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6"/>
  </p:notesMasterIdLst>
  <p:sldIdLst>
    <p:sldId id="256" r:id="rId2"/>
    <p:sldId id="260" r:id="rId3"/>
    <p:sldId id="351" r:id="rId4"/>
    <p:sldId id="326" r:id="rId5"/>
    <p:sldId id="320" r:id="rId6"/>
    <p:sldId id="329" r:id="rId7"/>
    <p:sldId id="332" r:id="rId8"/>
    <p:sldId id="333" r:id="rId9"/>
    <p:sldId id="323" r:id="rId10"/>
    <p:sldId id="336" r:id="rId11"/>
    <p:sldId id="344" r:id="rId12"/>
    <p:sldId id="343" r:id="rId13"/>
    <p:sldId id="350" r:id="rId14"/>
    <p:sldId id="345" r:id="rId15"/>
    <p:sldId id="346" r:id="rId16"/>
    <p:sldId id="347" r:id="rId17"/>
    <p:sldId id="348" r:id="rId18"/>
    <p:sldId id="349" r:id="rId19"/>
    <p:sldId id="313" r:id="rId20"/>
    <p:sldId id="318" r:id="rId21"/>
    <p:sldId id="317" r:id="rId22"/>
    <p:sldId id="314" r:id="rId23"/>
    <p:sldId id="322" r:id="rId24"/>
    <p:sldId id="327" r:id="rId25"/>
    <p:sldId id="328" r:id="rId26"/>
    <p:sldId id="321" r:id="rId27"/>
    <p:sldId id="331" r:id="rId28"/>
    <p:sldId id="315" r:id="rId29"/>
    <p:sldId id="335" r:id="rId30"/>
    <p:sldId id="338" r:id="rId31"/>
    <p:sldId id="339" r:id="rId32"/>
    <p:sldId id="340" r:id="rId33"/>
    <p:sldId id="342" r:id="rId34"/>
    <p:sldId id="341" r:id="rId35"/>
  </p:sldIdLst>
  <p:sldSz cx="9144000" cy="5143500" type="screen16x9"/>
  <p:notesSz cx="6858000" cy="9144000"/>
  <p:embeddedFontLst>
    <p:embeddedFont>
      <p:font typeface="Abadi" panose="020B0604020104020204" pitchFamily="34" charset="0"/>
      <p:regular r:id="rId37"/>
    </p:embeddedFont>
    <p:embeddedFont>
      <p:font typeface="Barlow Condensed" panose="00000506000000000000" pitchFamily="2" charset="0"/>
      <p:regular r:id="rId38"/>
      <p:bold r:id="rId39"/>
    </p:embeddedFont>
    <p:embeddedFont>
      <p:font typeface="Barlow Condensed Medium" panose="00000606000000000000" pitchFamily="2" charset="0"/>
      <p:regular r:id="rId40"/>
      <p:bold r:id="rId41"/>
      <p:italic r:id="rId42"/>
      <p:boldItalic r:id="rId43"/>
    </p:embeddedFont>
    <p:embeddedFont>
      <p:font typeface="Bebas Neue" panose="020B0606020202050201" pitchFamily="34" charset="0"/>
      <p:regular r:id="rId44"/>
    </p:embeddedFont>
    <p:embeddedFont>
      <p:font typeface="IBM Plex Sans Condensed Medium" panose="020B0606050203000203" pitchFamily="34" charset="0"/>
      <p:regular r:id="rId45"/>
    </p:embeddedFont>
    <p:embeddedFont>
      <p:font typeface="Nunito Light" pitchFamily="2" charset="0"/>
      <p:regular r:id="rId46"/>
    </p:embeddedFont>
    <p:embeddedFont>
      <p:font typeface="Rammetto One" panose="020B0604020202020204" charset="0"/>
      <p:regular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Main Section" id="{390A5468-5B40-4C50-879C-9794A7730416}">
          <p14:sldIdLst>
            <p14:sldId id="256"/>
            <p14:sldId id="260"/>
            <p14:sldId id="351"/>
            <p14:sldId id="326"/>
            <p14:sldId id="320"/>
            <p14:sldId id="329"/>
            <p14:sldId id="332"/>
            <p14:sldId id="333"/>
            <p14:sldId id="323"/>
            <p14:sldId id="336"/>
            <p14:sldId id="344"/>
            <p14:sldId id="343"/>
            <p14:sldId id="350"/>
            <p14:sldId id="345"/>
            <p14:sldId id="346"/>
            <p14:sldId id="347"/>
            <p14:sldId id="348"/>
            <p14:sldId id="349"/>
            <p14:sldId id="313"/>
            <p14:sldId id="318"/>
            <p14:sldId id="317"/>
            <p14:sldId id="314"/>
            <p14:sldId id="322"/>
            <p14:sldId id="327"/>
            <p14:sldId id="328"/>
            <p14:sldId id="321"/>
            <p14:sldId id="331"/>
            <p14:sldId id="315"/>
            <p14:sldId id="335"/>
            <p14:sldId id="338"/>
            <p14:sldId id="339"/>
            <p14:sldId id="340"/>
            <p14:sldId id="342"/>
            <p14:sldId id="34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363A"/>
    <a:srgbClr val="C0BC97"/>
    <a:srgbClr val="927A41"/>
    <a:srgbClr val="E5DCC7"/>
    <a:srgbClr val="3F6E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0AC6FD-96F8-43EF-B2E6-39A3851B7BE2}" v="28" dt="2024-04-23T19:42:31.233"/>
    <p1510:client id="{5FA5CAFE-834C-4E2A-92A7-5850070F68DF}" v="3330" dt="2024-04-24T05:51:26.991"/>
  </p1510:revLst>
</p1510:revInfo>
</file>

<file path=ppt/tableStyles.xml><?xml version="1.0" encoding="utf-8"?>
<a:tblStyleLst xmlns:a="http://schemas.openxmlformats.org/drawingml/2006/main" def="{4360AA44-BBE5-439F-89D4-2DBF22D05708}">
  <a:tblStyle styleId="{4360AA44-BBE5-439F-89D4-2DBF22D057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03D5FD7-9990-4A7E-9629-5E2D8C63E31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4\573_SMS\Presentation\SalmonesData%20-%2002102024%20(1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344204827559109"/>
          <c:y val="0.14067245315927421"/>
          <c:w val="0.84108644771802432"/>
          <c:h val="0.69874108641923482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Sheet1!$T$5</c:f>
              <c:strCache>
                <c:ptCount val="1"/>
                <c:pt idx="0">
                  <c:v>Fish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rgbClr val="24363A"/>
                    </a:solidFill>
                    <a:latin typeface="Abadi" panose="020B0604020104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Sheet1!$T$6:$T$32</c:f>
              <c:numCache>
                <c:formatCode>#,##0.0</c:formatCode>
                <c:ptCount val="27"/>
                <c:pt idx="0">
                  <c:v>4.1850590531120647E-3</c:v>
                </c:pt>
                <c:pt idx="1">
                  <c:v>2.9134723329862919E-2</c:v>
                </c:pt>
                <c:pt idx="2">
                  <c:v>0.19400706174058757</c:v>
                </c:pt>
                <c:pt idx="3">
                  <c:v>1.1028653128674761</c:v>
                </c:pt>
                <c:pt idx="4">
                  <c:v>5.352368629625408</c:v>
                </c:pt>
                <c:pt idx="5">
                  <c:v>22.177232605849323</c:v>
                </c:pt>
                <c:pt idx="6">
                  <c:v>78.455680485507969</c:v>
                </c:pt>
                <c:pt idx="7">
                  <c:v>236.98103495506567</c:v>
                </c:pt>
                <c:pt idx="8">
                  <c:v>611.20903299049257</c:v>
                </c:pt>
                <c:pt idx="9">
                  <c:v>1346.0647095579172</c:v>
                </c:pt>
                <c:pt idx="10">
                  <c:v>2531.3558979303257</c:v>
                </c:pt>
                <c:pt idx="11">
                  <c:v>4065.0005911909302</c:v>
                </c:pt>
                <c:pt idx="12">
                  <c:v>5574.3601118637253</c:v>
                </c:pt>
                <c:pt idx="13">
                  <c:v>6527.7131476336299</c:v>
                </c:pt>
                <c:pt idx="14">
                  <c:v>6527.7131476336153</c:v>
                </c:pt>
                <c:pt idx="15">
                  <c:v>5574.3601118637162</c:v>
                </c:pt>
                <c:pt idx="16">
                  <c:v>4065.0005911908997</c:v>
                </c:pt>
                <c:pt idx="17">
                  <c:v>2531.3558979302957</c:v>
                </c:pt>
                <c:pt idx="18">
                  <c:v>1346.0647095578997</c:v>
                </c:pt>
                <c:pt idx="19">
                  <c:v>611.20903299047893</c:v>
                </c:pt>
                <c:pt idx="20">
                  <c:v>236.98103495506339</c:v>
                </c:pt>
                <c:pt idx="21">
                  <c:v>78.455680485504331</c:v>
                </c:pt>
                <c:pt idx="22">
                  <c:v>22.177232605848918</c:v>
                </c:pt>
                <c:pt idx="23">
                  <c:v>5.3523686296261808</c:v>
                </c:pt>
                <c:pt idx="24">
                  <c:v>1.1028653128661858</c:v>
                </c:pt>
                <c:pt idx="25">
                  <c:v>0.19400706174299565</c:v>
                </c:pt>
                <c:pt idx="26">
                  <c:v>2.9134723328549939E-2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FA-40F9-A63E-B45E80631F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7"/>
        <c:overlap val="71"/>
        <c:axId val="1281392687"/>
        <c:axId val="1281393167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Sheet1!$S$5</c15:sqref>
                        </c15:formulaRef>
                      </c:ext>
                    </c:extLst>
                    <c:strCache>
                      <c:ptCount val="1"/>
                      <c:pt idx="0">
                        <c:v>Bin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val>
                  <c:numRef>
                    <c:extLst>
                      <c:ext uri="{02D57815-91ED-43cb-92C2-25804820EDAC}">
                        <c15:formulaRef>
                          <c15:sqref>Sheet1!$S$6:$S$32</c15:sqref>
                        </c15:formulaRef>
                      </c:ext>
                    </c:extLst>
                    <c:numCache>
                      <c:formatCode>General</c:formatCode>
                      <c:ptCount val="27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  <c:pt idx="22">
                        <c:v>23</c:v>
                      </c:pt>
                      <c:pt idx="23">
                        <c:v>24</c:v>
                      </c:pt>
                      <c:pt idx="24">
                        <c:v>25</c:v>
                      </c:pt>
                      <c:pt idx="25">
                        <c:v>26</c:v>
                      </c:pt>
                      <c:pt idx="26">
                        <c:v>27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A9FA-40F9-A63E-B45E80631F1B}"/>
                  </c:ext>
                </c:extLst>
              </c15:ser>
            </c15:filteredBarSeries>
          </c:ext>
        </c:extLst>
      </c:barChart>
      <c:catAx>
        <c:axId val="128139268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24363A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>
                    <a:solidFill>
                      <a:srgbClr val="24363A"/>
                    </a:solidFill>
                    <a:latin typeface="Abadi" panose="020B0604020104020204" pitchFamily="34" charset="0"/>
                  </a:rPr>
                  <a:t>Bins</a:t>
                </a:r>
              </a:p>
            </c:rich>
          </c:tx>
          <c:layout>
            <c:manualLayout>
              <c:xMode val="edge"/>
              <c:yMode val="edge"/>
              <c:x val="0.52255320319300413"/>
              <c:y val="0.9332193829310888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24363A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rgbClr val="24363A"/>
                </a:solidFill>
                <a:latin typeface="Abadi" panose="020B0604020104020204" pitchFamily="34" charset="0"/>
                <a:ea typeface="+mn-ea"/>
                <a:cs typeface="+mn-cs"/>
              </a:defRPr>
            </a:pPr>
            <a:endParaRPr lang="en-US"/>
          </a:p>
        </c:txPr>
        <c:crossAx val="1281393167"/>
        <c:crosses val="autoZero"/>
        <c:auto val="1"/>
        <c:lblAlgn val="ctr"/>
        <c:lblOffset val="100"/>
        <c:noMultiLvlLbl val="0"/>
      </c:catAx>
      <c:valAx>
        <c:axId val="1281393167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24363A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>
                    <a:solidFill>
                      <a:srgbClr val="24363A"/>
                    </a:solidFill>
                    <a:latin typeface="Abadi" panose="020B0604020104020204" pitchFamily="34" charset="0"/>
                  </a:rPr>
                  <a:t>Number of</a:t>
                </a:r>
                <a:r>
                  <a:rPr lang="en-US" sz="1400" baseline="0">
                    <a:solidFill>
                      <a:srgbClr val="24363A"/>
                    </a:solidFill>
                    <a:latin typeface="Abadi" panose="020B0604020104020204" pitchFamily="34" charset="0"/>
                  </a:rPr>
                  <a:t> fish</a:t>
                </a:r>
                <a:endParaRPr lang="en-US" sz="1400">
                  <a:solidFill>
                    <a:srgbClr val="24363A"/>
                  </a:solidFill>
                  <a:latin typeface="Abadi" panose="020B0604020104020204" pitchFamily="34" charset="0"/>
                </a:endParaRPr>
              </a:p>
            </c:rich>
          </c:tx>
          <c:layout>
            <c:manualLayout>
              <c:xMode val="edge"/>
              <c:yMode val="edge"/>
              <c:x val="5.2825574855075658E-3"/>
              <c:y val="0.2898668335235010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24363A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24363A"/>
                </a:solidFill>
                <a:latin typeface="Abadi" panose="020B0604020104020204" pitchFamily="34" charset="0"/>
                <a:ea typeface="+mn-ea"/>
                <a:cs typeface="+mn-cs"/>
              </a:defRPr>
            </a:pPr>
            <a:endParaRPr lang="en-US"/>
          </a:p>
        </c:txPr>
        <c:crossAx val="12813926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7" name="Google Shape;505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8" name="Google Shape;505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27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326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48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267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276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>
                <a:solidFill>
                  <a:schemeClr val="tx1"/>
                </a:solidFill>
                <a:latin typeface="Abadi" panose="020B0604020104020204" pitchFamily="34" charset="0"/>
              </a:rPr>
              <a:t>Frozen fish have higher profit margins compared to fresh.</a:t>
            </a:r>
            <a:br>
              <a:rPr lang="en-US" sz="1100">
                <a:solidFill>
                  <a:schemeClr val="tx1"/>
                </a:solidFill>
                <a:latin typeface="Abadi" panose="020B0604020104020204" pitchFamily="34" charset="0"/>
              </a:rPr>
            </a:br>
            <a:r>
              <a:rPr lang="en-US" sz="1100">
                <a:solidFill>
                  <a:schemeClr val="tx1"/>
                </a:solidFill>
                <a:latin typeface="Abadi" panose="020B0604020104020204" pitchFamily="34" charset="0"/>
              </a:rPr>
              <a:t>Within frozen, portions have the highest profit margin, followed by fillets.</a:t>
            </a:r>
          </a:p>
          <a:p>
            <a:r>
              <a:rPr lang="en-US" sz="1100">
                <a:solidFill>
                  <a:schemeClr val="tx1"/>
                </a:solidFill>
                <a:latin typeface="Abadi" panose="020B0604020104020204" pitchFamily="34" charset="0"/>
              </a:rPr>
              <a:t>Within fresh, fillets have higher profit margin than whole.</a:t>
            </a:r>
            <a:br>
              <a:rPr lang="en-US" sz="1100">
                <a:solidFill>
                  <a:schemeClr val="tx1"/>
                </a:solidFill>
                <a:latin typeface="Abadi" panose="020B0604020104020204" pitchFamily="34" charset="0"/>
              </a:rPr>
            </a:br>
            <a:r>
              <a:rPr lang="en-US" sz="1100">
                <a:solidFill>
                  <a:schemeClr val="tx1"/>
                </a:solidFill>
                <a:latin typeface="Abadi" panose="020B0604020104020204" pitchFamily="34" charset="0"/>
              </a:rPr>
              <a:t>Intuitively, the maximum profit would be generated by exhausting the freezing, portioning, and fileting constraints.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7072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718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7" name="Google Shape;7587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8" name="Google Shape;7588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2366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9" name="Google Shape;5169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0" name="Google Shape;5170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3" name="Google Shape;5603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4" name="Google Shape;5604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522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46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59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485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934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369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261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9144000" cy="21777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10800000">
            <a:off x="13" y="2177675"/>
            <a:ext cx="9144000" cy="2982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844" y="0"/>
            <a:ext cx="9145800" cy="5143500"/>
          </a:xfrm>
          <a:prstGeom prst="rect">
            <a:avLst/>
          </a:prstGeom>
          <a:gradFill>
            <a:gsLst>
              <a:gs pos="0">
                <a:srgbClr val="3F6E7E">
                  <a:alpha val="66666"/>
                </a:srgbClr>
              </a:gs>
              <a:gs pos="38000">
                <a:srgbClr val="65838B">
                  <a:alpha val="36470"/>
                </a:srgbClr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7645012" y="2330319"/>
            <a:ext cx="1493902" cy="2721830"/>
            <a:chOff x="6697061" y="1426546"/>
            <a:chExt cx="2319443" cy="4225933"/>
          </a:xfrm>
        </p:grpSpPr>
        <p:grpSp>
          <p:nvGrpSpPr>
            <p:cNvPr id="18" name="Google Shape;18;p2"/>
            <p:cNvGrpSpPr/>
            <p:nvPr/>
          </p:nvGrpSpPr>
          <p:grpSpPr>
            <a:xfrm>
              <a:off x="6697061" y="1905665"/>
              <a:ext cx="2319443" cy="3746813"/>
              <a:chOff x="8509800" y="-2685759"/>
              <a:chExt cx="3482125" cy="5625001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509800" y="-2249869"/>
                <a:ext cx="3480984" cy="5189111"/>
              </a:xfrm>
              <a:custGeom>
                <a:avLst/>
                <a:gdLst/>
                <a:ahLst/>
                <a:cxnLst/>
                <a:rect l="l" t="t" r="r" b="b"/>
                <a:pathLst>
                  <a:path w="21618" h="32226" extrusionOk="0">
                    <a:moveTo>
                      <a:pt x="2035" y="1"/>
                    </a:moveTo>
                    <a:cubicBezTo>
                      <a:pt x="2035" y="1"/>
                      <a:pt x="379" y="1478"/>
                      <a:pt x="1866" y="1796"/>
                    </a:cubicBezTo>
                    <a:cubicBezTo>
                      <a:pt x="3730" y="2192"/>
                      <a:pt x="6457" y="4264"/>
                      <a:pt x="3998" y="4502"/>
                    </a:cubicBezTo>
                    <a:cubicBezTo>
                      <a:pt x="2234" y="4680"/>
                      <a:pt x="1" y="6208"/>
                      <a:pt x="1869" y="6208"/>
                    </a:cubicBezTo>
                    <a:cubicBezTo>
                      <a:pt x="1881" y="6208"/>
                      <a:pt x="1893" y="6208"/>
                      <a:pt x="1906" y="6208"/>
                    </a:cubicBezTo>
                    <a:cubicBezTo>
                      <a:pt x="1975" y="6207"/>
                      <a:pt x="2043" y="6207"/>
                      <a:pt x="2110" y="6207"/>
                    </a:cubicBezTo>
                    <a:cubicBezTo>
                      <a:pt x="8496" y="6207"/>
                      <a:pt x="3657" y="9450"/>
                      <a:pt x="7032" y="9450"/>
                    </a:cubicBezTo>
                    <a:cubicBezTo>
                      <a:pt x="9124" y="9450"/>
                      <a:pt x="14191" y="12345"/>
                      <a:pt x="11910" y="12345"/>
                    </a:cubicBezTo>
                    <a:cubicBezTo>
                      <a:pt x="10691" y="12345"/>
                      <a:pt x="7062" y="14685"/>
                      <a:pt x="12178" y="14685"/>
                    </a:cubicBezTo>
                    <a:cubicBezTo>
                      <a:pt x="12832" y="14685"/>
                      <a:pt x="15876" y="19960"/>
                      <a:pt x="13427" y="21220"/>
                    </a:cubicBezTo>
                    <a:cubicBezTo>
                      <a:pt x="11662" y="22122"/>
                      <a:pt x="8033" y="24422"/>
                      <a:pt x="14568" y="24422"/>
                    </a:cubicBezTo>
                    <a:cubicBezTo>
                      <a:pt x="20328" y="24422"/>
                      <a:pt x="5297" y="32226"/>
                      <a:pt x="21617" y="32226"/>
                    </a:cubicBezTo>
                    <a:lnTo>
                      <a:pt x="21617" y="41"/>
                    </a:lnTo>
                    <a:lnTo>
                      <a:pt x="20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840541" y="-2330219"/>
                <a:ext cx="20933" cy="16746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04" extrusionOk="0">
                    <a:moveTo>
                      <a:pt x="24" y="0"/>
                    </a:moveTo>
                    <a:cubicBezTo>
                      <a:pt x="20" y="0"/>
                      <a:pt x="15" y="2"/>
                      <a:pt x="10" y="4"/>
                    </a:cubicBezTo>
                    <a:cubicBezTo>
                      <a:pt x="10" y="14"/>
                      <a:pt x="1" y="14"/>
                      <a:pt x="1" y="24"/>
                    </a:cubicBezTo>
                    <a:cubicBezTo>
                      <a:pt x="20" y="34"/>
                      <a:pt x="30" y="64"/>
                      <a:pt x="40" y="103"/>
                    </a:cubicBezTo>
                    <a:lnTo>
                      <a:pt x="50" y="103"/>
                    </a:lnTo>
                    <a:cubicBezTo>
                      <a:pt x="70" y="83"/>
                      <a:pt x="129" y="54"/>
                      <a:pt x="90" y="34"/>
                    </a:cubicBezTo>
                    <a:cubicBezTo>
                      <a:pt x="53" y="12"/>
                      <a:pt x="38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802218" y="-2093354"/>
                <a:ext cx="30433" cy="22221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38" extrusionOk="0">
                    <a:moveTo>
                      <a:pt x="100" y="1"/>
                    </a:moveTo>
                    <a:cubicBezTo>
                      <a:pt x="100" y="1"/>
                      <a:pt x="100" y="10"/>
                      <a:pt x="90" y="10"/>
                    </a:cubicBezTo>
                    <a:lnTo>
                      <a:pt x="80" y="10"/>
                    </a:lnTo>
                    <a:cubicBezTo>
                      <a:pt x="50" y="20"/>
                      <a:pt x="20" y="50"/>
                      <a:pt x="1" y="100"/>
                    </a:cubicBezTo>
                    <a:cubicBezTo>
                      <a:pt x="5" y="95"/>
                      <a:pt x="10" y="90"/>
                      <a:pt x="15" y="90"/>
                    </a:cubicBezTo>
                    <a:cubicBezTo>
                      <a:pt x="20" y="90"/>
                      <a:pt x="25" y="95"/>
                      <a:pt x="30" y="110"/>
                    </a:cubicBezTo>
                    <a:cubicBezTo>
                      <a:pt x="36" y="127"/>
                      <a:pt x="42" y="138"/>
                      <a:pt x="48" y="138"/>
                    </a:cubicBezTo>
                    <a:cubicBezTo>
                      <a:pt x="52" y="138"/>
                      <a:pt x="56" y="132"/>
                      <a:pt x="60" y="120"/>
                    </a:cubicBezTo>
                    <a:cubicBezTo>
                      <a:pt x="80" y="100"/>
                      <a:pt x="90" y="110"/>
                      <a:pt x="100" y="100"/>
                    </a:cubicBezTo>
                    <a:cubicBezTo>
                      <a:pt x="110" y="90"/>
                      <a:pt x="60" y="70"/>
                      <a:pt x="90" y="50"/>
                    </a:cubicBezTo>
                    <a:cubicBezTo>
                      <a:pt x="102" y="42"/>
                      <a:pt x="110" y="39"/>
                      <a:pt x="116" y="39"/>
                    </a:cubicBezTo>
                    <a:cubicBezTo>
                      <a:pt x="125" y="39"/>
                      <a:pt x="132" y="44"/>
                      <a:pt x="149" y="50"/>
                    </a:cubicBezTo>
                    <a:lnTo>
                      <a:pt x="189" y="50"/>
                    </a:lnTo>
                    <a:cubicBezTo>
                      <a:pt x="159" y="30"/>
                      <a:pt x="139" y="10"/>
                      <a:pt x="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709630" y="-2065658"/>
                <a:ext cx="125276" cy="79384"/>
              </a:xfrm>
              <a:custGeom>
                <a:avLst/>
                <a:gdLst/>
                <a:ahLst/>
                <a:cxnLst/>
                <a:rect l="l" t="t" r="r" b="b"/>
                <a:pathLst>
                  <a:path w="778" h="493" extrusionOk="0">
                    <a:moveTo>
                      <a:pt x="276" y="0"/>
                    </a:moveTo>
                    <a:cubicBezTo>
                      <a:pt x="259" y="0"/>
                      <a:pt x="241" y="2"/>
                      <a:pt x="219" y="7"/>
                    </a:cubicBezTo>
                    <a:cubicBezTo>
                      <a:pt x="119" y="27"/>
                      <a:pt x="0" y="86"/>
                      <a:pt x="80" y="86"/>
                    </a:cubicBezTo>
                    <a:cubicBezTo>
                      <a:pt x="149" y="96"/>
                      <a:pt x="248" y="136"/>
                      <a:pt x="219" y="225"/>
                    </a:cubicBezTo>
                    <a:cubicBezTo>
                      <a:pt x="209" y="270"/>
                      <a:pt x="238" y="272"/>
                      <a:pt x="277" y="272"/>
                    </a:cubicBezTo>
                    <a:cubicBezTo>
                      <a:pt x="282" y="272"/>
                      <a:pt x="287" y="272"/>
                      <a:pt x="292" y="272"/>
                    </a:cubicBezTo>
                    <a:cubicBezTo>
                      <a:pt x="327" y="272"/>
                      <a:pt x="365" y="274"/>
                      <a:pt x="387" y="305"/>
                    </a:cubicBezTo>
                    <a:cubicBezTo>
                      <a:pt x="437" y="364"/>
                      <a:pt x="288" y="493"/>
                      <a:pt x="387" y="493"/>
                    </a:cubicBezTo>
                    <a:cubicBezTo>
                      <a:pt x="437" y="483"/>
                      <a:pt x="486" y="463"/>
                      <a:pt x="526" y="424"/>
                    </a:cubicBezTo>
                    <a:cubicBezTo>
                      <a:pt x="526" y="414"/>
                      <a:pt x="526" y="404"/>
                      <a:pt x="526" y="394"/>
                    </a:cubicBezTo>
                    <a:cubicBezTo>
                      <a:pt x="516" y="374"/>
                      <a:pt x="496" y="374"/>
                      <a:pt x="480" y="374"/>
                    </a:cubicBezTo>
                    <a:cubicBezTo>
                      <a:pt x="464" y="374"/>
                      <a:pt x="452" y="374"/>
                      <a:pt x="457" y="354"/>
                    </a:cubicBezTo>
                    <a:cubicBezTo>
                      <a:pt x="466" y="305"/>
                      <a:pt x="437" y="285"/>
                      <a:pt x="407" y="275"/>
                    </a:cubicBezTo>
                    <a:cubicBezTo>
                      <a:pt x="377" y="275"/>
                      <a:pt x="417" y="245"/>
                      <a:pt x="457" y="235"/>
                    </a:cubicBezTo>
                    <a:cubicBezTo>
                      <a:pt x="470" y="232"/>
                      <a:pt x="480" y="231"/>
                      <a:pt x="488" y="231"/>
                    </a:cubicBezTo>
                    <a:cubicBezTo>
                      <a:pt x="505" y="231"/>
                      <a:pt x="516" y="235"/>
                      <a:pt x="536" y="235"/>
                    </a:cubicBezTo>
                    <a:cubicBezTo>
                      <a:pt x="558" y="241"/>
                      <a:pt x="573" y="249"/>
                      <a:pt x="583" y="249"/>
                    </a:cubicBezTo>
                    <a:cubicBezTo>
                      <a:pt x="591" y="249"/>
                      <a:pt x="595" y="243"/>
                      <a:pt x="595" y="225"/>
                    </a:cubicBezTo>
                    <a:cubicBezTo>
                      <a:pt x="595" y="176"/>
                      <a:pt x="615" y="136"/>
                      <a:pt x="635" y="136"/>
                    </a:cubicBezTo>
                    <a:cubicBezTo>
                      <a:pt x="655" y="146"/>
                      <a:pt x="665" y="176"/>
                      <a:pt x="695" y="176"/>
                    </a:cubicBezTo>
                    <a:cubicBezTo>
                      <a:pt x="724" y="176"/>
                      <a:pt x="754" y="166"/>
                      <a:pt x="764" y="136"/>
                    </a:cubicBezTo>
                    <a:cubicBezTo>
                      <a:pt x="771" y="122"/>
                      <a:pt x="778" y="108"/>
                      <a:pt x="771" y="108"/>
                    </a:cubicBezTo>
                    <a:cubicBezTo>
                      <a:pt x="768" y="108"/>
                      <a:pt x="763" y="110"/>
                      <a:pt x="754" y="116"/>
                    </a:cubicBezTo>
                    <a:cubicBezTo>
                      <a:pt x="741" y="125"/>
                      <a:pt x="725" y="130"/>
                      <a:pt x="713" y="130"/>
                    </a:cubicBezTo>
                    <a:cubicBezTo>
                      <a:pt x="699" y="130"/>
                      <a:pt x="689" y="123"/>
                      <a:pt x="695" y="106"/>
                    </a:cubicBezTo>
                    <a:cubicBezTo>
                      <a:pt x="704" y="86"/>
                      <a:pt x="764" y="47"/>
                      <a:pt x="724" y="37"/>
                    </a:cubicBezTo>
                    <a:cubicBezTo>
                      <a:pt x="712" y="33"/>
                      <a:pt x="695" y="30"/>
                      <a:pt x="678" y="30"/>
                    </a:cubicBezTo>
                    <a:cubicBezTo>
                      <a:pt x="655" y="30"/>
                      <a:pt x="635" y="35"/>
                      <a:pt x="635" y="47"/>
                    </a:cubicBezTo>
                    <a:cubicBezTo>
                      <a:pt x="627" y="63"/>
                      <a:pt x="600" y="92"/>
                      <a:pt x="584" y="92"/>
                    </a:cubicBezTo>
                    <a:cubicBezTo>
                      <a:pt x="580" y="92"/>
                      <a:pt x="577" y="90"/>
                      <a:pt x="576" y="86"/>
                    </a:cubicBezTo>
                    <a:cubicBezTo>
                      <a:pt x="573" y="84"/>
                      <a:pt x="570" y="82"/>
                      <a:pt x="567" y="82"/>
                    </a:cubicBezTo>
                    <a:cubicBezTo>
                      <a:pt x="551" y="82"/>
                      <a:pt x="536" y="129"/>
                      <a:pt x="536" y="146"/>
                    </a:cubicBezTo>
                    <a:cubicBezTo>
                      <a:pt x="536" y="154"/>
                      <a:pt x="536" y="190"/>
                      <a:pt x="524" y="190"/>
                    </a:cubicBezTo>
                    <a:cubicBezTo>
                      <a:pt x="522" y="190"/>
                      <a:pt x="519" y="189"/>
                      <a:pt x="516" y="186"/>
                    </a:cubicBezTo>
                    <a:cubicBezTo>
                      <a:pt x="496" y="166"/>
                      <a:pt x="506" y="106"/>
                      <a:pt x="516" y="96"/>
                    </a:cubicBezTo>
                    <a:cubicBezTo>
                      <a:pt x="526" y="86"/>
                      <a:pt x="546" y="67"/>
                      <a:pt x="536" y="57"/>
                    </a:cubicBezTo>
                    <a:cubicBezTo>
                      <a:pt x="531" y="47"/>
                      <a:pt x="526" y="39"/>
                      <a:pt x="520" y="39"/>
                    </a:cubicBezTo>
                    <a:cubicBezTo>
                      <a:pt x="514" y="39"/>
                      <a:pt x="506" y="47"/>
                      <a:pt x="496" y="67"/>
                    </a:cubicBezTo>
                    <a:cubicBezTo>
                      <a:pt x="479" y="101"/>
                      <a:pt x="462" y="128"/>
                      <a:pt x="451" y="128"/>
                    </a:cubicBezTo>
                    <a:cubicBezTo>
                      <a:pt x="449" y="128"/>
                      <a:pt x="448" y="127"/>
                      <a:pt x="447" y="126"/>
                    </a:cubicBezTo>
                    <a:cubicBezTo>
                      <a:pt x="437" y="126"/>
                      <a:pt x="427" y="96"/>
                      <a:pt x="437" y="76"/>
                    </a:cubicBezTo>
                    <a:cubicBezTo>
                      <a:pt x="447" y="76"/>
                      <a:pt x="457" y="47"/>
                      <a:pt x="476" y="27"/>
                    </a:cubicBezTo>
                    <a:cubicBezTo>
                      <a:pt x="457" y="27"/>
                      <a:pt x="447" y="17"/>
                      <a:pt x="427" y="17"/>
                    </a:cubicBezTo>
                    <a:cubicBezTo>
                      <a:pt x="360" y="17"/>
                      <a:pt x="326" y="0"/>
                      <a:pt x="2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8819770" y="-2012520"/>
                <a:ext cx="9822" cy="8373"/>
              </a:xfrm>
              <a:custGeom>
                <a:avLst/>
                <a:gdLst/>
                <a:ahLst/>
                <a:cxnLst/>
                <a:rect l="l" t="t" r="r" b="b"/>
                <a:pathLst>
                  <a:path w="61" h="52" extrusionOk="0">
                    <a:moveTo>
                      <a:pt x="25" y="0"/>
                    </a:moveTo>
                    <a:cubicBezTo>
                      <a:pt x="22" y="0"/>
                      <a:pt x="20" y="1"/>
                      <a:pt x="20" y="4"/>
                    </a:cubicBezTo>
                    <a:cubicBezTo>
                      <a:pt x="11" y="14"/>
                      <a:pt x="11" y="24"/>
                      <a:pt x="1" y="34"/>
                    </a:cubicBezTo>
                    <a:cubicBezTo>
                      <a:pt x="1" y="34"/>
                      <a:pt x="11" y="34"/>
                      <a:pt x="11" y="44"/>
                    </a:cubicBezTo>
                    <a:cubicBezTo>
                      <a:pt x="11" y="49"/>
                      <a:pt x="12" y="52"/>
                      <a:pt x="15" y="52"/>
                    </a:cubicBezTo>
                    <a:cubicBezTo>
                      <a:pt x="22" y="52"/>
                      <a:pt x="39" y="36"/>
                      <a:pt x="60" y="14"/>
                    </a:cubicBezTo>
                    <a:cubicBezTo>
                      <a:pt x="46" y="7"/>
                      <a:pt x="32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8869204" y="-2438266"/>
                <a:ext cx="161" cy="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926689" y="-2010588"/>
                <a:ext cx="3381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13" extrusionOk="0">
                    <a:moveTo>
                      <a:pt x="12" y="1"/>
                    </a:moveTo>
                    <a:cubicBezTo>
                      <a:pt x="9" y="1"/>
                      <a:pt x="7" y="6"/>
                      <a:pt x="1" y="12"/>
                    </a:cubicBezTo>
                    <a:lnTo>
                      <a:pt x="21" y="12"/>
                    </a:lnTo>
                    <a:cubicBezTo>
                      <a:pt x="17" y="4"/>
                      <a:pt x="14" y="1"/>
                      <a:pt x="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9020887" y="-1906567"/>
                <a:ext cx="6602" cy="9822"/>
              </a:xfrm>
              <a:custGeom>
                <a:avLst/>
                <a:gdLst/>
                <a:ahLst/>
                <a:cxnLst/>
                <a:rect l="l" t="t" r="r" b="b"/>
                <a:pathLst>
                  <a:path w="41" h="61" extrusionOk="0">
                    <a:moveTo>
                      <a:pt x="1" y="1"/>
                    </a:moveTo>
                    <a:cubicBezTo>
                      <a:pt x="1" y="21"/>
                      <a:pt x="1" y="40"/>
                      <a:pt x="11" y="60"/>
                    </a:cubicBezTo>
                    <a:cubicBezTo>
                      <a:pt x="31" y="50"/>
                      <a:pt x="41" y="40"/>
                      <a:pt x="21" y="21"/>
                    </a:cubicBezTo>
                    <a:cubicBezTo>
                      <a:pt x="11" y="11"/>
                      <a:pt x="11" y="1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9000276" y="-1922508"/>
                <a:ext cx="12882" cy="16102"/>
              </a:xfrm>
              <a:custGeom>
                <a:avLst/>
                <a:gdLst/>
                <a:ahLst/>
                <a:cxnLst/>
                <a:rect l="l" t="t" r="r" b="b"/>
                <a:pathLst>
                  <a:path w="80" h="100" extrusionOk="0">
                    <a:moveTo>
                      <a:pt x="40" y="1"/>
                    </a:moveTo>
                    <a:cubicBezTo>
                      <a:pt x="40" y="10"/>
                      <a:pt x="30" y="20"/>
                      <a:pt x="20" y="20"/>
                    </a:cubicBezTo>
                    <a:cubicBezTo>
                      <a:pt x="0" y="40"/>
                      <a:pt x="30" y="90"/>
                      <a:pt x="50" y="100"/>
                    </a:cubicBezTo>
                    <a:cubicBezTo>
                      <a:pt x="60" y="100"/>
                      <a:pt x="69" y="80"/>
                      <a:pt x="79" y="60"/>
                    </a:cubicBezTo>
                    <a:cubicBezTo>
                      <a:pt x="60" y="3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9210895" y="-2130067"/>
                <a:ext cx="628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39" h="34" extrusionOk="0">
                    <a:moveTo>
                      <a:pt x="31" y="1"/>
                    </a:moveTo>
                    <a:cubicBezTo>
                      <a:pt x="21" y="10"/>
                      <a:pt x="21" y="10"/>
                      <a:pt x="11" y="20"/>
                    </a:cubicBezTo>
                    <a:cubicBezTo>
                      <a:pt x="11" y="20"/>
                      <a:pt x="11" y="20"/>
                      <a:pt x="1" y="30"/>
                    </a:cubicBezTo>
                    <a:cubicBezTo>
                      <a:pt x="8" y="33"/>
                      <a:pt x="14" y="34"/>
                      <a:pt x="19" y="34"/>
                    </a:cubicBezTo>
                    <a:cubicBezTo>
                      <a:pt x="34" y="34"/>
                      <a:pt x="38" y="23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9100594" y="-2153738"/>
                <a:ext cx="75198" cy="51044"/>
              </a:xfrm>
              <a:custGeom>
                <a:avLst/>
                <a:gdLst/>
                <a:ahLst/>
                <a:cxnLst/>
                <a:rect l="l" t="t" r="r" b="b"/>
                <a:pathLst>
                  <a:path w="467" h="317" extrusionOk="0">
                    <a:moveTo>
                      <a:pt x="335" y="0"/>
                    </a:moveTo>
                    <a:cubicBezTo>
                      <a:pt x="310" y="0"/>
                      <a:pt x="278" y="6"/>
                      <a:pt x="240" y="19"/>
                    </a:cubicBezTo>
                    <a:cubicBezTo>
                      <a:pt x="150" y="48"/>
                      <a:pt x="81" y="58"/>
                      <a:pt x="22" y="68"/>
                    </a:cubicBezTo>
                    <a:cubicBezTo>
                      <a:pt x="0" y="110"/>
                      <a:pt x="39" y="123"/>
                      <a:pt x="74" y="123"/>
                    </a:cubicBezTo>
                    <a:cubicBezTo>
                      <a:pt x="89" y="123"/>
                      <a:pt x="102" y="121"/>
                      <a:pt x="111" y="118"/>
                    </a:cubicBezTo>
                    <a:cubicBezTo>
                      <a:pt x="118" y="114"/>
                      <a:pt x="126" y="112"/>
                      <a:pt x="133" y="112"/>
                    </a:cubicBezTo>
                    <a:cubicBezTo>
                      <a:pt x="165" y="112"/>
                      <a:pt x="189" y="143"/>
                      <a:pt x="141" y="167"/>
                    </a:cubicBezTo>
                    <a:cubicBezTo>
                      <a:pt x="81" y="207"/>
                      <a:pt x="131" y="316"/>
                      <a:pt x="180" y="316"/>
                    </a:cubicBezTo>
                    <a:cubicBezTo>
                      <a:pt x="221" y="316"/>
                      <a:pt x="253" y="273"/>
                      <a:pt x="295" y="273"/>
                    </a:cubicBezTo>
                    <a:cubicBezTo>
                      <a:pt x="314" y="273"/>
                      <a:pt x="334" y="282"/>
                      <a:pt x="359" y="306"/>
                    </a:cubicBezTo>
                    <a:cubicBezTo>
                      <a:pt x="428" y="257"/>
                      <a:pt x="448" y="217"/>
                      <a:pt x="448" y="197"/>
                    </a:cubicBezTo>
                    <a:cubicBezTo>
                      <a:pt x="440" y="147"/>
                      <a:pt x="466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9239718" y="-2032648"/>
                <a:ext cx="16102" cy="5958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7" extrusionOk="0">
                    <a:moveTo>
                      <a:pt x="90" y="0"/>
                    </a:moveTo>
                    <a:cubicBezTo>
                      <a:pt x="90" y="0"/>
                      <a:pt x="70" y="10"/>
                      <a:pt x="50" y="10"/>
                    </a:cubicBezTo>
                    <a:cubicBezTo>
                      <a:pt x="40" y="20"/>
                      <a:pt x="20" y="20"/>
                      <a:pt x="0" y="20"/>
                    </a:cubicBezTo>
                    <a:cubicBezTo>
                      <a:pt x="18" y="32"/>
                      <a:pt x="35" y="37"/>
                      <a:pt x="55" y="37"/>
                    </a:cubicBezTo>
                    <a:cubicBezTo>
                      <a:pt x="68" y="37"/>
                      <a:pt x="83" y="34"/>
                      <a:pt x="99" y="30"/>
                    </a:cubicBezTo>
                    <a:cubicBezTo>
                      <a:pt x="90" y="10"/>
                      <a:pt x="90" y="0"/>
                      <a:pt x="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9126358" y="-1983858"/>
                <a:ext cx="9661" cy="5636"/>
              </a:xfrm>
              <a:custGeom>
                <a:avLst/>
                <a:gdLst/>
                <a:ahLst/>
                <a:cxnLst/>
                <a:rect l="l" t="t" r="r" b="b"/>
                <a:pathLst>
                  <a:path w="60" h="35" extrusionOk="0">
                    <a:moveTo>
                      <a:pt x="20" y="1"/>
                    </a:moveTo>
                    <a:cubicBezTo>
                      <a:pt x="11" y="1"/>
                      <a:pt x="5" y="6"/>
                      <a:pt x="0" y="15"/>
                    </a:cubicBezTo>
                    <a:cubicBezTo>
                      <a:pt x="0" y="15"/>
                      <a:pt x="0" y="25"/>
                      <a:pt x="10" y="34"/>
                    </a:cubicBezTo>
                    <a:lnTo>
                      <a:pt x="60" y="34"/>
                    </a:lnTo>
                    <a:cubicBezTo>
                      <a:pt x="60" y="34"/>
                      <a:pt x="60" y="25"/>
                      <a:pt x="60" y="25"/>
                    </a:cubicBezTo>
                    <a:cubicBezTo>
                      <a:pt x="43" y="8"/>
                      <a:pt x="30" y="1"/>
                      <a:pt x="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9008167" y="-1870337"/>
                <a:ext cx="16907" cy="21577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34" extrusionOk="0">
                    <a:moveTo>
                      <a:pt x="65" y="1"/>
                    </a:moveTo>
                    <a:cubicBezTo>
                      <a:pt x="61" y="1"/>
                      <a:pt x="56" y="2"/>
                      <a:pt x="50" y="4"/>
                    </a:cubicBezTo>
                    <a:cubicBezTo>
                      <a:pt x="30" y="14"/>
                      <a:pt x="11" y="33"/>
                      <a:pt x="1" y="43"/>
                    </a:cubicBezTo>
                    <a:cubicBezTo>
                      <a:pt x="11" y="53"/>
                      <a:pt x="11" y="73"/>
                      <a:pt x="11" y="93"/>
                    </a:cubicBezTo>
                    <a:cubicBezTo>
                      <a:pt x="3" y="128"/>
                      <a:pt x="22" y="133"/>
                      <a:pt x="43" y="133"/>
                    </a:cubicBezTo>
                    <a:cubicBezTo>
                      <a:pt x="52" y="133"/>
                      <a:pt x="62" y="133"/>
                      <a:pt x="70" y="133"/>
                    </a:cubicBezTo>
                    <a:cubicBezTo>
                      <a:pt x="79" y="79"/>
                      <a:pt x="10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9218946" y="-2140051"/>
                <a:ext cx="12882" cy="8534"/>
              </a:xfrm>
              <a:custGeom>
                <a:avLst/>
                <a:gdLst/>
                <a:ahLst/>
                <a:cxnLst/>
                <a:rect l="l" t="t" r="r" b="b"/>
                <a:pathLst>
                  <a:path w="80" h="53" extrusionOk="0">
                    <a:moveTo>
                      <a:pt x="68" y="0"/>
                    </a:moveTo>
                    <a:cubicBezTo>
                      <a:pt x="49" y="0"/>
                      <a:pt x="25" y="18"/>
                      <a:pt x="0" y="43"/>
                    </a:cubicBezTo>
                    <a:cubicBezTo>
                      <a:pt x="0" y="43"/>
                      <a:pt x="0" y="53"/>
                      <a:pt x="0" y="53"/>
                    </a:cubicBezTo>
                    <a:lnTo>
                      <a:pt x="50" y="53"/>
                    </a:lnTo>
                    <a:cubicBezTo>
                      <a:pt x="70" y="43"/>
                      <a:pt x="80" y="33"/>
                      <a:pt x="80" y="3"/>
                    </a:cubicBezTo>
                    <a:cubicBezTo>
                      <a:pt x="76" y="1"/>
                      <a:pt x="72" y="0"/>
                      <a:pt x="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9073703" y="-2230707"/>
                <a:ext cx="16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0" y="1"/>
                    </a:moveTo>
                    <a:lnTo>
                      <a:pt x="0" y="21"/>
                    </a:lnTo>
                    <a:cubicBezTo>
                      <a:pt x="0" y="11"/>
                      <a:pt x="0" y="1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9225387" y="-2046174"/>
                <a:ext cx="13687" cy="12077"/>
              </a:xfrm>
              <a:custGeom>
                <a:avLst/>
                <a:gdLst/>
                <a:ahLst/>
                <a:cxnLst/>
                <a:rect l="l" t="t" r="r" b="b"/>
                <a:pathLst>
                  <a:path w="85" h="75" extrusionOk="0">
                    <a:moveTo>
                      <a:pt x="72" y="1"/>
                    </a:moveTo>
                    <a:cubicBezTo>
                      <a:pt x="70" y="1"/>
                      <a:pt x="66" y="2"/>
                      <a:pt x="60" y="5"/>
                    </a:cubicBezTo>
                    <a:cubicBezTo>
                      <a:pt x="30" y="15"/>
                      <a:pt x="10" y="25"/>
                      <a:pt x="0" y="35"/>
                    </a:cubicBezTo>
                    <a:cubicBezTo>
                      <a:pt x="10" y="45"/>
                      <a:pt x="30" y="65"/>
                      <a:pt x="40" y="74"/>
                    </a:cubicBezTo>
                    <a:cubicBezTo>
                      <a:pt x="48" y="41"/>
                      <a:pt x="85" y="1"/>
                      <a:pt x="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9121527" y="-1863413"/>
                <a:ext cx="9822" cy="22543"/>
              </a:xfrm>
              <a:custGeom>
                <a:avLst/>
                <a:gdLst/>
                <a:ahLst/>
                <a:cxnLst/>
                <a:rect l="l" t="t" r="r" b="b"/>
                <a:pathLst>
                  <a:path w="61" h="140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20" y="10"/>
                      <a:pt x="1" y="80"/>
                      <a:pt x="1" y="109"/>
                    </a:cubicBezTo>
                    <a:cubicBezTo>
                      <a:pt x="1" y="119"/>
                      <a:pt x="11" y="129"/>
                      <a:pt x="20" y="139"/>
                    </a:cubicBezTo>
                    <a:cubicBezTo>
                      <a:pt x="30" y="90"/>
                      <a:pt x="50" y="4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9103975" y="-2122016"/>
                <a:ext cx="146853" cy="150234"/>
              </a:xfrm>
              <a:custGeom>
                <a:avLst/>
                <a:gdLst/>
                <a:ahLst/>
                <a:cxnLst/>
                <a:rect l="l" t="t" r="r" b="b"/>
                <a:pathLst>
                  <a:path w="912" h="933" extrusionOk="0">
                    <a:moveTo>
                      <a:pt x="754" y="0"/>
                    </a:moveTo>
                    <a:cubicBezTo>
                      <a:pt x="734" y="0"/>
                      <a:pt x="714" y="10"/>
                      <a:pt x="705" y="30"/>
                    </a:cubicBezTo>
                    <a:cubicBezTo>
                      <a:pt x="685" y="50"/>
                      <a:pt x="665" y="70"/>
                      <a:pt x="655" y="70"/>
                    </a:cubicBezTo>
                    <a:cubicBezTo>
                      <a:pt x="645" y="70"/>
                      <a:pt x="635" y="40"/>
                      <a:pt x="645" y="10"/>
                    </a:cubicBezTo>
                    <a:lnTo>
                      <a:pt x="645" y="10"/>
                    </a:lnTo>
                    <a:cubicBezTo>
                      <a:pt x="506" y="169"/>
                      <a:pt x="437" y="188"/>
                      <a:pt x="258" y="317"/>
                    </a:cubicBezTo>
                    <a:cubicBezTo>
                      <a:pt x="199" y="357"/>
                      <a:pt x="129" y="387"/>
                      <a:pt x="60" y="397"/>
                    </a:cubicBezTo>
                    <a:cubicBezTo>
                      <a:pt x="60" y="407"/>
                      <a:pt x="60" y="407"/>
                      <a:pt x="70" y="407"/>
                    </a:cubicBezTo>
                    <a:cubicBezTo>
                      <a:pt x="80" y="426"/>
                      <a:pt x="129" y="436"/>
                      <a:pt x="169" y="436"/>
                    </a:cubicBezTo>
                    <a:cubicBezTo>
                      <a:pt x="189" y="417"/>
                      <a:pt x="229" y="397"/>
                      <a:pt x="308" y="367"/>
                    </a:cubicBezTo>
                    <a:cubicBezTo>
                      <a:pt x="331" y="356"/>
                      <a:pt x="345" y="352"/>
                      <a:pt x="352" y="352"/>
                    </a:cubicBezTo>
                    <a:cubicBezTo>
                      <a:pt x="384" y="352"/>
                      <a:pt x="275" y="447"/>
                      <a:pt x="258" y="496"/>
                    </a:cubicBezTo>
                    <a:cubicBezTo>
                      <a:pt x="258" y="506"/>
                      <a:pt x="258" y="516"/>
                      <a:pt x="258" y="516"/>
                    </a:cubicBezTo>
                    <a:cubicBezTo>
                      <a:pt x="268" y="526"/>
                      <a:pt x="268" y="536"/>
                      <a:pt x="268" y="545"/>
                    </a:cubicBezTo>
                    <a:cubicBezTo>
                      <a:pt x="278" y="545"/>
                      <a:pt x="298" y="536"/>
                      <a:pt x="318" y="506"/>
                    </a:cubicBezTo>
                    <a:cubicBezTo>
                      <a:pt x="328" y="496"/>
                      <a:pt x="337" y="491"/>
                      <a:pt x="347" y="491"/>
                    </a:cubicBezTo>
                    <a:cubicBezTo>
                      <a:pt x="383" y="491"/>
                      <a:pt x="411" y="559"/>
                      <a:pt x="427" y="615"/>
                    </a:cubicBezTo>
                    <a:cubicBezTo>
                      <a:pt x="457" y="694"/>
                      <a:pt x="377" y="635"/>
                      <a:pt x="357" y="704"/>
                    </a:cubicBezTo>
                    <a:cubicBezTo>
                      <a:pt x="347" y="733"/>
                      <a:pt x="328" y="744"/>
                      <a:pt x="306" y="744"/>
                    </a:cubicBezTo>
                    <a:cubicBezTo>
                      <a:pt x="269" y="744"/>
                      <a:pt x="224" y="713"/>
                      <a:pt x="199" y="694"/>
                    </a:cubicBezTo>
                    <a:cubicBezTo>
                      <a:pt x="186" y="681"/>
                      <a:pt x="174" y="676"/>
                      <a:pt x="161" y="676"/>
                    </a:cubicBezTo>
                    <a:cubicBezTo>
                      <a:pt x="133" y="676"/>
                      <a:pt x="97" y="700"/>
                      <a:pt x="30" y="734"/>
                    </a:cubicBezTo>
                    <a:cubicBezTo>
                      <a:pt x="10" y="754"/>
                      <a:pt x="1" y="764"/>
                      <a:pt x="1" y="774"/>
                    </a:cubicBezTo>
                    <a:cubicBezTo>
                      <a:pt x="8" y="781"/>
                      <a:pt x="13" y="784"/>
                      <a:pt x="19" y="784"/>
                    </a:cubicBezTo>
                    <a:cubicBezTo>
                      <a:pt x="29" y="784"/>
                      <a:pt x="37" y="773"/>
                      <a:pt x="50" y="754"/>
                    </a:cubicBezTo>
                    <a:cubicBezTo>
                      <a:pt x="53" y="744"/>
                      <a:pt x="56" y="741"/>
                      <a:pt x="60" y="741"/>
                    </a:cubicBezTo>
                    <a:cubicBezTo>
                      <a:pt x="68" y="741"/>
                      <a:pt x="79" y="757"/>
                      <a:pt x="100" y="764"/>
                    </a:cubicBezTo>
                    <a:cubicBezTo>
                      <a:pt x="129" y="764"/>
                      <a:pt x="100" y="793"/>
                      <a:pt x="100" y="803"/>
                    </a:cubicBezTo>
                    <a:cubicBezTo>
                      <a:pt x="104" y="812"/>
                      <a:pt x="108" y="815"/>
                      <a:pt x="115" y="815"/>
                    </a:cubicBezTo>
                    <a:cubicBezTo>
                      <a:pt x="123" y="815"/>
                      <a:pt x="136" y="809"/>
                      <a:pt x="159" y="803"/>
                    </a:cubicBezTo>
                    <a:cubicBezTo>
                      <a:pt x="189" y="803"/>
                      <a:pt x="209" y="813"/>
                      <a:pt x="209" y="823"/>
                    </a:cubicBezTo>
                    <a:cubicBezTo>
                      <a:pt x="219" y="833"/>
                      <a:pt x="258" y="883"/>
                      <a:pt x="278" y="892"/>
                    </a:cubicBezTo>
                    <a:cubicBezTo>
                      <a:pt x="288" y="902"/>
                      <a:pt x="288" y="912"/>
                      <a:pt x="278" y="922"/>
                    </a:cubicBezTo>
                    <a:lnTo>
                      <a:pt x="288" y="922"/>
                    </a:lnTo>
                    <a:cubicBezTo>
                      <a:pt x="298" y="922"/>
                      <a:pt x="298" y="932"/>
                      <a:pt x="298" y="932"/>
                    </a:cubicBezTo>
                    <a:cubicBezTo>
                      <a:pt x="417" y="724"/>
                      <a:pt x="397" y="694"/>
                      <a:pt x="457" y="615"/>
                    </a:cubicBezTo>
                    <a:cubicBezTo>
                      <a:pt x="506" y="555"/>
                      <a:pt x="516" y="407"/>
                      <a:pt x="586" y="387"/>
                    </a:cubicBezTo>
                    <a:cubicBezTo>
                      <a:pt x="566" y="377"/>
                      <a:pt x="566" y="367"/>
                      <a:pt x="546" y="357"/>
                    </a:cubicBezTo>
                    <a:cubicBezTo>
                      <a:pt x="537" y="339"/>
                      <a:pt x="561" y="296"/>
                      <a:pt x="573" y="296"/>
                    </a:cubicBezTo>
                    <a:cubicBezTo>
                      <a:pt x="574" y="296"/>
                      <a:pt x="575" y="297"/>
                      <a:pt x="576" y="298"/>
                    </a:cubicBezTo>
                    <a:cubicBezTo>
                      <a:pt x="595" y="307"/>
                      <a:pt x="586" y="347"/>
                      <a:pt x="625" y="377"/>
                    </a:cubicBezTo>
                    <a:cubicBezTo>
                      <a:pt x="635" y="397"/>
                      <a:pt x="635" y="397"/>
                      <a:pt x="645" y="407"/>
                    </a:cubicBezTo>
                    <a:cubicBezTo>
                      <a:pt x="655" y="417"/>
                      <a:pt x="665" y="417"/>
                      <a:pt x="675" y="426"/>
                    </a:cubicBezTo>
                    <a:cubicBezTo>
                      <a:pt x="685" y="436"/>
                      <a:pt x="695" y="446"/>
                      <a:pt x="705" y="456"/>
                    </a:cubicBezTo>
                    <a:cubicBezTo>
                      <a:pt x="714" y="456"/>
                      <a:pt x="685" y="387"/>
                      <a:pt x="665" y="347"/>
                    </a:cubicBezTo>
                    <a:cubicBezTo>
                      <a:pt x="625" y="278"/>
                      <a:pt x="595" y="317"/>
                      <a:pt x="605" y="268"/>
                    </a:cubicBezTo>
                    <a:cubicBezTo>
                      <a:pt x="605" y="248"/>
                      <a:pt x="615" y="228"/>
                      <a:pt x="625" y="208"/>
                    </a:cubicBezTo>
                    <a:cubicBezTo>
                      <a:pt x="635" y="198"/>
                      <a:pt x="643" y="193"/>
                      <a:pt x="649" y="193"/>
                    </a:cubicBezTo>
                    <a:cubicBezTo>
                      <a:pt x="655" y="193"/>
                      <a:pt x="660" y="198"/>
                      <a:pt x="665" y="208"/>
                    </a:cubicBezTo>
                    <a:cubicBezTo>
                      <a:pt x="675" y="208"/>
                      <a:pt x="675" y="208"/>
                      <a:pt x="675" y="218"/>
                    </a:cubicBezTo>
                    <a:cubicBezTo>
                      <a:pt x="695" y="278"/>
                      <a:pt x="675" y="337"/>
                      <a:pt x="724" y="377"/>
                    </a:cubicBezTo>
                    <a:cubicBezTo>
                      <a:pt x="739" y="392"/>
                      <a:pt x="749" y="399"/>
                      <a:pt x="754" y="399"/>
                    </a:cubicBezTo>
                    <a:cubicBezTo>
                      <a:pt x="765" y="399"/>
                      <a:pt x="752" y="363"/>
                      <a:pt x="724" y="307"/>
                    </a:cubicBezTo>
                    <a:cubicBezTo>
                      <a:pt x="705" y="268"/>
                      <a:pt x="695" y="218"/>
                      <a:pt x="695" y="198"/>
                    </a:cubicBezTo>
                    <a:cubicBezTo>
                      <a:pt x="687" y="176"/>
                      <a:pt x="691" y="165"/>
                      <a:pt x="702" y="165"/>
                    </a:cubicBezTo>
                    <a:cubicBezTo>
                      <a:pt x="705" y="165"/>
                      <a:pt x="709" y="166"/>
                      <a:pt x="714" y="169"/>
                    </a:cubicBezTo>
                    <a:cubicBezTo>
                      <a:pt x="714" y="174"/>
                      <a:pt x="714" y="174"/>
                      <a:pt x="716" y="174"/>
                    </a:cubicBezTo>
                    <a:cubicBezTo>
                      <a:pt x="717" y="174"/>
                      <a:pt x="719" y="174"/>
                      <a:pt x="724" y="179"/>
                    </a:cubicBezTo>
                    <a:cubicBezTo>
                      <a:pt x="741" y="188"/>
                      <a:pt x="746" y="191"/>
                      <a:pt x="747" y="191"/>
                    </a:cubicBezTo>
                    <a:lnTo>
                      <a:pt x="747" y="191"/>
                    </a:lnTo>
                    <a:cubicBezTo>
                      <a:pt x="747" y="191"/>
                      <a:pt x="747" y="191"/>
                      <a:pt x="747" y="191"/>
                    </a:cubicBezTo>
                    <a:cubicBezTo>
                      <a:pt x="744" y="191"/>
                      <a:pt x="739" y="193"/>
                      <a:pt x="754" y="218"/>
                    </a:cubicBezTo>
                    <a:cubicBezTo>
                      <a:pt x="770" y="245"/>
                      <a:pt x="818" y="272"/>
                      <a:pt x="856" y="272"/>
                    </a:cubicBezTo>
                    <a:cubicBezTo>
                      <a:pt x="888" y="272"/>
                      <a:pt x="912" y="253"/>
                      <a:pt x="903" y="198"/>
                    </a:cubicBezTo>
                    <a:lnTo>
                      <a:pt x="903" y="198"/>
                    </a:lnTo>
                    <a:cubicBezTo>
                      <a:pt x="892" y="201"/>
                      <a:pt x="882" y="202"/>
                      <a:pt x="873" y="202"/>
                    </a:cubicBezTo>
                    <a:cubicBezTo>
                      <a:pt x="842" y="202"/>
                      <a:pt x="826" y="187"/>
                      <a:pt x="833" y="149"/>
                    </a:cubicBezTo>
                    <a:cubicBezTo>
                      <a:pt x="824" y="149"/>
                      <a:pt x="814" y="139"/>
                      <a:pt x="814" y="129"/>
                    </a:cubicBezTo>
                    <a:cubicBezTo>
                      <a:pt x="804" y="99"/>
                      <a:pt x="804" y="89"/>
                      <a:pt x="794" y="70"/>
                    </a:cubicBezTo>
                    <a:cubicBezTo>
                      <a:pt x="794" y="50"/>
                      <a:pt x="784" y="40"/>
                      <a:pt x="774" y="30"/>
                    </a:cubicBezTo>
                    <a:cubicBezTo>
                      <a:pt x="774" y="20"/>
                      <a:pt x="764" y="0"/>
                      <a:pt x="7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9182233" y="-1968883"/>
                <a:ext cx="33654" cy="27374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70" extrusionOk="0">
                    <a:moveTo>
                      <a:pt x="159" y="1"/>
                    </a:moveTo>
                    <a:cubicBezTo>
                      <a:pt x="149" y="11"/>
                      <a:pt x="129" y="21"/>
                      <a:pt x="109" y="31"/>
                    </a:cubicBezTo>
                    <a:cubicBezTo>
                      <a:pt x="109" y="41"/>
                      <a:pt x="100" y="41"/>
                      <a:pt x="90" y="51"/>
                    </a:cubicBezTo>
                    <a:lnTo>
                      <a:pt x="80" y="51"/>
                    </a:lnTo>
                    <a:cubicBezTo>
                      <a:pt x="60" y="70"/>
                      <a:pt x="30" y="90"/>
                      <a:pt x="0" y="110"/>
                    </a:cubicBezTo>
                    <a:cubicBezTo>
                      <a:pt x="20" y="120"/>
                      <a:pt x="40" y="150"/>
                      <a:pt x="60" y="170"/>
                    </a:cubicBezTo>
                    <a:cubicBezTo>
                      <a:pt x="119" y="120"/>
                      <a:pt x="169" y="70"/>
                      <a:pt x="209" y="41"/>
                    </a:cubicBezTo>
                    <a:cubicBezTo>
                      <a:pt x="209" y="31"/>
                      <a:pt x="199" y="11"/>
                      <a:pt x="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9127968" y="-2039089"/>
                <a:ext cx="161" cy="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9110416" y="-2039089"/>
                <a:ext cx="12882" cy="8856"/>
              </a:xfrm>
              <a:custGeom>
                <a:avLst/>
                <a:gdLst/>
                <a:ahLst/>
                <a:cxnLst/>
                <a:rect l="l" t="t" r="r" b="b"/>
                <a:pathLst>
                  <a:path w="80" h="55" extrusionOk="0">
                    <a:moveTo>
                      <a:pt x="30" y="1"/>
                    </a:moveTo>
                    <a:cubicBezTo>
                      <a:pt x="0" y="11"/>
                      <a:pt x="20" y="21"/>
                      <a:pt x="40" y="50"/>
                    </a:cubicBezTo>
                    <a:cubicBezTo>
                      <a:pt x="43" y="53"/>
                      <a:pt x="47" y="54"/>
                      <a:pt x="51" y="54"/>
                    </a:cubicBezTo>
                    <a:cubicBezTo>
                      <a:pt x="61" y="54"/>
                      <a:pt x="73" y="47"/>
                      <a:pt x="80" y="40"/>
                    </a:cubicBezTo>
                    <a:cubicBezTo>
                      <a:pt x="70" y="11"/>
                      <a:pt x="50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9056151" y="-2513303"/>
                <a:ext cx="185981" cy="333961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2074" extrusionOk="0">
                    <a:moveTo>
                      <a:pt x="497" y="1"/>
                    </a:moveTo>
                    <a:cubicBezTo>
                      <a:pt x="496" y="1"/>
                      <a:pt x="496" y="15"/>
                      <a:pt x="496" y="50"/>
                    </a:cubicBezTo>
                    <a:lnTo>
                      <a:pt x="496" y="159"/>
                    </a:lnTo>
                    <a:cubicBezTo>
                      <a:pt x="496" y="120"/>
                      <a:pt x="494" y="105"/>
                      <a:pt x="491" y="105"/>
                    </a:cubicBezTo>
                    <a:cubicBezTo>
                      <a:pt x="482" y="105"/>
                      <a:pt x="461" y="246"/>
                      <a:pt x="446" y="269"/>
                    </a:cubicBezTo>
                    <a:cubicBezTo>
                      <a:pt x="426" y="308"/>
                      <a:pt x="446" y="308"/>
                      <a:pt x="436" y="368"/>
                    </a:cubicBezTo>
                    <a:cubicBezTo>
                      <a:pt x="436" y="389"/>
                      <a:pt x="433" y="396"/>
                      <a:pt x="425" y="396"/>
                    </a:cubicBezTo>
                    <a:cubicBezTo>
                      <a:pt x="414" y="396"/>
                      <a:pt x="395" y="383"/>
                      <a:pt x="367" y="378"/>
                    </a:cubicBezTo>
                    <a:cubicBezTo>
                      <a:pt x="363" y="377"/>
                      <a:pt x="359" y="376"/>
                      <a:pt x="356" y="376"/>
                    </a:cubicBezTo>
                    <a:cubicBezTo>
                      <a:pt x="334" y="376"/>
                      <a:pt x="359" y="407"/>
                      <a:pt x="377" y="407"/>
                    </a:cubicBezTo>
                    <a:cubicBezTo>
                      <a:pt x="407" y="407"/>
                      <a:pt x="436" y="447"/>
                      <a:pt x="426" y="457"/>
                    </a:cubicBezTo>
                    <a:cubicBezTo>
                      <a:pt x="426" y="467"/>
                      <a:pt x="357" y="487"/>
                      <a:pt x="377" y="546"/>
                    </a:cubicBezTo>
                    <a:cubicBezTo>
                      <a:pt x="392" y="576"/>
                      <a:pt x="367" y="589"/>
                      <a:pt x="341" y="589"/>
                    </a:cubicBezTo>
                    <a:cubicBezTo>
                      <a:pt x="333" y="589"/>
                      <a:pt x="324" y="588"/>
                      <a:pt x="317" y="586"/>
                    </a:cubicBezTo>
                    <a:cubicBezTo>
                      <a:pt x="314" y="584"/>
                      <a:pt x="310" y="583"/>
                      <a:pt x="306" y="583"/>
                    </a:cubicBezTo>
                    <a:cubicBezTo>
                      <a:pt x="289" y="583"/>
                      <a:pt x="275" y="601"/>
                      <a:pt x="307" y="626"/>
                    </a:cubicBezTo>
                    <a:cubicBezTo>
                      <a:pt x="337" y="645"/>
                      <a:pt x="307" y="735"/>
                      <a:pt x="278" y="735"/>
                    </a:cubicBezTo>
                    <a:cubicBezTo>
                      <a:pt x="253" y="735"/>
                      <a:pt x="235" y="700"/>
                      <a:pt x="207" y="700"/>
                    </a:cubicBezTo>
                    <a:cubicBezTo>
                      <a:pt x="201" y="700"/>
                      <a:pt x="195" y="702"/>
                      <a:pt x="188" y="705"/>
                    </a:cubicBezTo>
                    <a:cubicBezTo>
                      <a:pt x="188" y="705"/>
                      <a:pt x="179" y="715"/>
                      <a:pt x="179" y="715"/>
                    </a:cubicBezTo>
                    <a:cubicBezTo>
                      <a:pt x="179" y="715"/>
                      <a:pt x="169" y="715"/>
                      <a:pt x="169" y="725"/>
                    </a:cubicBezTo>
                    <a:cubicBezTo>
                      <a:pt x="129" y="764"/>
                      <a:pt x="169" y="754"/>
                      <a:pt x="198" y="764"/>
                    </a:cubicBezTo>
                    <a:cubicBezTo>
                      <a:pt x="208" y="764"/>
                      <a:pt x="218" y="764"/>
                      <a:pt x="228" y="774"/>
                    </a:cubicBezTo>
                    <a:cubicBezTo>
                      <a:pt x="258" y="824"/>
                      <a:pt x="238" y="834"/>
                      <a:pt x="298" y="834"/>
                    </a:cubicBezTo>
                    <a:cubicBezTo>
                      <a:pt x="357" y="834"/>
                      <a:pt x="347" y="903"/>
                      <a:pt x="357" y="1002"/>
                    </a:cubicBezTo>
                    <a:cubicBezTo>
                      <a:pt x="361" y="1049"/>
                      <a:pt x="348" y="1064"/>
                      <a:pt x="331" y="1064"/>
                    </a:cubicBezTo>
                    <a:cubicBezTo>
                      <a:pt x="309" y="1064"/>
                      <a:pt x="282" y="1035"/>
                      <a:pt x="288" y="1012"/>
                    </a:cubicBezTo>
                    <a:cubicBezTo>
                      <a:pt x="298" y="973"/>
                      <a:pt x="268" y="953"/>
                      <a:pt x="188" y="913"/>
                    </a:cubicBezTo>
                    <a:cubicBezTo>
                      <a:pt x="173" y="906"/>
                      <a:pt x="163" y="903"/>
                      <a:pt x="158" y="903"/>
                    </a:cubicBezTo>
                    <a:cubicBezTo>
                      <a:pt x="131" y="903"/>
                      <a:pt x="202" y="971"/>
                      <a:pt x="218" y="1012"/>
                    </a:cubicBezTo>
                    <a:cubicBezTo>
                      <a:pt x="223" y="1037"/>
                      <a:pt x="221" y="1047"/>
                      <a:pt x="213" y="1047"/>
                    </a:cubicBezTo>
                    <a:cubicBezTo>
                      <a:pt x="206" y="1047"/>
                      <a:pt x="193" y="1037"/>
                      <a:pt x="179" y="1022"/>
                    </a:cubicBezTo>
                    <a:cubicBezTo>
                      <a:pt x="172" y="1013"/>
                      <a:pt x="165" y="1009"/>
                      <a:pt x="159" y="1009"/>
                    </a:cubicBezTo>
                    <a:cubicBezTo>
                      <a:pt x="136" y="1009"/>
                      <a:pt x="117" y="1055"/>
                      <a:pt x="109" y="1101"/>
                    </a:cubicBezTo>
                    <a:cubicBezTo>
                      <a:pt x="89" y="1161"/>
                      <a:pt x="139" y="1111"/>
                      <a:pt x="159" y="1171"/>
                    </a:cubicBezTo>
                    <a:cubicBezTo>
                      <a:pt x="162" y="1188"/>
                      <a:pt x="171" y="1194"/>
                      <a:pt x="183" y="1194"/>
                    </a:cubicBezTo>
                    <a:cubicBezTo>
                      <a:pt x="206" y="1194"/>
                      <a:pt x="238" y="1171"/>
                      <a:pt x="258" y="1151"/>
                    </a:cubicBezTo>
                    <a:cubicBezTo>
                      <a:pt x="263" y="1146"/>
                      <a:pt x="269" y="1143"/>
                      <a:pt x="275" y="1143"/>
                    </a:cubicBezTo>
                    <a:cubicBezTo>
                      <a:pt x="292" y="1143"/>
                      <a:pt x="316" y="1162"/>
                      <a:pt x="367" y="1191"/>
                    </a:cubicBezTo>
                    <a:cubicBezTo>
                      <a:pt x="426" y="1230"/>
                      <a:pt x="327" y="1270"/>
                      <a:pt x="307" y="1290"/>
                    </a:cubicBezTo>
                    <a:cubicBezTo>
                      <a:pt x="296" y="1301"/>
                      <a:pt x="285" y="1302"/>
                      <a:pt x="273" y="1302"/>
                    </a:cubicBezTo>
                    <a:cubicBezTo>
                      <a:pt x="269" y="1302"/>
                      <a:pt x="265" y="1302"/>
                      <a:pt x="260" y="1302"/>
                    </a:cubicBezTo>
                    <a:cubicBezTo>
                      <a:pt x="243" y="1302"/>
                      <a:pt x="223" y="1305"/>
                      <a:pt x="198" y="1330"/>
                    </a:cubicBezTo>
                    <a:cubicBezTo>
                      <a:pt x="152" y="1361"/>
                      <a:pt x="148" y="1398"/>
                      <a:pt x="139" y="1398"/>
                    </a:cubicBezTo>
                    <a:cubicBezTo>
                      <a:pt x="136" y="1398"/>
                      <a:pt x="133" y="1395"/>
                      <a:pt x="129" y="1389"/>
                    </a:cubicBezTo>
                    <a:lnTo>
                      <a:pt x="99" y="1389"/>
                    </a:lnTo>
                    <a:cubicBezTo>
                      <a:pt x="99" y="1399"/>
                      <a:pt x="99" y="1399"/>
                      <a:pt x="89" y="1399"/>
                    </a:cubicBezTo>
                    <a:cubicBezTo>
                      <a:pt x="99" y="1399"/>
                      <a:pt x="109" y="1399"/>
                      <a:pt x="109" y="1409"/>
                    </a:cubicBezTo>
                    <a:cubicBezTo>
                      <a:pt x="159" y="1448"/>
                      <a:pt x="79" y="1419"/>
                      <a:pt x="60" y="1448"/>
                    </a:cubicBezTo>
                    <a:cubicBezTo>
                      <a:pt x="50" y="1458"/>
                      <a:pt x="30" y="1478"/>
                      <a:pt x="20" y="1488"/>
                    </a:cubicBezTo>
                    <a:cubicBezTo>
                      <a:pt x="10" y="1508"/>
                      <a:pt x="10" y="1518"/>
                      <a:pt x="0" y="1528"/>
                    </a:cubicBezTo>
                    <a:cubicBezTo>
                      <a:pt x="0" y="1543"/>
                      <a:pt x="10" y="1550"/>
                      <a:pt x="22" y="1550"/>
                    </a:cubicBezTo>
                    <a:cubicBezTo>
                      <a:pt x="35" y="1550"/>
                      <a:pt x="50" y="1543"/>
                      <a:pt x="60" y="1528"/>
                    </a:cubicBezTo>
                    <a:cubicBezTo>
                      <a:pt x="63" y="1517"/>
                      <a:pt x="66" y="1513"/>
                      <a:pt x="67" y="1513"/>
                    </a:cubicBezTo>
                    <a:cubicBezTo>
                      <a:pt x="69" y="1513"/>
                      <a:pt x="69" y="1525"/>
                      <a:pt x="69" y="1538"/>
                    </a:cubicBezTo>
                    <a:cubicBezTo>
                      <a:pt x="79" y="1538"/>
                      <a:pt x="89" y="1538"/>
                      <a:pt x="99" y="1528"/>
                    </a:cubicBezTo>
                    <a:lnTo>
                      <a:pt x="119" y="1528"/>
                    </a:lnTo>
                    <a:cubicBezTo>
                      <a:pt x="129" y="1518"/>
                      <a:pt x="139" y="1508"/>
                      <a:pt x="149" y="1488"/>
                    </a:cubicBezTo>
                    <a:cubicBezTo>
                      <a:pt x="149" y="1478"/>
                      <a:pt x="159" y="1468"/>
                      <a:pt x="169" y="1448"/>
                    </a:cubicBezTo>
                    <a:cubicBezTo>
                      <a:pt x="169" y="1448"/>
                      <a:pt x="169" y="1439"/>
                      <a:pt x="179" y="1439"/>
                    </a:cubicBezTo>
                    <a:cubicBezTo>
                      <a:pt x="182" y="1428"/>
                      <a:pt x="185" y="1424"/>
                      <a:pt x="189" y="1424"/>
                    </a:cubicBezTo>
                    <a:cubicBezTo>
                      <a:pt x="194" y="1424"/>
                      <a:pt x="198" y="1439"/>
                      <a:pt x="198" y="1458"/>
                    </a:cubicBezTo>
                    <a:cubicBezTo>
                      <a:pt x="198" y="1478"/>
                      <a:pt x="198" y="1508"/>
                      <a:pt x="198" y="1508"/>
                    </a:cubicBezTo>
                    <a:cubicBezTo>
                      <a:pt x="198" y="1508"/>
                      <a:pt x="198" y="1518"/>
                      <a:pt x="208" y="1518"/>
                    </a:cubicBezTo>
                    <a:cubicBezTo>
                      <a:pt x="208" y="1538"/>
                      <a:pt x="228" y="1597"/>
                      <a:pt x="268" y="1627"/>
                    </a:cubicBezTo>
                    <a:cubicBezTo>
                      <a:pt x="307" y="1667"/>
                      <a:pt x="248" y="1686"/>
                      <a:pt x="218" y="1686"/>
                    </a:cubicBezTo>
                    <a:cubicBezTo>
                      <a:pt x="198" y="1696"/>
                      <a:pt x="179" y="1696"/>
                      <a:pt x="169" y="1716"/>
                    </a:cubicBezTo>
                    <a:cubicBezTo>
                      <a:pt x="159" y="1726"/>
                      <a:pt x="149" y="1736"/>
                      <a:pt x="139" y="1746"/>
                    </a:cubicBezTo>
                    <a:cubicBezTo>
                      <a:pt x="139" y="1766"/>
                      <a:pt x="149" y="1805"/>
                      <a:pt x="159" y="1835"/>
                    </a:cubicBezTo>
                    <a:cubicBezTo>
                      <a:pt x="169" y="1835"/>
                      <a:pt x="188" y="1845"/>
                      <a:pt x="208" y="1865"/>
                    </a:cubicBezTo>
                    <a:cubicBezTo>
                      <a:pt x="218" y="1845"/>
                      <a:pt x="218" y="1845"/>
                      <a:pt x="248" y="1825"/>
                    </a:cubicBezTo>
                    <a:cubicBezTo>
                      <a:pt x="253" y="1823"/>
                      <a:pt x="258" y="1822"/>
                      <a:pt x="263" y="1822"/>
                    </a:cubicBezTo>
                    <a:cubicBezTo>
                      <a:pt x="300" y="1822"/>
                      <a:pt x="307" y="1888"/>
                      <a:pt x="307" y="1915"/>
                    </a:cubicBezTo>
                    <a:cubicBezTo>
                      <a:pt x="307" y="1944"/>
                      <a:pt x="288" y="1944"/>
                      <a:pt x="228" y="1964"/>
                    </a:cubicBezTo>
                    <a:cubicBezTo>
                      <a:pt x="218" y="1964"/>
                      <a:pt x="208" y="1974"/>
                      <a:pt x="198" y="1984"/>
                    </a:cubicBezTo>
                    <a:cubicBezTo>
                      <a:pt x="198" y="1994"/>
                      <a:pt x="198" y="2014"/>
                      <a:pt x="208" y="2053"/>
                    </a:cubicBezTo>
                    <a:cubicBezTo>
                      <a:pt x="208" y="2063"/>
                      <a:pt x="208" y="2063"/>
                      <a:pt x="208" y="2073"/>
                    </a:cubicBezTo>
                    <a:cubicBezTo>
                      <a:pt x="228" y="2073"/>
                      <a:pt x="258" y="2063"/>
                      <a:pt x="278" y="2053"/>
                    </a:cubicBezTo>
                    <a:cubicBezTo>
                      <a:pt x="307" y="2053"/>
                      <a:pt x="337" y="2063"/>
                      <a:pt x="357" y="2073"/>
                    </a:cubicBezTo>
                    <a:cubicBezTo>
                      <a:pt x="458" y="2006"/>
                      <a:pt x="552" y="1960"/>
                      <a:pt x="664" y="1960"/>
                    </a:cubicBezTo>
                    <a:cubicBezTo>
                      <a:pt x="683" y="1960"/>
                      <a:pt x="703" y="1961"/>
                      <a:pt x="724" y="1964"/>
                    </a:cubicBezTo>
                    <a:cubicBezTo>
                      <a:pt x="714" y="1954"/>
                      <a:pt x="714" y="1934"/>
                      <a:pt x="714" y="1924"/>
                    </a:cubicBezTo>
                    <a:cubicBezTo>
                      <a:pt x="714" y="1898"/>
                      <a:pt x="683" y="1801"/>
                      <a:pt x="711" y="1801"/>
                    </a:cubicBezTo>
                    <a:cubicBezTo>
                      <a:pt x="714" y="1801"/>
                      <a:pt x="718" y="1802"/>
                      <a:pt x="724" y="1805"/>
                    </a:cubicBezTo>
                    <a:cubicBezTo>
                      <a:pt x="773" y="1825"/>
                      <a:pt x="754" y="1865"/>
                      <a:pt x="793" y="1924"/>
                    </a:cubicBezTo>
                    <a:cubicBezTo>
                      <a:pt x="815" y="1962"/>
                      <a:pt x="839" y="1979"/>
                      <a:pt x="855" y="1979"/>
                    </a:cubicBezTo>
                    <a:cubicBezTo>
                      <a:pt x="869" y="1979"/>
                      <a:pt x="877" y="1967"/>
                      <a:pt x="873" y="1944"/>
                    </a:cubicBezTo>
                    <a:cubicBezTo>
                      <a:pt x="863" y="1915"/>
                      <a:pt x="863" y="1897"/>
                      <a:pt x="871" y="1897"/>
                    </a:cubicBezTo>
                    <a:cubicBezTo>
                      <a:pt x="880" y="1897"/>
                      <a:pt x="897" y="1915"/>
                      <a:pt x="922" y="1954"/>
                    </a:cubicBezTo>
                    <a:cubicBezTo>
                      <a:pt x="942" y="1994"/>
                      <a:pt x="962" y="1996"/>
                      <a:pt x="983" y="1996"/>
                    </a:cubicBezTo>
                    <a:cubicBezTo>
                      <a:pt x="986" y="1996"/>
                      <a:pt x="989" y="1996"/>
                      <a:pt x="992" y="1996"/>
                    </a:cubicBezTo>
                    <a:cubicBezTo>
                      <a:pt x="1010" y="1996"/>
                      <a:pt x="1030" y="1998"/>
                      <a:pt x="1051" y="2024"/>
                    </a:cubicBezTo>
                    <a:cubicBezTo>
                      <a:pt x="1067" y="2036"/>
                      <a:pt x="1085" y="2042"/>
                      <a:pt x="1101" y="2042"/>
                    </a:cubicBezTo>
                    <a:cubicBezTo>
                      <a:pt x="1133" y="2042"/>
                      <a:pt x="1154" y="2017"/>
                      <a:pt x="1121" y="1984"/>
                    </a:cubicBezTo>
                    <a:cubicBezTo>
                      <a:pt x="1111" y="1984"/>
                      <a:pt x="1111" y="1974"/>
                      <a:pt x="1111" y="1974"/>
                    </a:cubicBezTo>
                    <a:cubicBezTo>
                      <a:pt x="1061" y="1934"/>
                      <a:pt x="1021" y="1924"/>
                      <a:pt x="1002" y="1915"/>
                    </a:cubicBezTo>
                    <a:cubicBezTo>
                      <a:pt x="992" y="1915"/>
                      <a:pt x="982" y="1905"/>
                      <a:pt x="982" y="1905"/>
                    </a:cubicBezTo>
                    <a:cubicBezTo>
                      <a:pt x="982" y="1888"/>
                      <a:pt x="961" y="1838"/>
                      <a:pt x="994" y="1838"/>
                    </a:cubicBezTo>
                    <a:cubicBezTo>
                      <a:pt x="1000" y="1838"/>
                      <a:pt x="1009" y="1840"/>
                      <a:pt x="1021" y="1845"/>
                    </a:cubicBezTo>
                    <a:cubicBezTo>
                      <a:pt x="1035" y="1852"/>
                      <a:pt x="1048" y="1855"/>
                      <a:pt x="1059" y="1855"/>
                    </a:cubicBezTo>
                    <a:cubicBezTo>
                      <a:pt x="1080" y="1855"/>
                      <a:pt x="1094" y="1844"/>
                      <a:pt x="1101" y="1825"/>
                    </a:cubicBezTo>
                    <a:cubicBezTo>
                      <a:pt x="1111" y="1815"/>
                      <a:pt x="1111" y="1786"/>
                      <a:pt x="1091" y="1766"/>
                    </a:cubicBezTo>
                    <a:cubicBezTo>
                      <a:pt x="1081" y="1756"/>
                      <a:pt x="1081" y="1746"/>
                      <a:pt x="1071" y="1746"/>
                    </a:cubicBezTo>
                    <a:cubicBezTo>
                      <a:pt x="1051" y="1720"/>
                      <a:pt x="1036" y="1711"/>
                      <a:pt x="1013" y="1711"/>
                    </a:cubicBezTo>
                    <a:cubicBezTo>
                      <a:pt x="1002" y="1711"/>
                      <a:pt x="988" y="1713"/>
                      <a:pt x="972" y="1716"/>
                    </a:cubicBezTo>
                    <a:cubicBezTo>
                      <a:pt x="930" y="1725"/>
                      <a:pt x="881" y="1782"/>
                      <a:pt x="849" y="1782"/>
                    </a:cubicBezTo>
                    <a:cubicBezTo>
                      <a:pt x="843" y="1782"/>
                      <a:pt x="838" y="1780"/>
                      <a:pt x="833" y="1776"/>
                    </a:cubicBezTo>
                    <a:cubicBezTo>
                      <a:pt x="803" y="1746"/>
                      <a:pt x="853" y="1706"/>
                      <a:pt x="823" y="1696"/>
                    </a:cubicBezTo>
                    <a:cubicBezTo>
                      <a:pt x="783" y="1696"/>
                      <a:pt x="654" y="1677"/>
                      <a:pt x="694" y="1647"/>
                    </a:cubicBezTo>
                    <a:cubicBezTo>
                      <a:pt x="734" y="1617"/>
                      <a:pt x="754" y="1567"/>
                      <a:pt x="754" y="1567"/>
                    </a:cubicBezTo>
                    <a:cubicBezTo>
                      <a:pt x="754" y="1567"/>
                      <a:pt x="773" y="1498"/>
                      <a:pt x="803" y="1488"/>
                    </a:cubicBezTo>
                    <a:cubicBezTo>
                      <a:pt x="773" y="1468"/>
                      <a:pt x="773" y="1429"/>
                      <a:pt x="833" y="1359"/>
                    </a:cubicBezTo>
                    <a:cubicBezTo>
                      <a:pt x="823" y="1349"/>
                      <a:pt x="813" y="1339"/>
                      <a:pt x="793" y="1320"/>
                    </a:cubicBezTo>
                    <a:cubicBezTo>
                      <a:pt x="773" y="1304"/>
                      <a:pt x="758" y="1301"/>
                      <a:pt x="746" y="1301"/>
                    </a:cubicBezTo>
                    <a:cubicBezTo>
                      <a:pt x="737" y="1301"/>
                      <a:pt x="729" y="1302"/>
                      <a:pt x="722" y="1302"/>
                    </a:cubicBezTo>
                    <a:cubicBezTo>
                      <a:pt x="713" y="1302"/>
                      <a:pt x="704" y="1300"/>
                      <a:pt x="694" y="1290"/>
                    </a:cubicBezTo>
                    <a:cubicBezTo>
                      <a:pt x="664" y="1270"/>
                      <a:pt x="565" y="1230"/>
                      <a:pt x="635" y="1191"/>
                    </a:cubicBezTo>
                    <a:cubicBezTo>
                      <a:pt x="678" y="1162"/>
                      <a:pt x="701" y="1143"/>
                      <a:pt x="721" y="1143"/>
                    </a:cubicBezTo>
                    <a:cubicBezTo>
                      <a:pt x="728" y="1143"/>
                      <a:pt x="736" y="1146"/>
                      <a:pt x="744" y="1151"/>
                    </a:cubicBezTo>
                    <a:cubicBezTo>
                      <a:pt x="751" y="1162"/>
                      <a:pt x="763" y="1167"/>
                      <a:pt x="777" y="1167"/>
                    </a:cubicBezTo>
                    <a:cubicBezTo>
                      <a:pt x="801" y="1167"/>
                      <a:pt x="830" y="1150"/>
                      <a:pt x="843" y="1111"/>
                    </a:cubicBezTo>
                    <a:cubicBezTo>
                      <a:pt x="847" y="1101"/>
                      <a:pt x="852" y="1097"/>
                      <a:pt x="858" y="1097"/>
                    </a:cubicBezTo>
                    <a:cubicBezTo>
                      <a:pt x="871" y="1097"/>
                      <a:pt x="885" y="1121"/>
                      <a:pt x="888" y="1121"/>
                    </a:cubicBezTo>
                    <a:cubicBezTo>
                      <a:pt x="889" y="1121"/>
                      <a:pt x="887" y="1116"/>
                      <a:pt x="883" y="1101"/>
                    </a:cubicBezTo>
                    <a:cubicBezTo>
                      <a:pt x="876" y="1063"/>
                      <a:pt x="861" y="1041"/>
                      <a:pt x="844" y="1041"/>
                    </a:cubicBezTo>
                    <a:cubicBezTo>
                      <a:pt x="834" y="1041"/>
                      <a:pt x="824" y="1048"/>
                      <a:pt x="813" y="1062"/>
                    </a:cubicBezTo>
                    <a:cubicBezTo>
                      <a:pt x="807" y="1068"/>
                      <a:pt x="800" y="1071"/>
                      <a:pt x="793" y="1071"/>
                    </a:cubicBezTo>
                    <a:cubicBezTo>
                      <a:pt x="765" y="1071"/>
                      <a:pt x="736" y="1032"/>
                      <a:pt x="744" y="992"/>
                    </a:cubicBezTo>
                    <a:cubicBezTo>
                      <a:pt x="758" y="957"/>
                      <a:pt x="802" y="927"/>
                      <a:pt x="798" y="927"/>
                    </a:cubicBezTo>
                    <a:cubicBezTo>
                      <a:pt x="796" y="927"/>
                      <a:pt x="786" y="931"/>
                      <a:pt x="764" y="943"/>
                    </a:cubicBezTo>
                    <a:cubicBezTo>
                      <a:pt x="674" y="982"/>
                      <a:pt x="694" y="973"/>
                      <a:pt x="714" y="1012"/>
                    </a:cubicBezTo>
                    <a:cubicBezTo>
                      <a:pt x="720" y="1035"/>
                      <a:pt x="693" y="1064"/>
                      <a:pt x="670" y="1064"/>
                    </a:cubicBezTo>
                    <a:cubicBezTo>
                      <a:pt x="654" y="1064"/>
                      <a:pt x="640" y="1049"/>
                      <a:pt x="645" y="1002"/>
                    </a:cubicBezTo>
                    <a:cubicBezTo>
                      <a:pt x="654" y="903"/>
                      <a:pt x="605" y="824"/>
                      <a:pt x="664" y="824"/>
                    </a:cubicBezTo>
                    <a:cubicBezTo>
                      <a:pt x="704" y="824"/>
                      <a:pt x="704" y="846"/>
                      <a:pt x="708" y="846"/>
                    </a:cubicBezTo>
                    <a:cubicBezTo>
                      <a:pt x="711" y="846"/>
                      <a:pt x="714" y="840"/>
                      <a:pt x="724" y="824"/>
                    </a:cubicBezTo>
                    <a:cubicBezTo>
                      <a:pt x="754" y="784"/>
                      <a:pt x="863" y="814"/>
                      <a:pt x="813" y="754"/>
                    </a:cubicBezTo>
                    <a:cubicBezTo>
                      <a:pt x="777" y="712"/>
                      <a:pt x="757" y="679"/>
                      <a:pt x="741" y="679"/>
                    </a:cubicBezTo>
                    <a:cubicBezTo>
                      <a:pt x="735" y="679"/>
                      <a:pt x="729" y="684"/>
                      <a:pt x="724" y="695"/>
                    </a:cubicBezTo>
                    <a:cubicBezTo>
                      <a:pt x="700" y="719"/>
                      <a:pt x="678" y="727"/>
                      <a:pt x="660" y="727"/>
                    </a:cubicBezTo>
                    <a:cubicBezTo>
                      <a:pt x="625" y="727"/>
                      <a:pt x="609" y="695"/>
                      <a:pt x="635" y="675"/>
                    </a:cubicBezTo>
                    <a:cubicBezTo>
                      <a:pt x="673" y="656"/>
                      <a:pt x="701" y="555"/>
                      <a:pt x="687" y="555"/>
                    </a:cubicBezTo>
                    <a:cubicBezTo>
                      <a:pt x="686" y="555"/>
                      <a:pt x="685" y="556"/>
                      <a:pt x="684" y="556"/>
                    </a:cubicBezTo>
                    <a:cubicBezTo>
                      <a:pt x="679" y="558"/>
                      <a:pt x="673" y="559"/>
                      <a:pt x="666" y="559"/>
                    </a:cubicBezTo>
                    <a:cubicBezTo>
                      <a:pt x="635" y="559"/>
                      <a:pt x="593" y="541"/>
                      <a:pt x="585" y="516"/>
                    </a:cubicBezTo>
                    <a:cubicBezTo>
                      <a:pt x="585" y="477"/>
                      <a:pt x="575" y="497"/>
                      <a:pt x="565" y="487"/>
                    </a:cubicBezTo>
                    <a:cubicBezTo>
                      <a:pt x="555" y="477"/>
                      <a:pt x="585" y="388"/>
                      <a:pt x="615" y="348"/>
                    </a:cubicBezTo>
                    <a:cubicBezTo>
                      <a:pt x="635" y="318"/>
                      <a:pt x="674" y="318"/>
                      <a:pt x="625" y="318"/>
                    </a:cubicBezTo>
                    <a:cubicBezTo>
                      <a:pt x="587" y="326"/>
                      <a:pt x="561" y="378"/>
                      <a:pt x="551" y="378"/>
                    </a:cubicBezTo>
                    <a:cubicBezTo>
                      <a:pt x="547" y="378"/>
                      <a:pt x="545" y="372"/>
                      <a:pt x="545" y="358"/>
                    </a:cubicBezTo>
                    <a:cubicBezTo>
                      <a:pt x="536" y="308"/>
                      <a:pt x="545" y="229"/>
                      <a:pt x="526" y="199"/>
                    </a:cubicBezTo>
                    <a:cubicBezTo>
                      <a:pt x="510" y="168"/>
                      <a:pt x="501" y="1"/>
                      <a:pt x="4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9188673" y="-2280141"/>
                <a:ext cx="28662" cy="19967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24" extrusionOk="0">
                    <a:moveTo>
                      <a:pt x="119" y="0"/>
                    </a:moveTo>
                    <a:cubicBezTo>
                      <a:pt x="95" y="25"/>
                      <a:pt x="57" y="43"/>
                      <a:pt x="22" y="43"/>
                    </a:cubicBezTo>
                    <a:cubicBezTo>
                      <a:pt x="14" y="43"/>
                      <a:pt x="7" y="42"/>
                      <a:pt x="0" y="40"/>
                    </a:cubicBezTo>
                    <a:lnTo>
                      <a:pt x="0" y="40"/>
                    </a:lnTo>
                    <a:cubicBezTo>
                      <a:pt x="0" y="50"/>
                      <a:pt x="10" y="50"/>
                      <a:pt x="10" y="60"/>
                    </a:cubicBezTo>
                    <a:cubicBezTo>
                      <a:pt x="40" y="108"/>
                      <a:pt x="59" y="124"/>
                      <a:pt x="72" y="124"/>
                    </a:cubicBezTo>
                    <a:cubicBezTo>
                      <a:pt x="80" y="124"/>
                      <a:pt x="85" y="117"/>
                      <a:pt x="89" y="110"/>
                    </a:cubicBezTo>
                    <a:cubicBezTo>
                      <a:pt x="104" y="95"/>
                      <a:pt x="102" y="65"/>
                      <a:pt x="108" y="65"/>
                    </a:cubicBezTo>
                    <a:cubicBezTo>
                      <a:pt x="110" y="65"/>
                      <a:pt x="114" y="69"/>
                      <a:pt x="119" y="80"/>
                    </a:cubicBezTo>
                    <a:cubicBezTo>
                      <a:pt x="123" y="93"/>
                      <a:pt x="138" y="102"/>
                      <a:pt x="151" y="102"/>
                    </a:cubicBezTo>
                    <a:cubicBezTo>
                      <a:pt x="167" y="102"/>
                      <a:pt x="177" y="85"/>
                      <a:pt x="149" y="40"/>
                    </a:cubicBezTo>
                    <a:cubicBezTo>
                      <a:pt x="139" y="30"/>
                      <a:pt x="129" y="20"/>
                      <a:pt x="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9091254" y="-2165171"/>
                <a:ext cx="3381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21" h="31" extrusionOk="0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20"/>
                      <a:pt x="10" y="20"/>
                      <a:pt x="20" y="3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0" y="10"/>
                      <a:pt x="10" y="1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9052931" y="-2166781"/>
                <a:ext cx="3381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21" h="41" extrusionOk="0">
                    <a:moveTo>
                      <a:pt x="10" y="0"/>
                    </a:moveTo>
                    <a:cubicBezTo>
                      <a:pt x="10" y="0"/>
                      <a:pt x="0" y="10"/>
                      <a:pt x="0" y="10"/>
                    </a:cubicBezTo>
                    <a:cubicBezTo>
                      <a:pt x="0" y="20"/>
                      <a:pt x="0" y="20"/>
                      <a:pt x="0" y="30"/>
                    </a:cubicBezTo>
                    <a:cubicBezTo>
                      <a:pt x="0" y="30"/>
                      <a:pt x="10" y="40"/>
                      <a:pt x="20" y="40"/>
                    </a:cubicBezTo>
                    <a:cubicBezTo>
                      <a:pt x="20" y="30"/>
                      <a:pt x="10" y="2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9043270" y="-2235377"/>
                <a:ext cx="25764" cy="11272"/>
              </a:xfrm>
              <a:custGeom>
                <a:avLst/>
                <a:gdLst/>
                <a:ahLst/>
                <a:cxnLst/>
                <a:rect l="l" t="t" r="r" b="b"/>
                <a:pathLst>
                  <a:path w="160" h="70" extrusionOk="0">
                    <a:moveTo>
                      <a:pt x="70" y="0"/>
                    </a:moveTo>
                    <a:cubicBezTo>
                      <a:pt x="40" y="0"/>
                      <a:pt x="21" y="0"/>
                      <a:pt x="1" y="20"/>
                    </a:cubicBezTo>
                    <a:cubicBezTo>
                      <a:pt x="21" y="30"/>
                      <a:pt x="50" y="40"/>
                      <a:pt x="70" y="50"/>
                    </a:cubicBezTo>
                    <a:cubicBezTo>
                      <a:pt x="80" y="60"/>
                      <a:pt x="90" y="60"/>
                      <a:pt x="102" y="60"/>
                    </a:cubicBezTo>
                    <a:cubicBezTo>
                      <a:pt x="115" y="60"/>
                      <a:pt x="130" y="60"/>
                      <a:pt x="149" y="70"/>
                    </a:cubicBezTo>
                    <a:cubicBezTo>
                      <a:pt x="149" y="60"/>
                      <a:pt x="159" y="40"/>
                      <a:pt x="159" y="30"/>
                    </a:cubicBezTo>
                    <a:cubicBezTo>
                      <a:pt x="149" y="30"/>
                      <a:pt x="140" y="20"/>
                      <a:pt x="120" y="20"/>
                    </a:cubicBezTo>
                    <a:cubicBezTo>
                      <a:pt x="110" y="10"/>
                      <a:pt x="90" y="10"/>
                      <a:pt x="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8814939" y="-2208325"/>
                <a:ext cx="4992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31" h="11" extrusionOk="0">
                    <a:moveTo>
                      <a:pt x="31" y="1"/>
                    </a:moveTo>
                    <a:cubicBezTo>
                      <a:pt x="1" y="1"/>
                      <a:pt x="1" y="1"/>
                      <a:pt x="21" y="11"/>
                    </a:cubicBezTo>
                    <a:cubicBezTo>
                      <a:pt x="21" y="11"/>
                      <a:pt x="31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8829431" y="-2294955"/>
                <a:ext cx="3220" cy="3865"/>
              </a:xfrm>
              <a:custGeom>
                <a:avLst/>
                <a:gdLst/>
                <a:ahLst/>
                <a:cxnLst/>
                <a:rect l="l" t="t" r="r" b="b"/>
                <a:pathLst>
                  <a:path w="20" h="24" extrusionOk="0">
                    <a:moveTo>
                      <a:pt x="11" y="1"/>
                    </a:moveTo>
                    <a:cubicBezTo>
                      <a:pt x="0" y="1"/>
                      <a:pt x="0" y="15"/>
                      <a:pt x="0" y="23"/>
                    </a:cubicBezTo>
                    <a:cubicBezTo>
                      <a:pt x="10" y="13"/>
                      <a:pt x="10" y="3"/>
                      <a:pt x="20" y="3"/>
                    </a:cubicBezTo>
                    <a:cubicBezTo>
                      <a:pt x="16" y="1"/>
                      <a:pt x="13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807049" y="-2201884"/>
                <a:ext cx="4992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" extrusionOk="0">
                    <a:moveTo>
                      <a:pt x="20" y="0"/>
                    </a:moveTo>
                    <a:cubicBezTo>
                      <a:pt x="0" y="0"/>
                      <a:pt x="0" y="10"/>
                      <a:pt x="10" y="30"/>
                    </a:cubicBezTo>
                    <a:cubicBezTo>
                      <a:pt x="20" y="30"/>
                      <a:pt x="20" y="20"/>
                      <a:pt x="30" y="10"/>
                    </a:cubicBezTo>
                    <a:cubicBezTo>
                      <a:pt x="30" y="10"/>
                      <a:pt x="30" y="0"/>
                      <a:pt x="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816871" y="-2269031"/>
                <a:ext cx="22221" cy="28984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80" extrusionOk="0">
                    <a:moveTo>
                      <a:pt x="98" y="1"/>
                    </a:moveTo>
                    <a:cubicBezTo>
                      <a:pt x="88" y="11"/>
                      <a:pt x="88" y="21"/>
                      <a:pt x="78" y="31"/>
                    </a:cubicBezTo>
                    <a:lnTo>
                      <a:pt x="58" y="31"/>
                    </a:lnTo>
                    <a:cubicBezTo>
                      <a:pt x="58" y="41"/>
                      <a:pt x="58" y="41"/>
                      <a:pt x="58" y="50"/>
                    </a:cubicBezTo>
                    <a:cubicBezTo>
                      <a:pt x="48" y="80"/>
                      <a:pt x="68" y="80"/>
                      <a:pt x="98" y="120"/>
                    </a:cubicBezTo>
                    <a:cubicBezTo>
                      <a:pt x="105" y="134"/>
                      <a:pt x="106" y="139"/>
                      <a:pt x="102" y="139"/>
                    </a:cubicBezTo>
                    <a:cubicBezTo>
                      <a:pt x="96" y="139"/>
                      <a:pt x="77" y="123"/>
                      <a:pt x="58" y="110"/>
                    </a:cubicBezTo>
                    <a:cubicBezTo>
                      <a:pt x="29" y="100"/>
                      <a:pt x="38" y="70"/>
                      <a:pt x="29" y="60"/>
                    </a:cubicBezTo>
                    <a:cubicBezTo>
                      <a:pt x="27" y="59"/>
                      <a:pt x="26" y="58"/>
                      <a:pt x="24" y="58"/>
                    </a:cubicBezTo>
                    <a:cubicBezTo>
                      <a:pt x="14" y="58"/>
                      <a:pt x="0" y="83"/>
                      <a:pt x="9" y="100"/>
                    </a:cubicBezTo>
                    <a:cubicBezTo>
                      <a:pt x="19" y="110"/>
                      <a:pt x="19" y="110"/>
                      <a:pt x="29" y="120"/>
                    </a:cubicBezTo>
                    <a:cubicBezTo>
                      <a:pt x="37" y="111"/>
                      <a:pt x="43" y="108"/>
                      <a:pt x="48" y="108"/>
                    </a:cubicBezTo>
                    <a:cubicBezTo>
                      <a:pt x="58" y="108"/>
                      <a:pt x="58" y="129"/>
                      <a:pt x="58" y="150"/>
                    </a:cubicBezTo>
                    <a:cubicBezTo>
                      <a:pt x="58" y="160"/>
                      <a:pt x="68" y="169"/>
                      <a:pt x="78" y="179"/>
                    </a:cubicBezTo>
                    <a:cubicBezTo>
                      <a:pt x="88" y="169"/>
                      <a:pt x="98" y="160"/>
                      <a:pt x="108" y="150"/>
                    </a:cubicBezTo>
                    <a:cubicBezTo>
                      <a:pt x="128" y="110"/>
                      <a:pt x="128" y="100"/>
                      <a:pt x="138" y="90"/>
                    </a:cubicBezTo>
                    <a:cubicBezTo>
                      <a:pt x="138" y="90"/>
                      <a:pt x="128" y="90"/>
                      <a:pt x="128" y="80"/>
                    </a:cubicBezTo>
                    <a:cubicBezTo>
                      <a:pt x="88" y="60"/>
                      <a:pt x="118" y="41"/>
                      <a:pt x="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8786277" y="-2107685"/>
                <a:ext cx="11272" cy="16263"/>
              </a:xfrm>
              <a:custGeom>
                <a:avLst/>
                <a:gdLst/>
                <a:ahLst/>
                <a:cxnLst/>
                <a:rect l="l" t="t" r="r" b="b"/>
                <a:pathLst>
                  <a:path w="70" h="101" extrusionOk="0">
                    <a:moveTo>
                      <a:pt x="10" y="0"/>
                    </a:moveTo>
                    <a:cubicBezTo>
                      <a:pt x="10" y="10"/>
                      <a:pt x="20" y="10"/>
                      <a:pt x="20" y="10"/>
                    </a:cubicBezTo>
                    <a:cubicBezTo>
                      <a:pt x="50" y="30"/>
                      <a:pt x="0" y="30"/>
                      <a:pt x="0" y="80"/>
                    </a:cubicBezTo>
                    <a:cubicBezTo>
                      <a:pt x="0" y="95"/>
                      <a:pt x="2" y="101"/>
                      <a:pt x="5" y="101"/>
                    </a:cubicBezTo>
                    <a:cubicBezTo>
                      <a:pt x="13" y="101"/>
                      <a:pt x="26" y="71"/>
                      <a:pt x="40" y="50"/>
                    </a:cubicBezTo>
                    <a:cubicBezTo>
                      <a:pt x="50" y="40"/>
                      <a:pt x="60" y="20"/>
                      <a:pt x="60" y="10"/>
                    </a:cubicBezTo>
                    <a:cubicBezTo>
                      <a:pt x="60" y="0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8819770" y="-2152450"/>
                <a:ext cx="6602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41" h="41" extrusionOk="0">
                    <a:moveTo>
                      <a:pt x="20" y="1"/>
                    </a:moveTo>
                    <a:cubicBezTo>
                      <a:pt x="11" y="1"/>
                      <a:pt x="11" y="1"/>
                      <a:pt x="11" y="11"/>
                    </a:cubicBezTo>
                    <a:cubicBezTo>
                      <a:pt x="1" y="11"/>
                      <a:pt x="1" y="21"/>
                      <a:pt x="1" y="30"/>
                    </a:cubicBezTo>
                    <a:cubicBezTo>
                      <a:pt x="1" y="30"/>
                      <a:pt x="1" y="30"/>
                      <a:pt x="11" y="40"/>
                    </a:cubicBezTo>
                    <a:cubicBezTo>
                      <a:pt x="11" y="30"/>
                      <a:pt x="20" y="30"/>
                      <a:pt x="20" y="21"/>
                    </a:cubicBezTo>
                    <a:cubicBezTo>
                      <a:pt x="30" y="21"/>
                      <a:pt x="40" y="1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8770335" y="-2455173"/>
                <a:ext cx="196447" cy="468898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2912" extrusionOk="0">
                    <a:moveTo>
                      <a:pt x="615" y="1"/>
                    </a:moveTo>
                    <a:cubicBezTo>
                      <a:pt x="615" y="1"/>
                      <a:pt x="615" y="11"/>
                      <a:pt x="615" y="36"/>
                    </a:cubicBezTo>
                    <a:lnTo>
                      <a:pt x="615" y="106"/>
                    </a:lnTo>
                    <a:cubicBezTo>
                      <a:pt x="615" y="82"/>
                      <a:pt x="613" y="73"/>
                      <a:pt x="611" y="73"/>
                    </a:cubicBezTo>
                    <a:cubicBezTo>
                      <a:pt x="607" y="73"/>
                      <a:pt x="601" y="96"/>
                      <a:pt x="595" y="126"/>
                    </a:cubicBezTo>
                    <a:cubicBezTo>
                      <a:pt x="585" y="146"/>
                      <a:pt x="585" y="175"/>
                      <a:pt x="575" y="185"/>
                    </a:cubicBezTo>
                    <a:cubicBezTo>
                      <a:pt x="565" y="215"/>
                      <a:pt x="575" y="205"/>
                      <a:pt x="575" y="245"/>
                    </a:cubicBezTo>
                    <a:cubicBezTo>
                      <a:pt x="571" y="263"/>
                      <a:pt x="568" y="268"/>
                      <a:pt x="563" y="268"/>
                    </a:cubicBezTo>
                    <a:cubicBezTo>
                      <a:pt x="557" y="268"/>
                      <a:pt x="547" y="260"/>
                      <a:pt x="526" y="255"/>
                    </a:cubicBezTo>
                    <a:cubicBezTo>
                      <a:pt x="496" y="255"/>
                      <a:pt x="516" y="274"/>
                      <a:pt x="536" y="274"/>
                    </a:cubicBezTo>
                    <a:cubicBezTo>
                      <a:pt x="555" y="274"/>
                      <a:pt x="575" y="304"/>
                      <a:pt x="565" y="314"/>
                    </a:cubicBezTo>
                    <a:cubicBezTo>
                      <a:pt x="565" y="314"/>
                      <a:pt x="516" y="334"/>
                      <a:pt x="536" y="374"/>
                    </a:cubicBezTo>
                    <a:cubicBezTo>
                      <a:pt x="542" y="392"/>
                      <a:pt x="528" y="399"/>
                      <a:pt x="515" y="399"/>
                    </a:cubicBezTo>
                    <a:cubicBezTo>
                      <a:pt x="507" y="399"/>
                      <a:pt x="500" y="397"/>
                      <a:pt x="496" y="393"/>
                    </a:cubicBezTo>
                    <a:cubicBezTo>
                      <a:pt x="476" y="393"/>
                      <a:pt x="456" y="403"/>
                      <a:pt x="486" y="423"/>
                    </a:cubicBezTo>
                    <a:cubicBezTo>
                      <a:pt x="506" y="443"/>
                      <a:pt x="486" y="502"/>
                      <a:pt x="466" y="502"/>
                    </a:cubicBezTo>
                    <a:cubicBezTo>
                      <a:pt x="452" y="502"/>
                      <a:pt x="438" y="477"/>
                      <a:pt x="417" y="477"/>
                    </a:cubicBezTo>
                    <a:cubicBezTo>
                      <a:pt x="408" y="477"/>
                      <a:pt x="398" y="481"/>
                      <a:pt x="387" y="493"/>
                    </a:cubicBezTo>
                    <a:cubicBezTo>
                      <a:pt x="357" y="532"/>
                      <a:pt x="417" y="502"/>
                      <a:pt x="437" y="532"/>
                    </a:cubicBezTo>
                    <a:cubicBezTo>
                      <a:pt x="444" y="555"/>
                      <a:pt x="440" y="566"/>
                      <a:pt x="455" y="566"/>
                    </a:cubicBezTo>
                    <a:cubicBezTo>
                      <a:pt x="459" y="566"/>
                      <a:pt x="466" y="564"/>
                      <a:pt x="476" y="562"/>
                    </a:cubicBezTo>
                    <a:cubicBezTo>
                      <a:pt x="506" y="562"/>
                      <a:pt x="506" y="582"/>
                      <a:pt x="516" y="612"/>
                    </a:cubicBezTo>
                    <a:cubicBezTo>
                      <a:pt x="516" y="612"/>
                      <a:pt x="516" y="621"/>
                      <a:pt x="516" y="621"/>
                    </a:cubicBezTo>
                    <a:cubicBezTo>
                      <a:pt x="536" y="641"/>
                      <a:pt x="536" y="651"/>
                      <a:pt x="516" y="651"/>
                    </a:cubicBezTo>
                    <a:cubicBezTo>
                      <a:pt x="516" y="661"/>
                      <a:pt x="516" y="671"/>
                      <a:pt x="516" y="681"/>
                    </a:cubicBezTo>
                    <a:cubicBezTo>
                      <a:pt x="520" y="712"/>
                      <a:pt x="511" y="723"/>
                      <a:pt x="499" y="723"/>
                    </a:cubicBezTo>
                    <a:cubicBezTo>
                      <a:pt x="484" y="723"/>
                      <a:pt x="466" y="707"/>
                      <a:pt x="466" y="691"/>
                    </a:cubicBezTo>
                    <a:cubicBezTo>
                      <a:pt x="476" y="671"/>
                      <a:pt x="456" y="651"/>
                      <a:pt x="427" y="631"/>
                    </a:cubicBezTo>
                    <a:cubicBezTo>
                      <a:pt x="417" y="641"/>
                      <a:pt x="417" y="671"/>
                      <a:pt x="417" y="681"/>
                    </a:cubicBezTo>
                    <a:cubicBezTo>
                      <a:pt x="417" y="691"/>
                      <a:pt x="437" y="711"/>
                      <a:pt x="496" y="750"/>
                    </a:cubicBezTo>
                    <a:cubicBezTo>
                      <a:pt x="528" y="772"/>
                      <a:pt x="526" y="781"/>
                      <a:pt x="510" y="781"/>
                    </a:cubicBezTo>
                    <a:cubicBezTo>
                      <a:pt x="497" y="781"/>
                      <a:pt x="475" y="774"/>
                      <a:pt x="456" y="760"/>
                    </a:cubicBezTo>
                    <a:cubicBezTo>
                      <a:pt x="417" y="731"/>
                      <a:pt x="407" y="721"/>
                      <a:pt x="377" y="691"/>
                    </a:cubicBezTo>
                    <a:cubicBezTo>
                      <a:pt x="367" y="701"/>
                      <a:pt x="357" y="721"/>
                      <a:pt x="347" y="750"/>
                    </a:cubicBezTo>
                    <a:cubicBezTo>
                      <a:pt x="347" y="770"/>
                      <a:pt x="367" y="770"/>
                      <a:pt x="377" y="780"/>
                    </a:cubicBezTo>
                    <a:cubicBezTo>
                      <a:pt x="379" y="778"/>
                      <a:pt x="381" y="777"/>
                      <a:pt x="382" y="777"/>
                    </a:cubicBezTo>
                    <a:cubicBezTo>
                      <a:pt x="391" y="777"/>
                      <a:pt x="399" y="794"/>
                      <a:pt x="407" y="810"/>
                    </a:cubicBezTo>
                    <a:cubicBezTo>
                      <a:pt x="417" y="810"/>
                      <a:pt x="427" y="800"/>
                      <a:pt x="437" y="800"/>
                    </a:cubicBezTo>
                    <a:cubicBezTo>
                      <a:pt x="437" y="790"/>
                      <a:pt x="446" y="790"/>
                      <a:pt x="446" y="780"/>
                    </a:cubicBezTo>
                    <a:cubicBezTo>
                      <a:pt x="451" y="778"/>
                      <a:pt x="456" y="776"/>
                      <a:pt x="460" y="776"/>
                    </a:cubicBezTo>
                    <a:cubicBezTo>
                      <a:pt x="474" y="776"/>
                      <a:pt x="489" y="788"/>
                      <a:pt x="526" y="810"/>
                    </a:cubicBezTo>
                    <a:cubicBezTo>
                      <a:pt x="565" y="830"/>
                      <a:pt x="506" y="859"/>
                      <a:pt x="486" y="879"/>
                    </a:cubicBezTo>
                    <a:lnTo>
                      <a:pt x="476" y="879"/>
                    </a:lnTo>
                    <a:cubicBezTo>
                      <a:pt x="471" y="884"/>
                      <a:pt x="466" y="884"/>
                      <a:pt x="460" y="884"/>
                    </a:cubicBezTo>
                    <a:cubicBezTo>
                      <a:pt x="454" y="884"/>
                      <a:pt x="446" y="884"/>
                      <a:pt x="437" y="889"/>
                    </a:cubicBezTo>
                    <a:cubicBezTo>
                      <a:pt x="437" y="899"/>
                      <a:pt x="446" y="909"/>
                      <a:pt x="456" y="929"/>
                    </a:cubicBezTo>
                    <a:cubicBezTo>
                      <a:pt x="482" y="973"/>
                      <a:pt x="479" y="981"/>
                      <a:pt x="468" y="981"/>
                    </a:cubicBezTo>
                    <a:cubicBezTo>
                      <a:pt x="462" y="981"/>
                      <a:pt x="454" y="978"/>
                      <a:pt x="446" y="978"/>
                    </a:cubicBezTo>
                    <a:cubicBezTo>
                      <a:pt x="446" y="978"/>
                      <a:pt x="417" y="949"/>
                      <a:pt x="387" y="919"/>
                    </a:cubicBezTo>
                    <a:cubicBezTo>
                      <a:pt x="387" y="929"/>
                      <a:pt x="377" y="939"/>
                      <a:pt x="377" y="939"/>
                    </a:cubicBezTo>
                    <a:cubicBezTo>
                      <a:pt x="387" y="949"/>
                      <a:pt x="397" y="959"/>
                      <a:pt x="407" y="969"/>
                    </a:cubicBezTo>
                    <a:cubicBezTo>
                      <a:pt x="437" y="998"/>
                      <a:pt x="427" y="1008"/>
                      <a:pt x="417" y="1008"/>
                    </a:cubicBezTo>
                    <a:cubicBezTo>
                      <a:pt x="417" y="1018"/>
                      <a:pt x="417" y="1018"/>
                      <a:pt x="417" y="1018"/>
                    </a:cubicBezTo>
                    <a:lnTo>
                      <a:pt x="417" y="1028"/>
                    </a:lnTo>
                    <a:cubicBezTo>
                      <a:pt x="427" y="1018"/>
                      <a:pt x="437" y="1018"/>
                      <a:pt x="446" y="1018"/>
                    </a:cubicBezTo>
                    <a:cubicBezTo>
                      <a:pt x="476" y="1028"/>
                      <a:pt x="466" y="1078"/>
                      <a:pt x="486" y="1127"/>
                    </a:cubicBezTo>
                    <a:cubicBezTo>
                      <a:pt x="506" y="1177"/>
                      <a:pt x="516" y="1157"/>
                      <a:pt x="536" y="1226"/>
                    </a:cubicBezTo>
                    <a:cubicBezTo>
                      <a:pt x="541" y="1250"/>
                      <a:pt x="540" y="1258"/>
                      <a:pt x="536" y="1258"/>
                    </a:cubicBezTo>
                    <a:cubicBezTo>
                      <a:pt x="524" y="1258"/>
                      <a:pt x="490" y="1208"/>
                      <a:pt x="476" y="1187"/>
                    </a:cubicBezTo>
                    <a:cubicBezTo>
                      <a:pt x="456" y="1157"/>
                      <a:pt x="456" y="1157"/>
                      <a:pt x="437" y="1137"/>
                    </a:cubicBezTo>
                    <a:cubicBezTo>
                      <a:pt x="437" y="1147"/>
                      <a:pt x="427" y="1147"/>
                      <a:pt x="427" y="1147"/>
                    </a:cubicBezTo>
                    <a:lnTo>
                      <a:pt x="417" y="1147"/>
                    </a:lnTo>
                    <a:cubicBezTo>
                      <a:pt x="427" y="1167"/>
                      <a:pt x="437" y="1177"/>
                      <a:pt x="446" y="1206"/>
                    </a:cubicBezTo>
                    <a:cubicBezTo>
                      <a:pt x="456" y="1216"/>
                      <a:pt x="456" y="1226"/>
                      <a:pt x="456" y="1236"/>
                    </a:cubicBezTo>
                    <a:cubicBezTo>
                      <a:pt x="476" y="1236"/>
                      <a:pt x="486" y="1276"/>
                      <a:pt x="486" y="1296"/>
                    </a:cubicBezTo>
                    <a:cubicBezTo>
                      <a:pt x="486" y="1296"/>
                      <a:pt x="486" y="1306"/>
                      <a:pt x="476" y="1306"/>
                    </a:cubicBezTo>
                    <a:cubicBezTo>
                      <a:pt x="486" y="1306"/>
                      <a:pt x="476" y="1325"/>
                      <a:pt x="486" y="1345"/>
                    </a:cubicBezTo>
                    <a:cubicBezTo>
                      <a:pt x="496" y="1375"/>
                      <a:pt x="585" y="1385"/>
                      <a:pt x="585" y="1385"/>
                    </a:cubicBezTo>
                    <a:cubicBezTo>
                      <a:pt x="585" y="1385"/>
                      <a:pt x="595" y="1405"/>
                      <a:pt x="585" y="1405"/>
                    </a:cubicBezTo>
                    <a:cubicBezTo>
                      <a:pt x="575" y="1415"/>
                      <a:pt x="555" y="1425"/>
                      <a:pt x="546" y="1454"/>
                    </a:cubicBezTo>
                    <a:cubicBezTo>
                      <a:pt x="546" y="1464"/>
                      <a:pt x="549" y="1468"/>
                      <a:pt x="555" y="1468"/>
                    </a:cubicBezTo>
                    <a:cubicBezTo>
                      <a:pt x="567" y="1468"/>
                      <a:pt x="589" y="1454"/>
                      <a:pt x="615" y="1454"/>
                    </a:cubicBezTo>
                    <a:cubicBezTo>
                      <a:pt x="655" y="1454"/>
                      <a:pt x="645" y="1464"/>
                      <a:pt x="645" y="1494"/>
                    </a:cubicBezTo>
                    <a:cubicBezTo>
                      <a:pt x="648" y="1509"/>
                      <a:pt x="645" y="1512"/>
                      <a:pt x="638" y="1512"/>
                    </a:cubicBezTo>
                    <a:cubicBezTo>
                      <a:pt x="631" y="1512"/>
                      <a:pt x="619" y="1508"/>
                      <a:pt x="606" y="1508"/>
                    </a:cubicBezTo>
                    <a:cubicBezTo>
                      <a:pt x="599" y="1508"/>
                      <a:pt x="592" y="1509"/>
                      <a:pt x="585" y="1514"/>
                    </a:cubicBezTo>
                    <a:cubicBezTo>
                      <a:pt x="555" y="1534"/>
                      <a:pt x="605" y="1544"/>
                      <a:pt x="605" y="1583"/>
                    </a:cubicBezTo>
                    <a:cubicBezTo>
                      <a:pt x="605" y="1599"/>
                      <a:pt x="603" y="1605"/>
                      <a:pt x="600" y="1605"/>
                    </a:cubicBezTo>
                    <a:cubicBezTo>
                      <a:pt x="593" y="1605"/>
                      <a:pt x="579" y="1577"/>
                      <a:pt x="565" y="1563"/>
                    </a:cubicBezTo>
                    <a:cubicBezTo>
                      <a:pt x="546" y="1534"/>
                      <a:pt x="546" y="1524"/>
                      <a:pt x="526" y="1494"/>
                    </a:cubicBezTo>
                    <a:cubicBezTo>
                      <a:pt x="516" y="1474"/>
                      <a:pt x="506" y="1454"/>
                      <a:pt x="486" y="1454"/>
                    </a:cubicBezTo>
                    <a:cubicBezTo>
                      <a:pt x="456" y="1464"/>
                      <a:pt x="476" y="1474"/>
                      <a:pt x="496" y="1514"/>
                    </a:cubicBezTo>
                    <a:cubicBezTo>
                      <a:pt x="516" y="1563"/>
                      <a:pt x="506" y="1563"/>
                      <a:pt x="496" y="1593"/>
                    </a:cubicBezTo>
                    <a:cubicBezTo>
                      <a:pt x="493" y="1596"/>
                      <a:pt x="490" y="1597"/>
                      <a:pt x="488" y="1597"/>
                    </a:cubicBezTo>
                    <a:cubicBezTo>
                      <a:pt x="471" y="1597"/>
                      <a:pt x="456" y="1551"/>
                      <a:pt x="456" y="1534"/>
                    </a:cubicBezTo>
                    <a:cubicBezTo>
                      <a:pt x="446" y="1504"/>
                      <a:pt x="427" y="1494"/>
                      <a:pt x="407" y="1474"/>
                    </a:cubicBezTo>
                    <a:cubicBezTo>
                      <a:pt x="404" y="1473"/>
                      <a:pt x="402" y="1473"/>
                      <a:pt x="400" y="1473"/>
                    </a:cubicBezTo>
                    <a:cubicBezTo>
                      <a:pt x="379" y="1473"/>
                      <a:pt x="387" y="1516"/>
                      <a:pt x="387" y="1534"/>
                    </a:cubicBezTo>
                    <a:cubicBezTo>
                      <a:pt x="387" y="1563"/>
                      <a:pt x="397" y="1554"/>
                      <a:pt x="407" y="1593"/>
                    </a:cubicBezTo>
                    <a:cubicBezTo>
                      <a:pt x="410" y="1605"/>
                      <a:pt x="409" y="1609"/>
                      <a:pt x="407" y="1609"/>
                    </a:cubicBezTo>
                    <a:cubicBezTo>
                      <a:pt x="400" y="1609"/>
                      <a:pt x="381" y="1579"/>
                      <a:pt x="367" y="1544"/>
                    </a:cubicBezTo>
                    <a:cubicBezTo>
                      <a:pt x="357" y="1529"/>
                      <a:pt x="355" y="1524"/>
                      <a:pt x="351" y="1524"/>
                    </a:cubicBezTo>
                    <a:cubicBezTo>
                      <a:pt x="347" y="1524"/>
                      <a:pt x="342" y="1529"/>
                      <a:pt x="327" y="1534"/>
                    </a:cubicBezTo>
                    <a:cubicBezTo>
                      <a:pt x="318" y="1534"/>
                      <a:pt x="318" y="1544"/>
                      <a:pt x="308" y="1554"/>
                    </a:cubicBezTo>
                    <a:cubicBezTo>
                      <a:pt x="318" y="1563"/>
                      <a:pt x="327" y="1573"/>
                      <a:pt x="337" y="1583"/>
                    </a:cubicBezTo>
                    <a:cubicBezTo>
                      <a:pt x="356" y="1602"/>
                      <a:pt x="355" y="1609"/>
                      <a:pt x="344" y="1609"/>
                    </a:cubicBezTo>
                    <a:cubicBezTo>
                      <a:pt x="338" y="1609"/>
                      <a:pt x="328" y="1607"/>
                      <a:pt x="318" y="1603"/>
                    </a:cubicBezTo>
                    <a:cubicBezTo>
                      <a:pt x="298" y="1603"/>
                      <a:pt x="298" y="1593"/>
                      <a:pt x="278" y="1593"/>
                    </a:cubicBezTo>
                    <a:cubicBezTo>
                      <a:pt x="254" y="1623"/>
                      <a:pt x="259" y="1631"/>
                      <a:pt x="270" y="1631"/>
                    </a:cubicBezTo>
                    <a:cubicBezTo>
                      <a:pt x="278" y="1631"/>
                      <a:pt x="290" y="1627"/>
                      <a:pt x="298" y="1623"/>
                    </a:cubicBezTo>
                    <a:cubicBezTo>
                      <a:pt x="301" y="1621"/>
                      <a:pt x="305" y="1620"/>
                      <a:pt x="307" y="1620"/>
                    </a:cubicBezTo>
                    <a:cubicBezTo>
                      <a:pt x="317" y="1620"/>
                      <a:pt x="316" y="1635"/>
                      <a:pt x="308" y="1643"/>
                    </a:cubicBezTo>
                    <a:lnTo>
                      <a:pt x="327" y="1643"/>
                    </a:lnTo>
                    <a:cubicBezTo>
                      <a:pt x="342" y="1638"/>
                      <a:pt x="352" y="1635"/>
                      <a:pt x="362" y="1635"/>
                    </a:cubicBezTo>
                    <a:cubicBezTo>
                      <a:pt x="372" y="1635"/>
                      <a:pt x="382" y="1638"/>
                      <a:pt x="397" y="1643"/>
                    </a:cubicBezTo>
                    <a:cubicBezTo>
                      <a:pt x="437" y="1663"/>
                      <a:pt x="377" y="1672"/>
                      <a:pt x="387" y="1682"/>
                    </a:cubicBezTo>
                    <a:cubicBezTo>
                      <a:pt x="397" y="1692"/>
                      <a:pt x="407" y="1682"/>
                      <a:pt x="427" y="1712"/>
                    </a:cubicBezTo>
                    <a:cubicBezTo>
                      <a:pt x="434" y="1719"/>
                      <a:pt x="439" y="1722"/>
                      <a:pt x="444" y="1722"/>
                    </a:cubicBezTo>
                    <a:cubicBezTo>
                      <a:pt x="453" y="1722"/>
                      <a:pt x="460" y="1712"/>
                      <a:pt x="466" y="1692"/>
                    </a:cubicBezTo>
                    <a:cubicBezTo>
                      <a:pt x="469" y="1683"/>
                      <a:pt x="473" y="1679"/>
                      <a:pt x="476" y="1679"/>
                    </a:cubicBezTo>
                    <a:cubicBezTo>
                      <a:pt x="484" y="1679"/>
                      <a:pt x="496" y="1695"/>
                      <a:pt x="516" y="1702"/>
                    </a:cubicBezTo>
                    <a:cubicBezTo>
                      <a:pt x="536" y="1702"/>
                      <a:pt x="506" y="1732"/>
                      <a:pt x="516" y="1752"/>
                    </a:cubicBezTo>
                    <a:cubicBezTo>
                      <a:pt x="516" y="1755"/>
                      <a:pt x="517" y="1756"/>
                      <a:pt x="519" y="1756"/>
                    </a:cubicBezTo>
                    <a:cubicBezTo>
                      <a:pt x="523" y="1756"/>
                      <a:pt x="534" y="1749"/>
                      <a:pt x="555" y="1742"/>
                    </a:cubicBezTo>
                    <a:cubicBezTo>
                      <a:pt x="585" y="1742"/>
                      <a:pt x="595" y="1752"/>
                      <a:pt x="605" y="1762"/>
                    </a:cubicBezTo>
                    <a:cubicBezTo>
                      <a:pt x="605" y="1772"/>
                      <a:pt x="635" y="1821"/>
                      <a:pt x="655" y="1831"/>
                    </a:cubicBezTo>
                    <a:cubicBezTo>
                      <a:pt x="665" y="1851"/>
                      <a:pt x="645" y="1881"/>
                      <a:pt x="635" y="1881"/>
                    </a:cubicBezTo>
                    <a:cubicBezTo>
                      <a:pt x="634" y="1882"/>
                      <a:pt x="632" y="1883"/>
                      <a:pt x="631" y="1883"/>
                    </a:cubicBezTo>
                    <a:cubicBezTo>
                      <a:pt x="622" y="1883"/>
                      <a:pt x="611" y="1856"/>
                      <a:pt x="585" y="1821"/>
                    </a:cubicBezTo>
                    <a:cubicBezTo>
                      <a:pt x="575" y="1806"/>
                      <a:pt x="568" y="1801"/>
                      <a:pt x="562" y="1801"/>
                    </a:cubicBezTo>
                    <a:cubicBezTo>
                      <a:pt x="555" y="1801"/>
                      <a:pt x="551" y="1806"/>
                      <a:pt x="546" y="1811"/>
                    </a:cubicBezTo>
                    <a:cubicBezTo>
                      <a:pt x="536" y="1821"/>
                      <a:pt x="555" y="1841"/>
                      <a:pt x="565" y="1851"/>
                    </a:cubicBezTo>
                    <a:cubicBezTo>
                      <a:pt x="575" y="1861"/>
                      <a:pt x="585" y="1920"/>
                      <a:pt x="565" y="1940"/>
                    </a:cubicBezTo>
                    <a:cubicBezTo>
                      <a:pt x="563" y="1941"/>
                      <a:pt x="561" y="1942"/>
                      <a:pt x="560" y="1942"/>
                    </a:cubicBezTo>
                    <a:cubicBezTo>
                      <a:pt x="546" y="1942"/>
                      <a:pt x="546" y="1908"/>
                      <a:pt x="546" y="1891"/>
                    </a:cubicBezTo>
                    <a:cubicBezTo>
                      <a:pt x="546" y="1882"/>
                      <a:pt x="524" y="1837"/>
                      <a:pt x="511" y="1837"/>
                    </a:cubicBezTo>
                    <a:cubicBezTo>
                      <a:pt x="509" y="1837"/>
                      <a:pt x="507" y="1838"/>
                      <a:pt x="506" y="1841"/>
                    </a:cubicBezTo>
                    <a:cubicBezTo>
                      <a:pt x="502" y="1845"/>
                      <a:pt x="497" y="1846"/>
                      <a:pt x="492" y="1846"/>
                    </a:cubicBezTo>
                    <a:cubicBezTo>
                      <a:pt x="469" y="1846"/>
                      <a:pt x="437" y="1817"/>
                      <a:pt x="437" y="1801"/>
                    </a:cubicBezTo>
                    <a:cubicBezTo>
                      <a:pt x="431" y="1790"/>
                      <a:pt x="408" y="1785"/>
                      <a:pt x="382" y="1785"/>
                    </a:cubicBezTo>
                    <a:cubicBezTo>
                      <a:pt x="364" y="1785"/>
                      <a:pt x="344" y="1787"/>
                      <a:pt x="327" y="1791"/>
                    </a:cubicBezTo>
                    <a:cubicBezTo>
                      <a:pt x="327" y="1791"/>
                      <a:pt x="327" y="1791"/>
                      <a:pt x="318" y="1801"/>
                    </a:cubicBezTo>
                    <a:cubicBezTo>
                      <a:pt x="327" y="1811"/>
                      <a:pt x="327" y="1811"/>
                      <a:pt x="327" y="1821"/>
                    </a:cubicBezTo>
                    <a:cubicBezTo>
                      <a:pt x="337" y="1831"/>
                      <a:pt x="347" y="1841"/>
                      <a:pt x="357" y="1851"/>
                    </a:cubicBezTo>
                    <a:lnTo>
                      <a:pt x="367" y="1851"/>
                    </a:lnTo>
                    <a:cubicBezTo>
                      <a:pt x="377" y="1861"/>
                      <a:pt x="387" y="1881"/>
                      <a:pt x="377" y="1891"/>
                    </a:cubicBezTo>
                    <a:cubicBezTo>
                      <a:pt x="367" y="1901"/>
                      <a:pt x="367" y="1901"/>
                      <a:pt x="347" y="1920"/>
                    </a:cubicBezTo>
                    <a:cubicBezTo>
                      <a:pt x="347" y="1920"/>
                      <a:pt x="357" y="1930"/>
                      <a:pt x="367" y="1930"/>
                    </a:cubicBezTo>
                    <a:cubicBezTo>
                      <a:pt x="397" y="1920"/>
                      <a:pt x="407" y="1901"/>
                      <a:pt x="427" y="1891"/>
                    </a:cubicBezTo>
                    <a:cubicBezTo>
                      <a:pt x="446" y="1891"/>
                      <a:pt x="476" y="1930"/>
                      <a:pt x="476" y="1970"/>
                    </a:cubicBezTo>
                    <a:cubicBezTo>
                      <a:pt x="476" y="1990"/>
                      <a:pt x="484" y="1995"/>
                      <a:pt x="495" y="1995"/>
                    </a:cubicBezTo>
                    <a:cubicBezTo>
                      <a:pt x="506" y="1995"/>
                      <a:pt x="521" y="1990"/>
                      <a:pt x="536" y="1990"/>
                    </a:cubicBezTo>
                    <a:cubicBezTo>
                      <a:pt x="564" y="1983"/>
                      <a:pt x="577" y="1976"/>
                      <a:pt x="600" y="1976"/>
                    </a:cubicBezTo>
                    <a:cubicBezTo>
                      <a:pt x="609" y="1976"/>
                      <a:pt x="620" y="1977"/>
                      <a:pt x="635" y="1980"/>
                    </a:cubicBezTo>
                    <a:cubicBezTo>
                      <a:pt x="674" y="1990"/>
                      <a:pt x="724" y="2020"/>
                      <a:pt x="694" y="2020"/>
                    </a:cubicBezTo>
                    <a:cubicBezTo>
                      <a:pt x="655" y="2029"/>
                      <a:pt x="615" y="2049"/>
                      <a:pt x="625" y="2089"/>
                    </a:cubicBezTo>
                    <a:cubicBezTo>
                      <a:pt x="630" y="2114"/>
                      <a:pt x="617" y="2116"/>
                      <a:pt x="601" y="2116"/>
                    </a:cubicBezTo>
                    <a:cubicBezTo>
                      <a:pt x="597" y="2116"/>
                      <a:pt x="593" y="2116"/>
                      <a:pt x="589" y="2116"/>
                    </a:cubicBezTo>
                    <a:cubicBezTo>
                      <a:pt x="576" y="2116"/>
                      <a:pt x="563" y="2117"/>
                      <a:pt x="555" y="2129"/>
                    </a:cubicBezTo>
                    <a:cubicBezTo>
                      <a:pt x="536" y="2158"/>
                      <a:pt x="595" y="2228"/>
                      <a:pt x="555" y="2228"/>
                    </a:cubicBezTo>
                    <a:cubicBezTo>
                      <a:pt x="516" y="2228"/>
                      <a:pt x="476" y="2178"/>
                      <a:pt x="466" y="2139"/>
                    </a:cubicBezTo>
                    <a:cubicBezTo>
                      <a:pt x="460" y="2123"/>
                      <a:pt x="454" y="2117"/>
                      <a:pt x="449" y="2117"/>
                    </a:cubicBezTo>
                    <a:cubicBezTo>
                      <a:pt x="436" y="2117"/>
                      <a:pt x="427" y="2148"/>
                      <a:pt x="427" y="2168"/>
                    </a:cubicBezTo>
                    <a:cubicBezTo>
                      <a:pt x="427" y="2172"/>
                      <a:pt x="426" y="2174"/>
                      <a:pt x="424" y="2174"/>
                    </a:cubicBezTo>
                    <a:cubicBezTo>
                      <a:pt x="413" y="2174"/>
                      <a:pt x="374" y="2105"/>
                      <a:pt x="357" y="2079"/>
                    </a:cubicBezTo>
                    <a:cubicBezTo>
                      <a:pt x="355" y="2077"/>
                      <a:pt x="352" y="2076"/>
                      <a:pt x="348" y="2076"/>
                    </a:cubicBezTo>
                    <a:cubicBezTo>
                      <a:pt x="315" y="2076"/>
                      <a:pt x="218" y="2148"/>
                      <a:pt x="218" y="2148"/>
                    </a:cubicBezTo>
                    <a:lnTo>
                      <a:pt x="208" y="2148"/>
                    </a:lnTo>
                    <a:cubicBezTo>
                      <a:pt x="199" y="2158"/>
                      <a:pt x="199" y="2158"/>
                      <a:pt x="199" y="2168"/>
                    </a:cubicBezTo>
                    <a:cubicBezTo>
                      <a:pt x="179" y="2218"/>
                      <a:pt x="189" y="2218"/>
                      <a:pt x="199" y="2238"/>
                    </a:cubicBezTo>
                    <a:cubicBezTo>
                      <a:pt x="202" y="2243"/>
                      <a:pt x="206" y="2246"/>
                      <a:pt x="210" y="2246"/>
                    </a:cubicBezTo>
                    <a:cubicBezTo>
                      <a:pt x="225" y="2246"/>
                      <a:pt x="238" y="2202"/>
                      <a:pt x="238" y="2178"/>
                    </a:cubicBezTo>
                    <a:cubicBezTo>
                      <a:pt x="238" y="2158"/>
                      <a:pt x="258" y="2139"/>
                      <a:pt x="288" y="2129"/>
                    </a:cubicBezTo>
                    <a:cubicBezTo>
                      <a:pt x="291" y="2125"/>
                      <a:pt x="293" y="2124"/>
                      <a:pt x="295" y="2124"/>
                    </a:cubicBezTo>
                    <a:cubicBezTo>
                      <a:pt x="305" y="2124"/>
                      <a:pt x="298" y="2163"/>
                      <a:pt x="298" y="2188"/>
                    </a:cubicBezTo>
                    <a:cubicBezTo>
                      <a:pt x="298" y="2218"/>
                      <a:pt x="288" y="2198"/>
                      <a:pt x="278" y="2248"/>
                    </a:cubicBezTo>
                    <a:cubicBezTo>
                      <a:pt x="278" y="2257"/>
                      <a:pt x="278" y="2257"/>
                      <a:pt x="278" y="2257"/>
                    </a:cubicBezTo>
                    <a:lnTo>
                      <a:pt x="288" y="2257"/>
                    </a:lnTo>
                    <a:cubicBezTo>
                      <a:pt x="298" y="2248"/>
                      <a:pt x="308" y="2218"/>
                      <a:pt x="318" y="2198"/>
                    </a:cubicBezTo>
                    <a:cubicBezTo>
                      <a:pt x="326" y="2178"/>
                      <a:pt x="327" y="2172"/>
                      <a:pt x="329" y="2172"/>
                    </a:cubicBezTo>
                    <a:cubicBezTo>
                      <a:pt x="332" y="2172"/>
                      <a:pt x="336" y="2180"/>
                      <a:pt x="352" y="2180"/>
                    </a:cubicBezTo>
                    <a:cubicBezTo>
                      <a:pt x="356" y="2180"/>
                      <a:pt x="361" y="2179"/>
                      <a:pt x="367" y="2178"/>
                    </a:cubicBezTo>
                    <a:cubicBezTo>
                      <a:pt x="417" y="2178"/>
                      <a:pt x="377" y="2198"/>
                      <a:pt x="347" y="2228"/>
                    </a:cubicBezTo>
                    <a:cubicBezTo>
                      <a:pt x="327" y="2254"/>
                      <a:pt x="330" y="2263"/>
                      <a:pt x="339" y="2263"/>
                    </a:cubicBezTo>
                    <a:cubicBezTo>
                      <a:pt x="344" y="2263"/>
                      <a:pt x="351" y="2261"/>
                      <a:pt x="357" y="2257"/>
                    </a:cubicBezTo>
                    <a:cubicBezTo>
                      <a:pt x="387" y="2257"/>
                      <a:pt x="377" y="2238"/>
                      <a:pt x="417" y="2228"/>
                    </a:cubicBezTo>
                    <a:cubicBezTo>
                      <a:pt x="422" y="2226"/>
                      <a:pt x="425" y="2225"/>
                      <a:pt x="428" y="2225"/>
                    </a:cubicBezTo>
                    <a:cubicBezTo>
                      <a:pt x="455" y="2225"/>
                      <a:pt x="407" y="2297"/>
                      <a:pt x="407" y="2297"/>
                    </a:cubicBezTo>
                    <a:lnTo>
                      <a:pt x="347" y="2297"/>
                    </a:lnTo>
                    <a:cubicBezTo>
                      <a:pt x="332" y="2292"/>
                      <a:pt x="325" y="2290"/>
                      <a:pt x="318" y="2290"/>
                    </a:cubicBezTo>
                    <a:cubicBezTo>
                      <a:pt x="310" y="2290"/>
                      <a:pt x="303" y="2292"/>
                      <a:pt x="288" y="2297"/>
                    </a:cubicBezTo>
                    <a:cubicBezTo>
                      <a:pt x="258" y="2317"/>
                      <a:pt x="308" y="2337"/>
                      <a:pt x="298" y="2347"/>
                    </a:cubicBezTo>
                    <a:cubicBezTo>
                      <a:pt x="288" y="2357"/>
                      <a:pt x="278" y="2347"/>
                      <a:pt x="258" y="2367"/>
                    </a:cubicBezTo>
                    <a:cubicBezTo>
                      <a:pt x="254" y="2379"/>
                      <a:pt x="250" y="2385"/>
                      <a:pt x="246" y="2385"/>
                    </a:cubicBezTo>
                    <a:cubicBezTo>
                      <a:pt x="240" y="2385"/>
                      <a:pt x="234" y="2374"/>
                      <a:pt x="228" y="2357"/>
                    </a:cubicBezTo>
                    <a:cubicBezTo>
                      <a:pt x="223" y="2342"/>
                      <a:pt x="218" y="2337"/>
                      <a:pt x="213" y="2337"/>
                    </a:cubicBezTo>
                    <a:cubicBezTo>
                      <a:pt x="208" y="2337"/>
                      <a:pt x="203" y="2342"/>
                      <a:pt x="199" y="2347"/>
                    </a:cubicBezTo>
                    <a:cubicBezTo>
                      <a:pt x="199" y="2347"/>
                      <a:pt x="189" y="2357"/>
                      <a:pt x="189" y="2357"/>
                    </a:cubicBezTo>
                    <a:cubicBezTo>
                      <a:pt x="169" y="2367"/>
                      <a:pt x="189" y="2396"/>
                      <a:pt x="189" y="2406"/>
                    </a:cubicBezTo>
                    <a:cubicBezTo>
                      <a:pt x="185" y="2410"/>
                      <a:pt x="182" y="2411"/>
                      <a:pt x="178" y="2411"/>
                    </a:cubicBezTo>
                    <a:cubicBezTo>
                      <a:pt x="171" y="2411"/>
                      <a:pt x="162" y="2406"/>
                      <a:pt x="149" y="2406"/>
                    </a:cubicBezTo>
                    <a:cubicBezTo>
                      <a:pt x="144" y="2404"/>
                      <a:pt x="138" y="2402"/>
                      <a:pt x="133" y="2402"/>
                    </a:cubicBezTo>
                    <a:cubicBezTo>
                      <a:pt x="120" y="2402"/>
                      <a:pt x="109" y="2412"/>
                      <a:pt x="109" y="2426"/>
                    </a:cubicBezTo>
                    <a:cubicBezTo>
                      <a:pt x="109" y="2426"/>
                      <a:pt x="99" y="2436"/>
                      <a:pt x="99" y="2446"/>
                    </a:cubicBezTo>
                    <a:cubicBezTo>
                      <a:pt x="80" y="2466"/>
                      <a:pt x="70" y="2495"/>
                      <a:pt x="60" y="2495"/>
                    </a:cubicBezTo>
                    <a:cubicBezTo>
                      <a:pt x="50" y="2515"/>
                      <a:pt x="60" y="2545"/>
                      <a:pt x="70" y="2545"/>
                    </a:cubicBezTo>
                    <a:cubicBezTo>
                      <a:pt x="71" y="2546"/>
                      <a:pt x="72" y="2547"/>
                      <a:pt x="74" y="2547"/>
                    </a:cubicBezTo>
                    <a:cubicBezTo>
                      <a:pt x="85" y="2547"/>
                      <a:pt x="102" y="2520"/>
                      <a:pt x="119" y="2486"/>
                    </a:cubicBezTo>
                    <a:cubicBezTo>
                      <a:pt x="129" y="2466"/>
                      <a:pt x="137" y="2458"/>
                      <a:pt x="143" y="2458"/>
                    </a:cubicBezTo>
                    <a:cubicBezTo>
                      <a:pt x="149" y="2458"/>
                      <a:pt x="154" y="2466"/>
                      <a:pt x="159" y="2476"/>
                    </a:cubicBezTo>
                    <a:cubicBezTo>
                      <a:pt x="169" y="2486"/>
                      <a:pt x="149" y="2505"/>
                      <a:pt x="139" y="2515"/>
                    </a:cubicBezTo>
                    <a:cubicBezTo>
                      <a:pt x="129" y="2525"/>
                      <a:pt x="119" y="2585"/>
                      <a:pt x="139" y="2605"/>
                    </a:cubicBezTo>
                    <a:cubicBezTo>
                      <a:pt x="142" y="2608"/>
                      <a:pt x="145" y="2609"/>
                      <a:pt x="147" y="2609"/>
                    </a:cubicBezTo>
                    <a:cubicBezTo>
                      <a:pt x="159" y="2609"/>
                      <a:pt x="159" y="2573"/>
                      <a:pt x="159" y="2565"/>
                    </a:cubicBezTo>
                    <a:cubicBezTo>
                      <a:pt x="159" y="2548"/>
                      <a:pt x="174" y="2501"/>
                      <a:pt x="190" y="2501"/>
                    </a:cubicBezTo>
                    <a:cubicBezTo>
                      <a:pt x="193" y="2501"/>
                      <a:pt x="196" y="2503"/>
                      <a:pt x="199" y="2505"/>
                    </a:cubicBezTo>
                    <a:cubicBezTo>
                      <a:pt x="200" y="2509"/>
                      <a:pt x="203" y="2511"/>
                      <a:pt x="207" y="2511"/>
                    </a:cubicBezTo>
                    <a:cubicBezTo>
                      <a:pt x="223" y="2511"/>
                      <a:pt x="250" y="2482"/>
                      <a:pt x="258" y="2466"/>
                    </a:cubicBezTo>
                    <a:cubicBezTo>
                      <a:pt x="258" y="2454"/>
                      <a:pt x="278" y="2449"/>
                      <a:pt x="301" y="2449"/>
                    </a:cubicBezTo>
                    <a:cubicBezTo>
                      <a:pt x="318" y="2449"/>
                      <a:pt x="335" y="2452"/>
                      <a:pt x="347" y="2456"/>
                    </a:cubicBezTo>
                    <a:cubicBezTo>
                      <a:pt x="387" y="2466"/>
                      <a:pt x="327" y="2505"/>
                      <a:pt x="318" y="2525"/>
                    </a:cubicBezTo>
                    <a:cubicBezTo>
                      <a:pt x="312" y="2542"/>
                      <a:pt x="322" y="2549"/>
                      <a:pt x="336" y="2549"/>
                    </a:cubicBezTo>
                    <a:cubicBezTo>
                      <a:pt x="348" y="2549"/>
                      <a:pt x="364" y="2544"/>
                      <a:pt x="377" y="2535"/>
                    </a:cubicBezTo>
                    <a:cubicBezTo>
                      <a:pt x="386" y="2529"/>
                      <a:pt x="391" y="2527"/>
                      <a:pt x="394" y="2527"/>
                    </a:cubicBezTo>
                    <a:cubicBezTo>
                      <a:pt x="401" y="2527"/>
                      <a:pt x="394" y="2541"/>
                      <a:pt x="387" y="2555"/>
                    </a:cubicBezTo>
                    <a:cubicBezTo>
                      <a:pt x="377" y="2585"/>
                      <a:pt x="347" y="2595"/>
                      <a:pt x="318" y="2595"/>
                    </a:cubicBezTo>
                    <a:cubicBezTo>
                      <a:pt x="288" y="2595"/>
                      <a:pt x="278" y="2565"/>
                      <a:pt x="258" y="2555"/>
                    </a:cubicBezTo>
                    <a:cubicBezTo>
                      <a:pt x="238" y="2555"/>
                      <a:pt x="218" y="2595"/>
                      <a:pt x="218" y="2644"/>
                    </a:cubicBezTo>
                    <a:cubicBezTo>
                      <a:pt x="218" y="2662"/>
                      <a:pt x="214" y="2668"/>
                      <a:pt x="206" y="2668"/>
                    </a:cubicBezTo>
                    <a:cubicBezTo>
                      <a:pt x="196" y="2668"/>
                      <a:pt x="181" y="2660"/>
                      <a:pt x="159" y="2654"/>
                    </a:cubicBezTo>
                    <a:cubicBezTo>
                      <a:pt x="139" y="2654"/>
                      <a:pt x="128" y="2650"/>
                      <a:pt x="111" y="2650"/>
                    </a:cubicBezTo>
                    <a:cubicBezTo>
                      <a:pt x="103" y="2650"/>
                      <a:pt x="93" y="2651"/>
                      <a:pt x="80" y="2654"/>
                    </a:cubicBezTo>
                    <a:cubicBezTo>
                      <a:pt x="40" y="2664"/>
                      <a:pt x="0" y="2694"/>
                      <a:pt x="30" y="2694"/>
                    </a:cubicBezTo>
                    <a:cubicBezTo>
                      <a:pt x="60" y="2704"/>
                      <a:pt x="89" y="2724"/>
                      <a:pt x="80" y="2773"/>
                    </a:cubicBezTo>
                    <a:cubicBezTo>
                      <a:pt x="75" y="2793"/>
                      <a:pt x="87" y="2793"/>
                      <a:pt x="103" y="2793"/>
                    </a:cubicBezTo>
                    <a:cubicBezTo>
                      <a:pt x="119" y="2793"/>
                      <a:pt x="139" y="2793"/>
                      <a:pt x="149" y="2813"/>
                    </a:cubicBezTo>
                    <a:cubicBezTo>
                      <a:pt x="149" y="2823"/>
                      <a:pt x="149" y="2833"/>
                      <a:pt x="149" y="2843"/>
                    </a:cubicBezTo>
                    <a:cubicBezTo>
                      <a:pt x="139" y="2872"/>
                      <a:pt x="119" y="2912"/>
                      <a:pt x="149" y="2912"/>
                    </a:cubicBezTo>
                    <a:cubicBezTo>
                      <a:pt x="189" y="2902"/>
                      <a:pt x="218" y="2862"/>
                      <a:pt x="228" y="2813"/>
                    </a:cubicBezTo>
                    <a:cubicBezTo>
                      <a:pt x="234" y="2801"/>
                      <a:pt x="240" y="2796"/>
                      <a:pt x="246" y="2796"/>
                    </a:cubicBezTo>
                    <a:cubicBezTo>
                      <a:pt x="258" y="2796"/>
                      <a:pt x="268" y="2822"/>
                      <a:pt x="268" y="2843"/>
                    </a:cubicBezTo>
                    <a:cubicBezTo>
                      <a:pt x="268" y="2849"/>
                      <a:pt x="269" y="2852"/>
                      <a:pt x="272" y="2852"/>
                    </a:cubicBezTo>
                    <a:cubicBezTo>
                      <a:pt x="280" y="2852"/>
                      <a:pt x="300" y="2814"/>
                      <a:pt x="308" y="2783"/>
                    </a:cubicBezTo>
                    <a:cubicBezTo>
                      <a:pt x="318" y="2773"/>
                      <a:pt x="318" y="2763"/>
                      <a:pt x="327" y="2753"/>
                    </a:cubicBezTo>
                    <a:cubicBezTo>
                      <a:pt x="327" y="2750"/>
                      <a:pt x="329" y="2749"/>
                      <a:pt x="332" y="2749"/>
                    </a:cubicBezTo>
                    <a:cubicBezTo>
                      <a:pt x="339" y="2749"/>
                      <a:pt x="353" y="2756"/>
                      <a:pt x="367" y="2763"/>
                    </a:cubicBezTo>
                    <a:cubicBezTo>
                      <a:pt x="397" y="2783"/>
                      <a:pt x="446" y="2823"/>
                      <a:pt x="446" y="2823"/>
                    </a:cubicBezTo>
                    <a:lnTo>
                      <a:pt x="615" y="2852"/>
                    </a:lnTo>
                    <a:lnTo>
                      <a:pt x="803" y="2843"/>
                    </a:lnTo>
                    <a:cubicBezTo>
                      <a:pt x="803" y="2843"/>
                      <a:pt x="854" y="2799"/>
                      <a:pt x="881" y="2799"/>
                    </a:cubicBezTo>
                    <a:cubicBezTo>
                      <a:pt x="886" y="2799"/>
                      <a:pt x="890" y="2800"/>
                      <a:pt x="893" y="2803"/>
                    </a:cubicBezTo>
                    <a:cubicBezTo>
                      <a:pt x="903" y="2823"/>
                      <a:pt x="922" y="2862"/>
                      <a:pt x="942" y="2882"/>
                    </a:cubicBezTo>
                    <a:cubicBezTo>
                      <a:pt x="942" y="2882"/>
                      <a:pt x="952" y="2882"/>
                      <a:pt x="952" y="2872"/>
                    </a:cubicBezTo>
                    <a:cubicBezTo>
                      <a:pt x="952" y="2872"/>
                      <a:pt x="952" y="2862"/>
                      <a:pt x="952" y="2852"/>
                    </a:cubicBezTo>
                    <a:cubicBezTo>
                      <a:pt x="952" y="2843"/>
                      <a:pt x="952" y="2823"/>
                      <a:pt x="962" y="2803"/>
                    </a:cubicBezTo>
                    <a:cubicBezTo>
                      <a:pt x="962" y="2793"/>
                      <a:pt x="972" y="2783"/>
                      <a:pt x="972" y="2773"/>
                    </a:cubicBezTo>
                    <a:cubicBezTo>
                      <a:pt x="972" y="2767"/>
                      <a:pt x="975" y="2762"/>
                      <a:pt x="980" y="2762"/>
                    </a:cubicBezTo>
                    <a:cubicBezTo>
                      <a:pt x="983" y="2762"/>
                      <a:pt x="988" y="2765"/>
                      <a:pt x="992" y="2773"/>
                    </a:cubicBezTo>
                    <a:cubicBezTo>
                      <a:pt x="992" y="2783"/>
                      <a:pt x="992" y="2793"/>
                      <a:pt x="1002" y="2793"/>
                    </a:cubicBezTo>
                    <a:cubicBezTo>
                      <a:pt x="1012" y="2823"/>
                      <a:pt x="1022" y="2833"/>
                      <a:pt x="1051" y="2833"/>
                    </a:cubicBezTo>
                    <a:cubicBezTo>
                      <a:pt x="1061" y="2833"/>
                      <a:pt x="1061" y="2833"/>
                      <a:pt x="1071" y="2823"/>
                    </a:cubicBezTo>
                    <a:cubicBezTo>
                      <a:pt x="1071" y="2813"/>
                      <a:pt x="1071" y="2803"/>
                      <a:pt x="1071" y="2783"/>
                    </a:cubicBezTo>
                    <a:cubicBezTo>
                      <a:pt x="1081" y="2773"/>
                      <a:pt x="1081" y="2753"/>
                      <a:pt x="1081" y="2733"/>
                    </a:cubicBezTo>
                    <a:cubicBezTo>
                      <a:pt x="1084" y="2730"/>
                      <a:pt x="1088" y="2729"/>
                      <a:pt x="1091" y="2729"/>
                    </a:cubicBezTo>
                    <a:cubicBezTo>
                      <a:pt x="1107" y="2729"/>
                      <a:pt x="1122" y="2765"/>
                      <a:pt x="1131" y="2773"/>
                    </a:cubicBezTo>
                    <a:cubicBezTo>
                      <a:pt x="1133" y="2776"/>
                      <a:pt x="1136" y="2777"/>
                      <a:pt x="1137" y="2777"/>
                    </a:cubicBezTo>
                    <a:cubicBezTo>
                      <a:pt x="1140" y="2777"/>
                      <a:pt x="1138" y="2770"/>
                      <a:pt x="1131" y="2763"/>
                    </a:cubicBezTo>
                    <a:cubicBezTo>
                      <a:pt x="1131" y="2724"/>
                      <a:pt x="1170" y="2694"/>
                      <a:pt x="1200" y="2694"/>
                    </a:cubicBezTo>
                    <a:cubicBezTo>
                      <a:pt x="1220" y="2694"/>
                      <a:pt x="1210" y="2674"/>
                      <a:pt x="1200" y="2664"/>
                    </a:cubicBezTo>
                    <a:cubicBezTo>
                      <a:pt x="1190" y="2644"/>
                      <a:pt x="1170" y="2624"/>
                      <a:pt x="1150" y="2614"/>
                    </a:cubicBezTo>
                    <a:cubicBezTo>
                      <a:pt x="1150" y="2614"/>
                      <a:pt x="1140" y="2624"/>
                      <a:pt x="1140" y="2624"/>
                    </a:cubicBezTo>
                    <a:cubicBezTo>
                      <a:pt x="1135" y="2622"/>
                      <a:pt x="1129" y="2622"/>
                      <a:pt x="1124" y="2622"/>
                    </a:cubicBezTo>
                    <a:cubicBezTo>
                      <a:pt x="1103" y="2622"/>
                      <a:pt x="1085" y="2636"/>
                      <a:pt x="1061" y="2644"/>
                    </a:cubicBezTo>
                    <a:lnTo>
                      <a:pt x="1051" y="2644"/>
                    </a:lnTo>
                    <a:cubicBezTo>
                      <a:pt x="1041" y="2644"/>
                      <a:pt x="1031" y="2644"/>
                      <a:pt x="1022" y="2654"/>
                    </a:cubicBezTo>
                    <a:cubicBezTo>
                      <a:pt x="992" y="2654"/>
                      <a:pt x="982" y="2654"/>
                      <a:pt x="982" y="2634"/>
                    </a:cubicBezTo>
                    <a:cubicBezTo>
                      <a:pt x="982" y="2589"/>
                      <a:pt x="990" y="2544"/>
                      <a:pt x="976" y="2544"/>
                    </a:cubicBezTo>
                    <a:cubicBezTo>
                      <a:pt x="975" y="2544"/>
                      <a:pt x="974" y="2544"/>
                      <a:pt x="972" y="2545"/>
                    </a:cubicBezTo>
                    <a:cubicBezTo>
                      <a:pt x="952" y="2545"/>
                      <a:pt x="942" y="2595"/>
                      <a:pt x="912" y="2595"/>
                    </a:cubicBezTo>
                    <a:cubicBezTo>
                      <a:pt x="889" y="2595"/>
                      <a:pt x="865" y="2620"/>
                      <a:pt x="851" y="2620"/>
                    </a:cubicBezTo>
                    <a:cubicBezTo>
                      <a:pt x="848" y="2620"/>
                      <a:pt x="845" y="2618"/>
                      <a:pt x="843" y="2614"/>
                    </a:cubicBezTo>
                    <a:cubicBezTo>
                      <a:pt x="843" y="2605"/>
                      <a:pt x="833" y="2585"/>
                      <a:pt x="833" y="2575"/>
                    </a:cubicBezTo>
                    <a:cubicBezTo>
                      <a:pt x="833" y="2561"/>
                      <a:pt x="838" y="2547"/>
                      <a:pt x="844" y="2547"/>
                    </a:cubicBezTo>
                    <a:cubicBezTo>
                      <a:pt x="847" y="2547"/>
                      <a:pt x="850" y="2549"/>
                      <a:pt x="853" y="2555"/>
                    </a:cubicBezTo>
                    <a:cubicBezTo>
                      <a:pt x="859" y="2558"/>
                      <a:pt x="865" y="2559"/>
                      <a:pt x="870" y="2559"/>
                    </a:cubicBezTo>
                    <a:cubicBezTo>
                      <a:pt x="884" y="2559"/>
                      <a:pt x="896" y="2552"/>
                      <a:pt x="903" y="2545"/>
                    </a:cubicBezTo>
                    <a:cubicBezTo>
                      <a:pt x="912" y="2535"/>
                      <a:pt x="922" y="2525"/>
                      <a:pt x="922" y="2515"/>
                    </a:cubicBezTo>
                    <a:cubicBezTo>
                      <a:pt x="922" y="2515"/>
                      <a:pt x="922" y="2505"/>
                      <a:pt x="922" y="2505"/>
                    </a:cubicBezTo>
                    <a:cubicBezTo>
                      <a:pt x="903" y="2476"/>
                      <a:pt x="843" y="2436"/>
                      <a:pt x="873" y="2426"/>
                    </a:cubicBezTo>
                    <a:cubicBezTo>
                      <a:pt x="876" y="2425"/>
                      <a:pt x="880" y="2425"/>
                      <a:pt x="884" y="2425"/>
                    </a:cubicBezTo>
                    <a:cubicBezTo>
                      <a:pt x="921" y="2425"/>
                      <a:pt x="963" y="2467"/>
                      <a:pt x="972" y="2486"/>
                    </a:cubicBezTo>
                    <a:cubicBezTo>
                      <a:pt x="972" y="2495"/>
                      <a:pt x="982" y="2515"/>
                      <a:pt x="1002" y="2525"/>
                    </a:cubicBezTo>
                    <a:cubicBezTo>
                      <a:pt x="1007" y="2530"/>
                      <a:pt x="1012" y="2533"/>
                      <a:pt x="1017" y="2533"/>
                    </a:cubicBezTo>
                    <a:cubicBezTo>
                      <a:pt x="1022" y="2533"/>
                      <a:pt x="1026" y="2530"/>
                      <a:pt x="1031" y="2525"/>
                    </a:cubicBezTo>
                    <a:cubicBezTo>
                      <a:pt x="1033" y="2521"/>
                      <a:pt x="1036" y="2520"/>
                      <a:pt x="1039" y="2520"/>
                    </a:cubicBezTo>
                    <a:cubicBezTo>
                      <a:pt x="1052" y="2520"/>
                      <a:pt x="1071" y="2549"/>
                      <a:pt x="1071" y="2565"/>
                    </a:cubicBezTo>
                    <a:cubicBezTo>
                      <a:pt x="1071" y="2575"/>
                      <a:pt x="1074" y="2580"/>
                      <a:pt x="1079" y="2580"/>
                    </a:cubicBezTo>
                    <a:cubicBezTo>
                      <a:pt x="1083" y="2580"/>
                      <a:pt x="1091" y="2575"/>
                      <a:pt x="1101" y="2565"/>
                    </a:cubicBezTo>
                    <a:cubicBezTo>
                      <a:pt x="1121" y="2545"/>
                      <a:pt x="1101" y="2505"/>
                      <a:pt x="1091" y="2495"/>
                    </a:cubicBezTo>
                    <a:cubicBezTo>
                      <a:pt x="1091" y="2486"/>
                      <a:pt x="1081" y="2486"/>
                      <a:pt x="1081" y="2476"/>
                    </a:cubicBezTo>
                    <a:cubicBezTo>
                      <a:pt x="1071" y="2466"/>
                      <a:pt x="1061" y="2456"/>
                      <a:pt x="1061" y="2456"/>
                    </a:cubicBezTo>
                    <a:cubicBezTo>
                      <a:pt x="1066" y="2447"/>
                      <a:pt x="1070" y="2442"/>
                      <a:pt x="1075" y="2442"/>
                    </a:cubicBezTo>
                    <a:cubicBezTo>
                      <a:pt x="1082" y="2442"/>
                      <a:pt x="1090" y="2449"/>
                      <a:pt x="1101" y="2466"/>
                    </a:cubicBezTo>
                    <a:cubicBezTo>
                      <a:pt x="1101" y="2466"/>
                      <a:pt x="1101" y="2476"/>
                      <a:pt x="1101" y="2476"/>
                    </a:cubicBezTo>
                    <a:cubicBezTo>
                      <a:pt x="1121" y="2505"/>
                      <a:pt x="1131" y="2515"/>
                      <a:pt x="1140" y="2515"/>
                    </a:cubicBezTo>
                    <a:cubicBezTo>
                      <a:pt x="1150" y="2505"/>
                      <a:pt x="1180" y="2466"/>
                      <a:pt x="1160" y="2456"/>
                    </a:cubicBezTo>
                    <a:cubicBezTo>
                      <a:pt x="1160" y="2456"/>
                      <a:pt x="1160" y="2446"/>
                      <a:pt x="1160" y="2446"/>
                    </a:cubicBezTo>
                    <a:cubicBezTo>
                      <a:pt x="1150" y="2436"/>
                      <a:pt x="1150" y="2426"/>
                      <a:pt x="1150" y="2426"/>
                    </a:cubicBezTo>
                    <a:cubicBezTo>
                      <a:pt x="1150" y="2416"/>
                      <a:pt x="1140" y="2416"/>
                      <a:pt x="1140" y="2406"/>
                    </a:cubicBezTo>
                    <a:lnTo>
                      <a:pt x="1131" y="2406"/>
                    </a:lnTo>
                    <a:cubicBezTo>
                      <a:pt x="1124" y="2403"/>
                      <a:pt x="1118" y="2402"/>
                      <a:pt x="1113" y="2402"/>
                    </a:cubicBezTo>
                    <a:cubicBezTo>
                      <a:pt x="1103" y="2402"/>
                      <a:pt x="1094" y="2406"/>
                      <a:pt x="1081" y="2406"/>
                    </a:cubicBezTo>
                    <a:lnTo>
                      <a:pt x="1061" y="2406"/>
                    </a:lnTo>
                    <a:cubicBezTo>
                      <a:pt x="1061" y="2396"/>
                      <a:pt x="1061" y="2396"/>
                      <a:pt x="1071" y="2386"/>
                    </a:cubicBezTo>
                    <a:cubicBezTo>
                      <a:pt x="1081" y="2367"/>
                      <a:pt x="1101" y="2357"/>
                      <a:pt x="1091" y="2347"/>
                    </a:cubicBezTo>
                    <a:cubicBezTo>
                      <a:pt x="1076" y="2339"/>
                      <a:pt x="1046" y="2316"/>
                      <a:pt x="1026" y="2316"/>
                    </a:cubicBezTo>
                    <a:cubicBezTo>
                      <a:pt x="1020" y="2316"/>
                      <a:pt x="1014" y="2319"/>
                      <a:pt x="1012" y="2327"/>
                    </a:cubicBezTo>
                    <a:cubicBezTo>
                      <a:pt x="1006" y="2350"/>
                      <a:pt x="1003" y="2360"/>
                      <a:pt x="998" y="2360"/>
                    </a:cubicBezTo>
                    <a:cubicBezTo>
                      <a:pt x="995" y="2360"/>
                      <a:pt x="990" y="2355"/>
                      <a:pt x="982" y="2347"/>
                    </a:cubicBezTo>
                    <a:cubicBezTo>
                      <a:pt x="972" y="2332"/>
                      <a:pt x="967" y="2329"/>
                      <a:pt x="963" y="2329"/>
                    </a:cubicBezTo>
                    <a:cubicBezTo>
                      <a:pt x="961" y="2329"/>
                      <a:pt x="960" y="2330"/>
                      <a:pt x="958" y="2330"/>
                    </a:cubicBezTo>
                    <a:cubicBezTo>
                      <a:pt x="956" y="2330"/>
                      <a:pt x="955" y="2329"/>
                      <a:pt x="952" y="2327"/>
                    </a:cubicBezTo>
                    <a:cubicBezTo>
                      <a:pt x="952" y="2317"/>
                      <a:pt x="942" y="2307"/>
                      <a:pt x="932" y="2297"/>
                    </a:cubicBezTo>
                    <a:cubicBezTo>
                      <a:pt x="922" y="2297"/>
                      <a:pt x="922" y="2287"/>
                      <a:pt x="922" y="2287"/>
                    </a:cubicBezTo>
                    <a:cubicBezTo>
                      <a:pt x="917" y="2284"/>
                      <a:pt x="913" y="2283"/>
                      <a:pt x="910" y="2283"/>
                    </a:cubicBezTo>
                    <a:cubicBezTo>
                      <a:pt x="892" y="2283"/>
                      <a:pt x="888" y="2317"/>
                      <a:pt x="863" y="2317"/>
                    </a:cubicBezTo>
                    <a:cubicBezTo>
                      <a:pt x="859" y="2319"/>
                      <a:pt x="855" y="2320"/>
                      <a:pt x="850" y="2320"/>
                    </a:cubicBezTo>
                    <a:cubicBezTo>
                      <a:pt x="832" y="2320"/>
                      <a:pt x="813" y="2307"/>
                      <a:pt x="813" y="2307"/>
                    </a:cubicBezTo>
                    <a:cubicBezTo>
                      <a:pt x="813" y="2307"/>
                      <a:pt x="790" y="2244"/>
                      <a:pt x="812" y="2244"/>
                    </a:cubicBezTo>
                    <a:cubicBezTo>
                      <a:pt x="815" y="2244"/>
                      <a:pt x="819" y="2245"/>
                      <a:pt x="823" y="2248"/>
                    </a:cubicBezTo>
                    <a:cubicBezTo>
                      <a:pt x="863" y="2257"/>
                      <a:pt x="843" y="2257"/>
                      <a:pt x="873" y="2257"/>
                    </a:cubicBezTo>
                    <a:cubicBezTo>
                      <a:pt x="879" y="2261"/>
                      <a:pt x="886" y="2263"/>
                      <a:pt x="891" y="2263"/>
                    </a:cubicBezTo>
                    <a:cubicBezTo>
                      <a:pt x="900" y="2263"/>
                      <a:pt x="903" y="2254"/>
                      <a:pt x="883" y="2228"/>
                    </a:cubicBezTo>
                    <a:cubicBezTo>
                      <a:pt x="853" y="2198"/>
                      <a:pt x="813" y="2178"/>
                      <a:pt x="863" y="2178"/>
                    </a:cubicBezTo>
                    <a:cubicBezTo>
                      <a:pt x="869" y="2179"/>
                      <a:pt x="874" y="2180"/>
                      <a:pt x="878" y="2180"/>
                    </a:cubicBezTo>
                    <a:cubicBezTo>
                      <a:pt x="894" y="2180"/>
                      <a:pt x="898" y="2172"/>
                      <a:pt x="901" y="2172"/>
                    </a:cubicBezTo>
                    <a:cubicBezTo>
                      <a:pt x="903" y="2172"/>
                      <a:pt x="904" y="2178"/>
                      <a:pt x="912" y="2198"/>
                    </a:cubicBezTo>
                    <a:cubicBezTo>
                      <a:pt x="922" y="2218"/>
                      <a:pt x="932" y="2248"/>
                      <a:pt x="942" y="2257"/>
                    </a:cubicBezTo>
                    <a:cubicBezTo>
                      <a:pt x="946" y="2262"/>
                      <a:pt x="949" y="2264"/>
                      <a:pt x="950" y="2264"/>
                    </a:cubicBezTo>
                    <a:cubicBezTo>
                      <a:pt x="952" y="2264"/>
                      <a:pt x="952" y="2259"/>
                      <a:pt x="952" y="2248"/>
                    </a:cubicBezTo>
                    <a:cubicBezTo>
                      <a:pt x="942" y="2198"/>
                      <a:pt x="932" y="2218"/>
                      <a:pt x="932" y="2188"/>
                    </a:cubicBezTo>
                    <a:cubicBezTo>
                      <a:pt x="932" y="2161"/>
                      <a:pt x="924" y="2117"/>
                      <a:pt x="938" y="2117"/>
                    </a:cubicBezTo>
                    <a:cubicBezTo>
                      <a:pt x="939" y="2117"/>
                      <a:pt x="940" y="2118"/>
                      <a:pt x="942" y="2119"/>
                    </a:cubicBezTo>
                    <a:cubicBezTo>
                      <a:pt x="972" y="2139"/>
                      <a:pt x="992" y="2139"/>
                      <a:pt x="992" y="2158"/>
                    </a:cubicBezTo>
                    <a:cubicBezTo>
                      <a:pt x="1002" y="2178"/>
                      <a:pt x="1002" y="2208"/>
                      <a:pt x="1012" y="2228"/>
                    </a:cubicBezTo>
                    <a:cubicBezTo>
                      <a:pt x="1012" y="2228"/>
                      <a:pt x="1016" y="2232"/>
                      <a:pt x="1019" y="2232"/>
                    </a:cubicBezTo>
                    <a:cubicBezTo>
                      <a:pt x="1020" y="2232"/>
                      <a:pt x="1022" y="2231"/>
                      <a:pt x="1022" y="2228"/>
                    </a:cubicBezTo>
                    <a:cubicBezTo>
                      <a:pt x="1031" y="2208"/>
                      <a:pt x="1031" y="2208"/>
                      <a:pt x="1031" y="2188"/>
                    </a:cubicBezTo>
                    <a:cubicBezTo>
                      <a:pt x="1022" y="2178"/>
                      <a:pt x="1022" y="2178"/>
                      <a:pt x="1022" y="2168"/>
                    </a:cubicBezTo>
                    <a:cubicBezTo>
                      <a:pt x="1002" y="2119"/>
                      <a:pt x="1002" y="2109"/>
                      <a:pt x="1022" y="2099"/>
                    </a:cubicBezTo>
                    <a:cubicBezTo>
                      <a:pt x="1031" y="2099"/>
                      <a:pt x="1041" y="2119"/>
                      <a:pt x="1051" y="2148"/>
                    </a:cubicBezTo>
                    <a:cubicBezTo>
                      <a:pt x="1051" y="2158"/>
                      <a:pt x="1051" y="2158"/>
                      <a:pt x="1051" y="2158"/>
                    </a:cubicBezTo>
                    <a:cubicBezTo>
                      <a:pt x="1061" y="2178"/>
                      <a:pt x="1081" y="2188"/>
                      <a:pt x="1091" y="2208"/>
                    </a:cubicBezTo>
                    <a:cubicBezTo>
                      <a:pt x="1102" y="2225"/>
                      <a:pt x="1113" y="2238"/>
                      <a:pt x="1121" y="2238"/>
                    </a:cubicBezTo>
                    <a:cubicBezTo>
                      <a:pt x="1127" y="2238"/>
                      <a:pt x="1131" y="2230"/>
                      <a:pt x="1131" y="2208"/>
                    </a:cubicBezTo>
                    <a:cubicBezTo>
                      <a:pt x="1131" y="2198"/>
                      <a:pt x="1131" y="2188"/>
                      <a:pt x="1131" y="2178"/>
                    </a:cubicBezTo>
                    <a:cubicBezTo>
                      <a:pt x="1111" y="2158"/>
                      <a:pt x="1091" y="2158"/>
                      <a:pt x="1111" y="2148"/>
                    </a:cubicBezTo>
                    <a:cubicBezTo>
                      <a:pt x="1121" y="2139"/>
                      <a:pt x="1131" y="2136"/>
                      <a:pt x="1139" y="2136"/>
                    </a:cubicBezTo>
                    <a:cubicBezTo>
                      <a:pt x="1148" y="2136"/>
                      <a:pt x="1155" y="2139"/>
                      <a:pt x="1160" y="2139"/>
                    </a:cubicBezTo>
                    <a:cubicBezTo>
                      <a:pt x="1160" y="2139"/>
                      <a:pt x="1160" y="2139"/>
                      <a:pt x="1160" y="2129"/>
                    </a:cubicBezTo>
                    <a:cubicBezTo>
                      <a:pt x="1160" y="2099"/>
                      <a:pt x="1170" y="2089"/>
                      <a:pt x="1150" y="2089"/>
                    </a:cubicBezTo>
                    <a:lnTo>
                      <a:pt x="1101" y="2089"/>
                    </a:lnTo>
                    <a:cubicBezTo>
                      <a:pt x="1097" y="2093"/>
                      <a:pt x="1093" y="2095"/>
                      <a:pt x="1089" y="2095"/>
                    </a:cubicBezTo>
                    <a:cubicBezTo>
                      <a:pt x="1084" y="2095"/>
                      <a:pt x="1081" y="2091"/>
                      <a:pt x="1081" y="2079"/>
                    </a:cubicBezTo>
                    <a:cubicBezTo>
                      <a:pt x="1091" y="2049"/>
                      <a:pt x="1101" y="2049"/>
                      <a:pt x="1111" y="2049"/>
                    </a:cubicBezTo>
                    <a:cubicBezTo>
                      <a:pt x="1121" y="2049"/>
                      <a:pt x="1111" y="2020"/>
                      <a:pt x="1111" y="2020"/>
                    </a:cubicBezTo>
                    <a:cubicBezTo>
                      <a:pt x="1111" y="2020"/>
                      <a:pt x="1061" y="2039"/>
                      <a:pt x="1041" y="2039"/>
                    </a:cubicBezTo>
                    <a:cubicBezTo>
                      <a:pt x="1031" y="2039"/>
                      <a:pt x="1022" y="2029"/>
                      <a:pt x="1022" y="2029"/>
                    </a:cubicBezTo>
                    <a:cubicBezTo>
                      <a:pt x="1005" y="2004"/>
                      <a:pt x="1044" y="1965"/>
                      <a:pt x="1034" y="1965"/>
                    </a:cubicBezTo>
                    <a:cubicBezTo>
                      <a:pt x="1032" y="1965"/>
                      <a:pt x="1028" y="1967"/>
                      <a:pt x="1022" y="1970"/>
                    </a:cubicBezTo>
                    <a:cubicBezTo>
                      <a:pt x="1003" y="1976"/>
                      <a:pt x="988" y="1990"/>
                      <a:pt x="973" y="1990"/>
                    </a:cubicBezTo>
                    <a:cubicBezTo>
                      <a:pt x="963" y="1990"/>
                      <a:pt x="953" y="1985"/>
                      <a:pt x="942" y="1970"/>
                    </a:cubicBezTo>
                    <a:cubicBezTo>
                      <a:pt x="912" y="1930"/>
                      <a:pt x="903" y="1940"/>
                      <a:pt x="883" y="1920"/>
                    </a:cubicBezTo>
                    <a:cubicBezTo>
                      <a:pt x="863" y="1901"/>
                      <a:pt x="863" y="1901"/>
                      <a:pt x="853" y="1891"/>
                    </a:cubicBezTo>
                    <a:cubicBezTo>
                      <a:pt x="844" y="1874"/>
                      <a:pt x="858" y="1849"/>
                      <a:pt x="868" y="1849"/>
                    </a:cubicBezTo>
                    <a:cubicBezTo>
                      <a:pt x="870" y="1849"/>
                      <a:pt x="871" y="1850"/>
                      <a:pt x="873" y="1851"/>
                    </a:cubicBezTo>
                    <a:cubicBezTo>
                      <a:pt x="883" y="1861"/>
                      <a:pt x="873" y="1881"/>
                      <a:pt x="903" y="1901"/>
                    </a:cubicBezTo>
                    <a:cubicBezTo>
                      <a:pt x="935" y="1941"/>
                      <a:pt x="951" y="1955"/>
                      <a:pt x="956" y="1955"/>
                    </a:cubicBezTo>
                    <a:cubicBezTo>
                      <a:pt x="964" y="1955"/>
                      <a:pt x="941" y="1912"/>
                      <a:pt x="922" y="1881"/>
                    </a:cubicBezTo>
                    <a:cubicBezTo>
                      <a:pt x="903" y="1831"/>
                      <a:pt x="883" y="1861"/>
                      <a:pt x="883" y="1831"/>
                    </a:cubicBezTo>
                    <a:cubicBezTo>
                      <a:pt x="890" y="1803"/>
                      <a:pt x="907" y="1775"/>
                      <a:pt x="919" y="1775"/>
                    </a:cubicBezTo>
                    <a:cubicBezTo>
                      <a:pt x="925" y="1775"/>
                      <a:pt x="929" y="1780"/>
                      <a:pt x="932" y="1791"/>
                    </a:cubicBezTo>
                    <a:cubicBezTo>
                      <a:pt x="952" y="1831"/>
                      <a:pt x="932" y="1871"/>
                      <a:pt x="972" y="1901"/>
                    </a:cubicBezTo>
                    <a:cubicBezTo>
                      <a:pt x="982" y="1910"/>
                      <a:pt x="987" y="1915"/>
                      <a:pt x="988" y="1915"/>
                    </a:cubicBezTo>
                    <a:cubicBezTo>
                      <a:pt x="989" y="1915"/>
                      <a:pt x="987" y="1910"/>
                      <a:pt x="982" y="1901"/>
                    </a:cubicBezTo>
                    <a:cubicBezTo>
                      <a:pt x="982" y="1891"/>
                      <a:pt x="982" y="1891"/>
                      <a:pt x="982" y="1881"/>
                    </a:cubicBezTo>
                    <a:cubicBezTo>
                      <a:pt x="972" y="1871"/>
                      <a:pt x="972" y="1861"/>
                      <a:pt x="972" y="1851"/>
                    </a:cubicBezTo>
                    <a:cubicBezTo>
                      <a:pt x="955" y="1808"/>
                      <a:pt x="938" y="1758"/>
                      <a:pt x="953" y="1758"/>
                    </a:cubicBezTo>
                    <a:cubicBezTo>
                      <a:pt x="955" y="1758"/>
                      <a:pt x="958" y="1759"/>
                      <a:pt x="962" y="1762"/>
                    </a:cubicBezTo>
                    <a:cubicBezTo>
                      <a:pt x="982" y="1777"/>
                      <a:pt x="982" y="1777"/>
                      <a:pt x="979" y="1777"/>
                    </a:cubicBezTo>
                    <a:cubicBezTo>
                      <a:pt x="977" y="1777"/>
                      <a:pt x="972" y="1777"/>
                      <a:pt x="982" y="1791"/>
                    </a:cubicBezTo>
                    <a:cubicBezTo>
                      <a:pt x="993" y="1813"/>
                      <a:pt x="1026" y="1831"/>
                      <a:pt x="1054" y="1831"/>
                    </a:cubicBezTo>
                    <a:cubicBezTo>
                      <a:pt x="1077" y="1831"/>
                      <a:pt x="1095" y="1818"/>
                      <a:pt x="1091" y="1782"/>
                    </a:cubicBezTo>
                    <a:lnTo>
                      <a:pt x="1081" y="1782"/>
                    </a:lnTo>
                    <a:cubicBezTo>
                      <a:pt x="1077" y="1754"/>
                      <a:pt x="1070" y="1748"/>
                      <a:pt x="1062" y="1748"/>
                    </a:cubicBezTo>
                    <a:cubicBezTo>
                      <a:pt x="1057" y="1748"/>
                      <a:pt x="1051" y="1751"/>
                      <a:pt x="1046" y="1751"/>
                    </a:cubicBezTo>
                    <a:cubicBezTo>
                      <a:pt x="1040" y="1751"/>
                      <a:pt x="1035" y="1748"/>
                      <a:pt x="1031" y="1732"/>
                    </a:cubicBezTo>
                    <a:cubicBezTo>
                      <a:pt x="1031" y="1722"/>
                      <a:pt x="1022" y="1722"/>
                      <a:pt x="1022" y="1722"/>
                    </a:cubicBezTo>
                    <a:cubicBezTo>
                      <a:pt x="1012" y="1672"/>
                      <a:pt x="1002" y="1653"/>
                      <a:pt x="982" y="1643"/>
                    </a:cubicBezTo>
                    <a:cubicBezTo>
                      <a:pt x="962" y="1643"/>
                      <a:pt x="932" y="1692"/>
                      <a:pt x="922" y="1692"/>
                    </a:cubicBezTo>
                    <a:cubicBezTo>
                      <a:pt x="913" y="1692"/>
                      <a:pt x="904" y="1632"/>
                      <a:pt x="927" y="1632"/>
                    </a:cubicBezTo>
                    <a:cubicBezTo>
                      <a:pt x="928" y="1632"/>
                      <a:pt x="930" y="1632"/>
                      <a:pt x="932" y="1633"/>
                    </a:cubicBezTo>
                    <a:cubicBezTo>
                      <a:pt x="937" y="1635"/>
                      <a:pt x="941" y="1636"/>
                      <a:pt x="944" y="1636"/>
                    </a:cubicBezTo>
                    <a:cubicBezTo>
                      <a:pt x="954" y="1636"/>
                      <a:pt x="953" y="1622"/>
                      <a:pt x="922" y="1583"/>
                    </a:cubicBezTo>
                    <a:cubicBezTo>
                      <a:pt x="887" y="1539"/>
                      <a:pt x="899" y="1502"/>
                      <a:pt x="923" y="1502"/>
                    </a:cubicBezTo>
                    <a:cubicBezTo>
                      <a:pt x="926" y="1502"/>
                      <a:pt x="929" y="1503"/>
                      <a:pt x="932" y="1504"/>
                    </a:cubicBezTo>
                    <a:cubicBezTo>
                      <a:pt x="962" y="1514"/>
                      <a:pt x="952" y="1603"/>
                      <a:pt x="962" y="1603"/>
                    </a:cubicBezTo>
                    <a:cubicBezTo>
                      <a:pt x="965" y="1606"/>
                      <a:pt x="971" y="1608"/>
                      <a:pt x="979" y="1608"/>
                    </a:cubicBezTo>
                    <a:cubicBezTo>
                      <a:pt x="1001" y="1608"/>
                      <a:pt x="1034" y="1592"/>
                      <a:pt x="1012" y="1534"/>
                    </a:cubicBezTo>
                    <a:cubicBezTo>
                      <a:pt x="972" y="1464"/>
                      <a:pt x="962" y="1494"/>
                      <a:pt x="942" y="1474"/>
                    </a:cubicBezTo>
                    <a:cubicBezTo>
                      <a:pt x="934" y="1457"/>
                      <a:pt x="925" y="1379"/>
                      <a:pt x="910" y="1379"/>
                    </a:cubicBezTo>
                    <a:cubicBezTo>
                      <a:pt x="907" y="1379"/>
                      <a:pt x="905" y="1381"/>
                      <a:pt x="903" y="1385"/>
                    </a:cubicBezTo>
                    <a:cubicBezTo>
                      <a:pt x="881" y="1414"/>
                      <a:pt x="869" y="1449"/>
                      <a:pt x="857" y="1449"/>
                    </a:cubicBezTo>
                    <a:cubicBezTo>
                      <a:pt x="853" y="1449"/>
                      <a:pt x="848" y="1445"/>
                      <a:pt x="843" y="1435"/>
                    </a:cubicBezTo>
                    <a:cubicBezTo>
                      <a:pt x="813" y="1395"/>
                      <a:pt x="833" y="1355"/>
                      <a:pt x="793" y="1345"/>
                    </a:cubicBezTo>
                    <a:cubicBezTo>
                      <a:pt x="754" y="1335"/>
                      <a:pt x="764" y="1325"/>
                      <a:pt x="764" y="1306"/>
                    </a:cubicBezTo>
                    <a:cubicBezTo>
                      <a:pt x="764" y="1288"/>
                      <a:pt x="740" y="1223"/>
                      <a:pt x="756" y="1223"/>
                    </a:cubicBezTo>
                    <a:cubicBezTo>
                      <a:pt x="758" y="1223"/>
                      <a:pt x="760" y="1224"/>
                      <a:pt x="764" y="1226"/>
                    </a:cubicBezTo>
                    <a:cubicBezTo>
                      <a:pt x="803" y="1236"/>
                      <a:pt x="793" y="1266"/>
                      <a:pt x="813" y="1306"/>
                    </a:cubicBezTo>
                    <a:cubicBezTo>
                      <a:pt x="830" y="1328"/>
                      <a:pt x="847" y="1341"/>
                      <a:pt x="856" y="1341"/>
                    </a:cubicBezTo>
                    <a:cubicBezTo>
                      <a:pt x="864" y="1341"/>
                      <a:pt x="867" y="1333"/>
                      <a:pt x="863" y="1316"/>
                    </a:cubicBezTo>
                    <a:cubicBezTo>
                      <a:pt x="858" y="1297"/>
                      <a:pt x="860" y="1287"/>
                      <a:pt x="867" y="1287"/>
                    </a:cubicBezTo>
                    <a:cubicBezTo>
                      <a:pt x="874" y="1287"/>
                      <a:pt x="887" y="1299"/>
                      <a:pt x="903" y="1325"/>
                    </a:cubicBezTo>
                    <a:cubicBezTo>
                      <a:pt x="917" y="1350"/>
                      <a:pt x="930" y="1353"/>
                      <a:pt x="943" y="1353"/>
                    </a:cubicBezTo>
                    <a:cubicBezTo>
                      <a:pt x="947" y="1353"/>
                      <a:pt x="950" y="1353"/>
                      <a:pt x="954" y="1353"/>
                    </a:cubicBezTo>
                    <a:cubicBezTo>
                      <a:pt x="965" y="1353"/>
                      <a:pt x="977" y="1354"/>
                      <a:pt x="992" y="1365"/>
                    </a:cubicBezTo>
                    <a:cubicBezTo>
                      <a:pt x="1005" y="1378"/>
                      <a:pt x="1019" y="1384"/>
                      <a:pt x="1031" y="1384"/>
                    </a:cubicBezTo>
                    <a:cubicBezTo>
                      <a:pt x="1053" y="1384"/>
                      <a:pt x="1064" y="1362"/>
                      <a:pt x="1031" y="1335"/>
                    </a:cubicBezTo>
                    <a:cubicBezTo>
                      <a:pt x="972" y="1296"/>
                      <a:pt x="942" y="1306"/>
                      <a:pt x="942" y="1286"/>
                    </a:cubicBezTo>
                    <a:cubicBezTo>
                      <a:pt x="942" y="1278"/>
                      <a:pt x="929" y="1251"/>
                      <a:pt x="945" y="1251"/>
                    </a:cubicBezTo>
                    <a:cubicBezTo>
                      <a:pt x="949" y="1251"/>
                      <a:pt x="954" y="1252"/>
                      <a:pt x="962" y="1256"/>
                    </a:cubicBezTo>
                    <a:cubicBezTo>
                      <a:pt x="971" y="1260"/>
                      <a:pt x="980" y="1261"/>
                      <a:pt x="987" y="1261"/>
                    </a:cubicBezTo>
                    <a:cubicBezTo>
                      <a:pt x="1021" y="1261"/>
                      <a:pt x="1036" y="1229"/>
                      <a:pt x="1012" y="1197"/>
                    </a:cubicBezTo>
                    <a:cubicBezTo>
                      <a:pt x="992" y="1170"/>
                      <a:pt x="981" y="1161"/>
                      <a:pt x="964" y="1161"/>
                    </a:cubicBezTo>
                    <a:cubicBezTo>
                      <a:pt x="955" y="1161"/>
                      <a:pt x="945" y="1164"/>
                      <a:pt x="932" y="1167"/>
                    </a:cubicBezTo>
                    <a:cubicBezTo>
                      <a:pt x="908" y="1175"/>
                      <a:pt x="878" y="1202"/>
                      <a:pt x="857" y="1202"/>
                    </a:cubicBezTo>
                    <a:cubicBezTo>
                      <a:pt x="852" y="1202"/>
                      <a:pt x="847" y="1200"/>
                      <a:pt x="843" y="1197"/>
                    </a:cubicBezTo>
                    <a:cubicBezTo>
                      <a:pt x="823" y="1177"/>
                      <a:pt x="853" y="1157"/>
                      <a:pt x="833" y="1147"/>
                    </a:cubicBezTo>
                    <a:cubicBezTo>
                      <a:pt x="803" y="1147"/>
                      <a:pt x="724" y="1137"/>
                      <a:pt x="744" y="1117"/>
                    </a:cubicBezTo>
                    <a:cubicBezTo>
                      <a:pt x="774" y="1097"/>
                      <a:pt x="793" y="1058"/>
                      <a:pt x="793" y="1058"/>
                    </a:cubicBezTo>
                    <a:cubicBezTo>
                      <a:pt x="793" y="1058"/>
                      <a:pt x="806" y="1003"/>
                      <a:pt x="825" y="1003"/>
                    </a:cubicBezTo>
                    <a:cubicBezTo>
                      <a:pt x="831" y="1003"/>
                      <a:pt x="837" y="1007"/>
                      <a:pt x="843" y="1018"/>
                    </a:cubicBezTo>
                    <a:cubicBezTo>
                      <a:pt x="862" y="1055"/>
                      <a:pt x="872" y="1065"/>
                      <a:pt x="880" y="1065"/>
                    </a:cubicBezTo>
                    <a:cubicBezTo>
                      <a:pt x="885" y="1065"/>
                      <a:pt x="889" y="1061"/>
                      <a:pt x="893" y="1058"/>
                    </a:cubicBezTo>
                    <a:cubicBezTo>
                      <a:pt x="900" y="1043"/>
                      <a:pt x="902" y="1021"/>
                      <a:pt x="907" y="1021"/>
                    </a:cubicBezTo>
                    <a:cubicBezTo>
                      <a:pt x="908" y="1021"/>
                      <a:pt x="910" y="1023"/>
                      <a:pt x="912" y="1028"/>
                    </a:cubicBezTo>
                    <a:cubicBezTo>
                      <a:pt x="917" y="1041"/>
                      <a:pt x="929" y="1048"/>
                      <a:pt x="937" y="1048"/>
                    </a:cubicBezTo>
                    <a:cubicBezTo>
                      <a:pt x="949" y="1048"/>
                      <a:pt x="955" y="1036"/>
                      <a:pt x="932" y="1008"/>
                    </a:cubicBezTo>
                    <a:cubicBezTo>
                      <a:pt x="906" y="965"/>
                      <a:pt x="888" y="937"/>
                      <a:pt x="871" y="937"/>
                    </a:cubicBezTo>
                    <a:cubicBezTo>
                      <a:pt x="868" y="937"/>
                      <a:pt x="865" y="937"/>
                      <a:pt x="863" y="939"/>
                    </a:cubicBezTo>
                    <a:cubicBezTo>
                      <a:pt x="858" y="943"/>
                      <a:pt x="855" y="945"/>
                      <a:pt x="853" y="945"/>
                    </a:cubicBezTo>
                    <a:cubicBezTo>
                      <a:pt x="845" y="945"/>
                      <a:pt x="844" y="922"/>
                      <a:pt x="813" y="899"/>
                    </a:cubicBezTo>
                    <a:cubicBezTo>
                      <a:pt x="802" y="888"/>
                      <a:pt x="792" y="885"/>
                      <a:pt x="783" y="885"/>
                    </a:cubicBezTo>
                    <a:cubicBezTo>
                      <a:pt x="775" y="885"/>
                      <a:pt x="768" y="887"/>
                      <a:pt x="762" y="887"/>
                    </a:cubicBezTo>
                    <a:cubicBezTo>
                      <a:pt x="756" y="887"/>
                      <a:pt x="750" y="885"/>
                      <a:pt x="744" y="879"/>
                    </a:cubicBezTo>
                    <a:cubicBezTo>
                      <a:pt x="724" y="859"/>
                      <a:pt x="665" y="830"/>
                      <a:pt x="704" y="810"/>
                    </a:cubicBezTo>
                    <a:cubicBezTo>
                      <a:pt x="734" y="788"/>
                      <a:pt x="753" y="776"/>
                      <a:pt x="764" y="776"/>
                    </a:cubicBezTo>
                    <a:cubicBezTo>
                      <a:pt x="768" y="776"/>
                      <a:pt x="771" y="778"/>
                      <a:pt x="774" y="780"/>
                    </a:cubicBezTo>
                    <a:cubicBezTo>
                      <a:pt x="780" y="787"/>
                      <a:pt x="789" y="790"/>
                      <a:pt x="798" y="790"/>
                    </a:cubicBezTo>
                    <a:cubicBezTo>
                      <a:pt x="817" y="790"/>
                      <a:pt x="836" y="777"/>
                      <a:pt x="843" y="750"/>
                    </a:cubicBezTo>
                    <a:cubicBezTo>
                      <a:pt x="847" y="744"/>
                      <a:pt x="851" y="742"/>
                      <a:pt x="855" y="742"/>
                    </a:cubicBezTo>
                    <a:cubicBezTo>
                      <a:pt x="866" y="742"/>
                      <a:pt x="875" y="759"/>
                      <a:pt x="875" y="759"/>
                    </a:cubicBezTo>
                    <a:cubicBezTo>
                      <a:pt x="876" y="759"/>
                      <a:pt x="875" y="757"/>
                      <a:pt x="873" y="750"/>
                    </a:cubicBezTo>
                    <a:cubicBezTo>
                      <a:pt x="866" y="724"/>
                      <a:pt x="860" y="706"/>
                      <a:pt x="850" y="706"/>
                    </a:cubicBezTo>
                    <a:cubicBezTo>
                      <a:pt x="845" y="706"/>
                      <a:pt x="840" y="711"/>
                      <a:pt x="833" y="721"/>
                    </a:cubicBezTo>
                    <a:cubicBezTo>
                      <a:pt x="827" y="725"/>
                      <a:pt x="820" y="727"/>
                      <a:pt x="814" y="727"/>
                    </a:cubicBezTo>
                    <a:cubicBezTo>
                      <a:pt x="792" y="727"/>
                      <a:pt x="776" y="702"/>
                      <a:pt x="784" y="671"/>
                    </a:cubicBezTo>
                    <a:cubicBezTo>
                      <a:pt x="791" y="650"/>
                      <a:pt x="822" y="629"/>
                      <a:pt x="819" y="629"/>
                    </a:cubicBezTo>
                    <a:cubicBezTo>
                      <a:pt x="818" y="629"/>
                      <a:pt x="811" y="633"/>
                      <a:pt x="793" y="641"/>
                    </a:cubicBezTo>
                    <a:cubicBezTo>
                      <a:pt x="734" y="671"/>
                      <a:pt x="754" y="661"/>
                      <a:pt x="754" y="691"/>
                    </a:cubicBezTo>
                    <a:cubicBezTo>
                      <a:pt x="759" y="707"/>
                      <a:pt x="744" y="723"/>
                      <a:pt x="730" y="723"/>
                    </a:cubicBezTo>
                    <a:cubicBezTo>
                      <a:pt x="719" y="723"/>
                      <a:pt x="710" y="712"/>
                      <a:pt x="714" y="681"/>
                    </a:cubicBezTo>
                    <a:cubicBezTo>
                      <a:pt x="714" y="612"/>
                      <a:pt x="684" y="562"/>
                      <a:pt x="724" y="562"/>
                    </a:cubicBezTo>
                    <a:cubicBezTo>
                      <a:pt x="750" y="562"/>
                      <a:pt x="750" y="575"/>
                      <a:pt x="753" y="575"/>
                    </a:cubicBezTo>
                    <a:cubicBezTo>
                      <a:pt x="755" y="575"/>
                      <a:pt x="757" y="572"/>
                      <a:pt x="764" y="562"/>
                    </a:cubicBezTo>
                    <a:cubicBezTo>
                      <a:pt x="784" y="532"/>
                      <a:pt x="863" y="552"/>
                      <a:pt x="823" y="512"/>
                    </a:cubicBezTo>
                    <a:cubicBezTo>
                      <a:pt x="801" y="483"/>
                      <a:pt x="790" y="465"/>
                      <a:pt x="778" y="465"/>
                    </a:cubicBezTo>
                    <a:cubicBezTo>
                      <a:pt x="774" y="465"/>
                      <a:pt x="769" y="467"/>
                      <a:pt x="764" y="473"/>
                    </a:cubicBezTo>
                    <a:cubicBezTo>
                      <a:pt x="748" y="489"/>
                      <a:pt x="733" y="494"/>
                      <a:pt x="721" y="494"/>
                    </a:cubicBezTo>
                    <a:cubicBezTo>
                      <a:pt x="696" y="494"/>
                      <a:pt x="684" y="470"/>
                      <a:pt x="704" y="463"/>
                    </a:cubicBezTo>
                    <a:cubicBezTo>
                      <a:pt x="732" y="444"/>
                      <a:pt x="751" y="383"/>
                      <a:pt x="745" y="383"/>
                    </a:cubicBezTo>
                    <a:cubicBezTo>
                      <a:pt x="745" y="383"/>
                      <a:pt x="745" y="383"/>
                      <a:pt x="744" y="383"/>
                    </a:cubicBezTo>
                    <a:cubicBezTo>
                      <a:pt x="724" y="383"/>
                      <a:pt x="684" y="374"/>
                      <a:pt x="674" y="344"/>
                    </a:cubicBezTo>
                    <a:cubicBezTo>
                      <a:pt x="674" y="337"/>
                      <a:pt x="673" y="335"/>
                      <a:pt x="671" y="335"/>
                    </a:cubicBezTo>
                    <a:cubicBezTo>
                      <a:pt x="670" y="335"/>
                      <a:pt x="667" y="337"/>
                      <a:pt x="666" y="337"/>
                    </a:cubicBezTo>
                    <a:cubicBezTo>
                      <a:pt x="665" y="337"/>
                      <a:pt x="665" y="336"/>
                      <a:pt x="665" y="334"/>
                    </a:cubicBezTo>
                    <a:cubicBezTo>
                      <a:pt x="655" y="324"/>
                      <a:pt x="674" y="265"/>
                      <a:pt x="694" y="235"/>
                    </a:cubicBezTo>
                    <a:cubicBezTo>
                      <a:pt x="704" y="215"/>
                      <a:pt x="734" y="215"/>
                      <a:pt x="704" y="215"/>
                    </a:cubicBezTo>
                    <a:cubicBezTo>
                      <a:pt x="674" y="222"/>
                      <a:pt x="656" y="258"/>
                      <a:pt x="648" y="258"/>
                    </a:cubicBezTo>
                    <a:cubicBezTo>
                      <a:pt x="646" y="258"/>
                      <a:pt x="645" y="254"/>
                      <a:pt x="645" y="245"/>
                    </a:cubicBezTo>
                    <a:cubicBezTo>
                      <a:pt x="645" y="205"/>
                      <a:pt x="645" y="155"/>
                      <a:pt x="635" y="136"/>
                    </a:cubicBezTo>
                    <a:cubicBezTo>
                      <a:pt x="625" y="126"/>
                      <a:pt x="625" y="106"/>
                      <a:pt x="625" y="86"/>
                    </a:cubicBezTo>
                    <a:cubicBezTo>
                      <a:pt x="618" y="46"/>
                      <a:pt x="616" y="1"/>
                      <a:pt x="6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11401453" y="-2449377"/>
                <a:ext cx="16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10"/>
                      <a:pt x="1" y="10"/>
                      <a:pt x="1" y="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11361519" y="-2300913"/>
                <a:ext cx="28984" cy="22543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40" extrusionOk="0">
                    <a:moveTo>
                      <a:pt x="46" y="1"/>
                    </a:moveTo>
                    <a:cubicBezTo>
                      <a:pt x="38" y="1"/>
                      <a:pt x="31" y="4"/>
                      <a:pt x="21" y="11"/>
                    </a:cubicBezTo>
                    <a:cubicBezTo>
                      <a:pt x="21" y="11"/>
                      <a:pt x="11" y="20"/>
                      <a:pt x="1" y="20"/>
                    </a:cubicBezTo>
                    <a:cubicBezTo>
                      <a:pt x="31" y="40"/>
                      <a:pt x="50" y="90"/>
                      <a:pt x="70" y="139"/>
                    </a:cubicBezTo>
                    <a:cubicBezTo>
                      <a:pt x="90" y="110"/>
                      <a:pt x="179" y="80"/>
                      <a:pt x="120" y="40"/>
                    </a:cubicBezTo>
                    <a:cubicBezTo>
                      <a:pt x="80" y="14"/>
                      <a:pt x="63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11834605" y="-1730891"/>
                <a:ext cx="41222" cy="28340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76" extrusionOk="0">
                    <a:moveTo>
                      <a:pt x="166" y="0"/>
                    </a:moveTo>
                    <a:cubicBezTo>
                      <a:pt x="145" y="29"/>
                      <a:pt x="114" y="52"/>
                      <a:pt x="83" y="52"/>
                    </a:cubicBezTo>
                    <a:cubicBezTo>
                      <a:pt x="71" y="52"/>
                      <a:pt x="59" y="48"/>
                      <a:pt x="47" y="40"/>
                    </a:cubicBezTo>
                    <a:cubicBezTo>
                      <a:pt x="40" y="34"/>
                      <a:pt x="34" y="32"/>
                      <a:pt x="29" y="32"/>
                    </a:cubicBezTo>
                    <a:cubicBezTo>
                      <a:pt x="1" y="32"/>
                      <a:pt x="11" y="117"/>
                      <a:pt x="28" y="159"/>
                    </a:cubicBezTo>
                    <a:cubicBezTo>
                      <a:pt x="32" y="171"/>
                      <a:pt x="40" y="175"/>
                      <a:pt x="49" y="175"/>
                    </a:cubicBezTo>
                    <a:cubicBezTo>
                      <a:pt x="79" y="175"/>
                      <a:pt x="129" y="129"/>
                      <a:pt x="166" y="129"/>
                    </a:cubicBezTo>
                    <a:cubicBezTo>
                      <a:pt x="206" y="119"/>
                      <a:pt x="226" y="80"/>
                      <a:pt x="256" y="40"/>
                    </a:cubicBezTo>
                    <a:cubicBezTo>
                      <a:pt x="216" y="40"/>
                      <a:pt x="186" y="20"/>
                      <a:pt x="1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11875666" y="-1750052"/>
                <a:ext cx="4992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31" h="41" extrusionOk="0">
                    <a:moveTo>
                      <a:pt x="10" y="0"/>
                    </a:moveTo>
                    <a:lnTo>
                      <a:pt x="10" y="0"/>
                    </a:lnTo>
                    <a:cubicBezTo>
                      <a:pt x="1" y="20"/>
                      <a:pt x="10" y="30"/>
                      <a:pt x="30" y="40"/>
                    </a:cubicBezTo>
                    <a:cubicBezTo>
                      <a:pt x="30" y="40"/>
                      <a:pt x="30" y="30"/>
                      <a:pt x="30" y="30"/>
                    </a:cubicBezTo>
                    <a:cubicBezTo>
                      <a:pt x="30" y="20"/>
                      <a:pt x="20" y="1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11985806" y="-2685759"/>
                <a:ext cx="4992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31" h="41" extrusionOk="0">
                    <a:moveTo>
                      <a:pt x="30" y="1"/>
                    </a:moveTo>
                    <a:cubicBezTo>
                      <a:pt x="1" y="11"/>
                      <a:pt x="11" y="21"/>
                      <a:pt x="30" y="41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11838953" y="-1644743"/>
                <a:ext cx="24153" cy="27052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68" extrusionOk="0">
                    <a:moveTo>
                      <a:pt x="76" y="0"/>
                    </a:moveTo>
                    <a:cubicBezTo>
                      <a:pt x="56" y="0"/>
                      <a:pt x="26" y="11"/>
                      <a:pt x="1" y="31"/>
                    </a:cubicBezTo>
                    <a:cubicBezTo>
                      <a:pt x="30" y="40"/>
                      <a:pt x="60" y="100"/>
                      <a:pt x="60" y="150"/>
                    </a:cubicBezTo>
                    <a:cubicBezTo>
                      <a:pt x="63" y="162"/>
                      <a:pt x="68" y="168"/>
                      <a:pt x="75" y="168"/>
                    </a:cubicBezTo>
                    <a:cubicBezTo>
                      <a:pt x="91" y="168"/>
                      <a:pt x="115" y="141"/>
                      <a:pt x="149" y="100"/>
                    </a:cubicBezTo>
                    <a:cubicBezTo>
                      <a:pt x="129" y="70"/>
                      <a:pt x="110" y="31"/>
                      <a:pt x="100" y="11"/>
                    </a:cubicBezTo>
                    <a:cubicBezTo>
                      <a:pt x="96" y="4"/>
                      <a:pt x="88" y="0"/>
                      <a:pt x="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11889997" y="-1870176"/>
                <a:ext cx="13043" cy="10144"/>
              </a:xfrm>
              <a:custGeom>
                <a:avLst/>
                <a:gdLst/>
                <a:ahLst/>
                <a:cxnLst/>
                <a:rect l="l" t="t" r="r" b="b"/>
                <a:pathLst>
                  <a:path w="81" h="63" extrusionOk="0">
                    <a:moveTo>
                      <a:pt x="41" y="1"/>
                    </a:moveTo>
                    <a:cubicBezTo>
                      <a:pt x="38" y="1"/>
                      <a:pt x="35" y="1"/>
                      <a:pt x="31" y="3"/>
                    </a:cubicBezTo>
                    <a:cubicBezTo>
                      <a:pt x="11" y="3"/>
                      <a:pt x="1" y="23"/>
                      <a:pt x="11" y="62"/>
                    </a:cubicBezTo>
                    <a:cubicBezTo>
                      <a:pt x="31" y="62"/>
                      <a:pt x="50" y="52"/>
                      <a:pt x="80" y="52"/>
                    </a:cubicBezTo>
                    <a:cubicBezTo>
                      <a:pt x="72" y="27"/>
                      <a:pt x="63" y="1"/>
                      <a:pt x="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11853606" y="-2064048"/>
                <a:ext cx="22221" cy="2673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66" extrusionOk="0">
                    <a:moveTo>
                      <a:pt x="67" y="1"/>
                    </a:moveTo>
                    <a:cubicBezTo>
                      <a:pt x="27" y="1"/>
                      <a:pt x="0" y="71"/>
                      <a:pt x="68" y="156"/>
                    </a:cubicBezTo>
                    <a:cubicBezTo>
                      <a:pt x="78" y="166"/>
                      <a:pt x="78" y="166"/>
                      <a:pt x="78" y="166"/>
                    </a:cubicBezTo>
                    <a:cubicBezTo>
                      <a:pt x="98" y="146"/>
                      <a:pt x="108" y="136"/>
                      <a:pt x="138" y="116"/>
                    </a:cubicBezTo>
                    <a:cubicBezTo>
                      <a:pt x="128" y="66"/>
                      <a:pt x="118" y="17"/>
                      <a:pt x="88" y="7"/>
                    </a:cubicBezTo>
                    <a:cubicBezTo>
                      <a:pt x="81" y="3"/>
                      <a:pt x="74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11704821" y="-1831530"/>
                <a:ext cx="255704" cy="214804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334" extrusionOk="0">
                    <a:moveTo>
                      <a:pt x="70" y="1"/>
                    </a:moveTo>
                    <a:lnTo>
                      <a:pt x="70" y="1"/>
                    </a:lnTo>
                    <a:cubicBezTo>
                      <a:pt x="80" y="30"/>
                      <a:pt x="80" y="50"/>
                      <a:pt x="90" y="80"/>
                    </a:cubicBezTo>
                    <a:cubicBezTo>
                      <a:pt x="100" y="120"/>
                      <a:pt x="120" y="130"/>
                      <a:pt x="130" y="149"/>
                    </a:cubicBezTo>
                    <a:cubicBezTo>
                      <a:pt x="159" y="159"/>
                      <a:pt x="179" y="209"/>
                      <a:pt x="179" y="249"/>
                    </a:cubicBezTo>
                    <a:cubicBezTo>
                      <a:pt x="179" y="276"/>
                      <a:pt x="188" y="285"/>
                      <a:pt x="204" y="285"/>
                    </a:cubicBezTo>
                    <a:cubicBezTo>
                      <a:pt x="223" y="285"/>
                      <a:pt x="251" y="274"/>
                      <a:pt x="288" y="268"/>
                    </a:cubicBezTo>
                    <a:cubicBezTo>
                      <a:pt x="336" y="268"/>
                      <a:pt x="358" y="256"/>
                      <a:pt x="400" y="256"/>
                    </a:cubicBezTo>
                    <a:cubicBezTo>
                      <a:pt x="411" y="256"/>
                      <a:pt x="423" y="257"/>
                      <a:pt x="437" y="258"/>
                    </a:cubicBezTo>
                    <a:cubicBezTo>
                      <a:pt x="506" y="278"/>
                      <a:pt x="596" y="318"/>
                      <a:pt x="536" y="318"/>
                    </a:cubicBezTo>
                    <a:cubicBezTo>
                      <a:pt x="486" y="318"/>
                      <a:pt x="417" y="358"/>
                      <a:pt x="437" y="417"/>
                    </a:cubicBezTo>
                    <a:cubicBezTo>
                      <a:pt x="445" y="442"/>
                      <a:pt x="431" y="446"/>
                      <a:pt x="410" y="446"/>
                    </a:cubicBezTo>
                    <a:cubicBezTo>
                      <a:pt x="399" y="446"/>
                      <a:pt x="386" y="445"/>
                      <a:pt x="373" y="445"/>
                    </a:cubicBezTo>
                    <a:cubicBezTo>
                      <a:pt x="351" y="445"/>
                      <a:pt x="329" y="448"/>
                      <a:pt x="318" y="467"/>
                    </a:cubicBezTo>
                    <a:cubicBezTo>
                      <a:pt x="278" y="506"/>
                      <a:pt x="387" y="596"/>
                      <a:pt x="318" y="596"/>
                    </a:cubicBezTo>
                    <a:cubicBezTo>
                      <a:pt x="239" y="596"/>
                      <a:pt x="179" y="536"/>
                      <a:pt x="159" y="477"/>
                    </a:cubicBezTo>
                    <a:cubicBezTo>
                      <a:pt x="149" y="457"/>
                      <a:pt x="149" y="447"/>
                      <a:pt x="139" y="447"/>
                    </a:cubicBezTo>
                    <a:cubicBezTo>
                      <a:pt x="120" y="447"/>
                      <a:pt x="90" y="477"/>
                      <a:pt x="90" y="516"/>
                    </a:cubicBezTo>
                    <a:cubicBezTo>
                      <a:pt x="90" y="520"/>
                      <a:pt x="89" y="521"/>
                      <a:pt x="87" y="521"/>
                    </a:cubicBezTo>
                    <a:cubicBezTo>
                      <a:pt x="84" y="521"/>
                      <a:pt x="80" y="516"/>
                      <a:pt x="80" y="516"/>
                    </a:cubicBezTo>
                    <a:cubicBezTo>
                      <a:pt x="80" y="526"/>
                      <a:pt x="80" y="526"/>
                      <a:pt x="80" y="536"/>
                    </a:cubicBezTo>
                    <a:cubicBezTo>
                      <a:pt x="110" y="586"/>
                      <a:pt x="288" y="606"/>
                      <a:pt x="288" y="606"/>
                    </a:cubicBezTo>
                    <a:cubicBezTo>
                      <a:pt x="288" y="606"/>
                      <a:pt x="318" y="655"/>
                      <a:pt x="298" y="655"/>
                    </a:cubicBezTo>
                    <a:cubicBezTo>
                      <a:pt x="278" y="665"/>
                      <a:pt x="239" y="685"/>
                      <a:pt x="219" y="744"/>
                    </a:cubicBezTo>
                    <a:cubicBezTo>
                      <a:pt x="215" y="770"/>
                      <a:pt x="222" y="778"/>
                      <a:pt x="237" y="778"/>
                    </a:cubicBezTo>
                    <a:cubicBezTo>
                      <a:pt x="261" y="778"/>
                      <a:pt x="307" y="754"/>
                      <a:pt x="358" y="754"/>
                    </a:cubicBezTo>
                    <a:cubicBezTo>
                      <a:pt x="437" y="754"/>
                      <a:pt x="407" y="774"/>
                      <a:pt x="417" y="843"/>
                    </a:cubicBezTo>
                    <a:cubicBezTo>
                      <a:pt x="421" y="867"/>
                      <a:pt x="413" y="872"/>
                      <a:pt x="398" y="872"/>
                    </a:cubicBezTo>
                    <a:cubicBezTo>
                      <a:pt x="386" y="872"/>
                      <a:pt x="369" y="868"/>
                      <a:pt x="351" y="868"/>
                    </a:cubicBezTo>
                    <a:cubicBezTo>
                      <a:pt x="334" y="868"/>
                      <a:pt x="316" y="871"/>
                      <a:pt x="298" y="883"/>
                    </a:cubicBezTo>
                    <a:cubicBezTo>
                      <a:pt x="239" y="923"/>
                      <a:pt x="338" y="933"/>
                      <a:pt x="338" y="1022"/>
                    </a:cubicBezTo>
                    <a:cubicBezTo>
                      <a:pt x="338" y="1053"/>
                      <a:pt x="333" y="1064"/>
                      <a:pt x="325" y="1064"/>
                    </a:cubicBezTo>
                    <a:cubicBezTo>
                      <a:pt x="308" y="1064"/>
                      <a:pt x="276" y="1007"/>
                      <a:pt x="248" y="972"/>
                    </a:cubicBezTo>
                    <a:cubicBezTo>
                      <a:pt x="239" y="953"/>
                      <a:pt x="229" y="933"/>
                      <a:pt x="219" y="913"/>
                    </a:cubicBezTo>
                    <a:cubicBezTo>
                      <a:pt x="159" y="982"/>
                      <a:pt x="70" y="1062"/>
                      <a:pt x="40" y="1121"/>
                    </a:cubicBezTo>
                    <a:cubicBezTo>
                      <a:pt x="20" y="1181"/>
                      <a:pt x="30" y="1210"/>
                      <a:pt x="40" y="1220"/>
                    </a:cubicBezTo>
                    <a:lnTo>
                      <a:pt x="60" y="1220"/>
                    </a:lnTo>
                    <a:cubicBezTo>
                      <a:pt x="80" y="1210"/>
                      <a:pt x="120" y="1191"/>
                      <a:pt x="179" y="1141"/>
                    </a:cubicBezTo>
                    <a:cubicBezTo>
                      <a:pt x="202" y="1123"/>
                      <a:pt x="224" y="1115"/>
                      <a:pt x="244" y="1115"/>
                    </a:cubicBezTo>
                    <a:cubicBezTo>
                      <a:pt x="303" y="1115"/>
                      <a:pt x="351" y="1182"/>
                      <a:pt x="387" y="1270"/>
                    </a:cubicBezTo>
                    <a:lnTo>
                      <a:pt x="496" y="1260"/>
                    </a:lnTo>
                    <a:lnTo>
                      <a:pt x="754" y="1250"/>
                    </a:lnTo>
                    <a:cubicBezTo>
                      <a:pt x="754" y="1250"/>
                      <a:pt x="764" y="1240"/>
                      <a:pt x="774" y="1230"/>
                    </a:cubicBezTo>
                    <a:cubicBezTo>
                      <a:pt x="794" y="1220"/>
                      <a:pt x="814" y="1200"/>
                      <a:pt x="834" y="1191"/>
                    </a:cubicBezTo>
                    <a:cubicBezTo>
                      <a:pt x="859" y="1171"/>
                      <a:pt x="889" y="1160"/>
                      <a:pt x="909" y="1160"/>
                    </a:cubicBezTo>
                    <a:cubicBezTo>
                      <a:pt x="921" y="1160"/>
                      <a:pt x="929" y="1164"/>
                      <a:pt x="933" y="1171"/>
                    </a:cubicBezTo>
                    <a:cubicBezTo>
                      <a:pt x="943" y="1191"/>
                      <a:pt x="962" y="1230"/>
                      <a:pt x="982" y="1260"/>
                    </a:cubicBezTo>
                    <a:cubicBezTo>
                      <a:pt x="1004" y="1297"/>
                      <a:pt x="1027" y="1334"/>
                      <a:pt x="1036" y="1334"/>
                    </a:cubicBezTo>
                    <a:cubicBezTo>
                      <a:pt x="1040" y="1334"/>
                      <a:pt x="1042" y="1330"/>
                      <a:pt x="1042" y="1319"/>
                    </a:cubicBezTo>
                    <a:cubicBezTo>
                      <a:pt x="1052" y="1270"/>
                      <a:pt x="1071" y="1151"/>
                      <a:pt x="1091" y="1101"/>
                    </a:cubicBezTo>
                    <a:cubicBezTo>
                      <a:pt x="1101" y="1091"/>
                      <a:pt x="1101" y="1091"/>
                      <a:pt x="1101" y="1081"/>
                    </a:cubicBezTo>
                    <a:lnTo>
                      <a:pt x="1111" y="1081"/>
                    </a:lnTo>
                    <a:cubicBezTo>
                      <a:pt x="1121" y="1081"/>
                      <a:pt x="1121" y="1091"/>
                      <a:pt x="1121" y="1101"/>
                    </a:cubicBezTo>
                    <a:cubicBezTo>
                      <a:pt x="1151" y="1191"/>
                      <a:pt x="1171" y="1230"/>
                      <a:pt x="1240" y="1240"/>
                    </a:cubicBezTo>
                    <a:cubicBezTo>
                      <a:pt x="1290" y="1240"/>
                      <a:pt x="1300" y="1191"/>
                      <a:pt x="1300" y="1131"/>
                    </a:cubicBezTo>
                    <a:cubicBezTo>
                      <a:pt x="1309" y="1091"/>
                      <a:pt x="1309" y="1062"/>
                      <a:pt x="1319" y="1042"/>
                    </a:cubicBezTo>
                    <a:cubicBezTo>
                      <a:pt x="1325" y="1032"/>
                      <a:pt x="1331" y="1028"/>
                      <a:pt x="1338" y="1028"/>
                    </a:cubicBezTo>
                    <a:cubicBezTo>
                      <a:pt x="1371" y="1028"/>
                      <a:pt x="1413" y="1123"/>
                      <a:pt x="1421" y="1123"/>
                    </a:cubicBezTo>
                    <a:cubicBezTo>
                      <a:pt x="1422" y="1123"/>
                      <a:pt x="1422" y="1117"/>
                      <a:pt x="1419" y="1101"/>
                    </a:cubicBezTo>
                    <a:cubicBezTo>
                      <a:pt x="1399" y="1002"/>
                      <a:pt x="1498" y="962"/>
                      <a:pt x="1557" y="953"/>
                    </a:cubicBezTo>
                    <a:cubicBezTo>
                      <a:pt x="1587" y="953"/>
                      <a:pt x="1577" y="913"/>
                      <a:pt x="1557" y="873"/>
                    </a:cubicBezTo>
                    <a:cubicBezTo>
                      <a:pt x="1438" y="873"/>
                      <a:pt x="1369" y="853"/>
                      <a:pt x="1319" y="834"/>
                    </a:cubicBezTo>
                    <a:cubicBezTo>
                      <a:pt x="1309" y="834"/>
                      <a:pt x="1290" y="843"/>
                      <a:pt x="1270" y="843"/>
                    </a:cubicBezTo>
                    <a:cubicBezTo>
                      <a:pt x="1235" y="849"/>
                      <a:pt x="1187" y="872"/>
                      <a:pt x="1152" y="872"/>
                    </a:cubicBezTo>
                    <a:cubicBezTo>
                      <a:pt x="1128" y="872"/>
                      <a:pt x="1111" y="861"/>
                      <a:pt x="1111" y="824"/>
                    </a:cubicBezTo>
                    <a:cubicBezTo>
                      <a:pt x="1111" y="764"/>
                      <a:pt x="1121" y="705"/>
                      <a:pt x="1111" y="675"/>
                    </a:cubicBezTo>
                    <a:cubicBezTo>
                      <a:pt x="1111" y="655"/>
                      <a:pt x="1111" y="645"/>
                      <a:pt x="1091" y="645"/>
                    </a:cubicBezTo>
                    <a:cubicBezTo>
                      <a:pt x="1081" y="645"/>
                      <a:pt x="1071" y="655"/>
                      <a:pt x="1062" y="665"/>
                    </a:cubicBezTo>
                    <a:cubicBezTo>
                      <a:pt x="1032" y="705"/>
                      <a:pt x="1012" y="744"/>
                      <a:pt x="972" y="754"/>
                    </a:cubicBezTo>
                    <a:cubicBezTo>
                      <a:pt x="935" y="754"/>
                      <a:pt x="885" y="800"/>
                      <a:pt x="855" y="800"/>
                    </a:cubicBezTo>
                    <a:cubicBezTo>
                      <a:pt x="846" y="800"/>
                      <a:pt x="838" y="796"/>
                      <a:pt x="834" y="784"/>
                    </a:cubicBezTo>
                    <a:cubicBezTo>
                      <a:pt x="817" y="742"/>
                      <a:pt x="807" y="657"/>
                      <a:pt x="835" y="657"/>
                    </a:cubicBezTo>
                    <a:cubicBezTo>
                      <a:pt x="840" y="657"/>
                      <a:pt x="846" y="659"/>
                      <a:pt x="853" y="665"/>
                    </a:cubicBezTo>
                    <a:cubicBezTo>
                      <a:pt x="865" y="673"/>
                      <a:pt x="877" y="677"/>
                      <a:pt x="889" y="677"/>
                    </a:cubicBezTo>
                    <a:cubicBezTo>
                      <a:pt x="920" y="677"/>
                      <a:pt x="951" y="654"/>
                      <a:pt x="972" y="625"/>
                    </a:cubicBezTo>
                    <a:cubicBezTo>
                      <a:pt x="982" y="606"/>
                      <a:pt x="1002" y="586"/>
                      <a:pt x="992" y="566"/>
                    </a:cubicBezTo>
                    <a:cubicBezTo>
                      <a:pt x="962" y="516"/>
                      <a:pt x="834" y="437"/>
                      <a:pt x="903" y="417"/>
                    </a:cubicBezTo>
                    <a:cubicBezTo>
                      <a:pt x="909" y="415"/>
                      <a:pt x="915" y="414"/>
                      <a:pt x="922" y="414"/>
                    </a:cubicBezTo>
                    <a:cubicBezTo>
                      <a:pt x="973" y="414"/>
                      <a:pt x="1045" y="472"/>
                      <a:pt x="1071" y="506"/>
                    </a:cubicBezTo>
                    <a:cubicBezTo>
                      <a:pt x="1081" y="516"/>
                      <a:pt x="1091" y="526"/>
                      <a:pt x="1091" y="536"/>
                    </a:cubicBezTo>
                    <a:cubicBezTo>
                      <a:pt x="1091" y="536"/>
                      <a:pt x="1091" y="546"/>
                      <a:pt x="1091" y="546"/>
                    </a:cubicBezTo>
                    <a:cubicBezTo>
                      <a:pt x="1111" y="576"/>
                      <a:pt x="1141" y="606"/>
                      <a:pt x="1171" y="615"/>
                    </a:cubicBezTo>
                    <a:cubicBezTo>
                      <a:pt x="1131" y="556"/>
                      <a:pt x="1091" y="496"/>
                      <a:pt x="1032" y="427"/>
                    </a:cubicBezTo>
                    <a:cubicBezTo>
                      <a:pt x="754" y="100"/>
                      <a:pt x="1" y="377"/>
                      <a:pt x="258" y="80"/>
                    </a:cubicBezTo>
                    <a:cubicBezTo>
                      <a:pt x="253" y="75"/>
                      <a:pt x="248" y="73"/>
                      <a:pt x="244" y="73"/>
                    </a:cubicBezTo>
                    <a:cubicBezTo>
                      <a:pt x="239" y="73"/>
                      <a:pt x="234" y="75"/>
                      <a:pt x="229" y="80"/>
                    </a:cubicBezTo>
                    <a:cubicBezTo>
                      <a:pt x="224" y="83"/>
                      <a:pt x="218" y="85"/>
                      <a:pt x="211" y="85"/>
                    </a:cubicBezTo>
                    <a:cubicBezTo>
                      <a:pt x="175" y="85"/>
                      <a:pt x="118" y="46"/>
                      <a:pt x="110" y="21"/>
                    </a:cubicBezTo>
                    <a:cubicBezTo>
                      <a:pt x="100" y="11"/>
                      <a:pt x="90" y="1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11751195" y="-1828954"/>
                <a:ext cx="6441" cy="5636"/>
              </a:xfrm>
              <a:custGeom>
                <a:avLst/>
                <a:gdLst/>
                <a:ahLst/>
                <a:cxnLst/>
                <a:rect l="l" t="t" r="r" b="b"/>
                <a:pathLst>
                  <a:path w="40" h="35" extrusionOk="0">
                    <a:moveTo>
                      <a:pt x="25" y="0"/>
                    </a:moveTo>
                    <a:cubicBezTo>
                      <a:pt x="14" y="0"/>
                      <a:pt x="7" y="7"/>
                      <a:pt x="0" y="14"/>
                    </a:cubicBezTo>
                    <a:cubicBezTo>
                      <a:pt x="0" y="14"/>
                      <a:pt x="0" y="24"/>
                      <a:pt x="10" y="34"/>
                    </a:cubicBezTo>
                    <a:cubicBezTo>
                      <a:pt x="20" y="24"/>
                      <a:pt x="30" y="14"/>
                      <a:pt x="40" y="5"/>
                    </a:cubicBezTo>
                    <a:cubicBezTo>
                      <a:pt x="34" y="2"/>
                      <a:pt x="29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11696931" y="-1813979"/>
                <a:ext cx="16102" cy="13043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1" extrusionOk="0">
                    <a:moveTo>
                      <a:pt x="40" y="1"/>
                    </a:moveTo>
                    <a:cubicBezTo>
                      <a:pt x="40" y="11"/>
                      <a:pt x="30" y="21"/>
                      <a:pt x="10" y="21"/>
                    </a:cubicBezTo>
                    <a:cubicBezTo>
                      <a:pt x="10" y="21"/>
                      <a:pt x="10" y="31"/>
                      <a:pt x="0" y="31"/>
                    </a:cubicBezTo>
                    <a:cubicBezTo>
                      <a:pt x="10" y="40"/>
                      <a:pt x="20" y="60"/>
                      <a:pt x="30" y="80"/>
                    </a:cubicBezTo>
                    <a:lnTo>
                      <a:pt x="40" y="80"/>
                    </a:lnTo>
                    <a:cubicBezTo>
                      <a:pt x="69" y="80"/>
                      <a:pt x="79" y="70"/>
                      <a:pt x="99" y="60"/>
                    </a:cubicBezTo>
                    <a:cubicBezTo>
                      <a:pt x="79" y="31"/>
                      <a:pt x="79" y="2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11684049" y="-1805928"/>
                <a:ext cx="4992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31" h="11" extrusionOk="0">
                    <a:moveTo>
                      <a:pt x="1" y="0"/>
                    </a:moveTo>
                    <a:cubicBezTo>
                      <a:pt x="11" y="0"/>
                      <a:pt x="21" y="10"/>
                      <a:pt x="30" y="10"/>
                    </a:cubicBezTo>
                    <a:cubicBezTo>
                      <a:pt x="21" y="1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11683888" y="-1703678"/>
                <a:ext cx="24314" cy="27213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69" extrusionOk="0">
                    <a:moveTo>
                      <a:pt x="29" y="1"/>
                    </a:moveTo>
                    <a:cubicBezTo>
                      <a:pt x="1" y="1"/>
                      <a:pt x="22" y="79"/>
                      <a:pt x="22" y="129"/>
                    </a:cubicBezTo>
                    <a:cubicBezTo>
                      <a:pt x="22" y="149"/>
                      <a:pt x="31" y="159"/>
                      <a:pt x="31" y="168"/>
                    </a:cubicBezTo>
                    <a:cubicBezTo>
                      <a:pt x="61" y="149"/>
                      <a:pt x="101" y="129"/>
                      <a:pt x="150" y="109"/>
                    </a:cubicBezTo>
                    <a:cubicBezTo>
                      <a:pt x="141" y="59"/>
                      <a:pt x="101" y="40"/>
                      <a:pt x="51" y="10"/>
                    </a:cubicBezTo>
                    <a:cubicBezTo>
                      <a:pt x="42" y="4"/>
                      <a:pt x="35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11646369" y="-1687736"/>
                <a:ext cx="36230" cy="22382"/>
              </a:xfrm>
              <a:custGeom>
                <a:avLst/>
                <a:gdLst/>
                <a:ahLst/>
                <a:cxnLst/>
                <a:rect l="l" t="t" r="r" b="b"/>
                <a:pathLst>
                  <a:path w="225" h="139" extrusionOk="0">
                    <a:moveTo>
                      <a:pt x="176" y="0"/>
                    </a:moveTo>
                    <a:cubicBezTo>
                      <a:pt x="165" y="0"/>
                      <a:pt x="148" y="20"/>
                      <a:pt x="86" y="20"/>
                    </a:cubicBezTo>
                    <a:cubicBezTo>
                      <a:pt x="73" y="19"/>
                      <a:pt x="62" y="18"/>
                      <a:pt x="55" y="18"/>
                    </a:cubicBezTo>
                    <a:cubicBezTo>
                      <a:pt x="1" y="18"/>
                      <a:pt x="83" y="49"/>
                      <a:pt x="136" y="119"/>
                    </a:cubicBezTo>
                    <a:cubicBezTo>
                      <a:pt x="145" y="129"/>
                      <a:pt x="155" y="129"/>
                      <a:pt x="155" y="139"/>
                    </a:cubicBezTo>
                    <a:cubicBezTo>
                      <a:pt x="165" y="119"/>
                      <a:pt x="195" y="99"/>
                      <a:pt x="225" y="89"/>
                    </a:cubicBezTo>
                    <a:cubicBezTo>
                      <a:pt x="215" y="69"/>
                      <a:pt x="215" y="60"/>
                      <a:pt x="205" y="50"/>
                    </a:cubicBezTo>
                    <a:cubicBezTo>
                      <a:pt x="188" y="11"/>
                      <a:pt x="184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11628657" y="-1670829"/>
                <a:ext cx="41222" cy="23509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46" extrusionOk="0">
                    <a:moveTo>
                      <a:pt x="57" y="0"/>
                    </a:moveTo>
                    <a:cubicBezTo>
                      <a:pt x="1" y="0"/>
                      <a:pt x="117" y="133"/>
                      <a:pt x="117" y="133"/>
                    </a:cubicBezTo>
                    <a:cubicBezTo>
                      <a:pt x="117" y="133"/>
                      <a:pt x="155" y="146"/>
                      <a:pt x="200" y="146"/>
                    </a:cubicBezTo>
                    <a:cubicBezTo>
                      <a:pt x="212" y="146"/>
                      <a:pt x="224" y="145"/>
                      <a:pt x="236" y="143"/>
                    </a:cubicBezTo>
                    <a:cubicBezTo>
                      <a:pt x="236" y="133"/>
                      <a:pt x="246" y="113"/>
                      <a:pt x="255" y="103"/>
                    </a:cubicBezTo>
                    <a:cubicBezTo>
                      <a:pt x="246" y="93"/>
                      <a:pt x="246" y="83"/>
                      <a:pt x="255" y="74"/>
                    </a:cubicBezTo>
                    <a:cubicBezTo>
                      <a:pt x="246" y="74"/>
                      <a:pt x="226" y="64"/>
                      <a:pt x="216" y="64"/>
                    </a:cubicBezTo>
                    <a:cubicBezTo>
                      <a:pt x="156" y="54"/>
                      <a:pt x="176" y="34"/>
                      <a:pt x="77" y="4"/>
                    </a:cubicBezTo>
                    <a:cubicBezTo>
                      <a:pt x="69" y="2"/>
                      <a:pt x="62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11645725" y="-2550016"/>
                <a:ext cx="297087" cy="723796"/>
              </a:xfrm>
              <a:custGeom>
                <a:avLst/>
                <a:gdLst/>
                <a:ahLst/>
                <a:cxnLst/>
                <a:rect l="l" t="t" r="r" b="b"/>
                <a:pathLst>
                  <a:path w="1845" h="4495" extrusionOk="0">
                    <a:moveTo>
                      <a:pt x="737" y="0"/>
                    </a:moveTo>
                    <a:cubicBezTo>
                      <a:pt x="736" y="0"/>
                      <a:pt x="734" y="20"/>
                      <a:pt x="734" y="70"/>
                    </a:cubicBezTo>
                    <a:lnTo>
                      <a:pt x="734" y="209"/>
                    </a:lnTo>
                    <a:cubicBezTo>
                      <a:pt x="734" y="159"/>
                      <a:pt x="732" y="139"/>
                      <a:pt x="728" y="139"/>
                    </a:cubicBezTo>
                    <a:cubicBezTo>
                      <a:pt x="716" y="139"/>
                      <a:pt x="690" y="330"/>
                      <a:pt x="675" y="368"/>
                    </a:cubicBezTo>
                    <a:cubicBezTo>
                      <a:pt x="645" y="417"/>
                      <a:pt x="665" y="417"/>
                      <a:pt x="655" y="497"/>
                    </a:cubicBezTo>
                    <a:cubicBezTo>
                      <a:pt x="655" y="530"/>
                      <a:pt x="652" y="541"/>
                      <a:pt x="642" y="541"/>
                    </a:cubicBezTo>
                    <a:cubicBezTo>
                      <a:pt x="629" y="541"/>
                      <a:pt x="606" y="522"/>
                      <a:pt x="566" y="516"/>
                    </a:cubicBezTo>
                    <a:cubicBezTo>
                      <a:pt x="561" y="515"/>
                      <a:pt x="556" y="515"/>
                      <a:pt x="552" y="515"/>
                    </a:cubicBezTo>
                    <a:cubicBezTo>
                      <a:pt x="514" y="515"/>
                      <a:pt x="549" y="556"/>
                      <a:pt x="576" y="556"/>
                    </a:cubicBezTo>
                    <a:cubicBezTo>
                      <a:pt x="579" y="555"/>
                      <a:pt x="582" y="555"/>
                      <a:pt x="585" y="555"/>
                    </a:cubicBezTo>
                    <a:cubicBezTo>
                      <a:pt x="621" y="555"/>
                      <a:pt x="654" y="606"/>
                      <a:pt x="645" y="616"/>
                    </a:cubicBezTo>
                    <a:cubicBezTo>
                      <a:pt x="635" y="635"/>
                      <a:pt x="546" y="665"/>
                      <a:pt x="576" y="744"/>
                    </a:cubicBezTo>
                    <a:cubicBezTo>
                      <a:pt x="597" y="787"/>
                      <a:pt x="563" y="799"/>
                      <a:pt x="531" y="799"/>
                    </a:cubicBezTo>
                    <a:cubicBezTo>
                      <a:pt x="518" y="799"/>
                      <a:pt x="505" y="797"/>
                      <a:pt x="497" y="794"/>
                    </a:cubicBezTo>
                    <a:cubicBezTo>
                      <a:pt x="491" y="790"/>
                      <a:pt x="485" y="789"/>
                      <a:pt x="479" y="789"/>
                    </a:cubicBezTo>
                    <a:cubicBezTo>
                      <a:pt x="455" y="789"/>
                      <a:pt x="436" y="819"/>
                      <a:pt x="477" y="844"/>
                    </a:cubicBezTo>
                    <a:cubicBezTo>
                      <a:pt x="526" y="883"/>
                      <a:pt x="487" y="992"/>
                      <a:pt x="437" y="992"/>
                    </a:cubicBezTo>
                    <a:cubicBezTo>
                      <a:pt x="406" y="992"/>
                      <a:pt x="381" y="950"/>
                      <a:pt x="344" y="950"/>
                    </a:cubicBezTo>
                    <a:cubicBezTo>
                      <a:pt x="333" y="950"/>
                      <a:pt x="321" y="954"/>
                      <a:pt x="308" y="963"/>
                    </a:cubicBezTo>
                    <a:cubicBezTo>
                      <a:pt x="298" y="972"/>
                      <a:pt x="298" y="972"/>
                      <a:pt x="288" y="982"/>
                    </a:cubicBezTo>
                    <a:cubicBezTo>
                      <a:pt x="278" y="992"/>
                      <a:pt x="278" y="992"/>
                      <a:pt x="268" y="1002"/>
                    </a:cubicBezTo>
                    <a:cubicBezTo>
                      <a:pt x="268" y="1002"/>
                      <a:pt x="268" y="1012"/>
                      <a:pt x="268" y="1012"/>
                    </a:cubicBezTo>
                    <a:cubicBezTo>
                      <a:pt x="259" y="1032"/>
                      <a:pt x="298" y="1022"/>
                      <a:pt x="338" y="1032"/>
                    </a:cubicBezTo>
                    <a:cubicBezTo>
                      <a:pt x="348" y="1042"/>
                      <a:pt x="368" y="1042"/>
                      <a:pt x="378" y="1062"/>
                    </a:cubicBezTo>
                    <a:cubicBezTo>
                      <a:pt x="411" y="1112"/>
                      <a:pt x="395" y="1134"/>
                      <a:pt x="436" y="1134"/>
                    </a:cubicBezTo>
                    <a:cubicBezTo>
                      <a:pt x="444" y="1134"/>
                      <a:pt x="454" y="1133"/>
                      <a:pt x="467" y="1131"/>
                    </a:cubicBezTo>
                    <a:cubicBezTo>
                      <a:pt x="546" y="1131"/>
                      <a:pt x="526" y="1220"/>
                      <a:pt x="546" y="1369"/>
                    </a:cubicBezTo>
                    <a:cubicBezTo>
                      <a:pt x="550" y="1429"/>
                      <a:pt x="531" y="1450"/>
                      <a:pt x="508" y="1450"/>
                    </a:cubicBezTo>
                    <a:cubicBezTo>
                      <a:pt x="477" y="1450"/>
                      <a:pt x="441" y="1413"/>
                      <a:pt x="447" y="1379"/>
                    </a:cubicBezTo>
                    <a:cubicBezTo>
                      <a:pt x="467" y="1320"/>
                      <a:pt x="427" y="1300"/>
                      <a:pt x="318" y="1240"/>
                    </a:cubicBezTo>
                    <a:cubicBezTo>
                      <a:pt x="298" y="1232"/>
                      <a:pt x="286" y="1228"/>
                      <a:pt x="279" y="1228"/>
                    </a:cubicBezTo>
                    <a:cubicBezTo>
                      <a:pt x="242" y="1228"/>
                      <a:pt x="341" y="1321"/>
                      <a:pt x="358" y="1379"/>
                    </a:cubicBezTo>
                    <a:cubicBezTo>
                      <a:pt x="363" y="1410"/>
                      <a:pt x="360" y="1425"/>
                      <a:pt x="350" y="1425"/>
                    </a:cubicBezTo>
                    <a:cubicBezTo>
                      <a:pt x="341" y="1425"/>
                      <a:pt x="327" y="1413"/>
                      <a:pt x="308" y="1389"/>
                    </a:cubicBezTo>
                    <a:cubicBezTo>
                      <a:pt x="297" y="1378"/>
                      <a:pt x="288" y="1374"/>
                      <a:pt x="279" y="1374"/>
                    </a:cubicBezTo>
                    <a:cubicBezTo>
                      <a:pt x="246" y="1374"/>
                      <a:pt x="225" y="1436"/>
                      <a:pt x="209" y="1498"/>
                    </a:cubicBezTo>
                    <a:cubicBezTo>
                      <a:pt x="189" y="1577"/>
                      <a:pt x="249" y="1518"/>
                      <a:pt x="278" y="1587"/>
                    </a:cubicBezTo>
                    <a:cubicBezTo>
                      <a:pt x="286" y="1612"/>
                      <a:pt x="301" y="1622"/>
                      <a:pt x="318" y="1622"/>
                    </a:cubicBezTo>
                    <a:cubicBezTo>
                      <a:pt x="349" y="1622"/>
                      <a:pt x="388" y="1593"/>
                      <a:pt x="407" y="1567"/>
                    </a:cubicBezTo>
                    <a:cubicBezTo>
                      <a:pt x="420" y="1558"/>
                      <a:pt x="430" y="1554"/>
                      <a:pt x="441" y="1554"/>
                    </a:cubicBezTo>
                    <a:cubicBezTo>
                      <a:pt x="466" y="1554"/>
                      <a:pt x="494" y="1576"/>
                      <a:pt x="556" y="1617"/>
                    </a:cubicBezTo>
                    <a:cubicBezTo>
                      <a:pt x="635" y="1676"/>
                      <a:pt x="516" y="1716"/>
                      <a:pt x="477" y="1756"/>
                    </a:cubicBezTo>
                    <a:cubicBezTo>
                      <a:pt x="464" y="1768"/>
                      <a:pt x="453" y="1771"/>
                      <a:pt x="441" y="1771"/>
                    </a:cubicBezTo>
                    <a:cubicBezTo>
                      <a:pt x="431" y="1771"/>
                      <a:pt x="421" y="1769"/>
                      <a:pt x="409" y="1769"/>
                    </a:cubicBezTo>
                    <a:cubicBezTo>
                      <a:pt x="388" y="1769"/>
                      <a:pt x="363" y="1775"/>
                      <a:pt x="328" y="1805"/>
                    </a:cubicBezTo>
                    <a:cubicBezTo>
                      <a:pt x="271" y="1854"/>
                      <a:pt x="267" y="1903"/>
                      <a:pt x="252" y="1903"/>
                    </a:cubicBezTo>
                    <a:cubicBezTo>
                      <a:pt x="248" y="1903"/>
                      <a:pt x="244" y="1900"/>
                      <a:pt x="239" y="1895"/>
                    </a:cubicBezTo>
                    <a:cubicBezTo>
                      <a:pt x="234" y="1890"/>
                      <a:pt x="226" y="1887"/>
                      <a:pt x="219" y="1887"/>
                    </a:cubicBezTo>
                    <a:cubicBezTo>
                      <a:pt x="211" y="1887"/>
                      <a:pt x="204" y="1890"/>
                      <a:pt x="199" y="1895"/>
                    </a:cubicBezTo>
                    <a:cubicBezTo>
                      <a:pt x="199" y="1895"/>
                      <a:pt x="189" y="1895"/>
                      <a:pt x="189" y="1905"/>
                    </a:cubicBezTo>
                    <a:cubicBezTo>
                      <a:pt x="199" y="1905"/>
                      <a:pt x="209" y="1905"/>
                      <a:pt x="219" y="1914"/>
                    </a:cubicBezTo>
                    <a:cubicBezTo>
                      <a:pt x="288" y="1964"/>
                      <a:pt x="179" y="1924"/>
                      <a:pt x="140" y="1964"/>
                    </a:cubicBezTo>
                    <a:cubicBezTo>
                      <a:pt x="120" y="1984"/>
                      <a:pt x="110" y="2004"/>
                      <a:pt x="90" y="2033"/>
                    </a:cubicBezTo>
                    <a:cubicBezTo>
                      <a:pt x="80" y="2053"/>
                      <a:pt x="70" y="2063"/>
                      <a:pt x="70" y="2083"/>
                    </a:cubicBezTo>
                    <a:cubicBezTo>
                      <a:pt x="66" y="2100"/>
                      <a:pt x="75" y="2108"/>
                      <a:pt x="88" y="2108"/>
                    </a:cubicBezTo>
                    <a:cubicBezTo>
                      <a:pt x="105" y="2108"/>
                      <a:pt x="128" y="2095"/>
                      <a:pt x="140" y="2073"/>
                    </a:cubicBezTo>
                    <a:cubicBezTo>
                      <a:pt x="143" y="2059"/>
                      <a:pt x="145" y="2054"/>
                      <a:pt x="147" y="2054"/>
                    </a:cubicBezTo>
                    <a:cubicBezTo>
                      <a:pt x="151" y="2054"/>
                      <a:pt x="153" y="2073"/>
                      <a:pt x="159" y="2093"/>
                    </a:cubicBezTo>
                    <a:cubicBezTo>
                      <a:pt x="169" y="2093"/>
                      <a:pt x="179" y="2083"/>
                      <a:pt x="189" y="2083"/>
                    </a:cubicBezTo>
                    <a:cubicBezTo>
                      <a:pt x="209" y="2073"/>
                      <a:pt x="229" y="2073"/>
                      <a:pt x="229" y="2073"/>
                    </a:cubicBezTo>
                    <a:cubicBezTo>
                      <a:pt x="239" y="2063"/>
                      <a:pt x="249" y="2043"/>
                      <a:pt x="259" y="2033"/>
                    </a:cubicBezTo>
                    <a:cubicBezTo>
                      <a:pt x="268" y="2014"/>
                      <a:pt x="278" y="1994"/>
                      <a:pt x="288" y="1964"/>
                    </a:cubicBezTo>
                    <a:cubicBezTo>
                      <a:pt x="298" y="1964"/>
                      <a:pt x="298" y="1964"/>
                      <a:pt x="298" y="1954"/>
                    </a:cubicBezTo>
                    <a:cubicBezTo>
                      <a:pt x="308" y="1940"/>
                      <a:pt x="315" y="1935"/>
                      <a:pt x="320" y="1935"/>
                    </a:cubicBezTo>
                    <a:cubicBezTo>
                      <a:pt x="329" y="1935"/>
                      <a:pt x="331" y="1954"/>
                      <a:pt x="338" y="1974"/>
                    </a:cubicBezTo>
                    <a:cubicBezTo>
                      <a:pt x="338" y="2014"/>
                      <a:pt x="338" y="2053"/>
                      <a:pt x="338" y="2053"/>
                    </a:cubicBezTo>
                    <a:cubicBezTo>
                      <a:pt x="338" y="2053"/>
                      <a:pt x="338" y="2063"/>
                      <a:pt x="338" y="2063"/>
                    </a:cubicBezTo>
                    <a:cubicBezTo>
                      <a:pt x="348" y="2093"/>
                      <a:pt x="378" y="2172"/>
                      <a:pt x="427" y="2212"/>
                    </a:cubicBezTo>
                    <a:cubicBezTo>
                      <a:pt x="477" y="2261"/>
                      <a:pt x="407" y="2291"/>
                      <a:pt x="358" y="2301"/>
                    </a:cubicBezTo>
                    <a:cubicBezTo>
                      <a:pt x="328" y="2301"/>
                      <a:pt x="318" y="2311"/>
                      <a:pt x="298" y="2321"/>
                    </a:cubicBezTo>
                    <a:cubicBezTo>
                      <a:pt x="278" y="2341"/>
                      <a:pt x="259" y="2361"/>
                      <a:pt x="239" y="2380"/>
                    </a:cubicBezTo>
                    <a:cubicBezTo>
                      <a:pt x="231" y="2388"/>
                      <a:pt x="219" y="2391"/>
                      <a:pt x="205" y="2391"/>
                    </a:cubicBezTo>
                    <a:cubicBezTo>
                      <a:pt x="181" y="2391"/>
                      <a:pt x="150" y="2383"/>
                      <a:pt x="120" y="2371"/>
                    </a:cubicBezTo>
                    <a:cubicBezTo>
                      <a:pt x="100" y="2361"/>
                      <a:pt x="70" y="2361"/>
                      <a:pt x="50" y="2351"/>
                    </a:cubicBezTo>
                    <a:lnTo>
                      <a:pt x="30" y="2351"/>
                    </a:lnTo>
                    <a:cubicBezTo>
                      <a:pt x="21" y="2361"/>
                      <a:pt x="11" y="2380"/>
                      <a:pt x="1" y="2390"/>
                    </a:cubicBezTo>
                    <a:cubicBezTo>
                      <a:pt x="11" y="2400"/>
                      <a:pt x="30" y="2410"/>
                      <a:pt x="40" y="2420"/>
                    </a:cubicBezTo>
                    <a:cubicBezTo>
                      <a:pt x="49" y="2425"/>
                      <a:pt x="58" y="2426"/>
                      <a:pt x="66" y="2426"/>
                    </a:cubicBezTo>
                    <a:cubicBezTo>
                      <a:pt x="82" y="2426"/>
                      <a:pt x="97" y="2421"/>
                      <a:pt x="116" y="2421"/>
                    </a:cubicBezTo>
                    <a:cubicBezTo>
                      <a:pt x="133" y="2421"/>
                      <a:pt x="154" y="2425"/>
                      <a:pt x="179" y="2440"/>
                    </a:cubicBezTo>
                    <a:cubicBezTo>
                      <a:pt x="232" y="2478"/>
                      <a:pt x="239" y="2510"/>
                      <a:pt x="252" y="2510"/>
                    </a:cubicBezTo>
                    <a:cubicBezTo>
                      <a:pt x="257" y="2510"/>
                      <a:pt x="261" y="2507"/>
                      <a:pt x="268" y="2499"/>
                    </a:cubicBezTo>
                    <a:cubicBezTo>
                      <a:pt x="272" y="2498"/>
                      <a:pt x="276" y="2497"/>
                      <a:pt x="279" y="2497"/>
                    </a:cubicBezTo>
                    <a:cubicBezTo>
                      <a:pt x="296" y="2497"/>
                      <a:pt x="314" y="2513"/>
                      <a:pt x="338" y="2529"/>
                    </a:cubicBezTo>
                    <a:cubicBezTo>
                      <a:pt x="358" y="2519"/>
                      <a:pt x="368" y="2509"/>
                      <a:pt x="397" y="2490"/>
                    </a:cubicBezTo>
                    <a:cubicBezTo>
                      <a:pt x="407" y="2484"/>
                      <a:pt x="416" y="2482"/>
                      <a:pt x="424" y="2482"/>
                    </a:cubicBezTo>
                    <a:cubicBezTo>
                      <a:pt x="472" y="2482"/>
                      <a:pt x="487" y="2573"/>
                      <a:pt x="487" y="2599"/>
                    </a:cubicBezTo>
                    <a:cubicBezTo>
                      <a:pt x="487" y="2638"/>
                      <a:pt x="447" y="2648"/>
                      <a:pt x="378" y="2668"/>
                    </a:cubicBezTo>
                    <a:cubicBezTo>
                      <a:pt x="368" y="2668"/>
                      <a:pt x="368" y="2668"/>
                      <a:pt x="368" y="2678"/>
                    </a:cubicBezTo>
                    <a:cubicBezTo>
                      <a:pt x="338" y="2688"/>
                      <a:pt x="318" y="2718"/>
                      <a:pt x="308" y="2747"/>
                    </a:cubicBezTo>
                    <a:cubicBezTo>
                      <a:pt x="298" y="2767"/>
                      <a:pt x="288" y="2797"/>
                      <a:pt x="278" y="2817"/>
                    </a:cubicBezTo>
                    <a:cubicBezTo>
                      <a:pt x="288" y="2822"/>
                      <a:pt x="299" y="2823"/>
                      <a:pt x="310" y="2823"/>
                    </a:cubicBezTo>
                    <a:cubicBezTo>
                      <a:pt x="347" y="2823"/>
                      <a:pt x="394" y="2804"/>
                      <a:pt x="447" y="2797"/>
                    </a:cubicBezTo>
                    <a:cubicBezTo>
                      <a:pt x="456" y="2796"/>
                      <a:pt x="465" y="2795"/>
                      <a:pt x="473" y="2795"/>
                    </a:cubicBezTo>
                    <a:cubicBezTo>
                      <a:pt x="529" y="2795"/>
                      <a:pt x="572" y="2823"/>
                      <a:pt x="615" y="2866"/>
                    </a:cubicBezTo>
                    <a:cubicBezTo>
                      <a:pt x="652" y="2897"/>
                      <a:pt x="640" y="2908"/>
                      <a:pt x="605" y="2908"/>
                    </a:cubicBezTo>
                    <a:cubicBezTo>
                      <a:pt x="583" y="2908"/>
                      <a:pt x="551" y="2904"/>
                      <a:pt x="516" y="2896"/>
                    </a:cubicBezTo>
                    <a:cubicBezTo>
                      <a:pt x="503" y="2891"/>
                      <a:pt x="492" y="2889"/>
                      <a:pt x="483" y="2889"/>
                    </a:cubicBezTo>
                    <a:cubicBezTo>
                      <a:pt x="440" y="2889"/>
                      <a:pt x="447" y="2939"/>
                      <a:pt x="447" y="2956"/>
                    </a:cubicBezTo>
                    <a:cubicBezTo>
                      <a:pt x="447" y="2965"/>
                      <a:pt x="477" y="2995"/>
                      <a:pt x="586" y="3045"/>
                    </a:cubicBezTo>
                    <a:cubicBezTo>
                      <a:pt x="640" y="3072"/>
                      <a:pt x="632" y="3087"/>
                      <a:pt x="602" y="3087"/>
                    </a:cubicBezTo>
                    <a:cubicBezTo>
                      <a:pt x="577" y="3087"/>
                      <a:pt x="538" y="3077"/>
                      <a:pt x="506" y="3055"/>
                    </a:cubicBezTo>
                    <a:cubicBezTo>
                      <a:pt x="437" y="3015"/>
                      <a:pt x="417" y="3005"/>
                      <a:pt x="358" y="2946"/>
                    </a:cubicBezTo>
                    <a:cubicBezTo>
                      <a:pt x="339" y="2924"/>
                      <a:pt x="326" y="2916"/>
                      <a:pt x="316" y="2916"/>
                    </a:cubicBezTo>
                    <a:cubicBezTo>
                      <a:pt x="294" y="2916"/>
                      <a:pt x="291" y="2958"/>
                      <a:pt x="298" y="2985"/>
                    </a:cubicBezTo>
                    <a:cubicBezTo>
                      <a:pt x="307" y="3008"/>
                      <a:pt x="300" y="3018"/>
                      <a:pt x="285" y="3018"/>
                    </a:cubicBezTo>
                    <a:cubicBezTo>
                      <a:pt x="266" y="3018"/>
                      <a:pt x="236" y="3003"/>
                      <a:pt x="209" y="2975"/>
                    </a:cubicBezTo>
                    <a:cubicBezTo>
                      <a:pt x="159" y="2916"/>
                      <a:pt x="179" y="2906"/>
                      <a:pt x="120" y="2886"/>
                    </a:cubicBezTo>
                    <a:cubicBezTo>
                      <a:pt x="112" y="2884"/>
                      <a:pt x="105" y="2882"/>
                      <a:pt x="98" y="2882"/>
                    </a:cubicBezTo>
                    <a:cubicBezTo>
                      <a:pt x="79" y="2882"/>
                      <a:pt x="65" y="2891"/>
                      <a:pt x="50" y="2906"/>
                    </a:cubicBezTo>
                    <a:cubicBezTo>
                      <a:pt x="50" y="2916"/>
                      <a:pt x="50" y="2916"/>
                      <a:pt x="50" y="2916"/>
                    </a:cubicBezTo>
                    <a:cubicBezTo>
                      <a:pt x="64" y="2942"/>
                      <a:pt x="72" y="2956"/>
                      <a:pt x="83" y="2956"/>
                    </a:cubicBezTo>
                    <a:cubicBezTo>
                      <a:pt x="88" y="2956"/>
                      <a:pt x="93" y="2952"/>
                      <a:pt x="100" y="2946"/>
                    </a:cubicBezTo>
                    <a:cubicBezTo>
                      <a:pt x="105" y="2941"/>
                      <a:pt x="110" y="2939"/>
                      <a:pt x="116" y="2939"/>
                    </a:cubicBezTo>
                    <a:cubicBezTo>
                      <a:pt x="146" y="2939"/>
                      <a:pt x="193" y="3001"/>
                      <a:pt x="268" y="3084"/>
                    </a:cubicBezTo>
                    <a:cubicBezTo>
                      <a:pt x="288" y="3114"/>
                      <a:pt x="298" y="3134"/>
                      <a:pt x="288" y="3144"/>
                    </a:cubicBezTo>
                    <a:cubicBezTo>
                      <a:pt x="308" y="3144"/>
                      <a:pt x="328" y="3124"/>
                      <a:pt x="358" y="3094"/>
                    </a:cubicBezTo>
                    <a:cubicBezTo>
                      <a:pt x="371" y="3083"/>
                      <a:pt x="382" y="3078"/>
                      <a:pt x="390" y="3078"/>
                    </a:cubicBezTo>
                    <a:cubicBezTo>
                      <a:pt x="418" y="3078"/>
                      <a:pt x="422" y="3131"/>
                      <a:pt x="437" y="3154"/>
                    </a:cubicBezTo>
                    <a:cubicBezTo>
                      <a:pt x="457" y="3184"/>
                      <a:pt x="447" y="3194"/>
                      <a:pt x="506" y="3293"/>
                    </a:cubicBezTo>
                    <a:cubicBezTo>
                      <a:pt x="550" y="3355"/>
                      <a:pt x="547" y="3366"/>
                      <a:pt x="533" y="3366"/>
                    </a:cubicBezTo>
                    <a:cubicBezTo>
                      <a:pt x="525" y="3366"/>
                      <a:pt x="514" y="3362"/>
                      <a:pt x="506" y="3362"/>
                    </a:cubicBezTo>
                    <a:cubicBezTo>
                      <a:pt x="487" y="3352"/>
                      <a:pt x="397" y="3273"/>
                      <a:pt x="348" y="3263"/>
                    </a:cubicBezTo>
                    <a:cubicBezTo>
                      <a:pt x="339" y="3259"/>
                      <a:pt x="334" y="3258"/>
                      <a:pt x="331" y="3258"/>
                    </a:cubicBezTo>
                    <a:cubicBezTo>
                      <a:pt x="320" y="3258"/>
                      <a:pt x="372" y="3293"/>
                      <a:pt x="437" y="3342"/>
                    </a:cubicBezTo>
                    <a:cubicBezTo>
                      <a:pt x="476" y="3382"/>
                      <a:pt x="471" y="3392"/>
                      <a:pt x="450" y="3392"/>
                    </a:cubicBezTo>
                    <a:cubicBezTo>
                      <a:pt x="434" y="3392"/>
                      <a:pt x="409" y="3386"/>
                      <a:pt x="387" y="3382"/>
                    </a:cubicBezTo>
                    <a:cubicBezTo>
                      <a:pt x="382" y="3379"/>
                      <a:pt x="378" y="3378"/>
                      <a:pt x="375" y="3378"/>
                    </a:cubicBezTo>
                    <a:cubicBezTo>
                      <a:pt x="368" y="3378"/>
                      <a:pt x="368" y="3385"/>
                      <a:pt x="368" y="3392"/>
                    </a:cubicBezTo>
                    <a:cubicBezTo>
                      <a:pt x="387" y="3402"/>
                      <a:pt x="417" y="3412"/>
                      <a:pt x="437" y="3422"/>
                    </a:cubicBezTo>
                    <a:cubicBezTo>
                      <a:pt x="450" y="3422"/>
                      <a:pt x="463" y="3417"/>
                      <a:pt x="477" y="3417"/>
                    </a:cubicBezTo>
                    <a:cubicBezTo>
                      <a:pt x="483" y="3417"/>
                      <a:pt x="490" y="3418"/>
                      <a:pt x="497" y="3422"/>
                    </a:cubicBezTo>
                    <a:cubicBezTo>
                      <a:pt x="536" y="3422"/>
                      <a:pt x="536" y="3491"/>
                      <a:pt x="566" y="3560"/>
                    </a:cubicBezTo>
                    <a:cubicBezTo>
                      <a:pt x="596" y="3630"/>
                      <a:pt x="606" y="3600"/>
                      <a:pt x="645" y="3699"/>
                    </a:cubicBezTo>
                    <a:cubicBezTo>
                      <a:pt x="654" y="3730"/>
                      <a:pt x="652" y="3742"/>
                      <a:pt x="644" y="3742"/>
                    </a:cubicBezTo>
                    <a:cubicBezTo>
                      <a:pt x="624" y="3742"/>
                      <a:pt x="567" y="3668"/>
                      <a:pt x="546" y="3640"/>
                    </a:cubicBezTo>
                    <a:cubicBezTo>
                      <a:pt x="506" y="3590"/>
                      <a:pt x="526" y="3600"/>
                      <a:pt x="457" y="3570"/>
                    </a:cubicBezTo>
                    <a:cubicBezTo>
                      <a:pt x="443" y="3564"/>
                      <a:pt x="434" y="3562"/>
                      <a:pt x="430" y="3562"/>
                    </a:cubicBezTo>
                    <a:cubicBezTo>
                      <a:pt x="414" y="3562"/>
                      <a:pt x="465" y="3604"/>
                      <a:pt x="497" y="3660"/>
                    </a:cubicBezTo>
                    <a:cubicBezTo>
                      <a:pt x="524" y="3708"/>
                      <a:pt x="518" y="3737"/>
                      <a:pt x="489" y="3737"/>
                    </a:cubicBezTo>
                    <a:cubicBezTo>
                      <a:pt x="476" y="3737"/>
                      <a:pt x="458" y="3731"/>
                      <a:pt x="437" y="3719"/>
                    </a:cubicBezTo>
                    <a:cubicBezTo>
                      <a:pt x="378" y="3679"/>
                      <a:pt x="427" y="3660"/>
                      <a:pt x="397" y="3610"/>
                    </a:cubicBezTo>
                    <a:cubicBezTo>
                      <a:pt x="392" y="3595"/>
                      <a:pt x="385" y="3589"/>
                      <a:pt x="378" y="3589"/>
                    </a:cubicBezTo>
                    <a:cubicBezTo>
                      <a:pt x="361" y="3589"/>
                      <a:pt x="342" y="3624"/>
                      <a:pt x="328" y="3660"/>
                    </a:cubicBezTo>
                    <a:cubicBezTo>
                      <a:pt x="348" y="3679"/>
                      <a:pt x="397" y="3719"/>
                      <a:pt x="487" y="3769"/>
                    </a:cubicBezTo>
                    <a:cubicBezTo>
                      <a:pt x="506" y="3788"/>
                      <a:pt x="516" y="3798"/>
                      <a:pt x="526" y="3808"/>
                    </a:cubicBezTo>
                    <a:cubicBezTo>
                      <a:pt x="537" y="3805"/>
                      <a:pt x="545" y="3803"/>
                      <a:pt x="549" y="3803"/>
                    </a:cubicBezTo>
                    <a:cubicBezTo>
                      <a:pt x="570" y="3803"/>
                      <a:pt x="540" y="3834"/>
                      <a:pt x="556" y="3858"/>
                    </a:cubicBezTo>
                    <a:cubicBezTo>
                      <a:pt x="576" y="3898"/>
                      <a:pt x="725" y="3907"/>
                      <a:pt x="725" y="3907"/>
                    </a:cubicBezTo>
                    <a:cubicBezTo>
                      <a:pt x="725" y="3907"/>
                      <a:pt x="754" y="3947"/>
                      <a:pt x="734" y="3947"/>
                    </a:cubicBezTo>
                    <a:cubicBezTo>
                      <a:pt x="725" y="3947"/>
                      <a:pt x="685" y="3957"/>
                      <a:pt x="665" y="4007"/>
                    </a:cubicBezTo>
                    <a:cubicBezTo>
                      <a:pt x="662" y="4020"/>
                      <a:pt x="666" y="4024"/>
                      <a:pt x="676" y="4024"/>
                    </a:cubicBezTo>
                    <a:cubicBezTo>
                      <a:pt x="696" y="4024"/>
                      <a:pt x="738" y="4007"/>
                      <a:pt x="784" y="4007"/>
                    </a:cubicBezTo>
                    <a:cubicBezTo>
                      <a:pt x="844" y="4007"/>
                      <a:pt x="824" y="4026"/>
                      <a:pt x="834" y="4066"/>
                    </a:cubicBezTo>
                    <a:cubicBezTo>
                      <a:pt x="838" y="4082"/>
                      <a:pt x="830" y="4085"/>
                      <a:pt x="817" y="4085"/>
                    </a:cubicBezTo>
                    <a:cubicBezTo>
                      <a:pt x="809" y="4085"/>
                      <a:pt x="797" y="4084"/>
                      <a:pt x="784" y="4084"/>
                    </a:cubicBezTo>
                    <a:cubicBezTo>
                      <a:pt x="769" y="4084"/>
                      <a:pt x="751" y="4086"/>
                      <a:pt x="734" y="4096"/>
                    </a:cubicBezTo>
                    <a:cubicBezTo>
                      <a:pt x="685" y="4116"/>
                      <a:pt x="764" y="4126"/>
                      <a:pt x="764" y="4185"/>
                    </a:cubicBezTo>
                    <a:cubicBezTo>
                      <a:pt x="767" y="4204"/>
                      <a:pt x="765" y="4211"/>
                      <a:pt x="759" y="4211"/>
                    </a:cubicBezTo>
                    <a:cubicBezTo>
                      <a:pt x="745" y="4211"/>
                      <a:pt x="715" y="4176"/>
                      <a:pt x="695" y="4155"/>
                    </a:cubicBezTo>
                    <a:cubicBezTo>
                      <a:pt x="665" y="4116"/>
                      <a:pt x="655" y="4096"/>
                      <a:pt x="635" y="4066"/>
                    </a:cubicBezTo>
                    <a:cubicBezTo>
                      <a:pt x="615" y="4026"/>
                      <a:pt x="596" y="4007"/>
                      <a:pt x="556" y="4007"/>
                    </a:cubicBezTo>
                    <a:cubicBezTo>
                      <a:pt x="516" y="4017"/>
                      <a:pt x="546" y="4026"/>
                      <a:pt x="586" y="4096"/>
                    </a:cubicBezTo>
                    <a:cubicBezTo>
                      <a:pt x="615" y="4155"/>
                      <a:pt x="606" y="4155"/>
                      <a:pt x="576" y="4185"/>
                    </a:cubicBezTo>
                    <a:cubicBezTo>
                      <a:pt x="570" y="4193"/>
                      <a:pt x="564" y="4196"/>
                      <a:pt x="559" y="4196"/>
                    </a:cubicBezTo>
                    <a:cubicBezTo>
                      <a:pt x="535" y="4196"/>
                      <a:pt x="514" y="4140"/>
                      <a:pt x="506" y="4116"/>
                    </a:cubicBezTo>
                    <a:cubicBezTo>
                      <a:pt x="497" y="4076"/>
                      <a:pt x="467" y="4066"/>
                      <a:pt x="417" y="4036"/>
                    </a:cubicBezTo>
                    <a:cubicBezTo>
                      <a:pt x="412" y="4034"/>
                      <a:pt x="409" y="4033"/>
                      <a:pt x="406" y="4033"/>
                    </a:cubicBezTo>
                    <a:cubicBezTo>
                      <a:pt x="384" y="4033"/>
                      <a:pt x="407" y="4090"/>
                      <a:pt x="407" y="4116"/>
                    </a:cubicBezTo>
                    <a:cubicBezTo>
                      <a:pt x="407" y="4155"/>
                      <a:pt x="407" y="4135"/>
                      <a:pt x="427" y="4195"/>
                    </a:cubicBezTo>
                    <a:cubicBezTo>
                      <a:pt x="427" y="4205"/>
                      <a:pt x="427" y="4205"/>
                      <a:pt x="427" y="4205"/>
                    </a:cubicBezTo>
                    <a:cubicBezTo>
                      <a:pt x="438" y="4237"/>
                      <a:pt x="431" y="4246"/>
                      <a:pt x="420" y="4246"/>
                    </a:cubicBezTo>
                    <a:cubicBezTo>
                      <a:pt x="410" y="4246"/>
                      <a:pt x="397" y="4239"/>
                      <a:pt x="387" y="4235"/>
                    </a:cubicBezTo>
                    <a:cubicBezTo>
                      <a:pt x="368" y="4225"/>
                      <a:pt x="298" y="4155"/>
                      <a:pt x="239" y="4116"/>
                    </a:cubicBezTo>
                    <a:cubicBezTo>
                      <a:pt x="189" y="4116"/>
                      <a:pt x="259" y="4135"/>
                      <a:pt x="308" y="4175"/>
                    </a:cubicBezTo>
                    <a:cubicBezTo>
                      <a:pt x="348" y="4215"/>
                      <a:pt x="328" y="4215"/>
                      <a:pt x="298" y="4215"/>
                    </a:cubicBezTo>
                    <a:cubicBezTo>
                      <a:pt x="298" y="4215"/>
                      <a:pt x="298" y="4215"/>
                      <a:pt x="298" y="4225"/>
                    </a:cubicBezTo>
                    <a:cubicBezTo>
                      <a:pt x="318" y="4235"/>
                      <a:pt x="328" y="4245"/>
                      <a:pt x="328" y="4254"/>
                    </a:cubicBezTo>
                    <a:cubicBezTo>
                      <a:pt x="343" y="4254"/>
                      <a:pt x="355" y="4252"/>
                      <a:pt x="369" y="4252"/>
                    </a:cubicBezTo>
                    <a:cubicBezTo>
                      <a:pt x="382" y="4252"/>
                      <a:pt x="397" y="4254"/>
                      <a:pt x="417" y="4264"/>
                    </a:cubicBezTo>
                    <a:cubicBezTo>
                      <a:pt x="477" y="4284"/>
                      <a:pt x="387" y="4304"/>
                      <a:pt x="397" y="4324"/>
                    </a:cubicBezTo>
                    <a:cubicBezTo>
                      <a:pt x="417" y="4334"/>
                      <a:pt x="427" y="4324"/>
                      <a:pt x="457" y="4354"/>
                    </a:cubicBezTo>
                    <a:cubicBezTo>
                      <a:pt x="472" y="4369"/>
                      <a:pt x="483" y="4375"/>
                      <a:pt x="491" y="4375"/>
                    </a:cubicBezTo>
                    <a:cubicBezTo>
                      <a:pt x="506" y="4375"/>
                      <a:pt x="514" y="4358"/>
                      <a:pt x="526" y="4334"/>
                    </a:cubicBezTo>
                    <a:cubicBezTo>
                      <a:pt x="534" y="4319"/>
                      <a:pt x="541" y="4314"/>
                      <a:pt x="550" y="4314"/>
                    </a:cubicBezTo>
                    <a:cubicBezTo>
                      <a:pt x="564" y="4314"/>
                      <a:pt x="581" y="4328"/>
                      <a:pt x="606" y="4334"/>
                    </a:cubicBezTo>
                    <a:cubicBezTo>
                      <a:pt x="645" y="4354"/>
                      <a:pt x="596" y="4393"/>
                      <a:pt x="606" y="4403"/>
                    </a:cubicBezTo>
                    <a:cubicBezTo>
                      <a:pt x="610" y="4412"/>
                      <a:pt x="616" y="4415"/>
                      <a:pt x="624" y="4415"/>
                    </a:cubicBezTo>
                    <a:cubicBezTo>
                      <a:pt x="636" y="4415"/>
                      <a:pt x="652" y="4409"/>
                      <a:pt x="675" y="4403"/>
                    </a:cubicBezTo>
                    <a:cubicBezTo>
                      <a:pt x="684" y="4401"/>
                      <a:pt x="693" y="4400"/>
                      <a:pt x="700" y="4400"/>
                    </a:cubicBezTo>
                    <a:cubicBezTo>
                      <a:pt x="732" y="4400"/>
                      <a:pt x="746" y="4415"/>
                      <a:pt x="754" y="4423"/>
                    </a:cubicBezTo>
                    <a:cubicBezTo>
                      <a:pt x="909" y="4292"/>
                      <a:pt x="1043" y="4247"/>
                      <a:pt x="1161" y="4247"/>
                    </a:cubicBezTo>
                    <a:cubicBezTo>
                      <a:pt x="1240" y="4247"/>
                      <a:pt x="1312" y="4266"/>
                      <a:pt x="1379" y="4294"/>
                    </a:cubicBezTo>
                    <a:cubicBezTo>
                      <a:pt x="1379" y="4273"/>
                      <a:pt x="1379" y="4256"/>
                      <a:pt x="1390" y="4256"/>
                    </a:cubicBezTo>
                    <a:cubicBezTo>
                      <a:pt x="1394" y="4256"/>
                      <a:pt x="1400" y="4259"/>
                      <a:pt x="1409" y="4264"/>
                    </a:cubicBezTo>
                    <a:cubicBezTo>
                      <a:pt x="1458" y="4304"/>
                      <a:pt x="1498" y="4284"/>
                      <a:pt x="1508" y="4344"/>
                    </a:cubicBezTo>
                    <a:cubicBezTo>
                      <a:pt x="1508" y="4344"/>
                      <a:pt x="1508" y="4354"/>
                      <a:pt x="1508" y="4364"/>
                    </a:cubicBezTo>
                    <a:cubicBezTo>
                      <a:pt x="1528" y="4373"/>
                      <a:pt x="1548" y="4393"/>
                      <a:pt x="1577" y="4403"/>
                    </a:cubicBezTo>
                    <a:cubicBezTo>
                      <a:pt x="1567" y="4393"/>
                      <a:pt x="1567" y="4383"/>
                      <a:pt x="1567" y="4373"/>
                    </a:cubicBezTo>
                    <a:cubicBezTo>
                      <a:pt x="1557" y="4364"/>
                      <a:pt x="1557" y="4364"/>
                      <a:pt x="1557" y="4354"/>
                    </a:cubicBezTo>
                    <a:cubicBezTo>
                      <a:pt x="1548" y="4324"/>
                      <a:pt x="1538" y="4304"/>
                      <a:pt x="1528" y="4284"/>
                    </a:cubicBezTo>
                    <a:cubicBezTo>
                      <a:pt x="1518" y="4245"/>
                      <a:pt x="1528" y="4225"/>
                      <a:pt x="1548" y="4225"/>
                    </a:cubicBezTo>
                    <a:cubicBezTo>
                      <a:pt x="1552" y="4223"/>
                      <a:pt x="1555" y="4223"/>
                      <a:pt x="1558" y="4223"/>
                    </a:cubicBezTo>
                    <a:cubicBezTo>
                      <a:pt x="1580" y="4223"/>
                      <a:pt x="1589" y="4249"/>
                      <a:pt x="1597" y="4274"/>
                    </a:cubicBezTo>
                    <a:cubicBezTo>
                      <a:pt x="1607" y="4294"/>
                      <a:pt x="1607" y="4304"/>
                      <a:pt x="1617" y="4324"/>
                    </a:cubicBezTo>
                    <a:cubicBezTo>
                      <a:pt x="1627" y="4344"/>
                      <a:pt x="1637" y="4364"/>
                      <a:pt x="1647" y="4383"/>
                    </a:cubicBezTo>
                    <a:cubicBezTo>
                      <a:pt x="1667" y="4393"/>
                      <a:pt x="1686" y="4413"/>
                      <a:pt x="1696" y="4443"/>
                    </a:cubicBezTo>
                    <a:cubicBezTo>
                      <a:pt x="1718" y="4470"/>
                      <a:pt x="1743" y="4494"/>
                      <a:pt x="1761" y="4494"/>
                    </a:cubicBezTo>
                    <a:cubicBezTo>
                      <a:pt x="1775" y="4494"/>
                      <a:pt x="1786" y="4478"/>
                      <a:pt x="1786" y="4433"/>
                    </a:cubicBezTo>
                    <a:cubicBezTo>
                      <a:pt x="1786" y="4393"/>
                      <a:pt x="1766" y="4373"/>
                      <a:pt x="1746" y="4364"/>
                    </a:cubicBezTo>
                    <a:cubicBezTo>
                      <a:pt x="1726" y="4344"/>
                      <a:pt x="1716" y="4334"/>
                      <a:pt x="1746" y="4314"/>
                    </a:cubicBezTo>
                    <a:cubicBezTo>
                      <a:pt x="1766" y="4294"/>
                      <a:pt x="1786" y="4294"/>
                      <a:pt x="1805" y="4294"/>
                    </a:cubicBezTo>
                    <a:cubicBezTo>
                      <a:pt x="1815" y="4297"/>
                      <a:pt x="1823" y="4300"/>
                      <a:pt x="1829" y="4300"/>
                    </a:cubicBezTo>
                    <a:cubicBezTo>
                      <a:pt x="1841" y="4300"/>
                      <a:pt x="1845" y="4291"/>
                      <a:pt x="1845" y="4264"/>
                    </a:cubicBezTo>
                    <a:cubicBezTo>
                      <a:pt x="1845" y="4264"/>
                      <a:pt x="1845" y="4254"/>
                      <a:pt x="1845" y="4245"/>
                    </a:cubicBezTo>
                    <a:cubicBezTo>
                      <a:pt x="1845" y="4215"/>
                      <a:pt x="1845" y="4195"/>
                      <a:pt x="1815" y="4195"/>
                    </a:cubicBezTo>
                    <a:lnTo>
                      <a:pt x="1795" y="4195"/>
                    </a:lnTo>
                    <a:cubicBezTo>
                      <a:pt x="1755" y="4195"/>
                      <a:pt x="1717" y="4212"/>
                      <a:pt x="1697" y="4212"/>
                    </a:cubicBezTo>
                    <a:cubicBezTo>
                      <a:pt x="1683" y="4212"/>
                      <a:pt x="1678" y="4204"/>
                      <a:pt x="1686" y="4175"/>
                    </a:cubicBezTo>
                    <a:cubicBezTo>
                      <a:pt x="1694" y="4131"/>
                      <a:pt x="1712" y="4125"/>
                      <a:pt x="1730" y="4125"/>
                    </a:cubicBezTo>
                    <a:cubicBezTo>
                      <a:pt x="1735" y="4125"/>
                      <a:pt x="1741" y="4126"/>
                      <a:pt x="1746" y="4126"/>
                    </a:cubicBezTo>
                    <a:cubicBezTo>
                      <a:pt x="1756" y="4116"/>
                      <a:pt x="1736" y="4066"/>
                      <a:pt x="1736" y="4066"/>
                    </a:cubicBezTo>
                    <a:cubicBezTo>
                      <a:pt x="1736" y="4066"/>
                      <a:pt x="1706" y="4066"/>
                      <a:pt x="1686" y="4076"/>
                    </a:cubicBezTo>
                    <a:cubicBezTo>
                      <a:pt x="1659" y="4087"/>
                      <a:pt x="1626" y="4095"/>
                      <a:pt x="1598" y="4095"/>
                    </a:cubicBezTo>
                    <a:cubicBezTo>
                      <a:pt x="1576" y="4095"/>
                      <a:pt x="1556" y="4089"/>
                      <a:pt x="1548" y="4076"/>
                    </a:cubicBezTo>
                    <a:cubicBezTo>
                      <a:pt x="1530" y="4024"/>
                      <a:pt x="1619" y="3942"/>
                      <a:pt x="1589" y="3942"/>
                    </a:cubicBezTo>
                    <a:cubicBezTo>
                      <a:pt x="1584" y="3942"/>
                      <a:pt x="1577" y="3943"/>
                      <a:pt x="1567" y="3947"/>
                    </a:cubicBezTo>
                    <a:cubicBezTo>
                      <a:pt x="1520" y="3971"/>
                      <a:pt x="1493" y="3995"/>
                      <a:pt x="1465" y="3995"/>
                    </a:cubicBezTo>
                    <a:cubicBezTo>
                      <a:pt x="1446" y="3995"/>
                      <a:pt x="1426" y="3985"/>
                      <a:pt x="1399" y="3957"/>
                    </a:cubicBezTo>
                    <a:cubicBezTo>
                      <a:pt x="1389" y="3947"/>
                      <a:pt x="1379" y="3937"/>
                      <a:pt x="1369" y="3927"/>
                    </a:cubicBezTo>
                    <a:cubicBezTo>
                      <a:pt x="1329" y="3888"/>
                      <a:pt x="1310" y="3888"/>
                      <a:pt x="1280" y="3858"/>
                    </a:cubicBezTo>
                    <a:cubicBezTo>
                      <a:pt x="1240" y="3818"/>
                      <a:pt x="1240" y="3818"/>
                      <a:pt x="1220" y="3788"/>
                    </a:cubicBezTo>
                    <a:cubicBezTo>
                      <a:pt x="1195" y="3763"/>
                      <a:pt x="1221" y="3715"/>
                      <a:pt x="1241" y="3715"/>
                    </a:cubicBezTo>
                    <a:cubicBezTo>
                      <a:pt x="1244" y="3715"/>
                      <a:pt x="1247" y="3716"/>
                      <a:pt x="1250" y="3719"/>
                    </a:cubicBezTo>
                    <a:cubicBezTo>
                      <a:pt x="1270" y="3729"/>
                      <a:pt x="1270" y="3769"/>
                      <a:pt x="1310" y="3828"/>
                    </a:cubicBezTo>
                    <a:cubicBezTo>
                      <a:pt x="1375" y="3897"/>
                      <a:pt x="1408" y="3923"/>
                      <a:pt x="1422" y="3923"/>
                    </a:cubicBezTo>
                    <a:cubicBezTo>
                      <a:pt x="1446" y="3923"/>
                      <a:pt x="1401" y="3833"/>
                      <a:pt x="1369" y="3769"/>
                    </a:cubicBezTo>
                    <a:cubicBezTo>
                      <a:pt x="1319" y="3679"/>
                      <a:pt x="1270" y="3739"/>
                      <a:pt x="1290" y="3669"/>
                    </a:cubicBezTo>
                    <a:cubicBezTo>
                      <a:pt x="1290" y="3640"/>
                      <a:pt x="1300" y="3620"/>
                      <a:pt x="1319" y="3590"/>
                    </a:cubicBezTo>
                    <a:cubicBezTo>
                      <a:pt x="1330" y="3579"/>
                      <a:pt x="1341" y="3571"/>
                      <a:pt x="1352" y="3571"/>
                    </a:cubicBezTo>
                    <a:cubicBezTo>
                      <a:pt x="1361" y="3571"/>
                      <a:pt x="1370" y="3577"/>
                      <a:pt x="1379" y="3590"/>
                    </a:cubicBezTo>
                    <a:cubicBezTo>
                      <a:pt x="1379" y="3590"/>
                      <a:pt x="1379" y="3590"/>
                      <a:pt x="1379" y="3600"/>
                    </a:cubicBezTo>
                    <a:cubicBezTo>
                      <a:pt x="1409" y="3679"/>
                      <a:pt x="1389" y="3759"/>
                      <a:pt x="1448" y="3828"/>
                    </a:cubicBezTo>
                    <a:cubicBezTo>
                      <a:pt x="1467" y="3844"/>
                      <a:pt x="1480" y="3852"/>
                      <a:pt x="1487" y="3852"/>
                    </a:cubicBezTo>
                    <a:cubicBezTo>
                      <a:pt x="1505" y="3852"/>
                      <a:pt x="1487" y="3801"/>
                      <a:pt x="1458" y="3729"/>
                    </a:cubicBezTo>
                    <a:cubicBezTo>
                      <a:pt x="1429" y="3669"/>
                      <a:pt x="1409" y="3610"/>
                      <a:pt x="1409" y="3570"/>
                    </a:cubicBezTo>
                    <a:cubicBezTo>
                      <a:pt x="1402" y="3549"/>
                      <a:pt x="1405" y="3533"/>
                      <a:pt x="1418" y="3533"/>
                    </a:cubicBezTo>
                    <a:cubicBezTo>
                      <a:pt x="1423" y="3533"/>
                      <a:pt x="1430" y="3535"/>
                      <a:pt x="1438" y="3541"/>
                    </a:cubicBezTo>
                    <a:lnTo>
                      <a:pt x="1448" y="3541"/>
                    </a:lnTo>
                    <a:cubicBezTo>
                      <a:pt x="1477" y="3561"/>
                      <a:pt x="1482" y="3563"/>
                      <a:pt x="1481" y="3563"/>
                    </a:cubicBezTo>
                    <a:cubicBezTo>
                      <a:pt x="1481" y="3563"/>
                      <a:pt x="1480" y="3563"/>
                      <a:pt x="1479" y="3563"/>
                    </a:cubicBezTo>
                    <a:cubicBezTo>
                      <a:pt x="1476" y="3563"/>
                      <a:pt x="1468" y="3565"/>
                      <a:pt x="1488" y="3600"/>
                    </a:cubicBezTo>
                    <a:cubicBezTo>
                      <a:pt x="1510" y="3638"/>
                      <a:pt x="1580" y="3677"/>
                      <a:pt x="1632" y="3677"/>
                    </a:cubicBezTo>
                    <a:cubicBezTo>
                      <a:pt x="1674" y="3677"/>
                      <a:pt x="1704" y="3651"/>
                      <a:pt x="1686" y="3580"/>
                    </a:cubicBezTo>
                    <a:cubicBezTo>
                      <a:pt x="1675" y="3520"/>
                      <a:pt x="1661" y="3505"/>
                      <a:pt x="1646" y="3505"/>
                    </a:cubicBezTo>
                    <a:cubicBezTo>
                      <a:pt x="1632" y="3505"/>
                      <a:pt x="1619" y="3516"/>
                      <a:pt x="1606" y="3516"/>
                    </a:cubicBezTo>
                    <a:cubicBezTo>
                      <a:pt x="1595" y="3516"/>
                      <a:pt x="1586" y="3509"/>
                      <a:pt x="1577" y="3481"/>
                    </a:cubicBezTo>
                    <a:cubicBezTo>
                      <a:pt x="1567" y="3451"/>
                      <a:pt x="1557" y="3422"/>
                      <a:pt x="1548" y="3402"/>
                    </a:cubicBezTo>
                    <a:cubicBezTo>
                      <a:pt x="1538" y="3372"/>
                      <a:pt x="1538" y="3362"/>
                      <a:pt x="1528" y="3342"/>
                    </a:cubicBezTo>
                    <a:cubicBezTo>
                      <a:pt x="1518" y="3322"/>
                      <a:pt x="1508" y="3313"/>
                      <a:pt x="1488" y="3313"/>
                    </a:cubicBezTo>
                    <a:cubicBezTo>
                      <a:pt x="1485" y="3311"/>
                      <a:pt x="1481" y="3310"/>
                      <a:pt x="1477" y="3310"/>
                    </a:cubicBezTo>
                    <a:cubicBezTo>
                      <a:pt x="1458" y="3310"/>
                      <a:pt x="1435" y="3328"/>
                      <a:pt x="1419" y="3352"/>
                    </a:cubicBezTo>
                    <a:cubicBezTo>
                      <a:pt x="1399" y="3372"/>
                      <a:pt x="1369" y="3402"/>
                      <a:pt x="1359" y="3402"/>
                    </a:cubicBezTo>
                    <a:cubicBezTo>
                      <a:pt x="1341" y="3402"/>
                      <a:pt x="1322" y="3271"/>
                      <a:pt x="1361" y="3271"/>
                    </a:cubicBezTo>
                    <a:cubicBezTo>
                      <a:pt x="1363" y="3271"/>
                      <a:pt x="1366" y="3272"/>
                      <a:pt x="1369" y="3273"/>
                    </a:cubicBezTo>
                    <a:cubicBezTo>
                      <a:pt x="1385" y="3278"/>
                      <a:pt x="1398" y="3281"/>
                      <a:pt x="1407" y="3281"/>
                    </a:cubicBezTo>
                    <a:cubicBezTo>
                      <a:pt x="1432" y="3281"/>
                      <a:pt x="1427" y="3257"/>
                      <a:pt x="1369" y="3184"/>
                    </a:cubicBezTo>
                    <a:cubicBezTo>
                      <a:pt x="1369" y="3184"/>
                      <a:pt x="1369" y="3184"/>
                      <a:pt x="1359" y="3174"/>
                    </a:cubicBezTo>
                    <a:cubicBezTo>
                      <a:pt x="1291" y="3089"/>
                      <a:pt x="1318" y="3019"/>
                      <a:pt x="1358" y="3019"/>
                    </a:cubicBezTo>
                    <a:cubicBezTo>
                      <a:pt x="1365" y="3019"/>
                      <a:pt x="1372" y="3021"/>
                      <a:pt x="1379" y="3025"/>
                    </a:cubicBezTo>
                    <a:cubicBezTo>
                      <a:pt x="1409" y="3035"/>
                      <a:pt x="1419" y="3084"/>
                      <a:pt x="1429" y="3134"/>
                    </a:cubicBezTo>
                    <a:cubicBezTo>
                      <a:pt x="1429" y="3184"/>
                      <a:pt x="1438" y="3223"/>
                      <a:pt x="1448" y="3223"/>
                    </a:cubicBezTo>
                    <a:cubicBezTo>
                      <a:pt x="1448" y="3228"/>
                      <a:pt x="1456" y="3231"/>
                      <a:pt x="1466" y="3231"/>
                    </a:cubicBezTo>
                    <a:cubicBezTo>
                      <a:pt x="1476" y="3231"/>
                      <a:pt x="1488" y="3228"/>
                      <a:pt x="1498" y="3223"/>
                    </a:cubicBezTo>
                    <a:cubicBezTo>
                      <a:pt x="1538" y="3213"/>
                      <a:pt x="1577" y="3184"/>
                      <a:pt x="1538" y="3084"/>
                    </a:cubicBezTo>
                    <a:cubicBezTo>
                      <a:pt x="1538" y="3084"/>
                      <a:pt x="1528" y="3075"/>
                      <a:pt x="1528" y="3075"/>
                    </a:cubicBezTo>
                    <a:cubicBezTo>
                      <a:pt x="1468" y="2936"/>
                      <a:pt x="1429" y="2995"/>
                      <a:pt x="1409" y="2956"/>
                    </a:cubicBezTo>
                    <a:cubicBezTo>
                      <a:pt x="1383" y="2922"/>
                      <a:pt x="1372" y="2772"/>
                      <a:pt x="1333" y="2772"/>
                    </a:cubicBezTo>
                    <a:cubicBezTo>
                      <a:pt x="1326" y="2772"/>
                      <a:pt x="1318" y="2777"/>
                      <a:pt x="1310" y="2787"/>
                    </a:cubicBezTo>
                    <a:cubicBezTo>
                      <a:pt x="1273" y="2846"/>
                      <a:pt x="1258" y="2915"/>
                      <a:pt x="1232" y="2915"/>
                    </a:cubicBezTo>
                    <a:cubicBezTo>
                      <a:pt x="1224" y="2915"/>
                      <a:pt x="1213" y="2907"/>
                      <a:pt x="1201" y="2886"/>
                    </a:cubicBezTo>
                    <a:cubicBezTo>
                      <a:pt x="1151" y="2807"/>
                      <a:pt x="1171" y="2728"/>
                      <a:pt x="1101" y="2708"/>
                    </a:cubicBezTo>
                    <a:cubicBezTo>
                      <a:pt x="1022" y="2688"/>
                      <a:pt x="1032" y="2648"/>
                      <a:pt x="1032" y="2618"/>
                    </a:cubicBezTo>
                    <a:cubicBezTo>
                      <a:pt x="1032" y="2582"/>
                      <a:pt x="990" y="2446"/>
                      <a:pt x="1037" y="2446"/>
                    </a:cubicBezTo>
                    <a:cubicBezTo>
                      <a:pt x="1041" y="2446"/>
                      <a:pt x="1046" y="2447"/>
                      <a:pt x="1052" y="2450"/>
                    </a:cubicBezTo>
                    <a:cubicBezTo>
                      <a:pt x="1111" y="2490"/>
                      <a:pt x="1091" y="2539"/>
                      <a:pt x="1151" y="2618"/>
                    </a:cubicBezTo>
                    <a:cubicBezTo>
                      <a:pt x="1178" y="2667"/>
                      <a:pt x="1211" y="2692"/>
                      <a:pt x="1232" y="2692"/>
                    </a:cubicBezTo>
                    <a:cubicBezTo>
                      <a:pt x="1250" y="2692"/>
                      <a:pt x="1259" y="2674"/>
                      <a:pt x="1250" y="2638"/>
                    </a:cubicBezTo>
                    <a:cubicBezTo>
                      <a:pt x="1240" y="2605"/>
                      <a:pt x="1240" y="2585"/>
                      <a:pt x="1249" y="2585"/>
                    </a:cubicBezTo>
                    <a:cubicBezTo>
                      <a:pt x="1259" y="2585"/>
                      <a:pt x="1279" y="2607"/>
                      <a:pt x="1310" y="2658"/>
                    </a:cubicBezTo>
                    <a:cubicBezTo>
                      <a:pt x="1339" y="2713"/>
                      <a:pt x="1367" y="2718"/>
                      <a:pt x="1396" y="2718"/>
                    </a:cubicBezTo>
                    <a:cubicBezTo>
                      <a:pt x="1403" y="2718"/>
                      <a:pt x="1410" y="2717"/>
                      <a:pt x="1417" y="2717"/>
                    </a:cubicBezTo>
                    <a:cubicBezTo>
                      <a:pt x="1441" y="2717"/>
                      <a:pt x="1467" y="2720"/>
                      <a:pt x="1498" y="2747"/>
                    </a:cubicBezTo>
                    <a:cubicBezTo>
                      <a:pt x="1522" y="2771"/>
                      <a:pt x="1547" y="2781"/>
                      <a:pt x="1569" y="2781"/>
                    </a:cubicBezTo>
                    <a:cubicBezTo>
                      <a:pt x="1610" y="2781"/>
                      <a:pt x="1633" y="2744"/>
                      <a:pt x="1587" y="2698"/>
                    </a:cubicBezTo>
                    <a:cubicBezTo>
                      <a:pt x="1587" y="2698"/>
                      <a:pt x="1577" y="2688"/>
                      <a:pt x="1567" y="2678"/>
                    </a:cubicBezTo>
                    <a:cubicBezTo>
                      <a:pt x="1508" y="2638"/>
                      <a:pt x="1458" y="2618"/>
                      <a:pt x="1429" y="2609"/>
                    </a:cubicBezTo>
                    <a:cubicBezTo>
                      <a:pt x="1409" y="2599"/>
                      <a:pt x="1389" y="2599"/>
                      <a:pt x="1389" y="2589"/>
                    </a:cubicBezTo>
                    <a:cubicBezTo>
                      <a:pt x="1397" y="2565"/>
                      <a:pt x="1373" y="2508"/>
                      <a:pt x="1410" y="2508"/>
                    </a:cubicBezTo>
                    <a:cubicBezTo>
                      <a:pt x="1419" y="2508"/>
                      <a:pt x="1431" y="2512"/>
                      <a:pt x="1448" y="2519"/>
                    </a:cubicBezTo>
                    <a:cubicBezTo>
                      <a:pt x="1462" y="2525"/>
                      <a:pt x="1475" y="2527"/>
                      <a:pt x="1487" y="2527"/>
                    </a:cubicBezTo>
                    <a:cubicBezTo>
                      <a:pt x="1519" y="2527"/>
                      <a:pt x="1543" y="2511"/>
                      <a:pt x="1557" y="2490"/>
                    </a:cubicBezTo>
                    <a:cubicBezTo>
                      <a:pt x="1567" y="2460"/>
                      <a:pt x="1567" y="2430"/>
                      <a:pt x="1548" y="2400"/>
                    </a:cubicBezTo>
                    <a:cubicBezTo>
                      <a:pt x="1538" y="2380"/>
                      <a:pt x="1528" y="2380"/>
                      <a:pt x="1518" y="2371"/>
                    </a:cubicBezTo>
                    <a:cubicBezTo>
                      <a:pt x="1493" y="2340"/>
                      <a:pt x="1473" y="2328"/>
                      <a:pt x="1447" y="2328"/>
                    </a:cubicBezTo>
                    <a:cubicBezTo>
                      <a:pt x="1431" y="2328"/>
                      <a:pt x="1412" y="2333"/>
                      <a:pt x="1389" y="2341"/>
                    </a:cubicBezTo>
                    <a:cubicBezTo>
                      <a:pt x="1323" y="2349"/>
                      <a:pt x="1263" y="2420"/>
                      <a:pt x="1223" y="2420"/>
                    </a:cubicBezTo>
                    <a:cubicBezTo>
                      <a:pt x="1214" y="2420"/>
                      <a:pt x="1207" y="2417"/>
                      <a:pt x="1201" y="2410"/>
                    </a:cubicBezTo>
                    <a:cubicBezTo>
                      <a:pt x="1161" y="2371"/>
                      <a:pt x="1230" y="2321"/>
                      <a:pt x="1181" y="2311"/>
                    </a:cubicBezTo>
                    <a:cubicBezTo>
                      <a:pt x="1131" y="2301"/>
                      <a:pt x="953" y="2291"/>
                      <a:pt x="1002" y="2242"/>
                    </a:cubicBezTo>
                    <a:cubicBezTo>
                      <a:pt x="1062" y="2192"/>
                      <a:pt x="1091" y="2133"/>
                      <a:pt x="1091" y="2133"/>
                    </a:cubicBezTo>
                    <a:cubicBezTo>
                      <a:pt x="1091" y="2133"/>
                      <a:pt x="1121" y="2019"/>
                      <a:pt x="1162" y="2019"/>
                    </a:cubicBezTo>
                    <a:cubicBezTo>
                      <a:pt x="1174" y="2019"/>
                      <a:pt x="1187" y="2029"/>
                      <a:pt x="1201" y="2053"/>
                    </a:cubicBezTo>
                    <a:cubicBezTo>
                      <a:pt x="1237" y="2120"/>
                      <a:pt x="1262" y="2138"/>
                      <a:pt x="1280" y="2138"/>
                    </a:cubicBezTo>
                    <a:cubicBezTo>
                      <a:pt x="1292" y="2138"/>
                      <a:pt x="1302" y="2130"/>
                      <a:pt x="1310" y="2123"/>
                    </a:cubicBezTo>
                    <a:cubicBezTo>
                      <a:pt x="1324" y="2100"/>
                      <a:pt x="1323" y="2056"/>
                      <a:pt x="1329" y="2056"/>
                    </a:cubicBezTo>
                    <a:cubicBezTo>
                      <a:pt x="1331" y="2056"/>
                      <a:pt x="1334" y="2061"/>
                      <a:pt x="1339" y="2073"/>
                    </a:cubicBezTo>
                    <a:cubicBezTo>
                      <a:pt x="1348" y="2095"/>
                      <a:pt x="1372" y="2109"/>
                      <a:pt x="1390" y="2109"/>
                    </a:cubicBezTo>
                    <a:cubicBezTo>
                      <a:pt x="1414" y="2109"/>
                      <a:pt x="1428" y="2085"/>
                      <a:pt x="1389" y="2024"/>
                    </a:cubicBezTo>
                    <a:cubicBezTo>
                      <a:pt x="1333" y="1944"/>
                      <a:pt x="1290" y="1883"/>
                      <a:pt x="1260" y="1883"/>
                    </a:cubicBezTo>
                    <a:cubicBezTo>
                      <a:pt x="1253" y="1883"/>
                      <a:pt x="1246" y="1887"/>
                      <a:pt x="1240" y="1895"/>
                    </a:cubicBezTo>
                    <a:cubicBezTo>
                      <a:pt x="1235" y="1900"/>
                      <a:pt x="1231" y="1903"/>
                      <a:pt x="1227" y="1903"/>
                    </a:cubicBezTo>
                    <a:cubicBezTo>
                      <a:pt x="1211" y="1903"/>
                      <a:pt x="1208" y="1854"/>
                      <a:pt x="1151" y="1805"/>
                    </a:cubicBezTo>
                    <a:cubicBezTo>
                      <a:pt x="1116" y="1775"/>
                      <a:pt x="1090" y="1769"/>
                      <a:pt x="1070" y="1769"/>
                    </a:cubicBezTo>
                    <a:cubicBezTo>
                      <a:pt x="1058" y="1769"/>
                      <a:pt x="1048" y="1771"/>
                      <a:pt x="1038" y="1771"/>
                    </a:cubicBezTo>
                    <a:cubicBezTo>
                      <a:pt x="1026" y="1771"/>
                      <a:pt x="1015" y="1768"/>
                      <a:pt x="1002" y="1756"/>
                    </a:cubicBezTo>
                    <a:cubicBezTo>
                      <a:pt x="963" y="1716"/>
                      <a:pt x="834" y="1676"/>
                      <a:pt x="923" y="1617"/>
                    </a:cubicBezTo>
                    <a:cubicBezTo>
                      <a:pt x="984" y="1576"/>
                      <a:pt x="1013" y="1554"/>
                      <a:pt x="1038" y="1554"/>
                    </a:cubicBezTo>
                    <a:cubicBezTo>
                      <a:pt x="1049" y="1554"/>
                      <a:pt x="1059" y="1558"/>
                      <a:pt x="1072" y="1567"/>
                    </a:cubicBezTo>
                    <a:cubicBezTo>
                      <a:pt x="1082" y="1581"/>
                      <a:pt x="1099" y="1588"/>
                      <a:pt x="1118" y="1588"/>
                    </a:cubicBezTo>
                    <a:cubicBezTo>
                      <a:pt x="1154" y="1588"/>
                      <a:pt x="1197" y="1563"/>
                      <a:pt x="1210" y="1518"/>
                    </a:cubicBezTo>
                    <a:cubicBezTo>
                      <a:pt x="1215" y="1499"/>
                      <a:pt x="1222" y="1492"/>
                      <a:pt x="1230" y="1492"/>
                    </a:cubicBezTo>
                    <a:cubicBezTo>
                      <a:pt x="1247" y="1492"/>
                      <a:pt x="1266" y="1523"/>
                      <a:pt x="1272" y="1523"/>
                    </a:cubicBezTo>
                    <a:cubicBezTo>
                      <a:pt x="1275" y="1523"/>
                      <a:pt x="1275" y="1517"/>
                      <a:pt x="1270" y="1498"/>
                    </a:cubicBezTo>
                    <a:cubicBezTo>
                      <a:pt x="1257" y="1445"/>
                      <a:pt x="1235" y="1414"/>
                      <a:pt x="1210" y="1414"/>
                    </a:cubicBezTo>
                    <a:cubicBezTo>
                      <a:pt x="1197" y="1414"/>
                      <a:pt x="1184" y="1422"/>
                      <a:pt x="1171" y="1439"/>
                    </a:cubicBezTo>
                    <a:cubicBezTo>
                      <a:pt x="1161" y="1450"/>
                      <a:pt x="1150" y="1455"/>
                      <a:pt x="1139" y="1455"/>
                    </a:cubicBezTo>
                    <a:cubicBezTo>
                      <a:pt x="1103" y="1455"/>
                      <a:pt x="1066" y="1402"/>
                      <a:pt x="1082" y="1349"/>
                    </a:cubicBezTo>
                    <a:cubicBezTo>
                      <a:pt x="1096" y="1299"/>
                      <a:pt x="1156" y="1260"/>
                      <a:pt x="1148" y="1260"/>
                    </a:cubicBezTo>
                    <a:cubicBezTo>
                      <a:pt x="1145" y="1260"/>
                      <a:pt x="1132" y="1266"/>
                      <a:pt x="1101" y="1280"/>
                    </a:cubicBezTo>
                    <a:cubicBezTo>
                      <a:pt x="982" y="1339"/>
                      <a:pt x="1012" y="1320"/>
                      <a:pt x="1032" y="1379"/>
                    </a:cubicBezTo>
                    <a:cubicBezTo>
                      <a:pt x="1038" y="1413"/>
                      <a:pt x="1001" y="1450"/>
                      <a:pt x="971" y="1450"/>
                    </a:cubicBezTo>
                    <a:cubicBezTo>
                      <a:pt x="948" y="1450"/>
                      <a:pt x="929" y="1429"/>
                      <a:pt x="933" y="1369"/>
                    </a:cubicBezTo>
                    <a:cubicBezTo>
                      <a:pt x="953" y="1220"/>
                      <a:pt x="883" y="1121"/>
                      <a:pt x="963" y="1121"/>
                    </a:cubicBezTo>
                    <a:cubicBezTo>
                      <a:pt x="1022" y="1121"/>
                      <a:pt x="1020" y="1148"/>
                      <a:pt x="1026" y="1148"/>
                    </a:cubicBezTo>
                    <a:cubicBezTo>
                      <a:pt x="1030" y="1148"/>
                      <a:pt x="1035" y="1141"/>
                      <a:pt x="1052" y="1121"/>
                    </a:cubicBezTo>
                    <a:cubicBezTo>
                      <a:pt x="1091" y="1062"/>
                      <a:pt x="1240" y="1111"/>
                      <a:pt x="1171" y="1032"/>
                    </a:cubicBezTo>
                    <a:cubicBezTo>
                      <a:pt x="1119" y="973"/>
                      <a:pt x="1095" y="925"/>
                      <a:pt x="1069" y="925"/>
                    </a:cubicBezTo>
                    <a:cubicBezTo>
                      <a:pt x="1061" y="925"/>
                      <a:pt x="1052" y="930"/>
                      <a:pt x="1042" y="943"/>
                    </a:cubicBezTo>
                    <a:cubicBezTo>
                      <a:pt x="1008" y="976"/>
                      <a:pt x="978" y="988"/>
                      <a:pt x="955" y="988"/>
                    </a:cubicBezTo>
                    <a:cubicBezTo>
                      <a:pt x="909" y="988"/>
                      <a:pt x="890" y="943"/>
                      <a:pt x="923" y="923"/>
                    </a:cubicBezTo>
                    <a:cubicBezTo>
                      <a:pt x="971" y="885"/>
                      <a:pt x="1019" y="754"/>
                      <a:pt x="995" y="754"/>
                    </a:cubicBezTo>
                    <a:cubicBezTo>
                      <a:pt x="994" y="754"/>
                      <a:pt x="993" y="754"/>
                      <a:pt x="992" y="754"/>
                    </a:cubicBezTo>
                    <a:cubicBezTo>
                      <a:pt x="984" y="759"/>
                      <a:pt x="974" y="761"/>
                      <a:pt x="962" y="761"/>
                    </a:cubicBezTo>
                    <a:cubicBezTo>
                      <a:pt x="922" y="761"/>
                      <a:pt x="871" y="734"/>
                      <a:pt x="863" y="695"/>
                    </a:cubicBezTo>
                    <a:cubicBezTo>
                      <a:pt x="858" y="670"/>
                      <a:pt x="853" y="665"/>
                      <a:pt x="849" y="665"/>
                    </a:cubicBezTo>
                    <a:cubicBezTo>
                      <a:pt x="845" y="665"/>
                      <a:pt x="842" y="667"/>
                      <a:pt x="839" y="667"/>
                    </a:cubicBezTo>
                    <a:cubicBezTo>
                      <a:pt x="837" y="667"/>
                      <a:pt x="835" y="667"/>
                      <a:pt x="834" y="665"/>
                    </a:cubicBezTo>
                    <a:cubicBezTo>
                      <a:pt x="824" y="645"/>
                      <a:pt x="853" y="526"/>
                      <a:pt x="893" y="477"/>
                    </a:cubicBezTo>
                    <a:cubicBezTo>
                      <a:pt x="916" y="446"/>
                      <a:pt x="956" y="433"/>
                      <a:pt x="943" y="433"/>
                    </a:cubicBezTo>
                    <a:cubicBezTo>
                      <a:pt x="939" y="433"/>
                      <a:pt x="929" y="435"/>
                      <a:pt x="913" y="437"/>
                    </a:cubicBezTo>
                    <a:cubicBezTo>
                      <a:pt x="859" y="445"/>
                      <a:pt x="829" y="518"/>
                      <a:pt x="814" y="518"/>
                    </a:cubicBezTo>
                    <a:cubicBezTo>
                      <a:pt x="809" y="518"/>
                      <a:pt x="806" y="512"/>
                      <a:pt x="804" y="497"/>
                    </a:cubicBezTo>
                    <a:cubicBezTo>
                      <a:pt x="794" y="417"/>
                      <a:pt x="804" y="318"/>
                      <a:pt x="774" y="259"/>
                    </a:cubicBezTo>
                    <a:cubicBezTo>
                      <a:pt x="759" y="220"/>
                      <a:pt x="744" y="0"/>
                      <a:pt x="7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11684049" y="-1957611"/>
                <a:ext cx="38484" cy="30916"/>
              </a:xfrm>
              <a:custGeom>
                <a:avLst/>
                <a:gdLst/>
                <a:ahLst/>
                <a:cxnLst/>
                <a:rect l="l" t="t" r="r" b="b"/>
                <a:pathLst>
                  <a:path w="239" h="192" extrusionOk="0">
                    <a:moveTo>
                      <a:pt x="30" y="0"/>
                    </a:moveTo>
                    <a:cubicBezTo>
                      <a:pt x="11" y="10"/>
                      <a:pt x="1" y="20"/>
                      <a:pt x="1" y="40"/>
                    </a:cubicBezTo>
                    <a:cubicBezTo>
                      <a:pt x="11" y="40"/>
                      <a:pt x="21" y="50"/>
                      <a:pt x="30" y="70"/>
                    </a:cubicBezTo>
                    <a:cubicBezTo>
                      <a:pt x="40" y="70"/>
                      <a:pt x="50" y="80"/>
                      <a:pt x="60" y="90"/>
                    </a:cubicBezTo>
                    <a:cubicBezTo>
                      <a:pt x="100" y="119"/>
                      <a:pt x="80" y="129"/>
                      <a:pt x="140" y="179"/>
                    </a:cubicBezTo>
                    <a:cubicBezTo>
                      <a:pt x="154" y="188"/>
                      <a:pt x="166" y="191"/>
                      <a:pt x="176" y="191"/>
                    </a:cubicBezTo>
                    <a:cubicBezTo>
                      <a:pt x="202" y="191"/>
                      <a:pt x="218" y="170"/>
                      <a:pt x="239" y="149"/>
                    </a:cubicBezTo>
                    <a:cubicBezTo>
                      <a:pt x="219" y="139"/>
                      <a:pt x="189" y="129"/>
                      <a:pt x="159" y="109"/>
                    </a:cubicBezTo>
                    <a:cubicBezTo>
                      <a:pt x="149" y="100"/>
                      <a:pt x="120" y="80"/>
                      <a:pt x="90" y="70"/>
                    </a:cubicBezTo>
                    <a:cubicBezTo>
                      <a:pt x="70" y="60"/>
                      <a:pt x="60" y="40"/>
                      <a:pt x="50" y="30"/>
                    </a:cubicBezTo>
                    <a:cubicBezTo>
                      <a:pt x="40" y="20"/>
                      <a:pt x="40" y="1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11676159" y="-2142788"/>
                <a:ext cx="16102" cy="26086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62" extrusionOk="0">
                    <a:moveTo>
                      <a:pt x="0" y="0"/>
                    </a:moveTo>
                    <a:cubicBezTo>
                      <a:pt x="10" y="10"/>
                      <a:pt x="10" y="20"/>
                      <a:pt x="20" y="40"/>
                    </a:cubicBezTo>
                    <a:cubicBezTo>
                      <a:pt x="20" y="50"/>
                      <a:pt x="20" y="50"/>
                      <a:pt x="20" y="60"/>
                    </a:cubicBezTo>
                    <a:cubicBezTo>
                      <a:pt x="20" y="80"/>
                      <a:pt x="20" y="99"/>
                      <a:pt x="10" y="119"/>
                    </a:cubicBezTo>
                    <a:cubicBezTo>
                      <a:pt x="10" y="139"/>
                      <a:pt x="10" y="149"/>
                      <a:pt x="10" y="149"/>
                    </a:cubicBezTo>
                    <a:cubicBezTo>
                      <a:pt x="10" y="159"/>
                      <a:pt x="10" y="159"/>
                      <a:pt x="10" y="159"/>
                    </a:cubicBezTo>
                    <a:cubicBezTo>
                      <a:pt x="13" y="161"/>
                      <a:pt x="17" y="161"/>
                      <a:pt x="21" y="161"/>
                    </a:cubicBezTo>
                    <a:cubicBezTo>
                      <a:pt x="40" y="161"/>
                      <a:pt x="66" y="142"/>
                      <a:pt x="99" y="109"/>
                    </a:cubicBezTo>
                    <a:cubicBezTo>
                      <a:pt x="79" y="89"/>
                      <a:pt x="50" y="60"/>
                      <a:pt x="30" y="20"/>
                    </a:cubicBezTo>
                    <a:cubicBezTo>
                      <a:pt x="20" y="10"/>
                      <a:pt x="10" y="1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11711262" y="-1710441"/>
                <a:ext cx="23992" cy="19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22" extrusionOk="0">
                    <a:moveTo>
                      <a:pt x="54" y="1"/>
                    </a:moveTo>
                    <a:cubicBezTo>
                      <a:pt x="50" y="1"/>
                      <a:pt x="45" y="1"/>
                      <a:pt x="40" y="2"/>
                    </a:cubicBezTo>
                    <a:cubicBezTo>
                      <a:pt x="0" y="12"/>
                      <a:pt x="30" y="32"/>
                      <a:pt x="70" y="121"/>
                    </a:cubicBezTo>
                    <a:cubicBezTo>
                      <a:pt x="80" y="121"/>
                      <a:pt x="90" y="111"/>
                      <a:pt x="109" y="111"/>
                    </a:cubicBezTo>
                    <a:cubicBezTo>
                      <a:pt x="119" y="101"/>
                      <a:pt x="129" y="101"/>
                      <a:pt x="149" y="101"/>
                    </a:cubicBezTo>
                    <a:cubicBezTo>
                      <a:pt x="139" y="91"/>
                      <a:pt x="139" y="91"/>
                      <a:pt x="139" y="91"/>
                    </a:cubicBezTo>
                    <a:cubicBezTo>
                      <a:pt x="112" y="38"/>
                      <a:pt x="94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11347188" y="-2253411"/>
                <a:ext cx="3381" cy="5314"/>
              </a:xfrm>
              <a:custGeom>
                <a:avLst/>
                <a:gdLst/>
                <a:ahLst/>
                <a:cxnLst/>
                <a:rect l="l" t="t" r="r" b="b"/>
                <a:pathLst>
                  <a:path w="21" h="33" extrusionOk="0">
                    <a:moveTo>
                      <a:pt x="11" y="0"/>
                    </a:moveTo>
                    <a:cubicBezTo>
                      <a:pt x="1" y="0"/>
                      <a:pt x="1" y="17"/>
                      <a:pt x="1" y="33"/>
                    </a:cubicBezTo>
                    <a:cubicBezTo>
                      <a:pt x="10" y="23"/>
                      <a:pt x="20" y="13"/>
                      <a:pt x="20" y="3"/>
                    </a:cubicBezTo>
                    <a:cubicBezTo>
                      <a:pt x="17" y="1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11327544" y="-2135542"/>
                <a:ext cx="7085" cy="2415"/>
              </a:xfrm>
              <a:custGeom>
                <a:avLst/>
                <a:gdLst/>
                <a:ahLst/>
                <a:cxnLst/>
                <a:rect l="l" t="t" r="r" b="b"/>
                <a:pathLst>
                  <a:path w="44" h="15" extrusionOk="0">
                    <a:moveTo>
                      <a:pt x="14" y="1"/>
                    </a:moveTo>
                    <a:cubicBezTo>
                      <a:pt x="0" y="1"/>
                      <a:pt x="9" y="8"/>
                      <a:pt x="23" y="15"/>
                    </a:cubicBezTo>
                    <a:cubicBezTo>
                      <a:pt x="33" y="15"/>
                      <a:pt x="33" y="5"/>
                      <a:pt x="43" y="5"/>
                    </a:cubicBezTo>
                    <a:cubicBezTo>
                      <a:pt x="29" y="2"/>
                      <a:pt x="19" y="1"/>
                      <a:pt x="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11316916" y="-2125720"/>
                <a:ext cx="6441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40" h="34" extrusionOk="0">
                    <a:moveTo>
                      <a:pt x="17" y="1"/>
                    </a:moveTo>
                    <a:cubicBezTo>
                      <a:pt x="1" y="1"/>
                      <a:pt x="4" y="17"/>
                      <a:pt x="20" y="33"/>
                    </a:cubicBezTo>
                    <a:cubicBezTo>
                      <a:pt x="20" y="33"/>
                      <a:pt x="30" y="23"/>
                      <a:pt x="40" y="3"/>
                    </a:cubicBezTo>
                    <a:lnTo>
                      <a:pt x="30" y="3"/>
                    </a:lnTo>
                    <a:cubicBezTo>
                      <a:pt x="24" y="1"/>
                      <a:pt x="20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11442997" y="-2333440"/>
                <a:ext cx="3059" cy="2415"/>
              </a:xfrm>
              <a:custGeom>
                <a:avLst/>
                <a:gdLst/>
                <a:ahLst/>
                <a:cxnLst/>
                <a:rect l="l" t="t" r="r" b="b"/>
                <a:pathLst>
                  <a:path w="19" h="15" extrusionOk="0">
                    <a:moveTo>
                      <a:pt x="13" y="0"/>
                    </a:moveTo>
                    <a:cubicBezTo>
                      <a:pt x="10" y="0"/>
                      <a:pt x="6" y="1"/>
                      <a:pt x="1" y="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5" y="7"/>
                      <a:pt x="19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1388732" y="-2152611"/>
                <a:ext cx="6602" cy="2737"/>
              </a:xfrm>
              <a:custGeom>
                <a:avLst/>
                <a:gdLst/>
                <a:ahLst/>
                <a:cxnLst/>
                <a:rect l="l" t="t" r="r" b="b"/>
                <a:pathLst>
                  <a:path w="41" h="17" extrusionOk="0">
                    <a:moveTo>
                      <a:pt x="16" y="0"/>
                    </a:moveTo>
                    <a:cubicBezTo>
                      <a:pt x="7" y="0"/>
                      <a:pt x="0" y="6"/>
                      <a:pt x="0" y="12"/>
                    </a:cubicBezTo>
                    <a:cubicBezTo>
                      <a:pt x="4" y="15"/>
                      <a:pt x="7" y="16"/>
                      <a:pt x="11" y="16"/>
                    </a:cubicBezTo>
                    <a:cubicBezTo>
                      <a:pt x="18" y="16"/>
                      <a:pt x="27" y="12"/>
                      <a:pt x="40" y="12"/>
                    </a:cubicBezTo>
                    <a:cubicBezTo>
                      <a:pt x="32" y="3"/>
                      <a:pt x="23" y="0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11383902" y="-2076930"/>
                <a:ext cx="16102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27" extrusionOk="0">
                    <a:moveTo>
                      <a:pt x="33" y="0"/>
                    </a:moveTo>
                    <a:cubicBezTo>
                      <a:pt x="23" y="0"/>
                      <a:pt x="16" y="8"/>
                      <a:pt x="11" y="18"/>
                    </a:cubicBezTo>
                    <a:cubicBezTo>
                      <a:pt x="1" y="27"/>
                      <a:pt x="30" y="57"/>
                      <a:pt x="40" y="77"/>
                    </a:cubicBezTo>
                    <a:cubicBezTo>
                      <a:pt x="50" y="77"/>
                      <a:pt x="50" y="107"/>
                      <a:pt x="60" y="127"/>
                    </a:cubicBezTo>
                    <a:cubicBezTo>
                      <a:pt x="70" y="107"/>
                      <a:pt x="80" y="87"/>
                      <a:pt x="100" y="67"/>
                    </a:cubicBezTo>
                    <a:cubicBezTo>
                      <a:pt x="90" y="57"/>
                      <a:pt x="80" y="47"/>
                      <a:pt x="70" y="27"/>
                    </a:cubicBezTo>
                    <a:cubicBezTo>
                      <a:pt x="55" y="8"/>
                      <a:pt x="43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11359909" y="-2077413"/>
                <a:ext cx="27374" cy="26247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6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30"/>
                      <a:pt x="31" y="70"/>
                      <a:pt x="60" y="110"/>
                    </a:cubicBezTo>
                    <a:cubicBezTo>
                      <a:pt x="99" y="148"/>
                      <a:pt x="125" y="163"/>
                      <a:pt x="149" y="163"/>
                    </a:cubicBezTo>
                    <a:cubicBezTo>
                      <a:pt x="156" y="163"/>
                      <a:pt x="163" y="162"/>
                      <a:pt x="169" y="159"/>
                    </a:cubicBezTo>
                    <a:cubicBezTo>
                      <a:pt x="169" y="149"/>
                      <a:pt x="169" y="140"/>
                      <a:pt x="169" y="130"/>
                    </a:cubicBezTo>
                    <a:cubicBezTo>
                      <a:pt x="169" y="113"/>
                      <a:pt x="142" y="63"/>
                      <a:pt x="122" y="63"/>
                    </a:cubicBezTo>
                    <a:cubicBezTo>
                      <a:pt x="117" y="63"/>
                      <a:pt x="113" y="65"/>
                      <a:pt x="110" y="70"/>
                    </a:cubicBezTo>
                    <a:cubicBezTo>
                      <a:pt x="107" y="73"/>
                      <a:pt x="103" y="74"/>
                      <a:pt x="99" y="74"/>
                    </a:cubicBezTo>
                    <a:cubicBezTo>
                      <a:pt x="72" y="74"/>
                      <a:pt x="19" y="28"/>
                      <a:pt x="11" y="11"/>
                    </a:cubicBezTo>
                    <a:cubicBezTo>
                      <a:pt x="1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11364740" y="-2219435"/>
                <a:ext cx="11433" cy="16102"/>
              </a:xfrm>
              <a:custGeom>
                <a:avLst/>
                <a:gdLst/>
                <a:ahLst/>
                <a:cxnLst/>
                <a:rect l="l" t="t" r="r" b="b"/>
                <a:pathLst>
                  <a:path w="71" h="100" extrusionOk="0">
                    <a:moveTo>
                      <a:pt x="1" y="0"/>
                    </a:moveTo>
                    <a:cubicBezTo>
                      <a:pt x="1" y="30"/>
                      <a:pt x="1" y="60"/>
                      <a:pt x="30" y="80"/>
                    </a:cubicBezTo>
                    <a:cubicBezTo>
                      <a:pt x="40" y="90"/>
                      <a:pt x="60" y="90"/>
                      <a:pt x="70" y="99"/>
                    </a:cubicBezTo>
                    <a:cubicBezTo>
                      <a:pt x="60" y="80"/>
                      <a:pt x="50" y="60"/>
                      <a:pt x="40" y="50"/>
                    </a:cubicBezTo>
                    <a:cubicBezTo>
                      <a:pt x="20" y="20"/>
                      <a:pt x="20" y="1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11367477" y="-2470793"/>
                <a:ext cx="88401" cy="125437"/>
              </a:xfrm>
              <a:custGeom>
                <a:avLst/>
                <a:gdLst/>
                <a:ahLst/>
                <a:cxnLst/>
                <a:rect l="l" t="t" r="r" b="b"/>
                <a:pathLst>
                  <a:path w="549" h="779" extrusionOk="0">
                    <a:moveTo>
                      <a:pt x="212" y="0"/>
                    </a:moveTo>
                    <a:cubicBezTo>
                      <a:pt x="212" y="0"/>
                      <a:pt x="212" y="13"/>
                      <a:pt x="212" y="44"/>
                    </a:cubicBezTo>
                    <a:lnTo>
                      <a:pt x="212" y="133"/>
                    </a:lnTo>
                    <a:cubicBezTo>
                      <a:pt x="212" y="107"/>
                      <a:pt x="209" y="97"/>
                      <a:pt x="205" y="97"/>
                    </a:cubicBezTo>
                    <a:cubicBezTo>
                      <a:pt x="198" y="97"/>
                      <a:pt x="188" y="126"/>
                      <a:pt x="182" y="163"/>
                    </a:cubicBezTo>
                    <a:cubicBezTo>
                      <a:pt x="182" y="203"/>
                      <a:pt x="172" y="243"/>
                      <a:pt x="162" y="252"/>
                    </a:cubicBezTo>
                    <a:cubicBezTo>
                      <a:pt x="152" y="282"/>
                      <a:pt x="162" y="282"/>
                      <a:pt x="152" y="332"/>
                    </a:cubicBezTo>
                    <a:cubicBezTo>
                      <a:pt x="152" y="357"/>
                      <a:pt x="150" y="365"/>
                      <a:pt x="144" y="365"/>
                    </a:cubicBezTo>
                    <a:cubicBezTo>
                      <a:pt x="136" y="365"/>
                      <a:pt x="121" y="352"/>
                      <a:pt x="93" y="352"/>
                    </a:cubicBezTo>
                    <a:cubicBezTo>
                      <a:pt x="88" y="350"/>
                      <a:pt x="85" y="350"/>
                      <a:pt x="82" y="350"/>
                    </a:cubicBezTo>
                    <a:cubicBezTo>
                      <a:pt x="61" y="350"/>
                      <a:pt x="72" y="373"/>
                      <a:pt x="93" y="373"/>
                    </a:cubicBezTo>
                    <a:cubicBezTo>
                      <a:pt x="96" y="373"/>
                      <a:pt x="99" y="373"/>
                      <a:pt x="103" y="371"/>
                    </a:cubicBezTo>
                    <a:cubicBezTo>
                      <a:pt x="122" y="371"/>
                      <a:pt x="152" y="411"/>
                      <a:pt x="142" y="421"/>
                    </a:cubicBezTo>
                    <a:cubicBezTo>
                      <a:pt x="142" y="431"/>
                      <a:pt x="83" y="451"/>
                      <a:pt x="103" y="500"/>
                    </a:cubicBezTo>
                    <a:cubicBezTo>
                      <a:pt x="118" y="531"/>
                      <a:pt x="92" y="544"/>
                      <a:pt x="66" y="544"/>
                    </a:cubicBezTo>
                    <a:cubicBezTo>
                      <a:pt x="58" y="544"/>
                      <a:pt x="50" y="542"/>
                      <a:pt x="43" y="540"/>
                    </a:cubicBezTo>
                    <a:cubicBezTo>
                      <a:pt x="40" y="538"/>
                      <a:pt x="36" y="537"/>
                      <a:pt x="32" y="537"/>
                    </a:cubicBezTo>
                    <a:cubicBezTo>
                      <a:pt x="15" y="537"/>
                      <a:pt x="1" y="554"/>
                      <a:pt x="33" y="570"/>
                    </a:cubicBezTo>
                    <a:cubicBezTo>
                      <a:pt x="43" y="580"/>
                      <a:pt x="53" y="609"/>
                      <a:pt x="43" y="629"/>
                    </a:cubicBezTo>
                    <a:cubicBezTo>
                      <a:pt x="61" y="653"/>
                      <a:pt x="76" y="666"/>
                      <a:pt x="93" y="666"/>
                    </a:cubicBezTo>
                    <a:cubicBezTo>
                      <a:pt x="104" y="666"/>
                      <a:pt x="117" y="661"/>
                      <a:pt x="132" y="649"/>
                    </a:cubicBezTo>
                    <a:cubicBezTo>
                      <a:pt x="147" y="637"/>
                      <a:pt x="162" y="631"/>
                      <a:pt x="179" y="631"/>
                    </a:cubicBezTo>
                    <a:cubicBezTo>
                      <a:pt x="229" y="631"/>
                      <a:pt x="288" y="683"/>
                      <a:pt x="370" y="758"/>
                    </a:cubicBezTo>
                    <a:cubicBezTo>
                      <a:pt x="395" y="764"/>
                      <a:pt x="397" y="778"/>
                      <a:pt x="402" y="778"/>
                    </a:cubicBezTo>
                    <a:cubicBezTo>
                      <a:pt x="405" y="778"/>
                      <a:pt x="409" y="773"/>
                      <a:pt x="420" y="758"/>
                    </a:cubicBezTo>
                    <a:cubicBezTo>
                      <a:pt x="450" y="718"/>
                      <a:pt x="549" y="748"/>
                      <a:pt x="499" y="699"/>
                    </a:cubicBezTo>
                    <a:cubicBezTo>
                      <a:pt x="463" y="655"/>
                      <a:pt x="448" y="627"/>
                      <a:pt x="431" y="627"/>
                    </a:cubicBezTo>
                    <a:cubicBezTo>
                      <a:pt x="425" y="627"/>
                      <a:pt x="418" y="631"/>
                      <a:pt x="410" y="639"/>
                    </a:cubicBezTo>
                    <a:cubicBezTo>
                      <a:pt x="389" y="663"/>
                      <a:pt x="370" y="672"/>
                      <a:pt x="354" y="672"/>
                    </a:cubicBezTo>
                    <a:cubicBezTo>
                      <a:pt x="326" y="672"/>
                      <a:pt x="311" y="642"/>
                      <a:pt x="331" y="629"/>
                    </a:cubicBezTo>
                    <a:cubicBezTo>
                      <a:pt x="368" y="601"/>
                      <a:pt x="397" y="510"/>
                      <a:pt x="383" y="510"/>
                    </a:cubicBezTo>
                    <a:cubicBezTo>
                      <a:pt x="382" y="510"/>
                      <a:pt x="381" y="510"/>
                      <a:pt x="380" y="510"/>
                    </a:cubicBezTo>
                    <a:cubicBezTo>
                      <a:pt x="377" y="512"/>
                      <a:pt x="372" y="513"/>
                      <a:pt x="366" y="513"/>
                    </a:cubicBezTo>
                    <a:cubicBezTo>
                      <a:pt x="341" y="513"/>
                      <a:pt x="299" y="495"/>
                      <a:pt x="291" y="471"/>
                    </a:cubicBezTo>
                    <a:cubicBezTo>
                      <a:pt x="291" y="456"/>
                      <a:pt x="289" y="453"/>
                      <a:pt x="285" y="453"/>
                    </a:cubicBezTo>
                    <a:cubicBezTo>
                      <a:pt x="283" y="453"/>
                      <a:pt x="281" y="454"/>
                      <a:pt x="278" y="454"/>
                    </a:cubicBezTo>
                    <a:cubicBezTo>
                      <a:pt x="276" y="454"/>
                      <a:pt x="274" y="453"/>
                      <a:pt x="271" y="451"/>
                    </a:cubicBezTo>
                    <a:cubicBezTo>
                      <a:pt x="271" y="441"/>
                      <a:pt x="291" y="362"/>
                      <a:pt x="311" y="322"/>
                    </a:cubicBezTo>
                    <a:cubicBezTo>
                      <a:pt x="331" y="292"/>
                      <a:pt x="370" y="292"/>
                      <a:pt x="331" y="292"/>
                    </a:cubicBezTo>
                    <a:cubicBezTo>
                      <a:pt x="293" y="300"/>
                      <a:pt x="272" y="348"/>
                      <a:pt x="260" y="348"/>
                    </a:cubicBezTo>
                    <a:cubicBezTo>
                      <a:pt x="257" y="348"/>
                      <a:pt x="254" y="343"/>
                      <a:pt x="251" y="332"/>
                    </a:cubicBezTo>
                    <a:cubicBezTo>
                      <a:pt x="251" y="282"/>
                      <a:pt x="251" y="213"/>
                      <a:pt x="232" y="183"/>
                    </a:cubicBezTo>
                    <a:cubicBezTo>
                      <a:pt x="232" y="173"/>
                      <a:pt x="232" y="143"/>
                      <a:pt x="222" y="114"/>
                    </a:cubicBezTo>
                    <a:cubicBezTo>
                      <a:pt x="215" y="59"/>
                      <a:pt x="213" y="0"/>
                      <a:pt x="2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11479710" y="-2173222"/>
                <a:ext cx="16102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4" extrusionOk="0">
                    <a:moveTo>
                      <a:pt x="1" y="1"/>
                    </a:moveTo>
                    <a:cubicBezTo>
                      <a:pt x="9" y="3"/>
                      <a:pt x="17" y="5"/>
                      <a:pt x="24" y="6"/>
                    </a:cubicBezTo>
                    <a:lnTo>
                      <a:pt x="24" y="6"/>
                    </a:lnTo>
                    <a:cubicBezTo>
                      <a:pt x="16" y="1"/>
                      <a:pt x="8" y="1"/>
                      <a:pt x="1" y="1"/>
                    </a:cubicBezTo>
                    <a:close/>
                    <a:moveTo>
                      <a:pt x="24" y="6"/>
                    </a:moveTo>
                    <a:lnTo>
                      <a:pt x="24" y="6"/>
                    </a:lnTo>
                    <a:cubicBezTo>
                      <a:pt x="26" y="7"/>
                      <a:pt x="28" y="9"/>
                      <a:pt x="30" y="11"/>
                    </a:cubicBezTo>
                    <a:cubicBezTo>
                      <a:pt x="45" y="26"/>
                      <a:pt x="63" y="33"/>
                      <a:pt x="76" y="33"/>
                    </a:cubicBezTo>
                    <a:cubicBezTo>
                      <a:pt x="90" y="33"/>
                      <a:pt x="100" y="26"/>
                      <a:pt x="100" y="11"/>
                    </a:cubicBezTo>
                    <a:cubicBezTo>
                      <a:pt x="76" y="11"/>
                      <a:pt x="53" y="11"/>
                      <a:pt x="24" y="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11451048" y="-2168552"/>
                <a:ext cx="25603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61" extrusionOk="0">
                    <a:moveTo>
                      <a:pt x="96" y="0"/>
                    </a:moveTo>
                    <a:cubicBezTo>
                      <a:pt x="91" y="0"/>
                      <a:pt x="86" y="4"/>
                      <a:pt x="79" y="11"/>
                    </a:cubicBezTo>
                    <a:cubicBezTo>
                      <a:pt x="49" y="50"/>
                      <a:pt x="42" y="94"/>
                      <a:pt x="27" y="94"/>
                    </a:cubicBezTo>
                    <a:cubicBezTo>
                      <a:pt x="22" y="94"/>
                      <a:pt x="17" y="90"/>
                      <a:pt x="10" y="81"/>
                    </a:cubicBezTo>
                    <a:cubicBezTo>
                      <a:pt x="10" y="91"/>
                      <a:pt x="10" y="91"/>
                      <a:pt x="10" y="101"/>
                    </a:cubicBezTo>
                    <a:cubicBezTo>
                      <a:pt x="0" y="130"/>
                      <a:pt x="60" y="140"/>
                      <a:pt x="149" y="160"/>
                    </a:cubicBezTo>
                    <a:cubicBezTo>
                      <a:pt x="149" y="150"/>
                      <a:pt x="159" y="140"/>
                      <a:pt x="159" y="140"/>
                    </a:cubicBezTo>
                    <a:cubicBezTo>
                      <a:pt x="159" y="140"/>
                      <a:pt x="149" y="130"/>
                      <a:pt x="139" y="121"/>
                    </a:cubicBezTo>
                    <a:cubicBezTo>
                      <a:pt x="131" y="96"/>
                      <a:pt x="122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11323196" y="-2141178"/>
                <a:ext cx="171006" cy="86308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536" extrusionOk="0">
                    <a:moveTo>
                      <a:pt x="526" y="0"/>
                    </a:moveTo>
                    <a:cubicBezTo>
                      <a:pt x="523" y="6"/>
                      <a:pt x="518" y="8"/>
                      <a:pt x="511" y="8"/>
                    </a:cubicBezTo>
                    <a:cubicBezTo>
                      <a:pt x="503" y="8"/>
                      <a:pt x="494" y="6"/>
                      <a:pt x="484" y="6"/>
                    </a:cubicBezTo>
                    <a:cubicBezTo>
                      <a:pt x="472" y="6"/>
                      <a:pt x="459" y="8"/>
                      <a:pt x="447" y="20"/>
                    </a:cubicBezTo>
                    <a:cubicBezTo>
                      <a:pt x="407" y="40"/>
                      <a:pt x="477" y="50"/>
                      <a:pt x="477" y="109"/>
                    </a:cubicBezTo>
                    <a:cubicBezTo>
                      <a:pt x="477" y="130"/>
                      <a:pt x="473" y="137"/>
                      <a:pt x="468" y="137"/>
                    </a:cubicBezTo>
                    <a:cubicBezTo>
                      <a:pt x="458" y="137"/>
                      <a:pt x="440" y="109"/>
                      <a:pt x="427" y="89"/>
                    </a:cubicBezTo>
                    <a:cubicBezTo>
                      <a:pt x="427" y="120"/>
                      <a:pt x="408" y="136"/>
                      <a:pt x="376" y="136"/>
                    </a:cubicBezTo>
                    <a:cubicBezTo>
                      <a:pt x="357" y="136"/>
                      <a:pt x="334" y="130"/>
                      <a:pt x="308" y="119"/>
                    </a:cubicBezTo>
                    <a:lnTo>
                      <a:pt x="298" y="119"/>
                    </a:lnTo>
                    <a:cubicBezTo>
                      <a:pt x="269" y="99"/>
                      <a:pt x="219" y="70"/>
                      <a:pt x="179" y="20"/>
                    </a:cubicBezTo>
                    <a:cubicBezTo>
                      <a:pt x="179" y="30"/>
                      <a:pt x="179" y="40"/>
                      <a:pt x="179" y="40"/>
                    </a:cubicBezTo>
                    <a:cubicBezTo>
                      <a:pt x="179" y="79"/>
                      <a:pt x="189" y="60"/>
                      <a:pt x="199" y="119"/>
                    </a:cubicBezTo>
                    <a:cubicBezTo>
                      <a:pt x="202" y="137"/>
                      <a:pt x="202" y="144"/>
                      <a:pt x="199" y="144"/>
                    </a:cubicBezTo>
                    <a:cubicBezTo>
                      <a:pt x="192" y="144"/>
                      <a:pt x="171" y="102"/>
                      <a:pt x="150" y="60"/>
                    </a:cubicBezTo>
                    <a:cubicBezTo>
                      <a:pt x="133" y="32"/>
                      <a:pt x="129" y="26"/>
                      <a:pt x="121" y="26"/>
                    </a:cubicBezTo>
                    <a:cubicBezTo>
                      <a:pt x="116" y="26"/>
                      <a:pt x="108" y="30"/>
                      <a:pt x="90" y="30"/>
                    </a:cubicBezTo>
                    <a:cubicBezTo>
                      <a:pt x="90" y="40"/>
                      <a:pt x="80" y="50"/>
                      <a:pt x="70" y="70"/>
                    </a:cubicBezTo>
                    <a:cubicBezTo>
                      <a:pt x="80" y="79"/>
                      <a:pt x="90" y="89"/>
                      <a:pt x="100" y="99"/>
                    </a:cubicBezTo>
                    <a:cubicBezTo>
                      <a:pt x="128" y="135"/>
                      <a:pt x="126" y="140"/>
                      <a:pt x="108" y="140"/>
                    </a:cubicBezTo>
                    <a:cubicBezTo>
                      <a:pt x="101" y="140"/>
                      <a:pt x="92" y="139"/>
                      <a:pt x="80" y="139"/>
                    </a:cubicBezTo>
                    <a:cubicBezTo>
                      <a:pt x="50" y="129"/>
                      <a:pt x="50" y="129"/>
                      <a:pt x="31" y="109"/>
                    </a:cubicBezTo>
                    <a:cubicBezTo>
                      <a:pt x="31" y="119"/>
                      <a:pt x="31" y="119"/>
                      <a:pt x="31" y="119"/>
                    </a:cubicBezTo>
                    <a:cubicBezTo>
                      <a:pt x="1" y="149"/>
                      <a:pt x="1" y="159"/>
                      <a:pt x="1" y="159"/>
                    </a:cubicBezTo>
                    <a:cubicBezTo>
                      <a:pt x="11" y="159"/>
                      <a:pt x="11" y="169"/>
                      <a:pt x="21" y="169"/>
                    </a:cubicBezTo>
                    <a:cubicBezTo>
                      <a:pt x="31" y="159"/>
                      <a:pt x="50" y="159"/>
                      <a:pt x="60" y="159"/>
                    </a:cubicBezTo>
                    <a:cubicBezTo>
                      <a:pt x="64" y="157"/>
                      <a:pt x="67" y="156"/>
                      <a:pt x="70" y="156"/>
                    </a:cubicBezTo>
                    <a:cubicBezTo>
                      <a:pt x="80" y="156"/>
                      <a:pt x="78" y="171"/>
                      <a:pt x="70" y="179"/>
                    </a:cubicBezTo>
                    <a:cubicBezTo>
                      <a:pt x="80" y="189"/>
                      <a:pt x="90" y="189"/>
                      <a:pt x="90" y="189"/>
                    </a:cubicBezTo>
                    <a:lnTo>
                      <a:pt x="100" y="189"/>
                    </a:lnTo>
                    <a:cubicBezTo>
                      <a:pt x="123" y="183"/>
                      <a:pt x="136" y="177"/>
                      <a:pt x="150" y="177"/>
                    </a:cubicBezTo>
                    <a:cubicBezTo>
                      <a:pt x="161" y="177"/>
                      <a:pt x="172" y="180"/>
                      <a:pt x="189" y="189"/>
                    </a:cubicBezTo>
                    <a:cubicBezTo>
                      <a:pt x="239" y="208"/>
                      <a:pt x="169" y="228"/>
                      <a:pt x="179" y="248"/>
                    </a:cubicBezTo>
                    <a:cubicBezTo>
                      <a:pt x="189" y="258"/>
                      <a:pt x="199" y="248"/>
                      <a:pt x="229" y="278"/>
                    </a:cubicBezTo>
                    <a:cubicBezTo>
                      <a:pt x="240" y="293"/>
                      <a:pt x="249" y="299"/>
                      <a:pt x="256" y="299"/>
                    </a:cubicBezTo>
                    <a:cubicBezTo>
                      <a:pt x="268" y="299"/>
                      <a:pt x="276" y="282"/>
                      <a:pt x="288" y="258"/>
                    </a:cubicBezTo>
                    <a:cubicBezTo>
                      <a:pt x="292" y="243"/>
                      <a:pt x="297" y="238"/>
                      <a:pt x="304" y="238"/>
                    </a:cubicBezTo>
                    <a:cubicBezTo>
                      <a:pt x="315" y="238"/>
                      <a:pt x="329" y="252"/>
                      <a:pt x="348" y="258"/>
                    </a:cubicBezTo>
                    <a:cubicBezTo>
                      <a:pt x="378" y="278"/>
                      <a:pt x="338" y="307"/>
                      <a:pt x="348" y="327"/>
                    </a:cubicBezTo>
                    <a:cubicBezTo>
                      <a:pt x="352" y="336"/>
                      <a:pt x="356" y="339"/>
                      <a:pt x="363" y="339"/>
                    </a:cubicBezTo>
                    <a:cubicBezTo>
                      <a:pt x="371" y="339"/>
                      <a:pt x="384" y="333"/>
                      <a:pt x="407" y="327"/>
                    </a:cubicBezTo>
                    <a:cubicBezTo>
                      <a:pt x="413" y="325"/>
                      <a:pt x="418" y="325"/>
                      <a:pt x="423" y="325"/>
                    </a:cubicBezTo>
                    <a:cubicBezTo>
                      <a:pt x="444" y="325"/>
                      <a:pt x="459" y="339"/>
                      <a:pt x="467" y="347"/>
                    </a:cubicBezTo>
                    <a:cubicBezTo>
                      <a:pt x="467" y="367"/>
                      <a:pt x="487" y="387"/>
                      <a:pt x="507" y="417"/>
                    </a:cubicBezTo>
                    <a:cubicBezTo>
                      <a:pt x="536" y="387"/>
                      <a:pt x="556" y="357"/>
                      <a:pt x="586" y="327"/>
                    </a:cubicBezTo>
                    <a:cubicBezTo>
                      <a:pt x="611" y="304"/>
                      <a:pt x="633" y="295"/>
                      <a:pt x="652" y="295"/>
                    </a:cubicBezTo>
                    <a:cubicBezTo>
                      <a:pt x="725" y="295"/>
                      <a:pt x="763" y="434"/>
                      <a:pt x="794" y="536"/>
                    </a:cubicBezTo>
                    <a:cubicBezTo>
                      <a:pt x="804" y="536"/>
                      <a:pt x="804" y="526"/>
                      <a:pt x="814" y="526"/>
                    </a:cubicBezTo>
                    <a:cubicBezTo>
                      <a:pt x="804" y="516"/>
                      <a:pt x="804" y="516"/>
                      <a:pt x="804" y="516"/>
                    </a:cubicBezTo>
                    <a:cubicBezTo>
                      <a:pt x="795" y="507"/>
                      <a:pt x="811" y="465"/>
                      <a:pt x="828" y="465"/>
                    </a:cubicBezTo>
                    <a:cubicBezTo>
                      <a:pt x="830" y="465"/>
                      <a:pt x="832" y="465"/>
                      <a:pt x="834" y="466"/>
                    </a:cubicBezTo>
                    <a:cubicBezTo>
                      <a:pt x="834" y="476"/>
                      <a:pt x="834" y="476"/>
                      <a:pt x="844" y="486"/>
                    </a:cubicBezTo>
                    <a:cubicBezTo>
                      <a:pt x="844" y="476"/>
                      <a:pt x="854" y="466"/>
                      <a:pt x="863" y="466"/>
                    </a:cubicBezTo>
                    <a:cubicBezTo>
                      <a:pt x="854" y="456"/>
                      <a:pt x="854" y="456"/>
                      <a:pt x="854" y="436"/>
                    </a:cubicBezTo>
                    <a:cubicBezTo>
                      <a:pt x="861" y="401"/>
                      <a:pt x="882" y="366"/>
                      <a:pt x="902" y="366"/>
                    </a:cubicBezTo>
                    <a:cubicBezTo>
                      <a:pt x="910" y="366"/>
                      <a:pt x="917" y="372"/>
                      <a:pt x="923" y="387"/>
                    </a:cubicBezTo>
                    <a:cubicBezTo>
                      <a:pt x="923" y="397"/>
                      <a:pt x="923" y="397"/>
                      <a:pt x="923" y="407"/>
                    </a:cubicBezTo>
                    <a:lnTo>
                      <a:pt x="943" y="407"/>
                    </a:lnTo>
                    <a:cubicBezTo>
                      <a:pt x="935" y="368"/>
                      <a:pt x="933" y="341"/>
                      <a:pt x="947" y="341"/>
                    </a:cubicBezTo>
                    <a:cubicBezTo>
                      <a:pt x="951" y="341"/>
                      <a:pt x="956" y="343"/>
                      <a:pt x="963" y="347"/>
                    </a:cubicBezTo>
                    <a:cubicBezTo>
                      <a:pt x="1012" y="387"/>
                      <a:pt x="963" y="347"/>
                      <a:pt x="992" y="397"/>
                    </a:cubicBezTo>
                    <a:cubicBezTo>
                      <a:pt x="1002" y="377"/>
                      <a:pt x="1022" y="357"/>
                      <a:pt x="1062" y="327"/>
                    </a:cubicBezTo>
                    <a:cubicBezTo>
                      <a:pt x="1052" y="327"/>
                      <a:pt x="1052" y="317"/>
                      <a:pt x="1052" y="307"/>
                    </a:cubicBezTo>
                    <a:cubicBezTo>
                      <a:pt x="1042" y="298"/>
                      <a:pt x="1042" y="298"/>
                      <a:pt x="1042" y="288"/>
                    </a:cubicBezTo>
                    <a:cubicBezTo>
                      <a:pt x="1032" y="248"/>
                      <a:pt x="1022" y="218"/>
                      <a:pt x="1002" y="208"/>
                    </a:cubicBezTo>
                    <a:cubicBezTo>
                      <a:pt x="992" y="198"/>
                      <a:pt x="982" y="198"/>
                      <a:pt x="973" y="198"/>
                    </a:cubicBezTo>
                    <a:cubicBezTo>
                      <a:pt x="953" y="208"/>
                      <a:pt x="923" y="258"/>
                      <a:pt x="903" y="258"/>
                    </a:cubicBezTo>
                    <a:cubicBezTo>
                      <a:pt x="893" y="258"/>
                      <a:pt x="883" y="208"/>
                      <a:pt x="893" y="179"/>
                    </a:cubicBezTo>
                    <a:cubicBezTo>
                      <a:pt x="868" y="179"/>
                      <a:pt x="843" y="180"/>
                      <a:pt x="819" y="180"/>
                    </a:cubicBezTo>
                    <a:cubicBezTo>
                      <a:pt x="741" y="180"/>
                      <a:pt x="669" y="168"/>
                      <a:pt x="586" y="70"/>
                    </a:cubicBezTo>
                    <a:cubicBezTo>
                      <a:pt x="566" y="40"/>
                      <a:pt x="546" y="2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11455718" y="-2049878"/>
                <a:ext cx="60867" cy="38323"/>
              </a:xfrm>
              <a:custGeom>
                <a:avLst/>
                <a:gdLst/>
                <a:ahLst/>
                <a:cxnLst/>
                <a:rect l="l" t="t" r="r" b="b"/>
                <a:pathLst>
                  <a:path w="378" h="238" extrusionOk="0">
                    <a:moveTo>
                      <a:pt x="378" y="226"/>
                    </a:moveTo>
                    <a:cubicBezTo>
                      <a:pt x="360" y="226"/>
                      <a:pt x="343" y="226"/>
                      <a:pt x="332" y="233"/>
                    </a:cubicBezTo>
                    <a:lnTo>
                      <a:pt x="332" y="233"/>
                    </a:lnTo>
                    <a:cubicBezTo>
                      <a:pt x="350" y="230"/>
                      <a:pt x="365" y="226"/>
                      <a:pt x="378" y="226"/>
                    </a:cubicBezTo>
                    <a:close/>
                    <a:moveTo>
                      <a:pt x="32" y="1"/>
                    </a:moveTo>
                    <a:cubicBezTo>
                      <a:pt x="29" y="1"/>
                      <a:pt x="26" y="6"/>
                      <a:pt x="21" y="18"/>
                    </a:cubicBezTo>
                    <a:cubicBezTo>
                      <a:pt x="21" y="28"/>
                      <a:pt x="11" y="38"/>
                      <a:pt x="1" y="38"/>
                    </a:cubicBezTo>
                    <a:cubicBezTo>
                      <a:pt x="11" y="48"/>
                      <a:pt x="11" y="68"/>
                      <a:pt x="21" y="78"/>
                    </a:cubicBezTo>
                    <a:cubicBezTo>
                      <a:pt x="80" y="147"/>
                      <a:pt x="159" y="58"/>
                      <a:pt x="298" y="236"/>
                    </a:cubicBezTo>
                    <a:cubicBezTo>
                      <a:pt x="300" y="236"/>
                      <a:pt x="301" y="236"/>
                      <a:pt x="303" y="236"/>
                    </a:cubicBezTo>
                    <a:lnTo>
                      <a:pt x="303" y="236"/>
                    </a:lnTo>
                    <a:cubicBezTo>
                      <a:pt x="300" y="234"/>
                      <a:pt x="298" y="228"/>
                      <a:pt x="298" y="216"/>
                    </a:cubicBezTo>
                    <a:cubicBezTo>
                      <a:pt x="305" y="181"/>
                      <a:pt x="318" y="176"/>
                      <a:pt x="327" y="176"/>
                    </a:cubicBezTo>
                    <a:cubicBezTo>
                      <a:pt x="331" y="176"/>
                      <a:pt x="335" y="177"/>
                      <a:pt x="338" y="177"/>
                    </a:cubicBezTo>
                    <a:cubicBezTo>
                      <a:pt x="358" y="177"/>
                      <a:pt x="338" y="137"/>
                      <a:pt x="338" y="137"/>
                    </a:cubicBezTo>
                    <a:cubicBezTo>
                      <a:pt x="338" y="137"/>
                      <a:pt x="278" y="157"/>
                      <a:pt x="239" y="157"/>
                    </a:cubicBezTo>
                    <a:cubicBezTo>
                      <a:pt x="229" y="157"/>
                      <a:pt x="219" y="157"/>
                      <a:pt x="209" y="147"/>
                    </a:cubicBezTo>
                    <a:cubicBezTo>
                      <a:pt x="192" y="112"/>
                      <a:pt x="258" y="54"/>
                      <a:pt x="234" y="54"/>
                    </a:cubicBezTo>
                    <a:cubicBezTo>
                      <a:pt x="231" y="54"/>
                      <a:pt x="226" y="55"/>
                      <a:pt x="219" y="58"/>
                    </a:cubicBezTo>
                    <a:cubicBezTo>
                      <a:pt x="194" y="70"/>
                      <a:pt x="176" y="87"/>
                      <a:pt x="157" y="87"/>
                    </a:cubicBezTo>
                    <a:cubicBezTo>
                      <a:pt x="146" y="87"/>
                      <a:pt x="134" y="82"/>
                      <a:pt x="120" y="68"/>
                    </a:cubicBezTo>
                    <a:cubicBezTo>
                      <a:pt x="107" y="76"/>
                      <a:pt x="96" y="79"/>
                      <a:pt x="87" y="79"/>
                    </a:cubicBezTo>
                    <a:cubicBezTo>
                      <a:pt x="75" y="79"/>
                      <a:pt x="66" y="73"/>
                      <a:pt x="60" y="68"/>
                    </a:cubicBezTo>
                    <a:cubicBezTo>
                      <a:pt x="45" y="45"/>
                      <a:pt x="42" y="1"/>
                      <a:pt x="32" y="1"/>
                    </a:cubicBezTo>
                    <a:close/>
                    <a:moveTo>
                      <a:pt x="332" y="233"/>
                    </a:moveTo>
                    <a:cubicBezTo>
                      <a:pt x="323" y="235"/>
                      <a:pt x="313" y="236"/>
                      <a:pt x="303" y="236"/>
                    </a:cubicBezTo>
                    <a:lnTo>
                      <a:pt x="303" y="236"/>
                    </a:lnTo>
                    <a:cubicBezTo>
                      <a:pt x="305" y="237"/>
                      <a:pt x="307" y="238"/>
                      <a:pt x="309" y="238"/>
                    </a:cubicBezTo>
                    <a:cubicBezTo>
                      <a:pt x="314" y="238"/>
                      <a:pt x="320" y="236"/>
                      <a:pt x="328" y="236"/>
                    </a:cubicBezTo>
                    <a:cubicBezTo>
                      <a:pt x="329" y="235"/>
                      <a:pt x="331" y="234"/>
                      <a:pt x="332" y="23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11342358" y="-2326516"/>
                <a:ext cx="133971" cy="123182"/>
              </a:xfrm>
              <a:custGeom>
                <a:avLst/>
                <a:gdLst/>
                <a:ahLst/>
                <a:cxnLst/>
                <a:rect l="l" t="t" r="r" b="b"/>
                <a:pathLst>
                  <a:path w="832" h="765" extrusionOk="0">
                    <a:moveTo>
                      <a:pt x="100" y="1"/>
                    </a:moveTo>
                    <a:cubicBezTo>
                      <a:pt x="100" y="11"/>
                      <a:pt x="100" y="21"/>
                      <a:pt x="100" y="31"/>
                    </a:cubicBezTo>
                    <a:cubicBezTo>
                      <a:pt x="100" y="31"/>
                      <a:pt x="100" y="31"/>
                      <a:pt x="100" y="41"/>
                    </a:cubicBezTo>
                    <a:lnTo>
                      <a:pt x="110" y="41"/>
                    </a:lnTo>
                    <a:cubicBezTo>
                      <a:pt x="120" y="60"/>
                      <a:pt x="150" y="90"/>
                      <a:pt x="209" y="120"/>
                    </a:cubicBezTo>
                    <a:cubicBezTo>
                      <a:pt x="253" y="147"/>
                      <a:pt x="245" y="162"/>
                      <a:pt x="222" y="162"/>
                    </a:cubicBezTo>
                    <a:cubicBezTo>
                      <a:pt x="202" y="162"/>
                      <a:pt x="172" y="152"/>
                      <a:pt x="150" y="130"/>
                    </a:cubicBezTo>
                    <a:cubicBezTo>
                      <a:pt x="100" y="90"/>
                      <a:pt x="80" y="80"/>
                      <a:pt x="40" y="41"/>
                    </a:cubicBezTo>
                    <a:cubicBezTo>
                      <a:pt x="31" y="51"/>
                      <a:pt x="21" y="80"/>
                      <a:pt x="11" y="120"/>
                    </a:cubicBezTo>
                    <a:cubicBezTo>
                      <a:pt x="11" y="120"/>
                      <a:pt x="11" y="120"/>
                      <a:pt x="11" y="130"/>
                    </a:cubicBezTo>
                    <a:cubicBezTo>
                      <a:pt x="1" y="160"/>
                      <a:pt x="21" y="150"/>
                      <a:pt x="40" y="160"/>
                    </a:cubicBezTo>
                    <a:cubicBezTo>
                      <a:pt x="44" y="158"/>
                      <a:pt x="47" y="157"/>
                      <a:pt x="50" y="157"/>
                    </a:cubicBezTo>
                    <a:cubicBezTo>
                      <a:pt x="64" y="157"/>
                      <a:pt x="72" y="175"/>
                      <a:pt x="80" y="199"/>
                    </a:cubicBezTo>
                    <a:cubicBezTo>
                      <a:pt x="90" y="199"/>
                      <a:pt x="110" y="189"/>
                      <a:pt x="120" y="179"/>
                    </a:cubicBezTo>
                    <a:cubicBezTo>
                      <a:pt x="130" y="179"/>
                      <a:pt x="140" y="170"/>
                      <a:pt x="140" y="170"/>
                    </a:cubicBezTo>
                    <a:cubicBezTo>
                      <a:pt x="150" y="163"/>
                      <a:pt x="157" y="160"/>
                      <a:pt x="165" y="160"/>
                    </a:cubicBezTo>
                    <a:cubicBezTo>
                      <a:pt x="182" y="160"/>
                      <a:pt x="199" y="173"/>
                      <a:pt x="239" y="199"/>
                    </a:cubicBezTo>
                    <a:cubicBezTo>
                      <a:pt x="298" y="239"/>
                      <a:pt x="209" y="269"/>
                      <a:pt x="189" y="298"/>
                    </a:cubicBezTo>
                    <a:cubicBezTo>
                      <a:pt x="179" y="303"/>
                      <a:pt x="169" y="303"/>
                      <a:pt x="158" y="303"/>
                    </a:cubicBezTo>
                    <a:cubicBezTo>
                      <a:pt x="147" y="303"/>
                      <a:pt x="135" y="303"/>
                      <a:pt x="120" y="308"/>
                    </a:cubicBezTo>
                    <a:cubicBezTo>
                      <a:pt x="130" y="318"/>
                      <a:pt x="140" y="338"/>
                      <a:pt x="150" y="368"/>
                    </a:cubicBezTo>
                    <a:cubicBezTo>
                      <a:pt x="181" y="430"/>
                      <a:pt x="177" y="441"/>
                      <a:pt x="165" y="441"/>
                    </a:cubicBezTo>
                    <a:cubicBezTo>
                      <a:pt x="157" y="441"/>
                      <a:pt x="147" y="437"/>
                      <a:pt x="140" y="437"/>
                    </a:cubicBezTo>
                    <a:cubicBezTo>
                      <a:pt x="130" y="427"/>
                      <a:pt x="90" y="388"/>
                      <a:pt x="60" y="358"/>
                    </a:cubicBezTo>
                    <a:cubicBezTo>
                      <a:pt x="50" y="368"/>
                      <a:pt x="50" y="378"/>
                      <a:pt x="50" y="378"/>
                    </a:cubicBezTo>
                    <a:cubicBezTo>
                      <a:pt x="60" y="388"/>
                      <a:pt x="70" y="398"/>
                      <a:pt x="80" y="417"/>
                    </a:cubicBezTo>
                    <a:lnTo>
                      <a:pt x="90" y="417"/>
                    </a:lnTo>
                    <a:cubicBezTo>
                      <a:pt x="90" y="427"/>
                      <a:pt x="90" y="427"/>
                      <a:pt x="90" y="427"/>
                    </a:cubicBezTo>
                    <a:cubicBezTo>
                      <a:pt x="130" y="467"/>
                      <a:pt x="120" y="467"/>
                      <a:pt x="90" y="467"/>
                    </a:cubicBezTo>
                    <a:cubicBezTo>
                      <a:pt x="90" y="487"/>
                      <a:pt x="90" y="497"/>
                      <a:pt x="90" y="497"/>
                    </a:cubicBezTo>
                    <a:cubicBezTo>
                      <a:pt x="103" y="497"/>
                      <a:pt x="112" y="492"/>
                      <a:pt x="122" y="492"/>
                    </a:cubicBezTo>
                    <a:cubicBezTo>
                      <a:pt x="128" y="492"/>
                      <a:pt x="133" y="493"/>
                      <a:pt x="140" y="497"/>
                    </a:cubicBezTo>
                    <a:cubicBezTo>
                      <a:pt x="169" y="497"/>
                      <a:pt x="169" y="566"/>
                      <a:pt x="189" y="636"/>
                    </a:cubicBezTo>
                    <a:cubicBezTo>
                      <a:pt x="219" y="695"/>
                      <a:pt x="229" y="685"/>
                      <a:pt x="249" y="764"/>
                    </a:cubicBezTo>
                    <a:cubicBezTo>
                      <a:pt x="328" y="755"/>
                      <a:pt x="437" y="685"/>
                      <a:pt x="546" y="645"/>
                    </a:cubicBezTo>
                    <a:cubicBezTo>
                      <a:pt x="536" y="636"/>
                      <a:pt x="536" y="626"/>
                      <a:pt x="546" y="626"/>
                    </a:cubicBezTo>
                    <a:cubicBezTo>
                      <a:pt x="586" y="586"/>
                      <a:pt x="606" y="546"/>
                      <a:pt x="606" y="546"/>
                    </a:cubicBezTo>
                    <a:cubicBezTo>
                      <a:pt x="606" y="546"/>
                      <a:pt x="623" y="471"/>
                      <a:pt x="649" y="471"/>
                    </a:cubicBezTo>
                    <a:cubicBezTo>
                      <a:pt x="657" y="471"/>
                      <a:pt x="666" y="478"/>
                      <a:pt x="675" y="497"/>
                    </a:cubicBezTo>
                    <a:cubicBezTo>
                      <a:pt x="698" y="538"/>
                      <a:pt x="715" y="551"/>
                      <a:pt x="729" y="551"/>
                    </a:cubicBezTo>
                    <a:cubicBezTo>
                      <a:pt x="738" y="551"/>
                      <a:pt x="746" y="545"/>
                      <a:pt x="754" y="536"/>
                    </a:cubicBezTo>
                    <a:cubicBezTo>
                      <a:pt x="762" y="522"/>
                      <a:pt x="758" y="496"/>
                      <a:pt x="764" y="496"/>
                    </a:cubicBezTo>
                    <a:cubicBezTo>
                      <a:pt x="766" y="496"/>
                      <a:pt x="769" y="499"/>
                      <a:pt x="774" y="507"/>
                    </a:cubicBezTo>
                    <a:cubicBezTo>
                      <a:pt x="779" y="520"/>
                      <a:pt x="795" y="529"/>
                      <a:pt x="807" y="529"/>
                    </a:cubicBezTo>
                    <a:cubicBezTo>
                      <a:pt x="822" y="529"/>
                      <a:pt x="831" y="515"/>
                      <a:pt x="804" y="477"/>
                    </a:cubicBezTo>
                    <a:cubicBezTo>
                      <a:pt x="764" y="422"/>
                      <a:pt x="738" y="379"/>
                      <a:pt x="718" y="379"/>
                    </a:cubicBezTo>
                    <a:cubicBezTo>
                      <a:pt x="713" y="379"/>
                      <a:pt x="709" y="382"/>
                      <a:pt x="705" y="388"/>
                    </a:cubicBezTo>
                    <a:cubicBezTo>
                      <a:pt x="701" y="391"/>
                      <a:pt x="699" y="393"/>
                      <a:pt x="696" y="393"/>
                    </a:cubicBezTo>
                    <a:cubicBezTo>
                      <a:pt x="687" y="393"/>
                      <a:pt x="686" y="361"/>
                      <a:pt x="645" y="328"/>
                    </a:cubicBezTo>
                    <a:cubicBezTo>
                      <a:pt x="624" y="306"/>
                      <a:pt x="606" y="302"/>
                      <a:pt x="591" y="302"/>
                    </a:cubicBezTo>
                    <a:cubicBezTo>
                      <a:pt x="580" y="302"/>
                      <a:pt x="570" y="304"/>
                      <a:pt x="562" y="304"/>
                    </a:cubicBezTo>
                    <a:cubicBezTo>
                      <a:pt x="556" y="304"/>
                      <a:pt x="551" y="303"/>
                      <a:pt x="546" y="298"/>
                    </a:cubicBezTo>
                    <a:cubicBezTo>
                      <a:pt x="516" y="269"/>
                      <a:pt x="437" y="239"/>
                      <a:pt x="487" y="199"/>
                    </a:cubicBezTo>
                    <a:cubicBezTo>
                      <a:pt x="526" y="173"/>
                      <a:pt x="548" y="155"/>
                      <a:pt x="565" y="155"/>
                    </a:cubicBezTo>
                    <a:cubicBezTo>
                      <a:pt x="573" y="155"/>
                      <a:pt x="579" y="160"/>
                      <a:pt x="586" y="170"/>
                    </a:cubicBezTo>
                    <a:cubicBezTo>
                      <a:pt x="594" y="174"/>
                      <a:pt x="602" y="176"/>
                      <a:pt x="611" y="176"/>
                    </a:cubicBezTo>
                    <a:cubicBezTo>
                      <a:pt x="624" y="176"/>
                      <a:pt x="638" y="171"/>
                      <a:pt x="655" y="160"/>
                    </a:cubicBezTo>
                    <a:cubicBezTo>
                      <a:pt x="606" y="160"/>
                      <a:pt x="566" y="130"/>
                      <a:pt x="546" y="100"/>
                    </a:cubicBezTo>
                    <a:cubicBezTo>
                      <a:pt x="546" y="90"/>
                      <a:pt x="536" y="90"/>
                      <a:pt x="536" y="80"/>
                    </a:cubicBezTo>
                    <a:cubicBezTo>
                      <a:pt x="530" y="80"/>
                      <a:pt x="523" y="85"/>
                      <a:pt x="516" y="85"/>
                    </a:cubicBezTo>
                    <a:cubicBezTo>
                      <a:pt x="513" y="85"/>
                      <a:pt x="510" y="84"/>
                      <a:pt x="507" y="80"/>
                    </a:cubicBezTo>
                    <a:cubicBezTo>
                      <a:pt x="497" y="100"/>
                      <a:pt x="487" y="160"/>
                      <a:pt x="457" y="189"/>
                    </a:cubicBezTo>
                    <a:cubicBezTo>
                      <a:pt x="437" y="209"/>
                      <a:pt x="413" y="224"/>
                      <a:pt x="383" y="224"/>
                    </a:cubicBezTo>
                    <a:cubicBezTo>
                      <a:pt x="336" y="224"/>
                      <a:pt x="273" y="188"/>
                      <a:pt x="189" y="80"/>
                    </a:cubicBezTo>
                    <a:cubicBezTo>
                      <a:pt x="179" y="70"/>
                      <a:pt x="179" y="60"/>
                      <a:pt x="169" y="51"/>
                    </a:cubicBezTo>
                    <a:cubicBezTo>
                      <a:pt x="150" y="21"/>
                      <a:pt x="120" y="1"/>
                      <a:pt x="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10205696" y="-2436656"/>
                <a:ext cx="16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1"/>
                      <a:pt x="0" y="11"/>
                      <a:pt x="0" y="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10943342" y="-1563587"/>
                <a:ext cx="19162" cy="14814"/>
              </a:xfrm>
              <a:custGeom>
                <a:avLst/>
                <a:gdLst/>
                <a:ahLst/>
                <a:cxnLst/>
                <a:rect l="l" t="t" r="r" b="b"/>
                <a:pathLst>
                  <a:path w="119" h="92" extrusionOk="0">
                    <a:moveTo>
                      <a:pt x="54" y="1"/>
                    </a:moveTo>
                    <a:cubicBezTo>
                      <a:pt x="49" y="1"/>
                      <a:pt x="45" y="1"/>
                      <a:pt x="40" y="2"/>
                    </a:cubicBezTo>
                    <a:cubicBezTo>
                      <a:pt x="0" y="12"/>
                      <a:pt x="0" y="32"/>
                      <a:pt x="20" y="92"/>
                    </a:cubicBezTo>
                    <a:cubicBezTo>
                      <a:pt x="40" y="92"/>
                      <a:pt x="69" y="82"/>
                      <a:pt x="109" y="82"/>
                    </a:cubicBezTo>
                    <a:lnTo>
                      <a:pt x="119" y="82"/>
                    </a:lnTo>
                    <a:cubicBezTo>
                      <a:pt x="102" y="30"/>
                      <a:pt x="84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10970394" y="-1398055"/>
                <a:ext cx="20933" cy="15297"/>
              </a:xfrm>
              <a:custGeom>
                <a:avLst/>
                <a:gdLst/>
                <a:ahLst/>
                <a:cxnLst/>
                <a:rect l="l" t="t" r="r" b="b"/>
                <a:pathLst>
                  <a:path w="130" h="95" extrusionOk="0">
                    <a:moveTo>
                      <a:pt x="119" y="84"/>
                    </a:moveTo>
                    <a:cubicBezTo>
                      <a:pt x="119" y="84"/>
                      <a:pt x="119" y="85"/>
                      <a:pt x="120" y="85"/>
                    </a:cubicBezTo>
                    <a:cubicBezTo>
                      <a:pt x="120" y="85"/>
                      <a:pt x="120" y="85"/>
                      <a:pt x="121" y="85"/>
                    </a:cubicBezTo>
                    <a:lnTo>
                      <a:pt x="121" y="85"/>
                    </a:lnTo>
                    <a:cubicBezTo>
                      <a:pt x="120" y="85"/>
                      <a:pt x="120" y="84"/>
                      <a:pt x="119" y="84"/>
                    </a:cubicBezTo>
                    <a:close/>
                    <a:moveTo>
                      <a:pt x="43" y="0"/>
                    </a:moveTo>
                    <a:cubicBezTo>
                      <a:pt x="29" y="0"/>
                      <a:pt x="20" y="17"/>
                      <a:pt x="10" y="35"/>
                    </a:cubicBezTo>
                    <a:cubicBezTo>
                      <a:pt x="1" y="55"/>
                      <a:pt x="20" y="75"/>
                      <a:pt x="40" y="95"/>
                    </a:cubicBezTo>
                    <a:cubicBezTo>
                      <a:pt x="65" y="85"/>
                      <a:pt x="85" y="80"/>
                      <a:pt x="100" y="80"/>
                    </a:cubicBezTo>
                    <a:cubicBezTo>
                      <a:pt x="108" y="80"/>
                      <a:pt x="114" y="81"/>
                      <a:pt x="119" y="84"/>
                    </a:cubicBezTo>
                    <a:lnTo>
                      <a:pt x="119" y="84"/>
                    </a:lnTo>
                    <a:cubicBezTo>
                      <a:pt x="82" y="21"/>
                      <a:pt x="60" y="0"/>
                      <a:pt x="43" y="0"/>
                    </a:cubicBezTo>
                    <a:close/>
                    <a:moveTo>
                      <a:pt x="121" y="85"/>
                    </a:moveTo>
                    <a:cubicBezTo>
                      <a:pt x="124" y="87"/>
                      <a:pt x="127" y="91"/>
                      <a:pt x="129" y="95"/>
                    </a:cubicBezTo>
                    <a:cubicBezTo>
                      <a:pt x="129" y="85"/>
                      <a:pt x="129" y="85"/>
                      <a:pt x="121" y="8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10858000" y="-1352486"/>
                <a:ext cx="61511" cy="40578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52" extrusionOk="0">
                    <a:moveTo>
                      <a:pt x="252" y="0"/>
                    </a:moveTo>
                    <a:cubicBezTo>
                      <a:pt x="224" y="36"/>
                      <a:pt x="175" y="66"/>
                      <a:pt x="132" y="66"/>
                    </a:cubicBezTo>
                    <a:cubicBezTo>
                      <a:pt x="115" y="66"/>
                      <a:pt x="98" y="61"/>
                      <a:pt x="84" y="50"/>
                    </a:cubicBezTo>
                    <a:cubicBezTo>
                      <a:pt x="71" y="41"/>
                      <a:pt x="60" y="37"/>
                      <a:pt x="51" y="37"/>
                    </a:cubicBezTo>
                    <a:cubicBezTo>
                      <a:pt x="0" y="37"/>
                      <a:pt x="17" y="169"/>
                      <a:pt x="34" y="228"/>
                    </a:cubicBezTo>
                    <a:cubicBezTo>
                      <a:pt x="41" y="245"/>
                      <a:pt x="53" y="251"/>
                      <a:pt x="68" y="251"/>
                    </a:cubicBezTo>
                    <a:cubicBezTo>
                      <a:pt x="115" y="251"/>
                      <a:pt x="194" y="186"/>
                      <a:pt x="262" y="179"/>
                    </a:cubicBezTo>
                    <a:cubicBezTo>
                      <a:pt x="312" y="179"/>
                      <a:pt x="352" y="109"/>
                      <a:pt x="381" y="60"/>
                    </a:cubicBezTo>
                    <a:cubicBezTo>
                      <a:pt x="332" y="50"/>
                      <a:pt x="292" y="30"/>
                      <a:pt x="2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10865085" y="-1223506"/>
                <a:ext cx="35264" cy="41061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55" extrusionOk="0">
                    <a:moveTo>
                      <a:pt x="108" y="1"/>
                    </a:moveTo>
                    <a:cubicBezTo>
                      <a:pt x="77" y="1"/>
                      <a:pt x="37" y="18"/>
                      <a:pt x="0" y="42"/>
                    </a:cubicBezTo>
                    <a:cubicBezTo>
                      <a:pt x="50" y="62"/>
                      <a:pt x="89" y="151"/>
                      <a:pt x="89" y="230"/>
                    </a:cubicBezTo>
                    <a:cubicBezTo>
                      <a:pt x="92" y="247"/>
                      <a:pt x="99" y="254"/>
                      <a:pt x="108" y="254"/>
                    </a:cubicBezTo>
                    <a:cubicBezTo>
                      <a:pt x="133" y="254"/>
                      <a:pt x="175" y="206"/>
                      <a:pt x="218" y="141"/>
                    </a:cubicBezTo>
                    <a:cubicBezTo>
                      <a:pt x="198" y="102"/>
                      <a:pt x="169" y="52"/>
                      <a:pt x="149" y="22"/>
                    </a:cubicBezTo>
                    <a:cubicBezTo>
                      <a:pt x="141" y="7"/>
                      <a:pt x="126" y="1"/>
                      <a:pt x="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10886501" y="-1856167"/>
                <a:ext cx="33010" cy="40739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53" extrusionOk="0">
                    <a:moveTo>
                      <a:pt x="112" y="0"/>
                    </a:moveTo>
                    <a:cubicBezTo>
                      <a:pt x="50" y="0"/>
                      <a:pt x="0" y="102"/>
                      <a:pt x="115" y="243"/>
                    </a:cubicBezTo>
                    <a:cubicBezTo>
                      <a:pt x="115" y="243"/>
                      <a:pt x="115" y="243"/>
                      <a:pt x="115" y="253"/>
                    </a:cubicBezTo>
                    <a:cubicBezTo>
                      <a:pt x="145" y="223"/>
                      <a:pt x="175" y="203"/>
                      <a:pt x="204" y="183"/>
                    </a:cubicBezTo>
                    <a:cubicBezTo>
                      <a:pt x="194" y="104"/>
                      <a:pt x="175" y="25"/>
                      <a:pt x="135" y="5"/>
                    </a:cubicBezTo>
                    <a:cubicBezTo>
                      <a:pt x="127" y="2"/>
                      <a:pt x="119" y="0"/>
                      <a:pt x="1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10848983" y="-1474058"/>
                <a:ext cx="99190" cy="72138"/>
              </a:xfrm>
              <a:custGeom>
                <a:avLst/>
                <a:gdLst/>
                <a:ahLst/>
                <a:cxnLst/>
                <a:rect l="l" t="t" r="r" b="b"/>
                <a:pathLst>
                  <a:path w="616" h="448" extrusionOk="0">
                    <a:moveTo>
                      <a:pt x="289" y="1"/>
                    </a:moveTo>
                    <a:cubicBezTo>
                      <a:pt x="247" y="1"/>
                      <a:pt x="236" y="64"/>
                      <a:pt x="189" y="101"/>
                    </a:cubicBezTo>
                    <a:cubicBezTo>
                      <a:pt x="189" y="121"/>
                      <a:pt x="170" y="141"/>
                      <a:pt x="130" y="160"/>
                    </a:cubicBezTo>
                    <a:cubicBezTo>
                      <a:pt x="1" y="220"/>
                      <a:pt x="80" y="398"/>
                      <a:pt x="179" y="448"/>
                    </a:cubicBezTo>
                    <a:cubicBezTo>
                      <a:pt x="189" y="438"/>
                      <a:pt x="189" y="438"/>
                      <a:pt x="199" y="438"/>
                    </a:cubicBezTo>
                    <a:cubicBezTo>
                      <a:pt x="214" y="433"/>
                      <a:pt x="227" y="431"/>
                      <a:pt x="239" y="431"/>
                    </a:cubicBezTo>
                    <a:cubicBezTo>
                      <a:pt x="251" y="431"/>
                      <a:pt x="264" y="433"/>
                      <a:pt x="279" y="438"/>
                    </a:cubicBezTo>
                    <a:cubicBezTo>
                      <a:pt x="344" y="413"/>
                      <a:pt x="403" y="361"/>
                      <a:pt x="484" y="361"/>
                    </a:cubicBezTo>
                    <a:cubicBezTo>
                      <a:pt x="500" y="361"/>
                      <a:pt x="518" y="364"/>
                      <a:pt x="536" y="369"/>
                    </a:cubicBezTo>
                    <a:cubicBezTo>
                      <a:pt x="586" y="319"/>
                      <a:pt x="616" y="269"/>
                      <a:pt x="606" y="250"/>
                    </a:cubicBezTo>
                    <a:cubicBezTo>
                      <a:pt x="606" y="230"/>
                      <a:pt x="606" y="190"/>
                      <a:pt x="606" y="150"/>
                    </a:cubicBezTo>
                    <a:cubicBezTo>
                      <a:pt x="589" y="197"/>
                      <a:pt x="578" y="223"/>
                      <a:pt x="562" y="223"/>
                    </a:cubicBezTo>
                    <a:cubicBezTo>
                      <a:pt x="551" y="223"/>
                      <a:pt x="537" y="209"/>
                      <a:pt x="517" y="180"/>
                    </a:cubicBezTo>
                    <a:cubicBezTo>
                      <a:pt x="492" y="136"/>
                      <a:pt x="479" y="128"/>
                      <a:pt x="469" y="128"/>
                    </a:cubicBezTo>
                    <a:cubicBezTo>
                      <a:pt x="465" y="128"/>
                      <a:pt x="460" y="130"/>
                      <a:pt x="455" y="130"/>
                    </a:cubicBezTo>
                    <a:cubicBezTo>
                      <a:pt x="450" y="130"/>
                      <a:pt x="445" y="128"/>
                      <a:pt x="437" y="121"/>
                    </a:cubicBezTo>
                    <a:cubicBezTo>
                      <a:pt x="437" y="111"/>
                      <a:pt x="427" y="111"/>
                      <a:pt x="427" y="101"/>
                    </a:cubicBezTo>
                    <a:cubicBezTo>
                      <a:pt x="375" y="123"/>
                      <a:pt x="327" y="136"/>
                      <a:pt x="292" y="136"/>
                    </a:cubicBezTo>
                    <a:cubicBezTo>
                      <a:pt x="236" y="136"/>
                      <a:pt x="217" y="102"/>
                      <a:pt x="279" y="22"/>
                    </a:cubicBezTo>
                    <a:cubicBezTo>
                      <a:pt x="289" y="12"/>
                      <a:pt x="298" y="12"/>
                      <a:pt x="298" y="2"/>
                    </a:cubicBezTo>
                    <a:cubicBezTo>
                      <a:pt x="295" y="1"/>
                      <a:pt x="292" y="1"/>
                      <a:pt x="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10959284" y="-1228015"/>
                <a:ext cx="12882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80" h="51" extrusionOk="0">
                    <a:moveTo>
                      <a:pt x="79" y="1"/>
                    </a:moveTo>
                    <a:cubicBezTo>
                      <a:pt x="50" y="1"/>
                      <a:pt x="20" y="11"/>
                      <a:pt x="0" y="40"/>
                    </a:cubicBezTo>
                    <a:cubicBezTo>
                      <a:pt x="10" y="50"/>
                      <a:pt x="20" y="50"/>
                      <a:pt x="30" y="50"/>
                    </a:cubicBezTo>
                    <a:cubicBezTo>
                      <a:pt x="50" y="50"/>
                      <a:pt x="70" y="30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10710181" y="-1580817"/>
                <a:ext cx="19323" cy="2882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79" extrusionOk="0">
                    <a:moveTo>
                      <a:pt x="60" y="0"/>
                    </a:moveTo>
                    <a:cubicBezTo>
                      <a:pt x="60" y="20"/>
                      <a:pt x="40" y="30"/>
                      <a:pt x="20" y="60"/>
                    </a:cubicBezTo>
                    <a:lnTo>
                      <a:pt x="10" y="60"/>
                    </a:lnTo>
                    <a:cubicBezTo>
                      <a:pt x="0" y="80"/>
                      <a:pt x="0" y="100"/>
                      <a:pt x="0" y="119"/>
                    </a:cubicBezTo>
                    <a:cubicBezTo>
                      <a:pt x="20" y="139"/>
                      <a:pt x="50" y="159"/>
                      <a:pt x="60" y="169"/>
                    </a:cubicBezTo>
                    <a:cubicBezTo>
                      <a:pt x="70" y="169"/>
                      <a:pt x="80" y="169"/>
                      <a:pt x="90" y="179"/>
                    </a:cubicBezTo>
                    <a:cubicBezTo>
                      <a:pt x="100" y="169"/>
                      <a:pt x="109" y="159"/>
                      <a:pt x="119" y="129"/>
                    </a:cubicBezTo>
                    <a:cubicBezTo>
                      <a:pt x="119" y="90"/>
                      <a:pt x="119" y="60"/>
                      <a:pt x="119" y="20"/>
                    </a:cubicBezTo>
                    <a:cubicBezTo>
                      <a:pt x="119" y="10"/>
                      <a:pt x="109" y="1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10620813" y="-1973553"/>
                <a:ext cx="22382" cy="3784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35" extrusionOk="0">
                    <a:moveTo>
                      <a:pt x="0" y="0"/>
                    </a:moveTo>
                    <a:cubicBezTo>
                      <a:pt x="10" y="10"/>
                      <a:pt x="20" y="30"/>
                      <a:pt x="20" y="60"/>
                    </a:cubicBezTo>
                    <a:cubicBezTo>
                      <a:pt x="20" y="70"/>
                      <a:pt x="20" y="70"/>
                      <a:pt x="20" y="80"/>
                    </a:cubicBezTo>
                    <a:cubicBezTo>
                      <a:pt x="20" y="109"/>
                      <a:pt x="20" y="139"/>
                      <a:pt x="10" y="169"/>
                    </a:cubicBezTo>
                    <a:cubicBezTo>
                      <a:pt x="0" y="199"/>
                      <a:pt x="10" y="208"/>
                      <a:pt x="10" y="228"/>
                    </a:cubicBezTo>
                    <a:cubicBezTo>
                      <a:pt x="14" y="232"/>
                      <a:pt x="20" y="234"/>
                      <a:pt x="27" y="234"/>
                    </a:cubicBezTo>
                    <a:cubicBezTo>
                      <a:pt x="54" y="234"/>
                      <a:pt x="99" y="204"/>
                      <a:pt x="139" y="149"/>
                    </a:cubicBezTo>
                    <a:cubicBezTo>
                      <a:pt x="109" y="129"/>
                      <a:pt x="79" y="80"/>
                      <a:pt x="40" y="30"/>
                    </a:cubicBezTo>
                    <a:cubicBezTo>
                      <a:pt x="20" y="10"/>
                      <a:pt x="10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10734173" y="-1669058"/>
                <a:ext cx="12882" cy="27696"/>
              </a:xfrm>
              <a:custGeom>
                <a:avLst/>
                <a:gdLst/>
                <a:ahLst/>
                <a:cxnLst/>
                <a:rect l="l" t="t" r="r" b="b"/>
                <a:pathLst>
                  <a:path w="80" h="172" extrusionOk="0">
                    <a:moveTo>
                      <a:pt x="36" y="0"/>
                    </a:moveTo>
                    <a:cubicBezTo>
                      <a:pt x="8" y="0"/>
                      <a:pt x="20" y="122"/>
                      <a:pt x="20" y="122"/>
                    </a:cubicBezTo>
                    <a:cubicBezTo>
                      <a:pt x="20" y="122"/>
                      <a:pt x="10" y="142"/>
                      <a:pt x="0" y="162"/>
                    </a:cubicBezTo>
                    <a:cubicBezTo>
                      <a:pt x="20" y="172"/>
                      <a:pt x="40" y="172"/>
                      <a:pt x="50" y="172"/>
                    </a:cubicBezTo>
                    <a:cubicBezTo>
                      <a:pt x="60" y="142"/>
                      <a:pt x="70" y="92"/>
                      <a:pt x="79" y="43"/>
                    </a:cubicBezTo>
                    <a:cubicBezTo>
                      <a:pt x="79" y="43"/>
                      <a:pt x="70" y="43"/>
                      <a:pt x="70" y="33"/>
                    </a:cubicBezTo>
                    <a:cubicBezTo>
                      <a:pt x="55" y="9"/>
                      <a:pt x="44" y="0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10682968" y="-1718170"/>
                <a:ext cx="30594" cy="22543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40" extrusionOk="0">
                    <a:moveTo>
                      <a:pt x="70" y="1"/>
                    </a:moveTo>
                    <a:lnTo>
                      <a:pt x="70" y="1"/>
                    </a:lnTo>
                    <a:cubicBezTo>
                      <a:pt x="1" y="50"/>
                      <a:pt x="130" y="100"/>
                      <a:pt x="179" y="130"/>
                    </a:cubicBezTo>
                    <a:cubicBezTo>
                      <a:pt x="179" y="139"/>
                      <a:pt x="189" y="139"/>
                      <a:pt x="189" y="139"/>
                    </a:cubicBezTo>
                    <a:cubicBezTo>
                      <a:pt x="169" y="120"/>
                      <a:pt x="159" y="90"/>
                      <a:pt x="140" y="80"/>
                    </a:cubicBezTo>
                    <a:cubicBezTo>
                      <a:pt x="100" y="30"/>
                      <a:pt x="110" y="2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10922570" y="-1446685"/>
                <a:ext cx="105470" cy="9919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616" extrusionOk="0">
                    <a:moveTo>
                      <a:pt x="357" y="0"/>
                    </a:moveTo>
                    <a:cubicBezTo>
                      <a:pt x="347" y="10"/>
                      <a:pt x="337" y="30"/>
                      <a:pt x="317" y="50"/>
                    </a:cubicBezTo>
                    <a:cubicBezTo>
                      <a:pt x="258" y="159"/>
                      <a:pt x="218" y="209"/>
                      <a:pt x="169" y="248"/>
                    </a:cubicBezTo>
                    <a:cubicBezTo>
                      <a:pt x="307" y="367"/>
                      <a:pt x="179" y="327"/>
                      <a:pt x="60" y="347"/>
                    </a:cubicBezTo>
                    <a:cubicBezTo>
                      <a:pt x="50" y="357"/>
                      <a:pt x="50" y="367"/>
                      <a:pt x="40" y="367"/>
                    </a:cubicBezTo>
                    <a:cubicBezTo>
                      <a:pt x="30" y="377"/>
                      <a:pt x="10" y="387"/>
                      <a:pt x="0" y="397"/>
                    </a:cubicBezTo>
                    <a:cubicBezTo>
                      <a:pt x="10" y="417"/>
                      <a:pt x="20" y="427"/>
                      <a:pt x="30" y="437"/>
                    </a:cubicBezTo>
                    <a:cubicBezTo>
                      <a:pt x="30" y="446"/>
                      <a:pt x="30" y="446"/>
                      <a:pt x="30" y="456"/>
                    </a:cubicBezTo>
                    <a:cubicBezTo>
                      <a:pt x="56" y="510"/>
                      <a:pt x="130" y="578"/>
                      <a:pt x="181" y="578"/>
                    </a:cubicBezTo>
                    <a:cubicBezTo>
                      <a:pt x="187" y="578"/>
                      <a:pt x="193" y="577"/>
                      <a:pt x="198" y="575"/>
                    </a:cubicBezTo>
                    <a:cubicBezTo>
                      <a:pt x="213" y="512"/>
                      <a:pt x="227" y="433"/>
                      <a:pt x="263" y="433"/>
                    </a:cubicBezTo>
                    <a:cubicBezTo>
                      <a:pt x="277" y="433"/>
                      <a:pt x="295" y="445"/>
                      <a:pt x="317" y="476"/>
                    </a:cubicBezTo>
                    <a:cubicBezTo>
                      <a:pt x="377" y="546"/>
                      <a:pt x="407" y="595"/>
                      <a:pt x="446" y="615"/>
                    </a:cubicBezTo>
                    <a:cubicBezTo>
                      <a:pt x="446" y="565"/>
                      <a:pt x="426" y="516"/>
                      <a:pt x="407" y="476"/>
                    </a:cubicBezTo>
                    <a:cubicBezTo>
                      <a:pt x="407" y="466"/>
                      <a:pt x="397" y="456"/>
                      <a:pt x="397" y="456"/>
                    </a:cubicBezTo>
                    <a:cubicBezTo>
                      <a:pt x="387" y="437"/>
                      <a:pt x="357" y="417"/>
                      <a:pt x="337" y="397"/>
                    </a:cubicBezTo>
                    <a:cubicBezTo>
                      <a:pt x="317" y="377"/>
                      <a:pt x="298" y="357"/>
                      <a:pt x="307" y="337"/>
                    </a:cubicBezTo>
                    <a:cubicBezTo>
                      <a:pt x="317" y="319"/>
                      <a:pt x="326" y="302"/>
                      <a:pt x="340" y="302"/>
                    </a:cubicBezTo>
                    <a:cubicBezTo>
                      <a:pt x="357" y="302"/>
                      <a:pt x="380" y="324"/>
                      <a:pt x="417" y="387"/>
                    </a:cubicBezTo>
                    <a:cubicBezTo>
                      <a:pt x="426" y="387"/>
                      <a:pt x="426" y="387"/>
                      <a:pt x="426" y="397"/>
                    </a:cubicBezTo>
                    <a:cubicBezTo>
                      <a:pt x="479" y="484"/>
                      <a:pt x="500" y="518"/>
                      <a:pt x="525" y="518"/>
                    </a:cubicBezTo>
                    <a:cubicBezTo>
                      <a:pt x="529" y="518"/>
                      <a:pt x="532" y="517"/>
                      <a:pt x="536" y="516"/>
                    </a:cubicBezTo>
                    <a:cubicBezTo>
                      <a:pt x="565" y="496"/>
                      <a:pt x="655" y="377"/>
                      <a:pt x="615" y="347"/>
                    </a:cubicBezTo>
                    <a:cubicBezTo>
                      <a:pt x="575" y="308"/>
                      <a:pt x="555" y="248"/>
                      <a:pt x="545" y="209"/>
                    </a:cubicBezTo>
                    <a:cubicBezTo>
                      <a:pt x="513" y="246"/>
                      <a:pt x="480" y="266"/>
                      <a:pt x="458" y="266"/>
                    </a:cubicBezTo>
                    <a:cubicBezTo>
                      <a:pt x="433" y="266"/>
                      <a:pt x="421" y="241"/>
                      <a:pt x="436" y="189"/>
                    </a:cubicBezTo>
                    <a:cubicBezTo>
                      <a:pt x="436" y="189"/>
                      <a:pt x="436" y="179"/>
                      <a:pt x="436" y="179"/>
                    </a:cubicBezTo>
                    <a:cubicBezTo>
                      <a:pt x="407" y="189"/>
                      <a:pt x="387" y="189"/>
                      <a:pt x="367" y="189"/>
                    </a:cubicBezTo>
                    <a:cubicBezTo>
                      <a:pt x="332" y="199"/>
                      <a:pt x="317" y="206"/>
                      <a:pt x="310" y="206"/>
                    </a:cubicBezTo>
                    <a:cubicBezTo>
                      <a:pt x="303" y="206"/>
                      <a:pt x="303" y="199"/>
                      <a:pt x="298" y="179"/>
                    </a:cubicBezTo>
                    <a:cubicBezTo>
                      <a:pt x="278" y="139"/>
                      <a:pt x="456" y="40"/>
                      <a:pt x="387" y="20"/>
                    </a:cubicBezTo>
                    <a:cubicBezTo>
                      <a:pt x="377" y="10"/>
                      <a:pt x="367" y="10"/>
                      <a:pt x="3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10959284" y="-1298704"/>
                <a:ext cx="25764" cy="230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43" extrusionOk="0">
                    <a:moveTo>
                      <a:pt x="139" y="1"/>
                    </a:moveTo>
                    <a:cubicBezTo>
                      <a:pt x="134" y="1"/>
                      <a:pt x="124" y="5"/>
                      <a:pt x="109" y="13"/>
                    </a:cubicBezTo>
                    <a:cubicBezTo>
                      <a:pt x="79" y="23"/>
                      <a:pt x="40" y="63"/>
                      <a:pt x="0" y="103"/>
                    </a:cubicBezTo>
                    <a:cubicBezTo>
                      <a:pt x="10" y="112"/>
                      <a:pt x="30" y="122"/>
                      <a:pt x="50" y="142"/>
                    </a:cubicBezTo>
                    <a:cubicBezTo>
                      <a:pt x="120" y="56"/>
                      <a:pt x="160" y="1"/>
                      <a:pt x="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10839483" y="-1366817"/>
                <a:ext cx="94359" cy="10708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665" extrusionOk="0">
                    <a:moveTo>
                      <a:pt x="397" y="0"/>
                    </a:moveTo>
                    <a:cubicBezTo>
                      <a:pt x="367" y="50"/>
                      <a:pt x="348" y="60"/>
                      <a:pt x="209" y="60"/>
                    </a:cubicBezTo>
                    <a:cubicBezTo>
                      <a:pt x="200" y="59"/>
                      <a:pt x="192" y="59"/>
                      <a:pt x="184" y="59"/>
                    </a:cubicBezTo>
                    <a:cubicBezTo>
                      <a:pt x="66" y="59"/>
                      <a:pt x="40" y="127"/>
                      <a:pt x="30" y="238"/>
                    </a:cubicBezTo>
                    <a:lnTo>
                      <a:pt x="50" y="238"/>
                    </a:lnTo>
                    <a:cubicBezTo>
                      <a:pt x="50" y="238"/>
                      <a:pt x="80" y="298"/>
                      <a:pt x="60" y="298"/>
                    </a:cubicBezTo>
                    <a:cubicBezTo>
                      <a:pt x="50" y="298"/>
                      <a:pt x="40" y="307"/>
                      <a:pt x="30" y="317"/>
                    </a:cubicBezTo>
                    <a:cubicBezTo>
                      <a:pt x="20" y="347"/>
                      <a:pt x="20" y="377"/>
                      <a:pt x="20" y="416"/>
                    </a:cubicBezTo>
                    <a:cubicBezTo>
                      <a:pt x="50" y="407"/>
                      <a:pt x="80" y="387"/>
                      <a:pt x="119" y="387"/>
                    </a:cubicBezTo>
                    <a:cubicBezTo>
                      <a:pt x="199" y="387"/>
                      <a:pt x="169" y="416"/>
                      <a:pt x="179" y="486"/>
                    </a:cubicBezTo>
                    <a:cubicBezTo>
                      <a:pt x="186" y="512"/>
                      <a:pt x="180" y="518"/>
                      <a:pt x="166" y="518"/>
                    </a:cubicBezTo>
                    <a:cubicBezTo>
                      <a:pt x="152" y="518"/>
                      <a:pt x="130" y="512"/>
                      <a:pt x="108" y="512"/>
                    </a:cubicBezTo>
                    <a:cubicBezTo>
                      <a:pt x="92" y="512"/>
                      <a:pt x="75" y="515"/>
                      <a:pt x="60" y="526"/>
                    </a:cubicBezTo>
                    <a:cubicBezTo>
                      <a:pt x="1" y="565"/>
                      <a:pt x="90" y="575"/>
                      <a:pt x="100" y="664"/>
                    </a:cubicBezTo>
                    <a:cubicBezTo>
                      <a:pt x="179" y="664"/>
                      <a:pt x="278" y="595"/>
                      <a:pt x="258" y="535"/>
                    </a:cubicBezTo>
                    <a:cubicBezTo>
                      <a:pt x="219" y="426"/>
                      <a:pt x="298" y="377"/>
                      <a:pt x="576" y="278"/>
                    </a:cubicBezTo>
                    <a:cubicBezTo>
                      <a:pt x="576" y="228"/>
                      <a:pt x="586" y="188"/>
                      <a:pt x="576" y="149"/>
                    </a:cubicBezTo>
                    <a:cubicBezTo>
                      <a:pt x="576" y="129"/>
                      <a:pt x="566" y="109"/>
                      <a:pt x="546" y="109"/>
                    </a:cubicBezTo>
                    <a:cubicBezTo>
                      <a:pt x="526" y="109"/>
                      <a:pt x="516" y="129"/>
                      <a:pt x="496" y="149"/>
                    </a:cubicBezTo>
                    <a:cubicBezTo>
                      <a:pt x="467" y="198"/>
                      <a:pt x="427" y="268"/>
                      <a:pt x="377" y="268"/>
                    </a:cubicBezTo>
                    <a:cubicBezTo>
                      <a:pt x="309" y="275"/>
                      <a:pt x="230" y="340"/>
                      <a:pt x="183" y="340"/>
                    </a:cubicBezTo>
                    <a:cubicBezTo>
                      <a:pt x="168" y="340"/>
                      <a:pt x="156" y="334"/>
                      <a:pt x="149" y="317"/>
                    </a:cubicBezTo>
                    <a:cubicBezTo>
                      <a:pt x="132" y="258"/>
                      <a:pt x="115" y="126"/>
                      <a:pt x="166" y="126"/>
                    </a:cubicBezTo>
                    <a:cubicBezTo>
                      <a:pt x="175" y="126"/>
                      <a:pt x="186" y="130"/>
                      <a:pt x="199" y="139"/>
                    </a:cubicBezTo>
                    <a:cubicBezTo>
                      <a:pt x="213" y="150"/>
                      <a:pt x="230" y="155"/>
                      <a:pt x="247" y="155"/>
                    </a:cubicBezTo>
                    <a:cubicBezTo>
                      <a:pt x="290" y="155"/>
                      <a:pt x="339" y="125"/>
                      <a:pt x="367" y="89"/>
                    </a:cubicBezTo>
                    <a:cubicBezTo>
                      <a:pt x="387" y="60"/>
                      <a:pt x="397" y="30"/>
                      <a:pt x="3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10831431" y="-1225922"/>
                <a:ext cx="88079" cy="43154"/>
              </a:xfrm>
              <a:custGeom>
                <a:avLst/>
                <a:gdLst/>
                <a:ahLst/>
                <a:cxnLst/>
                <a:rect l="l" t="t" r="r" b="b"/>
                <a:pathLst>
                  <a:path w="547" h="268" extrusionOk="0">
                    <a:moveTo>
                      <a:pt x="328" y="0"/>
                    </a:moveTo>
                    <a:cubicBezTo>
                      <a:pt x="260" y="0"/>
                      <a:pt x="178" y="44"/>
                      <a:pt x="21" y="127"/>
                    </a:cubicBezTo>
                    <a:cubicBezTo>
                      <a:pt x="11" y="127"/>
                      <a:pt x="11" y="136"/>
                      <a:pt x="1" y="136"/>
                    </a:cubicBezTo>
                    <a:cubicBezTo>
                      <a:pt x="11" y="136"/>
                      <a:pt x="21" y="136"/>
                      <a:pt x="41" y="127"/>
                    </a:cubicBezTo>
                    <a:cubicBezTo>
                      <a:pt x="60" y="127"/>
                      <a:pt x="80" y="127"/>
                      <a:pt x="100" y="136"/>
                    </a:cubicBezTo>
                    <a:cubicBezTo>
                      <a:pt x="100" y="127"/>
                      <a:pt x="110" y="127"/>
                      <a:pt x="120" y="117"/>
                    </a:cubicBezTo>
                    <a:cubicBezTo>
                      <a:pt x="140" y="97"/>
                      <a:pt x="179" y="77"/>
                      <a:pt x="209" y="57"/>
                    </a:cubicBezTo>
                    <a:cubicBezTo>
                      <a:pt x="246" y="33"/>
                      <a:pt x="286" y="16"/>
                      <a:pt x="317" y="16"/>
                    </a:cubicBezTo>
                    <a:cubicBezTo>
                      <a:pt x="335" y="16"/>
                      <a:pt x="350" y="22"/>
                      <a:pt x="358" y="37"/>
                    </a:cubicBezTo>
                    <a:cubicBezTo>
                      <a:pt x="378" y="67"/>
                      <a:pt x="407" y="117"/>
                      <a:pt x="427" y="156"/>
                    </a:cubicBezTo>
                    <a:cubicBezTo>
                      <a:pt x="464" y="215"/>
                      <a:pt x="500" y="268"/>
                      <a:pt x="517" y="268"/>
                    </a:cubicBezTo>
                    <a:cubicBezTo>
                      <a:pt x="523" y="268"/>
                      <a:pt x="526" y="261"/>
                      <a:pt x="526" y="245"/>
                    </a:cubicBezTo>
                    <a:cubicBezTo>
                      <a:pt x="526" y="216"/>
                      <a:pt x="536" y="166"/>
                      <a:pt x="546" y="107"/>
                    </a:cubicBezTo>
                    <a:cubicBezTo>
                      <a:pt x="497" y="87"/>
                      <a:pt x="447" y="57"/>
                      <a:pt x="417" y="27"/>
                    </a:cubicBezTo>
                    <a:cubicBezTo>
                      <a:pt x="387" y="9"/>
                      <a:pt x="359" y="0"/>
                      <a:pt x="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10919350" y="-1298221"/>
                <a:ext cx="14492" cy="30433"/>
              </a:xfrm>
              <a:custGeom>
                <a:avLst/>
                <a:gdLst/>
                <a:ahLst/>
                <a:cxnLst/>
                <a:rect l="l" t="t" r="r" b="b"/>
                <a:pathLst>
                  <a:path w="90" h="189" extrusionOk="0">
                    <a:moveTo>
                      <a:pt x="90" y="0"/>
                    </a:moveTo>
                    <a:cubicBezTo>
                      <a:pt x="60" y="40"/>
                      <a:pt x="30" y="70"/>
                      <a:pt x="20" y="100"/>
                    </a:cubicBezTo>
                    <a:cubicBezTo>
                      <a:pt x="0" y="149"/>
                      <a:pt x="0" y="169"/>
                      <a:pt x="10" y="189"/>
                    </a:cubicBezTo>
                    <a:cubicBezTo>
                      <a:pt x="20" y="159"/>
                      <a:pt x="30" y="129"/>
                      <a:pt x="50" y="100"/>
                    </a:cubicBezTo>
                    <a:cubicBezTo>
                      <a:pt x="70" y="60"/>
                      <a:pt x="80" y="30"/>
                      <a:pt x="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10641585" y="-1927339"/>
                <a:ext cx="9661" cy="24153"/>
              </a:xfrm>
              <a:custGeom>
                <a:avLst/>
                <a:gdLst/>
                <a:ahLst/>
                <a:cxnLst/>
                <a:rect l="l" t="t" r="r" b="b"/>
                <a:pathLst>
                  <a:path w="60" h="150" extrusionOk="0">
                    <a:moveTo>
                      <a:pt x="59" y="1"/>
                    </a:moveTo>
                    <a:cubicBezTo>
                      <a:pt x="59" y="3"/>
                      <a:pt x="58" y="6"/>
                      <a:pt x="58" y="8"/>
                    </a:cubicBezTo>
                    <a:lnTo>
                      <a:pt x="58" y="8"/>
                    </a:lnTo>
                    <a:cubicBezTo>
                      <a:pt x="59" y="6"/>
                      <a:pt x="59" y="3"/>
                      <a:pt x="59" y="1"/>
                    </a:cubicBezTo>
                    <a:close/>
                    <a:moveTo>
                      <a:pt x="58" y="8"/>
                    </a:moveTo>
                    <a:cubicBezTo>
                      <a:pt x="54" y="16"/>
                      <a:pt x="47" y="26"/>
                      <a:pt x="40" y="40"/>
                    </a:cubicBezTo>
                    <a:cubicBezTo>
                      <a:pt x="30" y="70"/>
                      <a:pt x="20" y="110"/>
                      <a:pt x="0" y="150"/>
                    </a:cubicBezTo>
                    <a:lnTo>
                      <a:pt x="50" y="150"/>
                    </a:lnTo>
                    <a:cubicBezTo>
                      <a:pt x="50" y="103"/>
                      <a:pt x="50" y="48"/>
                      <a:pt x="58" y="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10563328" y="-2588340"/>
                <a:ext cx="459397" cy="1124581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6984" extrusionOk="0">
                    <a:moveTo>
                      <a:pt x="1184" y="0"/>
                    </a:moveTo>
                    <a:cubicBezTo>
                      <a:pt x="1182" y="0"/>
                      <a:pt x="1180" y="29"/>
                      <a:pt x="1180" y="100"/>
                    </a:cubicBezTo>
                    <a:lnTo>
                      <a:pt x="1180" y="318"/>
                    </a:lnTo>
                    <a:cubicBezTo>
                      <a:pt x="1180" y="240"/>
                      <a:pt x="1176" y="210"/>
                      <a:pt x="1169" y="210"/>
                    </a:cubicBezTo>
                    <a:cubicBezTo>
                      <a:pt x="1148" y="210"/>
                      <a:pt x="1103" y="496"/>
                      <a:pt x="1081" y="556"/>
                    </a:cubicBezTo>
                    <a:cubicBezTo>
                      <a:pt x="1051" y="635"/>
                      <a:pt x="1071" y="625"/>
                      <a:pt x="1061" y="744"/>
                    </a:cubicBezTo>
                    <a:cubicBezTo>
                      <a:pt x="1057" y="796"/>
                      <a:pt x="1049" y="812"/>
                      <a:pt x="1033" y="812"/>
                    </a:cubicBezTo>
                    <a:cubicBezTo>
                      <a:pt x="1012" y="812"/>
                      <a:pt x="978" y="785"/>
                      <a:pt x="922" y="774"/>
                    </a:cubicBezTo>
                    <a:cubicBezTo>
                      <a:pt x="916" y="774"/>
                      <a:pt x="911" y="773"/>
                      <a:pt x="906" y="773"/>
                    </a:cubicBezTo>
                    <a:cubicBezTo>
                      <a:pt x="840" y="773"/>
                      <a:pt x="887" y="834"/>
                      <a:pt x="942" y="834"/>
                    </a:cubicBezTo>
                    <a:cubicBezTo>
                      <a:pt x="946" y="833"/>
                      <a:pt x="949" y="833"/>
                      <a:pt x="952" y="833"/>
                    </a:cubicBezTo>
                    <a:cubicBezTo>
                      <a:pt x="1008" y="833"/>
                      <a:pt x="1060" y="905"/>
                      <a:pt x="1041" y="933"/>
                    </a:cubicBezTo>
                    <a:cubicBezTo>
                      <a:pt x="1031" y="963"/>
                      <a:pt x="893" y="992"/>
                      <a:pt x="942" y="1111"/>
                    </a:cubicBezTo>
                    <a:cubicBezTo>
                      <a:pt x="970" y="1180"/>
                      <a:pt x="926" y="1201"/>
                      <a:pt x="880" y="1201"/>
                    </a:cubicBezTo>
                    <a:cubicBezTo>
                      <a:pt x="859" y="1201"/>
                      <a:pt x="838" y="1197"/>
                      <a:pt x="823" y="1191"/>
                    </a:cubicBezTo>
                    <a:cubicBezTo>
                      <a:pt x="815" y="1188"/>
                      <a:pt x="807" y="1187"/>
                      <a:pt x="800" y="1187"/>
                    </a:cubicBezTo>
                    <a:cubicBezTo>
                      <a:pt x="752" y="1187"/>
                      <a:pt x="723" y="1237"/>
                      <a:pt x="783" y="1280"/>
                    </a:cubicBezTo>
                    <a:cubicBezTo>
                      <a:pt x="863" y="1329"/>
                      <a:pt x="803" y="1508"/>
                      <a:pt x="734" y="1508"/>
                    </a:cubicBezTo>
                    <a:cubicBezTo>
                      <a:pt x="678" y="1508"/>
                      <a:pt x="642" y="1432"/>
                      <a:pt x="584" y="1432"/>
                    </a:cubicBezTo>
                    <a:cubicBezTo>
                      <a:pt x="569" y="1432"/>
                      <a:pt x="553" y="1437"/>
                      <a:pt x="536" y="1448"/>
                    </a:cubicBezTo>
                    <a:cubicBezTo>
                      <a:pt x="526" y="1458"/>
                      <a:pt x="516" y="1468"/>
                      <a:pt x="506" y="1478"/>
                    </a:cubicBezTo>
                    <a:cubicBezTo>
                      <a:pt x="496" y="1488"/>
                      <a:pt x="486" y="1498"/>
                      <a:pt x="476" y="1508"/>
                    </a:cubicBezTo>
                    <a:cubicBezTo>
                      <a:pt x="476" y="1518"/>
                      <a:pt x="476" y="1518"/>
                      <a:pt x="476" y="1518"/>
                    </a:cubicBezTo>
                    <a:cubicBezTo>
                      <a:pt x="456" y="1558"/>
                      <a:pt x="526" y="1538"/>
                      <a:pt x="585" y="1558"/>
                    </a:cubicBezTo>
                    <a:cubicBezTo>
                      <a:pt x="605" y="1567"/>
                      <a:pt x="615" y="1577"/>
                      <a:pt x="635" y="1597"/>
                    </a:cubicBezTo>
                    <a:cubicBezTo>
                      <a:pt x="687" y="1676"/>
                      <a:pt x="655" y="1708"/>
                      <a:pt x="734" y="1708"/>
                    </a:cubicBezTo>
                    <a:cubicBezTo>
                      <a:pt x="745" y="1708"/>
                      <a:pt x="758" y="1707"/>
                      <a:pt x="774" y="1706"/>
                    </a:cubicBezTo>
                    <a:cubicBezTo>
                      <a:pt x="902" y="1706"/>
                      <a:pt x="863" y="1845"/>
                      <a:pt x="883" y="2063"/>
                    </a:cubicBezTo>
                    <a:cubicBezTo>
                      <a:pt x="891" y="2152"/>
                      <a:pt x="863" y="2183"/>
                      <a:pt x="830" y="2183"/>
                    </a:cubicBezTo>
                    <a:cubicBezTo>
                      <a:pt x="786" y="2183"/>
                      <a:pt x="732" y="2128"/>
                      <a:pt x="744" y="2083"/>
                    </a:cubicBezTo>
                    <a:cubicBezTo>
                      <a:pt x="774" y="1994"/>
                      <a:pt x="724" y="1954"/>
                      <a:pt x="545" y="1875"/>
                    </a:cubicBezTo>
                    <a:cubicBezTo>
                      <a:pt x="515" y="1861"/>
                      <a:pt x="495" y="1855"/>
                      <a:pt x="485" y="1855"/>
                    </a:cubicBezTo>
                    <a:cubicBezTo>
                      <a:pt x="434" y="1855"/>
                      <a:pt x="580" y="1991"/>
                      <a:pt x="605" y="2073"/>
                    </a:cubicBezTo>
                    <a:cubicBezTo>
                      <a:pt x="615" y="2124"/>
                      <a:pt x="612" y="2146"/>
                      <a:pt x="598" y="2146"/>
                    </a:cubicBezTo>
                    <a:cubicBezTo>
                      <a:pt x="584" y="2146"/>
                      <a:pt x="559" y="2127"/>
                      <a:pt x="526" y="2093"/>
                    </a:cubicBezTo>
                    <a:cubicBezTo>
                      <a:pt x="513" y="2076"/>
                      <a:pt x="500" y="2068"/>
                      <a:pt x="489" y="2068"/>
                    </a:cubicBezTo>
                    <a:cubicBezTo>
                      <a:pt x="446" y="2068"/>
                      <a:pt x="410" y="2166"/>
                      <a:pt x="387" y="2252"/>
                    </a:cubicBezTo>
                    <a:cubicBezTo>
                      <a:pt x="357" y="2371"/>
                      <a:pt x="446" y="2281"/>
                      <a:pt x="486" y="2390"/>
                    </a:cubicBezTo>
                    <a:cubicBezTo>
                      <a:pt x="497" y="2431"/>
                      <a:pt x="520" y="2445"/>
                      <a:pt x="547" y="2445"/>
                    </a:cubicBezTo>
                    <a:cubicBezTo>
                      <a:pt x="594" y="2445"/>
                      <a:pt x="653" y="2402"/>
                      <a:pt x="684" y="2371"/>
                    </a:cubicBezTo>
                    <a:cubicBezTo>
                      <a:pt x="704" y="2351"/>
                      <a:pt x="720" y="2342"/>
                      <a:pt x="738" y="2342"/>
                    </a:cubicBezTo>
                    <a:cubicBezTo>
                      <a:pt x="774" y="2342"/>
                      <a:pt x="816" y="2380"/>
                      <a:pt x="902" y="2440"/>
                    </a:cubicBezTo>
                    <a:cubicBezTo>
                      <a:pt x="1031" y="2519"/>
                      <a:pt x="843" y="2589"/>
                      <a:pt x="783" y="2648"/>
                    </a:cubicBezTo>
                    <a:cubicBezTo>
                      <a:pt x="765" y="2666"/>
                      <a:pt x="748" y="2671"/>
                      <a:pt x="730" y="2671"/>
                    </a:cubicBezTo>
                    <a:cubicBezTo>
                      <a:pt x="713" y="2671"/>
                      <a:pt x="696" y="2667"/>
                      <a:pt x="677" y="2667"/>
                    </a:cubicBezTo>
                    <a:cubicBezTo>
                      <a:pt x="647" y="2667"/>
                      <a:pt x="612" y="2676"/>
                      <a:pt x="565" y="2718"/>
                    </a:cubicBezTo>
                    <a:cubicBezTo>
                      <a:pt x="479" y="2788"/>
                      <a:pt x="473" y="2865"/>
                      <a:pt x="451" y="2865"/>
                    </a:cubicBezTo>
                    <a:cubicBezTo>
                      <a:pt x="444" y="2865"/>
                      <a:pt x="437" y="2859"/>
                      <a:pt x="427" y="2847"/>
                    </a:cubicBezTo>
                    <a:cubicBezTo>
                      <a:pt x="418" y="2842"/>
                      <a:pt x="410" y="2840"/>
                      <a:pt x="403" y="2840"/>
                    </a:cubicBezTo>
                    <a:cubicBezTo>
                      <a:pt x="392" y="2840"/>
                      <a:pt x="383" y="2845"/>
                      <a:pt x="377" y="2856"/>
                    </a:cubicBezTo>
                    <a:cubicBezTo>
                      <a:pt x="367" y="2856"/>
                      <a:pt x="367" y="2856"/>
                      <a:pt x="357" y="2866"/>
                    </a:cubicBezTo>
                    <a:cubicBezTo>
                      <a:pt x="367" y="2866"/>
                      <a:pt x="387" y="2876"/>
                      <a:pt x="397" y="2886"/>
                    </a:cubicBezTo>
                    <a:cubicBezTo>
                      <a:pt x="496" y="2966"/>
                      <a:pt x="337" y="2906"/>
                      <a:pt x="278" y="2956"/>
                    </a:cubicBezTo>
                    <a:cubicBezTo>
                      <a:pt x="258" y="2985"/>
                      <a:pt x="228" y="3025"/>
                      <a:pt x="208" y="3055"/>
                    </a:cubicBezTo>
                    <a:cubicBezTo>
                      <a:pt x="179" y="3094"/>
                      <a:pt x="179" y="3114"/>
                      <a:pt x="169" y="3134"/>
                    </a:cubicBezTo>
                    <a:cubicBezTo>
                      <a:pt x="164" y="3165"/>
                      <a:pt x="181" y="3178"/>
                      <a:pt x="203" y="3178"/>
                    </a:cubicBezTo>
                    <a:cubicBezTo>
                      <a:pt x="231" y="3178"/>
                      <a:pt x="267" y="3157"/>
                      <a:pt x="278" y="3124"/>
                    </a:cubicBezTo>
                    <a:cubicBezTo>
                      <a:pt x="284" y="3104"/>
                      <a:pt x="289" y="3097"/>
                      <a:pt x="292" y="3097"/>
                    </a:cubicBezTo>
                    <a:cubicBezTo>
                      <a:pt x="299" y="3097"/>
                      <a:pt x="301" y="3127"/>
                      <a:pt x="308" y="3154"/>
                    </a:cubicBezTo>
                    <a:cubicBezTo>
                      <a:pt x="327" y="3154"/>
                      <a:pt x="337" y="3144"/>
                      <a:pt x="357" y="3144"/>
                    </a:cubicBezTo>
                    <a:cubicBezTo>
                      <a:pt x="387" y="3124"/>
                      <a:pt x="407" y="3124"/>
                      <a:pt x="417" y="3124"/>
                    </a:cubicBezTo>
                    <a:cubicBezTo>
                      <a:pt x="427" y="3104"/>
                      <a:pt x="446" y="3084"/>
                      <a:pt x="456" y="3055"/>
                    </a:cubicBezTo>
                    <a:cubicBezTo>
                      <a:pt x="476" y="3025"/>
                      <a:pt x="486" y="3005"/>
                      <a:pt x="506" y="2966"/>
                    </a:cubicBezTo>
                    <a:cubicBezTo>
                      <a:pt x="516" y="2956"/>
                      <a:pt x="516" y="2956"/>
                      <a:pt x="516" y="2946"/>
                    </a:cubicBezTo>
                    <a:cubicBezTo>
                      <a:pt x="530" y="2924"/>
                      <a:pt x="540" y="2916"/>
                      <a:pt x="548" y="2916"/>
                    </a:cubicBezTo>
                    <a:cubicBezTo>
                      <a:pt x="563" y="2916"/>
                      <a:pt x="569" y="2944"/>
                      <a:pt x="575" y="2975"/>
                    </a:cubicBezTo>
                    <a:cubicBezTo>
                      <a:pt x="575" y="3035"/>
                      <a:pt x="575" y="3094"/>
                      <a:pt x="575" y="3094"/>
                    </a:cubicBezTo>
                    <a:cubicBezTo>
                      <a:pt x="575" y="3094"/>
                      <a:pt x="575" y="3104"/>
                      <a:pt x="585" y="3114"/>
                    </a:cubicBezTo>
                    <a:cubicBezTo>
                      <a:pt x="595" y="3154"/>
                      <a:pt x="635" y="3273"/>
                      <a:pt x="704" y="3332"/>
                    </a:cubicBezTo>
                    <a:cubicBezTo>
                      <a:pt x="783" y="3402"/>
                      <a:pt x="674" y="3451"/>
                      <a:pt x="605" y="3461"/>
                    </a:cubicBezTo>
                    <a:cubicBezTo>
                      <a:pt x="565" y="3471"/>
                      <a:pt x="536" y="3481"/>
                      <a:pt x="516" y="3501"/>
                    </a:cubicBezTo>
                    <a:cubicBezTo>
                      <a:pt x="486" y="3521"/>
                      <a:pt x="456" y="3551"/>
                      <a:pt x="427" y="3580"/>
                    </a:cubicBezTo>
                    <a:cubicBezTo>
                      <a:pt x="410" y="3597"/>
                      <a:pt x="389" y="3603"/>
                      <a:pt x="366" y="3603"/>
                    </a:cubicBezTo>
                    <a:cubicBezTo>
                      <a:pt x="333" y="3603"/>
                      <a:pt x="294" y="3592"/>
                      <a:pt x="248" y="3580"/>
                    </a:cubicBezTo>
                    <a:cubicBezTo>
                      <a:pt x="218" y="3560"/>
                      <a:pt x="179" y="3551"/>
                      <a:pt x="139" y="3541"/>
                    </a:cubicBezTo>
                    <a:cubicBezTo>
                      <a:pt x="127" y="3538"/>
                      <a:pt x="114" y="3537"/>
                      <a:pt x="102" y="3537"/>
                    </a:cubicBezTo>
                    <a:cubicBezTo>
                      <a:pt x="65" y="3537"/>
                      <a:pt x="30" y="3548"/>
                      <a:pt x="0" y="3570"/>
                    </a:cubicBezTo>
                    <a:cubicBezTo>
                      <a:pt x="30" y="3600"/>
                      <a:pt x="99" y="3620"/>
                      <a:pt x="129" y="3640"/>
                    </a:cubicBezTo>
                    <a:cubicBezTo>
                      <a:pt x="147" y="3652"/>
                      <a:pt x="163" y="3655"/>
                      <a:pt x="179" y="3655"/>
                    </a:cubicBezTo>
                    <a:cubicBezTo>
                      <a:pt x="197" y="3655"/>
                      <a:pt x="215" y="3651"/>
                      <a:pt x="236" y="3651"/>
                    </a:cubicBezTo>
                    <a:cubicBezTo>
                      <a:pt x="263" y="3651"/>
                      <a:pt x="295" y="3656"/>
                      <a:pt x="337" y="3679"/>
                    </a:cubicBezTo>
                    <a:cubicBezTo>
                      <a:pt x="414" y="3733"/>
                      <a:pt x="426" y="3781"/>
                      <a:pt x="445" y="3781"/>
                    </a:cubicBezTo>
                    <a:cubicBezTo>
                      <a:pt x="451" y="3781"/>
                      <a:pt x="457" y="3777"/>
                      <a:pt x="466" y="3769"/>
                    </a:cubicBezTo>
                    <a:cubicBezTo>
                      <a:pt x="473" y="3764"/>
                      <a:pt x="480" y="3762"/>
                      <a:pt x="487" y="3762"/>
                    </a:cubicBezTo>
                    <a:cubicBezTo>
                      <a:pt x="514" y="3762"/>
                      <a:pt x="546" y="3787"/>
                      <a:pt x="585" y="3818"/>
                    </a:cubicBezTo>
                    <a:cubicBezTo>
                      <a:pt x="585" y="3808"/>
                      <a:pt x="595" y="3798"/>
                      <a:pt x="605" y="3788"/>
                    </a:cubicBezTo>
                    <a:cubicBezTo>
                      <a:pt x="625" y="3779"/>
                      <a:pt x="635" y="3769"/>
                      <a:pt x="664" y="3749"/>
                    </a:cubicBezTo>
                    <a:cubicBezTo>
                      <a:pt x="677" y="3743"/>
                      <a:pt x="688" y="3740"/>
                      <a:pt x="699" y="3740"/>
                    </a:cubicBezTo>
                    <a:cubicBezTo>
                      <a:pt x="771" y="3740"/>
                      <a:pt x="793" y="3874"/>
                      <a:pt x="793" y="3917"/>
                    </a:cubicBezTo>
                    <a:cubicBezTo>
                      <a:pt x="793" y="3977"/>
                      <a:pt x="744" y="3987"/>
                      <a:pt x="645" y="4017"/>
                    </a:cubicBezTo>
                    <a:cubicBezTo>
                      <a:pt x="664" y="4076"/>
                      <a:pt x="674" y="4136"/>
                      <a:pt x="684" y="4155"/>
                    </a:cubicBezTo>
                    <a:cubicBezTo>
                      <a:pt x="704" y="4185"/>
                      <a:pt x="704" y="4205"/>
                      <a:pt x="704" y="4225"/>
                    </a:cubicBezTo>
                    <a:cubicBezTo>
                      <a:pt x="714" y="4225"/>
                      <a:pt x="724" y="4225"/>
                      <a:pt x="734" y="4215"/>
                    </a:cubicBezTo>
                    <a:cubicBezTo>
                      <a:pt x="743" y="4214"/>
                      <a:pt x="752" y="4214"/>
                      <a:pt x="761" y="4214"/>
                    </a:cubicBezTo>
                    <a:cubicBezTo>
                      <a:pt x="855" y="4214"/>
                      <a:pt x="920" y="4260"/>
                      <a:pt x="1002" y="4324"/>
                    </a:cubicBezTo>
                    <a:cubicBezTo>
                      <a:pt x="1047" y="4369"/>
                      <a:pt x="1034" y="4385"/>
                      <a:pt x="991" y="4385"/>
                    </a:cubicBezTo>
                    <a:cubicBezTo>
                      <a:pt x="958" y="4385"/>
                      <a:pt x="908" y="4376"/>
                      <a:pt x="853" y="4364"/>
                    </a:cubicBezTo>
                    <a:cubicBezTo>
                      <a:pt x="830" y="4354"/>
                      <a:pt x="812" y="4350"/>
                      <a:pt x="797" y="4350"/>
                    </a:cubicBezTo>
                    <a:cubicBezTo>
                      <a:pt x="750" y="4350"/>
                      <a:pt x="744" y="4393"/>
                      <a:pt x="744" y="4423"/>
                    </a:cubicBezTo>
                    <a:cubicBezTo>
                      <a:pt x="774" y="4433"/>
                      <a:pt x="813" y="4463"/>
                      <a:pt x="793" y="4512"/>
                    </a:cubicBezTo>
                    <a:cubicBezTo>
                      <a:pt x="823" y="4532"/>
                      <a:pt x="853" y="4552"/>
                      <a:pt x="902" y="4572"/>
                    </a:cubicBezTo>
                    <a:cubicBezTo>
                      <a:pt x="922" y="4572"/>
                      <a:pt x="942" y="4582"/>
                      <a:pt x="942" y="4592"/>
                    </a:cubicBezTo>
                    <a:cubicBezTo>
                      <a:pt x="1024" y="4633"/>
                      <a:pt x="1017" y="4655"/>
                      <a:pt x="975" y="4655"/>
                    </a:cubicBezTo>
                    <a:cubicBezTo>
                      <a:pt x="956" y="4655"/>
                      <a:pt x="930" y="4650"/>
                      <a:pt x="902" y="4641"/>
                    </a:cubicBezTo>
                    <a:lnTo>
                      <a:pt x="902" y="4641"/>
                    </a:lnTo>
                    <a:cubicBezTo>
                      <a:pt x="863" y="4681"/>
                      <a:pt x="902" y="4780"/>
                      <a:pt x="962" y="4780"/>
                    </a:cubicBezTo>
                    <a:cubicBezTo>
                      <a:pt x="997" y="4780"/>
                      <a:pt x="1028" y="4729"/>
                      <a:pt x="1071" y="4729"/>
                    </a:cubicBezTo>
                    <a:cubicBezTo>
                      <a:pt x="1088" y="4729"/>
                      <a:pt x="1108" y="4738"/>
                      <a:pt x="1131" y="4760"/>
                    </a:cubicBezTo>
                    <a:cubicBezTo>
                      <a:pt x="1220" y="4840"/>
                      <a:pt x="1081" y="4780"/>
                      <a:pt x="1031" y="4840"/>
                    </a:cubicBezTo>
                    <a:cubicBezTo>
                      <a:pt x="992" y="4899"/>
                      <a:pt x="1021" y="4919"/>
                      <a:pt x="922" y="4919"/>
                    </a:cubicBezTo>
                    <a:cubicBezTo>
                      <a:pt x="873" y="4919"/>
                      <a:pt x="863" y="4939"/>
                      <a:pt x="853" y="4988"/>
                    </a:cubicBezTo>
                    <a:cubicBezTo>
                      <a:pt x="890" y="5055"/>
                      <a:pt x="883" y="5072"/>
                      <a:pt x="864" y="5072"/>
                    </a:cubicBezTo>
                    <a:cubicBezTo>
                      <a:pt x="858" y="5072"/>
                      <a:pt x="850" y="5070"/>
                      <a:pt x="843" y="5068"/>
                    </a:cubicBezTo>
                    <a:cubicBezTo>
                      <a:pt x="843" y="5087"/>
                      <a:pt x="843" y="5117"/>
                      <a:pt x="843" y="5147"/>
                    </a:cubicBezTo>
                    <a:cubicBezTo>
                      <a:pt x="843" y="5157"/>
                      <a:pt x="843" y="5157"/>
                      <a:pt x="843" y="5167"/>
                    </a:cubicBezTo>
                    <a:cubicBezTo>
                      <a:pt x="853" y="5177"/>
                      <a:pt x="863" y="5196"/>
                      <a:pt x="873" y="5226"/>
                    </a:cubicBezTo>
                    <a:cubicBezTo>
                      <a:pt x="877" y="5227"/>
                      <a:pt x="881" y="5228"/>
                      <a:pt x="886" y="5228"/>
                    </a:cubicBezTo>
                    <a:cubicBezTo>
                      <a:pt x="922" y="5228"/>
                      <a:pt x="960" y="5192"/>
                      <a:pt x="942" y="5157"/>
                    </a:cubicBezTo>
                    <a:cubicBezTo>
                      <a:pt x="932" y="5097"/>
                      <a:pt x="972" y="5077"/>
                      <a:pt x="1101" y="5018"/>
                    </a:cubicBezTo>
                    <a:cubicBezTo>
                      <a:pt x="1124" y="5010"/>
                      <a:pt x="1138" y="5006"/>
                      <a:pt x="1147" y="5006"/>
                    </a:cubicBezTo>
                    <a:cubicBezTo>
                      <a:pt x="1191" y="5006"/>
                      <a:pt x="1078" y="5099"/>
                      <a:pt x="1061" y="5157"/>
                    </a:cubicBezTo>
                    <a:cubicBezTo>
                      <a:pt x="1051" y="5192"/>
                      <a:pt x="1054" y="5206"/>
                      <a:pt x="1065" y="5206"/>
                    </a:cubicBezTo>
                    <a:cubicBezTo>
                      <a:pt x="1076" y="5206"/>
                      <a:pt x="1096" y="5192"/>
                      <a:pt x="1121" y="5167"/>
                    </a:cubicBezTo>
                    <a:cubicBezTo>
                      <a:pt x="1131" y="5156"/>
                      <a:pt x="1141" y="5151"/>
                      <a:pt x="1150" y="5151"/>
                    </a:cubicBezTo>
                    <a:cubicBezTo>
                      <a:pt x="1183" y="5151"/>
                      <a:pt x="1206" y="5214"/>
                      <a:pt x="1230" y="5276"/>
                    </a:cubicBezTo>
                    <a:cubicBezTo>
                      <a:pt x="1249" y="5355"/>
                      <a:pt x="1180" y="5296"/>
                      <a:pt x="1150" y="5365"/>
                    </a:cubicBezTo>
                    <a:cubicBezTo>
                      <a:pt x="1140" y="5390"/>
                      <a:pt x="1121" y="5400"/>
                      <a:pt x="1100" y="5400"/>
                    </a:cubicBezTo>
                    <a:cubicBezTo>
                      <a:pt x="1062" y="5400"/>
                      <a:pt x="1017" y="5370"/>
                      <a:pt x="992" y="5345"/>
                    </a:cubicBezTo>
                    <a:cubicBezTo>
                      <a:pt x="983" y="5337"/>
                      <a:pt x="973" y="5334"/>
                      <a:pt x="962" y="5334"/>
                    </a:cubicBezTo>
                    <a:cubicBezTo>
                      <a:pt x="947" y="5334"/>
                      <a:pt x="930" y="5339"/>
                      <a:pt x="912" y="5345"/>
                    </a:cubicBezTo>
                    <a:cubicBezTo>
                      <a:pt x="912" y="5355"/>
                      <a:pt x="912" y="5355"/>
                      <a:pt x="912" y="5365"/>
                    </a:cubicBezTo>
                    <a:cubicBezTo>
                      <a:pt x="962" y="5454"/>
                      <a:pt x="982" y="5434"/>
                      <a:pt x="1021" y="5553"/>
                    </a:cubicBezTo>
                    <a:cubicBezTo>
                      <a:pt x="1041" y="5553"/>
                      <a:pt x="1061" y="5563"/>
                      <a:pt x="1081" y="5573"/>
                    </a:cubicBezTo>
                    <a:cubicBezTo>
                      <a:pt x="1121" y="5603"/>
                      <a:pt x="1140" y="5633"/>
                      <a:pt x="1150" y="5653"/>
                    </a:cubicBezTo>
                    <a:cubicBezTo>
                      <a:pt x="1169" y="5533"/>
                      <a:pt x="1184" y="5426"/>
                      <a:pt x="1192" y="5426"/>
                    </a:cubicBezTo>
                    <a:cubicBezTo>
                      <a:pt x="1197" y="5426"/>
                      <a:pt x="1200" y="5462"/>
                      <a:pt x="1200" y="5553"/>
                    </a:cubicBezTo>
                    <a:lnTo>
                      <a:pt x="1200" y="5662"/>
                    </a:lnTo>
                    <a:cubicBezTo>
                      <a:pt x="1205" y="5660"/>
                      <a:pt x="1209" y="5659"/>
                      <a:pt x="1214" y="5659"/>
                    </a:cubicBezTo>
                    <a:cubicBezTo>
                      <a:pt x="1252" y="5659"/>
                      <a:pt x="1298" y="5722"/>
                      <a:pt x="1368" y="5801"/>
                    </a:cubicBezTo>
                    <a:cubicBezTo>
                      <a:pt x="1415" y="5859"/>
                      <a:pt x="1393" y="5883"/>
                      <a:pt x="1364" y="5883"/>
                    </a:cubicBezTo>
                    <a:cubicBezTo>
                      <a:pt x="1342" y="5883"/>
                      <a:pt x="1317" y="5871"/>
                      <a:pt x="1309" y="5851"/>
                    </a:cubicBezTo>
                    <a:cubicBezTo>
                      <a:pt x="1305" y="5835"/>
                      <a:pt x="1301" y="5829"/>
                      <a:pt x="1298" y="5829"/>
                    </a:cubicBezTo>
                    <a:cubicBezTo>
                      <a:pt x="1293" y="5829"/>
                      <a:pt x="1289" y="5843"/>
                      <a:pt x="1289" y="5861"/>
                    </a:cubicBezTo>
                    <a:cubicBezTo>
                      <a:pt x="1319" y="5960"/>
                      <a:pt x="1349" y="6089"/>
                      <a:pt x="1368" y="6138"/>
                    </a:cubicBezTo>
                    <a:cubicBezTo>
                      <a:pt x="1388" y="6129"/>
                      <a:pt x="1398" y="6129"/>
                      <a:pt x="1418" y="6129"/>
                    </a:cubicBezTo>
                    <a:cubicBezTo>
                      <a:pt x="1430" y="6126"/>
                      <a:pt x="1441" y="6124"/>
                      <a:pt x="1452" y="6124"/>
                    </a:cubicBezTo>
                    <a:cubicBezTo>
                      <a:pt x="1516" y="6124"/>
                      <a:pt x="1569" y="6170"/>
                      <a:pt x="1636" y="6238"/>
                    </a:cubicBezTo>
                    <a:cubicBezTo>
                      <a:pt x="1676" y="6277"/>
                      <a:pt x="1664" y="6294"/>
                      <a:pt x="1626" y="6294"/>
                    </a:cubicBezTo>
                    <a:cubicBezTo>
                      <a:pt x="1598" y="6294"/>
                      <a:pt x="1554" y="6284"/>
                      <a:pt x="1507" y="6267"/>
                    </a:cubicBezTo>
                    <a:cubicBezTo>
                      <a:pt x="1491" y="6261"/>
                      <a:pt x="1478" y="6258"/>
                      <a:pt x="1467" y="6258"/>
                    </a:cubicBezTo>
                    <a:cubicBezTo>
                      <a:pt x="1411" y="6258"/>
                      <a:pt x="1418" y="6332"/>
                      <a:pt x="1418" y="6357"/>
                    </a:cubicBezTo>
                    <a:cubicBezTo>
                      <a:pt x="1418" y="6376"/>
                      <a:pt x="1448" y="6416"/>
                      <a:pt x="1517" y="6466"/>
                    </a:cubicBezTo>
                    <a:cubicBezTo>
                      <a:pt x="1557" y="6456"/>
                      <a:pt x="1597" y="6436"/>
                      <a:pt x="1656" y="6426"/>
                    </a:cubicBezTo>
                    <a:cubicBezTo>
                      <a:pt x="1671" y="6424"/>
                      <a:pt x="1684" y="6423"/>
                      <a:pt x="1696" y="6423"/>
                    </a:cubicBezTo>
                    <a:cubicBezTo>
                      <a:pt x="1807" y="6423"/>
                      <a:pt x="1716" y="6505"/>
                      <a:pt x="1626" y="6505"/>
                    </a:cubicBezTo>
                    <a:lnTo>
                      <a:pt x="1587" y="6505"/>
                    </a:lnTo>
                    <a:cubicBezTo>
                      <a:pt x="1656" y="6546"/>
                      <a:pt x="1648" y="6566"/>
                      <a:pt x="1613" y="6566"/>
                    </a:cubicBezTo>
                    <a:cubicBezTo>
                      <a:pt x="1588" y="6566"/>
                      <a:pt x="1550" y="6556"/>
                      <a:pt x="1517" y="6535"/>
                    </a:cubicBezTo>
                    <a:cubicBezTo>
                      <a:pt x="1468" y="6565"/>
                      <a:pt x="1428" y="6614"/>
                      <a:pt x="1448" y="6634"/>
                    </a:cubicBezTo>
                    <a:cubicBezTo>
                      <a:pt x="1468" y="6664"/>
                      <a:pt x="1716" y="6714"/>
                      <a:pt x="1626" y="6872"/>
                    </a:cubicBezTo>
                    <a:cubicBezTo>
                      <a:pt x="1567" y="6957"/>
                      <a:pt x="1652" y="6984"/>
                      <a:pt x="1740" y="6984"/>
                    </a:cubicBezTo>
                    <a:cubicBezTo>
                      <a:pt x="1755" y="6984"/>
                      <a:pt x="1770" y="6983"/>
                      <a:pt x="1785" y="6981"/>
                    </a:cubicBezTo>
                    <a:cubicBezTo>
                      <a:pt x="1785" y="6981"/>
                      <a:pt x="1725" y="6842"/>
                      <a:pt x="1765" y="6803"/>
                    </a:cubicBezTo>
                    <a:cubicBezTo>
                      <a:pt x="1771" y="6791"/>
                      <a:pt x="1780" y="6786"/>
                      <a:pt x="1791" y="6786"/>
                    </a:cubicBezTo>
                    <a:cubicBezTo>
                      <a:pt x="1798" y="6786"/>
                      <a:pt x="1806" y="6789"/>
                      <a:pt x="1815" y="6793"/>
                    </a:cubicBezTo>
                    <a:cubicBezTo>
                      <a:pt x="1944" y="6832"/>
                      <a:pt x="1874" y="6823"/>
                      <a:pt x="1953" y="6842"/>
                    </a:cubicBezTo>
                    <a:lnTo>
                      <a:pt x="1983" y="6842"/>
                    </a:lnTo>
                    <a:cubicBezTo>
                      <a:pt x="1993" y="6845"/>
                      <a:pt x="2001" y="6846"/>
                      <a:pt x="2009" y="6846"/>
                    </a:cubicBezTo>
                    <a:cubicBezTo>
                      <a:pt x="2034" y="6846"/>
                      <a:pt x="2048" y="6833"/>
                      <a:pt x="2033" y="6803"/>
                    </a:cubicBezTo>
                    <a:cubicBezTo>
                      <a:pt x="2023" y="6793"/>
                      <a:pt x="2013" y="6773"/>
                      <a:pt x="1993" y="6753"/>
                    </a:cubicBezTo>
                    <a:cubicBezTo>
                      <a:pt x="1920" y="6653"/>
                      <a:pt x="1806" y="6603"/>
                      <a:pt x="1894" y="6603"/>
                    </a:cubicBezTo>
                    <a:cubicBezTo>
                      <a:pt x="1902" y="6603"/>
                      <a:pt x="1912" y="6604"/>
                      <a:pt x="1924" y="6604"/>
                    </a:cubicBezTo>
                    <a:cubicBezTo>
                      <a:pt x="1932" y="6605"/>
                      <a:pt x="1940" y="6605"/>
                      <a:pt x="1947" y="6605"/>
                    </a:cubicBezTo>
                    <a:cubicBezTo>
                      <a:pt x="2011" y="6605"/>
                      <a:pt x="2033" y="6580"/>
                      <a:pt x="2046" y="6580"/>
                    </a:cubicBezTo>
                    <a:cubicBezTo>
                      <a:pt x="2052" y="6580"/>
                      <a:pt x="2056" y="6586"/>
                      <a:pt x="2063" y="6604"/>
                    </a:cubicBezTo>
                    <a:cubicBezTo>
                      <a:pt x="2072" y="6614"/>
                      <a:pt x="2082" y="6634"/>
                      <a:pt x="2092" y="6654"/>
                    </a:cubicBezTo>
                    <a:cubicBezTo>
                      <a:pt x="2112" y="6714"/>
                      <a:pt x="2142" y="6783"/>
                      <a:pt x="2172" y="6823"/>
                    </a:cubicBezTo>
                    <a:cubicBezTo>
                      <a:pt x="2172" y="6813"/>
                      <a:pt x="2182" y="6813"/>
                      <a:pt x="2191" y="6803"/>
                    </a:cubicBezTo>
                    <a:cubicBezTo>
                      <a:pt x="2172" y="6664"/>
                      <a:pt x="2152" y="6704"/>
                      <a:pt x="2152" y="6614"/>
                    </a:cubicBezTo>
                    <a:cubicBezTo>
                      <a:pt x="2152" y="6604"/>
                      <a:pt x="2152" y="6585"/>
                      <a:pt x="2152" y="6575"/>
                    </a:cubicBezTo>
                    <a:cubicBezTo>
                      <a:pt x="2143" y="6499"/>
                      <a:pt x="2128" y="6417"/>
                      <a:pt x="2159" y="6417"/>
                    </a:cubicBezTo>
                    <a:cubicBezTo>
                      <a:pt x="2165" y="6417"/>
                      <a:pt x="2172" y="6420"/>
                      <a:pt x="2182" y="6426"/>
                    </a:cubicBezTo>
                    <a:cubicBezTo>
                      <a:pt x="2261" y="6485"/>
                      <a:pt x="2320" y="6466"/>
                      <a:pt x="2330" y="6545"/>
                    </a:cubicBezTo>
                    <a:cubicBezTo>
                      <a:pt x="2340" y="6555"/>
                      <a:pt x="2340" y="6565"/>
                      <a:pt x="2340" y="6575"/>
                    </a:cubicBezTo>
                    <a:cubicBezTo>
                      <a:pt x="2350" y="6634"/>
                      <a:pt x="2370" y="6714"/>
                      <a:pt x="2390" y="6743"/>
                    </a:cubicBezTo>
                    <a:cubicBezTo>
                      <a:pt x="2400" y="6753"/>
                      <a:pt x="2400" y="6753"/>
                      <a:pt x="2410" y="6753"/>
                    </a:cubicBezTo>
                    <a:cubicBezTo>
                      <a:pt x="2410" y="6753"/>
                      <a:pt x="2419" y="6743"/>
                      <a:pt x="2419" y="6743"/>
                    </a:cubicBezTo>
                    <a:cubicBezTo>
                      <a:pt x="2459" y="6664"/>
                      <a:pt x="2459" y="6704"/>
                      <a:pt x="2419" y="6595"/>
                    </a:cubicBezTo>
                    <a:cubicBezTo>
                      <a:pt x="2419" y="6585"/>
                      <a:pt x="2410" y="6575"/>
                      <a:pt x="2410" y="6565"/>
                    </a:cubicBezTo>
                    <a:cubicBezTo>
                      <a:pt x="2390" y="6515"/>
                      <a:pt x="2380" y="6485"/>
                      <a:pt x="2380" y="6456"/>
                    </a:cubicBezTo>
                    <a:cubicBezTo>
                      <a:pt x="2360" y="6396"/>
                      <a:pt x="2360" y="6376"/>
                      <a:pt x="2400" y="6366"/>
                    </a:cubicBezTo>
                    <a:cubicBezTo>
                      <a:pt x="2405" y="6365"/>
                      <a:pt x="2409" y="6365"/>
                      <a:pt x="2414" y="6365"/>
                    </a:cubicBezTo>
                    <a:cubicBezTo>
                      <a:pt x="2444" y="6365"/>
                      <a:pt x="2462" y="6394"/>
                      <a:pt x="2479" y="6446"/>
                    </a:cubicBezTo>
                    <a:cubicBezTo>
                      <a:pt x="2479" y="6466"/>
                      <a:pt x="2489" y="6485"/>
                      <a:pt x="2499" y="6515"/>
                    </a:cubicBezTo>
                    <a:cubicBezTo>
                      <a:pt x="2519" y="6555"/>
                      <a:pt x="2529" y="6575"/>
                      <a:pt x="2548" y="6604"/>
                    </a:cubicBezTo>
                    <a:cubicBezTo>
                      <a:pt x="2578" y="6624"/>
                      <a:pt x="2598" y="6654"/>
                      <a:pt x="2628" y="6694"/>
                    </a:cubicBezTo>
                    <a:cubicBezTo>
                      <a:pt x="2655" y="6737"/>
                      <a:pt x="2692" y="6775"/>
                      <a:pt x="2719" y="6775"/>
                    </a:cubicBezTo>
                    <a:cubicBezTo>
                      <a:pt x="2741" y="6775"/>
                      <a:pt x="2757" y="6750"/>
                      <a:pt x="2757" y="6684"/>
                    </a:cubicBezTo>
                    <a:cubicBezTo>
                      <a:pt x="2747" y="6624"/>
                      <a:pt x="2727" y="6595"/>
                      <a:pt x="2707" y="6575"/>
                    </a:cubicBezTo>
                    <a:cubicBezTo>
                      <a:pt x="2677" y="6545"/>
                      <a:pt x="2648" y="6525"/>
                      <a:pt x="2697" y="6495"/>
                    </a:cubicBezTo>
                    <a:cubicBezTo>
                      <a:pt x="2715" y="6478"/>
                      <a:pt x="2733" y="6474"/>
                      <a:pt x="2751" y="6474"/>
                    </a:cubicBezTo>
                    <a:cubicBezTo>
                      <a:pt x="2763" y="6474"/>
                      <a:pt x="2774" y="6476"/>
                      <a:pt x="2786" y="6476"/>
                    </a:cubicBezTo>
                    <a:cubicBezTo>
                      <a:pt x="2801" y="6479"/>
                      <a:pt x="2815" y="6483"/>
                      <a:pt x="2825" y="6483"/>
                    </a:cubicBezTo>
                    <a:cubicBezTo>
                      <a:pt x="2843" y="6483"/>
                      <a:pt x="2852" y="6473"/>
                      <a:pt x="2846" y="6436"/>
                    </a:cubicBezTo>
                    <a:cubicBezTo>
                      <a:pt x="2846" y="6426"/>
                      <a:pt x="2846" y="6416"/>
                      <a:pt x="2846" y="6406"/>
                    </a:cubicBezTo>
                    <a:cubicBezTo>
                      <a:pt x="2836" y="6347"/>
                      <a:pt x="2846" y="6327"/>
                      <a:pt x="2806" y="6317"/>
                    </a:cubicBezTo>
                    <a:lnTo>
                      <a:pt x="2767" y="6317"/>
                    </a:lnTo>
                    <a:cubicBezTo>
                      <a:pt x="2699" y="6317"/>
                      <a:pt x="2644" y="6347"/>
                      <a:pt x="2615" y="6347"/>
                    </a:cubicBezTo>
                    <a:cubicBezTo>
                      <a:pt x="2597" y="6347"/>
                      <a:pt x="2590" y="6335"/>
                      <a:pt x="2598" y="6297"/>
                    </a:cubicBezTo>
                    <a:cubicBezTo>
                      <a:pt x="2584" y="6262"/>
                      <a:pt x="2580" y="6218"/>
                      <a:pt x="2572" y="6218"/>
                    </a:cubicBezTo>
                    <a:cubicBezTo>
                      <a:pt x="2568" y="6218"/>
                      <a:pt x="2564" y="6227"/>
                      <a:pt x="2558" y="6247"/>
                    </a:cubicBezTo>
                    <a:cubicBezTo>
                      <a:pt x="2541" y="6287"/>
                      <a:pt x="2496" y="6313"/>
                      <a:pt x="2462" y="6313"/>
                    </a:cubicBezTo>
                    <a:cubicBezTo>
                      <a:pt x="2421" y="6313"/>
                      <a:pt x="2398" y="6273"/>
                      <a:pt x="2469" y="6168"/>
                    </a:cubicBezTo>
                    <a:cubicBezTo>
                      <a:pt x="2439" y="6168"/>
                      <a:pt x="2410" y="6158"/>
                      <a:pt x="2400" y="6138"/>
                    </a:cubicBezTo>
                    <a:cubicBezTo>
                      <a:pt x="2366" y="6071"/>
                      <a:pt x="2496" y="5947"/>
                      <a:pt x="2464" y="5947"/>
                    </a:cubicBezTo>
                    <a:cubicBezTo>
                      <a:pt x="2458" y="5947"/>
                      <a:pt x="2448" y="5951"/>
                      <a:pt x="2429" y="5960"/>
                    </a:cubicBezTo>
                    <a:cubicBezTo>
                      <a:pt x="2357" y="5990"/>
                      <a:pt x="2317" y="6028"/>
                      <a:pt x="2275" y="6028"/>
                    </a:cubicBezTo>
                    <a:cubicBezTo>
                      <a:pt x="2248" y="6028"/>
                      <a:pt x="2220" y="6012"/>
                      <a:pt x="2182" y="5970"/>
                    </a:cubicBezTo>
                    <a:cubicBezTo>
                      <a:pt x="2162" y="5950"/>
                      <a:pt x="2152" y="5930"/>
                      <a:pt x="2132" y="5920"/>
                    </a:cubicBezTo>
                    <a:cubicBezTo>
                      <a:pt x="2063" y="5861"/>
                      <a:pt x="2043" y="5861"/>
                      <a:pt x="1993" y="5811"/>
                    </a:cubicBezTo>
                    <a:cubicBezTo>
                      <a:pt x="1944" y="5752"/>
                      <a:pt x="1924" y="5752"/>
                      <a:pt x="1894" y="5712"/>
                    </a:cubicBezTo>
                    <a:cubicBezTo>
                      <a:pt x="1867" y="5676"/>
                      <a:pt x="1913" y="5600"/>
                      <a:pt x="1944" y="5600"/>
                    </a:cubicBezTo>
                    <a:cubicBezTo>
                      <a:pt x="1947" y="5600"/>
                      <a:pt x="1951" y="5601"/>
                      <a:pt x="1953" y="5603"/>
                    </a:cubicBezTo>
                    <a:cubicBezTo>
                      <a:pt x="1983" y="5623"/>
                      <a:pt x="1973" y="5692"/>
                      <a:pt x="2043" y="5762"/>
                    </a:cubicBezTo>
                    <a:cubicBezTo>
                      <a:pt x="2141" y="5871"/>
                      <a:pt x="2190" y="5911"/>
                      <a:pt x="2208" y="5911"/>
                    </a:cubicBezTo>
                    <a:cubicBezTo>
                      <a:pt x="2241" y="5911"/>
                      <a:pt x="2173" y="5778"/>
                      <a:pt x="2122" y="5682"/>
                    </a:cubicBezTo>
                    <a:cubicBezTo>
                      <a:pt x="2053" y="5553"/>
                      <a:pt x="1983" y="5633"/>
                      <a:pt x="2003" y="5534"/>
                    </a:cubicBezTo>
                    <a:cubicBezTo>
                      <a:pt x="2013" y="5494"/>
                      <a:pt x="2033" y="5444"/>
                      <a:pt x="2053" y="5415"/>
                    </a:cubicBezTo>
                    <a:cubicBezTo>
                      <a:pt x="2070" y="5392"/>
                      <a:pt x="2090" y="5375"/>
                      <a:pt x="2109" y="5375"/>
                    </a:cubicBezTo>
                    <a:cubicBezTo>
                      <a:pt x="2122" y="5375"/>
                      <a:pt x="2134" y="5384"/>
                      <a:pt x="2142" y="5405"/>
                    </a:cubicBezTo>
                    <a:cubicBezTo>
                      <a:pt x="2142" y="5415"/>
                      <a:pt x="2152" y="5415"/>
                      <a:pt x="2152" y="5425"/>
                    </a:cubicBezTo>
                    <a:cubicBezTo>
                      <a:pt x="2191" y="5543"/>
                      <a:pt x="2152" y="5672"/>
                      <a:pt x="2251" y="5762"/>
                    </a:cubicBezTo>
                    <a:cubicBezTo>
                      <a:pt x="2279" y="5787"/>
                      <a:pt x="2298" y="5799"/>
                      <a:pt x="2308" y="5799"/>
                    </a:cubicBezTo>
                    <a:cubicBezTo>
                      <a:pt x="2335" y="5799"/>
                      <a:pt x="2310" y="5726"/>
                      <a:pt x="2261" y="5613"/>
                    </a:cubicBezTo>
                    <a:cubicBezTo>
                      <a:pt x="2221" y="5534"/>
                      <a:pt x="2191" y="5444"/>
                      <a:pt x="2182" y="5385"/>
                    </a:cubicBezTo>
                    <a:cubicBezTo>
                      <a:pt x="2182" y="5349"/>
                      <a:pt x="2187" y="5323"/>
                      <a:pt x="2208" y="5323"/>
                    </a:cubicBezTo>
                    <a:cubicBezTo>
                      <a:pt x="2217" y="5323"/>
                      <a:pt x="2227" y="5327"/>
                      <a:pt x="2241" y="5335"/>
                    </a:cubicBezTo>
                    <a:cubicBezTo>
                      <a:pt x="2360" y="5415"/>
                      <a:pt x="2241" y="5325"/>
                      <a:pt x="2310" y="5434"/>
                    </a:cubicBezTo>
                    <a:cubicBezTo>
                      <a:pt x="2343" y="5488"/>
                      <a:pt x="2445" y="5542"/>
                      <a:pt x="2522" y="5542"/>
                    </a:cubicBezTo>
                    <a:cubicBezTo>
                      <a:pt x="2588" y="5542"/>
                      <a:pt x="2635" y="5504"/>
                      <a:pt x="2608" y="5395"/>
                    </a:cubicBezTo>
                    <a:cubicBezTo>
                      <a:pt x="2589" y="5302"/>
                      <a:pt x="2565" y="5282"/>
                      <a:pt x="2541" y="5282"/>
                    </a:cubicBezTo>
                    <a:cubicBezTo>
                      <a:pt x="2521" y="5282"/>
                      <a:pt x="2501" y="5295"/>
                      <a:pt x="2483" y="5295"/>
                    </a:cubicBezTo>
                    <a:cubicBezTo>
                      <a:pt x="2466" y="5295"/>
                      <a:pt x="2451" y="5283"/>
                      <a:pt x="2439" y="5236"/>
                    </a:cubicBezTo>
                    <a:cubicBezTo>
                      <a:pt x="2419" y="5196"/>
                      <a:pt x="2410" y="5157"/>
                      <a:pt x="2400" y="5127"/>
                    </a:cubicBezTo>
                    <a:cubicBezTo>
                      <a:pt x="2390" y="5087"/>
                      <a:pt x="2380" y="5058"/>
                      <a:pt x="2370" y="5038"/>
                    </a:cubicBezTo>
                    <a:cubicBezTo>
                      <a:pt x="2350" y="5008"/>
                      <a:pt x="2330" y="4988"/>
                      <a:pt x="2310" y="4988"/>
                    </a:cubicBezTo>
                    <a:cubicBezTo>
                      <a:pt x="2307" y="4987"/>
                      <a:pt x="2303" y="4987"/>
                      <a:pt x="2300" y="4987"/>
                    </a:cubicBezTo>
                    <a:cubicBezTo>
                      <a:pt x="2264" y="4987"/>
                      <a:pt x="2228" y="5031"/>
                      <a:pt x="2191" y="5068"/>
                    </a:cubicBezTo>
                    <a:cubicBezTo>
                      <a:pt x="2162" y="5097"/>
                      <a:pt x="2132" y="5127"/>
                      <a:pt x="2122" y="5127"/>
                    </a:cubicBezTo>
                    <a:cubicBezTo>
                      <a:pt x="2085" y="5127"/>
                      <a:pt x="2056" y="4926"/>
                      <a:pt x="2119" y="4926"/>
                    </a:cubicBezTo>
                    <a:cubicBezTo>
                      <a:pt x="2123" y="4926"/>
                      <a:pt x="2127" y="4927"/>
                      <a:pt x="2132" y="4929"/>
                    </a:cubicBezTo>
                    <a:cubicBezTo>
                      <a:pt x="2154" y="4937"/>
                      <a:pt x="2172" y="4942"/>
                      <a:pt x="2185" y="4942"/>
                    </a:cubicBezTo>
                    <a:cubicBezTo>
                      <a:pt x="2216" y="4942"/>
                      <a:pt x="2208" y="4907"/>
                      <a:pt x="2122" y="4800"/>
                    </a:cubicBezTo>
                    <a:cubicBezTo>
                      <a:pt x="2122" y="4790"/>
                      <a:pt x="2122" y="4790"/>
                      <a:pt x="2122" y="4790"/>
                    </a:cubicBezTo>
                    <a:cubicBezTo>
                      <a:pt x="2007" y="4649"/>
                      <a:pt x="2057" y="4547"/>
                      <a:pt x="2119" y="4547"/>
                    </a:cubicBezTo>
                    <a:cubicBezTo>
                      <a:pt x="2126" y="4547"/>
                      <a:pt x="2134" y="4549"/>
                      <a:pt x="2142" y="4552"/>
                    </a:cubicBezTo>
                    <a:cubicBezTo>
                      <a:pt x="2191" y="4572"/>
                      <a:pt x="2201" y="4651"/>
                      <a:pt x="2211" y="4730"/>
                    </a:cubicBezTo>
                    <a:cubicBezTo>
                      <a:pt x="2221" y="4790"/>
                      <a:pt x="2231" y="4859"/>
                      <a:pt x="2241" y="4859"/>
                    </a:cubicBezTo>
                    <a:cubicBezTo>
                      <a:pt x="2246" y="4864"/>
                      <a:pt x="2258" y="4867"/>
                      <a:pt x="2274" y="4867"/>
                    </a:cubicBezTo>
                    <a:cubicBezTo>
                      <a:pt x="2291" y="4867"/>
                      <a:pt x="2310" y="4864"/>
                      <a:pt x="2330" y="4859"/>
                    </a:cubicBezTo>
                    <a:cubicBezTo>
                      <a:pt x="2390" y="4840"/>
                      <a:pt x="2439" y="4790"/>
                      <a:pt x="2380" y="4651"/>
                    </a:cubicBezTo>
                    <a:cubicBezTo>
                      <a:pt x="2380" y="4641"/>
                      <a:pt x="2380" y="4641"/>
                      <a:pt x="2370" y="4631"/>
                    </a:cubicBezTo>
                    <a:cubicBezTo>
                      <a:pt x="2281" y="4433"/>
                      <a:pt x="2221" y="4522"/>
                      <a:pt x="2191" y="4453"/>
                    </a:cubicBezTo>
                    <a:cubicBezTo>
                      <a:pt x="2158" y="4402"/>
                      <a:pt x="2138" y="4181"/>
                      <a:pt x="2079" y="4181"/>
                    </a:cubicBezTo>
                    <a:cubicBezTo>
                      <a:pt x="2068" y="4181"/>
                      <a:pt x="2056" y="4188"/>
                      <a:pt x="2043" y="4205"/>
                    </a:cubicBezTo>
                    <a:cubicBezTo>
                      <a:pt x="1984" y="4285"/>
                      <a:pt x="1958" y="4392"/>
                      <a:pt x="1921" y="4392"/>
                    </a:cubicBezTo>
                    <a:cubicBezTo>
                      <a:pt x="1908" y="4392"/>
                      <a:pt x="1893" y="4378"/>
                      <a:pt x="1874" y="4344"/>
                    </a:cubicBezTo>
                    <a:cubicBezTo>
                      <a:pt x="1795" y="4225"/>
                      <a:pt x="1834" y="4116"/>
                      <a:pt x="1725" y="4086"/>
                    </a:cubicBezTo>
                    <a:cubicBezTo>
                      <a:pt x="1616" y="4056"/>
                      <a:pt x="1626" y="3997"/>
                      <a:pt x="1626" y="3937"/>
                    </a:cubicBezTo>
                    <a:cubicBezTo>
                      <a:pt x="1626" y="3892"/>
                      <a:pt x="1561" y="3692"/>
                      <a:pt x="1623" y="3692"/>
                    </a:cubicBezTo>
                    <a:cubicBezTo>
                      <a:pt x="1629" y="3692"/>
                      <a:pt x="1637" y="3695"/>
                      <a:pt x="1646" y="3699"/>
                    </a:cubicBezTo>
                    <a:cubicBezTo>
                      <a:pt x="1745" y="3749"/>
                      <a:pt x="1716" y="3818"/>
                      <a:pt x="1795" y="3947"/>
                    </a:cubicBezTo>
                    <a:cubicBezTo>
                      <a:pt x="1838" y="4023"/>
                      <a:pt x="1888" y="4061"/>
                      <a:pt x="1919" y="4061"/>
                    </a:cubicBezTo>
                    <a:cubicBezTo>
                      <a:pt x="1944" y="4061"/>
                      <a:pt x="1957" y="4036"/>
                      <a:pt x="1944" y="3987"/>
                    </a:cubicBezTo>
                    <a:cubicBezTo>
                      <a:pt x="1928" y="3931"/>
                      <a:pt x="1931" y="3896"/>
                      <a:pt x="1949" y="3896"/>
                    </a:cubicBezTo>
                    <a:cubicBezTo>
                      <a:pt x="1967" y="3896"/>
                      <a:pt x="1999" y="3929"/>
                      <a:pt x="2043" y="4007"/>
                    </a:cubicBezTo>
                    <a:cubicBezTo>
                      <a:pt x="2132" y="4165"/>
                      <a:pt x="2211" y="4036"/>
                      <a:pt x="2320" y="4145"/>
                    </a:cubicBezTo>
                    <a:cubicBezTo>
                      <a:pt x="2358" y="4179"/>
                      <a:pt x="2399" y="4194"/>
                      <a:pt x="2432" y="4194"/>
                    </a:cubicBezTo>
                    <a:cubicBezTo>
                      <a:pt x="2497" y="4194"/>
                      <a:pt x="2534" y="4141"/>
                      <a:pt x="2469" y="4076"/>
                    </a:cubicBezTo>
                    <a:cubicBezTo>
                      <a:pt x="2459" y="4066"/>
                      <a:pt x="2449" y="4056"/>
                      <a:pt x="2429" y="4046"/>
                    </a:cubicBezTo>
                    <a:cubicBezTo>
                      <a:pt x="2340" y="3977"/>
                      <a:pt x="2261" y="3957"/>
                      <a:pt x="2221" y="3937"/>
                    </a:cubicBezTo>
                    <a:cubicBezTo>
                      <a:pt x="2182" y="3927"/>
                      <a:pt x="2162" y="3917"/>
                      <a:pt x="2162" y="3898"/>
                    </a:cubicBezTo>
                    <a:cubicBezTo>
                      <a:pt x="2170" y="3865"/>
                      <a:pt x="2138" y="3773"/>
                      <a:pt x="2197" y="3773"/>
                    </a:cubicBezTo>
                    <a:cubicBezTo>
                      <a:pt x="2210" y="3773"/>
                      <a:pt x="2227" y="3778"/>
                      <a:pt x="2251" y="3788"/>
                    </a:cubicBezTo>
                    <a:cubicBezTo>
                      <a:pt x="2277" y="3802"/>
                      <a:pt x="2302" y="3807"/>
                      <a:pt x="2323" y="3807"/>
                    </a:cubicBezTo>
                    <a:cubicBezTo>
                      <a:pt x="2367" y="3807"/>
                      <a:pt x="2400" y="3785"/>
                      <a:pt x="2419" y="3759"/>
                    </a:cubicBezTo>
                    <a:cubicBezTo>
                      <a:pt x="2439" y="3719"/>
                      <a:pt x="2439" y="3660"/>
                      <a:pt x="2400" y="3610"/>
                    </a:cubicBezTo>
                    <a:cubicBezTo>
                      <a:pt x="2380" y="3590"/>
                      <a:pt x="2370" y="3580"/>
                      <a:pt x="2360" y="3570"/>
                    </a:cubicBezTo>
                    <a:cubicBezTo>
                      <a:pt x="2315" y="3525"/>
                      <a:pt x="2282" y="3509"/>
                      <a:pt x="2238" y="3509"/>
                    </a:cubicBezTo>
                    <a:cubicBezTo>
                      <a:pt x="2214" y="3509"/>
                      <a:pt x="2186" y="3514"/>
                      <a:pt x="2152" y="3521"/>
                    </a:cubicBezTo>
                    <a:cubicBezTo>
                      <a:pt x="2062" y="3545"/>
                      <a:pt x="1971" y="3645"/>
                      <a:pt x="1909" y="3645"/>
                    </a:cubicBezTo>
                    <a:cubicBezTo>
                      <a:pt x="1896" y="3645"/>
                      <a:pt x="1884" y="3640"/>
                      <a:pt x="1874" y="3630"/>
                    </a:cubicBezTo>
                    <a:cubicBezTo>
                      <a:pt x="1815" y="3570"/>
                      <a:pt x="1914" y="3491"/>
                      <a:pt x="1844" y="3481"/>
                    </a:cubicBezTo>
                    <a:cubicBezTo>
                      <a:pt x="1765" y="3471"/>
                      <a:pt x="1507" y="3451"/>
                      <a:pt x="1587" y="3372"/>
                    </a:cubicBezTo>
                    <a:cubicBezTo>
                      <a:pt x="1666" y="3303"/>
                      <a:pt x="1716" y="3213"/>
                      <a:pt x="1716" y="3213"/>
                    </a:cubicBezTo>
                    <a:cubicBezTo>
                      <a:pt x="1716" y="3213"/>
                      <a:pt x="1757" y="3041"/>
                      <a:pt x="1817" y="3041"/>
                    </a:cubicBezTo>
                    <a:cubicBezTo>
                      <a:pt x="1835" y="3041"/>
                      <a:pt x="1854" y="3056"/>
                      <a:pt x="1874" y="3094"/>
                    </a:cubicBezTo>
                    <a:cubicBezTo>
                      <a:pt x="1929" y="3191"/>
                      <a:pt x="1965" y="3222"/>
                      <a:pt x="1991" y="3222"/>
                    </a:cubicBezTo>
                    <a:cubicBezTo>
                      <a:pt x="2008" y="3222"/>
                      <a:pt x="2021" y="3209"/>
                      <a:pt x="2033" y="3194"/>
                    </a:cubicBezTo>
                    <a:cubicBezTo>
                      <a:pt x="2055" y="3164"/>
                      <a:pt x="2061" y="3096"/>
                      <a:pt x="2074" y="3096"/>
                    </a:cubicBezTo>
                    <a:cubicBezTo>
                      <a:pt x="2079" y="3096"/>
                      <a:pt x="2085" y="3104"/>
                      <a:pt x="2092" y="3124"/>
                    </a:cubicBezTo>
                    <a:cubicBezTo>
                      <a:pt x="2105" y="3159"/>
                      <a:pt x="2141" y="3180"/>
                      <a:pt x="2168" y="3180"/>
                    </a:cubicBezTo>
                    <a:cubicBezTo>
                      <a:pt x="2203" y="3180"/>
                      <a:pt x="2223" y="3144"/>
                      <a:pt x="2162" y="3055"/>
                    </a:cubicBezTo>
                    <a:cubicBezTo>
                      <a:pt x="2071" y="2931"/>
                      <a:pt x="2007" y="2834"/>
                      <a:pt x="1966" y="2834"/>
                    </a:cubicBezTo>
                    <a:cubicBezTo>
                      <a:pt x="1958" y="2834"/>
                      <a:pt x="1950" y="2838"/>
                      <a:pt x="1944" y="2847"/>
                    </a:cubicBezTo>
                    <a:cubicBezTo>
                      <a:pt x="1933" y="2859"/>
                      <a:pt x="1925" y="2865"/>
                      <a:pt x="1918" y="2865"/>
                    </a:cubicBezTo>
                    <a:cubicBezTo>
                      <a:pt x="1893" y="2865"/>
                      <a:pt x="1881" y="2788"/>
                      <a:pt x="1795" y="2718"/>
                    </a:cubicBezTo>
                    <a:cubicBezTo>
                      <a:pt x="1749" y="2676"/>
                      <a:pt x="1713" y="2667"/>
                      <a:pt x="1683" y="2667"/>
                    </a:cubicBezTo>
                    <a:cubicBezTo>
                      <a:pt x="1664" y="2667"/>
                      <a:pt x="1647" y="2671"/>
                      <a:pt x="1631" y="2671"/>
                    </a:cubicBezTo>
                    <a:cubicBezTo>
                      <a:pt x="1612" y="2671"/>
                      <a:pt x="1595" y="2666"/>
                      <a:pt x="1577" y="2648"/>
                    </a:cubicBezTo>
                    <a:cubicBezTo>
                      <a:pt x="1527" y="2589"/>
                      <a:pt x="1329" y="2519"/>
                      <a:pt x="1458" y="2440"/>
                    </a:cubicBezTo>
                    <a:cubicBezTo>
                      <a:pt x="1544" y="2380"/>
                      <a:pt x="1591" y="2342"/>
                      <a:pt x="1627" y="2342"/>
                    </a:cubicBezTo>
                    <a:cubicBezTo>
                      <a:pt x="1645" y="2342"/>
                      <a:pt x="1660" y="2351"/>
                      <a:pt x="1676" y="2371"/>
                    </a:cubicBezTo>
                    <a:cubicBezTo>
                      <a:pt x="1694" y="2386"/>
                      <a:pt x="1719" y="2394"/>
                      <a:pt x="1745" y="2394"/>
                    </a:cubicBezTo>
                    <a:cubicBezTo>
                      <a:pt x="1802" y="2394"/>
                      <a:pt x="1867" y="2356"/>
                      <a:pt x="1894" y="2281"/>
                    </a:cubicBezTo>
                    <a:cubicBezTo>
                      <a:pt x="1901" y="2256"/>
                      <a:pt x="1911" y="2247"/>
                      <a:pt x="1922" y="2247"/>
                    </a:cubicBezTo>
                    <a:cubicBezTo>
                      <a:pt x="1947" y="2247"/>
                      <a:pt x="1977" y="2291"/>
                      <a:pt x="1986" y="2291"/>
                    </a:cubicBezTo>
                    <a:cubicBezTo>
                      <a:pt x="1991" y="2291"/>
                      <a:pt x="1991" y="2281"/>
                      <a:pt x="1983" y="2252"/>
                    </a:cubicBezTo>
                    <a:cubicBezTo>
                      <a:pt x="1964" y="2179"/>
                      <a:pt x="1931" y="2133"/>
                      <a:pt x="1894" y="2133"/>
                    </a:cubicBezTo>
                    <a:cubicBezTo>
                      <a:pt x="1875" y="2133"/>
                      <a:pt x="1855" y="2145"/>
                      <a:pt x="1834" y="2172"/>
                    </a:cubicBezTo>
                    <a:cubicBezTo>
                      <a:pt x="1819" y="2188"/>
                      <a:pt x="1803" y="2194"/>
                      <a:pt x="1786" y="2194"/>
                    </a:cubicBezTo>
                    <a:cubicBezTo>
                      <a:pt x="1728" y="2194"/>
                      <a:pt x="1672" y="2111"/>
                      <a:pt x="1696" y="2033"/>
                    </a:cubicBezTo>
                    <a:cubicBezTo>
                      <a:pt x="1717" y="1963"/>
                      <a:pt x="1809" y="1902"/>
                      <a:pt x="1798" y="1902"/>
                    </a:cubicBezTo>
                    <a:cubicBezTo>
                      <a:pt x="1794" y="1902"/>
                      <a:pt x="1774" y="1912"/>
                      <a:pt x="1725" y="1934"/>
                    </a:cubicBezTo>
                    <a:cubicBezTo>
                      <a:pt x="1547" y="2014"/>
                      <a:pt x="1597" y="1994"/>
                      <a:pt x="1616" y="2083"/>
                    </a:cubicBezTo>
                    <a:cubicBezTo>
                      <a:pt x="1633" y="2128"/>
                      <a:pt x="1579" y="2183"/>
                      <a:pt x="1533" y="2183"/>
                    </a:cubicBezTo>
                    <a:cubicBezTo>
                      <a:pt x="1499" y="2183"/>
                      <a:pt x="1469" y="2152"/>
                      <a:pt x="1478" y="2063"/>
                    </a:cubicBezTo>
                    <a:cubicBezTo>
                      <a:pt x="1497" y="1845"/>
                      <a:pt x="1398" y="1686"/>
                      <a:pt x="1527" y="1686"/>
                    </a:cubicBezTo>
                    <a:cubicBezTo>
                      <a:pt x="1607" y="1693"/>
                      <a:pt x="1606" y="1736"/>
                      <a:pt x="1615" y="1736"/>
                    </a:cubicBezTo>
                    <a:cubicBezTo>
                      <a:pt x="1620" y="1736"/>
                      <a:pt x="1627" y="1726"/>
                      <a:pt x="1646" y="1696"/>
                    </a:cubicBezTo>
                    <a:cubicBezTo>
                      <a:pt x="1706" y="1607"/>
                      <a:pt x="1944" y="1677"/>
                      <a:pt x="1834" y="1548"/>
                    </a:cubicBezTo>
                    <a:cubicBezTo>
                      <a:pt x="1754" y="1459"/>
                      <a:pt x="1716" y="1393"/>
                      <a:pt x="1678" y="1393"/>
                    </a:cubicBezTo>
                    <a:cubicBezTo>
                      <a:pt x="1665" y="1393"/>
                      <a:pt x="1652" y="1401"/>
                      <a:pt x="1636" y="1419"/>
                    </a:cubicBezTo>
                    <a:cubicBezTo>
                      <a:pt x="1588" y="1470"/>
                      <a:pt x="1543" y="1488"/>
                      <a:pt x="1507" y="1488"/>
                    </a:cubicBezTo>
                    <a:cubicBezTo>
                      <a:pt x="1439" y="1488"/>
                      <a:pt x="1406" y="1422"/>
                      <a:pt x="1458" y="1389"/>
                    </a:cubicBezTo>
                    <a:cubicBezTo>
                      <a:pt x="1534" y="1342"/>
                      <a:pt x="1609" y="1140"/>
                      <a:pt x="1572" y="1140"/>
                    </a:cubicBezTo>
                    <a:cubicBezTo>
                      <a:pt x="1571" y="1140"/>
                      <a:pt x="1569" y="1140"/>
                      <a:pt x="1567" y="1141"/>
                    </a:cubicBezTo>
                    <a:cubicBezTo>
                      <a:pt x="1558" y="1145"/>
                      <a:pt x="1547" y="1146"/>
                      <a:pt x="1535" y="1146"/>
                    </a:cubicBezTo>
                    <a:cubicBezTo>
                      <a:pt x="1476" y="1146"/>
                      <a:pt x="1385" y="1109"/>
                      <a:pt x="1368" y="1052"/>
                    </a:cubicBezTo>
                    <a:cubicBezTo>
                      <a:pt x="1363" y="1013"/>
                      <a:pt x="1354" y="1008"/>
                      <a:pt x="1346" y="1008"/>
                    </a:cubicBezTo>
                    <a:cubicBezTo>
                      <a:pt x="1343" y="1008"/>
                      <a:pt x="1341" y="1009"/>
                      <a:pt x="1339" y="1009"/>
                    </a:cubicBezTo>
                    <a:cubicBezTo>
                      <a:pt x="1335" y="1009"/>
                      <a:pt x="1331" y="1008"/>
                      <a:pt x="1329" y="1002"/>
                    </a:cubicBezTo>
                    <a:cubicBezTo>
                      <a:pt x="1309" y="973"/>
                      <a:pt x="1359" y="804"/>
                      <a:pt x="1418" y="715"/>
                    </a:cubicBezTo>
                    <a:cubicBezTo>
                      <a:pt x="1446" y="673"/>
                      <a:pt x="1497" y="656"/>
                      <a:pt x="1493" y="656"/>
                    </a:cubicBezTo>
                    <a:cubicBezTo>
                      <a:pt x="1491" y="656"/>
                      <a:pt x="1478" y="659"/>
                      <a:pt x="1448" y="665"/>
                    </a:cubicBezTo>
                    <a:cubicBezTo>
                      <a:pt x="1372" y="673"/>
                      <a:pt x="1319" y="780"/>
                      <a:pt x="1294" y="780"/>
                    </a:cubicBezTo>
                    <a:cubicBezTo>
                      <a:pt x="1287" y="780"/>
                      <a:pt x="1282" y="770"/>
                      <a:pt x="1279" y="744"/>
                    </a:cubicBezTo>
                    <a:cubicBezTo>
                      <a:pt x="1269" y="625"/>
                      <a:pt x="1279" y="477"/>
                      <a:pt x="1240" y="397"/>
                    </a:cubicBezTo>
                    <a:cubicBezTo>
                      <a:pt x="1217" y="336"/>
                      <a:pt x="1193" y="0"/>
                      <a:pt x="11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10582490" y="-1888693"/>
                <a:ext cx="49595" cy="32366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01" extrusionOk="0">
                    <a:moveTo>
                      <a:pt x="88" y="1"/>
                    </a:moveTo>
                    <a:cubicBezTo>
                      <a:pt x="64" y="1"/>
                      <a:pt x="44" y="17"/>
                      <a:pt x="30" y="38"/>
                    </a:cubicBezTo>
                    <a:cubicBezTo>
                      <a:pt x="30" y="38"/>
                      <a:pt x="20" y="48"/>
                      <a:pt x="20" y="48"/>
                    </a:cubicBezTo>
                    <a:cubicBezTo>
                      <a:pt x="20" y="48"/>
                      <a:pt x="20" y="58"/>
                      <a:pt x="20" y="58"/>
                    </a:cubicBezTo>
                    <a:cubicBezTo>
                      <a:pt x="20" y="68"/>
                      <a:pt x="10" y="78"/>
                      <a:pt x="10" y="88"/>
                    </a:cubicBezTo>
                    <a:cubicBezTo>
                      <a:pt x="10" y="98"/>
                      <a:pt x="0" y="108"/>
                      <a:pt x="0" y="118"/>
                    </a:cubicBezTo>
                    <a:cubicBezTo>
                      <a:pt x="0" y="157"/>
                      <a:pt x="50" y="167"/>
                      <a:pt x="159" y="187"/>
                    </a:cubicBezTo>
                    <a:cubicBezTo>
                      <a:pt x="179" y="187"/>
                      <a:pt x="189" y="197"/>
                      <a:pt x="198" y="197"/>
                    </a:cubicBezTo>
                    <a:cubicBezTo>
                      <a:pt x="206" y="200"/>
                      <a:pt x="216" y="201"/>
                      <a:pt x="226" y="201"/>
                    </a:cubicBezTo>
                    <a:cubicBezTo>
                      <a:pt x="253" y="201"/>
                      <a:pt x="286" y="192"/>
                      <a:pt x="308" y="177"/>
                    </a:cubicBezTo>
                    <a:cubicBezTo>
                      <a:pt x="298" y="157"/>
                      <a:pt x="278" y="147"/>
                      <a:pt x="268" y="128"/>
                    </a:cubicBezTo>
                    <a:cubicBezTo>
                      <a:pt x="189" y="48"/>
                      <a:pt x="218" y="38"/>
                      <a:pt x="119" y="9"/>
                    </a:cubicBezTo>
                    <a:cubicBezTo>
                      <a:pt x="108" y="3"/>
                      <a:pt x="98" y="1"/>
                      <a:pt x="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11459583" y="-1936839"/>
                <a:ext cx="23509" cy="15136"/>
              </a:xfrm>
              <a:custGeom>
                <a:avLst/>
                <a:gdLst/>
                <a:ahLst/>
                <a:cxnLst/>
                <a:rect l="l" t="t" r="r" b="b"/>
                <a:pathLst>
                  <a:path w="146" h="94" extrusionOk="0">
                    <a:moveTo>
                      <a:pt x="56" y="0"/>
                    </a:moveTo>
                    <a:cubicBezTo>
                      <a:pt x="46" y="10"/>
                      <a:pt x="46" y="20"/>
                      <a:pt x="36" y="20"/>
                    </a:cubicBezTo>
                    <a:cubicBezTo>
                      <a:pt x="36" y="20"/>
                      <a:pt x="36" y="30"/>
                      <a:pt x="26" y="30"/>
                    </a:cubicBezTo>
                    <a:cubicBezTo>
                      <a:pt x="1" y="47"/>
                      <a:pt x="19" y="94"/>
                      <a:pt x="56" y="94"/>
                    </a:cubicBezTo>
                    <a:cubicBezTo>
                      <a:pt x="63" y="94"/>
                      <a:pt x="69" y="92"/>
                      <a:pt x="76" y="90"/>
                    </a:cubicBezTo>
                    <a:cubicBezTo>
                      <a:pt x="96" y="90"/>
                      <a:pt x="126" y="80"/>
                      <a:pt x="145" y="50"/>
                    </a:cubicBezTo>
                    <a:lnTo>
                      <a:pt x="145" y="50"/>
                    </a:lnTo>
                    <a:cubicBezTo>
                      <a:pt x="135" y="60"/>
                      <a:pt x="126" y="60"/>
                      <a:pt x="116" y="60"/>
                    </a:cubicBezTo>
                    <a:cubicBezTo>
                      <a:pt x="116" y="40"/>
                      <a:pt x="86" y="2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11444607" y="-2005596"/>
                <a:ext cx="8051" cy="7729"/>
              </a:xfrm>
              <a:custGeom>
                <a:avLst/>
                <a:gdLst/>
                <a:ahLst/>
                <a:cxnLst/>
                <a:rect l="l" t="t" r="r" b="b"/>
                <a:pathLst>
                  <a:path w="50" h="48" extrusionOk="0">
                    <a:moveTo>
                      <a:pt x="0" y="1"/>
                    </a:moveTo>
                    <a:cubicBezTo>
                      <a:pt x="0" y="1"/>
                      <a:pt x="0" y="11"/>
                      <a:pt x="0" y="21"/>
                    </a:cubicBezTo>
                    <a:cubicBezTo>
                      <a:pt x="4" y="40"/>
                      <a:pt x="8" y="47"/>
                      <a:pt x="13" y="47"/>
                    </a:cubicBezTo>
                    <a:cubicBezTo>
                      <a:pt x="21" y="47"/>
                      <a:pt x="32" y="29"/>
                      <a:pt x="50" y="11"/>
                    </a:cubicBezTo>
                    <a:cubicBezTo>
                      <a:pt x="50" y="1"/>
                      <a:pt x="40" y="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11343968" y="-1327044"/>
                <a:ext cx="4992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31" h="21" extrusionOk="0">
                    <a:moveTo>
                      <a:pt x="1" y="1"/>
                    </a:moveTo>
                    <a:cubicBezTo>
                      <a:pt x="11" y="11"/>
                      <a:pt x="11" y="11"/>
                      <a:pt x="11" y="21"/>
                    </a:cubicBezTo>
                    <a:cubicBezTo>
                      <a:pt x="21" y="21"/>
                      <a:pt x="21" y="21"/>
                      <a:pt x="30" y="11"/>
                    </a:cubicBezTo>
                    <a:lnTo>
                      <a:pt x="11" y="11"/>
                    </a:lnTo>
                    <a:cubicBezTo>
                      <a:pt x="11" y="11"/>
                      <a:pt x="1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11338654" y="-1352486"/>
                <a:ext cx="15136" cy="15297"/>
              </a:xfrm>
              <a:custGeom>
                <a:avLst/>
                <a:gdLst/>
                <a:ahLst/>
                <a:cxnLst/>
                <a:rect l="l" t="t" r="r" b="b"/>
                <a:pathLst>
                  <a:path w="94" h="95" extrusionOk="0">
                    <a:moveTo>
                      <a:pt x="63" y="0"/>
                    </a:moveTo>
                    <a:cubicBezTo>
                      <a:pt x="54" y="10"/>
                      <a:pt x="54" y="20"/>
                      <a:pt x="44" y="30"/>
                    </a:cubicBezTo>
                    <a:cubicBezTo>
                      <a:pt x="0" y="80"/>
                      <a:pt x="10" y="94"/>
                      <a:pt x="37" y="94"/>
                    </a:cubicBezTo>
                    <a:cubicBezTo>
                      <a:pt x="47" y="94"/>
                      <a:pt x="60" y="92"/>
                      <a:pt x="73" y="90"/>
                    </a:cubicBezTo>
                    <a:cubicBezTo>
                      <a:pt x="83" y="90"/>
                      <a:pt x="83" y="80"/>
                      <a:pt x="93" y="80"/>
                    </a:cubicBezTo>
                    <a:cubicBezTo>
                      <a:pt x="83" y="50"/>
                      <a:pt x="63" y="20"/>
                      <a:pt x="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11289703" y="-1614149"/>
                <a:ext cx="214160" cy="132522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823" extrusionOk="0">
                    <a:moveTo>
                      <a:pt x="279" y="0"/>
                    </a:moveTo>
                    <a:cubicBezTo>
                      <a:pt x="261" y="0"/>
                      <a:pt x="243" y="10"/>
                      <a:pt x="229" y="19"/>
                    </a:cubicBezTo>
                    <a:cubicBezTo>
                      <a:pt x="249" y="49"/>
                      <a:pt x="278" y="88"/>
                      <a:pt x="298" y="128"/>
                    </a:cubicBezTo>
                    <a:cubicBezTo>
                      <a:pt x="371" y="225"/>
                      <a:pt x="345" y="263"/>
                      <a:pt x="306" y="263"/>
                    </a:cubicBezTo>
                    <a:cubicBezTo>
                      <a:pt x="297" y="263"/>
                      <a:pt x="287" y="261"/>
                      <a:pt x="278" y="257"/>
                    </a:cubicBezTo>
                    <a:cubicBezTo>
                      <a:pt x="258" y="277"/>
                      <a:pt x="239" y="307"/>
                      <a:pt x="209" y="346"/>
                    </a:cubicBezTo>
                    <a:cubicBezTo>
                      <a:pt x="162" y="403"/>
                      <a:pt x="162" y="419"/>
                      <a:pt x="180" y="419"/>
                    </a:cubicBezTo>
                    <a:cubicBezTo>
                      <a:pt x="197" y="419"/>
                      <a:pt x="230" y="405"/>
                      <a:pt x="258" y="396"/>
                    </a:cubicBezTo>
                    <a:cubicBezTo>
                      <a:pt x="263" y="394"/>
                      <a:pt x="267" y="393"/>
                      <a:pt x="270" y="393"/>
                    </a:cubicBezTo>
                    <a:cubicBezTo>
                      <a:pt x="303" y="393"/>
                      <a:pt x="276" y="475"/>
                      <a:pt x="249" y="475"/>
                    </a:cubicBezTo>
                    <a:cubicBezTo>
                      <a:pt x="232" y="475"/>
                      <a:pt x="193" y="453"/>
                      <a:pt x="157" y="453"/>
                    </a:cubicBezTo>
                    <a:cubicBezTo>
                      <a:pt x="151" y="453"/>
                      <a:pt x="145" y="454"/>
                      <a:pt x="139" y="455"/>
                    </a:cubicBezTo>
                    <a:cubicBezTo>
                      <a:pt x="90" y="465"/>
                      <a:pt x="100" y="574"/>
                      <a:pt x="60" y="683"/>
                    </a:cubicBezTo>
                    <a:cubicBezTo>
                      <a:pt x="40" y="763"/>
                      <a:pt x="20" y="753"/>
                      <a:pt x="1" y="822"/>
                    </a:cubicBezTo>
                    <a:cubicBezTo>
                      <a:pt x="30" y="822"/>
                      <a:pt x="60" y="802"/>
                      <a:pt x="100" y="782"/>
                    </a:cubicBezTo>
                    <a:cubicBezTo>
                      <a:pt x="120" y="743"/>
                      <a:pt x="110" y="743"/>
                      <a:pt x="179" y="693"/>
                    </a:cubicBezTo>
                    <a:cubicBezTo>
                      <a:pt x="192" y="687"/>
                      <a:pt x="201" y="683"/>
                      <a:pt x="206" y="683"/>
                    </a:cubicBezTo>
                    <a:cubicBezTo>
                      <a:pt x="217" y="683"/>
                      <a:pt x="212" y="697"/>
                      <a:pt x="199" y="723"/>
                    </a:cubicBezTo>
                    <a:cubicBezTo>
                      <a:pt x="229" y="703"/>
                      <a:pt x="268" y="683"/>
                      <a:pt x="298" y="673"/>
                    </a:cubicBezTo>
                    <a:cubicBezTo>
                      <a:pt x="348" y="664"/>
                      <a:pt x="387" y="664"/>
                      <a:pt x="417" y="664"/>
                    </a:cubicBezTo>
                    <a:cubicBezTo>
                      <a:pt x="447" y="644"/>
                      <a:pt x="467" y="624"/>
                      <a:pt x="496" y="604"/>
                    </a:cubicBezTo>
                    <a:cubicBezTo>
                      <a:pt x="578" y="555"/>
                      <a:pt x="641" y="545"/>
                      <a:pt x="695" y="545"/>
                    </a:cubicBezTo>
                    <a:cubicBezTo>
                      <a:pt x="733" y="545"/>
                      <a:pt x="766" y="550"/>
                      <a:pt x="796" y="550"/>
                    </a:cubicBezTo>
                    <a:cubicBezTo>
                      <a:pt x="826" y="550"/>
                      <a:pt x="854" y="545"/>
                      <a:pt x="883" y="525"/>
                    </a:cubicBezTo>
                    <a:cubicBezTo>
                      <a:pt x="982" y="445"/>
                      <a:pt x="1329" y="356"/>
                      <a:pt x="1101" y="247"/>
                    </a:cubicBezTo>
                    <a:cubicBezTo>
                      <a:pt x="945" y="173"/>
                      <a:pt x="864" y="126"/>
                      <a:pt x="799" y="126"/>
                    </a:cubicBezTo>
                    <a:cubicBezTo>
                      <a:pt x="769" y="126"/>
                      <a:pt x="743" y="136"/>
                      <a:pt x="715" y="158"/>
                    </a:cubicBezTo>
                    <a:cubicBezTo>
                      <a:pt x="683" y="177"/>
                      <a:pt x="637" y="187"/>
                      <a:pt x="589" y="187"/>
                    </a:cubicBezTo>
                    <a:cubicBezTo>
                      <a:pt x="486" y="187"/>
                      <a:pt x="368" y="143"/>
                      <a:pt x="328" y="49"/>
                    </a:cubicBezTo>
                    <a:cubicBezTo>
                      <a:pt x="317" y="12"/>
                      <a:pt x="299" y="0"/>
                      <a:pt x="2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11265711" y="-1449744"/>
                <a:ext cx="188557" cy="105309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654" extrusionOk="0">
                    <a:moveTo>
                      <a:pt x="612" y="1"/>
                    </a:moveTo>
                    <a:cubicBezTo>
                      <a:pt x="582" y="1"/>
                      <a:pt x="550" y="20"/>
                      <a:pt x="516" y="69"/>
                    </a:cubicBezTo>
                    <a:cubicBezTo>
                      <a:pt x="497" y="89"/>
                      <a:pt x="487" y="109"/>
                      <a:pt x="477" y="118"/>
                    </a:cubicBezTo>
                    <a:cubicBezTo>
                      <a:pt x="507" y="148"/>
                      <a:pt x="616" y="158"/>
                      <a:pt x="774" y="277"/>
                    </a:cubicBezTo>
                    <a:cubicBezTo>
                      <a:pt x="911" y="372"/>
                      <a:pt x="864" y="449"/>
                      <a:pt x="777" y="449"/>
                    </a:cubicBezTo>
                    <a:cubicBezTo>
                      <a:pt x="737" y="449"/>
                      <a:pt x="689" y="433"/>
                      <a:pt x="645" y="396"/>
                    </a:cubicBezTo>
                    <a:cubicBezTo>
                      <a:pt x="516" y="267"/>
                      <a:pt x="427" y="416"/>
                      <a:pt x="318" y="237"/>
                    </a:cubicBezTo>
                    <a:cubicBezTo>
                      <a:pt x="311" y="239"/>
                      <a:pt x="304" y="240"/>
                      <a:pt x="297" y="240"/>
                    </a:cubicBezTo>
                    <a:cubicBezTo>
                      <a:pt x="268" y="240"/>
                      <a:pt x="243" y="224"/>
                      <a:pt x="219" y="208"/>
                    </a:cubicBezTo>
                    <a:cubicBezTo>
                      <a:pt x="209" y="198"/>
                      <a:pt x="199" y="178"/>
                      <a:pt x="199" y="158"/>
                    </a:cubicBezTo>
                    <a:cubicBezTo>
                      <a:pt x="189" y="158"/>
                      <a:pt x="189" y="168"/>
                      <a:pt x="189" y="168"/>
                    </a:cubicBezTo>
                    <a:cubicBezTo>
                      <a:pt x="189" y="178"/>
                      <a:pt x="189" y="188"/>
                      <a:pt x="199" y="208"/>
                    </a:cubicBezTo>
                    <a:cubicBezTo>
                      <a:pt x="214" y="262"/>
                      <a:pt x="197" y="289"/>
                      <a:pt x="166" y="289"/>
                    </a:cubicBezTo>
                    <a:cubicBezTo>
                      <a:pt x="135" y="289"/>
                      <a:pt x="90" y="262"/>
                      <a:pt x="50" y="208"/>
                    </a:cubicBezTo>
                    <a:lnTo>
                      <a:pt x="41" y="208"/>
                    </a:lnTo>
                    <a:cubicBezTo>
                      <a:pt x="41" y="208"/>
                      <a:pt x="11" y="267"/>
                      <a:pt x="21" y="267"/>
                    </a:cubicBezTo>
                    <a:cubicBezTo>
                      <a:pt x="41" y="267"/>
                      <a:pt x="80" y="287"/>
                      <a:pt x="100" y="356"/>
                    </a:cubicBezTo>
                    <a:cubicBezTo>
                      <a:pt x="104" y="381"/>
                      <a:pt x="98" y="388"/>
                      <a:pt x="86" y="388"/>
                    </a:cubicBezTo>
                    <a:cubicBezTo>
                      <a:pt x="68" y="388"/>
                      <a:pt x="36" y="372"/>
                      <a:pt x="1" y="366"/>
                    </a:cubicBezTo>
                    <a:lnTo>
                      <a:pt x="1" y="366"/>
                    </a:lnTo>
                    <a:cubicBezTo>
                      <a:pt x="41" y="416"/>
                      <a:pt x="41" y="495"/>
                      <a:pt x="80" y="575"/>
                    </a:cubicBezTo>
                    <a:cubicBezTo>
                      <a:pt x="100" y="535"/>
                      <a:pt x="120" y="505"/>
                      <a:pt x="140" y="456"/>
                    </a:cubicBezTo>
                    <a:cubicBezTo>
                      <a:pt x="157" y="402"/>
                      <a:pt x="175" y="365"/>
                      <a:pt x="207" y="365"/>
                    </a:cubicBezTo>
                    <a:cubicBezTo>
                      <a:pt x="211" y="365"/>
                      <a:pt x="215" y="365"/>
                      <a:pt x="219" y="366"/>
                    </a:cubicBezTo>
                    <a:cubicBezTo>
                      <a:pt x="259" y="376"/>
                      <a:pt x="229" y="396"/>
                      <a:pt x="199" y="505"/>
                    </a:cubicBezTo>
                    <a:cubicBezTo>
                      <a:pt x="160" y="604"/>
                      <a:pt x="169" y="594"/>
                      <a:pt x="199" y="654"/>
                    </a:cubicBezTo>
                    <a:cubicBezTo>
                      <a:pt x="229" y="624"/>
                      <a:pt x="249" y="565"/>
                      <a:pt x="288" y="505"/>
                    </a:cubicBezTo>
                    <a:cubicBezTo>
                      <a:pt x="298" y="465"/>
                      <a:pt x="328" y="446"/>
                      <a:pt x="368" y="416"/>
                    </a:cubicBezTo>
                    <a:cubicBezTo>
                      <a:pt x="377" y="409"/>
                      <a:pt x="384" y="406"/>
                      <a:pt x="389" y="406"/>
                    </a:cubicBezTo>
                    <a:cubicBezTo>
                      <a:pt x="403" y="406"/>
                      <a:pt x="398" y="438"/>
                      <a:pt x="398" y="475"/>
                    </a:cubicBezTo>
                    <a:cubicBezTo>
                      <a:pt x="407" y="495"/>
                      <a:pt x="417" y="535"/>
                      <a:pt x="427" y="575"/>
                    </a:cubicBezTo>
                    <a:cubicBezTo>
                      <a:pt x="427" y="565"/>
                      <a:pt x="437" y="565"/>
                      <a:pt x="437" y="565"/>
                    </a:cubicBezTo>
                    <a:cubicBezTo>
                      <a:pt x="454" y="526"/>
                      <a:pt x="458" y="515"/>
                      <a:pt x="466" y="515"/>
                    </a:cubicBezTo>
                    <a:cubicBezTo>
                      <a:pt x="475" y="515"/>
                      <a:pt x="490" y="535"/>
                      <a:pt x="546" y="535"/>
                    </a:cubicBezTo>
                    <a:cubicBezTo>
                      <a:pt x="558" y="533"/>
                      <a:pt x="567" y="532"/>
                      <a:pt x="574" y="532"/>
                    </a:cubicBezTo>
                    <a:cubicBezTo>
                      <a:pt x="605" y="532"/>
                      <a:pt x="577" y="552"/>
                      <a:pt x="536" y="584"/>
                    </a:cubicBezTo>
                    <a:cubicBezTo>
                      <a:pt x="546" y="584"/>
                      <a:pt x="556" y="584"/>
                      <a:pt x="566" y="575"/>
                    </a:cubicBezTo>
                    <a:cubicBezTo>
                      <a:pt x="695" y="565"/>
                      <a:pt x="1171" y="535"/>
                      <a:pt x="1022" y="446"/>
                    </a:cubicBezTo>
                    <a:cubicBezTo>
                      <a:pt x="883" y="346"/>
                      <a:pt x="794" y="228"/>
                      <a:pt x="794" y="228"/>
                    </a:cubicBezTo>
                    <a:cubicBezTo>
                      <a:pt x="794" y="228"/>
                      <a:pt x="717" y="1"/>
                      <a:pt x="6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11320137" y="-1312713"/>
                <a:ext cx="115936" cy="113682"/>
              </a:xfrm>
              <a:custGeom>
                <a:avLst/>
                <a:gdLst/>
                <a:ahLst/>
                <a:cxnLst/>
                <a:rect l="l" t="t" r="r" b="b"/>
                <a:pathLst>
                  <a:path w="720" h="706" extrusionOk="0">
                    <a:moveTo>
                      <a:pt x="617" y="1"/>
                    </a:moveTo>
                    <a:cubicBezTo>
                      <a:pt x="606" y="1"/>
                      <a:pt x="592" y="4"/>
                      <a:pt x="575" y="11"/>
                    </a:cubicBezTo>
                    <a:cubicBezTo>
                      <a:pt x="456" y="51"/>
                      <a:pt x="436" y="110"/>
                      <a:pt x="397" y="199"/>
                    </a:cubicBezTo>
                    <a:cubicBezTo>
                      <a:pt x="446" y="358"/>
                      <a:pt x="327" y="398"/>
                      <a:pt x="258" y="398"/>
                    </a:cubicBezTo>
                    <a:cubicBezTo>
                      <a:pt x="258" y="418"/>
                      <a:pt x="258" y="437"/>
                      <a:pt x="248" y="457"/>
                    </a:cubicBezTo>
                    <a:cubicBezTo>
                      <a:pt x="231" y="500"/>
                      <a:pt x="168" y="529"/>
                      <a:pt x="120" y="529"/>
                    </a:cubicBezTo>
                    <a:cubicBezTo>
                      <a:pt x="112" y="529"/>
                      <a:pt x="106" y="528"/>
                      <a:pt x="99" y="527"/>
                    </a:cubicBezTo>
                    <a:cubicBezTo>
                      <a:pt x="69" y="527"/>
                      <a:pt x="50" y="507"/>
                      <a:pt x="40" y="497"/>
                    </a:cubicBezTo>
                    <a:lnTo>
                      <a:pt x="40" y="497"/>
                    </a:lnTo>
                    <a:cubicBezTo>
                      <a:pt x="0" y="547"/>
                      <a:pt x="30" y="705"/>
                      <a:pt x="60" y="705"/>
                    </a:cubicBezTo>
                    <a:cubicBezTo>
                      <a:pt x="106" y="705"/>
                      <a:pt x="207" y="545"/>
                      <a:pt x="276" y="545"/>
                    </a:cubicBezTo>
                    <a:cubicBezTo>
                      <a:pt x="280" y="545"/>
                      <a:pt x="284" y="545"/>
                      <a:pt x="288" y="547"/>
                    </a:cubicBezTo>
                    <a:cubicBezTo>
                      <a:pt x="307" y="547"/>
                      <a:pt x="317" y="556"/>
                      <a:pt x="327" y="566"/>
                    </a:cubicBezTo>
                    <a:cubicBezTo>
                      <a:pt x="357" y="537"/>
                      <a:pt x="387" y="517"/>
                      <a:pt x="436" y="507"/>
                    </a:cubicBezTo>
                    <a:cubicBezTo>
                      <a:pt x="635" y="467"/>
                      <a:pt x="605" y="398"/>
                      <a:pt x="615" y="328"/>
                    </a:cubicBezTo>
                    <a:cubicBezTo>
                      <a:pt x="615" y="257"/>
                      <a:pt x="719" y="1"/>
                      <a:pt x="6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11284067" y="-1742162"/>
                <a:ext cx="200634" cy="116741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725" extrusionOk="0">
                    <a:moveTo>
                      <a:pt x="627" y="414"/>
                    </a:moveTo>
                    <a:lnTo>
                      <a:pt x="627" y="414"/>
                    </a:lnTo>
                    <a:cubicBezTo>
                      <a:pt x="630" y="417"/>
                      <a:pt x="634" y="419"/>
                      <a:pt x="637" y="422"/>
                    </a:cubicBezTo>
                    <a:lnTo>
                      <a:pt x="637" y="422"/>
                    </a:lnTo>
                    <a:cubicBezTo>
                      <a:pt x="634" y="419"/>
                      <a:pt x="631" y="416"/>
                      <a:pt x="627" y="414"/>
                    </a:cubicBezTo>
                    <a:close/>
                    <a:moveTo>
                      <a:pt x="531" y="1"/>
                    </a:moveTo>
                    <a:lnTo>
                      <a:pt x="531" y="1"/>
                    </a:lnTo>
                    <a:cubicBezTo>
                      <a:pt x="541" y="41"/>
                      <a:pt x="571" y="100"/>
                      <a:pt x="611" y="140"/>
                    </a:cubicBezTo>
                    <a:cubicBezTo>
                      <a:pt x="631" y="150"/>
                      <a:pt x="631" y="170"/>
                      <a:pt x="621" y="179"/>
                    </a:cubicBezTo>
                    <a:cubicBezTo>
                      <a:pt x="611" y="199"/>
                      <a:pt x="571" y="219"/>
                      <a:pt x="541" y="219"/>
                    </a:cubicBezTo>
                    <a:cubicBezTo>
                      <a:pt x="531" y="219"/>
                      <a:pt x="521" y="229"/>
                      <a:pt x="512" y="229"/>
                    </a:cubicBezTo>
                    <a:cubicBezTo>
                      <a:pt x="482" y="249"/>
                      <a:pt x="452" y="269"/>
                      <a:pt x="422" y="308"/>
                    </a:cubicBezTo>
                    <a:cubicBezTo>
                      <a:pt x="413" y="318"/>
                      <a:pt x="401" y="322"/>
                      <a:pt x="387" y="322"/>
                    </a:cubicBezTo>
                    <a:cubicBezTo>
                      <a:pt x="344" y="322"/>
                      <a:pt x="286" y="286"/>
                      <a:pt x="234" y="279"/>
                    </a:cubicBezTo>
                    <a:cubicBezTo>
                      <a:pt x="222" y="276"/>
                      <a:pt x="211" y="274"/>
                      <a:pt x="200" y="274"/>
                    </a:cubicBezTo>
                    <a:cubicBezTo>
                      <a:pt x="139" y="274"/>
                      <a:pt x="95" y="320"/>
                      <a:pt x="36" y="388"/>
                    </a:cubicBezTo>
                    <a:cubicBezTo>
                      <a:pt x="1" y="434"/>
                      <a:pt x="14" y="453"/>
                      <a:pt x="48" y="453"/>
                    </a:cubicBezTo>
                    <a:cubicBezTo>
                      <a:pt x="72" y="453"/>
                      <a:pt x="108" y="444"/>
                      <a:pt x="145" y="427"/>
                    </a:cubicBezTo>
                    <a:cubicBezTo>
                      <a:pt x="161" y="418"/>
                      <a:pt x="174" y="415"/>
                      <a:pt x="184" y="415"/>
                    </a:cubicBezTo>
                    <a:cubicBezTo>
                      <a:pt x="231" y="415"/>
                      <a:pt x="224" y="492"/>
                      <a:pt x="224" y="517"/>
                    </a:cubicBezTo>
                    <a:cubicBezTo>
                      <a:pt x="224" y="546"/>
                      <a:pt x="194" y="586"/>
                      <a:pt x="75" y="665"/>
                    </a:cubicBezTo>
                    <a:cubicBezTo>
                      <a:pt x="75" y="665"/>
                      <a:pt x="75" y="675"/>
                      <a:pt x="75" y="675"/>
                    </a:cubicBezTo>
                    <a:cubicBezTo>
                      <a:pt x="84" y="663"/>
                      <a:pt x="94" y="657"/>
                      <a:pt x="105" y="657"/>
                    </a:cubicBezTo>
                    <a:cubicBezTo>
                      <a:pt x="120" y="657"/>
                      <a:pt x="137" y="668"/>
                      <a:pt x="155" y="685"/>
                    </a:cubicBezTo>
                    <a:lnTo>
                      <a:pt x="165" y="685"/>
                    </a:lnTo>
                    <a:cubicBezTo>
                      <a:pt x="234" y="616"/>
                      <a:pt x="264" y="606"/>
                      <a:pt x="323" y="507"/>
                    </a:cubicBezTo>
                    <a:cubicBezTo>
                      <a:pt x="341" y="473"/>
                      <a:pt x="356" y="460"/>
                      <a:pt x="367" y="460"/>
                    </a:cubicBezTo>
                    <a:cubicBezTo>
                      <a:pt x="391" y="460"/>
                      <a:pt x="396" y="528"/>
                      <a:pt x="383" y="576"/>
                    </a:cubicBezTo>
                    <a:cubicBezTo>
                      <a:pt x="374" y="610"/>
                      <a:pt x="382" y="626"/>
                      <a:pt x="398" y="626"/>
                    </a:cubicBezTo>
                    <a:cubicBezTo>
                      <a:pt x="419" y="626"/>
                      <a:pt x="453" y="597"/>
                      <a:pt x="482" y="546"/>
                    </a:cubicBezTo>
                    <a:cubicBezTo>
                      <a:pt x="531" y="457"/>
                      <a:pt x="521" y="447"/>
                      <a:pt x="581" y="417"/>
                    </a:cubicBezTo>
                    <a:cubicBezTo>
                      <a:pt x="592" y="412"/>
                      <a:pt x="602" y="409"/>
                      <a:pt x="610" y="409"/>
                    </a:cubicBezTo>
                    <a:cubicBezTo>
                      <a:pt x="616" y="409"/>
                      <a:pt x="622" y="411"/>
                      <a:pt x="627" y="414"/>
                    </a:cubicBezTo>
                    <a:lnTo>
                      <a:pt x="627" y="414"/>
                    </a:lnTo>
                    <a:cubicBezTo>
                      <a:pt x="575" y="371"/>
                      <a:pt x="521" y="343"/>
                      <a:pt x="532" y="343"/>
                    </a:cubicBezTo>
                    <a:cubicBezTo>
                      <a:pt x="540" y="343"/>
                      <a:pt x="579" y="356"/>
                      <a:pt x="670" y="388"/>
                    </a:cubicBezTo>
                    <a:cubicBezTo>
                      <a:pt x="978" y="487"/>
                      <a:pt x="898" y="467"/>
                      <a:pt x="849" y="576"/>
                    </a:cubicBezTo>
                    <a:cubicBezTo>
                      <a:pt x="826" y="638"/>
                      <a:pt x="921" y="709"/>
                      <a:pt x="1001" y="709"/>
                    </a:cubicBezTo>
                    <a:cubicBezTo>
                      <a:pt x="1062" y="709"/>
                      <a:pt x="1114" y="667"/>
                      <a:pt x="1097" y="546"/>
                    </a:cubicBezTo>
                    <a:cubicBezTo>
                      <a:pt x="1067" y="279"/>
                      <a:pt x="1245" y="70"/>
                      <a:pt x="1027" y="70"/>
                    </a:cubicBezTo>
                    <a:cubicBezTo>
                      <a:pt x="874" y="77"/>
                      <a:pt x="873" y="133"/>
                      <a:pt x="856" y="133"/>
                    </a:cubicBezTo>
                    <a:cubicBezTo>
                      <a:pt x="847" y="133"/>
                      <a:pt x="835" y="119"/>
                      <a:pt x="799" y="80"/>
                    </a:cubicBezTo>
                    <a:cubicBezTo>
                      <a:pt x="750" y="21"/>
                      <a:pt x="621" y="11"/>
                      <a:pt x="531" y="1"/>
                    </a:cubicBezTo>
                    <a:close/>
                    <a:moveTo>
                      <a:pt x="637" y="422"/>
                    </a:moveTo>
                    <a:lnTo>
                      <a:pt x="637" y="422"/>
                    </a:lnTo>
                    <a:cubicBezTo>
                      <a:pt x="643" y="429"/>
                      <a:pt x="647" y="437"/>
                      <a:pt x="650" y="447"/>
                    </a:cubicBezTo>
                    <a:cubicBezTo>
                      <a:pt x="660" y="477"/>
                      <a:pt x="670" y="517"/>
                      <a:pt x="670" y="536"/>
                    </a:cubicBezTo>
                    <a:cubicBezTo>
                      <a:pt x="670" y="566"/>
                      <a:pt x="640" y="576"/>
                      <a:pt x="561" y="596"/>
                    </a:cubicBezTo>
                    <a:cubicBezTo>
                      <a:pt x="512" y="616"/>
                      <a:pt x="502" y="655"/>
                      <a:pt x="482" y="705"/>
                    </a:cubicBezTo>
                    <a:cubicBezTo>
                      <a:pt x="505" y="718"/>
                      <a:pt x="529" y="724"/>
                      <a:pt x="554" y="724"/>
                    </a:cubicBezTo>
                    <a:cubicBezTo>
                      <a:pt x="654" y="724"/>
                      <a:pt x="750" y="620"/>
                      <a:pt x="710" y="517"/>
                    </a:cubicBezTo>
                    <a:cubicBezTo>
                      <a:pt x="699" y="483"/>
                      <a:pt x="670" y="450"/>
                      <a:pt x="637" y="4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11302907" y="-1587419"/>
                <a:ext cx="26891" cy="33171"/>
              </a:xfrm>
              <a:custGeom>
                <a:avLst/>
                <a:gdLst/>
                <a:ahLst/>
                <a:cxnLst/>
                <a:rect l="l" t="t" r="r" b="b"/>
                <a:pathLst>
                  <a:path w="167" h="206" extrusionOk="0">
                    <a:moveTo>
                      <a:pt x="115" y="1"/>
                    </a:moveTo>
                    <a:cubicBezTo>
                      <a:pt x="100" y="1"/>
                      <a:pt x="100" y="83"/>
                      <a:pt x="77" y="121"/>
                    </a:cubicBezTo>
                    <a:cubicBezTo>
                      <a:pt x="57" y="141"/>
                      <a:pt x="38" y="150"/>
                      <a:pt x="18" y="150"/>
                    </a:cubicBezTo>
                    <a:cubicBezTo>
                      <a:pt x="1" y="196"/>
                      <a:pt x="6" y="206"/>
                      <a:pt x="18" y="206"/>
                    </a:cubicBezTo>
                    <a:cubicBezTo>
                      <a:pt x="27" y="206"/>
                      <a:pt x="39" y="200"/>
                      <a:pt x="48" y="200"/>
                    </a:cubicBezTo>
                    <a:cubicBezTo>
                      <a:pt x="67" y="190"/>
                      <a:pt x="117" y="121"/>
                      <a:pt x="167" y="71"/>
                    </a:cubicBezTo>
                    <a:cubicBezTo>
                      <a:pt x="157" y="61"/>
                      <a:pt x="137" y="51"/>
                      <a:pt x="137" y="31"/>
                    </a:cubicBezTo>
                    <a:cubicBezTo>
                      <a:pt x="127" y="10"/>
                      <a:pt x="120" y="1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11320942" y="-2083693"/>
                <a:ext cx="187752" cy="349097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2168" extrusionOk="0">
                    <a:moveTo>
                      <a:pt x="808" y="486"/>
                    </a:moveTo>
                    <a:cubicBezTo>
                      <a:pt x="808" y="486"/>
                      <a:pt x="818" y="486"/>
                      <a:pt x="818" y="496"/>
                    </a:cubicBezTo>
                    <a:cubicBezTo>
                      <a:pt x="800" y="514"/>
                      <a:pt x="789" y="532"/>
                      <a:pt x="781" y="532"/>
                    </a:cubicBezTo>
                    <a:cubicBezTo>
                      <a:pt x="776" y="532"/>
                      <a:pt x="772" y="525"/>
                      <a:pt x="768" y="506"/>
                    </a:cubicBezTo>
                    <a:cubicBezTo>
                      <a:pt x="768" y="496"/>
                      <a:pt x="768" y="486"/>
                      <a:pt x="768" y="486"/>
                    </a:cubicBezTo>
                    <a:close/>
                    <a:moveTo>
                      <a:pt x="702" y="1"/>
                    </a:moveTo>
                    <a:cubicBezTo>
                      <a:pt x="700" y="1"/>
                      <a:pt x="699" y="20"/>
                      <a:pt x="699" y="69"/>
                    </a:cubicBezTo>
                    <a:lnTo>
                      <a:pt x="699" y="218"/>
                    </a:lnTo>
                    <a:cubicBezTo>
                      <a:pt x="699" y="165"/>
                      <a:pt x="697" y="144"/>
                      <a:pt x="693" y="144"/>
                    </a:cubicBezTo>
                    <a:cubicBezTo>
                      <a:pt x="681" y="144"/>
                      <a:pt x="654" y="339"/>
                      <a:pt x="640" y="377"/>
                    </a:cubicBezTo>
                    <a:cubicBezTo>
                      <a:pt x="620" y="426"/>
                      <a:pt x="630" y="426"/>
                      <a:pt x="620" y="486"/>
                    </a:cubicBezTo>
                    <a:cubicBezTo>
                      <a:pt x="620" y="496"/>
                      <a:pt x="620" y="506"/>
                      <a:pt x="620" y="516"/>
                    </a:cubicBezTo>
                    <a:cubicBezTo>
                      <a:pt x="616" y="540"/>
                      <a:pt x="610" y="548"/>
                      <a:pt x="601" y="548"/>
                    </a:cubicBezTo>
                    <a:cubicBezTo>
                      <a:pt x="587" y="548"/>
                      <a:pt x="566" y="531"/>
                      <a:pt x="530" y="526"/>
                    </a:cubicBezTo>
                    <a:cubicBezTo>
                      <a:pt x="524" y="525"/>
                      <a:pt x="519" y="524"/>
                      <a:pt x="514" y="524"/>
                    </a:cubicBezTo>
                    <a:cubicBezTo>
                      <a:pt x="468" y="524"/>
                      <a:pt x="504" y="565"/>
                      <a:pt x="540" y="565"/>
                    </a:cubicBezTo>
                    <a:cubicBezTo>
                      <a:pt x="570" y="565"/>
                      <a:pt x="590" y="575"/>
                      <a:pt x="600" y="595"/>
                    </a:cubicBezTo>
                    <a:cubicBezTo>
                      <a:pt x="610" y="615"/>
                      <a:pt x="610" y="625"/>
                      <a:pt x="610" y="635"/>
                    </a:cubicBezTo>
                    <a:cubicBezTo>
                      <a:pt x="600" y="645"/>
                      <a:pt x="511" y="674"/>
                      <a:pt x="540" y="754"/>
                    </a:cubicBezTo>
                    <a:cubicBezTo>
                      <a:pt x="560" y="799"/>
                      <a:pt x="533" y="815"/>
                      <a:pt x="503" y="815"/>
                    </a:cubicBezTo>
                    <a:cubicBezTo>
                      <a:pt x="488" y="815"/>
                      <a:pt x="471" y="810"/>
                      <a:pt x="461" y="803"/>
                    </a:cubicBezTo>
                    <a:cubicBezTo>
                      <a:pt x="457" y="802"/>
                      <a:pt x="453" y="802"/>
                      <a:pt x="448" y="802"/>
                    </a:cubicBezTo>
                    <a:cubicBezTo>
                      <a:pt x="414" y="802"/>
                      <a:pt x="388" y="836"/>
                      <a:pt x="441" y="863"/>
                    </a:cubicBezTo>
                    <a:cubicBezTo>
                      <a:pt x="491" y="902"/>
                      <a:pt x="451" y="1021"/>
                      <a:pt x="402" y="1021"/>
                    </a:cubicBezTo>
                    <a:cubicBezTo>
                      <a:pt x="366" y="1021"/>
                      <a:pt x="341" y="971"/>
                      <a:pt x="300" y="971"/>
                    </a:cubicBezTo>
                    <a:cubicBezTo>
                      <a:pt x="284" y="971"/>
                      <a:pt x="266" y="979"/>
                      <a:pt x="243" y="1002"/>
                    </a:cubicBezTo>
                    <a:cubicBezTo>
                      <a:pt x="173" y="1081"/>
                      <a:pt x="292" y="1021"/>
                      <a:pt x="332" y="1081"/>
                    </a:cubicBezTo>
                    <a:cubicBezTo>
                      <a:pt x="372" y="1140"/>
                      <a:pt x="342" y="1160"/>
                      <a:pt x="431" y="1160"/>
                    </a:cubicBezTo>
                    <a:cubicBezTo>
                      <a:pt x="435" y="1160"/>
                      <a:pt x="438" y="1159"/>
                      <a:pt x="442" y="1159"/>
                    </a:cubicBezTo>
                    <a:cubicBezTo>
                      <a:pt x="509" y="1159"/>
                      <a:pt x="491" y="1256"/>
                      <a:pt x="501" y="1388"/>
                    </a:cubicBezTo>
                    <a:cubicBezTo>
                      <a:pt x="510" y="1454"/>
                      <a:pt x="489" y="1477"/>
                      <a:pt x="465" y="1477"/>
                    </a:cubicBezTo>
                    <a:cubicBezTo>
                      <a:pt x="435" y="1477"/>
                      <a:pt x="400" y="1441"/>
                      <a:pt x="411" y="1408"/>
                    </a:cubicBezTo>
                    <a:cubicBezTo>
                      <a:pt x="421" y="1349"/>
                      <a:pt x="392" y="1319"/>
                      <a:pt x="273" y="1269"/>
                    </a:cubicBezTo>
                    <a:cubicBezTo>
                      <a:pt x="251" y="1259"/>
                      <a:pt x="238" y="1254"/>
                      <a:pt x="231" y="1254"/>
                    </a:cubicBezTo>
                    <a:cubicBezTo>
                      <a:pt x="200" y="1254"/>
                      <a:pt x="296" y="1351"/>
                      <a:pt x="312" y="1408"/>
                    </a:cubicBezTo>
                    <a:cubicBezTo>
                      <a:pt x="323" y="1439"/>
                      <a:pt x="319" y="1454"/>
                      <a:pt x="308" y="1454"/>
                    </a:cubicBezTo>
                    <a:cubicBezTo>
                      <a:pt x="298" y="1454"/>
                      <a:pt x="282" y="1442"/>
                      <a:pt x="263" y="1418"/>
                    </a:cubicBezTo>
                    <a:cubicBezTo>
                      <a:pt x="251" y="1404"/>
                      <a:pt x="241" y="1399"/>
                      <a:pt x="232" y="1399"/>
                    </a:cubicBezTo>
                    <a:cubicBezTo>
                      <a:pt x="200" y="1399"/>
                      <a:pt x="179" y="1466"/>
                      <a:pt x="164" y="1527"/>
                    </a:cubicBezTo>
                    <a:cubicBezTo>
                      <a:pt x="144" y="1606"/>
                      <a:pt x="203" y="1547"/>
                      <a:pt x="233" y="1616"/>
                    </a:cubicBezTo>
                    <a:cubicBezTo>
                      <a:pt x="240" y="1645"/>
                      <a:pt x="255" y="1655"/>
                      <a:pt x="273" y="1655"/>
                    </a:cubicBezTo>
                    <a:cubicBezTo>
                      <a:pt x="305" y="1655"/>
                      <a:pt x="346" y="1622"/>
                      <a:pt x="372" y="1596"/>
                    </a:cubicBezTo>
                    <a:cubicBezTo>
                      <a:pt x="381" y="1587"/>
                      <a:pt x="390" y="1582"/>
                      <a:pt x="399" y="1582"/>
                    </a:cubicBezTo>
                    <a:cubicBezTo>
                      <a:pt x="419" y="1582"/>
                      <a:pt x="444" y="1602"/>
                      <a:pt x="491" y="1636"/>
                    </a:cubicBezTo>
                    <a:cubicBezTo>
                      <a:pt x="501" y="1636"/>
                      <a:pt x="511" y="1646"/>
                      <a:pt x="521" y="1646"/>
                    </a:cubicBezTo>
                    <a:cubicBezTo>
                      <a:pt x="580" y="1696"/>
                      <a:pt x="521" y="1735"/>
                      <a:pt x="471" y="1765"/>
                    </a:cubicBezTo>
                    <a:cubicBezTo>
                      <a:pt x="451" y="1775"/>
                      <a:pt x="441" y="1785"/>
                      <a:pt x="431" y="1795"/>
                    </a:cubicBezTo>
                    <a:cubicBezTo>
                      <a:pt x="421" y="1805"/>
                      <a:pt x="409" y="1807"/>
                      <a:pt x="394" y="1807"/>
                    </a:cubicBezTo>
                    <a:cubicBezTo>
                      <a:pt x="379" y="1807"/>
                      <a:pt x="362" y="1805"/>
                      <a:pt x="342" y="1805"/>
                    </a:cubicBezTo>
                    <a:cubicBezTo>
                      <a:pt x="332" y="1815"/>
                      <a:pt x="312" y="1815"/>
                      <a:pt x="292" y="1834"/>
                    </a:cubicBezTo>
                    <a:cubicBezTo>
                      <a:pt x="228" y="1891"/>
                      <a:pt x="222" y="1941"/>
                      <a:pt x="206" y="1941"/>
                    </a:cubicBezTo>
                    <a:cubicBezTo>
                      <a:pt x="203" y="1941"/>
                      <a:pt x="199" y="1939"/>
                      <a:pt x="193" y="1934"/>
                    </a:cubicBezTo>
                    <a:cubicBezTo>
                      <a:pt x="188" y="1926"/>
                      <a:pt x="181" y="1922"/>
                      <a:pt x="174" y="1922"/>
                    </a:cubicBezTo>
                    <a:cubicBezTo>
                      <a:pt x="144" y="1922"/>
                      <a:pt x="101" y="1984"/>
                      <a:pt x="45" y="2072"/>
                    </a:cubicBezTo>
                    <a:cubicBezTo>
                      <a:pt x="1" y="2127"/>
                      <a:pt x="14" y="2149"/>
                      <a:pt x="39" y="2149"/>
                    </a:cubicBezTo>
                    <a:cubicBezTo>
                      <a:pt x="58" y="2149"/>
                      <a:pt x="85" y="2134"/>
                      <a:pt x="94" y="2112"/>
                    </a:cubicBezTo>
                    <a:cubicBezTo>
                      <a:pt x="99" y="2100"/>
                      <a:pt x="102" y="2095"/>
                      <a:pt x="104" y="2095"/>
                    </a:cubicBezTo>
                    <a:cubicBezTo>
                      <a:pt x="111" y="2095"/>
                      <a:pt x="109" y="2139"/>
                      <a:pt x="124" y="2162"/>
                    </a:cubicBezTo>
                    <a:cubicBezTo>
                      <a:pt x="128" y="2166"/>
                      <a:pt x="132" y="2168"/>
                      <a:pt x="137" y="2168"/>
                    </a:cubicBezTo>
                    <a:cubicBezTo>
                      <a:pt x="153" y="2168"/>
                      <a:pt x="172" y="2139"/>
                      <a:pt x="203" y="2092"/>
                    </a:cubicBezTo>
                    <a:cubicBezTo>
                      <a:pt x="183" y="2082"/>
                      <a:pt x="193" y="2053"/>
                      <a:pt x="243" y="2013"/>
                    </a:cubicBezTo>
                    <a:cubicBezTo>
                      <a:pt x="243" y="2013"/>
                      <a:pt x="243" y="2013"/>
                      <a:pt x="243" y="2003"/>
                    </a:cubicBezTo>
                    <a:cubicBezTo>
                      <a:pt x="255" y="1984"/>
                      <a:pt x="264" y="1977"/>
                      <a:pt x="271" y="1977"/>
                    </a:cubicBezTo>
                    <a:cubicBezTo>
                      <a:pt x="275" y="1977"/>
                      <a:pt x="279" y="1980"/>
                      <a:pt x="283" y="1983"/>
                    </a:cubicBezTo>
                    <a:cubicBezTo>
                      <a:pt x="401" y="1879"/>
                      <a:pt x="459" y="1809"/>
                      <a:pt x="522" y="1809"/>
                    </a:cubicBezTo>
                    <a:cubicBezTo>
                      <a:pt x="543" y="1809"/>
                      <a:pt x="565" y="1817"/>
                      <a:pt x="590" y="1834"/>
                    </a:cubicBezTo>
                    <a:cubicBezTo>
                      <a:pt x="676" y="1907"/>
                      <a:pt x="758" y="1933"/>
                      <a:pt x="822" y="1933"/>
                    </a:cubicBezTo>
                    <a:cubicBezTo>
                      <a:pt x="941" y="1933"/>
                      <a:pt x="998" y="1843"/>
                      <a:pt x="907" y="1805"/>
                    </a:cubicBezTo>
                    <a:cubicBezTo>
                      <a:pt x="775" y="1739"/>
                      <a:pt x="644" y="1485"/>
                      <a:pt x="707" y="1485"/>
                    </a:cubicBezTo>
                    <a:cubicBezTo>
                      <a:pt x="710" y="1485"/>
                      <a:pt x="714" y="1486"/>
                      <a:pt x="719" y="1487"/>
                    </a:cubicBezTo>
                    <a:cubicBezTo>
                      <a:pt x="732" y="1490"/>
                      <a:pt x="748" y="1491"/>
                      <a:pt x="764" y="1491"/>
                    </a:cubicBezTo>
                    <a:cubicBezTo>
                      <a:pt x="810" y="1491"/>
                      <a:pt x="866" y="1482"/>
                      <a:pt x="917" y="1468"/>
                    </a:cubicBezTo>
                    <a:cubicBezTo>
                      <a:pt x="907" y="1458"/>
                      <a:pt x="897" y="1438"/>
                      <a:pt x="907" y="1388"/>
                    </a:cubicBezTo>
                    <a:cubicBezTo>
                      <a:pt x="917" y="1249"/>
                      <a:pt x="848" y="1140"/>
                      <a:pt x="937" y="1140"/>
                    </a:cubicBezTo>
                    <a:cubicBezTo>
                      <a:pt x="991" y="1147"/>
                      <a:pt x="990" y="1176"/>
                      <a:pt x="996" y="1176"/>
                    </a:cubicBezTo>
                    <a:cubicBezTo>
                      <a:pt x="999" y="1176"/>
                      <a:pt x="1003" y="1170"/>
                      <a:pt x="1016" y="1150"/>
                    </a:cubicBezTo>
                    <a:cubicBezTo>
                      <a:pt x="1036" y="1121"/>
                      <a:pt x="1066" y="1121"/>
                      <a:pt x="1096" y="1111"/>
                    </a:cubicBezTo>
                    <a:cubicBezTo>
                      <a:pt x="1076" y="1061"/>
                      <a:pt x="1046" y="1002"/>
                      <a:pt x="1006" y="962"/>
                    </a:cubicBezTo>
                    <a:cubicBezTo>
                      <a:pt x="987" y="992"/>
                      <a:pt x="957" y="1002"/>
                      <a:pt x="937" y="1002"/>
                    </a:cubicBezTo>
                    <a:cubicBezTo>
                      <a:pt x="930" y="1004"/>
                      <a:pt x="924" y="1006"/>
                      <a:pt x="917" y="1006"/>
                    </a:cubicBezTo>
                    <a:cubicBezTo>
                      <a:pt x="880" y="1006"/>
                      <a:pt x="862" y="959"/>
                      <a:pt x="887" y="942"/>
                    </a:cubicBezTo>
                    <a:cubicBezTo>
                      <a:pt x="897" y="942"/>
                      <a:pt x="897" y="932"/>
                      <a:pt x="897" y="932"/>
                    </a:cubicBezTo>
                    <a:cubicBezTo>
                      <a:pt x="907" y="932"/>
                      <a:pt x="907" y="922"/>
                      <a:pt x="917" y="912"/>
                    </a:cubicBezTo>
                    <a:cubicBezTo>
                      <a:pt x="947" y="932"/>
                      <a:pt x="977" y="952"/>
                      <a:pt x="977" y="972"/>
                    </a:cubicBezTo>
                    <a:cubicBezTo>
                      <a:pt x="987" y="972"/>
                      <a:pt x="996" y="962"/>
                      <a:pt x="1006" y="962"/>
                    </a:cubicBezTo>
                    <a:cubicBezTo>
                      <a:pt x="996" y="952"/>
                      <a:pt x="996" y="942"/>
                      <a:pt x="987" y="932"/>
                    </a:cubicBezTo>
                    <a:cubicBezTo>
                      <a:pt x="967" y="912"/>
                      <a:pt x="947" y="902"/>
                      <a:pt x="937" y="892"/>
                    </a:cubicBezTo>
                    <a:cubicBezTo>
                      <a:pt x="876" y="862"/>
                      <a:pt x="822" y="849"/>
                      <a:pt x="861" y="849"/>
                    </a:cubicBezTo>
                    <a:cubicBezTo>
                      <a:pt x="873" y="849"/>
                      <a:pt x="894" y="850"/>
                      <a:pt x="927" y="853"/>
                    </a:cubicBezTo>
                    <a:cubicBezTo>
                      <a:pt x="937" y="863"/>
                      <a:pt x="947" y="863"/>
                      <a:pt x="947" y="863"/>
                    </a:cubicBezTo>
                    <a:cubicBezTo>
                      <a:pt x="996" y="873"/>
                      <a:pt x="1026" y="892"/>
                      <a:pt x="1066" y="912"/>
                    </a:cubicBezTo>
                    <a:cubicBezTo>
                      <a:pt x="1076" y="892"/>
                      <a:pt x="1086" y="883"/>
                      <a:pt x="1106" y="863"/>
                    </a:cubicBezTo>
                    <a:cubicBezTo>
                      <a:pt x="1106" y="853"/>
                      <a:pt x="1106" y="853"/>
                      <a:pt x="1115" y="843"/>
                    </a:cubicBezTo>
                    <a:cubicBezTo>
                      <a:pt x="1135" y="823"/>
                      <a:pt x="1165" y="793"/>
                      <a:pt x="1145" y="783"/>
                    </a:cubicBezTo>
                    <a:lnTo>
                      <a:pt x="1145" y="783"/>
                    </a:lnTo>
                    <a:cubicBezTo>
                      <a:pt x="1106" y="793"/>
                      <a:pt x="1076" y="803"/>
                      <a:pt x="1046" y="803"/>
                    </a:cubicBezTo>
                    <a:cubicBezTo>
                      <a:pt x="1020" y="822"/>
                      <a:pt x="999" y="833"/>
                      <a:pt x="984" y="833"/>
                    </a:cubicBezTo>
                    <a:cubicBezTo>
                      <a:pt x="976" y="833"/>
                      <a:pt x="970" y="830"/>
                      <a:pt x="967" y="823"/>
                    </a:cubicBezTo>
                    <a:cubicBezTo>
                      <a:pt x="967" y="793"/>
                      <a:pt x="967" y="783"/>
                      <a:pt x="967" y="783"/>
                    </a:cubicBezTo>
                    <a:cubicBezTo>
                      <a:pt x="967" y="783"/>
                      <a:pt x="967" y="773"/>
                      <a:pt x="957" y="773"/>
                    </a:cubicBezTo>
                    <a:lnTo>
                      <a:pt x="937" y="773"/>
                    </a:lnTo>
                    <a:cubicBezTo>
                      <a:pt x="927" y="773"/>
                      <a:pt x="927" y="764"/>
                      <a:pt x="927" y="754"/>
                    </a:cubicBezTo>
                    <a:cubicBezTo>
                      <a:pt x="927" y="764"/>
                      <a:pt x="917" y="764"/>
                      <a:pt x="917" y="773"/>
                    </a:cubicBezTo>
                    <a:cubicBezTo>
                      <a:pt x="877" y="764"/>
                      <a:pt x="838" y="744"/>
                      <a:pt x="828" y="714"/>
                    </a:cubicBezTo>
                    <a:cubicBezTo>
                      <a:pt x="828" y="664"/>
                      <a:pt x="808" y="684"/>
                      <a:pt x="798" y="674"/>
                    </a:cubicBezTo>
                    <a:cubicBezTo>
                      <a:pt x="798" y="674"/>
                      <a:pt x="798" y="674"/>
                      <a:pt x="798" y="664"/>
                    </a:cubicBezTo>
                    <a:cubicBezTo>
                      <a:pt x="798" y="645"/>
                      <a:pt x="818" y="565"/>
                      <a:pt x="848" y="506"/>
                    </a:cubicBezTo>
                    <a:lnTo>
                      <a:pt x="868" y="506"/>
                    </a:lnTo>
                    <a:cubicBezTo>
                      <a:pt x="858" y="506"/>
                      <a:pt x="858" y="496"/>
                      <a:pt x="858" y="496"/>
                    </a:cubicBezTo>
                    <a:cubicBezTo>
                      <a:pt x="858" y="486"/>
                      <a:pt x="858" y="486"/>
                      <a:pt x="858" y="486"/>
                    </a:cubicBezTo>
                    <a:cubicBezTo>
                      <a:pt x="880" y="456"/>
                      <a:pt x="920" y="443"/>
                      <a:pt x="907" y="443"/>
                    </a:cubicBezTo>
                    <a:cubicBezTo>
                      <a:pt x="903" y="443"/>
                      <a:pt x="894" y="444"/>
                      <a:pt x="877" y="446"/>
                    </a:cubicBezTo>
                    <a:cubicBezTo>
                      <a:pt x="868" y="446"/>
                      <a:pt x="858" y="456"/>
                      <a:pt x="838" y="466"/>
                    </a:cubicBezTo>
                    <a:cubicBezTo>
                      <a:pt x="828" y="446"/>
                      <a:pt x="808" y="417"/>
                      <a:pt x="778" y="407"/>
                    </a:cubicBezTo>
                    <a:lnTo>
                      <a:pt x="768" y="407"/>
                    </a:lnTo>
                    <a:cubicBezTo>
                      <a:pt x="759" y="357"/>
                      <a:pt x="759" y="298"/>
                      <a:pt x="749" y="268"/>
                    </a:cubicBezTo>
                    <a:cubicBezTo>
                      <a:pt x="726" y="229"/>
                      <a:pt x="708" y="1"/>
                      <a:pt x="7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11473270" y="-1877261"/>
                <a:ext cx="28823" cy="2512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56" extrusionOk="0">
                    <a:moveTo>
                      <a:pt x="175" y="1"/>
                    </a:moveTo>
                    <a:cubicBezTo>
                      <a:pt x="172" y="1"/>
                      <a:pt x="157" y="8"/>
                      <a:pt x="120" y="27"/>
                    </a:cubicBezTo>
                    <a:cubicBezTo>
                      <a:pt x="1" y="76"/>
                      <a:pt x="41" y="67"/>
                      <a:pt x="50" y="126"/>
                    </a:cubicBezTo>
                    <a:cubicBezTo>
                      <a:pt x="50" y="136"/>
                      <a:pt x="50" y="146"/>
                      <a:pt x="50" y="156"/>
                    </a:cubicBezTo>
                    <a:cubicBezTo>
                      <a:pt x="70" y="136"/>
                      <a:pt x="90" y="126"/>
                      <a:pt x="110" y="106"/>
                    </a:cubicBezTo>
                    <a:cubicBezTo>
                      <a:pt x="110" y="96"/>
                      <a:pt x="100" y="96"/>
                      <a:pt x="110" y="96"/>
                    </a:cubicBezTo>
                    <a:cubicBezTo>
                      <a:pt x="110" y="76"/>
                      <a:pt x="120" y="57"/>
                      <a:pt x="130" y="47"/>
                    </a:cubicBezTo>
                    <a:cubicBezTo>
                      <a:pt x="140" y="37"/>
                      <a:pt x="140" y="37"/>
                      <a:pt x="150" y="27"/>
                    </a:cubicBezTo>
                    <a:cubicBezTo>
                      <a:pt x="166" y="11"/>
                      <a:pt x="179" y="1"/>
                      <a:pt x="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10058681" y="-1673405"/>
                <a:ext cx="161" cy="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10133718" y="-2211545"/>
                <a:ext cx="17712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1" extrusionOk="0">
                    <a:moveTo>
                      <a:pt x="1" y="1"/>
                    </a:moveTo>
                    <a:cubicBezTo>
                      <a:pt x="11" y="21"/>
                      <a:pt x="11" y="31"/>
                      <a:pt x="21" y="50"/>
                    </a:cubicBezTo>
                    <a:cubicBezTo>
                      <a:pt x="41" y="50"/>
                      <a:pt x="60" y="41"/>
                      <a:pt x="90" y="21"/>
                    </a:cubicBezTo>
                    <a:cubicBezTo>
                      <a:pt x="90" y="21"/>
                      <a:pt x="100" y="11"/>
                      <a:pt x="110" y="11"/>
                    </a:cubicBezTo>
                    <a:cubicBezTo>
                      <a:pt x="90" y="11"/>
                      <a:pt x="80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10061902" y="-1697398"/>
                <a:ext cx="11433" cy="17712"/>
              </a:xfrm>
              <a:custGeom>
                <a:avLst/>
                <a:gdLst/>
                <a:ahLst/>
                <a:cxnLst/>
                <a:rect l="l" t="t" r="r" b="b"/>
                <a:pathLst>
                  <a:path w="71" h="110" extrusionOk="0">
                    <a:moveTo>
                      <a:pt x="70" y="1"/>
                    </a:moveTo>
                    <a:cubicBezTo>
                      <a:pt x="60" y="1"/>
                      <a:pt x="50" y="10"/>
                      <a:pt x="40" y="20"/>
                    </a:cubicBezTo>
                    <a:cubicBezTo>
                      <a:pt x="40" y="20"/>
                      <a:pt x="30" y="20"/>
                      <a:pt x="30" y="30"/>
                    </a:cubicBezTo>
                    <a:cubicBezTo>
                      <a:pt x="21" y="40"/>
                      <a:pt x="11" y="50"/>
                      <a:pt x="1" y="70"/>
                    </a:cubicBezTo>
                    <a:cubicBezTo>
                      <a:pt x="1" y="80"/>
                      <a:pt x="11" y="100"/>
                      <a:pt x="11" y="110"/>
                    </a:cubicBezTo>
                    <a:cubicBezTo>
                      <a:pt x="30" y="70"/>
                      <a:pt x="50" y="30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10109887" y="-1784672"/>
                <a:ext cx="40095" cy="53943"/>
              </a:xfrm>
              <a:custGeom>
                <a:avLst/>
                <a:gdLst/>
                <a:ahLst/>
                <a:cxnLst/>
                <a:rect l="l" t="t" r="r" b="b"/>
                <a:pathLst>
                  <a:path w="249" h="335" extrusionOk="0">
                    <a:moveTo>
                      <a:pt x="48" y="1"/>
                    </a:moveTo>
                    <a:cubicBezTo>
                      <a:pt x="35" y="1"/>
                      <a:pt x="18" y="5"/>
                      <a:pt x="0" y="17"/>
                    </a:cubicBezTo>
                    <a:cubicBezTo>
                      <a:pt x="0" y="27"/>
                      <a:pt x="10" y="37"/>
                      <a:pt x="10" y="47"/>
                    </a:cubicBezTo>
                    <a:cubicBezTo>
                      <a:pt x="40" y="136"/>
                      <a:pt x="50" y="176"/>
                      <a:pt x="50" y="215"/>
                    </a:cubicBezTo>
                    <a:lnTo>
                      <a:pt x="99" y="215"/>
                    </a:lnTo>
                    <a:cubicBezTo>
                      <a:pt x="108" y="214"/>
                      <a:pt x="116" y="214"/>
                      <a:pt x="121" y="214"/>
                    </a:cubicBezTo>
                    <a:cubicBezTo>
                      <a:pt x="171" y="214"/>
                      <a:pt x="94" y="252"/>
                      <a:pt x="50" y="315"/>
                    </a:cubicBezTo>
                    <a:cubicBezTo>
                      <a:pt x="40" y="324"/>
                      <a:pt x="40" y="334"/>
                      <a:pt x="40" y="334"/>
                    </a:cubicBezTo>
                    <a:cubicBezTo>
                      <a:pt x="169" y="305"/>
                      <a:pt x="238" y="285"/>
                      <a:pt x="248" y="225"/>
                    </a:cubicBezTo>
                    <a:cubicBezTo>
                      <a:pt x="238" y="225"/>
                      <a:pt x="238" y="215"/>
                      <a:pt x="228" y="205"/>
                    </a:cubicBezTo>
                    <a:cubicBezTo>
                      <a:pt x="218" y="196"/>
                      <a:pt x="218" y="176"/>
                      <a:pt x="208" y="166"/>
                    </a:cubicBezTo>
                    <a:cubicBezTo>
                      <a:pt x="208" y="176"/>
                      <a:pt x="208" y="176"/>
                      <a:pt x="208" y="186"/>
                    </a:cubicBezTo>
                    <a:cubicBezTo>
                      <a:pt x="207" y="196"/>
                      <a:pt x="203" y="201"/>
                      <a:pt x="198" y="201"/>
                    </a:cubicBezTo>
                    <a:cubicBezTo>
                      <a:pt x="170" y="201"/>
                      <a:pt x="95" y="58"/>
                      <a:pt x="70" y="7"/>
                    </a:cubicBezTo>
                    <a:cubicBezTo>
                      <a:pt x="65" y="3"/>
                      <a:pt x="58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10108277" y="-1879354"/>
                <a:ext cx="22543" cy="12882"/>
              </a:xfrm>
              <a:custGeom>
                <a:avLst/>
                <a:gdLst/>
                <a:ahLst/>
                <a:cxnLst/>
                <a:rect l="l" t="t" r="r" b="b"/>
                <a:pathLst>
                  <a:path w="140" h="80" extrusionOk="0">
                    <a:moveTo>
                      <a:pt x="20" y="0"/>
                    </a:moveTo>
                    <a:cubicBezTo>
                      <a:pt x="10" y="10"/>
                      <a:pt x="10" y="10"/>
                      <a:pt x="0" y="10"/>
                    </a:cubicBezTo>
                    <a:cubicBezTo>
                      <a:pt x="10" y="20"/>
                      <a:pt x="10" y="30"/>
                      <a:pt x="10" y="30"/>
                    </a:cubicBezTo>
                    <a:cubicBezTo>
                      <a:pt x="50" y="60"/>
                      <a:pt x="90" y="70"/>
                      <a:pt x="139" y="80"/>
                    </a:cubicBezTo>
                    <a:cubicBezTo>
                      <a:pt x="129" y="70"/>
                      <a:pt x="119" y="60"/>
                      <a:pt x="99" y="50"/>
                    </a:cubicBezTo>
                    <a:cubicBezTo>
                      <a:pt x="80" y="40"/>
                      <a:pt x="60" y="2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10095395" y="-1738942"/>
                <a:ext cx="6602" cy="13043"/>
              </a:xfrm>
              <a:custGeom>
                <a:avLst/>
                <a:gdLst/>
                <a:ahLst/>
                <a:cxnLst/>
                <a:rect l="l" t="t" r="r" b="b"/>
                <a:pathLst>
                  <a:path w="41" h="81" extrusionOk="0">
                    <a:moveTo>
                      <a:pt x="21" y="1"/>
                    </a:moveTo>
                    <a:cubicBezTo>
                      <a:pt x="11" y="11"/>
                      <a:pt x="11" y="31"/>
                      <a:pt x="1" y="70"/>
                    </a:cubicBezTo>
                    <a:cubicBezTo>
                      <a:pt x="1" y="70"/>
                      <a:pt x="1" y="80"/>
                      <a:pt x="1" y="80"/>
                    </a:cubicBezTo>
                    <a:lnTo>
                      <a:pt x="21" y="80"/>
                    </a:lnTo>
                    <a:cubicBezTo>
                      <a:pt x="31" y="70"/>
                      <a:pt x="41" y="50"/>
                      <a:pt x="41" y="40"/>
                    </a:cubicBezTo>
                    <a:cubicBezTo>
                      <a:pt x="31" y="31"/>
                      <a:pt x="31" y="21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10065122" y="-1769214"/>
                <a:ext cx="25764" cy="42027"/>
              </a:xfrm>
              <a:custGeom>
                <a:avLst/>
                <a:gdLst/>
                <a:ahLst/>
                <a:cxnLst/>
                <a:rect l="l" t="t" r="r" b="b"/>
                <a:pathLst>
                  <a:path w="160" h="261" extrusionOk="0">
                    <a:moveTo>
                      <a:pt x="149" y="0"/>
                    </a:moveTo>
                    <a:cubicBezTo>
                      <a:pt x="120" y="30"/>
                      <a:pt x="100" y="80"/>
                      <a:pt x="40" y="149"/>
                    </a:cubicBezTo>
                    <a:cubicBezTo>
                      <a:pt x="20" y="169"/>
                      <a:pt x="10" y="179"/>
                      <a:pt x="1" y="189"/>
                    </a:cubicBezTo>
                    <a:cubicBezTo>
                      <a:pt x="1" y="209"/>
                      <a:pt x="10" y="219"/>
                      <a:pt x="30" y="248"/>
                    </a:cubicBezTo>
                    <a:cubicBezTo>
                      <a:pt x="35" y="256"/>
                      <a:pt x="40" y="260"/>
                      <a:pt x="45" y="260"/>
                    </a:cubicBezTo>
                    <a:cubicBezTo>
                      <a:pt x="69" y="260"/>
                      <a:pt x="91" y="169"/>
                      <a:pt x="100" y="119"/>
                    </a:cubicBezTo>
                    <a:cubicBezTo>
                      <a:pt x="110" y="80"/>
                      <a:pt x="129" y="60"/>
                      <a:pt x="159" y="40"/>
                    </a:cubicBezTo>
                    <a:cubicBezTo>
                      <a:pt x="149" y="20"/>
                      <a:pt x="149" y="10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10129049" y="-2187553"/>
                <a:ext cx="49595" cy="75198"/>
              </a:xfrm>
              <a:custGeom>
                <a:avLst/>
                <a:gdLst/>
                <a:ahLst/>
                <a:cxnLst/>
                <a:rect l="l" t="t" r="r" b="b"/>
                <a:pathLst>
                  <a:path w="308" h="467" extrusionOk="0">
                    <a:moveTo>
                      <a:pt x="268" y="1"/>
                    </a:moveTo>
                    <a:cubicBezTo>
                      <a:pt x="238" y="20"/>
                      <a:pt x="218" y="30"/>
                      <a:pt x="208" y="40"/>
                    </a:cubicBezTo>
                    <a:cubicBezTo>
                      <a:pt x="194" y="55"/>
                      <a:pt x="179" y="58"/>
                      <a:pt x="163" y="58"/>
                    </a:cubicBezTo>
                    <a:cubicBezTo>
                      <a:pt x="154" y="58"/>
                      <a:pt x="146" y="57"/>
                      <a:pt x="137" y="57"/>
                    </a:cubicBezTo>
                    <a:cubicBezTo>
                      <a:pt x="128" y="57"/>
                      <a:pt x="119" y="58"/>
                      <a:pt x="109" y="60"/>
                    </a:cubicBezTo>
                    <a:cubicBezTo>
                      <a:pt x="119" y="80"/>
                      <a:pt x="129" y="110"/>
                      <a:pt x="149" y="149"/>
                    </a:cubicBezTo>
                    <a:cubicBezTo>
                      <a:pt x="197" y="240"/>
                      <a:pt x="194" y="261"/>
                      <a:pt x="177" y="261"/>
                    </a:cubicBezTo>
                    <a:cubicBezTo>
                      <a:pt x="167" y="261"/>
                      <a:pt x="151" y="252"/>
                      <a:pt x="139" y="248"/>
                    </a:cubicBezTo>
                    <a:cubicBezTo>
                      <a:pt x="129" y="248"/>
                      <a:pt x="70" y="179"/>
                      <a:pt x="20" y="139"/>
                    </a:cubicBezTo>
                    <a:cubicBezTo>
                      <a:pt x="10" y="149"/>
                      <a:pt x="0" y="159"/>
                      <a:pt x="0" y="169"/>
                    </a:cubicBezTo>
                    <a:cubicBezTo>
                      <a:pt x="10" y="189"/>
                      <a:pt x="30" y="209"/>
                      <a:pt x="50" y="229"/>
                    </a:cubicBezTo>
                    <a:cubicBezTo>
                      <a:pt x="50" y="229"/>
                      <a:pt x="60" y="229"/>
                      <a:pt x="60" y="239"/>
                    </a:cubicBezTo>
                    <a:cubicBezTo>
                      <a:pt x="119" y="298"/>
                      <a:pt x="99" y="308"/>
                      <a:pt x="70" y="308"/>
                    </a:cubicBezTo>
                    <a:cubicBezTo>
                      <a:pt x="70" y="328"/>
                      <a:pt x="70" y="348"/>
                      <a:pt x="70" y="348"/>
                    </a:cubicBezTo>
                    <a:cubicBezTo>
                      <a:pt x="83" y="348"/>
                      <a:pt x="100" y="343"/>
                      <a:pt x="117" y="343"/>
                    </a:cubicBezTo>
                    <a:cubicBezTo>
                      <a:pt x="125" y="343"/>
                      <a:pt x="132" y="344"/>
                      <a:pt x="139" y="348"/>
                    </a:cubicBezTo>
                    <a:cubicBezTo>
                      <a:pt x="169" y="348"/>
                      <a:pt x="179" y="397"/>
                      <a:pt x="189" y="467"/>
                    </a:cubicBezTo>
                    <a:cubicBezTo>
                      <a:pt x="258" y="467"/>
                      <a:pt x="308" y="427"/>
                      <a:pt x="288" y="308"/>
                    </a:cubicBezTo>
                    <a:cubicBezTo>
                      <a:pt x="278" y="189"/>
                      <a:pt x="278" y="80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10194424" y="-2469021"/>
                <a:ext cx="22543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440" extrusionOk="0">
                    <a:moveTo>
                      <a:pt x="73" y="0"/>
                    </a:moveTo>
                    <a:cubicBezTo>
                      <a:pt x="71" y="0"/>
                      <a:pt x="70" y="18"/>
                      <a:pt x="70" y="63"/>
                    </a:cubicBezTo>
                    <a:lnTo>
                      <a:pt x="70" y="202"/>
                    </a:lnTo>
                    <a:cubicBezTo>
                      <a:pt x="70" y="162"/>
                      <a:pt x="67" y="146"/>
                      <a:pt x="63" y="146"/>
                    </a:cubicBezTo>
                    <a:cubicBezTo>
                      <a:pt x="56" y="146"/>
                      <a:pt x="43" y="195"/>
                      <a:pt x="30" y="251"/>
                    </a:cubicBezTo>
                    <a:cubicBezTo>
                      <a:pt x="21" y="301"/>
                      <a:pt x="11" y="360"/>
                      <a:pt x="1" y="380"/>
                    </a:cubicBezTo>
                    <a:cubicBezTo>
                      <a:pt x="1" y="390"/>
                      <a:pt x="1" y="390"/>
                      <a:pt x="1" y="400"/>
                    </a:cubicBezTo>
                    <a:cubicBezTo>
                      <a:pt x="60" y="410"/>
                      <a:pt x="110" y="430"/>
                      <a:pt x="140" y="440"/>
                    </a:cubicBezTo>
                    <a:cubicBezTo>
                      <a:pt x="130" y="370"/>
                      <a:pt x="130" y="311"/>
                      <a:pt x="110" y="271"/>
                    </a:cubicBezTo>
                    <a:cubicBezTo>
                      <a:pt x="110" y="251"/>
                      <a:pt x="100" y="212"/>
                      <a:pt x="100" y="172"/>
                    </a:cubicBezTo>
                    <a:cubicBezTo>
                      <a:pt x="86" y="96"/>
                      <a:pt x="77" y="0"/>
                      <a:pt x="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10144990" y="-2260979"/>
                <a:ext cx="177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1" h="11" extrusionOk="0">
                    <a:moveTo>
                      <a:pt x="10" y="0"/>
                    </a:moveTo>
                    <a:cubicBezTo>
                      <a:pt x="0" y="0"/>
                      <a:pt x="0" y="10"/>
                      <a:pt x="0" y="10"/>
                    </a:cubicBezTo>
                    <a:cubicBezTo>
                      <a:pt x="0" y="10"/>
                      <a:pt x="10" y="1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10333387" y="-2059861"/>
                <a:ext cx="6441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40" h="31" extrusionOk="0">
                    <a:moveTo>
                      <a:pt x="40" y="1"/>
                    </a:moveTo>
                    <a:lnTo>
                      <a:pt x="40" y="1"/>
                    </a:lnTo>
                    <a:cubicBezTo>
                      <a:pt x="20" y="11"/>
                      <a:pt x="10" y="21"/>
                      <a:pt x="0" y="31"/>
                    </a:cubicBezTo>
                    <a:cubicBezTo>
                      <a:pt x="20" y="31"/>
                      <a:pt x="30" y="2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10120997" y="-2312024"/>
                <a:ext cx="36874" cy="28823"/>
              </a:xfrm>
              <a:custGeom>
                <a:avLst/>
                <a:gdLst/>
                <a:ahLst/>
                <a:cxnLst/>
                <a:rect l="l" t="t" r="r" b="b"/>
                <a:pathLst>
                  <a:path w="229" h="179" extrusionOk="0">
                    <a:moveTo>
                      <a:pt x="100" y="0"/>
                    </a:moveTo>
                    <a:cubicBezTo>
                      <a:pt x="90" y="0"/>
                      <a:pt x="80" y="10"/>
                      <a:pt x="70" y="20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1" y="99"/>
                      <a:pt x="120" y="40"/>
                      <a:pt x="159" y="99"/>
                    </a:cubicBezTo>
                    <a:cubicBezTo>
                      <a:pt x="159" y="109"/>
                      <a:pt x="159" y="109"/>
                      <a:pt x="159" y="109"/>
                    </a:cubicBezTo>
                    <a:cubicBezTo>
                      <a:pt x="189" y="159"/>
                      <a:pt x="179" y="179"/>
                      <a:pt x="229" y="179"/>
                    </a:cubicBezTo>
                    <a:cubicBezTo>
                      <a:pt x="229" y="129"/>
                      <a:pt x="219" y="89"/>
                      <a:pt x="169" y="70"/>
                    </a:cubicBezTo>
                    <a:cubicBezTo>
                      <a:pt x="120" y="40"/>
                      <a:pt x="100" y="2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10155617" y="-2393663"/>
                <a:ext cx="69079" cy="772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480" extrusionOk="0">
                    <a:moveTo>
                      <a:pt x="246" y="1"/>
                    </a:moveTo>
                    <a:cubicBezTo>
                      <a:pt x="241" y="1"/>
                      <a:pt x="236" y="1"/>
                      <a:pt x="232" y="1"/>
                    </a:cubicBezTo>
                    <a:cubicBezTo>
                      <a:pt x="232" y="11"/>
                      <a:pt x="232" y="21"/>
                      <a:pt x="232" y="31"/>
                    </a:cubicBezTo>
                    <a:cubicBezTo>
                      <a:pt x="227" y="69"/>
                      <a:pt x="220" y="80"/>
                      <a:pt x="208" y="80"/>
                    </a:cubicBezTo>
                    <a:cubicBezTo>
                      <a:pt x="194" y="80"/>
                      <a:pt x="174" y="66"/>
                      <a:pt x="143" y="61"/>
                    </a:cubicBezTo>
                    <a:cubicBezTo>
                      <a:pt x="136" y="60"/>
                      <a:pt x="131" y="60"/>
                      <a:pt x="126" y="60"/>
                    </a:cubicBezTo>
                    <a:cubicBezTo>
                      <a:pt x="85" y="60"/>
                      <a:pt x="110" y="92"/>
                      <a:pt x="142" y="92"/>
                    </a:cubicBezTo>
                    <a:cubicBezTo>
                      <a:pt x="145" y="92"/>
                      <a:pt x="149" y="92"/>
                      <a:pt x="152" y="91"/>
                    </a:cubicBezTo>
                    <a:cubicBezTo>
                      <a:pt x="192" y="91"/>
                      <a:pt x="232" y="150"/>
                      <a:pt x="222" y="160"/>
                    </a:cubicBezTo>
                    <a:cubicBezTo>
                      <a:pt x="212" y="180"/>
                      <a:pt x="113" y="210"/>
                      <a:pt x="152" y="289"/>
                    </a:cubicBezTo>
                    <a:cubicBezTo>
                      <a:pt x="174" y="331"/>
                      <a:pt x="140" y="344"/>
                      <a:pt x="104" y="344"/>
                    </a:cubicBezTo>
                    <a:cubicBezTo>
                      <a:pt x="90" y="344"/>
                      <a:pt x="75" y="341"/>
                      <a:pt x="63" y="339"/>
                    </a:cubicBezTo>
                    <a:cubicBezTo>
                      <a:pt x="59" y="337"/>
                      <a:pt x="55" y="337"/>
                      <a:pt x="51" y="337"/>
                    </a:cubicBezTo>
                    <a:cubicBezTo>
                      <a:pt x="25" y="337"/>
                      <a:pt x="0" y="364"/>
                      <a:pt x="43" y="398"/>
                    </a:cubicBezTo>
                    <a:cubicBezTo>
                      <a:pt x="73" y="408"/>
                      <a:pt x="73" y="448"/>
                      <a:pt x="63" y="477"/>
                    </a:cubicBezTo>
                    <a:cubicBezTo>
                      <a:pt x="78" y="479"/>
                      <a:pt x="93" y="480"/>
                      <a:pt x="109" y="480"/>
                    </a:cubicBezTo>
                    <a:cubicBezTo>
                      <a:pt x="196" y="480"/>
                      <a:pt x="282" y="453"/>
                      <a:pt x="232" y="368"/>
                    </a:cubicBezTo>
                    <a:cubicBezTo>
                      <a:pt x="133" y="210"/>
                      <a:pt x="381" y="160"/>
                      <a:pt x="400" y="130"/>
                    </a:cubicBezTo>
                    <a:cubicBezTo>
                      <a:pt x="429" y="93"/>
                      <a:pt x="340" y="1"/>
                      <a:pt x="2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10098615" y="-2078057"/>
                <a:ext cx="46536" cy="48790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03" extrusionOk="0">
                    <a:moveTo>
                      <a:pt x="195" y="1"/>
                    </a:moveTo>
                    <a:cubicBezTo>
                      <a:pt x="173" y="1"/>
                      <a:pt x="151" y="10"/>
                      <a:pt x="130" y="25"/>
                    </a:cubicBezTo>
                    <a:lnTo>
                      <a:pt x="120" y="25"/>
                    </a:lnTo>
                    <a:cubicBezTo>
                      <a:pt x="120" y="34"/>
                      <a:pt x="120" y="34"/>
                      <a:pt x="120" y="34"/>
                    </a:cubicBezTo>
                    <a:cubicBezTo>
                      <a:pt x="110" y="104"/>
                      <a:pt x="150" y="94"/>
                      <a:pt x="199" y="183"/>
                    </a:cubicBezTo>
                    <a:cubicBezTo>
                      <a:pt x="217" y="215"/>
                      <a:pt x="221" y="227"/>
                      <a:pt x="215" y="227"/>
                    </a:cubicBezTo>
                    <a:cubicBezTo>
                      <a:pt x="206" y="227"/>
                      <a:pt x="168" y="189"/>
                      <a:pt x="130" y="163"/>
                    </a:cubicBezTo>
                    <a:cubicBezTo>
                      <a:pt x="70" y="134"/>
                      <a:pt x="80" y="84"/>
                      <a:pt x="60" y="64"/>
                    </a:cubicBezTo>
                    <a:cubicBezTo>
                      <a:pt x="50" y="74"/>
                      <a:pt x="31" y="84"/>
                      <a:pt x="21" y="94"/>
                    </a:cubicBezTo>
                    <a:cubicBezTo>
                      <a:pt x="11" y="104"/>
                      <a:pt x="1" y="124"/>
                      <a:pt x="11" y="134"/>
                    </a:cubicBezTo>
                    <a:cubicBezTo>
                      <a:pt x="31" y="153"/>
                      <a:pt x="50" y="163"/>
                      <a:pt x="70" y="173"/>
                    </a:cubicBezTo>
                    <a:cubicBezTo>
                      <a:pt x="81" y="157"/>
                      <a:pt x="90" y="151"/>
                      <a:pt x="98" y="151"/>
                    </a:cubicBezTo>
                    <a:cubicBezTo>
                      <a:pt x="118" y="151"/>
                      <a:pt x="127" y="199"/>
                      <a:pt x="120" y="243"/>
                    </a:cubicBezTo>
                    <a:cubicBezTo>
                      <a:pt x="130" y="263"/>
                      <a:pt x="140" y="272"/>
                      <a:pt x="159" y="302"/>
                    </a:cubicBezTo>
                    <a:cubicBezTo>
                      <a:pt x="179" y="292"/>
                      <a:pt x="199" y="272"/>
                      <a:pt x="219" y="243"/>
                    </a:cubicBezTo>
                    <a:cubicBezTo>
                      <a:pt x="259" y="173"/>
                      <a:pt x="259" y="153"/>
                      <a:pt x="288" y="124"/>
                    </a:cubicBezTo>
                    <a:cubicBezTo>
                      <a:pt x="278" y="124"/>
                      <a:pt x="269" y="124"/>
                      <a:pt x="259" y="114"/>
                    </a:cubicBezTo>
                    <a:cubicBezTo>
                      <a:pt x="209" y="64"/>
                      <a:pt x="219" y="44"/>
                      <a:pt x="219" y="5"/>
                    </a:cubicBezTo>
                    <a:cubicBezTo>
                      <a:pt x="211" y="2"/>
                      <a:pt x="203" y="1"/>
                      <a:pt x="1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10149820" y="-2074192"/>
                <a:ext cx="59095" cy="5120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18" extrusionOk="0">
                    <a:moveTo>
                      <a:pt x="0" y="1"/>
                    </a:moveTo>
                    <a:cubicBezTo>
                      <a:pt x="0" y="1"/>
                      <a:pt x="10" y="10"/>
                      <a:pt x="10" y="10"/>
                    </a:cubicBezTo>
                    <a:cubicBezTo>
                      <a:pt x="20" y="40"/>
                      <a:pt x="30" y="70"/>
                      <a:pt x="30" y="80"/>
                    </a:cubicBezTo>
                    <a:cubicBezTo>
                      <a:pt x="69" y="90"/>
                      <a:pt x="89" y="169"/>
                      <a:pt x="89" y="199"/>
                    </a:cubicBezTo>
                    <a:cubicBezTo>
                      <a:pt x="89" y="209"/>
                      <a:pt x="79" y="209"/>
                      <a:pt x="79" y="219"/>
                    </a:cubicBezTo>
                    <a:cubicBezTo>
                      <a:pt x="89" y="219"/>
                      <a:pt x="60" y="268"/>
                      <a:pt x="79" y="308"/>
                    </a:cubicBezTo>
                    <a:cubicBezTo>
                      <a:pt x="79" y="308"/>
                      <a:pt x="79" y="308"/>
                      <a:pt x="79" y="318"/>
                    </a:cubicBezTo>
                    <a:cubicBezTo>
                      <a:pt x="218" y="248"/>
                      <a:pt x="367" y="179"/>
                      <a:pt x="198" y="90"/>
                    </a:cubicBezTo>
                    <a:lnTo>
                      <a:pt x="188" y="90"/>
                    </a:lnTo>
                    <a:cubicBezTo>
                      <a:pt x="192" y="116"/>
                      <a:pt x="190" y="127"/>
                      <a:pt x="184" y="127"/>
                    </a:cubicBezTo>
                    <a:cubicBezTo>
                      <a:pt x="175" y="127"/>
                      <a:pt x="154" y="97"/>
                      <a:pt x="129" y="60"/>
                    </a:cubicBezTo>
                    <a:cubicBezTo>
                      <a:pt x="79" y="40"/>
                      <a:pt x="40" y="20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10381211" y="-1780486"/>
                <a:ext cx="6602" cy="17873"/>
              </a:xfrm>
              <a:custGeom>
                <a:avLst/>
                <a:gdLst/>
                <a:ahLst/>
                <a:cxnLst/>
                <a:rect l="l" t="t" r="r" b="b"/>
                <a:pathLst>
                  <a:path w="41" h="111" extrusionOk="0">
                    <a:moveTo>
                      <a:pt x="1" y="1"/>
                    </a:moveTo>
                    <a:cubicBezTo>
                      <a:pt x="1" y="31"/>
                      <a:pt x="11" y="70"/>
                      <a:pt x="21" y="110"/>
                    </a:cubicBezTo>
                    <a:cubicBezTo>
                      <a:pt x="31" y="110"/>
                      <a:pt x="40" y="100"/>
                      <a:pt x="40" y="80"/>
                    </a:cubicBezTo>
                    <a:cubicBezTo>
                      <a:pt x="31" y="21"/>
                      <a:pt x="40" y="1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9389791" y="-1147825"/>
                <a:ext cx="8051" cy="6280"/>
              </a:xfrm>
              <a:custGeom>
                <a:avLst/>
                <a:gdLst/>
                <a:ahLst/>
                <a:cxnLst/>
                <a:rect l="l" t="t" r="r" b="b"/>
                <a:pathLst>
                  <a:path w="50" h="39" extrusionOk="0">
                    <a:moveTo>
                      <a:pt x="27" y="0"/>
                    </a:moveTo>
                    <a:cubicBezTo>
                      <a:pt x="20" y="0"/>
                      <a:pt x="12" y="11"/>
                      <a:pt x="0" y="28"/>
                    </a:cubicBezTo>
                    <a:lnTo>
                      <a:pt x="50" y="38"/>
                    </a:lnTo>
                    <a:cubicBezTo>
                      <a:pt x="40" y="28"/>
                      <a:pt x="40" y="28"/>
                      <a:pt x="40" y="18"/>
                    </a:cubicBezTo>
                    <a:cubicBezTo>
                      <a:pt x="36" y="6"/>
                      <a:pt x="32" y="0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9210895" y="-1816072"/>
                <a:ext cx="43315" cy="3429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13" extrusionOk="0">
                    <a:moveTo>
                      <a:pt x="60" y="0"/>
                    </a:moveTo>
                    <a:cubicBezTo>
                      <a:pt x="49" y="0"/>
                      <a:pt x="40" y="5"/>
                      <a:pt x="31" y="14"/>
                    </a:cubicBezTo>
                    <a:cubicBezTo>
                      <a:pt x="21" y="24"/>
                      <a:pt x="11" y="34"/>
                      <a:pt x="1" y="44"/>
                    </a:cubicBezTo>
                    <a:cubicBezTo>
                      <a:pt x="31" y="73"/>
                      <a:pt x="70" y="143"/>
                      <a:pt x="90" y="212"/>
                    </a:cubicBezTo>
                    <a:cubicBezTo>
                      <a:pt x="130" y="172"/>
                      <a:pt x="269" y="123"/>
                      <a:pt x="179" y="63"/>
                    </a:cubicBezTo>
                    <a:cubicBezTo>
                      <a:pt x="118" y="22"/>
                      <a:pt x="84" y="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9129578" y="-1318993"/>
                <a:ext cx="63926" cy="45247"/>
              </a:xfrm>
              <a:custGeom>
                <a:avLst/>
                <a:gdLst/>
                <a:ahLst/>
                <a:cxnLst/>
                <a:rect l="l" t="t" r="r" b="b"/>
                <a:pathLst>
                  <a:path w="397" h="281" extrusionOk="0">
                    <a:moveTo>
                      <a:pt x="218" y="1"/>
                    </a:moveTo>
                    <a:cubicBezTo>
                      <a:pt x="218" y="1"/>
                      <a:pt x="208" y="1"/>
                      <a:pt x="198" y="10"/>
                    </a:cubicBezTo>
                    <a:cubicBezTo>
                      <a:pt x="189" y="20"/>
                      <a:pt x="184" y="25"/>
                      <a:pt x="181" y="25"/>
                    </a:cubicBezTo>
                    <a:cubicBezTo>
                      <a:pt x="179" y="25"/>
                      <a:pt x="179" y="20"/>
                      <a:pt x="179" y="10"/>
                    </a:cubicBezTo>
                    <a:cubicBezTo>
                      <a:pt x="109" y="30"/>
                      <a:pt x="40" y="110"/>
                      <a:pt x="0" y="209"/>
                    </a:cubicBezTo>
                    <a:cubicBezTo>
                      <a:pt x="16" y="198"/>
                      <a:pt x="29" y="188"/>
                      <a:pt x="41" y="188"/>
                    </a:cubicBezTo>
                    <a:cubicBezTo>
                      <a:pt x="51" y="188"/>
                      <a:pt x="60" y="196"/>
                      <a:pt x="70" y="219"/>
                    </a:cubicBezTo>
                    <a:cubicBezTo>
                      <a:pt x="82" y="255"/>
                      <a:pt x="90" y="281"/>
                      <a:pt x="104" y="281"/>
                    </a:cubicBezTo>
                    <a:cubicBezTo>
                      <a:pt x="113" y="281"/>
                      <a:pt x="124" y="271"/>
                      <a:pt x="139" y="248"/>
                    </a:cubicBezTo>
                    <a:cubicBezTo>
                      <a:pt x="179" y="189"/>
                      <a:pt x="189" y="219"/>
                      <a:pt x="208" y="189"/>
                    </a:cubicBezTo>
                    <a:cubicBezTo>
                      <a:pt x="228" y="169"/>
                      <a:pt x="129" y="139"/>
                      <a:pt x="189" y="100"/>
                    </a:cubicBezTo>
                    <a:cubicBezTo>
                      <a:pt x="215" y="86"/>
                      <a:pt x="232" y="81"/>
                      <a:pt x="248" y="81"/>
                    </a:cubicBezTo>
                    <a:cubicBezTo>
                      <a:pt x="267" y="81"/>
                      <a:pt x="285" y="89"/>
                      <a:pt x="317" y="100"/>
                    </a:cubicBezTo>
                    <a:cubicBezTo>
                      <a:pt x="332" y="105"/>
                      <a:pt x="347" y="107"/>
                      <a:pt x="361" y="107"/>
                    </a:cubicBezTo>
                    <a:cubicBezTo>
                      <a:pt x="374" y="107"/>
                      <a:pt x="387" y="105"/>
                      <a:pt x="397" y="100"/>
                    </a:cubicBezTo>
                    <a:cubicBezTo>
                      <a:pt x="337" y="60"/>
                      <a:pt x="288" y="10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9169512" y="-1149919"/>
                <a:ext cx="17712" cy="1739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08" extrusionOk="0">
                    <a:moveTo>
                      <a:pt x="43" y="1"/>
                    </a:moveTo>
                    <a:cubicBezTo>
                      <a:pt x="32" y="1"/>
                      <a:pt x="24" y="4"/>
                      <a:pt x="20" y="11"/>
                    </a:cubicBezTo>
                    <a:cubicBezTo>
                      <a:pt x="20" y="21"/>
                      <a:pt x="10" y="41"/>
                      <a:pt x="0" y="61"/>
                    </a:cubicBezTo>
                    <a:cubicBezTo>
                      <a:pt x="0" y="71"/>
                      <a:pt x="0" y="71"/>
                      <a:pt x="0" y="81"/>
                    </a:cubicBezTo>
                    <a:cubicBezTo>
                      <a:pt x="0" y="99"/>
                      <a:pt x="5" y="107"/>
                      <a:pt x="13" y="107"/>
                    </a:cubicBezTo>
                    <a:cubicBezTo>
                      <a:pt x="32" y="107"/>
                      <a:pt x="68" y="69"/>
                      <a:pt x="109" y="21"/>
                    </a:cubicBezTo>
                    <a:cubicBezTo>
                      <a:pt x="85" y="9"/>
                      <a:pt x="60" y="1"/>
                      <a:pt x="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8937960" y="-1262152"/>
                <a:ext cx="260856" cy="165370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027" extrusionOk="0">
                    <a:moveTo>
                      <a:pt x="571" y="1"/>
                    </a:moveTo>
                    <a:cubicBezTo>
                      <a:pt x="535" y="1"/>
                      <a:pt x="495" y="5"/>
                      <a:pt x="447" y="14"/>
                    </a:cubicBezTo>
                    <a:cubicBezTo>
                      <a:pt x="238" y="54"/>
                      <a:pt x="0" y="173"/>
                      <a:pt x="159" y="193"/>
                    </a:cubicBezTo>
                    <a:cubicBezTo>
                      <a:pt x="308" y="203"/>
                      <a:pt x="506" y="292"/>
                      <a:pt x="456" y="480"/>
                    </a:cubicBezTo>
                    <a:cubicBezTo>
                      <a:pt x="433" y="563"/>
                      <a:pt x="485" y="573"/>
                      <a:pt x="558" y="573"/>
                    </a:cubicBezTo>
                    <a:cubicBezTo>
                      <a:pt x="581" y="573"/>
                      <a:pt x="606" y="572"/>
                      <a:pt x="631" y="572"/>
                    </a:cubicBezTo>
                    <a:cubicBezTo>
                      <a:pt x="697" y="572"/>
                      <a:pt x="765" y="579"/>
                      <a:pt x="803" y="629"/>
                    </a:cubicBezTo>
                    <a:cubicBezTo>
                      <a:pt x="891" y="765"/>
                      <a:pt x="606" y="1026"/>
                      <a:pt x="793" y="1026"/>
                    </a:cubicBezTo>
                    <a:cubicBezTo>
                      <a:pt x="796" y="1026"/>
                      <a:pt x="800" y="1026"/>
                      <a:pt x="803" y="1026"/>
                    </a:cubicBezTo>
                    <a:cubicBezTo>
                      <a:pt x="913" y="1016"/>
                      <a:pt x="1012" y="966"/>
                      <a:pt x="1091" y="887"/>
                    </a:cubicBezTo>
                    <a:cubicBezTo>
                      <a:pt x="1101" y="857"/>
                      <a:pt x="1101" y="837"/>
                      <a:pt x="1091" y="818"/>
                    </a:cubicBezTo>
                    <a:cubicBezTo>
                      <a:pt x="1074" y="787"/>
                      <a:pt x="1041" y="785"/>
                      <a:pt x="1012" y="785"/>
                    </a:cubicBezTo>
                    <a:cubicBezTo>
                      <a:pt x="1007" y="785"/>
                      <a:pt x="1003" y="785"/>
                      <a:pt x="999" y="785"/>
                    </a:cubicBezTo>
                    <a:cubicBezTo>
                      <a:pt x="967" y="785"/>
                      <a:pt x="942" y="783"/>
                      <a:pt x="952" y="738"/>
                    </a:cubicBezTo>
                    <a:cubicBezTo>
                      <a:pt x="972" y="639"/>
                      <a:pt x="893" y="589"/>
                      <a:pt x="833" y="580"/>
                    </a:cubicBezTo>
                    <a:cubicBezTo>
                      <a:pt x="774" y="570"/>
                      <a:pt x="873" y="510"/>
                      <a:pt x="952" y="490"/>
                    </a:cubicBezTo>
                    <a:cubicBezTo>
                      <a:pt x="972" y="485"/>
                      <a:pt x="988" y="483"/>
                      <a:pt x="1002" y="483"/>
                    </a:cubicBezTo>
                    <a:cubicBezTo>
                      <a:pt x="1045" y="483"/>
                      <a:pt x="1069" y="500"/>
                      <a:pt x="1121" y="500"/>
                    </a:cubicBezTo>
                    <a:cubicBezTo>
                      <a:pt x="1159" y="506"/>
                      <a:pt x="1188" y="523"/>
                      <a:pt x="1206" y="523"/>
                    </a:cubicBezTo>
                    <a:cubicBezTo>
                      <a:pt x="1222" y="523"/>
                      <a:pt x="1230" y="511"/>
                      <a:pt x="1230" y="470"/>
                    </a:cubicBezTo>
                    <a:cubicBezTo>
                      <a:pt x="1230" y="385"/>
                      <a:pt x="1275" y="291"/>
                      <a:pt x="1322" y="291"/>
                    </a:cubicBezTo>
                    <a:cubicBezTo>
                      <a:pt x="1324" y="291"/>
                      <a:pt x="1327" y="292"/>
                      <a:pt x="1329" y="292"/>
                    </a:cubicBezTo>
                    <a:cubicBezTo>
                      <a:pt x="1369" y="302"/>
                      <a:pt x="1388" y="361"/>
                      <a:pt x="1438" y="371"/>
                    </a:cubicBezTo>
                    <a:cubicBezTo>
                      <a:pt x="1444" y="372"/>
                      <a:pt x="1451" y="373"/>
                      <a:pt x="1457" y="373"/>
                    </a:cubicBezTo>
                    <a:cubicBezTo>
                      <a:pt x="1513" y="373"/>
                      <a:pt x="1579" y="336"/>
                      <a:pt x="1597" y="292"/>
                    </a:cubicBezTo>
                    <a:cubicBezTo>
                      <a:pt x="1611" y="257"/>
                      <a:pt x="1620" y="222"/>
                      <a:pt x="1603" y="222"/>
                    </a:cubicBezTo>
                    <a:cubicBezTo>
                      <a:pt x="1596" y="222"/>
                      <a:pt x="1584" y="228"/>
                      <a:pt x="1567" y="242"/>
                    </a:cubicBezTo>
                    <a:cubicBezTo>
                      <a:pt x="1539" y="261"/>
                      <a:pt x="1504" y="271"/>
                      <a:pt x="1477" y="271"/>
                    </a:cubicBezTo>
                    <a:cubicBezTo>
                      <a:pt x="1448" y="271"/>
                      <a:pt x="1428" y="259"/>
                      <a:pt x="1438" y="233"/>
                    </a:cubicBezTo>
                    <a:cubicBezTo>
                      <a:pt x="1468" y="183"/>
                      <a:pt x="1577" y="94"/>
                      <a:pt x="1507" y="74"/>
                    </a:cubicBezTo>
                    <a:cubicBezTo>
                      <a:pt x="1481" y="66"/>
                      <a:pt x="1448" y="61"/>
                      <a:pt x="1417" y="61"/>
                    </a:cubicBezTo>
                    <a:cubicBezTo>
                      <a:pt x="1368" y="61"/>
                      <a:pt x="1325" y="73"/>
                      <a:pt x="1319" y="104"/>
                    </a:cubicBezTo>
                    <a:cubicBezTo>
                      <a:pt x="1311" y="136"/>
                      <a:pt x="1242" y="203"/>
                      <a:pt x="1207" y="203"/>
                    </a:cubicBezTo>
                    <a:cubicBezTo>
                      <a:pt x="1200" y="203"/>
                      <a:pt x="1194" y="200"/>
                      <a:pt x="1190" y="193"/>
                    </a:cubicBezTo>
                    <a:cubicBezTo>
                      <a:pt x="1185" y="185"/>
                      <a:pt x="1179" y="181"/>
                      <a:pt x="1173" y="181"/>
                    </a:cubicBezTo>
                    <a:cubicBezTo>
                      <a:pt x="1142" y="181"/>
                      <a:pt x="1101" y="269"/>
                      <a:pt x="1101" y="302"/>
                    </a:cubicBezTo>
                    <a:cubicBezTo>
                      <a:pt x="1101" y="328"/>
                      <a:pt x="1108" y="397"/>
                      <a:pt x="1085" y="397"/>
                    </a:cubicBezTo>
                    <a:cubicBezTo>
                      <a:pt x="1081" y="397"/>
                      <a:pt x="1077" y="395"/>
                      <a:pt x="1071" y="391"/>
                    </a:cubicBezTo>
                    <a:cubicBezTo>
                      <a:pt x="1032" y="352"/>
                      <a:pt x="1051" y="233"/>
                      <a:pt x="1071" y="203"/>
                    </a:cubicBezTo>
                    <a:cubicBezTo>
                      <a:pt x="1081" y="183"/>
                      <a:pt x="1121" y="143"/>
                      <a:pt x="1111" y="114"/>
                    </a:cubicBezTo>
                    <a:cubicBezTo>
                      <a:pt x="1106" y="99"/>
                      <a:pt x="1097" y="87"/>
                      <a:pt x="1084" y="87"/>
                    </a:cubicBezTo>
                    <a:cubicBezTo>
                      <a:pt x="1070" y="87"/>
                      <a:pt x="1052" y="102"/>
                      <a:pt x="1032" y="143"/>
                    </a:cubicBezTo>
                    <a:cubicBezTo>
                      <a:pt x="985" y="208"/>
                      <a:pt x="956" y="273"/>
                      <a:pt x="936" y="273"/>
                    </a:cubicBezTo>
                    <a:cubicBezTo>
                      <a:pt x="935" y="273"/>
                      <a:pt x="934" y="273"/>
                      <a:pt x="932" y="272"/>
                    </a:cubicBezTo>
                    <a:cubicBezTo>
                      <a:pt x="913" y="262"/>
                      <a:pt x="873" y="193"/>
                      <a:pt x="903" y="173"/>
                    </a:cubicBezTo>
                    <a:cubicBezTo>
                      <a:pt x="922" y="153"/>
                      <a:pt x="952" y="104"/>
                      <a:pt x="982" y="54"/>
                    </a:cubicBezTo>
                    <a:cubicBezTo>
                      <a:pt x="952" y="54"/>
                      <a:pt x="922" y="44"/>
                      <a:pt x="883" y="44"/>
                    </a:cubicBezTo>
                    <a:cubicBezTo>
                      <a:pt x="748" y="37"/>
                      <a:pt x="681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9943872" y="-806295"/>
                <a:ext cx="36874" cy="42188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62" extrusionOk="0">
                    <a:moveTo>
                      <a:pt x="113" y="0"/>
                    </a:moveTo>
                    <a:cubicBezTo>
                      <a:pt x="82" y="0"/>
                      <a:pt x="39" y="20"/>
                      <a:pt x="0" y="39"/>
                    </a:cubicBezTo>
                    <a:cubicBezTo>
                      <a:pt x="50" y="69"/>
                      <a:pt x="89" y="158"/>
                      <a:pt x="89" y="237"/>
                    </a:cubicBezTo>
                    <a:cubicBezTo>
                      <a:pt x="92" y="254"/>
                      <a:pt x="99" y="261"/>
                      <a:pt x="108" y="261"/>
                    </a:cubicBezTo>
                    <a:cubicBezTo>
                      <a:pt x="133" y="261"/>
                      <a:pt x="178" y="212"/>
                      <a:pt x="228" y="148"/>
                    </a:cubicBezTo>
                    <a:cubicBezTo>
                      <a:pt x="198" y="98"/>
                      <a:pt x="169" y="49"/>
                      <a:pt x="149" y="19"/>
                    </a:cubicBezTo>
                    <a:cubicBezTo>
                      <a:pt x="142" y="5"/>
                      <a:pt x="129" y="0"/>
                      <a:pt x="1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9999747" y="-967801"/>
                <a:ext cx="8051" cy="9822"/>
              </a:xfrm>
              <a:custGeom>
                <a:avLst/>
                <a:gdLst/>
                <a:ahLst/>
                <a:cxnLst/>
                <a:rect l="l" t="t" r="r" b="b"/>
                <a:pathLst>
                  <a:path w="50" h="61" extrusionOk="0">
                    <a:moveTo>
                      <a:pt x="20" y="1"/>
                    </a:moveTo>
                    <a:lnTo>
                      <a:pt x="20" y="1"/>
                    </a:lnTo>
                    <a:cubicBezTo>
                      <a:pt x="0" y="31"/>
                      <a:pt x="10" y="50"/>
                      <a:pt x="50" y="60"/>
                    </a:cubicBezTo>
                    <a:cubicBezTo>
                      <a:pt x="50" y="50"/>
                      <a:pt x="40" y="41"/>
                      <a:pt x="40" y="41"/>
                    </a:cubicBezTo>
                    <a:cubicBezTo>
                      <a:pt x="40" y="31"/>
                      <a:pt x="30" y="11"/>
                      <a:pt x="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10023578" y="-1153139"/>
                <a:ext cx="19323" cy="1465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91" extrusionOk="0">
                    <a:moveTo>
                      <a:pt x="52" y="0"/>
                    </a:moveTo>
                    <a:cubicBezTo>
                      <a:pt x="48" y="0"/>
                      <a:pt x="45" y="1"/>
                      <a:pt x="40" y="2"/>
                    </a:cubicBezTo>
                    <a:cubicBezTo>
                      <a:pt x="1" y="12"/>
                      <a:pt x="1" y="31"/>
                      <a:pt x="11" y="91"/>
                    </a:cubicBezTo>
                    <a:cubicBezTo>
                      <a:pt x="40" y="91"/>
                      <a:pt x="70" y="91"/>
                      <a:pt x="110" y="81"/>
                    </a:cubicBezTo>
                    <a:lnTo>
                      <a:pt x="120" y="81"/>
                    </a:lnTo>
                    <a:cubicBezTo>
                      <a:pt x="102" y="37"/>
                      <a:pt x="84" y="0"/>
                      <a:pt x="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9830351" y="-788904"/>
                <a:ext cx="99190" cy="60867"/>
              </a:xfrm>
              <a:custGeom>
                <a:avLst/>
                <a:gdLst/>
                <a:ahLst/>
                <a:cxnLst/>
                <a:rect l="l" t="t" r="r" b="b"/>
                <a:pathLst>
                  <a:path w="616" h="378" extrusionOk="0">
                    <a:moveTo>
                      <a:pt x="616" y="0"/>
                    </a:moveTo>
                    <a:cubicBezTo>
                      <a:pt x="609" y="0"/>
                      <a:pt x="607" y="0"/>
                      <a:pt x="606" y="4"/>
                    </a:cubicBezTo>
                    <a:lnTo>
                      <a:pt x="606" y="4"/>
                    </a:lnTo>
                    <a:cubicBezTo>
                      <a:pt x="609" y="3"/>
                      <a:pt x="612" y="2"/>
                      <a:pt x="616" y="0"/>
                    </a:cubicBezTo>
                    <a:close/>
                    <a:moveTo>
                      <a:pt x="606" y="4"/>
                    </a:moveTo>
                    <a:lnTo>
                      <a:pt x="606" y="4"/>
                    </a:lnTo>
                    <a:cubicBezTo>
                      <a:pt x="584" y="15"/>
                      <a:pt x="576" y="30"/>
                      <a:pt x="576" y="30"/>
                    </a:cubicBezTo>
                    <a:lnTo>
                      <a:pt x="179" y="50"/>
                    </a:lnTo>
                    <a:cubicBezTo>
                      <a:pt x="179" y="185"/>
                      <a:pt x="0" y="378"/>
                      <a:pt x="148" y="378"/>
                    </a:cubicBezTo>
                    <a:cubicBezTo>
                      <a:pt x="152" y="378"/>
                      <a:pt x="156" y="377"/>
                      <a:pt x="160" y="377"/>
                    </a:cubicBezTo>
                    <a:cubicBezTo>
                      <a:pt x="368" y="357"/>
                      <a:pt x="536" y="189"/>
                      <a:pt x="606" y="10"/>
                    </a:cubicBezTo>
                    <a:cubicBezTo>
                      <a:pt x="606" y="8"/>
                      <a:pt x="606" y="6"/>
                      <a:pt x="60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10050791" y="-984065"/>
                <a:ext cx="20933" cy="16424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02" extrusionOk="0">
                    <a:moveTo>
                      <a:pt x="46" y="1"/>
                    </a:moveTo>
                    <a:cubicBezTo>
                      <a:pt x="30" y="1"/>
                      <a:pt x="19" y="15"/>
                      <a:pt x="10" y="32"/>
                    </a:cubicBezTo>
                    <a:cubicBezTo>
                      <a:pt x="0" y="52"/>
                      <a:pt x="20" y="82"/>
                      <a:pt x="50" y="102"/>
                    </a:cubicBezTo>
                    <a:cubicBezTo>
                      <a:pt x="77" y="86"/>
                      <a:pt x="98" y="78"/>
                      <a:pt x="112" y="78"/>
                    </a:cubicBezTo>
                    <a:cubicBezTo>
                      <a:pt x="123" y="78"/>
                      <a:pt x="129" y="83"/>
                      <a:pt x="129" y="92"/>
                    </a:cubicBezTo>
                    <a:cubicBezTo>
                      <a:pt x="129" y="92"/>
                      <a:pt x="129" y="92"/>
                      <a:pt x="129" y="82"/>
                    </a:cubicBezTo>
                    <a:cubicBezTo>
                      <a:pt x="91" y="22"/>
                      <a:pt x="65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9936787" y="-937368"/>
                <a:ext cx="63121" cy="41544"/>
              </a:xfrm>
              <a:custGeom>
                <a:avLst/>
                <a:gdLst/>
                <a:ahLst/>
                <a:cxnLst/>
                <a:rect l="l" t="t" r="r" b="b"/>
                <a:pathLst>
                  <a:path w="392" h="258" extrusionOk="0">
                    <a:moveTo>
                      <a:pt x="252" y="0"/>
                    </a:moveTo>
                    <a:cubicBezTo>
                      <a:pt x="224" y="36"/>
                      <a:pt x="175" y="66"/>
                      <a:pt x="128" y="66"/>
                    </a:cubicBezTo>
                    <a:cubicBezTo>
                      <a:pt x="109" y="66"/>
                      <a:pt x="91" y="61"/>
                      <a:pt x="74" y="50"/>
                    </a:cubicBezTo>
                    <a:cubicBezTo>
                      <a:pt x="62" y="41"/>
                      <a:pt x="53" y="37"/>
                      <a:pt x="45" y="37"/>
                    </a:cubicBezTo>
                    <a:cubicBezTo>
                      <a:pt x="0" y="37"/>
                      <a:pt x="17" y="169"/>
                      <a:pt x="34" y="228"/>
                    </a:cubicBezTo>
                    <a:cubicBezTo>
                      <a:pt x="42" y="249"/>
                      <a:pt x="55" y="257"/>
                      <a:pt x="72" y="257"/>
                    </a:cubicBezTo>
                    <a:cubicBezTo>
                      <a:pt x="120" y="257"/>
                      <a:pt x="196" y="196"/>
                      <a:pt x="262" y="189"/>
                    </a:cubicBezTo>
                    <a:cubicBezTo>
                      <a:pt x="322" y="179"/>
                      <a:pt x="351" y="109"/>
                      <a:pt x="391" y="60"/>
                    </a:cubicBezTo>
                    <a:cubicBezTo>
                      <a:pt x="332" y="50"/>
                      <a:pt x="292" y="30"/>
                      <a:pt x="2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9965610" y="-1451193"/>
                <a:ext cx="34298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213" h="257" extrusionOk="0">
                    <a:moveTo>
                      <a:pt x="105" y="1"/>
                    </a:moveTo>
                    <a:cubicBezTo>
                      <a:pt x="46" y="1"/>
                      <a:pt x="1" y="109"/>
                      <a:pt x="113" y="246"/>
                    </a:cubicBezTo>
                    <a:cubicBezTo>
                      <a:pt x="113" y="246"/>
                      <a:pt x="113" y="246"/>
                      <a:pt x="113" y="256"/>
                    </a:cubicBezTo>
                    <a:cubicBezTo>
                      <a:pt x="143" y="227"/>
                      <a:pt x="172" y="207"/>
                      <a:pt x="212" y="177"/>
                    </a:cubicBezTo>
                    <a:cubicBezTo>
                      <a:pt x="192" y="108"/>
                      <a:pt x="182" y="28"/>
                      <a:pt x="133" y="8"/>
                    </a:cubicBezTo>
                    <a:cubicBezTo>
                      <a:pt x="124" y="3"/>
                      <a:pt x="114" y="1"/>
                      <a:pt x="1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9583019" y="-970861"/>
                <a:ext cx="67146" cy="70367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37" extrusionOk="0">
                    <a:moveTo>
                      <a:pt x="417" y="0"/>
                    </a:moveTo>
                    <a:lnTo>
                      <a:pt x="119" y="40"/>
                    </a:lnTo>
                    <a:cubicBezTo>
                      <a:pt x="119" y="79"/>
                      <a:pt x="79" y="119"/>
                      <a:pt x="60" y="159"/>
                    </a:cubicBezTo>
                    <a:cubicBezTo>
                      <a:pt x="40" y="188"/>
                      <a:pt x="0" y="367"/>
                      <a:pt x="70" y="426"/>
                    </a:cubicBezTo>
                    <a:cubicBezTo>
                      <a:pt x="78" y="434"/>
                      <a:pt x="85" y="437"/>
                      <a:pt x="91" y="437"/>
                    </a:cubicBezTo>
                    <a:cubicBezTo>
                      <a:pt x="124" y="437"/>
                      <a:pt x="109" y="330"/>
                      <a:pt x="109" y="288"/>
                    </a:cubicBezTo>
                    <a:cubicBezTo>
                      <a:pt x="109" y="245"/>
                      <a:pt x="167" y="116"/>
                      <a:pt x="209" y="116"/>
                    </a:cubicBezTo>
                    <a:cubicBezTo>
                      <a:pt x="216" y="116"/>
                      <a:pt x="222" y="120"/>
                      <a:pt x="228" y="129"/>
                    </a:cubicBezTo>
                    <a:cubicBezTo>
                      <a:pt x="236" y="140"/>
                      <a:pt x="246" y="145"/>
                      <a:pt x="259" y="145"/>
                    </a:cubicBezTo>
                    <a:cubicBezTo>
                      <a:pt x="313" y="145"/>
                      <a:pt x="401" y="56"/>
                      <a:pt x="4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9546306" y="-966191"/>
                <a:ext cx="38484" cy="35747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22" extrusionOk="0">
                    <a:moveTo>
                      <a:pt x="89" y="1"/>
                    </a:moveTo>
                    <a:cubicBezTo>
                      <a:pt x="69" y="31"/>
                      <a:pt x="60" y="60"/>
                      <a:pt x="40" y="70"/>
                    </a:cubicBezTo>
                    <a:cubicBezTo>
                      <a:pt x="0" y="100"/>
                      <a:pt x="60" y="209"/>
                      <a:pt x="89" y="219"/>
                    </a:cubicBezTo>
                    <a:cubicBezTo>
                      <a:pt x="92" y="221"/>
                      <a:pt x="95" y="221"/>
                      <a:pt x="97" y="221"/>
                    </a:cubicBezTo>
                    <a:cubicBezTo>
                      <a:pt x="126" y="221"/>
                      <a:pt x="165" y="130"/>
                      <a:pt x="228" y="31"/>
                    </a:cubicBezTo>
                    <a:cubicBezTo>
                      <a:pt x="228" y="21"/>
                      <a:pt x="238" y="21"/>
                      <a:pt x="238" y="11"/>
                    </a:cubicBezTo>
                    <a:lnTo>
                      <a:pt x="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9693159" y="-1571317"/>
                <a:ext cx="24153" cy="39451"/>
              </a:xfrm>
              <a:custGeom>
                <a:avLst/>
                <a:gdLst/>
                <a:ahLst/>
                <a:cxnLst/>
                <a:rect l="l" t="t" r="r" b="b"/>
                <a:pathLst>
                  <a:path w="150" h="245" extrusionOk="0">
                    <a:moveTo>
                      <a:pt x="0" y="1"/>
                    </a:moveTo>
                    <a:cubicBezTo>
                      <a:pt x="20" y="11"/>
                      <a:pt x="20" y="31"/>
                      <a:pt x="20" y="60"/>
                    </a:cubicBezTo>
                    <a:cubicBezTo>
                      <a:pt x="30" y="70"/>
                      <a:pt x="30" y="70"/>
                      <a:pt x="30" y="80"/>
                    </a:cubicBezTo>
                    <a:cubicBezTo>
                      <a:pt x="30" y="110"/>
                      <a:pt x="20" y="140"/>
                      <a:pt x="20" y="169"/>
                    </a:cubicBezTo>
                    <a:cubicBezTo>
                      <a:pt x="10" y="199"/>
                      <a:pt x="10" y="219"/>
                      <a:pt x="10" y="229"/>
                    </a:cubicBezTo>
                    <a:cubicBezTo>
                      <a:pt x="20" y="229"/>
                      <a:pt x="20" y="229"/>
                      <a:pt x="20" y="239"/>
                    </a:cubicBezTo>
                    <a:cubicBezTo>
                      <a:pt x="24" y="243"/>
                      <a:pt x="29" y="245"/>
                      <a:pt x="36" y="245"/>
                    </a:cubicBezTo>
                    <a:cubicBezTo>
                      <a:pt x="61" y="245"/>
                      <a:pt x="102" y="215"/>
                      <a:pt x="149" y="160"/>
                    </a:cubicBezTo>
                    <a:cubicBezTo>
                      <a:pt x="119" y="130"/>
                      <a:pt x="80" y="90"/>
                      <a:pt x="40" y="31"/>
                    </a:cubicBezTo>
                    <a:cubicBezTo>
                      <a:pt x="20" y="11"/>
                      <a:pt x="1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>
                <a:off x="9522313" y="-2198502"/>
                <a:ext cx="614784" cy="1448075"/>
              </a:xfrm>
              <a:custGeom>
                <a:avLst/>
                <a:gdLst/>
                <a:ahLst/>
                <a:cxnLst/>
                <a:rect l="l" t="t" r="r" b="b"/>
                <a:pathLst>
                  <a:path w="3818" h="8993" extrusionOk="0">
                    <a:moveTo>
                      <a:pt x="1908" y="0"/>
                    </a:moveTo>
                    <a:cubicBezTo>
                      <a:pt x="1906" y="0"/>
                      <a:pt x="1904" y="28"/>
                      <a:pt x="1904" y="98"/>
                    </a:cubicBezTo>
                    <a:lnTo>
                      <a:pt x="1904" y="326"/>
                    </a:lnTo>
                    <a:cubicBezTo>
                      <a:pt x="1904" y="247"/>
                      <a:pt x="1900" y="216"/>
                      <a:pt x="1893" y="216"/>
                    </a:cubicBezTo>
                    <a:cubicBezTo>
                      <a:pt x="1873" y="216"/>
                      <a:pt x="1827" y="512"/>
                      <a:pt x="1805" y="564"/>
                    </a:cubicBezTo>
                    <a:cubicBezTo>
                      <a:pt x="1765" y="644"/>
                      <a:pt x="1795" y="644"/>
                      <a:pt x="1775" y="763"/>
                    </a:cubicBezTo>
                    <a:cubicBezTo>
                      <a:pt x="1771" y="814"/>
                      <a:pt x="1765" y="831"/>
                      <a:pt x="1751" y="831"/>
                    </a:cubicBezTo>
                    <a:cubicBezTo>
                      <a:pt x="1733" y="831"/>
                      <a:pt x="1702" y="804"/>
                      <a:pt x="1646" y="792"/>
                    </a:cubicBezTo>
                    <a:cubicBezTo>
                      <a:pt x="1635" y="790"/>
                      <a:pt x="1626" y="789"/>
                      <a:pt x="1619" y="789"/>
                    </a:cubicBezTo>
                    <a:cubicBezTo>
                      <a:pt x="1560" y="789"/>
                      <a:pt x="1612" y="852"/>
                      <a:pt x="1656" y="852"/>
                    </a:cubicBezTo>
                    <a:cubicBezTo>
                      <a:pt x="1660" y="851"/>
                      <a:pt x="1663" y="851"/>
                      <a:pt x="1667" y="851"/>
                    </a:cubicBezTo>
                    <a:cubicBezTo>
                      <a:pt x="1722" y="851"/>
                      <a:pt x="1775" y="923"/>
                      <a:pt x="1765" y="951"/>
                    </a:cubicBezTo>
                    <a:cubicBezTo>
                      <a:pt x="1745" y="981"/>
                      <a:pt x="1607" y="1020"/>
                      <a:pt x="1666" y="1139"/>
                    </a:cubicBezTo>
                    <a:cubicBezTo>
                      <a:pt x="1694" y="1208"/>
                      <a:pt x="1645" y="1229"/>
                      <a:pt x="1596" y="1229"/>
                    </a:cubicBezTo>
                    <a:cubicBezTo>
                      <a:pt x="1574" y="1229"/>
                      <a:pt x="1553" y="1225"/>
                      <a:pt x="1537" y="1219"/>
                    </a:cubicBezTo>
                    <a:cubicBezTo>
                      <a:pt x="1528" y="1216"/>
                      <a:pt x="1519" y="1214"/>
                      <a:pt x="1510" y="1214"/>
                    </a:cubicBezTo>
                    <a:cubicBezTo>
                      <a:pt x="1463" y="1214"/>
                      <a:pt x="1431" y="1256"/>
                      <a:pt x="1498" y="1298"/>
                    </a:cubicBezTo>
                    <a:cubicBezTo>
                      <a:pt x="1577" y="1358"/>
                      <a:pt x="1517" y="1536"/>
                      <a:pt x="1448" y="1536"/>
                    </a:cubicBezTo>
                    <a:cubicBezTo>
                      <a:pt x="1392" y="1536"/>
                      <a:pt x="1350" y="1460"/>
                      <a:pt x="1289" y="1460"/>
                    </a:cubicBezTo>
                    <a:cubicBezTo>
                      <a:pt x="1274" y="1460"/>
                      <a:pt x="1258" y="1465"/>
                      <a:pt x="1240" y="1477"/>
                    </a:cubicBezTo>
                    <a:cubicBezTo>
                      <a:pt x="1240" y="1477"/>
                      <a:pt x="1240" y="1486"/>
                      <a:pt x="1240" y="1486"/>
                    </a:cubicBezTo>
                    <a:cubicBezTo>
                      <a:pt x="1230" y="1486"/>
                      <a:pt x="1220" y="1496"/>
                      <a:pt x="1210" y="1506"/>
                    </a:cubicBezTo>
                    <a:cubicBezTo>
                      <a:pt x="1200" y="1526"/>
                      <a:pt x="1190" y="1536"/>
                      <a:pt x="1190" y="1546"/>
                    </a:cubicBezTo>
                    <a:cubicBezTo>
                      <a:pt x="1180" y="1546"/>
                      <a:pt x="1180" y="1546"/>
                      <a:pt x="1180" y="1556"/>
                    </a:cubicBezTo>
                    <a:cubicBezTo>
                      <a:pt x="1170" y="1586"/>
                      <a:pt x="1230" y="1576"/>
                      <a:pt x="1289" y="1586"/>
                    </a:cubicBezTo>
                    <a:cubicBezTo>
                      <a:pt x="1309" y="1596"/>
                      <a:pt x="1329" y="1605"/>
                      <a:pt x="1339" y="1625"/>
                    </a:cubicBezTo>
                    <a:cubicBezTo>
                      <a:pt x="1400" y="1713"/>
                      <a:pt x="1369" y="1746"/>
                      <a:pt x="1449" y="1746"/>
                    </a:cubicBezTo>
                    <a:cubicBezTo>
                      <a:pt x="1459" y="1746"/>
                      <a:pt x="1472" y="1745"/>
                      <a:pt x="1488" y="1744"/>
                    </a:cubicBezTo>
                    <a:cubicBezTo>
                      <a:pt x="1617" y="1744"/>
                      <a:pt x="1577" y="1883"/>
                      <a:pt x="1607" y="2101"/>
                    </a:cubicBezTo>
                    <a:cubicBezTo>
                      <a:pt x="1615" y="2196"/>
                      <a:pt x="1585" y="2229"/>
                      <a:pt x="1549" y="2229"/>
                    </a:cubicBezTo>
                    <a:cubicBezTo>
                      <a:pt x="1502" y="2229"/>
                      <a:pt x="1447" y="2172"/>
                      <a:pt x="1458" y="2121"/>
                    </a:cubicBezTo>
                    <a:cubicBezTo>
                      <a:pt x="1488" y="2032"/>
                      <a:pt x="1428" y="1992"/>
                      <a:pt x="1250" y="1913"/>
                    </a:cubicBezTo>
                    <a:cubicBezTo>
                      <a:pt x="1217" y="1897"/>
                      <a:pt x="1198" y="1890"/>
                      <a:pt x="1188" y="1890"/>
                    </a:cubicBezTo>
                    <a:cubicBezTo>
                      <a:pt x="1144" y="1890"/>
                      <a:pt x="1293" y="2032"/>
                      <a:pt x="1309" y="2121"/>
                    </a:cubicBezTo>
                    <a:cubicBezTo>
                      <a:pt x="1324" y="2171"/>
                      <a:pt x="1322" y="2193"/>
                      <a:pt x="1308" y="2193"/>
                    </a:cubicBezTo>
                    <a:cubicBezTo>
                      <a:pt x="1294" y="2193"/>
                      <a:pt x="1270" y="2171"/>
                      <a:pt x="1240" y="2131"/>
                    </a:cubicBezTo>
                    <a:cubicBezTo>
                      <a:pt x="1225" y="2114"/>
                      <a:pt x="1211" y="2107"/>
                      <a:pt x="1198" y="2107"/>
                    </a:cubicBezTo>
                    <a:cubicBezTo>
                      <a:pt x="1150" y="2107"/>
                      <a:pt x="1114" y="2206"/>
                      <a:pt x="1091" y="2300"/>
                    </a:cubicBezTo>
                    <a:cubicBezTo>
                      <a:pt x="1061" y="2419"/>
                      <a:pt x="1160" y="2329"/>
                      <a:pt x="1190" y="2438"/>
                    </a:cubicBezTo>
                    <a:cubicBezTo>
                      <a:pt x="1205" y="2482"/>
                      <a:pt x="1228" y="2497"/>
                      <a:pt x="1256" y="2497"/>
                    </a:cubicBezTo>
                    <a:cubicBezTo>
                      <a:pt x="1303" y="2497"/>
                      <a:pt x="1361" y="2450"/>
                      <a:pt x="1398" y="2419"/>
                    </a:cubicBezTo>
                    <a:cubicBezTo>
                      <a:pt x="1418" y="2399"/>
                      <a:pt x="1434" y="2390"/>
                      <a:pt x="1452" y="2390"/>
                    </a:cubicBezTo>
                    <a:cubicBezTo>
                      <a:pt x="1489" y="2390"/>
                      <a:pt x="1533" y="2428"/>
                      <a:pt x="1626" y="2488"/>
                    </a:cubicBezTo>
                    <a:cubicBezTo>
                      <a:pt x="1755" y="2577"/>
                      <a:pt x="1557" y="2647"/>
                      <a:pt x="1498" y="2706"/>
                    </a:cubicBezTo>
                    <a:cubicBezTo>
                      <a:pt x="1480" y="2721"/>
                      <a:pt x="1463" y="2724"/>
                      <a:pt x="1445" y="2724"/>
                    </a:cubicBezTo>
                    <a:cubicBezTo>
                      <a:pt x="1431" y="2724"/>
                      <a:pt x="1416" y="2722"/>
                      <a:pt x="1399" y="2722"/>
                    </a:cubicBezTo>
                    <a:cubicBezTo>
                      <a:pt x="1367" y="2722"/>
                      <a:pt x="1330" y="2730"/>
                      <a:pt x="1279" y="2775"/>
                    </a:cubicBezTo>
                    <a:cubicBezTo>
                      <a:pt x="1182" y="2848"/>
                      <a:pt x="1178" y="2928"/>
                      <a:pt x="1152" y="2928"/>
                    </a:cubicBezTo>
                    <a:cubicBezTo>
                      <a:pt x="1147" y="2928"/>
                      <a:pt x="1140" y="2923"/>
                      <a:pt x="1131" y="2914"/>
                    </a:cubicBezTo>
                    <a:cubicBezTo>
                      <a:pt x="1131" y="2909"/>
                      <a:pt x="1131" y="2909"/>
                      <a:pt x="1131" y="2909"/>
                    </a:cubicBezTo>
                    <a:cubicBezTo>
                      <a:pt x="1131" y="2909"/>
                      <a:pt x="1131" y="2909"/>
                      <a:pt x="1131" y="2904"/>
                    </a:cubicBezTo>
                    <a:cubicBezTo>
                      <a:pt x="1122" y="2900"/>
                      <a:pt x="1116" y="2898"/>
                      <a:pt x="1110" y="2898"/>
                    </a:cubicBezTo>
                    <a:cubicBezTo>
                      <a:pt x="1101" y="2898"/>
                      <a:pt x="1093" y="2903"/>
                      <a:pt x="1081" y="2914"/>
                    </a:cubicBezTo>
                    <a:cubicBezTo>
                      <a:pt x="1071" y="2914"/>
                      <a:pt x="1071" y="2914"/>
                      <a:pt x="1061" y="2924"/>
                    </a:cubicBezTo>
                    <a:cubicBezTo>
                      <a:pt x="1081" y="2924"/>
                      <a:pt x="1091" y="2934"/>
                      <a:pt x="1101" y="2944"/>
                    </a:cubicBezTo>
                    <a:cubicBezTo>
                      <a:pt x="1210" y="3023"/>
                      <a:pt x="1041" y="2964"/>
                      <a:pt x="982" y="3023"/>
                    </a:cubicBezTo>
                    <a:cubicBezTo>
                      <a:pt x="962" y="3053"/>
                      <a:pt x="932" y="3083"/>
                      <a:pt x="913" y="3122"/>
                    </a:cubicBezTo>
                    <a:cubicBezTo>
                      <a:pt x="883" y="3152"/>
                      <a:pt x="873" y="3182"/>
                      <a:pt x="873" y="3202"/>
                    </a:cubicBezTo>
                    <a:cubicBezTo>
                      <a:pt x="869" y="3233"/>
                      <a:pt x="886" y="3246"/>
                      <a:pt x="908" y="3246"/>
                    </a:cubicBezTo>
                    <a:cubicBezTo>
                      <a:pt x="935" y="3246"/>
                      <a:pt x="971" y="3225"/>
                      <a:pt x="982" y="3192"/>
                    </a:cubicBezTo>
                    <a:cubicBezTo>
                      <a:pt x="989" y="3171"/>
                      <a:pt x="994" y="3162"/>
                      <a:pt x="997" y="3162"/>
                    </a:cubicBezTo>
                    <a:cubicBezTo>
                      <a:pt x="1004" y="3162"/>
                      <a:pt x="1009" y="3190"/>
                      <a:pt x="1022" y="3222"/>
                    </a:cubicBezTo>
                    <a:cubicBezTo>
                      <a:pt x="1032" y="3212"/>
                      <a:pt x="1041" y="3212"/>
                      <a:pt x="1061" y="3202"/>
                    </a:cubicBezTo>
                    <a:cubicBezTo>
                      <a:pt x="1101" y="3192"/>
                      <a:pt x="1111" y="3192"/>
                      <a:pt x="1121" y="3192"/>
                    </a:cubicBezTo>
                    <a:cubicBezTo>
                      <a:pt x="1141" y="3172"/>
                      <a:pt x="1151" y="3152"/>
                      <a:pt x="1170" y="3122"/>
                    </a:cubicBezTo>
                    <a:cubicBezTo>
                      <a:pt x="1180" y="3093"/>
                      <a:pt x="1200" y="3063"/>
                      <a:pt x="1220" y="3023"/>
                    </a:cubicBezTo>
                    <a:cubicBezTo>
                      <a:pt x="1220" y="3023"/>
                      <a:pt x="1220" y="3013"/>
                      <a:pt x="1230" y="3013"/>
                    </a:cubicBezTo>
                    <a:cubicBezTo>
                      <a:pt x="1245" y="2991"/>
                      <a:pt x="1256" y="2981"/>
                      <a:pt x="1264" y="2981"/>
                    </a:cubicBezTo>
                    <a:cubicBezTo>
                      <a:pt x="1277" y="2981"/>
                      <a:pt x="1283" y="3006"/>
                      <a:pt x="1289" y="3043"/>
                    </a:cubicBezTo>
                    <a:cubicBezTo>
                      <a:pt x="1289" y="3093"/>
                      <a:pt x="1289" y="3152"/>
                      <a:pt x="1289" y="3152"/>
                    </a:cubicBezTo>
                    <a:cubicBezTo>
                      <a:pt x="1289" y="3152"/>
                      <a:pt x="1289" y="3162"/>
                      <a:pt x="1289" y="3172"/>
                    </a:cubicBezTo>
                    <a:cubicBezTo>
                      <a:pt x="1309" y="3222"/>
                      <a:pt x="1359" y="3351"/>
                      <a:pt x="1418" y="3400"/>
                    </a:cubicBezTo>
                    <a:cubicBezTo>
                      <a:pt x="1507" y="3479"/>
                      <a:pt x="1388" y="3519"/>
                      <a:pt x="1319" y="3529"/>
                    </a:cubicBezTo>
                    <a:cubicBezTo>
                      <a:pt x="1279" y="3539"/>
                      <a:pt x="1250" y="3549"/>
                      <a:pt x="1220" y="3579"/>
                    </a:cubicBezTo>
                    <a:cubicBezTo>
                      <a:pt x="1190" y="3598"/>
                      <a:pt x="1170" y="3628"/>
                      <a:pt x="1141" y="3658"/>
                    </a:cubicBezTo>
                    <a:cubicBezTo>
                      <a:pt x="1125" y="3674"/>
                      <a:pt x="1104" y="3680"/>
                      <a:pt x="1080" y="3680"/>
                    </a:cubicBezTo>
                    <a:cubicBezTo>
                      <a:pt x="1044" y="3680"/>
                      <a:pt x="1000" y="3666"/>
                      <a:pt x="952" y="3648"/>
                    </a:cubicBezTo>
                    <a:cubicBezTo>
                      <a:pt x="922" y="3638"/>
                      <a:pt x="883" y="3628"/>
                      <a:pt x="843" y="3618"/>
                    </a:cubicBezTo>
                    <a:cubicBezTo>
                      <a:pt x="829" y="3613"/>
                      <a:pt x="815" y="3610"/>
                      <a:pt x="802" y="3610"/>
                    </a:cubicBezTo>
                    <a:cubicBezTo>
                      <a:pt x="766" y="3610"/>
                      <a:pt x="730" y="3627"/>
                      <a:pt x="694" y="3648"/>
                    </a:cubicBezTo>
                    <a:cubicBezTo>
                      <a:pt x="734" y="3668"/>
                      <a:pt x="803" y="3698"/>
                      <a:pt x="833" y="3717"/>
                    </a:cubicBezTo>
                    <a:cubicBezTo>
                      <a:pt x="851" y="3729"/>
                      <a:pt x="867" y="3732"/>
                      <a:pt x="883" y="3732"/>
                    </a:cubicBezTo>
                    <a:cubicBezTo>
                      <a:pt x="901" y="3732"/>
                      <a:pt x="919" y="3729"/>
                      <a:pt x="941" y="3729"/>
                    </a:cubicBezTo>
                    <a:cubicBezTo>
                      <a:pt x="967" y="3729"/>
                      <a:pt x="999" y="3734"/>
                      <a:pt x="1041" y="3757"/>
                    </a:cubicBezTo>
                    <a:cubicBezTo>
                      <a:pt x="1126" y="3811"/>
                      <a:pt x="1133" y="3859"/>
                      <a:pt x="1155" y="3859"/>
                    </a:cubicBezTo>
                    <a:cubicBezTo>
                      <a:pt x="1162" y="3859"/>
                      <a:pt x="1169" y="3855"/>
                      <a:pt x="1180" y="3846"/>
                    </a:cubicBezTo>
                    <a:cubicBezTo>
                      <a:pt x="1187" y="3842"/>
                      <a:pt x="1194" y="3840"/>
                      <a:pt x="1201" y="3840"/>
                    </a:cubicBezTo>
                    <a:cubicBezTo>
                      <a:pt x="1228" y="3840"/>
                      <a:pt x="1261" y="3865"/>
                      <a:pt x="1299" y="3896"/>
                    </a:cubicBezTo>
                    <a:cubicBezTo>
                      <a:pt x="1309" y="3866"/>
                      <a:pt x="1329" y="3856"/>
                      <a:pt x="1379" y="3826"/>
                    </a:cubicBezTo>
                    <a:cubicBezTo>
                      <a:pt x="1392" y="3820"/>
                      <a:pt x="1405" y="3817"/>
                      <a:pt x="1416" y="3817"/>
                    </a:cubicBezTo>
                    <a:cubicBezTo>
                      <a:pt x="1492" y="3817"/>
                      <a:pt x="1507" y="3953"/>
                      <a:pt x="1507" y="4005"/>
                    </a:cubicBezTo>
                    <a:cubicBezTo>
                      <a:pt x="1507" y="4055"/>
                      <a:pt x="1458" y="4074"/>
                      <a:pt x="1349" y="4104"/>
                    </a:cubicBezTo>
                    <a:cubicBezTo>
                      <a:pt x="1339" y="4104"/>
                      <a:pt x="1339" y="4114"/>
                      <a:pt x="1329" y="4114"/>
                    </a:cubicBezTo>
                    <a:cubicBezTo>
                      <a:pt x="1279" y="4134"/>
                      <a:pt x="1260" y="4174"/>
                      <a:pt x="1240" y="4233"/>
                    </a:cubicBezTo>
                    <a:cubicBezTo>
                      <a:pt x="1230" y="4263"/>
                      <a:pt x="1220" y="4302"/>
                      <a:pt x="1200" y="4342"/>
                    </a:cubicBezTo>
                    <a:cubicBezTo>
                      <a:pt x="1211" y="4346"/>
                      <a:pt x="1224" y="4347"/>
                      <a:pt x="1238" y="4347"/>
                    </a:cubicBezTo>
                    <a:cubicBezTo>
                      <a:pt x="1297" y="4347"/>
                      <a:pt x="1376" y="4318"/>
                      <a:pt x="1448" y="4302"/>
                    </a:cubicBezTo>
                    <a:cubicBezTo>
                      <a:pt x="1457" y="4302"/>
                      <a:pt x="1466" y="4301"/>
                      <a:pt x="1475" y="4301"/>
                    </a:cubicBezTo>
                    <a:cubicBezTo>
                      <a:pt x="1571" y="4301"/>
                      <a:pt x="1643" y="4348"/>
                      <a:pt x="1716" y="4411"/>
                    </a:cubicBezTo>
                    <a:cubicBezTo>
                      <a:pt x="1768" y="4458"/>
                      <a:pt x="1752" y="4477"/>
                      <a:pt x="1704" y="4477"/>
                    </a:cubicBezTo>
                    <a:cubicBezTo>
                      <a:pt x="1670" y="4477"/>
                      <a:pt x="1620" y="4468"/>
                      <a:pt x="1567" y="4451"/>
                    </a:cubicBezTo>
                    <a:cubicBezTo>
                      <a:pt x="1546" y="4445"/>
                      <a:pt x="1529" y="4442"/>
                      <a:pt x="1515" y="4442"/>
                    </a:cubicBezTo>
                    <a:cubicBezTo>
                      <a:pt x="1444" y="4442"/>
                      <a:pt x="1458" y="4515"/>
                      <a:pt x="1458" y="4540"/>
                    </a:cubicBezTo>
                    <a:cubicBezTo>
                      <a:pt x="1458" y="4560"/>
                      <a:pt x="1507" y="4610"/>
                      <a:pt x="1666" y="4689"/>
                    </a:cubicBezTo>
                    <a:cubicBezTo>
                      <a:pt x="1748" y="4730"/>
                      <a:pt x="1743" y="4750"/>
                      <a:pt x="1703" y="4750"/>
                    </a:cubicBezTo>
                    <a:cubicBezTo>
                      <a:pt x="1666" y="4750"/>
                      <a:pt x="1600" y="4733"/>
                      <a:pt x="1547" y="4699"/>
                    </a:cubicBezTo>
                    <a:cubicBezTo>
                      <a:pt x="1438" y="4630"/>
                      <a:pt x="1408" y="4630"/>
                      <a:pt x="1319" y="4521"/>
                    </a:cubicBezTo>
                    <a:cubicBezTo>
                      <a:pt x="1295" y="4491"/>
                      <a:pt x="1276" y="4479"/>
                      <a:pt x="1261" y="4479"/>
                    </a:cubicBezTo>
                    <a:cubicBezTo>
                      <a:pt x="1226" y="4479"/>
                      <a:pt x="1216" y="4544"/>
                      <a:pt x="1230" y="4600"/>
                    </a:cubicBezTo>
                    <a:cubicBezTo>
                      <a:pt x="1243" y="4630"/>
                      <a:pt x="1233" y="4645"/>
                      <a:pt x="1211" y="4645"/>
                    </a:cubicBezTo>
                    <a:cubicBezTo>
                      <a:pt x="1183" y="4645"/>
                      <a:pt x="1136" y="4620"/>
                      <a:pt x="1091" y="4570"/>
                    </a:cubicBezTo>
                    <a:cubicBezTo>
                      <a:pt x="1022" y="4481"/>
                      <a:pt x="1041" y="4471"/>
                      <a:pt x="942" y="4441"/>
                    </a:cubicBezTo>
                    <a:cubicBezTo>
                      <a:pt x="931" y="4436"/>
                      <a:pt x="921" y="4433"/>
                      <a:pt x="911" y="4433"/>
                    </a:cubicBezTo>
                    <a:cubicBezTo>
                      <a:pt x="887" y="4433"/>
                      <a:pt x="867" y="4450"/>
                      <a:pt x="853" y="4471"/>
                    </a:cubicBezTo>
                    <a:cubicBezTo>
                      <a:pt x="853" y="4481"/>
                      <a:pt x="843" y="4481"/>
                      <a:pt x="843" y="4491"/>
                    </a:cubicBezTo>
                    <a:cubicBezTo>
                      <a:pt x="843" y="4501"/>
                      <a:pt x="833" y="4511"/>
                      <a:pt x="833" y="4530"/>
                    </a:cubicBezTo>
                    <a:cubicBezTo>
                      <a:pt x="833" y="4540"/>
                      <a:pt x="823" y="4550"/>
                      <a:pt x="823" y="4560"/>
                    </a:cubicBezTo>
                    <a:cubicBezTo>
                      <a:pt x="823" y="4590"/>
                      <a:pt x="873" y="4600"/>
                      <a:pt x="982" y="4620"/>
                    </a:cubicBezTo>
                    <a:cubicBezTo>
                      <a:pt x="1091" y="4640"/>
                      <a:pt x="1071" y="4719"/>
                      <a:pt x="1141" y="4798"/>
                    </a:cubicBezTo>
                    <a:cubicBezTo>
                      <a:pt x="1166" y="4827"/>
                      <a:pt x="1186" y="4839"/>
                      <a:pt x="1205" y="4839"/>
                    </a:cubicBezTo>
                    <a:cubicBezTo>
                      <a:pt x="1238" y="4839"/>
                      <a:pt x="1269" y="4803"/>
                      <a:pt x="1319" y="4759"/>
                    </a:cubicBezTo>
                    <a:cubicBezTo>
                      <a:pt x="1338" y="4744"/>
                      <a:pt x="1354" y="4737"/>
                      <a:pt x="1366" y="4737"/>
                    </a:cubicBezTo>
                    <a:cubicBezTo>
                      <a:pt x="1410" y="4737"/>
                      <a:pt x="1415" y="4819"/>
                      <a:pt x="1438" y="4858"/>
                    </a:cubicBezTo>
                    <a:cubicBezTo>
                      <a:pt x="1478" y="4897"/>
                      <a:pt x="1458" y="4907"/>
                      <a:pt x="1557" y="5056"/>
                    </a:cubicBezTo>
                    <a:cubicBezTo>
                      <a:pt x="1619" y="5155"/>
                      <a:pt x="1607" y="5177"/>
                      <a:pt x="1585" y="5177"/>
                    </a:cubicBezTo>
                    <a:cubicBezTo>
                      <a:pt x="1572" y="5177"/>
                      <a:pt x="1555" y="5169"/>
                      <a:pt x="1547" y="5165"/>
                    </a:cubicBezTo>
                    <a:cubicBezTo>
                      <a:pt x="1517" y="5155"/>
                      <a:pt x="1388" y="5036"/>
                      <a:pt x="1309" y="5006"/>
                    </a:cubicBezTo>
                    <a:cubicBezTo>
                      <a:pt x="1300" y="5004"/>
                      <a:pt x="1294" y="5003"/>
                      <a:pt x="1289" y="5003"/>
                    </a:cubicBezTo>
                    <a:cubicBezTo>
                      <a:pt x="1261" y="5003"/>
                      <a:pt x="1334" y="5059"/>
                      <a:pt x="1438" y="5145"/>
                    </a:cubicBezTo>
                    <a:cubicBezTo>
                      <a:pt x="1505" y="5207"/>
                      <a:pt x="1500" y="5224"/>
                      <a:pt x="1468" y="5224"/>
                    </a:cubicBezTo>
                    <a:cubicBezTo>
                      <a:pt x="1444" y="5224"/>
                      <a:pt x="1403" y="5213"/>
                      <a:pt x="1369" y="5205"/>
                    </a:cubicBezTo>
                    <a:cubicBezTo>
                      <a:pt x="1361" y="5203"/>
                      <a:pt x="1354" y="5202"/>
                      <a:pt x="1349" y="5202"/>
                    </a:cubicBezTo>
                    <a:cubicBezTo>
                      <a:pt x="1299" y="5202"/>
                      <a:pt x="1342" y="5274"/>
                      <a:pt x="1369" y="5274"/>
                    </a:cubicBezTo>
                    <a:cubicBezTo>
                      <a:pt x="1403" y="5274"/>
                      <a:pt x="1459" y="5252"/>
                      <a:pt x="1511" y="5252"/>
                    </a:cubicBezTo>
                    <a:cubicBezTo>
                      <a:pt x="1520" y="5252"/>
                      <a:pt x="1529" y="5253"/>
                      <a:pt x="1537" y="5254"/>
                    </a:cubicBezTo>
                    <a:cubicBezTo>
                      <a:pt x="1597" y="5264"/>
                      <a:pt x="1587" y="5373"/>
                      <a:pt x="1636" y="5472"/>
                    </a:cubicBezTo>
                    <a:cubicBezTo>
                      <a:pt x="1686" y="5581"/>
                      <a:pt x="1706" y="5532"/>
                      <a:pt x="1755" y="5691"/>
                    </a:cubicBezTo>
                    <a:cubicBezTo>
                      <a:pt x="1772" y="5735"/>
                      <a:pt x="1772" y="5752"/>
                      <a:pt x="1763" y="5752"/>
                    </a:cubicBezTo>
                    <a:cubicBezTo>
                      <a:pt x="1738" y="5752"/>
                      <a:pt x="1649" y="5641"/>
                      <a:pt x="1607" y="5591"/>
                    </a:cubicBezTo>
                    <a:cubicBezTo>
                      <a:pt x="1547" y="5532"/>
                      <a:pt x="1577" y="5542"/>
                      <a:pt x="1478" y="5492"/>
                    </a:cubicBezTo>
                    <a:cubicBezTo>
                      <a:pt x="1456" y="5483"/>
                      <a:pt x="1443" y="5478"/>
                      <a:pt x="1436" y="5478"/>
                    </a:cubicBezTo>
                    <a:cubicBezTo>
                      <a:pt x="1406" y="5478"/>
                      <a:pt x="1481" y="5551"/>
                      <a:pt x="1537" y="5631"/>
                    </a:cubicBezTo>
                    <a:cubicBezTo>
                      <a:pt x="1577" y="5703"/>
                      <a:pt x="1568" y="5741"/>
                      <a:pt x="1530" y="5741"/>
                    </a:cubicBezTo>
                    <a:cubicBezTo>
                      <a:pt x="1510" y="5741"/>
                      <a:pt x="1482" y="5731"/>
                      <a:pt x="1448" y="5710"/>
                    </a:cubicBezTo>
                    <a:cubicBezTo>
                      <a:pt x="1359" y="5651"/>
                      <a:pt x="1418" y="5631"/>
                      <a:pt x="1388" y="5552"/>
                    </a:cubicBezTo>
                    <a:cubicBezTo>
                      <a:pt x="1378" y="5528"/>
                      <a:pt x="1366" y="5518"/>
                      <a:pt x="1353" y="5518"/>
                    </a:cubicBezTo>
                    <a:cubicBezTo>
                      <a:pt x="1320" y="5518"/>
                      <a:pt x="1284" y="5590"/>
                      <a:pt x="1270" y="5641"/>
                    </a:cubicBezTo>
                    <a:cubicBezTo>
                      <a:pt x="1260" y="5710"/>
                      <a:pt x="1309" y="5700"/>
                      <a:pt x="1369" y="5790"/>
                    </a:cubicBezTo>
                    <a:cubicBezTo>
                      <a:pt x="1392" y="5820"/>
                      <a:pt x="1399" y="5831"/>
                      <a:pt x="1394" y="5831"/>
                    </a:cubicBezTo>
                    <a:cubicBezTo>
                      <a:pt x="1384" y="5831"/>
                      <a:pt x="1332" y="5790"/>
                      <a:pt x="1279" y="5770"/>
                    </a:cubicBezTo>
                    <a:cubicBezTo>
                      <a:pt x="1210" y="5740"/>
                      <a:pt x="1220" y="5681"/>
                      <a:pt x="1190" y="5661"/>
                    </a:cubicBezTo>
                    <a:cubicBezTo>
                      <a:pt x="1188" y="5660"/>
                      <a:pt x="1186" y="5659"/>
                      <a:pt x="1183" y="5659"/>
                    </a:cubicBezTo>
                    <a:cubicBezTo>
                      <a:pt x="1162" y="5659"/>
                      <a:pt x="1131" y="5694"/>
                      <a:pt x="1131" y="5720"/>
                    </a:cubicBezTo>
                    <a:cubicBezTo>
                      <a:pt x="1151" y="5720"/>
                      <a:pt x="1170" y="5740"/>
                      <a:pt x="1180" y="5760"/>
                    </a:cubicBezTo>
                    <a:cubicBezTo>
                      <a:pt x="1190" y="5770"/>
                      <a:pt x="1210" y="5780"/>
                      <a:pt x="1240" y="5800"/>
                    </a:cubicBezTo>
                    <a:cubicBezTo>
                      <a:pt x="1289" y="5839"/>
                      <a:pt x="1250" y="5849"/>
                      <a:pt x="1349" y="5929"/>
                    </a:cubicBezTo>
                    <a:cubicBezTo>
                      <a:pt x="1372" y="5945"/>
                      <a:pt x="1390" y="5951"/>
                      <a:pt x="1406" y="5951"/>
                    </a:cubicBezTo>
                    <a:cubicBezTo>
                      <a:pt x="1458" y="5951"/>
                      <a:pt x="1485" y="5880"/>
                      <a:pt x="1577" y="5849"/>
                    </a:cubicBezTo>
                    <a:cubicBezTo>
                      <a:pt x="1595" y="5844"/>
                      <a:pt x="1607" y="5842"/>
                      <a:pt x="1616" y="5842"/>
                    </a:cubicBezTo>
                    <a:cubicBezTo>
                      <a:pt x="1657" y="5842"/>
                      <a:pt x="1593" y="5897"/>
                      <a:pt x="1626" y="5938"/>
                    </a:cubicBezTo>
                    <a:cubicBezTo>
                      <a:pt x="1656" y="5988"/>
                      <a:pt x="1884" y="6008"/>
                      <a:pt x="1884" y="6008"/>
                    </a:cubicBezTo>
                    <a:cubicBezTo>
                      <a:pt x="1884" y="6008"/>
                      <a:pt x="1924" y="6067"/>
                      <a:pt x="1904" y="6067"/>
                    </a:cubicBezTo>
                    <a:cubicBezTo>
                      <a:pt x="1874" y="6067"/>
                      <a:pt x="1815" y="6087"/>
                      <a:pt x="1795" y="6157"/>
                    </a:cubicBezTo>
                    <a:cubicBezTo>
                      <a:pt x="1788" y="6180"/>
                      <a:pt x="1795" y="6187"/>
                      <a:pt x="1810" y="6187"/>
                    </a:cubicBezTo>
                    <a:cubicBezTo>
                      <a:pt x="1841" y="6187"/>
                      <a:pt x="1907" y="6157"/>
                      <a:pt x="1974" y="6157"/>
                    </a:cubicBezTo>
                    <a:cubicBezTo>
                      <a:pt x="2073" y="6157"/>
                      <a:pt x="2043" y="6186"/>
                      <a:pt x="2053" y="6256"/>
                    </a:cubicBezTo>
                    <a:cubicBezTo>
                      <a:pt x="2057" y="6279"/>
                      <a:pt x="2046" y="6284"/>
                      <a:pt x="2026" y="6284"/>
                    </a:cubicBezTo>
                    <a:cubicBezTo>
                      <a:pt x="2010" y="6284"/>
                      <a:pt x="1988" y="6281"/>
                      <a:pt x="1965" y="6281"/>
                    </a:cubicBezTo>
                    <a:cubicBezTo>
                      <a:pt x="1942" y="6281"/>
                      <a:pt x="1918" y="6284"/>
                      <a:pt x="1894" y="6295"/>
                    </a:cubicBezTo>
                    <a:cubicBezTo>
                      <a:pt x="1825" y="6335"/>
                      <a:pt x="1944" y="6345"/>
                      <a:pt x="1954" y="6434"/>
                    </a:cubicBezTo>
                    <a:cubicBezTo>
                      <a:pt x="1954" y="6465"/>
                      <a:pt x="1948" y="6477"/>
                      <a:pt x="1939" y="6477"/>
                    </a:cubicBezTo>
                    <a:cubicBezTo>
                      <a:pt x="1918" y="6477"/>
                      <a:pt x="1879" y="6419"/>
                      <a:pt x="1845" y="6385"/>
                    </a:cubicBezTo>
                    <a:cubicBezTo>
                      <a:pt x="1795" y="6335"/>
                      <a:pt x="1775" y="6305"/>
                      <a:pt x="1745" y="6246"/>
                    </a:cubicBezTo>
                    <a:cubicBezTo>
                      <a:pt x="1719" y="6201"/>
                      <a:pt x="1684" y="6165"/>
                      <a:pt x="1642" y="6165"/>
                    </a:cubicBezTo>
                    <a:cubicBezTo>
                      <a:pt x="1637" y="6165"/>
                      <a:pt x="1632" y="6165"/>
                      <a:pt x="1626" y="6167"/>
                    </a:cubicBezTo>
                    <a:cubicBezTo>
                      <a:pt x="1567" y="6176"/>
                      <a:pt x="1617" y="6196"/>
                      <a:pt x="1666" y="6295"/>
                    </a:cubicBezTo>
                    <a:cubicBezTo>
                      <a:pt x="1716" y="6395"/>
                      <a:pt x="1696" y="6385"/>
                      <a:pt x="1656" y="6444"/>
                    </a:cubicBezTo>
                    <a:cubicBezTo>
                      <a:pt x="1650" y="6452"/>
                      <a:pt x="1643" y="6456"/>
                      <a:pt x="1636" y="6456"/>
                    </a:cubicBezTo>
                    <a:cubicBezTo>
                      <a:pt x="1601" y="6456"/>
                      <a:pt x="1564" y="6366"/>
                      <a:pt x="1547" y="6325"/>
                    </a:cubicBezTo>
                    <a:cubicBezTo>
                      <a:pt x="1537" y="6266"/>
                      <a:pt x="1488" y="6246"/>
                      <a:pt x="1418" y="6206"/>
                    </a:cubicBezTo>
                    <a:cubicBezTo>
                      <a:pt x="1408" y="6202"/>
                      <a:pt x="1400" y="6201"/>
                      <a:pt x="1394" y="6201"/>
                    </a:cubicBezTo>
                    <a:cubicBezTo>
                      <a:pt x="1351" y="6201"/>
                      <a:pt x="1388" y="6283"/>
                      <a:pt x="1388" y="6335"/>
                    </a:cubicBezTo>
                    <a:cubicBezTo>
                      <a:pt x="1388" y="6385"/>
                      <a:pt x="1398" y="6365"/>
                      <a:pt x="1428" y="6454"/>
                    </a:cubicBezTo>
                    <a:cubicBezTo>
                      <a:pt x="1434" y="6479"/>
                      <a:pt x="1432" y="6489"/>
                      <a:pt x="1426" y="6489"/>
                    </a:cubicBezTo>
                    <a:cubicBezTo>
                      <a:pt x="1411" y="6489"/>
                      <a:pt x="1365" y="6419"/>
                      <a:pt x="1329" y="6355"/>
                    </a:cubicBezTo>
                    <a:cubicBezTo>
                      <a:pt x="1304" y="6317"/>
                      <a:pt x="1296" y="6306"/>
                      <a:pt x="1285" y="6306"/>
                    </a:cubicBezTo>
                    <a:cubicBezTo>
                      <a:pt x="1271" y="6306"/>
                      <a:pt x="1250" y="6325"/>
                      <a:pt x="1170" y="6325"/>
                    </a:cubicBezTo>
                    <a:cubicBezTo>
                      <a:pt x="1153" y="6324"/>
                      <a:pt x="1140" y="6323"/>
                      <a:pt x="1131" y="6323"/>
                    </a:cubicBezTo>
                    <a:cubicBezTo>
                      <a:pt x="1063" y="6323"/>
                      <a:pt x="1170" y="6355"/>
                      <a:pt x="1240" y="6424"/>
                    </a:cubicBezTo>
                    <a:cubicBezTo>
                      <a:pt x="1290" y="6475"/>
                      <a:pt x="1283" y="6488"/>
                      <a:pt x="1245" y="6488"/>
                    </a:cubicBezTo>
                    <a:cubicBezTo>
                      <a:pt x="1231" y="6488"/>
                      <a:pt x="1212" y="6487"/>
                      <a:pt x="1190" y="6484"/>
                    </a:cubicBezTo>
                    <a:cubicBezTo>
                      <a:pt x="1121" y="6474"/>
                      <a:pt x="1141" y="6444"/>
                      <a:pt x="1022" y="6414"/>
                    </a:cubicBezTo>
                    <a:cubicBezTo>
                      <a:pt x="1011" y="6412"/>
                      <a:pt x="1003" y="6411"/>
                      <a:pt x="996" y="6411"/>
                    </a:cubicBezTo>
                    <a:cubicBezTo>
                      <a:pt x="921" y="6411"/>
                      <a:pt x="1071" y="6553"/>
                      <a:pt x="1071" y="6553"/>
                    </a:cubicBezTo>
                    <a:cubicBezTo>
                      <a:pt x="1071" y="6553"/>
                      <a:pt x="1106" y="6562"/>
                      <a:pt x="1153" y="6562"/>
                    </a:cubicBezTo>
                    <a:cubicBezTo>
                      <a:pt x="1177" y="6562"/>
                      <a:pt x="1203" y="6560"/>
                      <a:pt x="1230" y="6553"/>
                    </a:cubicBezTo>
                    <a:cubicBezTo>
                      <a:pt x="1273" y="6548"/>
                      <a:pt x="1296" y="6539"/>
                      <a:pt x="1322" y="6539"/>
                    </a:cubicBezTo>
                    <a:cubicBezTo>
                      <a:pt x="1344" y="6539"/>
                      <a:pt x="1368" y="6545"/>
                      <a:pt x="1408" y="6563"/>
                    </a:cubicBezTo>
                    <a:cubicBezTo>
                      <a:pt x="1498" y="6593"/>
                      <a:pt x="1359" y="6623"/>
                      <a:pt x="1388" y="6642"/>
                    </a:cubicBezTo>
                    <a:cubicBezTo>
                      <a:pt x="1408" y="6662"/>
                      <a:pt x="1428" y="6642"/>
                      <a:pt x="1478" y="6702"/>
                    </a:cubicBezTo>
                    <a:cubicBezTo>
                      <a:pt x="1495" y="6719"/>
                      <a:pt x="1509" y="6727"/>
                      <a:pt x="1521" y="6727"/>
                    </a:cubicBezTo>
                    <a:cubicBezTo>
                      <a:pt x="1544" y="6727"/>
                      <a:pt x="1561" y="6701"/>
                      <a:pt x="1587" y="6662"/>
                    </a:cubicBezTo>
                    <a:cubicBezTo>
                      <a:pt x="1597" y="6641"/>
                      <a:pt x="1606" y="6634"/>
                      <a:pt x="1617" y="6634"/>
                    </a:cubicBezTo>
                    <a:cubicBezTo>
                      <a:pt x="1637" y="6634"/>
                      <a:pt x="1661" y="6659"/>
                      <a:pt x="1706" y="6672"/>
                    </a:cubicBezTo>
                    <a:cubicBezTo>
                      <a:pt x="1765" y="6692"/>
                      <a:pt x="1696" y="6752"/>
                      <a:pt x="1706" y="6771"/>
                    </a:cubicBezTo>
                    <a:cubicBezTo>
                      <a:pt x="1710" y="6783"/>
                      <a:pt x="1717" y="6787"/>
                      <a:pt x="1728" y="6787"/>
                    </a:cubicBezTo>
                    <a:cubicBezTo>
                      <a:pt x="1745" y="6787"/>
                      <a:pt x="1773" y="6777"/>
                      <a:pt x="1815" y="6771"/>
                    </a:cubicBezTo>
                    <a:cubicBezTo>
                      <a:pt x="1827" y="6770"/>
                      <a:pt x="1839" y="6769"/>
                      <a:pt x="1849" y="6769"/>
                    </a:cubicBezTo>
                    <a:cubicBezTo>
                      <a:pt x="1897" y="6769"/>
                      <a:pt x="1926" y="6787"/>
                      <a:pt x="1934" y="6811"/>
                    </a:cubicBezTo>
                    <a:cubicBezTo>
                      <a:pt x="1944" y="6831"/>
                      <a:pt x="2033" y="6930"/>
                      <a:pt x="2073" y="6960"/>
                    </a:cubicBezTo>
                    <a:cubicBezTo>
                      <a:pt x="2112" y="6980"/>
                      <a:pt x="2063" y="7049"/>
                      <a:pt x="2033" y="7059"/>
                    </a:cubicBezTo>
                    <a:cubicBezTo>
                      <a:pt x="2031" y="7060"/>
                      <a:pt x="2029" y="7060"/>
                      <a:pt x="2026" y="7060"/>
                    </a:cubicBezTo>
                    <a:cubicBezTo>
                      <a:pt x="1997" y="7060"/>
                      <a:pt x="1958" y="7003"/>
                      <a:pt x="1894" y="6930"/>
                    </a:cubicBezTo>
                    <a:cubicBezTo>
                      <a:pt x="1863" y="6893"/>
                      <a:pt x="1840" y="6882"/>
                      <a:pt x="1822" y="6882"/>
                    </a:cubicBezTo>
                    <a:cubicBezTo>
                      <a:pt x="1806" y="6882"/>
                      <a:pt x="1794" y="6891"/>
                      <a:pt x="1785" y="6900"/>
                    </a:cubicBezTo>
                    <a:cubicBezTo>
                      <a:pt x="1765" y="6930"/>
                      <a:pt x="1825" y="6970"/>
                      <a:pt x="1845" y="6999"/>
                    </a:cubicBezTo>
                    <a:cubicBezTo>
                      <a:pt x="1864" y="7019"/>
                      <a:pt x="1894" y="7138"/>
                      <a:pt x="1835" y="7168"/>
                    </a:cubicBezTo>
                    <a:cubicBezTo>
                      <a:pt x="1826" y="7172"/>
                      <a:pt x="1820" y="7174"/>
                      <a:pt x="1814" y="7174"/>
                    </a:cubicBezTo>
                    <a:cubicBezTo>
                      <a:pt x="1780" y="7174"/>
                      <a:pt x="1795" y="7104"/>
                      <a:pt x="1795" y="7079"/>
                    </a:cubicBezTo>
                    <a:cubicBezTo>
                      <a:pt x="1795" y="7053"/>
                      <a:pt x="1738" y="6971"/>
                      <a:pt x="1696" y="6971"/>
                    </a:cubicBezTo>
                    <a:cubicBezTo>
                      <a:pt x="1689" y="6971"/>
                      <a:pt x="1682" y="6974"/>
                      <a:pt x="1676" y="6980"/>
                    </a:cubicBezTo>
                    <a:cubicBezTo>
                      <a:pt x="1669" y="6987"/>
                      <a:pt x="1659" y="6989"/>
                      <a:pt x="1648" y="6989"/>
                    </a:cubicBezTo>
                    <a:cubicBezTo>
                      <a:pt x="1595" y="6989"/>
                      <a:pt x="1506" y="6923"/>
                      <a:pt x="1498" y="6890"/>
                    </a:cubicBezTo>
                    <a:cubicBezTo>
                      <a:pt x="1491" y="6864"/>
                      <a:pt x="1414" y="6851"/>
                      <a:pt x="1337" y="6851"/>
                    </a:cubicBezTo>
                    <a:cubicBezTo>
                      <a:pt x="1298" y="6851"/>
                      <a:pt x="1260" y="6854"/>
                      <a:pt x="1230" y="6861"/>
                    </a:cubicBezTo>
                    <a:cubicBezTo>
                      <a:pt x="1180" y="6870"/>
                      <a:pt x="1190" y="6900"/>
                      <a:pt x="1220" y="6930"/>
                    </a:cubicBezTo>
                    <a:cubicBezTo>
                      <a:pt x="1240" y="6910"/>
                      <a:pt x="1260" y="6900"/>
                      <a:pt x="1309" y="6880"/>
                    </a:cubicBezTo>
                    <a:cubicBezTo>
                      <a:pt x="1320" y="6876"/>
                      <a:pt x="1329" y="6874"/>
                      <a:pt x="1335" y="6874"/>
                    </a:cubicBezTo>
                    <a:cubicBezTo>
                      <a:pt x="1378" y="6874"/>
                      <a:pt x="1343" y="6948"/>
                      <a:pt x="1309" y="6999"/>
                    </a:cubicBezTo>
                    <a:cubicBezTo>
                      <a:pt x="1319" y="7009"/>
                      <a:pt x="1319" y="7009"/>
                      <a:pt x="1329" y="7019"/>
                    </a:cubicBezTo>
                    <a:cubicBezTo>
                      <a:pt x="1349" y="7039"/>
                      <a:pt x="1319" y="7049"/>
                      <a:pt x="1279" y="7059"/>
                    </a:cubicBezTo>
                    <a:cubicBezTo>
                      <a:pt x="1270" y="7069"/>
                      <a:pt x="1260" y="7089"/>
                      <a:pt x="1260" y="7089"/>
                    </a:cubicBezTo>
                    <a:cubicBezTo>
                      <a:pt x="1260" y="7089"/>
                      <a:pt x="1200" y="7108"/>
                      <a:pt x="1141" y="7108"/>
                    </a:cubicBezTo>
                    <a:cubicBezTo>
                      <a:pt x="1173" y="7133"/>
                      <a:pt x="1233" y="7151"/>
                      <a:pt x="1291" y="7151"/>
                    </a:cubicBezTo>
                    <a:cubicBezTo>
                      <a:pt x="1304" y="7151"/>
                      <a:pt x="1317" y="7150"/>
                      <a:pt x="1329" y="7148"/>
                    </a:cubicBezTo>
                    <a:cubicBezTo>
                      <a:pt x="1398" y="7148"/>
                      <a:pt x="1428" y="7089"/>
                      <a:pt x="1488" y="7079"/>
                    </a:cubicBezTo>
                    <a:cubicBezTo>
                      <a:pt x="1491" y="7078"/>
                      <a:pt x="1494" y="7078"/>
                      <a:pt x="1497" y="7078"/>
                    </a:cubicBezTo>
                    <a:cubicBezTo>
                      <a:pt x="1554" y="7078"/>
                      <a:pt x="1617" y="7163"/>
                      <a:pt x="1617" y="7247"/>
                    </a:cubicBezTo>
                    <a:cubicBezTo>
                      <a:pt x="1617" y="7285"/>
                      <a:pt x="1630" y="7296"/>
                      <a:pt x="1654" y="7296"/>
                    </a:cubicBezTo>
                    <a:cubicBezTo>
                      <a:pt x="1682" y="7296"/>
                      <a:pt x="1723" y="7282"/>
                      <a:pt x="1775" y="7277"/>
                    </a:cubicBezTo>
                    <a:cubicBezTo>
                      <a:pt x="1837" y="7270"/>
                      <a:pt x="1875" y="7259"/>
                      <a:pt x="1928" y="7259"/>
                    </a:cubicBezTo>
                    <a:cubicBezTo>
                      <a:pt x="1952" y="7259"/>
                      <a:pt x="1979" y="7261"/>
                      <a:pt x="2013" y="7267"/>
                    </a:cubicBezTo>
                    <a:cubicBezTo>
                      <a:pt x="2122" y="7287"/>
                      <a:pt x="2251" y="7346"/>
                      <a:pt x="2162" y="7346"/>
                    </a:cubicBezTo>
                    <a:cubicBezTo>
                      <a:pt x="2083" y="7356"/>
                      <a:pt x="1974" y="7406"/>
                      <a:pt x="2003" y="7495"/>
                    </a:cubicBezTo>
                    <a:cubicBezTo>
                      <a:pt x="2018" y="7545"/>
                      <a:pt x="1983" y="7550"/>
                      <a:pt x="1939" y="7550"/>
                    </a:cubicBezTo>
                    <a:cubicBezTo>
                      <a:pt x="1928" y="7550"/>
                      <a:pt x="1916" y="7549"/>
                      <a:pt x="1904" y="7549"/>
                    </a:cubicBezTo>
                    <a:cubicBezTo>
                      <a:pt x="1869" y="7549"/>
                      <a:pt x="1833" y="7552"/>
                      <a:pt x="1815" y="7574"/>
                    </a:cubicBezTo>
                    <a:cubicBezTo>
                      <a:pt x="1767" y="7642"/>
                      <a:pt x="1913" y="7773"/>
                      <a:pt x="1825" y="7773"/>
                    </a:cubicBezTo>
                    <a:cubicBezTo>
                      <a:pt x="1822" y="7773"/>
                      <a:pt x="1819" y="7773"/>
                      <a:pt x="1815" y="7773"/>
                    </a:cubicBezTo>
                    <a:cubicBezTo>
                      <a:pt x="1706" y="7773"/>
                      <a:pt x="1617" y="7684"/>
                      <a:pt x="1577" y="7594"/>
                    </a:cubicBezTo>
                    <a:cubicBezTo>
                      <a:pt x="1564" y="7563"/>
                      <a:pt x="1550" y="7550"/>
                      <a:pt x="1535" y="7550"/>
                    </a:cubicBezTo>
                    <a:cubicBezTo>
                      <a:pt x="1505" y="7550"/>
                      <a:pt x="1478" y="7607"/>
                      <a:pt x="1478" y="7654"/>
                    </a:cubicBezTo>
                    <a:cubicBezTo>
                      <a:pt x="1476" y="7662"/>
                      <a:pt x="1473" y="7665"/>
                      <a:pt x="1468" y="7665"/>
                    </a:cubicBezTo>
                    <a:cubicBezTo>
                      <a:pt x="1437" y="7665"/>
                      <a:pt x="1342" y="7518"/>
                      <a:pt x="1299" y="7475"/>
                    </a:cubicBezTo>
                    <a:cubicBezTo>
                      <a:pt x="1294" y="7468"/>
                      <a:pt x="1284" y="7465"/>
                      <a:pt x="1271" y="7465"/>
                    </a:cubicBezTo>
                    <a:cubicBezTo>
                      <a:pt x="1215" y="7465"/>
                      <a:pt x="1102" y="7524"/>
                      <a:pt x="1022" y="7565"/>
                    </a:cubicBezTo>
                    <a:cubicBezTo>
                      <a:pt x="1051" y="7565"/>
                      <a:pt x="1071" y="7574"/>
                      <a:pt x="1091" y="7574"/>
                    </a:cubicBezTo>
                    <a:cubicBezTo>
                      <a:pt x="1190" y="7604"/>
                      <a:pt x="1032" y="7743"/>
                      <a:pt x="982" y="7812"/>
                    </a:cubicBezTo>
                    <a:cubicBezTo>
                      <a:pt x="961" y="7848"/>
                      <a:pt x="992" y="7866"/>
                      <a:pt x="1036" y="7866"/>
                    </a:cubicBezTo>
                    <a:cubicBezTo>
                      <a:pt x="1078" y="7866"/>
                      <a:pt x="1132" y="7851"/>
                      <a:pt x="1170" y="7822"/>
                    </a:cubicBezTo>
                    <a:cubicBezTo>
                      <a:pt x="1194" y="7807"/>
                      <a:pt x="1210" y="7800"/>
                      <a:pt x="1220" y="7800"/>
                    </a:cubicBezTo>
                    <a:cubicBezTo>
                      <a:pt x="1248" y="7800"/>
                      <a:pt x="1232" y="7851"/>
                      <a:pt x="1210" y="7902"/>
                    </a:cubicBezTo>
                    <a:cubicBezTo>
                      <a:pt x="1192" y="7974"/>
                      <a:pt x="1091" y="8022"/>
                      <a:pt x="1005" y="8022"/>
                    </a:cubicBezTo>
                    <a:cubicBezTo>
                      <a:pt x="997" y="8022"/>
                      <a:pt x="990" y="8022"/>
                      <a:pt x="982" y="8021"/>
                    </a:cubicBezTo>
                    <a:cubicBezTo>
                      <a:pt x="903" y="8011"/>
                      <a:pt x="873" y="7922"/>
                      <a:pt x="813" y="7902"/>
                    </a:cubicBezTo>
                    <a:cubicBezTo>
                      <a:pt x="811" y="7901"/>
                      <a:pt x="809" y="7901"/>
                      <a:pt x="807" y="7901"/>
                    </a:cubicBezTo>
                    <a:cubicBezTo>
                      <a:pt x="749" y="7901"/>
                      <a:pt x="675" y="8035"/>
                      <a:pt x="675" y="8159"/>
                    </a:cubicBezTo>
                    <a:cubicBezTo>
                      <a:pt x="675" y="8227"/>
                      <a:pt x="661" y="8245"/>
                      <a:pt x="635" y="8245"/>
                    </a:cubicBezTo>
                    <a:cubicBezTo>
                      <a:pt x="608" y="8245"/>
                      <a:pt x="567" y="8224"/>
                      <a:pt x="516" y="8219"/>
                    </a:cubicBezTo>
                    <a:cubicBezTo>
                      <a:pt x="437" y="8212"/>
                      <a:pt x="400" y="8184"/>
                      <a:pt x="340" y="8184"/>
                    </a:cubicBezTo>
                    <a:cubicBezTo>
                      <a:pt x="317" y="8184"/>
                      <a:pt x="291" y="8188"/>
                      <a:pt x="258" y="8199"/>
                    </a:cubicBezTo>
                    <a:cubicBezTo>
                      <a:pt x="139" y="8229"/>
                      <a:pt x="0" y="8318"/>
                      <a:pt x="90" y="8328"/>
                    </a:cubicBezTo>
                    <a:cubicBezTo>
                      <a:pt x="179" y="8338"/>
                      <a:pt x="288" y="8407"/>
                      <a:pt x="268" y="8556"/>
                    </a:cubicBezTo>
                    <a:cubicBezTo>
                      <a:pt x="254" y="8625"/>
                      <a:pt x="283" y="8634"/>
                      <a:pt x="324" y="8634"/>
                    </a:cubicBezTo>
                    <a:cubicBezTo>
                      <a:pt x="339" y="8634"/>
                      <a:pt x="356" y="8633"/>
                      <a:pt x="372" y="8633"/>
                    </a:cubicBezTo>
                    <a:cubicBezTo>
                      <a:pt x="408" y="8633"/>
                      <a:pt x="445" y="8639"/>
                      <a:pt x="466" y="8675"/>
                    </a:cubicBezTo>
                    <a:cubicBezTo>
                      <a:pt x="515" y="8782"/>
                      <a:pt x="355" y="8993"/>
                      <a:pt x="459" y="8993"/>
                    </a:cubicBezTo>
                    <a:cubicBezTo>
                      <a:pt x="461" y="8993"/>
                      <a:pt x="464" y="8993"/>
                      <a:pt x="466" y="8992"/>
                    </a:cubicBezTo>
                    <a:cubicBezTo>
                      <a:pt x="585" y="8982"/>
                      <a:pt x="675" y="8844"/>
                      <a:pt x="714" y="8695"/>
                    </a:cubicBezTo>
                    <a:cubicBezTo>
                      <a:pt x="730" y="8652"/>
                      <a:pt x="746" y="8634"/>
                      <a:pt x="762" y="8634"/>
                    </a:cubicBezTo>
                    <a:cubicBezTo>
                      <a:pt x="796" y="8634"/>
                      <a:pt x="826" y="8719"/>
                      <a:pt x="833" y="8794"/>
                    </a:cubicBezTo>
                    <a:cubicBezTo>
                      <a:pt x="833" y="8808"/>
                      <a:pt x="836" y="8814"/>
                      <a:pt x="840" y="8814"/>
                    </a:cubicBezTo>
                    <a:cubicBezTo>
                      <a:pt x="868" y="8814"/>
                      <a:pt x="969" y="8585"/>
                      <a:pt x="1012" y="8516"/>
                    </a:cubicBezTo>
                    <a:cubicBezTo>
                      <a:pt x="1018" y="8505"/>
                      <a:pt x="1029" y="8500"/>
                      <a:pt x="1044" y="8500"/>
                    </a:cubicBezTo>
                    <a:cubicBezTo>
                      <a:pt x="1141" y="8500"/>
                      <a:pt x="1388" y="8725"/>
                      <a:pt x="1388" y="8725"/>
                    </a:cubicBezTo>
                    <a:lnTo>
                      <a:pt x="1914" y="8814"/>
                    </a:lnTo>
                    <a:lnTo>
                      <a:pt x="2092" y="8804"/>
                    </a:lnTo>
                    <a:lnTo>
                      <a:pt x="2489" y="8784"/>
                    </a:lnTo>
                    <a:cubicBezTo>
                      <a:pt x="2489" y="8784"/>
                      <a:pt x="2499" y="8764"/>
                      <a:pt x="2529" y="8754"/>
                    </a:cubicBezTo>
                    <a:cubicBezTo>
                      <a:pt x="2549" y="8735"/>
                      <a:pt x="2578" y="8705"/>
                      <a:pt x="2618" y="8685"/>
                    </a:cubicBezTo>
                    <a:cubicBezTo>
                      <a:pt x="2657" y="8666"/>
                      <a:pt x="2700" y="8646"/>
                      <a:pt x="2731" y="8646"/>
                    </a:cubicBezTo>
                    <a:cubicBezTo>
                      <a:pt x="2747" y="8646"/>
                      <a:pt x="2760" y="8651"/>
                      <a:pt x="2767" y="8665"/>
                    </a:cubicBezTo>
                    <a:cubicBezTo>
                      <a:pt x="2787" y="8695"/>
                      <a:pt x="2816" y="8744"/>
                      <a:pt x="2846" y="8794"/>
                    </a:cubicBezTo>
                    <a:cubicBezTo>
                      <a:pt x="2875" y="8852"/>
                      <a:pt x="2909" y="8910"/>
                      <a:pt x="2930" y="8910"/>
                    </a:cubicBezTo>
                    <a:cubicBezTo>
                      <a:pt x="2937" y="8910"/>
                      <a:pt x="2943" y="8902"/>
                      <a:pt x="2945" y="8883"/>
                    </a:cubicBezTo>
                    <a:cubicBezTo>
                      <a:pt x="2945" y="8814"/>
                      <a:pt x="2985" y="8626"/>
                      <a:pt x="3015" y="8556"/>
                    </a:cubicBezTo>
                    <a:cubicBezTo>
                      <a:pt x="3025" y="8546"/>
                      <a:pt x="3025" y="8536"/>
                      <a:pt x="3034" y="8526"/>
                    </a:cubicBezTo>
                    <a:lnTo>
                      <a:pt x="3044" y="8526"/>
                    </a:lnTo>
                    <a:cubicBezTo>
                      <a:pt x="3054" y="8526"/>
                      <a:pt x="3054" y="8536"/>
                      <a:pt x="3064" y="8556"/>
                    </a:cubicBezTo>
                    <a:cubicBezTo>
                      <a:pt x="3104" y="8695"/>
                      <a:pt x="3134" y="8754"/>
                      <a:pt x="3243" y="8764"/>
                    </a:cubicBezTo>
                    <a:cubicBezTo>
                      <a:pt x="3247" y="8765"/>
                      <a:pt x="3251" y="8765"/>
                      <a:pt x="3254" y="8765"/>
                    </a:cubicBezTo>
                    <a:cubicBezTo>
                      <a:pt x="3322" y="8765"/>
                      <a:pt x="3323" y="8680"/>
                      <a:pt x="3332" y="8596"/>
                    </a:cubicBezTo>
                    <a:cubicBezTo>
                      <a:pt x="3342" y="8546"/>
                      <a:pt x="3342" y="8497"/>
                      <a:pt x="3362" y="8457"/>
                    </a:cubicBezTo>
                    <a:cubicBezTo>
                      <a:pt x="3370" y="8444"/>
                      <a:pt x="3379" y="8438"/>
                      <a:pt x="3388" y="8438"/>
                    </a:cubicBezTo>
                    <a:cubicBezTo>
                      <a:pt x="3439" y="8438"/>
                      <a:pt x="3507" y="8585"/>
                      <a:pt x="3522" y="8585"/>
                    </a:cubicBezTo>
                    <a:cubicBezTo>
                      <a:pt x="3526" y="8585"/>
                      <a:pt x="3526" y="8574"/>
                      <a:pt x="3520" y="8546"/>
                    </a:cubicBezTo>
                    <a:cubicBezTo>
                      <a:pt x="3491" y="8407"/>
                      <a:pt x="3639" y="8338"/>
                      <a:pt x="3729" y="8328"/>
                    </a:cubicBezTo>
                    <a:cubicBezTo>
                      <a:pt x="3818" y="8318"/>
                      <a:pt x="3689" y="8120"/>
                      <a:pt x="3570" y="8090"/>
                    </a:cubicBezTo>
                    <a:cubicBezTo>
                      <a:pt x="3553" y="8086"/>
                      <a:pt x="3538" y="8084"/>
                      <a:pt x="3523" y="8084"/>
                    </a:cubicBezTo>
                    <a:cubicBezTo>
                      <a:pt x="3436" y="8084"/>
                      <a:pt x="3386" y="8151"/>
                      <a:pt x="3292" y="8159"/>
                    </a:cubicBezTo>
                    <a:cubicBezTo>
                      <a:pt x="3234" y="8165"/>
                      <a:pt x="3155" y="8199"/>
                      <a:pt x="3099" y="8199"/>
                    </a:cubicBezTo>
                    <a:cubicBezTo>
                      <a:pt x="3061" y="8199"/>
                      <a:pt x="3034" y="8183"/>
                      <a:pt x="3034" y="8130"/>
                    </a:cubicBezTo>
                    <a:cubicBezTo>
                      <a:pt x="3034" y="8040"/>
                      <a:pt x="3054" y="7951"/>
                      <a:pt x="3044" y="7892"/>
                    </a:cubicBezTo>
                    <a:cubicBezTo>
                      <a:pt x="3044" y="7872"/>
                      <a:pt x="3034" y="7852"/>
                      <a:pt x="3015" y="7852"/>
                    </a:cubicBezTo>
                    <a:cubicBezTo>
                      <a:pt x="2995" y="7852"/>
                      <a:pt x="2975" y="7872"/>
                      <a:pt x="2965" y="7892"/>
                    </a:cubicBezTo>
                    <a:cubicBezTo>
                      <a:pt x="2925" y="7941"/>
                      <a:pt x="2896" y="8011"/>
                      <a:pt x="2836" y="8021"/>
                    </a:cubicBezTo>
                    <a:cubicBezTo>
                      <a:pt x="2770" y="8028"/>
                      <a:pt x="2694" y="8089"/>
                      <a:pt x="2646" y="8089"/>
                    </a:cubicBezTo>
                    <a:cubicBezTo>
                      <a:pt x="2629" y="8089"/>
                      <a:pt x="2616" y="8081"/>
                      <a:pt x="2608" y="8060"/>
                    </a:cubicBezTo>
                    <a:cubicBezTo>
                      <a:pt x="2591" y="8001"/>
                      <a:pt x="2574" y="7869"/>
                      <a:pt x="2619" y="7869"/>
                    </a:cubicBezTo>
                    <a:cubicBezTo>
                      <a:pt x="2627" y="7869"/>
                      <a:pt x="2636" y="7873"/>
                      <a:pt x="2648" y="7882"/>
                    </a:cubicBezTo>
                    <a:cubicBezTo>
                      <a:pt x="2665" y="7893"/>
                      <a:pt x="2683" y="7898"/>
                      <a:pt x="2702" y="7898"/>
                    </a:cubicBezTo>
                    <a:cubicBezTo>
                      <a:pt x="2749" y="7898"/>
                      <a:pt x="2798" y="7868"/>
                      <a:pt x="2826" y="7832"/>
                    </a:cubicBezTo>
                    <a:cubicBezTo>
                      <a:pt x="2856" y="7803"/>
                      <a:pt x="2866" y="7763"/>
                      <a:pt x="2856" y="7733"/>
                    </a:cubicBezTo>
                    <a:cubicBezTo>
                      <a:pt x="2806" y="7664"/>
                      <a:pt x="2618" y="7535"/>
                      <a:pt x="2717" y="7505"/>
                    </a:cubicBezTo>
                    <a:cubicBezTo>
                      <a:pt x="2728" y="7501"/>
                      <a:pt x="2740" y="7500"/>
                      <a:pt x="2752" y="7500"/>
                    </a:cubicBezTo>
                    <a:cubicBezTo>
                      <a:pt x="2835" y="7500"/>
                      <a:pt x="2933" y="7583"/>
                      <a:pt x="2985" y="7644"/>
                    </a:cubicBezTo>
                    <a:cubicBezTo>
                      <a:pt x="2995" y="7654"/>
                      <a:pt x="3005" y="7674"/>
                      <a:pt x="3005" y="7684"/>
                    </a:cubicBezTo>
                    <a:cubicBezTo>
                      <a:pt x="3005" y="7684"/>
                      <a:pt x="3015" y="7693"/>
                      <a:pt x="3015" y="7703"/>
                    </a:cubicBezTo>
                    <a:cubicBezTo>
                      <a:pt x="3038" y="7750"/>
                      <a:pt x="3116" y="7821"/>
                      <a:pt x="3168" y="7821"/>
                    </a:cubicBezTo>
                    <a:cubicBezTo>
                      <a:pt x="3182" y="7821"/>
                      <a:pt x="3194" y="7815"/>
                      <a:pt x="3203" y="7803"/>
                    </a:cubicBezTo>
                    <a:cubicBezTo>
                      <a:pt x="3209" y="7794"/>
                      <a:pt x="3215" y="7790"/>
                      <a:pt x="3222" y="7790"/>
                    </a:cubicBezTo>
                    <a:cubicBezTo>
                      <a:pt x="3239" y="7790"/>
                      <a:pt x="3258" y="7811"/>
                      <a:pt x="3272" y="7832"/>
                    </a:cubicBezTo>
                    <a:cubicBezTo>
                      <a:pt x="3292" y="7872"/>
                      <a:pt x="3312" y="7902"/>
                      <a:pt x="3312" y="7922"/>
                    </a:cubicBezTo>
                    <a:cubicBezTo>
                      <a:pt x="3312" y="7946"/>
                      <a:pt x="3322" y="7959"/>
                      <a:pt x="3339" y="7959"/>
                    </a:cubicBezTo>
                    <a:cubicBezTo>
                      <a:pt x="3357" y="7959"/>
                      <a:pt x="3381" y="7946"/>
                      <a:pt x="3411" y="7922"/>
                    </a:cubicBezTo>
                    <a:cubicBezTo>
                      <a:pt x="3471" y="7872"/>
                      <a:pt x="3421" y="7773"/>
                      <a:pt x="3391" y="7723"/>
                    </a:cubicBezTo>
                    <a:cubicBezTo>
                      <a:pt x="3391" y="7713"/>
                      <a:pt x="3381" y="7703"/>
                      <a:pt x="3381" y="7693"/>
                    </a:cubicBezTo>
                    <a:cubicBezTo>
                      <a:pt x="3372" y="7684"/>
                      <a:pt x="3352" y="7664"/>
                      <a:pt x="3332" y="7644"/>
                    </a:cubicBezTo>
                    <a:cubicBezTo>
                      <a:pt x="3302" y="7624"/>
                      <a:pt x="3282" y="7594"/>
                      <a:pt x="3292" y="7574"/>
                    </a:cubicBezTo>
                    <a:cubicBezTo>
                      <a:pt x="3301" y="7557"/>
                      <a:pt x="3312" y="7543"/>
                      <a:pt x="3328" y="7543"/>
                    </a:cubicBezTo>
                    <a:cubicBezTo>
                      <a:pt x="3347" y="7543"/>
                      <a:pt x="3373" y="7564"/>
                      <a:pt x="3411" y="7624"/>
                    </a:cubicBezTo>
                    <a:cubicBezTo>
                      <a:pt x="3411" y="7634"/>
                      <a:pt x="3411" y="7634"/>
                      <a:pt x="3411" y="7634"/>
                    </a:cubicBezTo>
                    <a:cubicBezTo>
                      <a:pt x="3411" y="7634"/>
                      <a:pt x="3411" y="7634"/>
                      <a:pt x="3421" y="7644"/>
                    </a:cubicBezTo>
                    <a:cubicBezTo>
                      <a:pt x="3474" y="7731"/>
                      <a:pt x="3495" y="7765"/>
                      <a:pt x="3520" y="7765"/>
                    </a:cubicBezTo>
                    <a:cubicBezTo>
                      <a:pt x="3523" y="7765"/>
                      <a:pt x="3527" y="7764"/>
                      <a:pt x="3530" y="7763"/>
                    </a:cubicBezTo>
                    <a:cubicBezTo>
                      <a:pt x="3560" y="7743"/>
                      <a:pt x="3649" y="7624"/>
                      <a:pt x="3600" y="7584"/>
                    </a:cubicBezTo>
                    <a:cubicBezTo>
                      <a:pt x="3560" y="7545"/>
                      <a:pt x="3550" y="7485"/>
                      <a:pt x="3540" y="7446"/>
                    </a:cubicBezTo>
                    <a:cubicBezTo>
                      <a:pt x="3529" y="7424"/>
                      <a:pt x="3494" y="7417"/>
                      <a:pt x="3453" y="7417"/>
                    </a:cubicBezTo>
                    <a:cubicBezTo>
                      <a:pt x="3420" y="7417"/>
                      <a:pt x="3383" y="7421"/>
                      <a:pt x="3352" y="7426"/>
                    </a:cubicBezTo>
                    <a:cubicBezTo>
                      <a:pt x="3315" y="7436"/>
                      <a:pt x="3300" y="7447"/>
                      <a:pt x="3293" y="7447"/>
                    </a:cubicBezTo>
                    <a:cubicBezTo>
                      <a:pt x="3287" y="7447"/>
                      <a:pt x="3287" y="7439"/>
                      <a:pt x="3282" y="7416"/>
                    </a:cubicBezTo>
                    <a:cubicBezTo>
                      <a:pt x="3262" y="7376"/>
                      <a:pt x="3441" y="7277"/>
                      <a:pt x="3381" y="7247"/>
                    </a:cubicBezTo>
                    <a:cubicBezTo>
                      <a:pt x="3332" y="7233"/>
                      <a:pt x="3247" y="7169"/>
                      <a:pt x="3188" y="7169"/>
                    </a:cubicBezTo>
                    <a:cubicBezTo>
                      <a:pt x="3165" y="7169"/>
                      <a:pt x="3145" y="7179"/>
                      <a:pt x="3134" y="7208"/>
                    </a:cubicBezTo>
                    <a:cubicBezTo>
                      <a:pt x="3116" y="7259"/>
                      <a:pt x="3106" y="7291"/>
                      <a:pt x="3090" y="7291"/>
                    </a:cubicBezTo>
                    <a:cubicBezTo>
                      <a:pt x="3079" y="7291"/>
                      <a:pt x="3065" y="7275"/>
                      <a:pt x="3044" y="7237"/>
                    </a:cubicBezTo>
                    <a:cubicBezTo>
                      <a:pt x="3017" y="7201"/>
                      <a:pt x="3002" y="7194"/>
                      <a:pt x="2992" y="7194"/>
                    </a:cubicBezTo>
                    <a:cubicBezTo>
                      <a:pt x="2986" y="7194"/>
                      <a:pt x="2982" y="7197"/>
                      <a:pt x="2977" y="7197"/>
                    </a:cubicBezTo>
                    <a:cubicBezTo>
                      <a:pt x="2973" y="7197"/>
                      <a:pt x="2970" y="7195"/>
                      <a:pt x="2965" y="7188"/>
                    </a:cubicBezTo>
                    <a:cubicBezTo>
                      <a:pt x="2935" y="7148"/>
                      <a:pt x="2945" y="7118"/>
                      <a:pt x="2856" y="7069"/>
                    </a:cubicBezTo>
                    <a:cubicBezTo>
                      <a:pt x="2840" y="7061"/>
                      <a:pt x="2827" y="7058"/>
                      <a:pt x="2816" y="7058"/>
                    </a:cubicBezTo>
                    <a:cubicBezTo>
                      <a:pt x="2758" y="7058"/>
                      <a:pt x="2754" y="7153"/>
                      <a:pt x="2687" y="7178"/>
                    </a:cubicBezTo>
                    <a:cubicBezTo>
                      <a:pt x="2679" y="7180"/>
                      <a:pt x="2670" y="7181"/>
                      <a:pt x="2661" y="7181"/>
                    </a:cubicBezTo>
                    <a:cubicBezTo>
                      <a:pt x="2589" y="7181"/>
                      <a:pt x="2519" y="7118"/>
                      <a:pt x="2519" y="7118"/>
                    </a:cubicBezTo>
                    <a:cubicBezTo>
                      <a:pt x="2519" y="7118"/>
                      <a:pt x="2469" y="6980"/>
                      <a:pt x="2499" y="6940"/>
                    </a:cubicBezTo>
                    <a:cubicBezTo>
                      <a:pt x="2505" y="6928"/>
                      <a:pt x="2514" y="6923"/>
                      <a:pt x="2527" y="6923"/>
                    </a:cubicBezTo>
                    <a:cubicBezTo>
                      <a:pt x="2536" y="6923"/>
                      <a:pt x="2546" y="6926"/>
                      <a:pt x="2559" y="6930"/>
                    </a:cubicBezTo>
                    <a:cubicBezTo>
                      <a:pt x="2687" y="6980"/>
                      <a:pt x="2618" y="6960"/>
                      <a:pt x="2697" y="6980"/>
                    </a:cubicBezTo>
                    <a:lnTo>
                      <a:pt x="2727" y="6980"/>
                    </a:lnTo>
                    <a:cubicBezTo>
                      <a:pt x="2740" y="6983"/>
                      <a:pt x="2752" y="6985"/>
                      <a:pt x="2762" y="6985"/>
                    </a:cubicBezTo>
                    <a:cubicBezTo>
                      <a:pt x="2781" y="6985"/>
                      <a:pt x="2790" y="6976"/>
                      <a:pt x="2777" y="6950"/>
                    </a:cubicBezTo>
                    <a:cubicBezTo>
                      <a:pt x="2767" y="6930"/>
                      <a:pt x="2757" y="6910"/>
                      <a:pt x="2737" y="6890"/>
                    </a:cubicBezTo>
                    <a:cubicBezTo>
                      <a:pt x="2663" y="6789"/>
                      <a:pt x="2539" y="6731"/>
                      <a:pt x="2640" y="6731"/>
                    </a:cubicBezTo>
                    <a:cubicBezTo>
                      <a:pt x="2648" y="6731"/>
                      <a:pt x="2657" y="6731"/>
                      <a:pt x="2668" y="6732"/>
                    </a:cubicBezTo>
                    <a:cubicBezTo>
                      <a:pt x="2678" y="6732"/>
                      <a:pt x="2687" y="6733"/>
                      <a:pt x="2696" y="6733"/>
                    </a:cubicBezTo>
                    <a:cubicBezTo>
                      <a:pt x="2758" y="6733"/>
                      <a:pt x="2779" y="6715"/>
                      <a:pt x="2792" y="6715"/>
                    </a:cubicBezTo>
                    <a:cubicBezTo>
                      <a:pt x="2801" y="6715"/>
                      <a:pt x="2806" y="6721"/>
                      <a:pt x="2816" y="6742"/>
                    </a:cubicBezTo>
                    <a:cubicBezTo>
                      <a:pt x="2816" y="6752"/>
                      <a:pt x="2826" y="6761"/>
                      <a:pt x="2836" y="6791"/>
                    </a:cubicBezTo>
                    <a:cubicBezTo>
                      <a:pt x="2879" y="6891"/>
                      <a:pt x="2927" y="6991"/>
                      <a:pt x="2939" y="6991"/>
                    </a:cubicBezTo>
                    <a:cubicBezTo>
                      <a:pt x="2944" y="6991"/>
                      <a:pt x="2944" y="6976"/>
                      <a:pt x="2935" y="6940"/>
                    </a:cubicBezTo>
                    <a:cubicBezTo>
                      <a:pt x="2915" y="6801"/>
                      <a:pt x="2906" y="6841"/>
                      <a:pt x="2906" y="6752"/>
                    </a:cubicBezTo>
                    <a:cubicBezTo>
                      <a:pt x="2906" y="6742"/>
                      <a:pt x="2896" y="6722"/>
                      <a:pt x="2896" y="6712"/>
                    </a:cubicBezTo>
                    <a:cubicBezTo>
                      <a:pt x="2887" y="6638"/>
                      <a:pt x="2872" y="6551"/>
                      <a:pt x="2907" y="6551"/>
                    </a:cubicBezTo>
                    <a:cubicBezTo>
                      <a:pt x="2914" y="6551"/>
                      <a:pt x="2923" y="6555"/>
                      <a:pt x="2935" y="6563"/>
                    </a:cubicBezTo>
                    <a:cubicBezTo>
                      <a:pt x="3015" y="6613"/>
                      <a:pt x="3074" y="6593"/>
                      <a:pt x="3084" y="6672"/>
                    </a:cubicBezTo>
                    <a:cubicBezTo>
                      <a:pt x="3084" y="6682"/>
                      <a:pt x="3084" y="6702"/>
                      <a:pt x="3094" y="6712"/>
                    </a:cubicBezTo>
                    <a:cubicBezTo>
                      <a:pt x="3102" y="6785"/>
                      <a:pt x="3124" y="6898"/>
                      <a:pt x="3153" y="6898"/>
                    </a:cubicBezTo>
                    <a:cubicBezTo>
                      <a:pt x="3159" y="6898"/>
                      <a:pt x="3166" y="6893"/>
                      <a:pt x="3173" y="6880"/>
                    </a:cubicBezTo>
                    <a:cubicBezTo>
                      <a:pt x="3213" y="6801"/>
                      <a:pt x="3213" y="6841"/>
                      <a:pt x="3173" y="6732"/>
                    </a:cubicBezTo>
                    <a:cubicBezTo>
                      <a:pt x="3173" y="6722"/>
                      <a:pt x="3163" y="6712"/>
                      <a:pt x="3163" y="6692"/>
                    </a:cubicBezTo>
                    <a:cubicBezTo>
                      <a:pt x="3144" y="6642"/>
                      <a:pt x="3134" y="6613"/>
                      <a:pt x="3124" y="6583"/>
                    </a:cubicBezTo>
                    <a:cubicBezTo>
                      <a:pt x="3114" y="6523"/>
                      <a:pt x="3114" y="6504"/>
                      <a:pt x="3153" y="6494"/>
                    </a:cubicBezTo>
                    <a:cubicBezTo>
                      <a:pt x="3158" y="6493"/>
                      <a:pt x="3161" y="6492"/>
                      <a:pt x="3165" y="6492"/>
                    </a:cubicBezTo>
                    <a:cubicBezTo>
                      <a:pt x="3197" y="6492"/>
                      <a:pt x="3215" y="6529"/>
                      <a:pt x="3233" y="6573"/>
                    </a:cubicBezTo>
                    <a:cubicBezTo>
                      <a:pt x="3233" y="6593"/>
                      <a:pt x="3243" y="6623"/>
                      <a:pt x="3253" y="6642"/>
                    </a:cubicBezTo>
                    <a:cubicBezTo>
                      <a:pt x="3272" y="6682"/>
                      <a:pt x="3292" y="6712"/>
                      <a:pt x="3302" y="6732"/>
                    </a:cubicBezTo>
                    <a:cubicBezTo>
                      <a:pt x="3332" y="6761"/>
                      <a:pt x="3352" y="6791"/>
                      <a:pt x="3381" y="6831"/>
                    </a:cubicBezTo>
                    <a:cubicBezTo>
                      <a:pt x="3409" y="6875"/>
                      <a:pt x="3445" y="6912"/>
                      <a:pt x="3472" y="6912"/>
                    </a:cubicBezTo>
                    <a:cubicBezTo>
                      <a:pt x="3494" y="6912"/>
                      <a:pt x="3510" y="6888"/>
                      <a:pt x="3510" y="6821"/>
                    </a:cubicBezTo>
                    <a:cubicBezTo>
                      <a:pt x="3510" y="6761"/>
                      <a:pt x="3481" y="6732"/>
                      <a:pt x="3461" y="6702"/>
                    </a:cubicBezTo>
                    <a:cubicBezTo>
                      <a:pt x="3431" y="6672"/>
                      <a:pt x="3401" y="6662"/>
                      <a:pt x="3451" y="6623"/>
                    </a:cubicBezTo>
                    <a:cubicBezTo>
                      <a:pt x="3468" y="6611"/>
                      <a:pt x="3489" y="6606"/>
                      <a:pt x="3509" y="6606"/>
                    </a:cubicBezTo>
                    <a:cubicBezTo>
                      <a:pt x="3524" y="6606"/>
                      <a:pt x="3538" y="6609"/>
                      <a:pt x="3550" y="6613"/>
                    </a:cubicBezTo>
                    <a:cubicBezTo>
                      <a:pt x="3560" y="6613"/>
                      <a:pt x="3569" y="6613"/>
                      <a:pt x="3576" y="6613"/>
                    </a:cubicBezTo>
                    <a:cubicBezTo>
                      <a:pt x="3598" y="6613"/>
                      <a:pt x="3607" y="6608"/>
                      <a:pt x="3600" y="6563"/>
                    </a:cubicBezTo>
                    <a:cubicBezTo>
                      <a:pt x="3600" y="6553"/>
                      <a:pt x="3600" y="6543"/>
                      <a:pt x="3600" y="6533"/>
                    </a:cubicBezTo>
                    <a:cubicBezTo>
                      <a:pt x="3600" y="6474"/>
                      <a:pt x="3610" y="6454"/>
                      <a:pt x="3560" y="6444"/>
                    </a:cubicBezTo>
                    <a:lnTo>
                      <a:pt x="3520" y="6444"/>
                    </a:lnTo>
                    <a:cubicBezTo>
                      <a:pt x="3459" y="6444"/>
                      <a:pt x="3402" y="6474"/>
                      <a:pt x="3372" y="6474"/>
                    </a:cubicBezTo>
                    <a:cubicBezTo>
                      <a:pt x="3353" y="6474"/>
                      <a:pt x="3344" y="6462"/>
                      <a:pt x="3352" y="6424"/>
                    </a:cubicBezTo>
                    <a:cubicBezTo>
                      <a:pt x="3372" y="6325"/>
                      <a:pt x="3421" y="6345"/>
                      <a:pt x="3451" y="6335"/>
                    </a:cubicBezTo>
                    <a:cubicBezTo>
                      <a:pt x="3481" y="6335"/>
                      <a:pt x="3431" y="6246"/>
                      <a:pt x="3431" y="6246"/>
                    </a:cubicBezTo>
                    <a:cubicBezTo>
                      <a:pt x="3431" y="6246"/>
                      <a:pt x="3401" y="6256"/>
                      <a:pt x="3362" y="6266"/>
                    </a:cubicBezTo>
                    <a:cubicBezTo>
                      <a:pt x="3323" y="6282"/>
                      <a:pt x="3268" y="6296"/>
                      <a:pt x="3225" y="6296"/>
                    </a:cubicBezTo>
                    <a:cubicBezTo>
                      <a:pt x="3190" y="6296"/>
                      <a:pt x="3162" y="6287"/>
                      <a:pt x="3153" y="6266"/>
                    </a:cubicBezTo>
                    <a:cubicBezTo>
                      <a:pt x="3119" y="6189"/>
                      <a:pt x="3255" y="6067"/>
                      <a:pt x="3216" y="6067"/>
                    </a:cubicBezTo>
                    <a:cubicBezTo>
                      <a:pt x="3210" y="6067"/>
                      <a:pt x="3200" y="6070"/>
                      <a:pt x="3183" y="6077"/>
                    </a:cubicBezTo>
                    <a:cubicBezTo>
                      <a:pt x="3111" y="6108"/>
                      <a:pt x="3068" y="6145"/>
                      <a:pt x="3022" y="6145"/>
                    </a:cubicBezTo>
                    <a:cubicBezTo>
                      <a:pt x="2994" y="6145"/>
                      <a:pt x="2964" y="6130"/>
                      <a:pt x="2925" y="6087"/>
                    </a:cubicBezTo>
                    <a:cubicBezTo>
                      <a:pt x="2906" y="6067"/>
                      <a:pt x="2896" y="6057"/>
                      <a:pt x="2876" y="6038"/>
                    </a:cubicBezTo>
                    <a:cubicBezTo>
                      <a:pt x="2816" y="5978"/>
                      <a:pt x="2787" y="5978"/>
                      <a:pt x="2737" y="5929"/>
                    </a:cubicBezTo>
                    <a:cubicBezTo>
                      <a:pt x="2687" y="5869"/>
                      <a:pt x="2668" y="5869"/>
                      <a:pt x="2638" y="5829"/>
                    </a:cubicBezTo>
                    <a:cubicBezTo>
                      <a:pt x="2612" y="5795"/>
                      <a:pt x="2654" y="5715"/>
                      <a:pt x="2685" y="5715"/>
                    </a:cubicBezTo>
                    <a:cubicBezTo>
                      <a:pt x="2689" y="5715"/>
                      <a:pt x="2694" y="5717"/>
                      <a:pt x="2697" y="5720"/>
                    </a:cubicBezTo>
                    <a:cubicBezTo>
                      <a:pt x="2727" y="5740"/>
                      <a:pt x="2717" y="5800"/>
                      <a:pt x="2787" y="5879"/>
                    </a:cubicBezTo>
                    <a:cubicBezTo>
                      <a:pt x="2889" y="5991"/>
                      <a:pt x="2938" y="6033"/>
                      <a:pt x="2957" y="6033"/>
                    </a:cubicBezTo>
                    <a:cubicBezTo>
                      <a:pt x="2990" y="6033"/>
                      <a:pt x="2921" y="5896"/>
                      <a:pt x="2876" y="5800"/>
                    </a:cubicBezTo>
                    <a:cubicBezTo>
                      <a:pt x="2796" y="5661"/>
                      <a:pt x="2727" y="5750"/>
                      <a:pt x="2747" y="5641"/>
                    </a:cubicBezTo>
                    <a:cubicBezTo>
                      <a:pt x="2757" y="5601"/>
                      <a:pt x="2777" y="5562"/>
                      <a:pt x="2796" y="5532"/>
                    </a:cubicBezTo>
                    <a:cubicBezTo>
                      <a:pt x="2813" y="5504"/>
                      <a:pt x="2833" y="5485"/>
                      <a:pt x="2851" y="5485"/>
                    </a:cubicBezTo>
                    <a:cubicBezTo>
                      <a:pt x="2865" y="5485"/>
                      <a:pt x="2877" y="5496"/>
                      <a:pt x="2886" y="5522"/>
                    </a:cubicBezTo>
                    <a:cubicBezTo>
                      <a:pt x="2896" y="5522"/>
                      <a:pt x="2896" y="5532"/>
                      <a:pt x="2896" y="5532"/>
                    </a:cubicBezTo>
                    <a:cubicBezTo>
                      <a:pt x="2935" y="5661"/>
                      <a:pt x="2896" y="5790"/>
                      <a:pt x="2995" y="5879"/>
                    </a:cubicBezTo>
                    <a:cubicBezTo>
                      <a:pt x="3023" y="5905"/>
                      <a:pt x="3042" y="5916"/>
                      <a:pt x="3052" y="5916"/>
                    </a:cubicBezTo>
                    <a:cubicBezTo>
                      <a:pt x="3079" y="5916"/>
                      <a:pt x="3054" y="5843"/>
                      <a:pt x="3005" y="5730"/>
                    </a:cubicBezTo>
                    <a:cubicBezTo>
                      <a:pt x="2975" y="5641"/>
                      <a:pt x="2935" y="5552"/>
                      <a:pt x="2935" y="5492"/>
                    </a:cubicBezTo>
                    <a:cubicBezTo>
                      <a:pt x="2928" y="5456"/>
                      <a:pt x="2931" y="5431"/>
                      <a:pt x="2953" y="5431"/>
                    </a:cubicBezTo>
                    <a:cubicBezTo>
                      <a:pt x="2961" y="5431"/>
                      <a:pt x="2971" y="5434"/>
                      <a:pt x="2985" y="5443"/>
                    </a:cubicBezTo>
                    <a:lnTo>
                      <a:pt x="2995" y="5443"/>
                    </a:lnTo>
                    <a:cubicBezTo>
                      <a:pt x="3104" y="5522"/>
                      <a:pt x="2995" y="5433"/>
                      <a:pt x="3054" y="5542"/>
                    </a:cubicBezTo>
                    <a:cubicBezTo>
                      <a:pt x="3087" y="5596"/>
                      <a:pt x="3194" y="5653"/>
                      <a:pt x="3276" y="5653"/>
                    </a:cubicBezTo>
                    <a:cubicBezTo>
                      <a:pt x="3343" y="5653"/>
                      <a:pt x="3394" y="5614"/>
                      <a:pt x="3372" y="5502"/>
                    </a:cubicBezTo>
                    <a:cubicBezTo>
                      <a:pt x="3349" y="5407"/>
                      <a:pt x="3323" y="5385"/>
                      <a:pt x="3297" y="5385"/>
                    </a:cubicBezTo>
                    <a:cubicBezTo>
                      <a:pt x="3275" y="5385"/>
                      <a:pt x="3252" y="5401"/>
                      <a:pt x="3232" y="5401"/>
                    </a:cubicBezTo>
                    <a:cubicBezTo>
                      <a:pt x="3214" y="5401"/>
                      <a:pt x="3197" y="5389"/>
                      <a:pt x="3183" y="5344"/>
                    </a:cubicBezTo>
                    <a:cubicBezTo>
                      <a:pt x="3173" y="5304"/>
                      <a:pt x="3163" y="5264"/>
                      <a:pt x="3153" y="5234"/>
                    </a:cubicBezTo>
                    <a:cubicBezTo>
                      <a:pt x="3144" y="5195"/>
                      <a:pt x="3134" y="5165"/>
                      <a:pt x="3114" y="5135"/>
                    </a:cubicBezTo>
                    <a:cubicBezTo>
                      <a:pt x="3104" y="5115"/>
                      <a:pt x="3084" y="5096"/>
                      <a:pt x="3054" y="5086"/>
                    </a:cubicBezTo>
                    <a:cubicBezTo>
                      <a:pt x="3052" y="5085"/>
                      <a:pt x="3049" y="5084"/>
                      <a:pt x="3046" y="5084"/>
                    </a:cubicBezTo>
                    <a:cubicBezTo>
                      <a:pt x="3016" y="5084"/>
                      <a:pt x="2971" y="5129"/>
                      <a:pt x="2935" y="5165"/>
                    </a:cubicBezTo>
                    <a:cubicBezTo>
                      <a:pt x="2906" y="5195"/>
                      <a:pt x="2876" y="5225"/>
                      <a:pt x="2866" y="5225"/>
                    </a:cubicBezTo>
                    <a:cubicBezTo>
                      <a:pt x="2829" y="5225"/>
                      <a:pt x="2800" y="5033"/>
                      <a:pt x="2862" y="5033"/>
                    </a:cubicBezTo>
                    <a:cubicBezTo>
                      <a:pt x="2866" y="5033"/>
                      <a:pt x="2871" y="5034"/>
                      <a:pt x="2876" y="5036"/>
                    </a:cubicBezTo>
                    <a:cubicBezTo>
                      <a:pt x="2898" y="5044"/>
                      <a:pt x="2916" y="5048"/>
                      <a:pt x="2929" y="5048"/>
                    </a:cubicBezTo>
                    <a:cubicBezTo>
                      <a:pt x="2966" y="5048"/>
                      <a:pt x="2955" y="5009"/>
                      <a:pt x="2866" y="4897"/>
                    </a:cubicBezTo>
                    <a:cubicBezTo>
                      <a:pt x="2866" y="4887"/>
                      <a:pt x="2866" y="4887"/>
                      <a:pt x="2866" y="4887"/>
                    </a:cubicBezTo>
                    <a:cubicBezTo>
                      <a:pt x="2754" y="4750"/>
                      <a:pt x="2799" y="4642"/>
                      <a:pt x="2858" y="4642"/>
                    </a:cubicBezTo>
                    <a:cubicBezTo>
                      <a:pt x="2867" y="4642"/>
                      <a:pt x="2877" y="4644"/>
                      <a:pt x="2886" y="4649"/>
                    </a:cubicBezTo>
                    <a:cubicBezTo>
                      <a:pt x="2935" y="4669"/>
                      <a:pt x="2945" y="4749"/>
                      <a:pt x="2965" y="4818"/>
                    </a:cubicBezTo>
                    <a:cubicBezTo>
                      <a:pt x="2975" y="4887"/>
                      <a:pt x="2975" y="4957"/>
                      <a:pt x="2995" y="4957"/>
                    </a:cubicBezTo>
                    <a:cubicBezTo>
                      <a:pt x="3000" y="4962"/>
                      <a:pt x="3012" y="4964"/>
                      <a:pt x="3028" y="4964"/>
                    </a:cubicBezTo>
                    <a:cubicBezTo>
                      <a:pt x="3044" y="4964"/>
                      <a:pt x="3064" y="4962"/>
                      <a:pt x="3084" y="4957"/>
                    </a:cubicBezTo>
                    <a:cubicBezTo>
                      <a:pt x="3144" y="4937"/>
                      <a:pt x="3193" y="4887"/>
                      <a:pt x="3134" y="4749"/>
                    </a:cubicBezTo>
                    <a:cubicBezTo>
                      <a:pt x="3134" y="4739"/>
                      <a:pt x="3124" y="4729"/>
                      <a:pt x="3124" y="4729"/>
                    </a:cubicBezTo>
                    <a:cubicBezTo>
                      <a:pt x="3025" y="4521"/>
                      <a:pt x="2975" y="4610"/>
                      <a:pt x="2935" y="4550"/>
                    </a:cubicBezTo>
                    <a:cubicBezTo>
                      <a:pt x="2902" y="4492"/>
                      <a:pt x="2883" y="4265"/>
                      <a:pt x="2824" y="4265"/>
                    </a:cubicBezTo>
                    <a:cubicBezTo>
                      <a:pt x="2813" y="4265"/>
                      <a:pt x="2801" y="4274"/>
                      <a:pt x="2787" y="4293"/>
                    </a:cubicBezTo>
                    <a:cubicBezTo>
                      <a:pt x="2721" y="4373"/>
                      <a:pt x="2698" y="4479"/>
                      <a:pt x="2659" y="4479"/>
                    </a:cubicBezTo>
                    <a:cubicBezTo>
                      <a:pt x="2645" y="4479"/>
                      <a:pt x="2629" y="4466"/>
                      <a:pt x="2608" y="4431"/>
                    </a:cubicBezTo>
                    <a:cubicBezTo>
                      <a:pt x="2539" y="4312"/>
                      <a:pt x="2568" y="4203"/>
                      <a:pt x="2459" y="4164"/>
                    </a:cubicBezTo>
                    <a:cubicBezTo>
                      <a:pt x="2350" y="4134"/>
                      <a:pt x="2360" y="4074"/>
                      <a:pt x="2360" y="4025"/>
                    </a:cubicBezTo>
                    <a:cubicBezTo>
                      <a:pt x="2360" y="3971"/>
                      <a:pt x="2295" y="3770"/>
                      <a:pt x="2357" y="3770"/>
                    </a:cubicBezTo>
                    <a:cubicBezTo>
                      <a:pt x="2363" y="3770"/>
                      <a:pt x="2371" y="3772"/>
                      <a:pt x="2380" y="3777"/>
                    </a:cubicBezTo>
                    <a:cubicBezTo>
                      <a:pt x="2479" y="3826"/>
                      <a:pt x="2449" y="3896"/>
                      <a:pt x="2529" y="4035"/>
                    </a:cubicBezTo>
                    <a:cubicBezTo>
                      <a:pt x="2572" y="4105"/>
                      <a:pt x="2623" y="4139"/>
                      <a:pt x="2657" y="4139"/>
                    </a:cubicBezTo>
                    <a:cubicBezTo>
                      <a:pt x="2686" y="4139"/>
                      <a:pt x="2701" y="4114"/>
                      <a:pt x="2687" y="4064"/>
                    </a:cubicBezTo>
                    <a:cubicBezTo>
                      <a:pt x="2673" y="4011"/>
                      <a:pt x="2675" y="3979"/>
                      <a:pt x="2691" y="3979"/>
                    </a:cubicBezTo>
                    <a:cubicBezTo>
                      <a:pt x="2709" y="3979"/>
                      <a:pt x="2741" y="4013"/>
                      <a:pt x="2787" y="4094"/>
                    </a:cubicBezTo>
                    <a:cubicBezTo>
                      <a:pt x="2828" y="4168"/>
                      <a:pt x="2867" y="4177"/>
                      <a:pt x="2909" y="4177"/>
                    </a:cubicBezTo>
                    <a:cubicBezTo>
                      <a:pt x="2924" y="4177"/>
                      <a:pt x="2939" y="4176"/>
                      <a:pt x="2955" y="4176"/>
                    </a:cubicBezTo>
                    <a:cubicBezTo>
                      <a:pt x="2991" y="4176"/>
                      <a:pt x="3030" y="4182"/>
                      <a:pt x="3074" y="4223"/>
                    </a:cubicBezTo>
                    <a:cubicBezTo>
                      <a:pt x="3108" y="4257"/>
                      <a:pt x="3148" y="4271"/>
                      <a:pt x="3181" y="4271"/>
                    </a:cubicBezTo>
                    <a:cubicBezTo>
                      <a:pt x="3245" y="4271"/>
                      <a:pt x="3285" y="4219"/>
                      <a:pt x="3213" y="4154"/>
                    </a:cubicBezTo>
                    <a:cubicBezTo>
                      <a:pt x="3203" y="4144"/>
                      <a:pt x="3193" y="4134"/>
                      <a:pt x="3183" y="4124"/>
                    </a:cubicBezTo>
                    <a:cubicBezTo>
                      <a:pt x="3084" y="4055"/>
                      <a:pt x="3015" y="4035"/>
                      <a:pt x="2965" y="4015"/>
                    </a:cubicBezTo>
                    <a:cubicBezTo>
                      <a:pt x="2935" y="4005"/>
                      <a:pt x="2906" y="3995"/>
                      <a:pt x="2915" y="3975"/>
                    </a:cubicBezTo>
                    <a:cubicBezTo>
                      <a:pt x="2915" y="3943"/>
                      <a:pt x="2876" y="3851"/>
                      <a:pt x="2937" y="3851"/>
                    </a:cubicBezTo>
                    <a:cubicBezTo>
                      <a:pt x="2951" y="3851"/>
                      <a:pt x="2969" y="3855"/>
                      <a:pt x="2995" y="3866"/>
                    </a:cubicBezTo>
                    <a:cubicBezTo>
                      <a:pt x="3020" y="3879"/>
                      <a:pt x="3045" y="3885"/>
                      <a:pt x="3067" y="3885"/>
                    </a:cubicBezTo>
                    <a:cubicBezTo>
                      <a:pt x="3114" y="3885"/>
                      <a:pt x="3150" y="3860"/>
                      <a:pt x="3163" y="3826"/>
                    </a:cubicBezTo>
                    <a:cubicBezTo>
                      <a:pt x="3183" y="3787"/>
                      <a:pt x="3183" y="3737"/>
                      <a:pt x="3144" y="3688"/>
                    </a:cubicBezTo>
                    <a:cubicBezTo>
                      <a:pt x="3134" y="3668"/>
                      <a:pt x="3124" y="3658"/>
                      <a:pt x="3104" y="3648"/>
                    </a:cubicBezTo>
                    <a:cubicBezTo>
                      <a:pt x="3064" y="3595"/>
                      <a:pt x="3029" y="3577"/>
                      <a:pt x="2980" y="3577"/>
                    </a:cubicBezTo>
                    <a:cubicBezTo>
                      <a:pt x="2956" y="3577"/>
                      <a:pt x="2929" y="3582"/>
                      <a:pt x="2896" y="3589"/>
                    </a:cubicBezTo>
                    <a:cubicBezTo>
                      <a:pt x="2804" y="3613"/>
                      <a:pt x="2706" y="3721"/>
                      <a:pt x="2642" y="3721"/>
                    </a:cubicBezTo>
                    <a:cubicBezTo>
                      <a:pt x="2629" y="3721"/>
                      <a:pt x="2618" y="3717"/>
                      <a:pt x="2608" y="3708"/>
                    </a:cubicBezTo>
                    <a:cubicBezTo>
                      <a:pt x="2549" y="3648"/>
                      <a:pt x="2658" y="3559"/>
                      <a:pt x="2578" y="3549"/>
                    </a:cubicBezTo>
                    <a:cubicBezTo>
                      <a:pt x="2499" y="3539"/>
                      <a:pt x="2231" y="3519"/>
                      <a:pt x="2321" y="3440"/>
                    </a:cubicBezTo>
                    <a:cubicBezTo>
                      <a:pt x="2400" y="3370"/>
                      <a:pt x="2449" y="3271"/>
                      <a:pt x="2449" y="3271"/>
                    </a:cubicBezTo>
                    <a:cubicBezTo>
                      <a:pt x="2449" y="3271"/>
                      <a:pt x="2491" y="3099"/>
                      <a:pt x="2551" y="3099"/>
                    </a:cubicBezTo>
                    <a:cubicBezTo>
                      <a:pt x="2569" y="3099"/>
                      <a:pt x="2588" y="3114"/>
                      <a:pt x="2608" y="3152"/>
                    </a:cubicBezTo>
                    <a:cubicBezTo>
                      <a:pt x="2663" y="3256"/>
                      <a:pt x="2703" y="3289"/>
                      <a:pt x="2733" y="3289"/>
                    </a:cubicBezTo>
                    <a:cubicBezTo>
                      <a:pt x="2751" y="3289"/>
                      <a:pt x="2765" y="3276"/>
                      <a:pt x="2777" y="3261"/>
                    </a:cubicBezTo>
                    <a:cubicBezTo>
                      <a:pt x="2800" y="3231"/>
                      <a:pt x="2799" y="3159"/>
                      <a:pt x="2811" y="3159"/>
                    </a:cubicBezTo>
                    <a:cubicBezTo>
                      <a:pt x="2815" y="3159"/>
                      <a:pt x="2819" y="3166"/>
                      <a:pt x="2826" y="3182"/>
                    </a:cubicBezTo>
                    <a:cubicBezTo>
                      <a:pt x="2839" y="3217"/>
                      <a:pt x="2878" y="3239"/>
                      <a:pt x="2907" y="3239"/>
                    </a:cubicBezTo>
                    <a:cubicBezTo>
                      <a:pt x="2944" y="3239"/>
                      <a:pt x="2966" y="3205"/>
                      <a:pt x="2906" y="3122"/>
                    </a:cubicBezTo>
                    <a:cubicBezTo>
                      <a:pt x="2806" y="2990"/>
                      <a:pt x="2748" y="2892"/>
                      <a:pt x="2703" y="2892"/>
                    </a:cubicBezTo>
                    <a:cubicBezTo>
                      <a:pt x="2694" y="2892"/>
                      <a:pt x="2686" y="2896"/>
                      <a:pt x="2677" y="2904"/>
                    </a:cubicBezTo>
                    <a:cubicBezTo>
                      <a:pt x="2667" y="2917"/>
                      <a:pt x="2660" y="2922"/>
                      <a:pt x="2654" y="2922"/>
                    </a:cubicBezTo>
                    <a:cubicBezTo>
                      <a:pt x="2630" y="2922"/>
                      <a:pt x="2623" y="2844"/>
                      <a:pt x="2529" y="2766"/>
                    </a:cubicBezTo>
                    <a:cubicBezTo>
                      <a:pt x="2483" y="2728"/>
                      <a:pt x="2447" y="2720"/>
                      <a:pt x="2417" y="2720"/>
                    </a:cubicBezTo>
                    <a:cubicBezTo>
                      <a:pt x="2397" y="2720"/>
                      <a:pt x="2379" y="2724"/>
                      <a:pt x="2361" y="2724"/>
                    </a:cubicBezTo>
                    <a:cubicBezTo>
                      <a:pt x="2344" y="2724"/>
                      <a:pt x="2328" y="2720"/>
                      <a:pt x="2311" y="2706"/>
                    </a:cubicBezTo>
                    <a:cubicBezTo>
                      <a:pt x="2251" y="2647"/>
                      <a:pt x="2053" y="2577"/>
                      <a:pt x="2192" y="2488"/>
                    </a:cubicBezTo>
                    <a:cubicBezTo>
                      <a:pt x="2278" y="2428"/>
                      <a:pt x="2325" y="2390"/>
                      <a:pt x="2361" y="2390"/>
                    </a:cubicBezTo>
                    <a:cubicBezTo>
                      <a:pt x="2378" y="2390"/>
                      <a:pt x="2394" y="2399"/>
                      <a:pt x="2410" y="2419"/>
                    </a:cubicBezTo>
                    <a:cubicBezTo>
                      <a:pt x="2428" y="2434"/>
                      <a:pt x="2454" y="2442"/>
                      <a:pt x="2481" y="2442"/>
                    </a:cubicBezTo>
                    <a:cubicBezTo>
                      <a:pt x="2540" y="2442"/>
                      <a:pt x="2607" y="2404"/>
                      <a:pt x="2628" y="2329"/>
                    </a:cubicBezTo>
                    <a:cubicBezTo>
                      <a:pt x="2637" y="2304"/>
                      <a:pt x="2648" y="2295"/>
                      <a:pt x="2660" y="2295"/>
                    </a:cubicBezTo>
                    <a:cubicBezTo>
                      <a:pt x="2686" y="2295"/>
                      <a:pt x="2714" y="2339"/>
                      <a:pt x="2721" y="2339"/>
                    </a:cubicBezTo>
                    <a:cubicBezTo>
                      <a:pt x="2725" y="2339"/>
                      <a:pt x="2725" y="2329"/>
                      <a:pt x="2717" y="2300"/>
                    </a:cubicBezTo>
                    <a:cubicBezTo>
                      <a:pt x="2697" y="2220"/>
                      <a:pt x="2669" y="2172"/>
                      <a:pt x="2631" y="2172"/>
                    </a:cubicBezTo>
                    <a:cubicBezTo>
                      <a:pt x="2612" y="2172"/>
                      <a:pt x="2592" y="2184"/>
                      <a:pt x="2568" y="2210"/>
                    </a:cubicBezTo>
                    <a:cubicBezTo>
                      <a:pt x="2552" y="2229"/>
                      <a:pt x="2534" y="2237"/>
                      <a:pt x="2516" y="2237"/>
                    </a:cubicBezTo>
                    <a:cubicBezTo>
                      <a:pt x="2459" y="2237"/>
                      <a:pt x="2407" y="2154"/>
                      <a:pt x="2430" y="2071"/>
                    </a:cubicBezTo>
                    <a:cubicBezTo>
                      <a:pt x="2451" y="2001"/>
                      <a:pt x="2548" y="1940"/>
                      <a:pt x="2537" y="1940"/>
                    </a:cubicBezTo>
                    <a:cubicBezTo>
                      <a:pt x="2532" y="1940"/>
                      <a:pt x="2510" y="1950"/>
                      <a:pt x="2459" y="1972"/>
                    </a:cubicBezTo>
                    <a:cubicBezTo>
                      <a:pt x="2281" y="2052"/>
                      <a:pt x="2321" y="2032"/>
                      <a:pt x="2350" y="2121"/>
                    </a:cubicBezTo>
                    <a:cubicBezTo>
                      <a:pt x="2362" y="2172"/>
                      <a:pt x="2309" y="2229"/>
                      <a:pt x="2265" y="2229"/>
                    </a:cubicBezTo>
                    <a:cubicBezTo>
                      <a:pt x="2231" y="2229"/>
                      <a:pt x="2203" y="2196"/>
                      <a:pt x="2211" y="2101"/>
                    </a:cubicBezTo>
                    <a:cubicBezTo>
                      <a:pt x="2231" y="1883"/>
                      <a:pt x="2122" y="1724"/>
                      <a:pt x="2251" y="1724"/>
                    </a:cubicBezTo>
                    <a:cubicBezTo>
                      <a:pt x="2338" y="1731"/>
                      <a:pt x="2339" y="1774"/>
                      <a:pt x="2349" y="1774"/>
                    </a:cubicBezTo>
                    <a:cubicBezTo>
                      <a:pt x="2354" y="1774"/>
                      <a:pt x="2361" y="1764"/>
                      <a:pt x="2380" y="1734"/>
                    </a:cubicBezTo>
                    <a:cubicBezTo>
                      <a:pt x="2440" y="1635"/>
                      <a:pt x="2677" y="1705"/>
                      <a:pt x="2568" y="1586"/>
                    </a:cubicBezTo>
                    <a:cubicBezTo>
                      <a:pt x="2487" y="1490"/>
                      <a:pt x="2450" y="1421"/>
                      <a:pt x="2412" y="1421"/>
                    </a:cubicBezTo>
                    <a:cubicBezTo>
                      <a:pt x="2399" y="1421"/>
                      <a:pt x="2385" y="1429"/>
                      <a:pt x="2370" y="1447"/>
                    </a:cubicBezTo>
                    <a:cubicBezTo>
                      <a:pt x="2319" y="1501"/>
                      <a:pt x="2273" y="1521"/>
                      <a:pt x="2237" y="1521"/>
                    </a:cubicBezTo>
                    <a:cubicBezTo>
                      <a:pt x="2169" y="1521"/>
                      <a:pt x="2140" y="1450"/>
                      <a:pt x="2192" y="1417"/>
                    </a:cubicBezTo>
                    <a:cubicBezTo>
                      <a:pt x="2268" y="1370"/>
                      <a:pt x="2334" y="1168"/>
                      <a:pt x="2297" y="1168"/>
                    </a:cubicBezTo>
                    <a:cubicBezTo>
                      <a:pt x="2295" y="1168"/>
                      <a:pt x="2293" y="1168"/>
                      <a:pt x="2291" y="1169"/>
                    </a:cubicBezTo>
                    <a:cubicBezTo>
                      <a:pt x="2283" y="1172"/>
                      <a:pt x="2274" y="1174"/>
                      <a:pt x="2264" y="1174"/>
                    </a:cubicBezTo>
                    <a:cubicBezTo>
                      <a:pt x="2205" y="1174"/>
                      <a:pt x="2109" y="1129"/>
                      <a:pt x="2092" y="1070"/>
                    </a:cubicBezTo>
                    <a:cubicBezTo>
                      <a:pt x="2087" y="1031"/>
                      <a:pt x="2078" y="1026"/>
                      <a:pt x="2070" y="1026"/>
                    </a:cubicBezTo>
                    <a:cubicBezTo>
                      <a:pt x="2067" y="1026"/>
                      <a:pt x="2065" y="1027"/>
                      <a:pt x="2063" y="1027"/>
                    </a:cubicBezTo>
                    <a:cubicBezTo>
                      <a:pt x="2059" y="1027"/>
                      <a:pt x="2056" y="1026"/>
                      <a:pt x="2053" y="1020"/>
                    </a:cubicBezTo>
                    <a:cubicBezTo>
                      <a:pt x="2033" y="991"/>
                      <a:pt x="2083" y="812"/>
                      <a:pt x="2142" y="733"/>
                    </a:cubicBezTo>
                    <a:cubicBezTo>
                      <a:pt x="2172" y="688"/>
                      <a:pt x="2229" y="666"/>
                      <a:pt x="2215" y="666"/>
                    </a:cubicBezTo>
                    <a:cubicBezTo>
                      <a:pt x="2210" y="666"/>
                      <a:pt x="2197" y="668"/>
                      <a:pt x="2172" y="673"/>
                    </a:cubicBezTo>
                    <a:cubicBezTo>
                      <a:pt x="2097" y="688"/>
                      <a:pt x="2045" y="793"/>
                      <a:pt x="2019" y="793"/>
                    </a:cubicBezTo>
                    <a:cubicBezTo>
                      <a:pt x="2011" y="793"/>
                      <a:pt x="2006" y="782"/>
                      <a:pt x="2003" y="753"/>
                    </a:cubicBezTo>
                    <a:cubicBezTo>
                      <a:pt x="1993" y="634"/>
                      <a:pt x="2003" y="485"/>
                      <a:pt x="1964" y="406"/>
                    </a:cubicBezTo>
                    <a:cubicBezTo>
                      <a:pt x="1940" y="344"/>
                      <a:pt x="1917" y="0"/>
                      <a:pt x="19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10398762" y="-802430"/>
                <a:ext cx="72138" cy="4556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283" extrusionOk="0">
                    <a:moveTo>
                      <a:pt x="219" y="1"/>
                    </a:moveTo>
                    <a:cubicBezTo>
                      <a:pt x="175" y="1"/>
                      <a:pt x="140" y="114"/>
                      <a:pt x="140" y="114"/>
                    </a:cubicBezTo>
                    <a:cubicBezTo>
                      <a:pt x="140" y="114"/>
                      <a:pt x="100" y="174"/>
                      <a:pt x="41" y="223"/>
                    </a:cubicBezTo>
                    <a:cubicBezTo>
                      <a:pt x="1" y="253"/>
                      <a:pt x="70" y="273"/>
                      <a:pt x="150" y="283"/>
                    </a:cubicBezTo>
                    <a:cubicBezTo>
                      <a:pt x="288" y="94"/>
                      <a:pt x="368" y="184"/>
                      <a:pt x="427" y="114"/>
                    </a:cubicBezTo>
                    <a:cubicBezTo>
                      <a:pt x="437" y="104"/>
                      <a:pt x="447" y="84"/>
                      <a:pt x="447" y="74"/>
                    </a:cubicBezTo>
                    <a:cubicBezTo>
                      <a:pt x="437" y="74"/>
                      <a:pt x="437" y="65"/>
                      <a:pt x="427" y="55"/>
                    </a:cubicBezTo>
                    <a:cubicBezTo>
                      <a:pt x="422" y="42"/>
                      <a:pt x="419" y="37"/>
                      <a:pt x="415" y="37"/>
                    </a:cubicBezTo>
                    <a:cubicBezTo>
                      <a:pt x="406" y="37"/>
                      <a:pt x="402" y="82"/>
                      <a:pt x="388" y="104"/>
                    </a:cubicBezTo>
                    <a:cubicBezTo>
                      <a:pt x="380" y="112"/>
                      <a:pt x="369" y="120"/>
                      <a:pt x="354" y="120"/>
                    </a:cubicBezTo>
                    <a:cubicBezTo>
                      <a:pt x="332" y="120"/>
                      <a:pt x="301" y="101"/>
                      <a:pt x="259" y="35"/>
                    </a:cubicBezTo>
                    <a:cubicBezTo>
                      <a:pt x="245" y="10"/>
                      <a:pt x="232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10601651" y="-937368"/>
                <a:ext cx="19323" cy="1465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91" extrusionOk="0">
                    <a:moveTo>
                      <a:pt x="60" y="0"/>
                    </a:moveTo>
                    <a:cubicBezTo>
                      <a:pt x="30" y="20"/>
                      <a:pt x="10" y="40"/>
                      <a:pt x="0" y="70"/>
                    </a:cubicBezTo>
                    <a:cubicBezTo>
                      <a:pt x="30" y="80"/>
                      <a:pt x="10" y="80"/>
                      <a:pt x="50" y="80"/>
                    </a:cubicBezTo>
                    <a:cubicBezTo>
                      <a:pt x="70" y="86"/>
                      <a:pt x="86" y="91"/>
                      <a:pt x="97" y="91"/>
                    </a:cubicBezTo>
                    <a:cubicBezTo>
                      <a:pt x="119" y="91"/>
                      <a:pt x="119" y="73"/>
                      <a:pt x="79" y="20"/>
                    </a:cubicBezTo>
                    <a:cubicBezTo>
                      <a:pt x="79" y="20"/>
                      <a:pt x="70" y="1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10625483" y="-943809"/>
                <a:ext cx="11433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71" h="130" extrusionOk="0">
                    <a:moveTo>
                      <a:pt x="1" y="1"/>
                    </a:moveTo>
                    <a:cubicBezTo>
                      <a:pt x="21" y="60"/>
                      <a:pt x="50" y="110"/>
                      <a:pt x="60" y="130"/>
                    </a:cubicBezTo>
                    <a:cubicBezTo>
                      <a:pt x="70" y="110"/>
                      <a:pt x="70" y="100"/>
                      <a:pt x="70" y="90"/>
                    </a:cubicBezTo>
                    <a:cubicBezTo>
                      <a:pt x="60" y="40"/>
                      <a:pt x="50" y="20"/>
                      <a:pt x="50" y="11"/>
                    </a:cubicBezTo>
                    <a:cubicBezTo>
                      <a:pt x="41" y="1"/>
                      <a:pt x="2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10371549" y="-1684355"/>
                <a:ext cx="292417" cy="731042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4540" extrusionOk="0">
                    <a:moveTo>
                      <a:pt x="946" y="1"/>
                    </a:moveTo>
                    <a:cubicBezTo>
                      <a:pt x="944" y="1"/>
                      <a:pt x="943" y="20"/>
                      <a:pt x="943" y="68"/>
                    </a:cubicBezTo>
                    <a:lnTo>
                      <a:pt x="943" y="227"/>
                    </a:lnTo>
                    <a:cubicBezTo>
                      <a:pt x="943" y="170"/>
                      <a:pt x="941" y="149"/>
                      <a:pt x="937" y="149"/>
                    </a:cubicBezTo>
                    <a:cubicBezTo>
                      <a:pt x="924" y="149"/>
                      <a:pt x="896" y="348"/>
                      <a:pt x="874" y="386"/>
                    </a:cubicBezTo>
                    <a:cubicBezTo>
                      <a:pt x="854" y="435"/>
                      <a:pt x="864" y="435"/>
                      <a:pt x="864" y="505"/>
                    </a:cubicBezTo>
                    <a:cubicBezTo>
                      <a:pt x="864" y="505"/>
                      <a:pt x="864" y="515"/>
                      <a:pt x="864" y="515"/>
                    </a:cubicBezTo>
                    <a:cubicBezTo>
                      <a:pt x="864" y="524"/>
                      <a:pt x="864" y="524"/>
                      <a:pt x="864" y="524"/>
                    </a:cubicBezTo>
                    <a:cubicBezTo>
                      <a:pt x="860" y="549"/>
                      <a:pt x="854" y="556"/>
                      <a:pt x="844" y="556"/>
                    </a:cubicBezTo>
                    <a:cubicBezTo>
                      <a:pt x="830" y="556"/>
                      <a:pt x="806" y="540"/>
                      <a:pt x="765" y="534"/>
                    </a:cubicBezTo>
                    <a:cubicBezTo>
                      <a:pt x="760" y="534"/>
                      <a:pt x="756" y="533"/>
                      <a:pt x="753" y="533"/>
                    </a:cubicBezTo>
                    <a:cubicBezTo>
                      <a:pt x="715" y="533"/>
                      <a:pt x="742" y="575"/>
                      <a:pt x="775" y="575"/>
                    </a:cubicBezTo>
                    <a:cubicBezTo>
                      <a:pt x="778" y="575"/>
                      <a:pt x="782" y="575"/>
                      <a:pt x="785" y="574"/>
                    </a:cubicBezTo>
                    <a:cubicBezTo>
                      <a:pt x="804" y="574"/>
                      <a:pt x="824" y="594"/>
                      <a:pt x="844" y="614"/>
                    </a:cubicBezTo>
                    <a:cubicBezTo>
                      <a:pt x="844" y="624"/>
                      <a:pt x="854" y="633"/>
                      <a:pt x="854" y="643"/>
                    </a:cubicBezTo>
                    <a:cubicBezTo>
                      <a:pt x="844" y="663"/>
                      <a:pt x="745" y="693"/>
                      <a:pt x="785" y="772"/>
                    </a:cubicBezTo>
                    <a:cubicBezTo>
                      <a:pt x="805" y="814"/>
                      <a:pt x="768" y="831"/>
                      <a:pt x="734" y="831"/>
                    </a:cubicBezTo>
                    <a:cubicBezTo>
                      <a:pt x="719" y="831"/>
                      <a:pt x="704" y="828"/>
                      <a:pt x="695" y="822"/>
                    </a:cubicBezTo>
                    <a:cubicBezTo>
                      <a:pt x="691" y="821"/>
                      <a:pt x="687" y="820"/>
                      <a:pt x="683" y="820"/>
                    </a:cubicBezTo>
                    <a:cubicBezTo>
                      <a:pt x="648" y="820"/>
                      <a:pt x="622" y="855"/>
                      <a:pt x="676" y="881"/>
                    </a:cubicBezTo>
                    <a:cubicBezTo>
                      <a:pt x="725" y="921"/>
                      <a:pt x="685" y="1040"/>
                      <a:pt x="636" y="1040"/>
                    </a:cubicBezTo>
                    <a:cubicBezTo>
                      <a:pt x="600" y="1040"/>
                      <a:pt x="575" y="989"/>
                      <a:pt x="535" y="989"/>
                    </a:cubicBezTo>
                    <a:cubicBezTo>
                      <a:pt x="519" y="989"/>
                      <a:pt x="500" y="998"/>
                      <a:pt x="477" y="1020"/>
                    </a:cubicBezTo>
                    <a:cubicBezTo>
                      <a:pt x="408" y="1109"/>
                      <a:pt x="527" y="1040"/>
                      <a:pt x="566" y="1100"/>
                    </a:cubicBezTo>
                    <a:cubicBezTo>
                      <a:pt x="600" y="1158"/>
                      <a:pt x="584" y="1181"/>
                      <a:pt x="631" y="1181"/>
                    </a:cubicBezTo>
                    <a:cubicBezTo>
                      <a:pt x="640" y="1181"/>
                      <a:pt x="652" y="1180"/>
                      <a:pt x="666" y="1179"/>
                    </a:cubicBezTo>
                    <a:cubicBezTo>
                      <a:pt x="755" y="1179"/>
                      <a:pt x="725" y="1278"/>
                      <a:pt x="745" y="1427"/>
                    </a:cubicBezTo>
                    <a:cubicBezTo>
                      <a:pt x="749" y="1486"/>
                      <a:pt x="728" y="1508"/>
                      <a:pt x="704" y="1508"/>
                    </a:cubicBezTo>
                    <a:cubicBezTo>
                      <a:pt x="671" y="1508"/>
                      <a:pt x="635" y="1471"/>
                      <a:pt x="646" y="1437"/>
                    </a:cubicBezTo>
                    <a:cubicBezTo>
                      <a:pt x="666" y="1377"/>
                      <a:pt x="626" y="1347"/>
                      <a:pt x="507" y="1298"/>
                    </a:cubicBezTo>
                    <a:cubicBezTo>
                      <a:pt x="486" y="1287"/>
                      <a:pt x="473" y="1283"/>
                      <a:pt x="466" y="1283"/>
                    </a:cubicBezTo>
                    <a:cubicBezTo>
                      <a:pt x="434" y="1283"/>
                      <a:pt x="530" y="1380"/>
                      <a:pt x="547" y="1437"/>
                    </a:cubicBezTo>
                    <a:cubicBezTo>
                      <a:pt x="557" y="1471"/>
                      <a:pt x="554" y="1486"/>
                      <a:pt x="544" y="1486"/>
                    </a:cubicBezTo>
                    <a:cubicBezTo>
                      <a:pt x="534" y="1486"/>
                      <a:pt x="517" y="1471"/>
                      <a:pt x="497" y="1447"/>
                    </a:cubicBezTo>
                    <a:cubicBezTo>
                      <a:pt x="486" y="1433"/>
                      <a:pt x="476" y="1427"/>
                      <a:pt x="466" y="1427"/>
                    </a:cubicBezTo>
                    <a:cubicBezTo>
                      <a:pt x="434" y="1427"/>
                      <a:pt x="413" y="1494"/>
                      <a:pt x="398" y="1556"/>
                    </a:cubicBezTo>
                    <a:cubicBezTo>
                      <a:pt x="378" y="1635"/>
                      <a:pt x="438" y="1575"/>
                      <a:pt x="467" y="1655"/>
                    </a:cubicBezTo>
                    <a:cubicBezTo>
                      <a:pt x="474" y="1683"/>
                      <a:pt x="489" y="1694"/>
                      <a:pt x="507" y="1694"/>
                    </a:cubicBezTo>
                    <a:cubicBezTo>
                      <a:pt x="539" y="1694"/>
                      <a:pt x="581" y="1660"/>
                      <a:pt x="606" y="1635"/>
                    </a:cubicBezTo>
                    <a:cubicBezTo>
                      <a:pt x="616" y="1625"/>
                      <a:pt x="626" y="1621"/>
                      <a:pt x="637" y="1621"/>
                    </a:cubicBezTo>
                    <a:cubicBezTo>
                      <a:pt x="660" y="1621"/>
                      <a:pt x="689" y="1638"/>
                      <a:pt x="735" y="1665"/>
                    </a:cubicBezTo>
                    <a:cubicBezTo>
                      <a:pt x="735" y="1675"/>
                      <a:pt x="745" y="1675"/>
                      <a:pt x="755" y="1685"/>
                    </a:cubicBezTo>
                    <a:cubicBezTo>
                      <a:pt x="824" y="1734"/>
                      <a:pt x="755" y="1774"/>
                      <a:pt x="705" y="1803"/>
                    </a:cubicBezTo>
                    <a:cubicBezTo>
                      <a:pt x="695" y="1813"/>
                      <a:pt x="676" y="1823"/>
                      <a:pt x="676" y="1833"/>
                    </a:cubicBezTo>
                    <a:cubicBezTo>
                      <a:pt x="665" y="1841"/>
                      <a:pt x="654" y="1842"/>
                      <a:pt x="642" y="1842"/>
                    </a:cubicBezTo>
                    <a:cubicBezTo>
                      <a:pt x="630" y="1842"/>
                      <a:pt x="616" y="1840"/>
                      <a:pt x="602" y="1840"/>
                    </a:cubicBezTo>
                    <a:cubicBezTo>
                      <a:pt x="594" y="1840"/>
                      <a:pt x="585" y="1841"/>
                      <a:pt x="576" y="1843"/>
                    </a:cubicBezTo>
                    <a:cubicBezTo>
                      <a:pt x="566" y="1853"/>
                      <a:pt x="547" y="1853"/>
                      <a:pt x="527" y="1873"/>
                    </a:cubicBezTo>
                    <a:cubicBezTo>
                      <a:pt x="462" y="1930"/>
                      <a:pt x="457" y="1980"/>
                      <a:pt x="441" y="1980"/>
                    </a:cubicBezTo>
                    <a:cubicBezTo>
                      <a:pt x="437" y="1980"/>
                      <a:pt x="433" y="1977"/>
                      <a:pt x="428" y="1972"/>
                    </a:cubicBezTo>
                    <a:cubicBezTo>
                      <a:pt x="421" y="1965"/>
                      <a:pt x="413" y="1962"/>
                      <a:pt x="406" y="1962"/>
                    </a:cubicBezTo>
                    <a:cubicBezTo>
                      <a:pt x="372" y="1962"/>
                      <a:pt x="334" y="2030"/>
                      <a:pt x="269" y="2111"/>
                    </a:cubicBezTo>
                    <a:cubicBezTo>
                      <a:pt x="230" y="2172"/>
                      <a:pt x="244" y="2196"/>
                      <a:pt x="268" y="2196"/>
                    </a:cubicBezTo>
                    <a:cubicBezTo>
                      <a:pt x="286" y="2196"/>
                      <a:pt x="310" y="2182"/>
                      <a:pt x="319" y="2160"/>
                    </a:cubicBezTo>
                    <a:cubicBezTo>
                      <a:pt x="324" y="2148"/>
                      <a:pt x="327" y="2143"/>
                      <a:pt x="330" y="2143"/>
                    </a:cubicBezTo>
                    <a:cubicBezTo>
                      <a:pt x="340" y="2143"/>
                      <a:pt x="343" y="2188"/>
                      <a:pt x="358" y="2210"/>
                    </a:cubicBezTo>
                    <a:cubicBezTo>
                      <a:pt x="361" y="2215"/>
                      <a:pt x="365" y="2217"/>
                      <a:pt x="369" y="2217"/>
                    </a:cubicBezTo>
                    <a:cubicBezTo>
                      <a:pt x="391" y="2217"/>
                      <a:pt x="427" y="2152"/>
                      <a:pt x="477" y="2051"/>
                    </a:cubicBezTo>
                    <a:cubicBezTo>
                      <a:pt x="490" y="2025"/>
                      <a:pt x="500" y="2015"/>
                      <a:pt x="507" y="2015"/>
                    </a:cubicBezTo>
                    <a:cubicBezTo>
                      <a:pt x="533" y="2015"/>
                      <a:pt x="527" y="2141"/>
                      <a:pt x="527" y="2141"/>
                    </a:cubicBezTo>
                    <a:cubicBezTo>
                      <a:pt x="527" y="2141"/>
                      <a:pt x="566" y="2260"/>
                      <a:pt x="616" y="2309"/>
                    </a:cubicBezTo>
                    <a:cubicBezTo>
                      <a:pt x="636" y="2319"/>
                      <a:pt x="636" y="2339"/>
                      <a:pt x="636" y="2349"/>
                    </a:cubicBezTo>
                    <a:cubicBezTo>
                      <a:pt x="626" y="2369"/>
                      <a:pt x="586" y="2388"/>
                      <a:pt x="547" y="2388"/>
                    </a:cubicBezTo>
                    <a:cubicBezTo>
                      <a:pt x="537" y="2388"/>
                      <a:pt x="527" y="2398"/>
                      <a:pt x="527" y="2408"/>
                    </a:cubicBezTo>
                    <a:cubicBezTo>
                      <a:pt x="487" y="2418"/>
                      <a:pt x="457" y="2438"/>
                      <a:pt x="428" y="2478"/>
                    </a:cubicBezTo>
                    <a:cubicBezTo>
                      <a:pt x="417" y="2488"/>
                      <a:pt x="403" y="2493"/>
                      <a:pt x="387" y="2493"/>
                    </a:cubicBezTo>
                    <a:cubicBezTo>
                      <a:pt x="345" y="2493"/>
                      <a:pt x="287" y="2462"/>
                      <a:pt x="229" y="2448"/>
                    </a:cubicBezTo>
                    <a:cubicBezTo>
                      <a:pt x="219" y="2445"/>
                      <a:pt x="209" y="2444"/>
                      <a:pt x="200" y="2444"/>
                    </a:cubicBezTo>
                    <a:cubicBezTo>
                      <a:pt x="137" y="2444"/>
                      <a:pt x="93" y="2498"/>
                      <a:pt x="41" y="2567"/>
                    </a:cubicBezTo>
                    <a:cubicBezTo>
                      <a:pt x="3" y="2610"/>
                      <a:pt x="9" y="2627"/>
                      <a:pt x="37" y="2627"/>
                    </a:cubicBezTo>
                    <a:cubicBezTo>
                      <a:pt x="61" y="2627"/>
                      <a:pt x="99" y="2615"/>
                      <a:pt x="140" y="2597"/>
                    </a:cubicBezTo>
                    <a:cubicBezTo>
                      <a:pt x="155" y="2591"/>
                      <a:pt x="167" y="2588"/>
                      <a:pt x="177" y="2588"/>
                    </a:cubicBezTo>
                    <a:cubicBezTo>
                      <a:pt x="234" y="2588"/>
                      <a:pt x="221" y="2671"/>
                      <a:pt x="229" y="2696"/>
                    </a:cubicBezTo>
                    <a:cubicBezTo>
                      <a:pt x="229" y="2716"/>
                      <a:pt x="190" y="2765"/>
                      <a:pt x="81" y="2845"/>
                    </a:cubicBezTo>
                    <a:cubicBezTo>
                      <a:pt x="17" y="2892"/>
                      <a:pt x="21" y="2914"/>
                      <a:pt x="51" y="2914"/>
                    </a:cubicBezTo>
                    <a:cubicBezTo>
                      <a:pt x="77" y="2914"/>
                      <a:pt x="123" y="2897"/>
                      <a:pt x="160" y="2864"/>
                    </a:cubicBezTo>
                    <a:cubicBezTo>
                      <a:pt x="239" y="2785"/>
                      <a:pt x="259" y="2785"/>
                      <a:pt x="319" y="2676"/>
                    </a:cubicBezTo>
                    <a:cubicBezTo>
                      <a:pt x="340" y="2643"/>
                      <a:pt x="356" y="2630"/>
                      <a:pt x="368" y="2630"/>
                    </a:cubicBezTo>
                    <a:cubicBezTo>
                      <a:pt x="396" y="2630"/>
                      <a:pt x="402" y="2700"/>
                      <a:pt x="388" y="2755"/>
                    </a:cubicBezTo>
                    <a:cubicBezTo>
                      <a:pt x="380" y="2789"/>
                      <a:pt x="387" y="2805"/>
                      <a:pt x="403" y="2805"/>
                    </a:cubicBezTo>
                    <a:cubicBezTo>
                      <a:pt x="424" y="2805"/>
                      <a:pt x="459" y="2777"/>
                      <a:pt x="487" y="2726"/>
                    </a:cubicBezTo>
                    <a:cubicBezTo>
                      <a:pt x="547" y="2636"/>
                      <a:pt x="527" y="2626"/>
                      <a:pt x="596" y="2587"/>
                    </a:cubicBezTo>
                    <a:cubicBezTo>
                      <a:pt x="602" y="2585"/>
                      <a:pt x="607" y="2584"/>
                      <a:pt x="612" y="2584"/>
                    </a:cubicBezTo>
                    <a:cubicBezTo>
                      <a:pt x="633" y="2584"/>
                      <a:pt x="649" y="2600"/>
                      <a:pt x="666" y="2617"/>
                    </a:cubicBezTo>
                    <a:cubicBezTo>
                      <a:pt x="676" y="2646"/>
                      <a:pt x="676" y="2686"/>
                      <a:pt x="676" y="2706"/>
                    </a:cubicBezTo>
                    <a:cubicBezTo>
                      <a:pt x="676" y="2745"/>
                      <a:pt x="646" y="2755"/>
                      <a:pt x="566" y="2775"/>
                    </a:cubicBezTo>
                    <a:cubicBezTo>
                      <a:pt x="487" y="2795"/>
                      <a:pt x="507" y="2884"/>
                      <a:pt x="457" y="2964"/>
                    </a:cubicBezTo>
                    <a:cubicBezTo>
                      <a:pt x="439" y="2997"/>
                      <a:pt x="423" y="3011"/>
                      <a:pt x="407" y="3011"/>
                    </a:cubicBezTo>
                    <a:cubicBezTo>
                      <a:pt x="381" y="3011"/>
                      <a:pt x="356" y="2973"/>
                      <a:pt x="319" y="2924"/>
                    </a:cubicBezTo>
                    <a:cubicBezTo>
                      <a:pt x="305" y="2906"/>
                      <a:pt x="295" y="2899"/>
                      <a:pt x="287" y="2899"/>
                    </a:cubicBezTo>
                    <a:cubicBezTo>
                      <a:pt x="258" y="2899"/>
                      <a:pt x="255" y="2985"/>
                      <a:pt x="239" y="3023"/>
                    </a:cubicBezTo>
                    <a:cubicBezTo>
                      <a:pt x="210" y="3073"/>
                      <a:pt x="229" y="3083"/>
                      <a:pt x="160" y="3241"/>
                    </a:cubicBezTo>
                    <a:cubicBezTo>
                      <a:pt x="117" y="3340"/>
                      <a:pt x="120" y="3362"/>
                      <a:pt x="135" y="3362"/>
                    </a:cubicBezTo>
                    <a:cubicBezTo>
                      <a:pt x="145" y="3362"/>
                      <a:pt x="159" y="3354"/>
                      <a:pt x="170" y="3350"/>
                    </a:cubicBezTo>
                    <a:cubicBezTo>
                      <a:pt x="190" y="3340"/>
                      <a:pt x="279" y="3211"/>
                      <a:pt x="329" y="3192"/>
                    </a:cubicBezTo>
                    <a:cubicBezTo>
                      <a:pt x="339" y="3186"/>
                      <a:pt x="346" y="3184"/>
                      <a:pt x="349" y="3184"/>
                    </a:cubicBezTo>
                    <a:cubicBezTo>
                      <a:pt x="366" y="3184"/>
                      <a:pt x="313" y="3240"/>
                      <a:pt x="239" y="3330"/>
                    </a:cubicBezTo>
                    <a:cubicBezTo>
                      <a:pt x="195" y="3392"/>
                      <a:pt x="200" y="3409"/>
                      <a:pt x="222" y="3409"/>
                    </a:cubicBezTo>
                    <a:cubicBezTo>
                      <a:pt x="240" y="3409"/>
                      <a:pt x="267" y="3399"/>
                      <a:pt x="289" y="3390"/>
                    </a:cubicBezTo>
                    <a:cubicBezTo>
                      <a:pt x="296" y="3386"/>
                      <a:pt x="302" y="3385"/>
                      <a:pt x="307" y="3385"/>
                    </a:cubicBezTo>
                    <a:cubicBezTo>
                      <a:pt x="341" y="3385"/>
                      <a:pt x="315" y="3469"/>
                      <a:pt x="289" y="3469"/>
                    </a:cubicBezTo>
                    <a:cubicBezTo>
                      <a:pt x="265" y="3469"/>
                      <a:pt x="229" y="3444"/>
                      <a:pt x="195" y="3444"/>
                    </a:cubicBezTo>
                    <a:cubicBezTo>
                      <a:pt x="186" y="3444"/>
                      <a:pt x="178" y="3445"/>
                      <a:pt x="170" y="3449"/>
                    </a:cubicBezTo>
                    <a:cubicBezTo>
                      <a:pt x="130" y="3459"/>
                      <a:pt x="130" y="3568"/>
                      <a:pt x="100" y="3668"/>
                    </a:cubicBezTo>
                    <a:cubicBezTo>
                      <a:pt x="61" y="3777"/>
                      <a:pt x="51" y="3737"/>
                      <a:pt x="11" y="3906"/>
                    </a:cubicBezTo>
                    <a:cubicBezTo>
                      <a:pt x="0" y="3952"/>
                      <a:pt x="1" y="3970"/>
                      <a:pt x="8" y="3970"/>
                    </a:cubicBezTo>
                    <a:cubicBezTo>
                      <a:pt x="26" y="3970"/>
                      <a:pt x="92" y="3847"/>
                      <a:pt x="120" y="3796"/>
                    </a:cubicBezTo>
                    <a:cubicBezTo>
                      <a:pt x="160" y="3727"/>
                      <a:pt x="140" y="3737"/>
                      <a:pt x="210" y="3687"/>
                    </a:cubicBezTo>
                    <a:cubicBezTo>
                      <a:pt x="225" y="3678"/>
                      <a:pt x="235" y="3673"/>
                      <a:pt x="240" y="3673"/>
                    </a:cubicBezTo>
                    <a:cubicBezTo>
                      <a:pt x="263" y="3673"/>
                      <a:pt x="210" y="3748"/>
                      <a:pt x="170" y="3836"/>
                    </a:cubicBezTo>
                    <a:cubicBezTo>
                      <a:pt x="143" y="3915"/>
                      <a:pt x="152" y="3955"/>
                      <a:pt x="179" y="3955"/>
                    </a:cubicBezTo>
                    <a:cubicBezTo>
                      <a:pt x="192" y="3955"/>
                      <a:pt x="210" y="3945"/>
                      <a:pt x="229" y="3925"/>
                    </a:cubicBezTo>
                    <a:cubicBezTo>
                      <a:pt x="299" y="3856"/>
                      <a:pt x="249" y="3836"/>
                      <a:pt x="279" y="3747"/>
                    </a:cubicBezTo>
                    <a:cubicBezTo>
                      <a:pt x="287" y="3726"/>
                      <a:pt x="295" y="3718"/>
                      <a:pt x="303" y="3718"/>
                    </a:cubicBezTo>
                    <a:cubicBezTo>
                      <a:pt x="327" y="3718"/>
                      <a:pt x="351" y="3787"/>
                      <a:pt x="358" y="3846"/>
                    </a:cubicBezTo>
                    <a:cubicBezTo>
                      <a:pt x="368" y="3915"/>
                      <a:pt x="338" y="3906"/>
                      <a:pt x="289" y="4005"/>
                    </a:cubicBezTo>
                    <a:cubicBezTo>
                      <a:pt x="272" y="4035"/>
                      <a:pt x="268" y="4046"/>
                      <a:pt x="272" y="4046"/>
                    </a:cubicBezTo>
                    <a:cubicBezTo>
                      <a:pt x="280" y="4046"/>
                      <a:pt x="319" y="4005"/>
                      <a:pt x="358" y="3985"/>
                    </a:cubicBezTo>
                    <a:cubicBezTo>
                      <a:pt x="408" y="3945"/>
                      <a:pt x="398" y="3886"/>
                      <a:pt x="418" y="3866"/>
                    </a:cubicBezTo>
                    <a:cubicBezTo>
                      <a:pt x="419" y="3865"/>
                      <a:pt x="421" y="3865"/>
                      <a:pt x="423" y="3865"/>
                    </a:cubicBezTo>
                    <a:cubicBezTo>
                      <a:pt x="443" y="3865"/>
                      <a:pt x="476" y="3918"/>
                      <a:pt x="457" y="3945"/>
                    </a:cubicBezTo>
                    <a:cubicBezTo>
                      <a:pt x="438" y="3975"/>
                      <a:pt x="428" y="3975"/>
                      <a:pt x="388" y="4015"/>
                    </a:cubicBezTo>
                    <a:cubicBezTo>
                      <a:pt x="348" y="4054"/>
                      <a:pt x="378" y="4064"/>
                      <a:pt x="309" y="4144"/>
                    </a:cubicBezTo>
                    <a:cubicBezTo>
                      <a:pt x="292" y="4163"/>
                      <a:pt x="278" y="4170"/>
                      <a:pt x="266" y="4170"/>
                    </a:cubicBezTo>
                    <a:cubicBezTo>
                      <a:pt x="226" y="4170"/>
                      <a:pt x="200" y="4094"/>
                      <a:pt x="140" y="4064"/>
                    </a:cubicBezTo>
                    <a:cubicBezTo>
                      <a:pt x="127" y="4059"/>
                      <a:pt x="118" y="4057"/>
                      <a:pt x="112" y="4057"/>
                    </a:cubicBezTo>
                    <a:cubicBezTo>
                      <a:pt x="81" y="4057"/>
                      <a:pt x="127" y="4114"/>
                      <a:pt x="110" y="4163"/>
                    </a:cubicBezTo>
                    <a:cubicBezTo>
                      <a:pt x="100" y="4173"/>
                      <a:pt x="81" y="4183"/>
                      <a:pt x="71" y="4193"/>
                    </a:cubicBezTo>
                    <a:cubicBezTo>
                      <a:pt x="93" y="4215"/>
                      <a:pt x="132" y="4227"/>
                      <a:pt x="163" y="4227"/>
                    </a:cubicBezTo>
                    <a:cubicBezTo>
                      <a:pt x="173" y="4227"/>
                      <a:pt x="182" y="4225"/>
                      <a:pt x="190" y="4223"/>
                    </a:cubicBezTo>
                    <a:cubicBezTo>
                      <a:pt x="191" y="4222"/>
                      <a:pt x="192" y="4222"/>
                      <a:pt x="193" y="4222"/>
                    </a:cubicBezTo>
                    <a:cubicBezTo>
                      <a:pt x="225" y="4222"/>
                      <a:pt x="168" y="4353"/>
                      <a:pt x="110" y="4391"/>
                    </a:cubicBezTo>
                    <a:cubicBezTo>
                      <a:pt x="110" y="4391"/>
                      <a:pt x="110" y="4391"/>
                      <a:pt x="100" y="4401"/>
                    </a:cubicBezTo>
                    <a:lnTo>
                      <a:pt x="110" y="4401"/>
                    </a:lnTo>
                    <a:cubicBezTo>
                      <a:pt x="130" y="4401"/>
                      <a:pt x="130" y="4411"/>
                      <a:pt x="110" y="4441"/>
                    </a:cubicBezTo>
                    <a:cubicBezTo>
                      <a:pt x="121" y="4448"/>
                      <a:pt x="135" y="4453"/>
                      <a:pt x="151" y="4453"/>
                    </a:cubicBezTo>
                    <a:cubicBezTo>
                      <a:pt x="178" y="4453"/>
                      <a:pt x="211" y="4439"/>
                      <a:pt x="249" y="4401"/>
                    </a:cubicBezTo>
                    <a:cubicBezTo>
                      <a:pt x="260" y="4394"/>
                      <a:pt x="269" y="4391"/>
                      <a:pt x="278" y="4391"/>
                    </a:cubicBezTo>
                    <a:cubicBezTo>
                      <a:pt x="294" y="4391"/>
                      <a:pt x="309" y="4402"/>
                      <a:pt x="329" y="4421"/>
                    </a:cubicBezTo>
                    <a:cubicBezTo>
                      <a:pt x="393" y="4376"/>
                      <a:pt x="449" y="4360"/>
                      <a:pt x="522" y="4360"/>
                    </a:cubicBezTo>
                    <a:cubicBezTo>
                      <a:pt x="561" y="4360"/>
                      <a:pt x="604" y="4365"/>
                      <a:pt x="656" y="4372"/>
                    </a:cubicBezTo>
                    <a:cubicBezTo>
                      <a:pt x="820" y="4404"/>
                      <a:pt x="991" y="4540"/>
                      <a:pt x="1102" y="4540"/>
                    </a:cubicBezTo>
                    <a:cubicBezTo>
                      <a:pt x="1124" y="4540"/>
                      <a:pt x="1144" y="4534"/>
                      <a:pt x="1161" y="4520"/>
                    </a:cubicBezTo>
                    <a:cubicBezTo>
                      <a:pt x="1261" y="4441"/>
                      <a:pt x="1082" y="4332"/>
                      <a:pt x="1221" y="4322"/>
                    </a:cubicBezTo>
                    <a:cubicBezTo>
                      <a:pt x="1350" y="4312"/>
                      <a:pt x="1816" y="4282"/>
                      <a:pt x="1677" y="4183"/>
                    </a:cubicBezTo>
                    <a:cubicBezTo>
                      <a:pt x="1528" y="4094"/>
                      <a:pt x="1439" y="3975"/>
                      <a:pt x="1439" y="3975"/>
                    </a:cubicBezTo>
                    <a:cubicBezTo>
                      <a:pt x="1439" y="3975"/>
                      <a:pt x="1367" y="3748"/>
                      <a:pt x="1261" y="3748"/>
                    </a:cubicBezTo>
                    <a:cubicBezTo>
                      <a:pt x="1231" y="3748"/>
                      <a:pt x="1197" y="3767"/>
                      <a:pt x="1161" y="3816"/>
                    </a:cubicBezTo>
                    <a:cubicBezTo>
                      <a:pt x="1064" y="3950"/>
                      <a:pt x="997" y="3991"/>
                      <a:pt x="948" y="3991"/>
                    </a:cubicBezTo>
                    <a:cubicBezTo>
                      <a:pt x="917" y="3991"/>
                      <a:pt x="893" y="3974"/>
                      <a:pt x="874" y="3955"/>
                    </a:cubicBezTo>
                    <a:cubicBezTo>
                      <a:pt x="829" y="3910"/>
                      <a:pt x="829" y="3821"/>
                      <a:pt x="811" y="3821"/>
                    </a:cubicBezTo>
                    <a:cubicBezTo>
                      <a:pt x="805" y="3821"/>
                      <a:pt x="797" y="3831"/>
                      <a:pt x="785" y="3856"/>
                    </a:cubicBezTo>
                    <a:cubicBezTo>
                      <a:pt x="759" y="3899"/>
                      <a:pt x="694" y="3926"/>
                      <a:pt x="646" y="3926"/>
                    </a:cubicBezTo>
                    <a:cubicBezTo>
                      <a:pt x="585" y="3926"/>
                      <a:pt x="550" y="3882"/>
                      <a:pt x="656" y="3777"/>
                    </a:cubicBezTo>
                    <a:cubicBezTo>
                      <a:pt x="811" y="3614"/>
                      <a:pt x="919" y="3491"/>
                      <a:pt x="996" y="3491"/>
                    </a:cubicBezTo>
                    <a:cubicBezTo>
                      <a:pt x="1013" y="3491"/>
                      <a:pt x="1028" y="3497"/>
                      <a:pt x="1042" y="3509"/>
                    </a:cubicBezTo>
                    <a:cubicBezTo>
                      <a:pt x="1059" y="3520"/>
                      <a:pt x="1071" y="3525"/>
                      <a:pt x="1082" y="3525"/>
                    </a:cubicBezTo>
                    <a:cubicBezTo>
                      <a:pt x="1128" y="3525"/>
                      <a:pt x="1138" y="3428"/>
                      <a:pt x="1300" y="3330"/>
                    </a:cubicBezTo>
                    <a:cubicBezTo>
                      <a:pt x="1386" y="3278"/>
                      <a:pt x="1450" y="3269"/>
                      <a:pt x="1504" y="3269"/>
                    </a:cubicBezTo>
                    <a:cubicBezTo>
                      <a:pt x="1530" y="3269"/>
                      <a:pt x="1555" y="3271"/>
                      <a:pt x="1578" y="3271"/>
                    </a:cubicBezTo>
                    <a:cubicBezTo>
                      <a:pt x="1537" y="3198"/>
                      <a:pt x="1557" y="3144"/>
                      <a:pt x="1593" y="3144"/>
                    </a:cubicBezTo>
                    <a:cubicBezTo>
                      <a:pt x="1600" y="3144"/>
                      <a:pt x="1609" y="3147"/>
                      <a:pt x="1618" y="3152"/>
                    </a:cubicBezTo>
                    <a:cubicBezTo>
                      <a:pt x="1637" y="3162"/>
                      <a:pt x="1647" y="3211"/>
                      <a:pt x="1657" y="3251"/>
                    </a:cubicBezTo>
                    <a:cubicBezTo>
                      <a:pt x="1667" y="3251"/>
                      <a:pt x="1677" y="3251"/>
                      <a:pt x="1677" y="3241"/>
                    </a:cubicBezTo>
                    <a:cubicBezTo>
                      <a:pt x="1707" y="3231"/>
                      <a:pt x="1736" y="3211"/>
                      <a:pt x="1766" y="3202"/>
                    </a:cubicBezTo>
                    <a:cubicBezTo>
                      <a:pt x="1707" y="3063"/>
                      <a:pt x="1667" y="3122"/>
                      <a:pt x="1647" y="3083"/>
                    </a:cubicBezTo>
                    <a:cubicBezTo>
                      <a:pt x="1622" y="3041"/>
                      <a:pt x="1604" y="2886"/>
                      <a:pt x="1569" y="2886"/>
                    </a:cubicBezTo>
                    <a:cubicBezTo>
                      <a:pt x="1563" y="2886"/>
                      <a:pt x="1556" y="2892"/>
                      <a:pt x="1548" y="2904"/>
                    </a:cubicBezTo>
                    <a:cubicBezTo>
                      <a:pt x="1504" y="2963"/>
                      <a:pt x="1487" y="3032"/>
                      <a:pt x="1461" y="3032"/>
                    </a:cubicBezTo>
                    <a:cubicBezTo>
                      <a:pt x="1452" y="3032"/>
                      <a:pt x="1442" y="3024"/>
                      <a:pt x="1429" y="3003"/>
                    </a:cubicBezTo>
                    <a:cubicBezTo>
                      <a:pt x="1399" y="2964"/>
                      <a:pt x="1399" y="2934"/>
                      <a:pt x="1389" y="2904"/>
                    </a:cubicBezTo>
                    <a:cubicBezTo>
                      <a:pt x="1290" y="2904"/>
                      <a:pt x="1171" y="2864"/>
                      <a:pt x="1132" y="2765"/>
                    </a:cubicBezTo>
                    <a:cubicBezTo>
                      <a:pt x="1118" y="2734"/>
                      <a:pt x="1100" y="2723"/>
                      <a:pt x="1081" y="2723"/>
                    </a:cubicBezTo>
                    <a:cubicBezTo>
                      <a:pt x="1035" y="2723"/>
                      <a:pt x="983" y="2783"/>
                      <a:pt x="968" y="2783"/>
                    </a:cubicBezTo>
                    <a:cubicBezTo>
                      <a:pt x="961" y="2783"/>
                      <a:pt x="961" y="2771"/>
                      <a:pt x="973" y="2736"/>
                    </a:cubicBezTo>
                    <a:cubicBezTo>
                      <a:pt x="1012" y="2637"/>
                      <a:pt x="1065" y="2578"/>
                      <a:pt x="1128" y="2578"/>
                    </a:cubicBezTo>
                    <a:cubicBezTo>
                      <a:pt x="1159" y="2578"/>
                      <a:pt x="1194" y="2593"/>
                      <a:pt x="1231" y="2626"/>
                    </a:cubicBezTo>
                    <a:lnTo>
                      <a:pt x="1241" y="2626"/>
                    </a:lnTo>
                    <a:cubicBezTo>
                      <a:pt x="1241" y="2607"/>
                      <a:pt x="1231" y="2587"/>
                      <a:pt x="1241" y="2577"/>
                    </a:cubicBezTo>
                    <a:cubicBezTo>
                      <a:pt x="1241" y="2562"/>
                      <a:pt x="1246" y="2553"/>
                      <a:pt x="1253" y="2553"/>
                    </a:cubicBezTo>
                    <a:cubicBezTo>
                      <a:pt x="1255" y="2553"/>
                      <a:pt x="1258" y="2554"/>
                      <a:pt x="1261" y="2557"/>
                    </a:cubicBezTo>
                    <a:lnTo>
                      <a:pt x="1270" y="2557"/>
                    </a:lnTo>
                    <a:cubicBezTo>
                      <a:pt x="1310" y="2577"/>
                      <a:pt x="1320" y="2607"/>
                      <a:pt x="1340" y="2646"/>
                    </a:cubicBezTo>
                    <a:cubicBezTo>
                      <a:pt x="1340" y="2656"/>
                      <a:pt x="1340" y="2656"/>
                      <a:pt x="1340" y="2656"/>
                    </a:cubicBezTo>
                    <a:cubicBezTo>
                      <a:pt x="1409" y="2646"/>
                      <a:pt x="1479" y="2577"/>
                      <a:pt x="1479" y="2507"/>
                    </a:cubicBezTo>
                    <a:lnTo>
                      <a:pt x="1479" y="2507"/>
                    </a:lnTo>
                    <a:cubicBezTo>
                      <a:pt x="1467" y="2513"/>
                      <a:pt x="1456" y="2519"/>
                      <a:pt x="1446" y="2519"/>
                    </a:cubicBezTo>
                    <a:cubicBezTo>
                      <a:pt x="1439" y="2519"/>
                      <a:pt x="1433" y="2516"/>
                      <a:pt x="1429" y="2507"/>
                    </a:cubicBezTo>
                    <a:cubicBezTo>
                      <a:pt x="1389" y="2468"/>
                      <a:pt x="1459" y="2408"/>
                      <a:pt x="1399" y="2408"/>
                    </a:cubicBezTo>
                    <a:cubicBezTo>
                      <a:pt x="1350" y="2398"/>
                      <a:pt x="1171" y="2379"/>
                      <a:pt x="1221" y="2329"/>
                    </a:cubicBezTo>
                    <a:cubicBezTo>
                      <a:pt x="1280" y="2279"/>
                      <a:pt x="1320" y="2220"/>
                      <a:pt x="1320" y="2220"/>
                    </a:cubicBezTo>
                    <a:cubicBezTo>
                      <a:pt x="1320" y="2220"/>
                      <a:pt x="1344" y="2098"/>
                      <a:pt x="1388" y="2098"/>
                    </a:cubicBezTo>
                    <a:cubicBezTo>
                      <a:pt x="1401" y="2098"/>
                      <a:pt x="1414" y="2107"/>
                      <a:pt x="1429" y="2131"/>
                    </a:cubicBezTo>
                    <a:cubicBezTo>
                      <a:pt x="1466" y="2205"/>
                      <a:pt x="1492" y="2225"/>
                      <a:pt x="1510" y="2225"/>
                    </a:cubicBezTo>
                    <a:cubicBezTo>
                      <a:pt x="1522" y="2225"/>
                      <a:pt x="1531" y="2218"/>
                      <a:pt x="1538" y="2210"/>
                    </a:cubicBezTo>
                    <a:cubicBezTo>
                      <a:pt x="1553" y="2188"/>
                      <a:pt x="1551" y="2139"/>
                      <a:pt x="1557" y="2139"/>
                    </a:cubicBezTo>
                    <a:cubicBezTo>
                      <a:pt x="1560" y="2139"/>
                      <a:pt x="1563" y="2145"/>
                      <a:pt x="1568" y="2160"/>
                    </a:cubicBezTo>
                    <a:cubicBezTo>
                      <a:pt x="1581" y="2182"/>
                      <a:pt x="1607" y="2196"/>
                      <a:pt x="1626" y="2196"/>
                    </a:cubicBezTo>
                    <a:cubicBezTo>
                      <a:pt x="1650" y="2196"/>
                      <a:pt x="1662" y="2172"/>
                      <a:pt x="1618" y="2111"/>
                    </a:cubicBezTo>
                    <a:cubicBezTo>
                      <a:pt x="1568" y="2041"/>
                      <a:pt x="1538" y="1992"/>
                      <a:pt x="1508" y="1972"/>
                    </a:cubicBezTo>
                    <a:cubicBezTo>
                      <a:pt x="1499" y="1972"/>
                      <a:pt x="1499" y="1962"/>
                      <a:pt x="1489" y="1962"/>
                    </a:cubicBezTo>
                    <a:cubicBezTo>
                      <a:pt x="1479" y="1962"/>
                      <a:pt x="1479" y="1962"/>
                      <a:pt x="1469" y="1972"/>
                    </a:cubicBezTo>
                    <a:cubicBezTo>
                      <a:pt x="1463" y="1978"/>
                      <a:pt x="1459" y="1980"/>
                      <a:pt x="1455" y="1980"/>
                    </a:cubicBezTo>
                    <a:cubicBezTo>
                      <a:pt x="1447" y="1980"/>
                      <a:pt x="1443" y="1966"/>
                      <a:pt x="1429" y="1952"/>
                    </a:cubicBezTo>
                    <a:cubicBezTo>
                      <a:pt x="1280" y="1922"/>
                      <a:pt x="1112" y="1932"/>
                      <a:pt x="1221" y="1833"/>
                    </a:cubicBezTo>
                    <a:cubicBezTo>
                      <a:pt x="1211" y="1813"/>
                      <a:pt x="1181" y="1803"/>
                      <a:pt x="1151" y="1784"/>
                    </a:cubicBezTo>
                    <a:cubicBezTo>
                      <a:pt x="1132" y="1764"/>
                      <a:pt x="1112" y="1744"/>
                      <a:pt x="1112" y="1724"/>
                    </a:cubicBezTo>
                    <a:cubicBezTo>
                      <a:pt x="1112" y="1714"/>
                      <a:pt x="1112" y="1704"/>
                      <a:pt x="1142" y="1685"/>
                    </a:cubicBezTo>
                    <a:cubicBezTo>
                      <a:pt x="1203" y="1644"/>
                      <a:pt x="1231" y="1617"/>
                      <a:pt x="1256" y="1617"/>
                    </a:cubicBezTo>
                    <a:cubicBezTo>
                      <a:pt x="1267" y="1617"/>
                      <a:pt x="1278" y="1622"/>
                      <a:pt x="1290" y="1635"/>
                    </a:cubicBezTo>
                    <a:cubicBezTo>
                      <a:pt x="1304" y="1648"/>
                      <a:pt x="1321" y="1655"/>
                      <a:pt x="1340" y="1655"/>
                    </a:cubicBezTo>
                    <a:cubicBezTo>
                      <a:pt x="1377" y="1655"/>
                      <a:pt x="1419" y="1628"/>
                      <a:pt x="1439" y="1575"/>
                    </a:cubicBezTo>
                    <a:cubicBezTo>
                      <a:pt x="1444" y="1556"/>
                      <a:pt x="1451" y="1550"/>
                      <a:pt x="1458" y="1550"/>
                    </a:cubicBezTo>
                    <a:cubicBezTo>
                      <a:pt x="1475" y="1550"/>
                      <a:pt x="1495" y="1581"/>
                      <a:pt x="1501" y="1581"/>
                    </a:cubicBezTo>
                    <a:cubicBezTo>
                      <a:pt x="1503" y="1581"/>
                      <a:pt x="1503" y="1575"/>
                      <a:pt x="1499" y="1556"/>
                    </a:cubicBezTo>
                    <a:cubicBezTo>
                      <a:pt x="1485" y="1503"/>
                      <a:pt x="1463" y="1472"/>
                      <a:pt x="1438" y="1472"/>
                    </a:cubicBezTo>
                    <a:cubicBezTo>
                      <a:pt x="1426" y="1472"/>
                      <a:pt x="1413" y="1480"/>
                      <a:pt x="1399" y="1496"/>
                    </a:cubicBezTo>
                    <a:cubicBezTo>
                      <a:pt x="1387" y="1511"/>
                      <a:pt x="1374" y="1517"/>
                      <a:pt x="1361" y="1517"/>
                    </a:cubicBezTo>
                    <a:cubicBezTo>
                      <a:pt x="1321" y="1517"/>
                      <a:pt x="1285" y="1459"/>
                      <a:pt x="1300" y="1407"/>
                    </a:cubicBezTo>
                    <a:cubicBezTo>
                      <a:pt x="1314" y="1357"/>
                      <a:pt x="1379" y="1313"/>
                      <a:pt x="1372" y="1313"/>
                    </a:cubicBezTo>
                    <a:cubicBezTo>
                      <a:pt x="1369" y="1313"/>
                      <a:pt x="1354" y="1320"/>
                      <a:pt x="1320" y="1337"/>
                    </a:cubicBezTo>
                    <a:cubicBezTo>
                      <a:pt x="1201" y="1387"/>
                      <a:pt x="1231" y="1377"/>
                      <a:pt x="1251" y="1437"/>
                    </a:cubicBezTo>
                    <a:cubicBezTo>
                      <a:pt x="1256" y="1471"/>
                      <a:pt x="1220" y="1508"/>
                      <a:pt x="1190" y="1508"/>
                    </a:cubicBezTo>
                    <a:cubicBezTo>
                      <a:pt x="1167" y="1508"/>
                      <a:pt x="1147" y="1486"/>
                      <a:pt x="1151" y="1427"/>
                    </a:cubicBezTo>
                    <a:cubicBezTo>
                      <a:pt x="1161" y="1278"/>
                      <a:pt x="1092" y="1169"/>
                      <a:pt x="1181" y="1169"/>
                    </a:cubicBezTo>
                    <a:cubicBezTo>
                      <a:pt x="1241" y="1169"/>
                      <a:pt x="1243" y="1200"/>
                      <a:pt x="1250" y="1200"/>
                    </a:cubicBezTo>
                    <a:cubicBezTo>
                      <a:pt x="1253" y="1200"/>
                      <a:pt x="1257" y="1192"/>
                      <a:pt x="1270" y="1169"/>
                    </a:cubicBezTo>
                    <a:cubicBezTo>
                      <a:pt x="1310" y="1109"/>
                      <a:pt x="1469" y="1159"/>
                      <a:pt x="1399" y="1070"/>
                    </a:cubicBezTo>
                    <a:cubicBezTo>
                      <a:pt x="1350" y="1020"/>
                      <a:pt x="1330" y="981"/>
                      <a:pt x="1300" y="971"/>
                    </a:cubicBezTo>
                    <a:cubicBezTo>
                      <a:pt x="1296" y="966"/>
                      <a:pt x="1292" y="964"/>
                      <a:pt x="1287" y="964"/>
                    </a:cubicBezTo>
                    <a:cubicBezTo>
                      <a:pt x="1280" y="964"/>
                      <a:pt x="1272" y="969"/>
                      <a:pt x="1261" y="981"/>
                    </a:cubicBezTo>
                    <a:lnTo>
                      <a:pt x="1251" y="981"/>
                    </a:lnTo>
                    <a:cubicBezTo>
                      <a:pt x="1231" y="1010"/>
                      <a:pt x="1211" y="1020"/>
                      <a:pt x="1191" y="1030"/>
                    </a:cubicBezTo>
                    <a:cubicBezTo>
                      <a:pt x="1186" y="1031"/>
                      <a:pt x="1181" y="1031"/>
                      <a:pt x="1176" y="1031"/>
                    </a:cubicBezTo>
                    <a:cubicBezTo>
                      <a:pt x="1127" y="1031"/>
                      <a:pt x="1105" y="988"/>
                      <a:pt x="1142" y="961"/>
                    </a:cubicBezTo>
                    <a:cubicBezTo>
                      <a:pt x="1142" y="961"/>
                      <a:pt x="1142" y="961"/>
                      <a:pt x="1142" y="951"/>
                    </a:cubicBezTo>
                    <a:cubicBezTo>
                      <a:pt x="1171" y="931"/>
                      <a:pt x="1201" y="881"/>
                      <a:pt x="1211" y="832"/>
                    </a:cubicBezTo>
                    <a:cubicBezTo>
                      <a:pt x="1221" y="812"/>
                      <a:pt x="1221" y="802"/>
                      <a:pt x="1211" y="792"/>
                    </a:cubicBezTo>
                    <a:lnTo>
                      <a:pt x="1161" y="792"/>
                    </a:lnTo>
                    <a:cubicBezTo>
                      <a:pt x="1122" y="782"/>
                      <a:pt x="1082" y="762"/>
                      <a:pt x="1072" y="723"/>
                    </a:cubicBezTo>
                    <a:cubicBezTo>
                      <a:pt x="1072" y="696"/>
                      <a:pt x="1063" y="696"/>
                      <a:pt x="1055" y="696"/>
                    </a:cubicBezTo>
                    <a:lnTo>
                      <a:pt x="1055" y="696"/>
                    </a:lnTo>
                    <a:cubicBezTo>
                      <a:pt x="1050" y="696"/>
                      <a:pt x="1046" y="696"/>
                      <a:pt x="1042" y="693"/>
                    </a:cubicBezTo>
                    <a:cubicBezTo>
                      <a:pt x="1042" y="693"/>
                      <a:pt x="1042" y="683"/>
                      <a:pt x="1042" y="683"/>
                    </a:cubicBezTo>
                    <a:cubicBezTo>
                      <a:pt x="1042" y="653"/>
                      <a:pt x="1062" y="574"/>
                      <a:pt x="1092" y="515"/>
                    </a:cubicBezTo>
                    <a:cubicBezTo>
                      <a:pt x="1102" y="515"/>
                      <a:pt x="1102" y="505"/>
                      <a:pt x="1102" y="505"/>
                    </a:cubicBezTo>
                    <a:cubicBezTo>
                      <a:pt x="1102" y="505"/>
                      <a:pt x="1102" y="495"/>
                      <a:pt x="1112" y="495"/>
                    </a:cubicBezTo>
                    <a:cubicBezTo>
                      <a:pt x="1127" y="464"/>
                      <a:pt x="1165" y="451"/>
                      <a:pt x="1156" y="451"/>
                    </a:cubicBezTo>
                    <a:cubicBezTo>
                      <a:pt x="1153" y="451"/>
                      <a:pt x="1146" y="453"/>
                      <a:pt x="1132" y="455"/>
                    </a:cubicBezTo>
                    <a:cubicBezTo>
                      <a:pt x="1112" y="455"/>
                      <a:pt x="1102" y="465"/>
                      <a:pt x="1082" y="475"/>
                    </a:cubicBezTo>
                    <a:cubicBezTo>
                      <a:pt x="1082" y="485"/>
                      <a:pt x="1072" y="495"/>
                      <a:pt x="1062" y="505"/>
                    </a:cubicBezTo>
                    <a:cubicBezTo>
                      <a:pt x="1044" y="523"/>
                      <a:pt x="1030" y="541"/>
                      <a:pt x="1021" y="541"/>
                    </a:cubicBezTo>
                    <a:cubicBezTo>
                      <a:pt x="1016" y="541"/>
                      <a:pt x="1013" y="534"/>
                      <a:pt x="1013" y="515"/>
                    </a:cubicBezTo>
                    <a:cubicBezTo>
                      <a:pt x="1013" y="505"/>
                      <a:pt x="1013" y="495"/>
                      <a:pt x="1013" y="495"/>
                    </a:cubicBezTo>
                    <a:cubicBezTo>
                      <a:pt x="1013" y="465"/>
                      <a:pt x="1013" y="445"/>
                      <a:pt x="1013" y="415"/>
                    </a:cubicBezTo>
                    <a:cubicBezTo>
                      <a:pt x="1003" y="366"/>
                      <a:pt x="1003" y="306"/>
                      <a:pt x="983" y="277"/>
                    </a:cubicBezTo>
                    <a:cubicBezTo>
                      <a:pt x="967" y="238"/>
                      <a:pt x="952" y="1"/>
                      <a:pt x="9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10411644" y="-924647"/>
                <a:ext cx="1771" cy="2898"/>
              </a:xfrm>
              <a:custGeom>
                <a:avLst/>
                <a:gdLst/>
                <a:ahLst/>
                <a:cxnLst/>
                <a:rect l="l" t="t" r="r" b="b"/>
                <a:pathLst>
                  <a:path w="11" h="18" extrusionOk="0">
                    <a:moveTo>
                      <a:pt x="0" y="1"/>
                    </a:moveTo>
                    <a:cubicBezTo>
                      <a:pt x="0" y="12"/>
                      <a:pt x="0" y="17"/>
                      <a:pt x="2" y="17"/>
                    </a:cubicBezTo>
                    <a:cubicBezTo>
                      <a:pt x="4" y="17"/>
                      <a:pt x="6" y="15"/>
                      <a:pt x="10" y="11"/>
                    </a:cubicBezTo>
                    <a:cubicBezTo>
                      <a:pt x="10" y="1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10417119" y="-926579"/>
                <a:ext cx="66502" cy="35586"/>
              </a:xfrm>
              <a:custGeom>
                <a:avLst/>
                <a:gdLst/>
                <a:ahLst/>
                <a:cxnLst/>
                <a:rect l="l" t="t" r="r" b="b"/>
                <a:pathLst>
                  <a:path w="413" h="221" extrusionOk="0">
                    <a:moveTo>
                      <a:pt x="310" y="1"/>
                    </a:moveTo>
                    <a:cubicBezTo>
                      <a:pt x="302" y="1"/>
                      <a:pt x="293" y="1"/>
                      <a:pt x="283" y="3"/>
                    </a:cubicBezTo>
                    <a:cubicBezTo>
                      <a:pt x="274" y="23"/>
                      <a:pt x="264" y="32"/>
                      <a:pt x="254" y="52"/>
                    </a:cubicBezTo>
                    <a:cubicBezTo>
                      <a:pt x="234" y="72"/>
                      <a:pt x="224" y="92"/>
                      <a:pt x="224" y="92"/>
                    </a:cubicBezTo>
                    <a:cubicBezTo>
                      <a:pt x="224" y="92"/>
                      <a:pt x="186" y="105"/>
                      <a:pt x="140" y="105"/>
                    </a:cubicBezTo>
                    <a:cubicBezTo>
                      <a:pt x="129" y="105"/>
                      <a:pt x="117" y="104"/>
                      <a:pt x="105" y="102"/>
                    </a:cubicBezTo>
                    <a:cubicBezTo>
                      <a:pt x="65" y="82"/>
                      <a:pt x="55" y="82"/>
                      <a:pt x="26" y="82"/>
                    </a:cubicBezTo>
                    <a:cubicBezTo>
                      <a:pt x="16" y="92"/>
                      <a:pt x="16" y="102"/>
                      <a:pt x="16" y="102"/>
                    </a:cubicBezTo>
                    <a:cubicBezTo>
                      <a:pt x="0" y="156"/>
                      <a:pt x="39" y="216"/>
                      <a:pt x="81" y="216"/>
                    </a:cubicBezTo>
                    <a:cubicBezTo>
                      <a:pt x="92" y="216"/>
                      <a:pt x="104" y="212"/>
                      <a:pt x="115" y="201"/>
                    </a:cubicBezTo>
                    <a:cubicBezTo>
                      <a:pt x="131" y="181"/>
                      <a:pt x="147" y="172"/>
                      <a:pt x="162" y="172"/>
                    </a:cubicBezTo>
                    <a:cubicBezTo>
                      <a:pt x="183" y="172"/>
                      <a:pt x="202" y="191"/>
                      <a:pt x="214" y="221"/>
                    </a:cubicBezTo>
                    <a:cubicBezTo>
                      <a:pt x="313" y="191"/>
                      <a:pt x="363" y="181"/>
                      <a:pt x="363" y="161"/>
                    </a:cubicBezTo>
                    <a:cubicBezTo>
                      <a:pt x="354" y="115"/>
                      <a:pt x="413" y="1"/>
                      <a:pt x="3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10427585" y="-915147"/>
                <a:ext cx="204499" cy="116741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725" extrusionOk="0">
                    <a:moveTo>
                      <a:pt x="1213" y="1"/>
                    </a:moveTo>
                    <a:cubicBezTo>
                      <a:pt x="1179" y="1"/>
                      <a:pt x="1171" y="64"/>
                      <a:pt x="1131" y="80"/>
                    </a:cubicBezTo>
                    <a:cubicBezTo>
                      <a:pt x="1124" y="82"/>
                      <a:pt x="1117" y="82"/>
                      <a:pt x="1111" y="82"/>
                    </a:cubicBezTo>
                    <a:cubicBezTo>
                      <a:pt x="1070" y="82"/>
                      <a:pt x="1039" y="59"/>
                      <a:pt x="1022" y="51"/>
                    </a:cubicBezTo>
                    <a:cubicBezTo>
                      <a:pt x="1002" y="80"/>
                      <a:pt x="982" y="120"/>
                      <a:pt x="952" y="160"/>
                    </a:cubicBezTo>
                    <a:cubicBezTo>
                      <a:pt x="877" y="251"/>
                      <a:pt x="788" y="296"/>
                      <a:pt x="731" y="296"/>
                    </a:cubicBezTo>
                    <a:cubicBezTo>
                      <a:pt x="682" y="296"/>
                      <a:pt x="657" y="263"/>
                      <a:pt x="685" y="199"/>
                    </a:cubicBezTo>
                    <a:cubicBezTo>
                      <a:pt x="709" y="126"/>
                      <a:pt x="707" y="84"/>
                      <a:pt x="680" y="84"/>
                    </a:cubicBezTo>
                    <a:cubicBezTo>
                      <a:pt x="651" y="84"/>
                      <a:pt x="596" y="129"/>
                      <a:pt x="516" y="229"/>
                    </a:cubicBezTo>
                    <a:cubicBezTo>
                      <a:pt x="367" y="418"/>
                      <a:pt x="238" y="299"/>
                      <a:pt x="70" y="378"/>
                    </a:cubicBezTo>
                    <a:cubicBezTo>
                      <a:pt x="70" y="398"/>
                      <a:pt x="30" y="437"/>
                      <a:pt x="0" y="477"/>
                    </a:cubicBezTo>
                    <a:cubicBezTo>
                      <a:pt x="10" y="477"/>
                      <a:pt x="20" y="477"/>
                      <a:pt x="20" y="487"/>
                    </a:cubicBezTo>
                    <a:cubicBezTo>
                      <a:pt x="50" y="507"/>
                      <a:pt x="60" y="517"/>
                      <a:pt x="80" y="537"/>
                    </a:cubicBezTo>
                    <a:cubicBezTo>
                      <a:pt x="80" y="527"/>
                      <a:pt x="100" y="527"/>
                      <a:pt x="100" y="517"/>
                    </a:cubicBezTo>
                    <a:cubicBezTo>
                      <a:pt x="115" y="507"/>
                      <a:pt x="125" y="502"/>
                      <a:pt x="132" y="502"/>
                    </a:cubicBezTo>
                    <a:cubicBezTo>
                      <a:pt x="153" y="502"/>
                      <a:pt x="144" y="539"/>
                      <a:pt x="129" y="576"/>
                    </a:cubicBezTo>
                    <a:lnTo>
                      <a:pt x="139" y="576"/>
                    </a:lnTo>
                    <a:cubicBezTo>
                      <a:pt x="144" y="571"/>
                      <a:pt x="150" y="568"/>
                      <a:pt x="157" y="568"/>
                    </a:cubicBezTo>
                    <a:cubicBezTo>
                      <a:pt x="187" y="568"/>
                      <a:pt x="232" y="623"/>
                      <a:pt x="298" y="705"/>
                    </a:cubicBezTo>
                    <a:cubicBezTo>
                      <a:pt x="337" y="595"/>
                      <a:pt x="376" y="454"/>
                      <a:pt x="445" y="454"/>
                    </a:cubicBezTo>
                    <a:cubicBezTo>
                      <a:pt x="463" y="454"/>
                      <a:pt x="483" y="464"/>
                      <a:pt x="506" y="487"/>
                    </a:cubicBezTo>
                    <a:cubicBezTo>
                      <a:pt x="623" y="589"/>
                      <a:pt x="665" y="724"/>
                      <a:pt x="730" y="724"/>
                    </a:cubicBezTo>
                    <a:cubicBezTo>
                      <a:pt x="753" y="724"/>
                      <a:pt x="780" y="707"/>
                      <a:pt x="813" y="665"/>
                    </a:cubicBezTo>
                    <a:cubicBezTo>
                      <a:pt x="942" y="517"/>
                      <a:pt x="883" y="368"/>
                      <a:pt x="1081" y="328"/>
                    </a:cubicBezTo>
                    <a:cubicBezTo>
                      <a:pt x="1101" y="328"/>
                      <a:pt x="1111" y="318"/>
                      <a:pt x="1131" y="318"/>
                    </a:cubicBezTo>
                    <a:cubicBezTo>
                      <a:pt x="1131" y="308"/>
                      <a:pt x="1141" y="308"/>
                      <a:pt x="1151" y="299"/>
                    </a:cubicBezTo>
                    <a:lnTo>
                      <a:pt x="1170" y="299"/>
                    </a:lnTo>
                    <a:cubicBezTo>
                      <a:pt x="1270" y="259"/>
                      <a:pt x="1250" y="199"/>
                      <a:pt x="1250" y="140"/>
                    </a:cubicBezTo>
                    <a:cubicBezTo>
                      <a:pt x="1250" y="120"/>
                      <a:pt x="1260" y="80"/>
                      <a:pt x="1270" y="31"/>
                    </a:cubicBezTo>
                    <a:cubicBezTo>
                      <a:pt x="1270" y="21"/>
                      <a:pt x="1260" y="21"/>
                      <a:pt x="1240" y="11"/>
                    </a:cubicBezTo>
                    <a:cubicBezTo>
                      <a:pt x="1229" y="4"/>
                      <a:pt x="1220" y="1"/>
                      <a:pt x="12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>
                <a:off x="10384431" y="-876662"/>
                <a:ext cx="25764" cy="14492"/>
              </a:xfrm>
              <a:custGeom>
                <a:avLst/>
                <a:gdLst/>
                <a:ahLst/>
                <a:cxnLst/>
                <a:rect l="l" t="t" r="r" b="b"/>
                <a:pathLst>
                  <a:path w="160" h="90" extrusionOk="0">
                    <a:moveTo>
                      <a:pt x="159" y="0"/>
                    </a:moveTo>
                    <a:cubicBezTo>
                      <a:pt x="130" y="0"/>
                      <a:pt x="100" y="30"/>
                      <a:pt x="30" y="60"/>
                    </a:cubicBezTo>
                    <a:cubicBezTo>
                      <a:pt x="11" y="69"/>
                      <a:pt x="11" y="79"/>
                      <a:pt x="1" y="89"/>
                    </a:cubicBezTo>
                    <a:cubicBezTo>
                      <a:pt x="20" y="79"/>
                      <a:pt x="50" y="60"/>
                      <a:pt x="90" y="40"/>
                    </a:cubicBezTo>
                    <a:cubicBezTo>
                      <a:pt x="110" y="20"/>
                      <a:pt x="139" y="10"/>
                      <a:pt x="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>
                <a:off x="10387652" y="-945419"/>
                <a:ext cx="9661" cy="16102"/>
              </a:xfrm>
              <a:custGeom>
                <a:avLst/>
                <a:gdLst/>
                <a:ahLst/>
                <a:cxnLst/>
                <a:rect l="l" t="t" r="r" b="b"/>
                <a:pathLst>
                  <a:path w="60" h="100" extrusionOk="0">
                    <a:moveTo>
                      <a:pt x="60" y="1"/>
                    </a:moveTo>
                    <a:cubicBezTo>
                      <a:pt x="0" y="1"/>
                      <a:pt x="10" y="40"/>
                      <a:pt x="20" y="100"/>
                    </a:cubicBezTo>
                    <a:cubicBezTo>
                      <a:pt x="30" y="70"/>
                      <a:pt x="50" y="30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10628703" y="-1294034"/>
                <a:ext cx="38323" cy="32849"/>
              </a:xfrm>
              <a:custGeom>
                <a:avLst/>
                <a:gdLst/>
                <a:ahLst/>
                <a:cxnLst/>
                <a:rect l="l" t="t" r="r" b="b"/>
                <a:pathLst>
                  <a:path w="238" h="204" extrusionOk="0">
                    <a:moveTo>
                      <a:pt x="89" y="1"/>
                    </a:moveTo>
                    <a:cubicBezTo>
                      <a:pt x="80" y="1"/>
                      <a:pt x="70" y="2"/>
                      <a:pt x="60" y="4"/>
                    </a:cubicBezTo>
                    <a:cubicBezTo>
                      <a:pt x="50" y="14"/>
                      <a:pt x="30" y="44"/>
                      <a:pt x="21" y="83"/>
                    </a:cubicBezTo>
                    <a:cubicBezTo>
                      <a:pt x="1" y="123"/>
                      <a:pt x="40" y="173"/>
                      <a:pt x="100" y="193"/>
                    </a:cubicBezTo>
                    <a:cubicBezTo>
                      <a:pt x="116" y="200"/>
                      <a:pt x="132" y="203"/>
                      <a:pt x="145" y="203"/>
                    </a:cubicBezTo>
                    <a:cubicBezTo>
                      <a:pt x="207" y="203"/>
                      <a:pt x="238" y="138"/>
                      <a:pt x="189" y="74"/>
                    </a:cubicBezTo>
                    <a:cubicBezTo>
                      <a:pt x="150" y="19"/>
                      <a:pt x="123" y="1"/>
                      <a:pt x="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9156630" y="-1561655"/>
                <a:ext cx="11433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71" h="31" extrusionOk="0">
                    <a:moveTo>
                      <a:pt x="60" y="0"/>
                    </a:moveTo>
                    <a:cubicBezTo>
                      <a:pt x="1" y="0"/>
                      <a:pt x="11" y="10"/>
                      <a:pt x="40" y="30"/>
                    </a:cubicBezTo>
                    <a:cubicBezTo>
                      <a:pt x="50" y="20"/>
                      <a:pt x="60" y="10"/>
                      <a:pt x="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9139883" y="-1546680"/>
                <a:ext cx="12077" cy="9178"/>
              </a:xfrm>
              <a:custGeom>
                <a:avLst/>
                <a:gdLst/>
                <a:ahLst/>
                <a:cxnLst/>
                <a:rect l="l" t="t" r="r" b="b"/>
                <a:pathLst>
                  <a:path w="75" h="57" extrusionOk="0">
                    <a:moveTo>
                      <a:pt x="21" y="0"/>
                    </a:moveTo>
                    <a:cubicBezTo>
                      <a:pt x="0" y="0"/>
                      <a:pt x="10" y="25"/>
                      <a:pt x="25" y="56"/>
                    </a:cubicBezTo>
                    <a:cubicBezTo>
                      <a:pt x="35" y="56"/>
                      <a:pt x="55" y="36"/>
                      <a:pt x="75" y="16"/>
                    </a:cubicBezTo>
                    <a:cubicBezTo>
                      <a:pt x="65" y="7"/>
                      <a:pt x="55" y="7"/>
                      <a:pt x="45" y="7"/>
                    </a:cubicBezTo>
                    <a:cubicBezTo>
                      <a:pt x="34" y="2"/>
                      <a:pt x="26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9185775" y="-1742323"/>
                <a:ext cx="6119" cy="8373"/>
              </a:xfrm>
              <a:custGeom>
                <a:avLst/>
                <a:gdLst/>
                <a:ahLst/>
                <a:cxnLst/>
                <a:rect l="l" t="t" r="r" b="b"/>
                <a:pathLst>
                  <a:path w="38" h="52" extrusionOk="0">
                    <a:moveTo>
                      <a:pt x="24" y="0"/>
                    </a:moveTo>
                    <a:cubicBezTo>
                      <a:pt x="1" y="0"/>
                      <a:pt x="9" y="26"/>
                      <a:pt x="18" y="52"/>
                    </a:cubicBezTo>
                    <a:cubicBezTo>
                      <a:pt x="28" y="42"/>
                      <a:pt x="38" y="22"/>
                      <a:pt x="38" y="2"/>
                    </a:cubicBezTo>
                    <a:cubicBezTo>
                      <a:pt x="33" y="1"/>
                      <a:pt x="28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9160172" y="-1686287"/>
                <a:ext cx="47824" cy="5764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58" extrusionOk="0">
                    <a:moveTo>
                      <a:pt x="106" y="210"/>
                    </a:moveTo>
                    <a:lnTo>
                      <a:pt x="106" y="210"/>
                    </a:lnTo>
                    <a:cubicBezTo>
                      <a:pt x="110" y="215"/>
                      <a:pt x="116" y="220"/>
                      <a:pt x="122" y="225"/>
                    </a:cubicBezTo>
                    <a:lnTo>
                      <a:pt x="122" y="225"/>
                    </a:lnTo>
                    <a:cubicBezTo>
                      <a:pt x="118" y="217"/>
                      <a:pt x="113" y="211"/>
                      <a:pt x="106" y="210"/>
                    </a:cubicBezTo>
                    <a:close/>
                    <a:moveTo>
                      <a:pt x="53" y="119"/>
                    </a:moveTo>
                    <a:cubicBezTo>
                      <a:pt x="33" y="119"/>
                      <a:pt x="0" y="171"/>
                      <a:pt x="18" y="189"/>
                    </a:cubicBezTo>
                    <a:cubicBezTo>
                      <a:pt x="38" y="209"/>
                      <a:pt x="48" y="219"/>
                      <a:pt x="68" y="239"/>
                    </a:cubicBezTo>
                    <a:cubicBezTo>
                      <a:pt x="83" y="219"/>
                      <a:pt x="94" y="210"/>
                      <a:pt x="104" y="210"/>
                    </a:cubicBezTo>
                    <a:cubicBezTo>
                      <a:pt x="105" y="210"/>
                      <a:pt x="105" y="210"/>
                      <a:pt x="106" y="210"/>
                    </a:cubicBezTo>
                    <a:lnTo>
                      <a:pt x="106" y="210"/>
                    </a:lnTo>
                    <a:cubicBezTo>
                      <a:pt x="73" y="173"/>
                      <a:pt x="83" y="128"/>
                      <a:pt x="58" y="120"/>
                    </a:cubicBezTo>
                    <a:cubicBezTo>
                      <a:pt x="57" y="119"/>
                      <a:pt x="55" y="119"/>
                      <a:pt x="53" y="119"/>
                    </a:cubicBezTo>
                    <a:close/>
                    <a:moveTo>
                      <a:pt x="217" y="1"/>
                    </a:moveTo>
                    <a:cubicBezTo>
                      <a:pt x="197" y="21"/>
                      <a:pt x="187" y="31"/>
                      <a:pt x="167" y="51"/>
                    </a:cubicBezTo>
                    <a:cubicBezTo>
                      <a:pt x="157" y="60"/>
                      <a:pt x="147" y="60"/>
                      <a:pt x="147" y="60"/>
                    </a:cubicBezTo>
                    <a:lnTo>
                      <a:pt x="137" y="60"/>
                    </a:lnTo>
                    <a:cubicBezTo>
                      <a:pt x="127" y="70"/>
                      <a:pt x="127" y="80"/>
                      <a:pt x="127" y="90"/>
                    </a:cubicBezTo>
                    <a:cubicBezTo>
                      <a:pt x="108" y="160"/>
                      <a:pt x="147" y="160"/>
                      <a:pt x="207" y="249"/>
                    </a:cubicBezTo>
                    <a:cubicBezTo>
                      <a:pt x="224" y="279"/>
                      <a:pt x="227" y="290"/>
                      <a:pt x="221" y="290"/>
                    </a:cubicBezTo>
                    <a:cubicBezTo>
                      <a:pt x="210" y="290"/>
                      <a:pt x="167" y="249"/>
                      <a:pt x="127" y="229"/>
                    </a:cubicBezTo>
                    <a:cubicBezTo>
                      <a:pt x="125" y="228"/>
                      <a:pt x="124" y="226"/>
                      <a:pt x="122" y="225"/>
                    </a:cubicBezTo>
                    <a:lnTo>
                      <a:pt x="122" y="225"/>
                    </a:lnTo>
                    <a:cubicBezTo>
                      <a:pt x="130" y="243"/>
                      <a:pt x="132" y="276"/>
                      <a:pt x="127" y="308"/>
                    </a:cubicBezTo>
                    <a:cubicBezTo>
                      <a:pt x="137" y="318"/>
                      <a:pt x="147" y="338"/>
                      <a:pt x="167" y="358"/>
                    </a:cubicBezTo>
                    <a:cubicBezTo>
                      <a:pt x="187" y="348"/>
                      <a:pt x="207" y="328"/>
                      <a:pt x="227" y="298"/>
                    </a:cubicBezTo>
                    <a:cubicBezTo>
                      <a:pt x="266" y="229"/>
                      <a:pt x="266" y="209"/>
                      <a:pt x="296" y="189"/>
                    </a:cubicBezTo>
                    <a:cubicBezTo>
                      <a:pt x="286" y="179"/>
                      <a:pt x="276" y="179"/>
                      <a:pt x="266" y="170"/>
                    </a:cubicBezTo>
                    <a:cubicBezTo>
                      <a:pt x="187" y="110"/>
                      <a:pt x="246" y="80"/>
                      <a:pt x="2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9097051" y="-1350876"/>
                <a:ext cx="23026" cy="3558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21" extrusionOk="0">
                    <a:moveTo>
                      <a:pt x="143" y="0"/>
                    </a:moveTo>
                    <a:lnTo>
                      <a:pt x="24" y="20"/>
                    </a:lnTo>
                    <a:lnTo>
                      <a:pt x="44" y="20"/>
                    </a:lnTo>
                    <a:cubicBezTo>
                      <a:pt x="93" y="60"/>
                      <a:pt x="4" y="80"/>
                      <a:pt x="4" y="179"/>
                    </a:cubicBezTo>
                    <a:cubicBezTo>
                      <a:pt x="1" y="209"/>
                      <a:pt x="3" y="221"/>
                      <a:pt x="10" y="221"/>
                    </a:cubicBezTo>
                    <a:cubicBezTo>
                      <a:pt x="23" y="221"/>
                      <a:pt x="56" y="160"/>
                      <a:pt x="83" y="119"/>
                    </a:cubicBezTo>
                    <a:cubicBezTo>
                      <a:pt x="103" y="80"/>
                      <a:pt x="113" y="50"/>
                      <a:pt x="133" y="20"/>
                    </a:cubicBezTo>
                    <a:cubicBezTo>
                      <a:pt x="133" y="20"/>
                      <a:pt x="133" y="10"/>
                      <a:pt x="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9164681" y="-1445074"/>
                <a:ext cx="16102" cy="14492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0" extrusionOk="0">
                    <a:moveTo>
                      <a:pt x="50" y="0"/>
                    </a:moveTo>
                    <a:cubicBezTo>
                      <a:pt x="40" y="10"/>
                      <a:pt x="40" y="20"/>
                      <a:pt x="30" y="30"/>
                    </a:cubicBezTo>
                    <a:cubicBezTo>
                      <a:pt x="20" y="40"/>
                      <a:pt x="10" y="60"/>
                      <a:pt x="0" y="70"/>
                    </a:cubicBezTo>
                    <a:cubicBezTo>
                      <a:pt x="10" y="80"/>
                      <a:pt x="20" y="80"/>
                      <a:pt x="30" y="89"/>
                    </a:cubicBezTo>
                    <a:cubicBezTo>
                      <a:pt x="40" y="80"/>
                      <a:pt x="50" y="70"/>
                      <a:pt x="60" y="60"/>
                    </a:cubicBezTo>
                    <a:cubicBezTo>
                      <a:pt x="80" y="50"/>
                      <a:pt x="90" y="30"/>
                      <a:pt x="99" y="10"/>
                    </a:cubicBezTo>
                    <a:cubicBezTo>
                      <a:pt x="80" y="10"/>
                      <a:pt x="70" y="1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9062431" y="-2075803"/>
                <a:ext cx="412057" cy="97901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6080" extrusionOk="0">
                    <a:moveTo>
                      <a:pt x="1292" y="1"/>
                    </a:moveTo>
                    <a:cubicBezTo>
                      <a:pt x="1291" y="1"/>
                      <a:pt x="1290" y="20"/>
                      <a:pt x="1290" y="70"/>
                    </a:cubicBezTo>
                    <a:lnTo>
                      <a:pt x="1290" y="209"/>
                    </a:lnTo>
                    <a:cubicBezTo>
                      <a:pt x="1290" y="164"/>
                      <a:pt x="1287" y="146"/>
                      <a:pt x="1282" y="146"/>
                    </a:cubicBezTo>
                    <a:cubicBezTo>
                      <a:pt x="1275" y="146"/>
                      <a:pt x="1262" y="193"/>
                      <a:pt x="1250" y="249"/>
                    </a:cubicBezTo>
                    <a:cubicBezTo>
                      <a:pt x="1240" y="308"/>
                      <a:pt x="1230" y="358"/>
                      <a:pt x="1220" y="377"/>
                    </a:cubicBezTo>
                    <a:cubicBezTo>
                      <a:pt x="1200" y="437"/>
                      <a:pt x="1210" y="427"/>
                      <a:pt x="1210" y="516"/>
                    </a:cubicBezTo>
                    <a:cubicBezTo>
                      <a:pt x="1206" y="550"/>
                      <a:pt x="1200" y="560"/>
                      <a:pt x="1189" y="560"/>
                    </a:cubicBezTo>
                    <a:cubicBezTo>
                      <a:pt x="1175" y="560"/>
                      <a:pt x="1151" y="542"/>
                      <a:pt x="1111" y="536"/>
                    </a:cubicBezTo>
                    <a:cubicBezTo>
                      <a:pt x="1105" y="535"/>
                      <a:pt x="1099" y="535"/>
                      <a:pt x="1095" y="535"/>
                    </a:cubicBezTo>
                    <a:cubicBezTo>
                      <a:pt x="1054" y="535"/>
                      <a:pt x="1079" y="567"/>
                      <a:pt x="1110" y="567"/>
                    </a:cubicBezTo>
                    <a:cubicBezTo>
                      <a:pt x="1114" y="567"/>
                      <a:pt x="1118" y="567"/>
                      <a:pt x="1121" y="566"/>
                    </a:cubicBezTo>
                    <a:cubicBezTo>
                      <a:pt x="1161" y="566"/>
                      <a:pt x="1200" y="625"/>
                      <a:pt x="1191" y="645"/>
                    </a:cubicBezTo>
                    <a:cubicBezTo>
                      <a:pt x="1181" y="655"/>
                      <a:pt x="1091" y="685"/>
                      <a:pt x="1121" y="764"/>
                    </a:cubicBezTo>
                    <a:cubicBezTo>
                      <a:pt x="1143" y="814"/>
                      <a:pt x="1107" y="828"/>
                      <a:pt x="1074" y="828"/>
                    </a:cubicBezTo>
                    <a:cubicBezTo>
                      <a:pt x="1062" y="828"/>
                      <a:pt x="1050" y="826"/>
                      <a:pt x="1042" y="824"/>
                    </a:cubicBezTo>
                    <a:cubicBezTo>
                      <a:pt x="1034" y="820"/>
                      <a:pt x="1027" y="818"/>
                      <a:pt x="1020" y="818"/>
                    </a:cubicBezTo>
                    <a:cubicBezTo>
                      <a:pt x="991" y="818"/>
                      <a:pt x="974" y="849"/>
                      <a:pt x="1022" y="873"/>
                    </a:cubicBezTo>
                    <a:cubicBezTo>
                      <a:pt x="1072" y="913"/>
                      <a:pt x="1032" y="1032"/>
                      <a:pt x="982" y="1032"/>
                    </a:cubicBezTo>
                    <a:cubicBezTo>
                      <a:pt x="948" y="1032"/>
                      <a:pt x="919" y="985"/>
                      <a:pt x="881" y="985"/>
                    </a:cubicBezTo>
                    <a:cubicBezTo>
                      <a:pt x="864" y="985"/>
                      <a:pt x="845" y="994"/>
                      <a:pt x="824" y="1022"/>
                    </a:cubicBezTo>
                    <a:lnTo>
                      <a:pt x="814" y="1022"/>
                    </a:lnTo>
                    <a:cubicBezTo>
                      <a:pt x="757" y="1035"/>
                      <a:pt x="698" y="1050"/>
                      <a:pt x="663" y="1050"/>
                    </a:cubicBezTo>
                    <a:cubicBezTo>
                      <a:pt x="618" y="1050"/>
                      <a:pt x="612" y="1026"/>
                      <a:pt x="695" y="943"/>
                    </a:cubicBezTo>
                    <a:cubicBezTo>
                      <a:pt x="675" y="923"/>
                      <a:pt x="655" y="903"/>
                      <a:pt x="635" y="863"/>
                    </a:cubicBezTo>
                    <a:cubicBezTo>
                      <a:pt x="586" y="903"/>
                      <a:pt x="546" y="933"/>
                      <a:pt x="526" y="943"/>
                    </a:cubicBezTo>
                    <a:lnTo>
                      <a:pt x="516" y="943"/>
                    </a:lnTo>
                    <a:cubicBezTo>
                      <a:pt x="497" y="982"/>
                      <a:pt x="467" y="1022"/>
                      <a:pt x="437" y="1042"/>
                    </a:cubicBezTo>
                    <a:cubicBezTo>
                      <a:pt x="378" y="1091"/>
                      <a:pt x="457" y="1121"/>
                      <a:pt x="516" y="1131"/>
                    </a:cubicBezTo>
                    <a:lnTo>
                      <a:pt x="526" y="1131"/>
                    </a:lnTo>
                    <a:cubicBezTo>
                      <a:pt x="526" y="1131"/>
                      <a:pt x="536" y="1121"/>
                      <a:pt x="536" y="1121"/>
                    </a:cubicBezTo>
                    <a:cubicBezTo>
                      <a:pt x="553" y="1118"/>
                      <a:pt x="570" y="1117"/>
                      <a:pt x="588" y="1117"/>
                    </a:cubicBezTo>
                    <a:cubicBezTo>
                      <a:pt x="691" y="1117"/>
                      <a:pt x="793" y="1161"/>
                      <a:pt x="844" y="1161"/>
                    </a:cubicBezTo>
                    <a:cubicBezTo>
                      <a:pt x="863" y="1161"/>
                      <a:pt x="893" y="1141"/>
                      <a:pt x="913" y="1111"/>
                    </a:cubicBezTo>
                    <a:lnTo>
                      <a:pt x="903" y="1111"/>
                    </a:lnTo>
                    <a:cubicBezTo>
                      <a:pt x="872" y="1119"/>
                      <a:pt x="830" y="1150"/>
                      <a:pt x="807" y="1150"/>
                    </a:cubicBezTo>
                    <a:cubicBezTo>
                      <a:pt x="801" y="1150"/>
                      <a:pt x="796" y="1148"/>
                      <a:pt x="794" y="1141"/>
                    </a:cubicBezTo>
                    <a:cubicBezTo>
                      <a:pt x="784" y="1111"/>
                      <a:pt x="784" y="1052"/>
                      <a:pt x="804" y="1052"/>
                    </a:cubicBezTo>
                    <a:cubicBezTo>
                      <a:pt x="794" y="1081"/>
                      <a:pt x="873" y="1042"/>
                      <a:pt x="913" y="1101"/>
                    </a:cubicBezTo>
                    <a:cubicBezTo>
                      <a:pt x="953" y="1161"/>
                      <a:pt x="923" y="1181"/>
                      <a:pt x="1012" y="1181"/>
                    </a:cubicBezTo>
                    <a:cubicBezTo>
                      <a:pt x="1017" y="1180"/>
                      <a:pt x="1022" y="1179"/>
                      <a:pt x="1026" y="1179"/>
                    </a:cubicBezTo>
                    <a:cubicBezTo>
                      <a:pt x="1064" y="1179"/>
                      <a:pt x="1072" y="1216"/>
                      <a:pt x="1072" y="1270"/>
                    </a:cubicBezTo>
                    <a:cubicBezTo>
                      <a:pt x="1082" y="1280"/>
                      <a:pt x="1091" y="1280"/>
                      <a:pt x="1091" y="1290"/>
                    </a:cubicBezTo>
                    <a:cubicBezTo>
                      <a:pt x="1131" y="1329"/>
                      <a:pt x="1121" y="1349"/>
                      <a:pt x="1082" y="1349"/>
                    </a:cubicBezTo>
                    <a:cubicBezTo>
                      <a:pt x="1082" y="1369"/>
                      <a:pt x="1082" y="1389"/>
                      <a:pt x="1082" y="1419"/>
                    </a:cubicBezTo>
                    <a:cubicBezTo>
                      <a:pt x="1090" y="1482"/>
                      <a:pt x="1072" y="1504"/>
                      <a:pt x="1049" y="1504"/>
                    </a:cubicBezTo>
                    <a:cubicBezTo>
                      <a:pt x="1019" y="1504"/>
                      <a:pt x="981" y="1463"/>
                      <a:pt x="992" y="1428"/>
                    </a:cubicBezTo>
                    <a:cubicBezTo>
                      <a:pt x="1002" y="1389"/>
                      <a:pt x="982" y="1359"/>
                      <a:pt x="913" y="1319"/>
                    </a:cubicBezTo>
                    <a:cubicBezTo>
                      <a:pt x="873" y="1339"/>
                      <a:pt x="883" y="1389"/>
                      <a:pt x="883" y="1409"/>
                    </a:cubicBezTo>
                    <a:cubicBezTo>
                      <a:pt x="883" y="1419"/>
                      <a:pt x="883" y="1419"/>
                      <a:pt x="893" y="1428"/>
                    </a:cubicBezTo>
                    <a:cubicBezTo>
                      <a:pt x="893" y="1438"/>
                      <a:pt x="893" y="1438"/>
                      <a:pt x="893" y="1438"/>
                    </a:cubicBezTo>
                    <a:cubicBezTo>
                      <a:pt x="913" y="1468"/>
                      <a:pt x="953" y="1508"/>
                      <a:pt x="1052" y="1567"/>
                    </a:cubicBezTo>
                    <a:cubicBezTo>
                      <a:pt x="1121" y="1604"/>
                      <a:pt x="1113" y="1625"/>
                      <a:pt x="1077" y="1625"/>
                    </a:cubicBezTo>
                    <a:cubicBezTo>
                      <a:pt x="1046" y="1625"/>
                      <a:pt x="994" y="1609"/>
                      <a:pt x="953" y="1577"/>
                    </a:cubicBezTo>
                    <a:cubicBezTo>
                      <a:pt x="883" y="1518"/>
                      <a:pt x="844" y="1498"/>
                      <a:pt x="794" y="1428"/>
                    </a:cubicBezTo>
                    <a:cubicBezTo>
                      <a:pt x="774" y="1448"/>
                      <a:pt x="754" y="1498"/>
                      <a:pt x="744" y="1557"/>
                    </a:cubicBezTo>
                    <a:cubicBezTo>
                      <a:pt x="725" y="1617"/>
                      <a:pt x="764" y="1597"/>
                      <a:pt x="784" y="1617"/>
                    </a:cubicBezTo>
                    <a:cubicBezTo>
                      <a:pt x="791" y="1613"/>
                      <a:pt x="797" y="1612"/>
                      <a:pt x="803" y="1612"/>
                    </a:cubicBezTo>
                    <a:cubicBezTo>
                      <a:pt x="828" y="1612"/>
                      <a:pt x="837" y="1646"/>
                      <a:pt x="853" y="1686"/>
                    </a:cubicBezTo>
                    <a:cubicBezTo>
                      <a:pt x="873" y="1686"/>
                      <a:pt x="893" y="1666"/>
                      <a:pt x="923" y="1657"/>
                    </a:cubicBezTo>
                    <a:cubicBezTo>
                      <a:pt x="933" y="1647"/>
                      <a:pt x="943" y="1637"/>
                      <a:pt x="953" y="1627"/>
                    </a:cubicBezTo>
                    <a:cubicBezTo>
                      <a:pt x="962" y="1618"/>
                      <a:pt x="971" y="1613"/>
                      <a:pt x="982" y="1613"/>
                    </a:cubicBezTo>
                    <a:cubicBezTo>
                      <a:pt x="1006" y="1613"/>
                      <a:pt x="1040" y="1635"/>
                      <a:pt x="1101" y="1676"/>
                    </a:cubicBezTo>
                    <a:cubicBezTo>
                      <a:pt x="1191" y="1736"/>
                      <a:pt x="1052" y="1785"/>
                      <a:pt x="1012" y="1825"/>
                    </a:cubicBezTo>
                    <a:cubicBezTo>
                      <a:pt x="1001" y="1837"/>
                      <a:pt x="991" y="1839"/>
                      <a:pt x="980" y="1839"/>
                    </a:cubicBezTo>
                    <a:cubicBezTo>
                      <a:pt x="971" y="1839"/>
                      <a:pt x="961" y="1837"/>
                      <a:pt x="950" y="1837"/>
                    </a:cubicBezTo>
                    <a:cubicBezTo>
                      <a:pt x="940" y="1837"/>
                      <a:pt x="928" y="1839"/>
                      <a:pt x="913" y="1845"/>
                    </a:cubicBezTo>
                    <a:cubicBezTo>
                      <a:pt x="923" y="1865"/>
                      <a:pt x="943" y="1894"/>
                      <a:pt x="963" y="1934"/>
                    </a:cubicBezTo>
                    <a:cubicBezTo>
                      <a:pt x="1014" y="2032"/>
                      <a:pt x="1003" y="2052"/>
                      <a:pt x="983" y="2052"/>
                    </a:cubicBezTo>
                    <a:cubicBezTo>
                      <a:pt x="972" y="2052"/>
                      <a:pt x="959" y="2047"/>
                      <a:pt x="953" y="2043"/>
                    </a:cubicBezTo>
                    <a:cubicBezTo>
                      <a:pt x="933" y="2033"/>
                      <a:pt x="873" y="1964"/>
                      <a:pt x="824" y="1924"/>
                    </a:cubicBezTo>
                    <a:cubicBezTo>
                      <a:pt x="814" y="1934"/>
                      <a:pt x="804" y="1944"/>
                      <a:pt x="804" y="1954"/>
                    </a:cubicBezTo>
                    <a:cubicBezTo>
                      <a:pt x="814" y="1974"/>
                      <a:pt x="834" y="1994"/>
                      <a:pt x="853" y="2013"/>
                    </a:cubicBezTo>
                    <a:cubicBezTo>
                      <a:pt x="853" y="2013"/>
                      <a:pt x="863" y="2013"/>
                      <a:pt x="863" y="2023"/>
                    </a:cubicBezTo>
                    <a:cubicBezTo>
                      <a:pt x="911" y="2078"/>
                      <a:pt x="914" y="2096"/>
                      <a:pt x="894" y="2096"/>
                    </a:cubicBezTo>
                    <a:cubicBezTo>
                      <a:pt x="888" y="2096"/>
                      <a:pt x="882" y="2095"/>
                      <a:pt x="873" y="2093"/>
                    </a:cubicBezTo>
                    <a:cubicBezTo>
                      <a:pt x="873" y="2113"/>
                      <a:pt x="873" y="2132"/>
                      <a:pt x="873" y="2132"/>
                    </a:cubicBezTo>
                    <a:cubicBezTo>
                      <a:pt x="873" y="2132"/>
                      <a:pt x="873" y="2142"/>
                      <a:pt x="873" y="2142"/>
                    </a:cubicBezTo>
                    <a:cubicBezTo>
                      <a:pt x="887" y="2135"/>
                      <a:pt x="906" y="2128"/>
                      <a:pt x="923" y="2128"/>
                    </a:cubicBezTo>
                    <a:cubicBezTo>
                      <a:pt x="930" y="2128"/>
                      <a:pt x="937" y="2130"/>
                      <a:pt x="943" y="2132"/>
                    </a:cubicBezTo>
                    <a:cubicBezTo>
                      <a:pt x="992" y="2142"/>
                      <a:pt x="992" y="2242"/>
                      <a:pt x="1022" y="2351"/>
                    </a:cubicBezTo>
                    <a:cubicBezTo>
                      <a:pt x="1062" y="2450"/>
                      <a:pt x="1082" y="2410"/>
                      <a:pt x="1121" y="2569"/>
                    </a:cubicBezTo>
                    <a:cubicBezTo>
                      <a:pt x="1135" y="2613"/>
                      <a:pt x="1135" y="2631"/>
                      <a:pt x="1127" y="2631"/>
                    </a:cubicBezTo>
                    <a:cubicBezTo>
                      <a:pt x="1105" y="2631"/>
                      <a:pt x="1031" y="2519"/>
                      <a:pt x="1002" y="2470"/>
                    </a:cubicBezTo>
                    <a:cubicBezTo>
                      <a:pt x="963" y="2410"/>
                      <a:pt x="972" y="2410"/>
                      <a:pt x="923" y="2380"/>
                    </a:cubicBezTo>
                    <a:cubicBezTo>
                      <a:pt x="913" y="2380"/>
                      <a:pt x="903" y="2390"/>
                      <a:pt x="893" y="2390"/>
                    </a:cubicBezTo>
                    <a:lnTo>
                      <a:pt x="873" y="2390"/>
                    </a:lnTo>
                    <a:cubicBezTo>
                      <a:pt x="893" y="2420"/>
                      <a:pt x="923" y="2460"/>
                      <a:pt x="943" y="2509"/>
                    </a:cubicBezTo>
                    <a:cubicBezTo>
                      <a:pt x="963" y="2539"/>
                      <a:pt x="963" y="2569"/>
                      <a:pt x="963" y="2589"/>
                    </a:cubicBezTo>
                    <a:cubicBezTo>
                      <a:pt x="1012" y="2589"/>
                      <a:pt x="1022" y="2668"/>
                      <a:pt x="1022" y="2708"/>
                    </a:cubicBezTo>
                    <a:cubicBezTo>
                      <a:pt x="1022" y="2708"/>
                      <a:pt x="1012" y="2717"/>
                      <a:pt x="1012" y="2717"/>
                    </a:cubicBezTo>
                    <a:cubicBezTo>
                      <a:pt x="1032" y="2727"/>
                      <a:pt x="992" y="2777"/>
                      <a:pt x="1012" y="2817"/>
                    </a:cubicBezTo>
                    <a:cubicBezTo>
                      <a:pt x="1042" y="2866"/>
                      <a:pt x="1230" y="2876"/>
                      <a:pt x="1230" y="2876"/>
                    </a:cubicBezTo>
                    <a:cubicBezTo>
                      <a:pt x="1230" y="2876"/>
                      <a:pt x="1260" y="2936"/>
                      <a:pt x="1240" y="2936"/>
                    </a:cubicBezTo>
                    <a:cubicBezTo>
                      <a:pt x="1220" y="2946"/>
                      <a:pt x="1171" y="2965"/>
                      <a:pt x="1161" y="3035"/>
                    </a:cubicBezTo>
                    <a:cubicBezTo>
                      <a:pt x="1154" y="3055"/>
                      <a:pt x="1158" y="3061"/>
                      <a:pt x="1168" y="3061"/>
                    </a:cubicBezTo>
                    <a:cubicBezTo>
                      <a:pt x="1188" y="3061"/>
                      <a:pt x="1237" y="3035"/>
                      <a:pt x="1290" y="3035"/>
                    </a:cubicBezTo>
                    <a:cubicBezTo>
                      <a:pt x="1379" y="3035"/>
                      <a:pt x="1349" y="3064"/>
                      <a:pt x="1359" y="3124"/>
                    </a:cubicBezTo>
                    <a:cubicBezTo>
                      <a:pt x="1363" y="3150"/>
                      <a:pt x="1354" y="3157"/>
                      <a:pt x="1338" y="3157"/>
                    </a:cubicBezTo>
                    <a:cubicBezTo>
                      <a:pt x="1323" y="3157"/>
                      <a:pt x="1301" y="3150"/>
                      <a:pt x="1278" y="3150"/>
                    </a:cubicBezTo>
                    <a:cubicBezTo>
                      <a:pt x="1262" y="3150"/>
                      <a:pt x="1246" y="3153"/>
                      <a:pt x="1230" y="3164"/>
                    </a:cubicBezTo>
                    <a:cubicBezTo>
                      <a:pt x="1171" y="3203"/>
                      <a:pt x="1280" y="3223"/>
                      <a:pt x="1280" y="3312"/>
                    </a:cubicBezTo>
                    <a:cubicBezTo>
                      <a:pt x="1280" y="3340"/>
                      <a:pt x="1275" y="3350"/>
                      <a:pt x="1267" y="3350"/>
                    </a:cubicBezTo>
                    <a:cubicBezTo>
                      <a:pt x="1250" y="3350"/>
                      <a:pt x="1218" y="3297"/>
                      <a:pt x="1191" y="3263"/>
                    </a:cubicBezTo>
                    <a:cubicBezTo>
                      <a:pt x="1151" y="3203"/>
                      <a:pt x="1141" y="3183"/>
                      <a:pt x="1111" y="3124"/>
                    </a:cubicBezTo>
                    <a:cubicBezTo>
                      <a:pt x="1094" y="3072"/>
                      <a:pt x="1069" y="3043"/>
                      <a:pt x="1030" y="3043"/>
                    </a:cubicBezTo>
                    <a:cubicBezTo>
                      <a:pt x="1024" y="3043"/>
                      <a:pt x="1018" y="3043"/>
                      <a:pt x="1012" y="3045"/>
                    </a:cubicBezTo>
                    <a:cubicBezTo>
                      <a:pt x="972" y="3055"/>
                      <a:pt x="1012" y="3074"/>
                      <a:pt x="1042" y="3174"/>
                    </a:cubicBezTo>
                    <a:cubicBezTo>
                      <a:pt x="1082" y="3273"/>
                      <a:pt x="1072" y="3263"/>
                      <a:pt x="1042" y="3312"/>
                    </a:cubicBezTo>
                    <a:cubicBezTo>
                      <a:pt x="1036" y="3324"/>
                      <a:pt x="1030" y="3329"/>
                      <a:pt x="1023" y="3329"/>
                    </a:cubicBezTo>
                    <a:cubicBezTo>
                      <a:pt x="995" y="3329"/>
                      <a:pt x="961" y="3242"/>
                      <a:pt x="953" y="3193"/>
                    </a:cubicBezTo>
                    <a:cubicBezTo>
                      <a:pt x="943" y="3144"/>
                      <a:pt x="913" y="3124"/>
                      <a:pt x="844" y="3084"/>
                    </a:cubicBezTo>
                    <a:cubicBezTo>
                      <a:pt x="835" y="3078"/>
                      <a:pt x="828" y="3076"/>
                      <a:pt x="823" y="3076"/>
                    </a:cubicBezTo>
                    <a:cubicBezTo>
                      <a:pt x="795" y="3076"/>
                      <a:pt x="824" y="3161"/>
                      <a:pt x="824" y="3203"/>
                    </a:cubicBezTo>
                    <a:cubicBezTo>
                      <a:pt x="824" y="3263"/>
                      <a:pt x="834" y="3243"/>
                      <a:pt x="853" y="3322"/>
                    </a:cubicBezTo>
                    <a:cubicBezTo>
                      <a:pt x="859" y="3348"/>
                      <a:pt x="858" y="3359"/>
                      <a:pt x="853" y="3359"/>
                    </a:cubicBezTo>
                    <a:cubicBezTo>
                      <a:pt x="840" y="3359"/>
                      <a:pt x="802" y="3296"/>
                      <a:pt x="774" y="3233"/>
                    </a:cubicBezTo>
                    <a:cubicBezTo>
                      <a:pt x="753" y="3191"/>
                      <a:pt x="746" y="3180"/>
                      <a:pt x="735" y="3180"/>
                    </a:cubicBezTo>
                    <a:cubicBezTo>
                      <a:pt x="726" y="3180"/>
                      <a:pt x="713" y="3189"/>
                      <a:pt x="685" y="3193"/>
                    </a:cubicBezTo>
                    <a:cubicBezTo>
                      <a:pt x="685" y="3203"/>
                      <a:pt x="665" y="3223"/>
                      <a:pt x="645" y="3243"/>
                    </a:cubicBezTo>
                    <a:cubicBezTo>
                      <a:pt x="665" y="3263"/>
                      <a:pt x="685" y="3273"/>
                      <a:pt x="705" y="3293"/>
                    </a:cubicBezTo>
                    <a:cubicBezTo>
                      <a:pt x="744" y="3345"/>
                      <a:pt x="740" y="3359"/>
                      <a:pt x="715" y="3359"/>
                    </a:cubicBezTo>
                    <a:cubicBezTo>
                      <a:pt x="703" y="3359"/>
                      <a:pt x="685" y="3355"/>
                      <a:pt x="665" y="3352"/>
                    </a:cubicBezTo>
                    <a:cubicBezTo>
                      <a:pt x="625" y="3342"/>
                      <a:pt x="625" y="3332"/>
                      <a:pt x="596" y="3312"/>
                    </a:cubicBezTo>
                    <a:cubicBezTo>
                      <a:pt x="586" y="3322"/>
                      <a:pt x="586" y="3322"/>
                      <a:pt x="586" y="3322"/>
                    </a:cubicBezTo>
                    <a:cubicBezTo>
                      <a:pt x="536" y="3384"/>
                      <a:pt x="539" y="3401"/>
                      <a:pt x="562" y="3401"/>
                    </a:cubicBezTo>
                    <a:cubicBezTo>
                      <a:pt x="579" y="3401"/>
                      <a:pt x="609" y="3390"/>
                      <a:pt x="635" y="3382"/>
                    </a:cubicBezTo>
                    <a:cubicBezTo>
                      <a:pt x="642" y="3379"/>
                      <a:pt x="647" y="3377"/>
                      <a:pt x="651" y="3377"/>
                    </a:cubicBezTo>
                    <a:cubicBezTo>
                      <a:pt x="672" y="3377"/>
                      <a:pt x="663" y="3415"/>
                      <a:pt x="655" y="3431"/>
                    </a:cubicBezTo>
                    <a:lnTo>
                      <a:pt x="705" y="3431"/>
                    </a:lnTo>
                    <a:cubicBezTo>
                      <a:pt x="737" y="3420"/>
                      <a:pt x="755" y="3413"/>
                      <a:pt x="776" y="3413"/>
                    </a:cubicBezTo>
                    <a:cubicBezTo>
                      <a:pt x="793" y="3413"/>
                      <a:pt x="812" y="3418"/>
                      <a:pt x="844" y="3431"/>
                    </a:cubicBezTo>
                    <a:cubicBezTo>
                      <a:pt x="913" y="3471"/>
                      <a:pt x="804" y="3501"/>
                      <a:pt x="824" y="3521"/>
                    </a:cubicBezTo>
                    <a:cubicBezTo>
                      <a:pt x="844" y="3540"/>
                      <a:pt x="853" y="3521"/>
                      <a:pt x="903" y="3570"/>
                    </a:cubicBezTo>
                    <a:cubicBezTo>
                      <a:pt x="918" y="3593"/>
                      <a:pt x="929" y="3603"/>
                      <a:pt x="938" y="3603"/>
                    </a:cubicBezTo>
                    <a:cubicBezTo>
                      <a:pt x="953" y="3603"/>
                      <a:pt x="964" y="3577"/>
                      <a:pt x="982" y="3540"/>
                    </a:cubicBezTo>
                    <a:cubicBezTo>
                      <a:pt x="993" y="3520"/>
                      <a:pt x="1002" y="3512"/>
                      <a:pt x="1012" y="3512"/>
                    </a:cubicBezTo>
                    <a:cubicBezTo>
                      <a:pt x="1030" y="3512"/>
                      <a:pt x="1049" y="3537"/>
                      <a:pt x="1082" y="3550"/>
                    </a:cubicBezTo>
                    <a:cubicBezTo>
                      <a:pt x="1131" y="3560"/>
                      <a:pt x="1072" y="3620"/>
                      <a:pt x="1082" y="3649"/>
                    </a:cubicBezTo>
                    <a:cubicBezTo>
                      <a:pt x="1085" y="3661"/>
                      <a:pt x="1091" y="3665"/>
                      <a:pt x="1100" y="3665"/>
                    </a:cubicBezTo>
                    <a:cubicBezTo>
                      <a:pt x="1113" y="3665"/>
                      <a:pt x="1135" y="3656"/>
                      <a:pt x="1171" y="3649"/>
                    </a:cubicBezTo>
                    <a:cubicBezTo>
                      <a:pt x="1180" y="3648"/>
                      <a:pt x="1188" y="3647"/>
                      <a:pt x="1196" y="3647"/>
                    </a:cubicBezTo>
                    <a:cubicBezTo>
                      <a:pt x="1231" y="3647"/>
                      <a:pt x="1252" y="3663"/>
                      <a:pt x="1260" y="3679"/>
                    </a:cubicBezTo>
                    <a:cubicBezTo>
                      <a:pt x="1270" y="3709"/>
                      <a:pt x="1349" y="3808"/>
                      <a:pt x="1379" y="3828"/>
                    </a:cubicBezTo>
                    <a:cubicBezTo>
                      <a:pt x="1409" y="3858"/>
                      <a:pt x="1369" y="3927"/>
                      <a:pt x="1339" y="3937"/>
                    </a:cubicBezTo>
                    <a:cubicBezTo>
                      <a:pt x="1338" y="3938"/>
                      <a:pt x="1337" y="3938"/>
                      <a:pt x="1335" y="3938"/>
                    </a:cubicBezTo>
                    <a:cubicBezTo>
                      <a:pt x="1316" y="3938"/>
                      <a:pt x="1286" y="3873"/>
                      <a:pt x="1230" y="3808"/>
                    </a:cubicBezTo>
                    <a:cubicBezTo>
                      <a:pt x="1204" y="3767"/>
                      <a:pt x="1187" y="3752"/>
                      <a:pt x="1173" y="3752"/>
                    </a:cubicBezTo>
                    <a:cubicBezTo>
                      <a:pt x="1160" y="3752"/>
                      <a:pt x="1150" y="3764"/>
                      <a:pt x="1141" y="3778"/>
                    </a:cubicBezTo>
                    <a:cubicBezTo>
                      <a:pt x="1131" y="3808"/>
                      <a:pt x="1171" y="3848"/>
                      <a:pt x="1191" y="3868"/>
                    </a:cubicBezTo>
                    <a:cubicBezTo>
                      <a:pt x="1210" y="3897"/>
                      <a:pt x="1230" y="4006"/>
                      <a:pt x="1191" y="4046"/>
                    </a:cubicBezTo>
                    <a:cubicBezTo>
                      <a:pt x="1184" y="4050"/>
                      <a:pt x="1178" y="4052"/>
                      <a:pt x="1173" y="4052"/>
                    </a:cubicBezTo>
                    <a:cubicBezTo>
                      <a:pt x="1144" y="4052"/>
                      <a:pt x="1151" y="3982"/>
                      <a:pt x="1151" y="3957"/>
                    </a:cubicBezTo>
                    <a:cubicBezTo>
                      <a:pt x="1151" y="3931"/>
                      <a:pt x="1107" y="3840"/>
                      <a:pt x="1076" y="3840"/>
                    </a:cubicBezTo>
                    <a:cubicBezTo>
                      <a:pt x="1071" y="3840"/>
                      <a:pt x="1066" y="3842"/>
                      <a:pt x="1062" y="3848"/>
                    </a:cubicBezTo>
                    <a:cubicBezTo>
                      <a:pt x="1055" y="3858"/>
                      <a:pt x="1046" y="3862"/>
                      <a:pt x="1034" y="3862"/>
                    </a:cubicBezTo>
                    <a:cubicBezTo>
                      <a:pt x="991" y="3862"/>
                      <a:pt x="921" y="3800"/>
                      <a:pt x="913" y="3768"/>
                    </a:cubicBezTo>
                    <a:cubicBezTo>
                      <a:pt x="906" y="3742"/>
                      <a:pt x="847" y="3729"/>
                      <a:pt x="784" y="3729"/>
                    </a:cubicBezTo>
                    <a:cubicBezTo>
                      <a:pt x="753" y="3729"/>
                      <a:pt x="721" y="3732"/>
                      <a:pt x="695" y="3739"/>
                    </a:cubicBezTo>
                    <a:cubicBezTo>
                      <a:pt x="685" y="3739"/>
                      <a:pt x="685" y="3749"/>
                      <a:pt x="675" y="3749"/>
                    </a:cubicBezTo>
                    <a:cubicBezTo>
                      <a:pt x="685" y="3768"/>
                      <a:pt x="695" y="3788"/>
                      <a:pt x="695" y="3808"/>
                    </a:cubicBezTo>
                    <a:cubicBezTo>
                      <a:pt x="715" y="3828"/>
                      <a:pt x="734" y="3858"/>
                      <a:pt x="754" y="3868"/>
                    </a:cubicBezTo>
                    <a:lnTo>
                      <a:pt x="764" y="3868"/>
                    </a:lnTo>
                    <a:cubicBezTo>
                      <a:pt x="764" y="3865"/>
                      <a:pt x="765" y="3864"/>
                      <a:pt x="767" y="3864"/>
                    </a:cubicBezTo>
                    <a:cubicBezTo>
                      <a:pt x="770" y="3864"/>
                      <a:pt x="777" y="3871"/>
                      <a:pt x="784" y="3878"/>
                    </a:cubicBezTo>
                    <a:cubicBezTo>
                      <a:pt x="804" y="3887"/>
                      <a:pt x="814" y="3927"/>
                      <a:pt x="794" y="3937"/>
                    </a:cubicBezTo>
                    <a:cubicBezTo>
                      <a:pt x="774" y="3967"/>
                      <a:pt x="764" y="3967"/>
                      <a:pt x="734" y="4006"/>
                    </a:cubicBezTo>
                    <a:cubicBezTo>
                      <a:pt x="725" y="4016"/>
                      <a:pt x="725" y="4016"/>
                      <a:pt x="725" y="4026"/>
                    </a:cubicBezTo>
                    <a:lnTo>
                      <a:pt x="774" y="4026"/>
                    </a:lnTo>
                    <a:cubicBezTo>
                      <a:pt x="834" y="4016"/>
                      <a:pt x="853" y="3957"/>
                      <a:pt x="903" y="3957"/>
                    </a:cubicBezTo>
                    <a:cubicBezTo>
                      <a:pt x="906" y="3956"/>
                      <a:pt x="908" y="3956"/>
                      <a:pt x="911" y="3956"/>
                    </a:cubicBezTo>
                    <a:cubicBezTo>
                      <a:pt x="959" y="3956"/>
                      <a:pt x="1012" y="4040"/>
                      <a:pt x="1012" y="4116"/>
                    </a:cubicBezTo>
                    <a:cubicBezTo>
                      <a:pt x="1012" y="4158"/>
                      <a:pt x="1021" y="4169"/>
                      <a:pt x="1039" y="4169"/>
                    </a:cubicBezTo>
                    <a:cubicBezTo>
                      <a:pt x="1059" y="4169"/>
                      <a:pt x="1089" y="4155"/>
                      <a:pt x="1131" y="4155"/>
                    </a:cubicBezTo>
                    <a:cubicBezTo>
                      <a:pt x="1191" y="4148"/>
                      <a:pt x="1223" y="4129"/>
                      <a:pt x="1274" y="4129"/>
                    </a:cubicBezTo>
                    <a:cubicBezTo>
                      <a:pt x="1290" y="4129"/>
                      <a:pt x="1308" y="4131"/>
                      <a:pt x="1329" y="4135"/>
                    </a:cubicBezTo>
                    <a:cubicBezTo>
                      <a:pt x="1419" y="4155"/>
                      <a:pt x="1518" y="4215"/>
                      <a:pt x="1448" y="4225"/>
                    </a:cubicBezTo>
                    <a:cubicBezTo>
                      <a:pt x="1389" y="4234"/>
                      <a:pt x="1300" y="4274"/>
                      <a:pt x="1319" y="4373"/>
                    </a:cubicBezTo>
                    <a:cubicBezTo>
                      <a:pt x="1329" y="4418"/>
                      <a:pt x="1302" y="4420"/>
                      <a:pt x="1267" y="4420"/>
                    </a:cubicBezTo>
                    <a:cubicBezTo>
                      <a:pt x="1263" y="4420"/>
                      <a:pt x="1259" y="4420"/>
                      <a:pt x="1254" y="4420"/>
                    </a:cubicBezTo>
                    <a:cubicBezTo>
                      <a:pt x="1223" y="4420"/>
                      <a:pt x="1188" y="4422"/>
                      <a:pt x="1171" y="4453"/>
                    </a:cubicBezTo>
                    <a:cubicBezTo>
                      <a:pt x="1132" y="4520"/>
                      <a:pt x="1251" y="4651"/>
                      <a:pt x="1179" y="4651"/>
                    </a:cubicBezTo>
                    <a:cubicBezTo>
                      <a:pt x="1177" y="4651"/>
                      <a:pt x="1174" y="4651"/>
                      <a:pt x="1171" y="4651"/>
                    </a:cubicBezTo>
                    <a:cubicBezTo>
                      <a:pt x="1082" y="4641"/>
                      <a:pt x="1012" y="4562"/>
                      <a:pt x="972" y="4463"/>
                    </a:cubicBezTo>
                    <a:cubicBezTo>
                      <a:pt x="963" y="4435"/>
                      <a:pt x="953" y="4425"/>
                      <a:pt x="944" y="4425"/>
                    </a:cubicBezTo>
                    <a:cubicBezTo>
                      <a:pt x="921" y="4425"/>
                      <a:pt x="900" y="4481"/>
                      <a:pt x="893" y="4522"/>
                    </a:cubicBezTo>
                    <a:cubicBezTo>
                      <a:pt x="893" y="4533"/>
                      <a:pt x="891" y="4537"/>
                      <a:pt x="887" y="4537"/>
                    </a:cubicBezTo>
                    <a:cubicBezTo>
                      <a:pt x="864" y="4537"/>
                      <a:pt x="788" y="4394"/>
                      <a:pt x="754" y="4344"/>
                    </a:cubicBezTo>
                    <a:cubicBezTo>
                      <a:pt x="750" y="4338"/>
                      <a:pt x="742" y="4335"/>
                      <a:pt x="733" y="4335"/>
                    </a:cubicBezTo>
                    <a:cubicBezTo>
                      <a:pt x="663" y="4335"/>
                      <a:pt x="477" y="4482"/>
                      <a:pt x="477" y="4482"/>
                    </a:cubicBezTo>
                    <a:lnTo>
                      <a:pt x="437" y="4492"/>
                    </a:lnTo>
                    <a:cubicBezTo>
                      <a:pt x="427" y="4502"/>
                      <a:pt x="427" y="4512"/>
                      <a:pt x="427" y="4532"/>
                    </a:cubicBezTo>
                    <a:cubicBezTo>
                      <a:pt x="387" y="4631"/>
                      <a:pt x="397" y="4621"/>
                      <a:pt x="427" y="4681"/>
                    </a:cubicBezTo>
                    <a:cubicBezTo>
                      <a:pt x="432" y="4691"/>
                      <a:pt x="438" y="4696"/>
                      <a:pt x="444" y="4696"/>
                    </a:cubicBezTo>
                    <a:cubicBezTo>
                      <a:pt x="470" y="4696"/>
                      <a:pt x="498" y="4601"/>
                      <a:pt x="506" y="4552"/>
                    </a:cubicBezTo>
                    <a:cubicBezTo>
                      <a:pt x="516" y="4502"/>
                      <a:pt x="546" y="4472"/>
                      <a:pt x="596" y="4433"/>
                    </a:cubicBezTo>
                    <a:cubicBezTo>
                      <a:pt x="603" y="4429"/>
                      <a:pt x="609" y="4427"/>
                      <a:pt x="614" y="4427"/>
                    </a:cubicBezTo>
                    <a:cubicBezTo>
                      <a:pt x="648" y="4427"/>
                      <a:pt x="625" y="4510"/>
                      <a:pt x="625" y="4562"/>
                    </a:cubicBezTo>
                    <a:cubicBezTo>
                      <a:pt x="625" y="4621"/>
                      <a:pt x="615" y="4601"/>
                      <a:pt x="596" y="4691"/>
                    </a:cubicBezTo>
                    <a:cubicBezTo>
                      <a:pt x="596" y="4701"/>
                      <a:pt x="596" y="4701"/>
                      <a:pt x="596" y="4710"/>
                    </a:cubicBezTo>
                    <a:cubicBezTo>
                      <a:pt x="596" y="4720"/>
                      <a:pt x="596" y="4725"/>
                      <a:pt x="598" y="4725"/>
                    </a:cubicBezTo>
                    <a:cubicBezTo>
                      <a:pt x="601" y="4725"/>
                      <a:pt x="606" y="4720"/>
                      <a:pt x="615" y="4710"/>
                    </a:cubicBezTo>
                    <a:cubicBezTo>
                      <a:pt x="625" y="4681"/>
                      <a:pt x="645" y="4631"/>
                      <a:pt x="665" y="4591"/>
                    </a:cubicBezTo>
                    <a:cubicBezTo>
                      <a:pt x="682" y="4549"/>
                      <a:pt x="688" y="4537"/>
                      <a:pt x="697" y="4537"/>
                    </a:cubicBezTo>
                    <a:cubicBezTo>
                      <a:pt x="708" y="4537"/>
                      <a:pt x="723" y="4553"/>
                      <a:pt x="765" y="4553"/>
                    </a:cubicBezTo>
                    <a:cubicBezTo>
                      <a:pt x="771" y="4553"/>
                      <a:pt x="777" y="4552"/>
                      <a:pt x="784" y="4552"/>
                    </a:cubicBezTo>
                    <a:cubicBezTo>
                      <a:pt x="883" y="4552"/>
                      <a:pt x="784" y="4582"/>
                      <a:pt x="734" y="4661"/>
                    </a:cubicBezTo>
                    <a:cubicBezTo>
                      <a:pt x="695" y="4714"/>
                      <a:pt x="695" y="4727"/>
                      <a:pt x="717" y="4727"/>
                    </a:cubicBezTo>
                    <a:cubicBezTo>
                      <a:pt x="728" y="4727"/>
                      <a:pt x="744" y="4724"/>
                      <a:pt x="764" y="4720"/>
                    </a:cubicBezTo>
                    <a:cubicBezTo>
                      <a:pt x="814" y="4710"/>
                      <a:pt x="804" y="4681"/>
                      <a:pt x="883" y="4651"/>
                    </a:cubicBezTo>
                    <a:cubicBezTo>
                      <a:pt x="890" y="4649"/>
                      <a:pt x="896" y="4647"/>
                      <a:pt x="901" y="4647"/>
                    </a:cubicBezTo>
                    <a:cubicBezTo>
                      <a:pt x="954" y="4647"/>
                      <a:pt x="853" y="4790"/>
                      <a:pt x="853" y="4790"/>
                    </a:cubicBezTo>
                    <a:cubicBezTo>
                      <a:pt x="853" y="4790"/>
                      <a:pt x="834" y="4800"/>
                      <a:pt x="814" y="4800"/>
                    </a:cubicBezTo>
                    <a:cubicBezTo>
                      <a:pt x="804" y="4805"/>
                      <a:pt x="791" y="4807"/>
                      <a:pt x="778" y="4807"/>
                    </a:cubicBezTo>
                    <a:cubicBezTo>
                      <a:pt x="764" y="4807"/>
                      <a:pt x="749" y="4805"/>
                      <a:pt x="734" y="4800"/>
                    </a:cubicBezTo>
                    <a:cubicBezTo>
                      <a:pt x="702" y="4789"/>
                      <a:pt x="684" y="4781"/>
                      <a:pt x="665" y="4781"/>
                    </a:cubicBezTo>
                    <a:cubicBezTo>
                      <a:pt x="649" y="4781"/>
                      <a:pt x="632" y="4786"/>
                      <a:pt x="606" y="4800"/>
                    </a:cubicBezTo>
                    <a:cubicBezTo>
                      <a:pt x="546" y="4839"/>
                      <a:pt x="645" y="4869"/>
                      <a:pt x="625" y="4889"/>
                    </a:cubicBezTo>
                    <a:cubicBezTo>
                      <a:pt x="606" y="4919"/>
                      <a:pt x="596" y="4889"/>
                      <a:pt x="556" y="4948"/>
                    </a:cubicBezTo>
                    <a:cubicBezTo>
                      <a:pt x="541" y="4971"/>
                      <a:pt x="530" y="4981"/>
                      <a:pt x="521" y="4981"/>
                    </a:cubicBezTo>
                    <a:cubicBezTo>
                      <a:pt x="507" y="4981"/>
                      <a:pt x="499" y="4955"/>
                      <a:pt x="487" y="4919"/>
                    </a:cubicBezTo>
                    <a:cubicBezTo>
                      <a:pt x="477" y="4896"/>
                      <a:pt x="468" y="4888"/>
                      <a:pt x="458" y="4888"/>
                    </a:cubicBezTo>
                    <a:cubicBezTo>
                      <a:pt x="446" y="4888"/>
                      <a:pt x="433" y="4898"/>
                      <a:pt x="417" y="4909"/>
                    </a:cubicBezTo>
                    <a:cubicBezTo>
                      <a:pt x="417" y="4909"/>
                      <a:pt x="407" y="4919"/>
                      <a:pt x="397" y="4919"/>
                    </a:cubicBezTo>
                    <a:cubicBezTo>
                      <a:pt x="348" y="4938"/>
                      <a:pt x="407" y="4998"/>
                      <a:pt x="397" y="5028"/>
                    </a:cubicBezTo>
                    <a:cubicBezTo>
                      <a:pt x="393" y="5039"/>
                      <a:pt x="388" y="5043"/>
                      <a:pt x="380" y="5043"/>
                    </a:cubicBezTo>
                    <a:cubicBezTo>
                      <a:pt x="367" y="5043"/>
                      <a:pt x="348" y="5034"/>
                      <a:pt x="318" y="5028"/>
                    </a:cubicBezTo>
                    <a:cubicBezTo>
                      <a:pt x="309" y="5026"/>
                      <a:pt x="301" y="5025"/>
                      <a:pt x="294" y="5025"/>
                    </a:cubicBezTo>
                    <a:cubicBezTo>
                      <a:pt x="259" y="5025"/>
                      <a:pt x="237" y="5043"/>
                      <a:pt x="229" y="5067"/>
                    </a:cubicBezTo>
                    <a:cubicBezTo>
                      <a:pt x="229" y="5077"/>
                      <a:pt x="219" y="5087"/>
                      <a:pt x="209" y="5107"/>
                    </a:cubicBezTo>
                    <a:cubicBezTo>
                      <a:pt x="179" y="5157"/>
                      <a:pt x="149" y="5206"/>
                      <a:pt x="130" y="5226"/>
                    </a:cubicBezTo>
                    <a:cubicBezTo>
                      <a:pt x="100" y="5246"/>
                      <a:pt x="140" y="5315"/>
                      <a:pt x="159" y="5325"/>
                    </a:cubicBezTo>
                    <a:cubicBezTo>
                      <a:pt x="161" y="5326"/>
                      <a:pt x="162" y="5326"/>
                      <a:pt x="163" y="5326"/>
                    </a:cubicBezTo>
                    <a:cubicBezTo>
                      <a:pt x="183" y="5326"/>
                      <a:pt x="212" y="5261"/>
                      <a:pt x="259" y="5196"/>
                    </a:cubicBezTo>
                    <a:cubicBezTo>
                      <a:pt x="279" y="5155"/>
                      <a:pt x="297" y="5140"/>
                      <a:pt x="311" y="5140"/>
                    </a:cubicBezTo>
                    <a:cubicBezTo>
                      <a:pt x="324" y="5140"/>
                      <a:pt x="333" y="5152"/>
                      <a:pt x="338" y="5167"/>
                    </a:cubicBezTo>
                    <a:cubicBezTo>
                      <a:pt x="348" y="5196"/>
                      <a:pt x="308" y="5236"/>
                      <a:pt x="298" y="5256"/>
                    </a:cubicBezTo>
                    <a:cubicBezTo>
                      <a:pt x="278" y="5286"/>
                      <a:pt x="259" y="5405"/>
                      <a:pt x="298" y="5444"/>
                    </a:cubicBezTo>
                    <a:cubicBezTo>
                      <a:pt x="304" y="5448"/>
                      <a:pt x="308" y="5450"/>
                      <a:pt x="312" y="5450"/>
                    </a:cubicBezTo>
                    <a:cubicBezTo>
                      <a:pt x="335" y="5450"/>
                      <a:pt x="328" y="5381"/>
                      <a:pt x="328" y="5355"/>
                    </a:cubicBezTo>
                    <a:cubicBezTo>
                      <a:pt x="328" y="5322"/>
                      <a:pt x="369" y="5234"/>
                      <a:pt x="400" y="5234"/>
                    </a:cubicBezTo>
                    <a:cubicBezTo>
                      <a:pt x="406" y="5234"/>
                      <a:pt x="412" y="5238"/>
                      <a:pt x="417" y="5246"/>
                    </a:cubicBezTo>
                    <a:cubicBezTo>
                      <a:pt x="421" y="5253"/>
                      <a:pt x="427" y="5256"/>
                      <a:pt x="434" y="5256"/>
                    </a:cubicBezTo>
                    <a:cubicBezTo>
                      <a:pt x="469" y="5256"/>
                      <a:pt x="538" y="5189"/>
                      <a:pt x="546" y="5157"/>
                    </a:cubicBezTo>
                    <a:cubicBezTo>
                      <a:pt x="552" y="5126"/>
                      <a:pt x="595" y="5114"/>
                      <a:pt x="644" y="5114"/>
                    </a:cubicBezTo>
                    <a:cubicBezTo>
                      <a:pt x="675" y="5114"/>
                      <a:pt x="708" y="5119"/>
                      <a:pt x="734" y="5127"/>
                    </a:cubicBezTo>
                    <a:cubicBezTo>
                      <a:pt x="804" y="5147"/>
                      <a:pt x="695" y="5236"/>
                      <a:pt x="665" y="5286"/>
                    </a:cubicBezTo>
                    <a:cubicBezTo>
                      <a:pt x="649" y="5312"/>
                      <a:pt x="670" y="5324"/>
                      <a:pt x="701" y="5324"/>
                    </a:cubicBezTo>
                    <a:cubicBezTo>
                      <a:pt x="729" y="5324"/>
                      <a:pt x="766" y="5314"/>
                      <a:pt x="794" y="5295"/>
                    </a:cubicBezTo>
                    <a:cubicBezTo>
                      <a:pt x="811" y="5281"/>
                      <a:pt x="823" y="5275"/>
                      <a:pt x="830" y="5275"/>
                    </a:cubicBezTo>
                    <a:cubicBezTo>
                      <a:pt x="847" y="5275"/>
                      <a:pt x="838" y="5310"/>
                      <a:pt x="824" y="5345"/>
                    </a:cubicBezTo>
                    <a:cubicBezTo>
                      <a:pt x="806" y="5389"/>
                      <a:pt x="740" y="5426"/>
                      <a:pt x="684" y="5426"/>
                    </a:cubicBezTo>
                    <a:cubicBezTo>
                      <a:pt x="678" y="5426"/>
                      <a:pt x="671" y="5425"/>
                      <a:pt x="665" y="5424"/>
                    </a:cubicBezTo>
                    <a:cubicBezTo>
                      <a:pt x="615" y="5414"/>
                      <a:pt x="596" y="5355"/>
                      <a:pt x="556" y="5345"/>
                    </a:cubicBezTo>
                    <a:cubicBezTo>
                      <a:pt x="554" y="5345"/>
                      <a:pt x="551" y="5344"/>
                      <a:pt x="549" y="5344"/>
                    </a:cubicBezTo>
                    <a:cubicBezTo>
                      <a:pt x="502" y="5344"/>
                      <a:pt x="457" y="5438"/>
                      <a:pt x="457" y="5523"/>
                    </a:cubicBezTo>
                    <a:cubicBezTo>
                      <a:pt x="457" y="5564"/>
                      <a:pt x="449" y="5576"/>
                      <a:pt x="433" y="5576"/>
                    </a:cubicBezTo>
                    <a:cubicBezTo>
                      <a:pt x="415" y="5576"/>
                      <a:pt x="386" y="5559"/>
                      <a:pt x="348" y="5553"/>
                    </a:cubicBezTo>
                    <a:cubicBezTo>
                      <a:pt x="296" y="5553"/>
                      <a:pt x="272" y="5536"/>
                      <a:pt x="229" y="5536"/>
                    </a:cubicBezTo>
                    <a:cubicBezTo>
                      <a:pt x="215" y="5536"/>
                      <a:pt x="199" y="5538"/>
                      <a:pt x="179" y="5543"/>
                    </a:cubicBezTo>
                    <a:cubicBezTo>
                      <a:pt x="100" y="5563"/>
                      <a:pt x="1" y="5623"/>
                      <a:pt x="60" y="5633"/>
                    </a:cubicBezTo>
                    <a:cubicBezTo>
                      <a:pt x="120" y="5642"/>
                      <a:pt x="199" y="5692"/>
                      <a:pt x="179" y="5791"/>
                    </a:cubicBezTo>
                    <a:cubicBezTo>
                      <a:pt x="169" y="5836"/>
                      <a:pt x="194" y="5838"/>
                      <a:pt x="226" y="5838"/>
                    </a:cubicBezTo>
                    <a:cubicBezTo>
                      <a:pt x="230" y="5838"/>
                      <a:pt x="234" y="5838"/>
                      <a:pt x="239" y="5838"/>
                    </a:cubicBezTo>
                    <a:cubicBezTo>
                      <a:pt x="268" y="5838"/>
                      <a:pt x="301" y="5840"/>
                      <a:pt x="318" y="5871"/>
                    </a:cubicBezTo>
                    <a:cubicBezTo>
                      <a:pt x="328" y="5890"/>
                      <a:pt x="328" y="5910"/>
                      <a:pt x="318" y="5940"/>
                    </a:cubicBezTo>
                    <a:cubicBezTo>
                      <a:pt x="309" y="6005"/>
                      <a:pt x="264" y="6080"/>
                      <a:pt x="309" y="6080"/>
                    </a:cubicBezTo>
                    <a:cubicBezTo>
                      <a:pt x="312" y="6080"/>
                      <a:pt x="315" y="6079"/>
                      <a:pt x="318" y="6079"/>
                    </a:cubicBezTo>
                    <a:cubicBezTo>
                      <a:pt x="397" y="6069"/>
                      <a:pt x="457" y="5980"/>
                      <a:pt x="487" y="5880"/>
                    </a:cubicBezTo>
                    <a:cubicBezTo>
                      <a:pt x="496" y="5850"/>
                      <a:pt x="506" y="5839"/>
                      <a:pt x="515" y="5839"/>
                    </a:cubicBezTo>
                    <a:cubicBezTo>
                      <a:pt x="538" y="5839"/>
                      <a:pt x="559" y="5901"/>
                      <a:pt x="566" y="5950"/>
                    </a:cubicBezTo>
                    <a:cubicBezTo>
                      <a:pt x="566" y="5958"/>
                      <a:pt x="568" y="5962"/>
                      <a:pt x="571" y="5962"/>
                    </a:cubicBezTo>
                    <a:cubicBezTo>
                      <a:pt x="586" y="5962"/>
                      <a:pt x="632" y="5877"/>
                      <a:pt x="665" y="5811"/>
                    </a:cubicBezTo>
                    <a:cubicBezTo>
                      <a:pt x="675" y="5791"/>
                      <a:pt x="685" y="5771"/>
                      <a:pt x="685" y="5761"/>
                    </a:cubicBezTo>
                    <a:cubicBezTo>
                      <a:pt x="689" y="5754"/>
                      <a:pt x="697" y="5751"/>
                      <a:pt x="708" y="5751"/>
                    </a:cubicBezTo>
                    <a:cubicBezTo>
                      <a:pt x="725" y="5751"/>
                      <a:pt x="750" y="5759"/>
                      <a:pt x="774" y="5771"/>
                    </a:cubicBezTo>
                    <a:cubicBezTo>
                      <a:pt x="844" y="5821"/>
                      <a:pt x="943" y="5900"/>
                      <a:pt x="943" y="5900"/>
                    </a:cubicBezTo>
                    <a:lnTo>
                      <a:pt x="1300" y="5960"/>
                    </a:lnTo>
                    <a:lnTo>
                      <a:pt x="1686" y="5940"/>
                    </a:lnTo>
                    <a:cubicBezTo>
                      <a:pt x="1686" y="5940"/>
                      <a:pt x="1794" y="5846"/>
                      <a:pt x="1849" y="5846"/>
                    </a:cubicBezTo>
                    <a:cubicBezTo>
                      <a:pt x="1860" y="5846"/>
                      <a:pt x="1869" y="5850"/>
                      <a:pt x="1875" y="5861"/>
                    </a:cubicBezTo>
                    <a:cubicBezTo>
                      <a:pt x="1895" y="5900"/>
                      <a:pt x="1944" y="5990"/>
                      <a:pt x="1974" y="6009"/>
                    </a:cubicBezTo>
                    <a:cubicBezTo>
                      <a:pt x="1974" y="6021"/>
                      <a:pt x="1977" y="6026"/>
                      <a:pt x="1982" y="6026"/>
                    </a:cubicBezTo>
                    <a:cubicBezTo>
                      <a:pt x="1986" y="6026"/>
                      <a:pt x="1990" y="6023"/>
                      <a:pt x="1994" y="6019"/>
                    </a:cubicBezTo>
                    <a:cubicBezTo>
                      <a:pt x="1994" y="6019"/>
                      <a:pt x="1994" y="6009"/>
                      <a:pt x="1994" y="6009"/>
                    </a:cubicBezTo>
                    <a:cubicBezTo>
                      <a:pt x="1994" y="5999"/>
                      <a:pt x="1994" y="5990"/>
                      <a:pt x="1994" y="5970"/>
                    </a:cubicBezTo>
                    <a:cubicBezTo>
                      <a:pt x="2004" y="5940"/>
                      <a:pt x="2004" y="5900"/>
                      <a:pt x="2014" y="5871"/>
                    </a:cubicBezTo>
                    <a:cubicBezTo>
                      <a:pt x="2023" y="5841"/>
                      <a:pt x="2033" y="5811"/>
                      <a:pt x="2033" y="5801"/>
                    </a:cubicBezTo>
                    <a:cubicBezTo>
                      <a:pt x="2045" y="5777"/>
                      <a:pt x="2054" y="5764"/>
                      <a:pt x="2061" y="5764"/>
                    </a:cubicBezTo>
                    <a:cubicBezTo>
                      <a:pt x="2065" y="5764"/>
                      <a:pt x="2069" y="5770"/>
                      <a:pt x="2073" y="5781"/>
                    </a:cubicBezTo>
                    <a:cubicBezTo>
                      <a:pt x="2073" y="5791"/>
                      <a:pt x="2073" y="5791"/>
                      <a:pt x="2083" y="5801"/>
                    </a:cubicBezTo>
                    <a:cubicBezTo>
                      <a:pt x="2083" y="5821"/>
                      <a:pt x="2093" y="5831"/>
                      <a:pt x="2093" y="5851"/>
                    </a:cubicBezTo>
                    <a:cubicBezTo>
                      <a:pt x="2113" y="5900"/>
                      <a:pt x="2142" y="5920"/>
                      <a:pt x="2202" y="5930"/>
                    </a:cubicBezTo>
                    <a:cubicBezTo>
                      <a:pt x="2222" y="5930"/>
                      <a:pt x="2232" y="5920"/>
                      <a:pt x="2242" y="5900"/>
                    </a:cubicBezTo>
                    <a:cubicBezTo>
                      <a:pt x="2252" y="5880"/>
                      <a:pt x="2252" y="5851"/>
                      <a:pt x="2261" y="5821"/>
                    </a:cubicBezTo>
                    <a:cubicBezTo>
                      <a:pt x="2261" y="5781"/>
                      <a:pt x="2261" y="5752"/>
                      <a:pt x="2281" y="5722"/>
                    </a:cubicBezTo>
                    <a:cubicBezTo>
                      <a:pt x="2287" y="5713"/>
                      <a:pt x="2293" y="5709"/>
                      <a:pt x="2299" y="5709"/>
                    </a:cubicBezTo>
                    <a:cubicBezTo>
                      <a:pt x="2328" y="5709"/>
                      <a:pt x="2364" y="5785"/>
                      <a:pt x="2380" y="5801"/>
                    </a:cubicBezTo>
                    <a:cubicBezTo>
                      <a:pt x="2380" y="5791"/>
                      <a:pt x="2380" y="5791"/>
                      <a:pt x="2380" y="5781"/>
                    </a:cubicBezTo>
                    <a:cubicBezTo>
                      <a:pt x="2361" y="5682"/>
                      <a:pt x="2470" y="5642"/>
                      <a:pt x="2529" y="5633"/>
                    </a:cubicBezTo>
                    <a:cubicBezTo>
                      <a:pt x="2559" y="5623"/>
                      <a:pt x="2549" y="5593"/>
                      <a:pt x="2529" y="5553"/>
                    </a:cubicBezTo>
                    <a:cubicBezTo>
                      <a:pt x="2499" y="5523"/>
                      <a:pt x="2460" y="5484"/>
                      <a:pt x="2420" y="5474"/>
                    </a:cubicBezTo>
                    <a:cubicBezTo>
                      <a:pt x="2417" y="5471"/>
                      <a:pt x="2413" y="5470"/>
                      <a:pt x="2410" y="5470"/>
                    </a:cubicBezTo>
                    <a:cubicBezTo>
                      <a:pt x="2404" y="5470"/>
                      <a:pt x="2397" y="5474"/>
                      <a:pt x="2390" y="5474"/>
                    </a:cubicBezTo>
                    <a:cubicBezTo>
                      <a:pt x="2385" y="5473"/>
                      <a:pt x="2380" y="5473"/>
                      <a:pt x="2375" y="5473"/>
                    </a:cubicBezTo>
                    <a:cubicBezTo>
                      <a:pt x="2324" y="5473"/>
                      <a:pt x="2286" y="5514"/>
                      <a:pt x="2232" y="5523"/>
                    </a:cubicBezTo>
                    <a:lnTo>
                      <a:pt x="2212" y="5523"/>
                    </a:lnTo>
                    <a:cubicBezTo>
                      <a:pt x="2182" y="5533"/>
                      <a:pt x="2162" y="5533"/>
                      <a:pt x="2133" y="5543"/>
                    </a:cubicBezTo>
                    <a:cubicBezTo>
                      <a:pt x="2121" y="5546"/>
                      <a:pt x="2110" y="5548"/>
                      <a:pt x="2099" y="5548"/>
                    </a:cubicBezTo>
                    <a:cubicBezTo>
                      <a:pt x="2073" y="5548"/>
                      <a:pt x="2053" y="5536"/>
                      <a:pt x="2053" y="5494"/>
                    </a:cubicBezTo>
                    <a:cubicBezTo>
                      <a:pt x="2053" y="5409"/>
                      <a:pt x="2080" y="5315"/>
                      <a:pt x="2048" y="5315"/>
                    </a:cubicBezTo>
                    <a:cubicBezTo>
                      <a:pt x="2047" y="5315"/>
                      <a:pt x="2045" y="5315"/>
                      <a:pt x="2043" y="5315"/>
                    </a:cubicBezTo>
                    <a:cubicBezTo>
                      <a:pt x="2004" y="5315"/>
                      <a:pt x="1974" y="5414"/>
                      <a:pt x="1924" y="5424"/>
                    </a:cubicBezTo>
                    <a:cubicBezTo>
                      <a:pt x="1880" y="5432"/>
                      <a:pt x="1825" y="5472"/>
                      <a:pt x="1792" y="5472"/>
                    </a:cubicBezTo>
                    <a:cubicBezTo>
                      <a:pt x="1780" y="5472"/>
                      <a:pt x="1771" y="5467"/>
                      <a:pt x="1766" y="5454"/>
                    </a:cubicBezTo>
                    <a:cubicBezTo>
                      <a:pt x="1766" y="5434"/>
                      <a:pt x="1756" y="5405"/>
                      <a:pt x="1756" y="5375"/>
                    </a:cubicBezTo>
                    <a:cubicBezTo>
                      <a:pt x="1756" y="5346"/>
                      <a:pt x="1761" y="5323"/>
                      <a:pt x="1775" y="5323"/>
                    </a:cubicBezTo>
                    <a:cubicBezTo>
                      <a:pt x="1780" y="5323"/>
                      <a:pt x="1787" y="5327"/>
                      <a:pt x="1795" y="5335"/>
                    </a:cubicBezTo>
                    <a:cubicBezTo>
                      <a:pt x="1804" y="5341"/>
                      <a:pt x="1813" y="5343"/>
                      <a:pt x="1822" y="5343"/>
                    </a:cubicBezTo>
                    <a:cubicBezTo>
                      <a:pt x="1847" y="5343"/>
                      <a:pt x="1876" y="5327"/>
                      <a:pt x="1904" y="5305"/>
                    </a:cubicBezTo>
                    <a:cubicBezTo>
                      <a:pt x="1914" y="5295"/>
                      <a:pt x="1924" y="5276"/>
                      <a:pt x="1934" y="5256"/>
                    </a:cubicBezTo>
                    <a:cubicBezTo>
                      <a:pt x="1934" y="5246"/>
                      <a:pt x="1934" y="5236"/>
                      <a:pt x="1934" y="5226"/>
                    </a:cubicBezTo>
                    <a:cubicBezTo>
                      <a:pt x="1904" y="5186"/>
                      <a:pt x="1766" y="5097"/>
                      <a:pt x="1845" y="5077"/>
                    </a:cubicBezTo>
                    <a:cubicBezTo>
                      <a:pt x="1851" y="5076"/>
                      <a:pt x="1858" y="5075"/>
                      <a:pt x="1864" y="5075"/>
                    </a:cubicBezTo>
                    <a:cubicBezTo>
                      <a:pt x="1933" y="5075"/>
                      <a:pt x="2024" y="5160"/>
                      <a:pt x="2033" y="5196"/>
                    </a:cubicBezTo>
                    <a:cubicBezTo>
                      <a:pt x="2043" y="5216"/>
                      <a:pt x="2073" y="5256"/>
                      <a:pt x="2103" y="5276"/>
                    </a:cubicBezTo>
                    <a:cubicBezTo>
                      <a:pt x="2120" y="5281"/>
                      <a:pt x="2134" y="5287"/>
                      <a:pt x="2144" y="5287"/>
                    </a:cubicBezTo>
                    <a:cubicBezTo>
                      <a:pt x="2152" y="5287"/>
                      <a:pt x="2158" y="5284"/>
                      <a:pt x="2162" y="5276"/>
                    </a:cubicBezTo>
                    <a:cubicBezTo>
                      <a:pt x="2168" y="5269"/>
                      <a:pt x="2173" y="5266"/>
                      <a:pt x="2180" y="5266"/>
                    </a:cubicBezTo>
                    <a:cubicBezTo>
                      <a:pt x="2208" y="5266"/>
                      <a:pt x="2242" y="5330"/>
                      <a:pt x="2242" y="5355"/>
                    </a:cubicBezTo>
                    <a:cubicBezTo>
                      <a:pt x="2242" y="5375"/>
                      <a:pt x="2249" y="5385"/>
                      <a:pt x="2261" y="5385"/>
                    </a:cubicBezTo>
                    <a:cubicBezTo>
                      <a:pt x="2274" y="5385"/>
                      <a:pt x="2291" y="5375"/>
                      <a:pt x="2311" y="5355"/>
                    </a:cubicBezTo>
                    <a:cubicBezTo>
                      <a:pt x="2351" y="5325"/>
                      <a:pt x="2301" y="5226"/>
                      <a:pt x="2291" y="5206"/>
                    </a:cubicBezTo>
                    <a:cubicBezTo>
                      <a:pt x="2281" y="5196"/>
                      <a:pt x="2271" y="5186"/>
                      <a:pt x="2261" y="5176"/>
                    </a:cubicBezTo>
                    <a:cubicBezTo>
                      <a:pt x="2242" y="5157"/>
                      <a:pt x="2222" y="5137"/>
                      <a:pt x="2232" y="5127"/>
                    </a:cubicBezTo>
                    <a:cubicBezTo>
                      <a:pt x="2236" y="5113"/>
                      <a:pt x="2243" y="5101"/>
                      <a:pt x="2255" y="5101"/>
                    </a:cubicBezTo>
                    <a:cubicBezTo>
                      <a:pt x="2267" y="5101"/>
                      <a:pt x="2285" y="5115"/>
                      <a:pt x="2311" y="5157"/>
                    </a:cubicBezTo>
                    <a:cubicBezTo>
                      <a:pt x="2311" y="5157"/>
                      <a:pt x="2311" y="5167"/>
                      <a:pt x="2311" y="5167"/>
                    </a:cubicBezTo>
                    <a:cubicBezTo>
                      <a:pt x="2344" y="5225"/>
                      <a:pt x="2364" y="5248"/>
                      <a:pt x="2381" y="5248"/>
                    </a:cubicBezTo>
                    <a:cubicBezTo>
                      <a:pt x="2384" y="5248"/>
                      <a:pt x="2387" y="5247"/>
                      <a:pt x="2390" y="5246"/>
                    </a:cubicBezTo>
                    <a:cubicBezTo>
                      <a:pt x="2410" y="5236"/>
                      <a:pt x="2470" y="5157"/>
                      <a:pt x="2440" y="5127"/>
                    </a:cubicBezTo>
                    <a:cubicBezTo>
                      <a:pt x="2430" y="5117"/>
                      <a:pt x="2430" y="5107"/>
                      <a:pt x="2420" y="5097"/>
                    </a:cubicBezTo>
                    <a:cubicBezTo>
                      <a:pt x="2420" y="5087"/>
                      <a:pt x="2410" y="5077"/>
                      <a:pt x="2410" y="5067"/>
                    </a:cubicBezTo>
                    <a:cubicBezTo>
                      <a:pt x="2400" y="5057"/>
                      <a:pt x="2400" y="5048"/>
                      <a:pt x="2390" y="5038"/>
                    </a:cubicBezTo>
                    <a:cubicBezTo>
                      <a:pt x="2390" y="5028"/>
                      <a:pt x="2380" y="5018"/>
                      <a:pt x="2361" y="5018"/>
                    </a:cubicBezTo>
                    <a:cubicBezTo>
                      <a:pt x="2341" y="5018"/>
                      <a:pt x="2301" y="5018"/>
                      <a:pt x="2271" y="5028"/>
                    </a:cubicBezTo>
                    <a:lnTo>
                      <a:pt x="2242" y="5028"/>
                    </a:lnTo>
                    <a:cubicBezTo>
                      <a:pt x="2242" y="5028"/>
                      <a:pt x="2242" y="5038"/>
                      <a:pt x="2242" y="5038"/>
                    </a:cubicBezTo>
                    <a:cubicBezTo>
                      <a:pt x="2222" y="5038"/>
                      <a:pt x="2222" y="5038"/>
                      <a:pt x="2222" y="5018"/>
                    </a:cubicBezTo>
                    <a:cubicBezTo>
                      <a:pt x="2222" y="5008"/>
                      <a:pt x="2232" y="4998"/>
                      <a:pt x="2242" y="4988"/>
                    </a:cubicBezTo>
                    <a:cubicBezTo>
                      <a:pt x="2271" y="4948"/>
                      <a:pt x="2321" y="4919"/>
                      <a:pt x="2291" y="4899"/>
                    </a:cubicBezTo>
                    <a:lnTo>
                      <a:pt x="2281" y="4899"/>
                    </a:lnTo>
                    <a:cubicBezTo>
                      <a:pt x="2253" y="4885"/>
                      <a:pt x="2195" y="4845"/>
                      <a:pt x="2156" y="4845"/>
                    </a:cubicBezTo>
                    <a:cubicBezTo>
                      <a:pt x="2141" y="4845"/>
                      <a:pt x="2128" y="4852"/>
                      <a:pt x="2123" y="4869"/>
                    </a:cubicBezTo>
                    <a:cubicBezTo>
                      <a:pt x="2111" y="4910"/>
                      <a:pt x="2103" y="4930"/>
                      <a:pt x="2092" y="4930"/>
                    </a:cubicBezTo>
                    <a:cubicBezTo>
                      <a:pt x="2084" y="4930"/>
                      <a:pt x="2076" y="4919"/>
                      <a:pt x="2063" y="4899"/>
                    </a:cubicBezTo>
                    <a:cubicBezTo>
                      <a:pt x="2033" y="4849"/>
                      <a:pt x="2023" y="4869"/>
                      <a:pt x="2014" y="4859"/>
                    </a:cubicBezTo>
                    <a:lnTo>
                      <a:pt x="2004" y="4859"/>
                    </a:lnTo>
                    <a:cubicBezTo>
                      <a:pt x="1984" y="4839"/>
                      <a:pt x="1994" y="4819"/>
                      <a:pt x="1944" y="4790"/>
                    </a:cubicBezTo>
                    <a:cubicBezTo>
                      <a:pt x="1934" y="4790"/>
                      <a:pt x="1934" y="4780"/>
                      <a:pt x="1934" y="4780"/>
                    </a:cubicBezTo>
                    <a:cubicBezTo>
                      <a:pt x="1923" y="4775"/>
                      <a:pt x="1915" y="4773"/>
                      <a:pt x="1907" y="4773"/>
                    </a:cubicBezTo>
                    <a:cubicBezTo>
                      <a:pt x="1866" y="4773"/>
                      <a:pt x="1866" y="4832"/>
                      <a:pt x="1815" y="4849"/>
                    </a:cubicBezTo>
                    <a:cubicBezTo>
                      <a:pt x="1808" y="4852"/>
                      <a:pt x="1801" y="4853"/>
                      <a:pt x="1794" y="4853"/>
                    </a:cubicBezTo>
                    <a:cubicBezTo>
                      <a:pt x="1750" y="4853"/>
                      <a:pt x="1706" y="4810"/>
                      <a:pt x="1706" y="4810"/>
                    </a:cubicBezTo>
                    <a:cubicBezTo>
                      <a:pt x="1706" y="4810"/>
                      <a:pt x="1659" y="4684"/>
                      <a:pt x="1711" y="4684"/>
                    </a:cubicBezTo>
                    <a:cubicBezTo>
                      <a:pt x="1718" y="4684"/>
                      <a:pt x="1726" y="4686"/>
                      <a:pt x="1736" y="4691"/>
                    </a:cubicBezTo>
                    <a:cubicBezTo>
                      <a:pt x="1825" y="4720"/>
                      <a:pt x="1776" y="4710"/>
                      <a:pt x="1825" y="4720"/>
                    </a:cubicBezTo>
                    <a:cubicBezTo>
                      <a:pt x="1842" y="4724"/>
                      <a:pt x="1857" y="4727"/>
                      <a:pt x="1868" y="4727"/>
                    </a:cubicBezTo>
                    <a:cubicBezTo>
                      <a:pt x="1890" y="4727"/>
                      <a:pt x="1895" y="4714"/>
                      <a:pt x="1855" y="4661"/>
                    </a:cubicBezTo>
                    <a:cubicBezTo>
                      <a:pt x="1795" y="4582"/>
                      <a:pt x="1706" y="4552"/>
                      <a:pt x="1805" y="4552"/>
                    </a:cubicBezTo>
                    <a:cubicBezTo>
                      <a:pt x="1812" y="4552"/>
                      <a:pt x="1819" y="4553"/>
                      <a:pt x="1824" y="4553"/>
                    </a:cubicBezTo>
                    <a:cubicBezTo>
                      <a:pt x="1865" y="4553"/>
                      <a:pt x="1878" y="4537"/>
                      <a:pt x="1886" y="4537"/>
                    </a:cubicBezTo>
                    <a:cubicBezTo>
                      <a:pt x="1893" y="4537"/>
                      <a:pt x="1897" y="4549"/>
                      <a:pt x="1914" y="4591"/>
                    </a:cubicBezTo>
                    <a:cubicBezTo>
                      <a:pt x="1934" y="4631"/>
                      <a:pt x="1964" y="4681"/>
                      <a:pt x="1974" y="4710"/>
                    </a:cubicBezTo>
                    <a:cubicBezTo>
                      <a:pt x="1983" y="4719"/>
                      <a:pt x="1988" y="4724"/>
                      <a:pt x="1990" y="4724"/>
                    </a:cubicBezTo>
                    <a:cubicBezTo>
                      <a:pt x="1994" y="4724"/>
                      <a:pt x="1994" y="4717"/>
                      <a:pt x="1994" y="4701"/>
                    </a:cubicBezTo>
                    <a:cubicBezTo>
                      <a:pt x="1994" y="4691"/>
                      <a:pt x="1994" y="4691"/>
                      <a:pt x="1994" y="4691"/>
                    </a:cubicBezTo>
                    <a:cubicBezTo>
                      <a:pt x="1974" y="4601"/>
                      <a:pt x="1964" y="4621"/>
                      <a:pt x="1964" y="4562"/>
                    </a:cubicBezTo>
                    <a:cubicBezTo>
                      <a:pt x="1964" y="4511"/>
                      <a:pt x="1942" y="4424"/>
                      <a:pt x="1967" y="4424"/>
                    </a:cubicBezTo>
                    <a:cubicBezTo>
                      <a:pt x="1971" y="4424"/>
                      <a:pt x="1976" y="4427"/>
                      <a:pt x="1984" y="4433"/>
                    </a:cubicBezTo>
                    <a:cubicBezTo>
                      <a:pt x="2043" y="4472"/>
                      <a:pt x="2083" y="4463"/>
                      <a:pt x="2093" y="4512"/>
                    </a:cubicBezTo>
                    <a:cubicBezTo>
                      <a:pt x="2093" y="4552"/>
                      <a:pt x="2103" y="4611"/>
                      <a:pt x="2123" y="4651"/>
                    </a:cubicBezTo>
                    <a:cubicBezTo>
                      <a:pt x="2123" y="4657"/>
                      <a:pt x="2126" y="4662"/>
                      <a:pt x="2133" y="4662"/>
                    </a:cubicBezTo>
                    <a:cubicBezTo>
                      <a:pt x="2137" y="4662"/>
                      <a:pt x="2144" y="4659"/>
                      <a:pt x="2152" y="4651"/>
                    </a:cubicBezTo>
                    <a:cubicBezTo>
                      <a:pt x="2172" y="4601"/>
                      <a:pt x="2172" y="4621"/>
                      <a:pt x="2152" y="4562"/>
                    </a:cubicBezTo>
                    <a:cubicBezTo>
                      <a:pt x="2152" y="4552"/>
                      <a:pt x="2142" y="4542"/>
                      <a:pt x="2142" y="4532"/>
                    </a:cubicBezTo>
                    <a:cubicBezTo>
                      <a:pt x="2103" y="4423"/>
                      <a:pt x="2093" y="4403"/>
                      <a:pt x="2133" y="4393"/>
                    </a:cubicBezTo>
                    <a:cubicBezTo>
                      <a:pt x="2136" y="4392"/>
                      <a:pt x="2139" y="4392"/>
                      <a:pt x="2142" y="4392"/>
                    </a:cubicBezTo>
                    <a:cubicBezTo>
                      <a:pt x="2174" y="4392"/>
                      <a:pt x="2184" y="4438"/>
                      <a:pt x="2202" y="4492"/>
                    </a:cubicBezTo>
                    <a:cubicBezTo>
                      <a:pt x="2202" y="4502"/>
                      <a:pt x="2212" y="4502"/>
                      <a:pt x="2212" y="4502"/>
                    </a:cubicBezTo>
                    <a:cubicBezTo>
                      <a:pt x="2232" y="4552"/>
                      <a:pt x="2261" y="4572"/>
                      <a:pt x="2291" y="4621"/>
                    </a:cubicBezTo>
                    <a:cubicBezTo>
                      <a:pt x="2312" y="4653"/>
                      <a:pt x="2336" y="4676"/>
                      <a:pt x="2354" y="4676"/>
                    </a:cubicBezTo>
                    <a:cubicBezTo>
                      <a:pt x="2369" y="4676"/>
                      <a:pt x="2380" y="4658"/>
                      <a:pt x="2380" y="4611"/>
                    </a:cubicBezTo>
                    <a:cubicBezTo>
                      <a:pt x="2380" y="4591"/>
                      <a:pt x="2371" y="4572"/>
                      <a:pt x="2361" y="4562"/>
                    </a:cubicBezTo>
                    <a:cubicBezTo>
                      <a:pt x="2341" y="4512"/>
                      <a:pt x="2291" y="4512"/>
                      <a:pt x="2341" y="4482"/>
                    </a:cubicBezTo>
                    <a:cubicBezTo>
                      <a:pt x="2354" y="4470"/>
                      <a:pt x="2368" y="4466"/>
                      <a:pt x="2382" y="4466"/>
                    </a:cubicBezTo>
                    <a:cubicBezTo>
                      <a:pt x="2401" y="4466"/>
                      <a:pt x="2419" y="4472"/>
                      <a:pt x="2430" y="4472"/>
                    </a:cubicBezTo>
                    <a:cubicBezTo>
                      <a:pt x="2440" y="4472"/>
                      <a:pt x="2440" y="4463"/>
                      <a:pt x="2440" y="4443"/>
                    </a:cubicBezTo>
                    <a:cubicBezTo>
                      <a:pt x="2430" y="4383"/>
                      <a:pt x="2450" y="4363"/>
                      <a:pt x="2420" y="4363"/>
                    </a:cubicBezTo>
                    <a:lnTo>
                      <a:pt x="2390" y="4363"/>
                    </a:lnTo>
                    <a:cubicBezTo>
                      <a:pt x="2361" y="4363"/>
                      <a:pt x="2331" y="4363"/>
                      <a:pt x="2311" y="4373"/>
                    </a:cubicBezTo>
                    <a:cubicBezTo>
                      <a:pt x="2301" y="4377"/>
                      <a:pt x="2292" y="4379"/>
                      <a:pt x="2285" y="4379"/>
                    </a:cubicBezTo>
                    <a:cubicBezTo>
                      <a:pt x="2271" y="4379"/>
                      <a:pt x="2265" y="4370"/>
                      <a:pt x="2271" y="4344"/>
                    </a:cubicBezTo>
                    <a:cubicBezTo>
                      <a:pt x="2281" y="4274"/>
                      <a:pt x="2321" y="4294"/>
                      <a:pt x="2331" y="4284"/>
                    </a:cubicBezTo>
                    <a:lnTo>
                      <a:pt x="2341" y="4284"/>
                    </a:lnTo>
                    <a:cubicBezTo>
                      <a:pt x="2341" y="4284"/>
                      <a:pt x="2341" y="4274"/>
                      <a:pt x="2341" y="4274"/>
                    </a:cubicBezTo>
                    <a:cubicBezTo>
                      <a:pt x="2341" y="4254"/>
                      <a:pt x="2321" y="4225"/>
                      <a:pt x="2321" y="4225"/>
                    </a:cubicBezTo>
                    <a:cubicBezTo>
                      <a:pt x="2321" y="4225"/>
                      <a:pt x="2232" y="4254"/>
                      <a:pt x="2172" y="4254"/>
                    </a:cubicBezTo>
                    <a:cubicBezTo>
                      <a:pt x="2152" y="4254"/>
                      <a:pt x="2142" y="4244"/>
                      <a:pt x="2133" y="4234"/>
                    </a:cubicBezTo>
                    <a:cubicBezTo>
                      <a:pt x="2115" y="4182"/>
                      <a:pt x="2204" y="4100"/>
                      <a:pt x="2174" y="4100"/>
                    </a:cubicBezTo>
                    <a:cubicBezTo>
                      <a:pt x="2169" y="4100"/>
                      <a:pt x="2162" y="4102"/>
                      <a:pt x="2152" y="4106"/>
                    </a:cubicBezTo>
                    <a:cubicBezTo>
                      <a:pt x="2104" y="4130"/>
                      <a:pt x="2078" y="4158"/>
                      <a:pt x="2049" y="4158"/>
                    </a:cubicBezTo>
                    <a:cubicBezTo>
                      <a:pt x="2030" y="4158"/>
                      <a:pt x="2011" y="4146"/>
                      <a:pt x="1984" y="4116"/>
                    </a:cubicBezTo>
                    <a:cubicBezTo>
                      <a:pt x="1914" y="4036"/>
                      <a:pt x="1895" y="4046"/>
                      <a:pt x="1855" y="4006"/>
                    </a:cubicBezTo>
                    <a:cubicBezTo>
                      <a:pt x="1815" y="3967"/>
                      <a:pt x="1805" y="3967"/>
                      <a:pt x="1785" y="3937"/>
                    </a:cubicBezTo>
                    <a:cubicBezTo>
                      <a:pt x="1768" y="3920"/>
                      <a:pt x="1796" y="3864"/>
                      <a:pt x="1817" y="3864"/>
                    </a:cubicBezTo>
                    <a:cubicBezTo>
                      <a:pt x="1820" y="3864"/>
                      <a:pt x="1823" y="3865"/>
                      <a:pt x="1825" y="3868"/>
                    </a:cubicBezTo>
                    <a:cubicBezTo>
                      <a:pt x="1845" y="3878"/>
                      <a:pt x="1845" y="3927"/>
                      <a:pt x="1885" y="3977"/>
                    </a:cubicBezTo>
                    <a:cubicBezTo>
                      <a:pt x="1955" y="4051"/>
                      <a:pt x="1989" y="4078"/>
                      <a:pt x="2002" y="4078"/>
                    </a:cubicBezTo>
                    <a:cubicBezTo>
                      <a:pt x="2025" y="4078"/>
                      <a:pt x="1976" y="3987"/>
                      <a:pt x="1944" y="3917"/>
                    </a:cubicBezTo>
                    <a:cubicBezTo>
                      <a:pt x="1895" y="3828"/>
                      <a:pt x="1845" y="3887"/>
                      <a:pt x="1865" y="3818"/>
                    </a:cubicBezTo>
                    <a:cubicBezTo>
                      <a:pt x="1872" y="3762"/>
                      <a:pt x="1904" y="3706"/>
                      <a:pt x="1932" y="3706"/>
                    </a:cubicBezTo>
                    <a:cubicBezTo>
                      <a:pt x="1944" y="3706"/>
                      <a:pt x="1955" y="3715"/>
                      <a:pt x="1964" y="3739"/>
                    </a:cubicBezTo>
                    <a:cubicBezTo>
                      <a:pt x="1994" y="3828"/>
                      <a:pt x="1964" y="3917"/>
                      <a:pt x="2033" y="3977"/>
                    </a:cubicBezTo>
                    <a:cubicBezTo>
                      <a:pt x="2051" y="3994"/>
                      <a:pt x="2062" y="4002"/>
                      <a:pt x="2069" y="4002"/>
                    </a:cubicBezTo>
                    <a:cubicBezTo>
                      <a:pt x="2078" y="4002"/>
                      <a:pt x="2079" y="3989"/>
                      <a:pt x="2073" y="3967"/>
                    </a:cubicBezTo>
                    <a:cubicBezTo>
                      <a:pt x="2063" y="3957"/>
                      <a:pt x="2063" y="3937"/>
                      <a:pt x="2053" y="3917"/>
                    </a:cubicBezTo>
                    <a:cubicBezTo>
                      <a:pt x="2053" y="3907"/>
                      <a:pt x="2043" y="3887"/>
                      <a:pt x="2033" y="3878"/>
                    </a:cubicBezTo>
                    <a:cubicBezTo>
                      <a:pt x="2000" y="3777"/>
                      <a:pt x="1966" y="3668"/>
                      <a:pt x="1999" y="3668"/>
                    </a:cubicBezTo>
                    <a:cubicBezTo>
                      <a:pt x="2005" y="3668"/>
                      <a:pt x="2013" y="3672"/>
                      <a:pt x="2023" y="3679"/>
                    </a:cubicBezTo>
                    <a:cubicBezTo>
                      <a:pt x="2103" y="3739"/>
                      <a:pt x="2023" y="3679"/>
                      <a:pt x="2073" y="3749"/>
                    </a:cubicBezTo>
                    <a:cubicBezTo>
                      <a:pt x="2094" y="3786"/>
                      <a:pt x="2165" y="3824"/>
                      <a:pt x="2219" y="3824"/>
                    </a:cubicBezTo>
                    <a:cubicBezTo>
                      <a:pt x="2265" y="3824"/>
                      <a:pt x="2300" y="3796"/>
                      <a:pt x="2281" y="3719"/>
                    </a:cubicBezTo>
                    <a:cubicBezTo>
                      <a:pt x="2281" y="3719"/>
                      <a:pt x="2281" y="3719"/>
                      <a:pt x="2281" y="3709"/>
                    </a:cubicBezTo>
                    <a:cubicBezTo>
                      <a:pt x="2267" y="3654"/>
                      <a:pt x="2251" y="3641"/>
                      <a:pt x="2235" y="3641"/>
                    </a:cubicBezTo>
                    <a:cubicBezTo>
                      <a:pt x="2221" y="3641"/>
                      <a:pt x="2207" y="3651"/>
                      <a:pt x="2194" y="3651"/>
                    </a:cubicBezTo>
                    <a:cubicBezTo>
                      <a:pt x="2182" y="3651"/>
                      <a:pt x="2171" y="3643"/>
                      <a:pt x="2162" y="3610"/>
                    </a:cubicBezTo>
                    <a:cubicBezTo>
                      <a:pt x="2152" y="3610"/>
                      <a:pt x="2152" y="3600"/>
                      <a:pt x="2152" y="3590"/>
                    </a:cubicBezTo>
                    <a:cubicBezTo>
                      <a:pt x="2123" y="3501"/>
                      <a:pt x="2113" y="3451"/>
                      <a:pt x="2073" y="3441"/>
                    </a:cubicBezTo>
                    <a:cubicBezTo>
                      <a:pt x="2071" y="3441"/>
                      <a:pt x="2068" y="3441"/>
                      <a:pt x="2066" y="3441"/>
                    </a:cubicBezTo>
                    <a:cubicBezTo>
                      <a:pt x="2018" y="3441"/>
                      <a:pt x="1963" y="3531"/>
                      <a:pt x="1934" y="3531"/>
                    </a:cubicBezTo>
                    <a:cubicBezTo>
                      <a:pt x="1916" y="3531"/>
                      <a:pt x="1897" y="3400"/>
                      <a:pt x="1944" y="3400"/>
                    </a:cubicBezTo>
                    <a:cubicBezTo>
                      <a:pt x="1947" y="3400"/>
                      <a:pt x="1950" y="3400"/>
                      <a:pt x="1954" y="3402"/>
                    </a:cubicBezTo>
                    <a:cubicBezTo>
                      <a:pt x="1967" y="3407"/>
                      <a:pt x="1978" y="3410"/>
                      <a:pt x="1985" y="3410"/>
                    </a:cubicBezTo>
                    <a:cubicBezTo>
                      <a:pt x="2007" y="3410"/>
                      <a:pt x="2003" y="3384"/>
                      <a:pt x="1944" y="3302"/>
                    </a:cubicBezTo>
                    <a:cubicBezTo>
                      <a:pt x="1868" y="3209"/>
                      <a:pt x="1893" y="3138"/>
                      <a:pt x="1933" y="3138"/>
                    </a:cubicBezTo>
                    <a:cubicBezTo>
                      <a:pt x="1940" y="3138"/>
                      <a:pt x="1947" y="3140"/>
                      <a:pt x="1954" y="3144"/>
                    </a:cubicBezTo>
                    <a:cubicBezTo>
                      <a:pt x="2014" y="3164"/>
                      <a:pt x="2004" y="3342"/>
                      <a:pt x="2023" y="3352"/>
                    </a:cubicBezTo>
                    <a:cubicBezTo>
                      <a:pt x="2027" y="3354"/>
                      <a:pt x="2037" y="3356"/>
                      <a:pt x="2048" y="3356"/>
                    </a:cubicBezTo>
                    <a:cubicBezTo>
                      <a:pt x="2094" y="3356"/>
                      <a:pt x="2178" y="3330"/>
                      <a:pt x="2123" y="3203"/>
                    </a:cubicBezTo>
                    <a:cubicBezTo>
                      <a:pt x="2053" y="3055"/>
                      <a:pt x="2014" y="3114"/>
                      <a:pt x="1984" y="3074"/>
                    </a:cubicBezTo>
                    <a:cubicBezTo>
                      <a:pt x="1967" y="3032"/>
                      <a:pt x="1950" y="2881"/>
                      <a:pt x="1908" y="2881"/>
                    </a:cubicBezTo>
                    <a:cubicBezTo>
                      <a:pt x="1901" y="2881"/>
                      <a:pt x="1893" y="2886"/>
                      <a:pt x="1885" y="2896"/>
                    </a:cubicBezTo>
                    <a:cubicBezTo>
                      <a:pt x="1841" y="2954"/>
                      <a:pt x="1829" y="3028"/>
                      <a:pt x="1803" y="3028"/>
                    </a:cubicBezTo>
                    <a:cubicBezTo>
                      <a:pt x="1793" y="3028"/>
                      <a:pt x="1781" y="3019"/>
                      <a:pt x="1766" y="2995"/>
                    </a:cubicBezTo>
                    <a:cubicBezTo>
                      <a:pt x="1716" y="2916"/>
                      <a:pt x="1746" y="2836"/>
                      <a:pt x="1667" y="2817"/>
                    </a:cubicBezTo>
                    <a:cubicBezTo>
                      <a:pt x="1587" y="2797"/>
                      <a:pt x="1597" y="2757"/>
                      <a:pt x="1597" y="2717"/>
                    </a:cubicBezTo>
                    <a:cubicBezTo>
                      <a:pt x="1597" y="2681"/>
                      <a:pt x="1556" y="2545"/>
                      <a:pt x="1602" y="2545"/>
                    </a:cubicBezTo>
                    <a:cubicBezTo>
                      <a:pt x="1606" y="2545"/>
                      <a:pt x="1611" y="2546"/>
                      <a:pt x="1617" y="2549"/>
                    </a:cubicBezTo>
                    <a:cubicBezTo>
                      <a:pt x="1686" y="2589"/>
                      <a:pt x="1657" y="2638"/>
                      <a:pt x="1716" y="2727"/>
                    </a:cubicBezTo>
                    <a:cubicBezTo>
                      <a:pt x="1743" y="2776"/>
                      <a:pt x="1779" y="2801"/>
                      <a:pt x="1801" y="2801"/>
                    </a:cubicBezTo>
                    <a:cubicBezTo>
                      <a:pt x="1820" y="2801"/>
                      <a:pt x="1829" y="2783"/>
                      <a:pt x="1815" y="2747"/>
                    </a:cubicBezTo>
                    <a:cubicBezTo>
                      <a:pt x="1806" y="2709"/>
                      <a:pt x="1808" y="2686"/>
                      <a:pt x="1819" y="2686"/>
                    </a:cubicBezTo>
                    <a:cubicBezTo>
                      <a:pt x="1831" y="2686"/>
                      <a:pt x="1854" y="2711"/>
                      <a:pt x="1885" y="2767"/>
                    </a:cubicBezTo>
                    <a:cubicBezTo>
                      <a:pt x="1914" y="2822"/>
                      <a:pt x="1944" y="2827"/>
                      <a:pt x="1976" y="2827"/>
                    </a:cubicBezTo>
                    <a:cubicBezTo>
                      <a:pt x="1984" y="2827"/>
                      <a:pt x="1991" y="2826"/>
                      <a:pt x="1998" y="2826"/>
                    </a:cubicBezTo>
                    <a:cubicBezTo>
                      <a:pt x="2024" y="2826"/>
                      <a:pt x="2052" y="2829"/>
                      <a:pt x="2083" y="2856"/>
                    </a:cubicBezTo>
                    <a:cubicBezTo>
                      <a:pt x="2104" y="2878"/>
                      <a:pt x="2131" y="2887"/>
                      <a:pt x="2153" y="2887"/>
                    </a:cubicBezTo>
                    <a:cubicBezTo>
                      <a:pt x="2203" y="2887"/>
                      <a:pt x="2234" y="2842"/>
                      <a:pt x="2152" y="2787"/>
                    </a:cubicBezTo>
                    <a:cubicBezTo>
                      <a:pt x="2043" y="2708"/>
                      <a:pt x="1964" y="2717"/>
                      <a:pt x="1974" y="2688"/>
                    </a:cubicBezTo>
                    <a:cubicBezTo>
                      <a:pt x="1974" y="2664"/>
                      <a:pt x="1949" y="2604"/>
                      <a:pt x="1988" y="2604"/>
                    </a:cubicBezTo>
                    <a:cubicBezTo>
                      <a:pt x="1998" y="2604"/>
                      <a:pt x="2013" y="2608"/>
                      <a:pt x="2033" y="2618"/>
                    </a:cubicBezTo>
                    <a:cubicBezTo>
                      <a:pt x="2048" y="2625"/>
                      <a:pt x="2063" y="2628"/>
                      <a:pt x="2076" y="2628"/>
                    </a:cubicBezTo>
                    <a:cubicBezTo>
                      <a:pt x="2142" y="2628"/>
                      <a:pt x="2182" y="2555"/>
                      <a:pt x="2133" y="2489"/>
                    </a:cubicBezTo>
                    <a:cubicBezTo>
                      <a:pt x="2086" y="2437"/>
                      <a:pt x="2062" y="2419"/>
                      <a:pt x="2028" y="2419"/>
                    </a:cubicBezTo>
                    <a:cubicBezTo>
                      <a:pt x="2010" y="2419"/>
                      <a:pt x="1990" y="2423"/>
                      <a:pt x="1964" y="2430"/>
                    </a:cubicBezTo>
                    <a:cubicBezTo>
                      <a:pt x="1898" y="2446"/>
                      <a:pt x="1831" y="2519"/>
                      <a:pt x="1788" y="2519"/>
                    </a:cubicBezTo>
                    <a:cubicBezTo>
                      <a:pt x="1780" y="2519"/>
                      <a:pt x="1772" y="2516"/>
                      <a:pt x="1766" y="2509"/>
                    </a:cubicBezTo>
                    <a:cubicBezTo>
                      <a:pt x="1726" y="2460"/>
                      <a:pt x="1795" y="2410"/>
                      <a:pt x="1746" y="2400"/>
                    </a:cubicBezTo>
                    <a:cubicBezTo>
                      <a:pt x="1696" y="2390"/>
                      <a:pt x="1508" y="2380"/>
                      <a:pt x="1567" y="2331"/>
                    </a:cubicBezTo>
                    <a:cubicBezTo>
                      <a:pt x="1627" y="2281"/>
                      <a:pt x="1657" y="2212"/>
                      <a:pt x="1657" y="2212"/>
                    </a:cubicBezTo>
                    <a:cubicBezTo>
                      <a:pt x="1657" y="2212"/>
                      <a:pt x="1686" y="2094"/>
                      <a:pt x="1727" y="2094"/>
                    </a:cubicBezTo>
                    <a:cubicBezTo>
                      <a:pt x="1739" y="2094"/>
                      <a:pt x="1752" y="2105"/>
                      <a:pt x="1766" y="2132"/>
                    </a:cubicBezTo>
                    <a:cubicBezTo>
                      <a:pt x="1802" y="2200"/>
                      <a:pt x="1832" y="2222"/>
                      <a:pt x="1853" y="2222"/>
                    </a:cubicBezTo>
                    <a:cubicBezTo>
                      <a:pt x="1867" y="2222"/>
                      <a:pt x="1877" y="2213"/>
                      <a:pt x="1885" y="2202"/>
                    </a:cubicBezTo>
                    <a:cubicBezTo>
                      <a:pt x="1900" y="2180"/>
                      <a:pt x="1898" y="2135"/>
                      <a:pt x="1904" y="2135"/>
                    </a:cubicBezTo>
                    <a:cubicBezTo>
                      <a:pt x="1906" y="2135"/>
                      <a:pt x="1909" y="2140"/>
                      <a:pt x="1914" y="2152"/>
                    </a:cubicBezTo>
                    <a:cubicBezTo>
                      <a:pt x="1923" y="2174"/>
                      <a:pt x="1949" y="2188"/>
                      <a:pt x="1968" y="2188"/>
                    </a:cubicBezTo>
                    <a:cubicBezTo>
                      <a:pt x="1993" y="2188"/>
                      <a:pt x="2009" y="2164"/>
                      <a:pt x="1964" y="2103"/>
                    </a:cubicBezTo>
                    <a:cubicBezTo>
                      <a:pt x="1906" y="2019"/>
                      <a:pt x="1861" y="1957"/>
                      <a:pt x="1831" y="1957"/>
                    </a:cubicBezTo>
                    <a:cubicBezTo>
                      <a:pt x="1825" y="1957"/>
                      <a:pt x="1820" y="1959"/>
                      <a:pt x="1815" y="1964"/>
                    </a:cubicBezTo>
                    <a:cubicBezTo>
                      <a:pt x="1809" y="1972"/>
                      <a:pt x="1805" y="1976"/>
                      <a:pt x="1801" y="1976"/>
                    </a:cubicBezTo>
                    <a:cubicBezTo>
                      <a:pt x="1786" y="1976"/>
                      <a:pt x="1779" y="1922"/>
                      <a:pt x="1716" y="1875"/>
                    </a:cubicBezTo>
                    <a:cubicBezTo>
                      <a:pt x="1681" y="1844"/>
                      <a:pt x="1656" y="1838"/>
                      <a:pt x="1635" y="1838"/>
                    </a:cubicBezTo>
                    <a:cubicBezTo>
                      <a:pt x="1623" y="1838"/>
                      <a:pt x="1613" y="1840"/>
                      <a:pt x="1603" y="1840"/>
                    </a:cubicBezTo>
                    <a:cubicBezTo>
                      <a:pt x="1591" y="1840"/>
                      <a:pt x="1580" y="1837"/>
                      <a:pt x="1567" y="1825"/>
                    </a:cubicBezTo>
                    <a:cubicBezTo>
                      <a:pt x="1528" y="1785"/>
                      <a:pt x="1389" y="1736"/>
                      <a:pt x="1478" y="1676"/>
                    </a:cubicBezTo>
                    <a:cubicBezTo>
                      <a:pt x="1540" y="1635"/>
                      <a:pt x="1573" y="1613"/>
                      <a:pt x="1601" y="1613"/>
                    </a:cubicBezTo>
                    <a:cubicBezTo>
                      <a:pt x="1613" y="1613"/>
                      <a:pt x="1624" y="1618"/>
                      <a:pt x="1637" y="1627"/>
                    </a:cubicBezTo>
                    <a:cubicBezTo>
                      <a:pt x="1647" y="1640"/>
                      <a:pt x="1664" y="1647"/>
                      <a:pt x="1684" y="1647"/>
                    </a:cubicBezTo>
                    <a:cubicBezTo>
                      <a:pt x="1721" y="1647"/>
                      <a:pt x="1766" y="1623"/>
                      <a:pt x="1785" y="1577"/>
                    </a:cubicBezTo>
                    <a:cubicBezTo>
                      <a:pt x="1790" y="1558"/>
                      <a:pt x="1797" y="1552"/>
                      <a:pt x="1805" y="1552"/>
                    </a:cubicBezTo>
                    <a:cubicBezTo>
                      <a:pt x="1822" y="1552"/>
                      <a:pt x="1841" y="1583"/>
                      <a:pt x="1847" y="1583"/>
                    </a:cubicBezTo>
                    <a:cubicBezTo>
                      <a:pt x="1850" y="1583"/>
                      <a:pt x="1850" y="1576"/>
                      <a:pt x="1845" y="1557"/>
                    </a:cubicBezTo>
                    <a:cubicBezTo>
                      <a:pt x="1826" y="1500"/>
                      <a:pt x="1807" y="1467"/>
                      <a:pt x="1782" y="1467"/>
                    </a:cubicBezTo>
                    <a:cubicBezTo>
                      <a:pt x="1769" y="1467"/>
                      <a:pt x="1753" y="1477"/>
                      <a:pt x="1736" y="1498"/>
                    </a:cubicBezTo>
                    <a:cubicBezTo>
                      <a:pt x="1727" y="1509"/>
                      <a:pt x="1717" y="1513"/>
                      <a:pt x="1707" y="1513"/>
                    </a:cubicBezTo>
                    <a:cubicBezTo>
                      <a:pt x="1670" y="1513"/>
                      <a:pt x="1631" y="1453"/>
                      <a:pt x="1647" y="1399"/>
                    </a:cubicBezTo>
                    <a:cubicBezTo>
                      <a:pt x="1661" y="1349"/>
                      <a:pt x="1725" y="1305"/>
                      <a:pt x="1718" y="1305"/>
                    </a:cubicBezTo>
                    <a:cubicBezTo>
                      <a:pt x="1715" y="1305"/>
                      <a:pt x="1701" y="1312"/>
                      <a:pt x="1667" y="1329"/>
                    </a:cubicBezTo>
                    <a:cubicBezTo>
                      <a:pt x="1548" y="1389"/>
                      <a:pt x="1577" y="1369"/>
                      <a:pt x="1587" y="1428"/>
                    </a:cubicBezTo>
                    <a:cubicBezTo>
                      <a:pt x="1599" y="1463"/>
                      <a:pt x="1561" y="1504"/>
                      <a:pt x="1530" y="1504"/>
                    </a:cubicBezTo>
                    <a:cubicBezTo>
                      <a:pt x="1508" y="1504"/>
                      <a:pt x="1490" y="1482"/>
                      <a:pt x="1498" y="1419"/>
                    </a:cubicBezTo>
                    <a:cubicBezTo>
                      <a:pt x="1508" y="1270"/>
                      <a:pt x="1438" y="1161"/>
                      <a:pt x="1528" y="1161"/>
                    </a:cubicBezTo>
                    <a:cubicBezTo>
                      <a:pt x="1581" y="1167"/>
                      <a:pt x="1581" y="1197"/>
                      <a:pt x="1587" y="1197"/>
                    </a:cubicBezTo>
                    <a:cubicBezTo>
                      <a:pt x="1590" y="1197"/>
                      <a:pt x="1594" y="1190"/>
                      <a:pt x="1607" y="1171"/>
                    </a:cubicBezTo>
                    <a:cubicBezTo>
                      <a:pt x="1657" y="1101"/>
                      <a:pt x="1815" y="1151"/>
                      <a:pt x="1736" y="1072"/>
                    </a:cubicBezTo>
                    <a:cubicBezTo>
                      <a:pt x="1683" y="1004"/>
                      <a:pt x="1659" y="959"/>
                      <a:pt x="1633" y="959"/>
                    </a:cubicBezTo>
                    <a:cubicBezTo>
                      <a:pt x="1625" y="959"/>
                      <a:pt x="1616" y="963"/>
                      <a:pt x="1607" y="972"/>
                    </a:cubicBezTo>
                    <a:cubicBezTo>
                      <a:pt x="1572" y="1011"/>
                      <a:pt x="1540" y="1025"/>
                      <a:pt x="1514" y="1025"/>
                    </a:cubicBezTo>
                    <a:cubicBezTo>
                      <a:pt x="1468" y="1025"/>
                      <a:pt x="1446" y="978"/>
                      <a:pt x="1478" y="953"/>
                    </a:cubicBezTo>
                    <a:cubicBezTo>
                      <a:pt x="1536" y="924"/>
                      <a:pt x="1584" y="783"/>
                      <a:pt x="1560" y="783"/>
                    </a:cubicBezTo>
                    <a:cubicBezTo>
                      <a:pt x="1559" y="783"/>
                      <a:pt x="1558" y="784"/>
                      <a:pt x="1557" y="784"/>
                    </a:cubicBezTo>
                    <a:cubicBezTo>
                      <a:pt x="1549" y="788"/>
                      <a:pt x="1538" y="790"/>
                      <a:pt x="1526" y="790"/>
                    </a:cubicBezTo>
                    <a:cubicBezTo>
                      <a:pt x="1483" y="790"/>
                      <a:pt x="1426" y="763"/>
                      <a:pt x="1419" y="724"/>
                    </a:cubicBezTo>
                    <a:cubicBezTo>
                      <a:pt x="1409" y="675"/>
                      <a:pt x="1399" y="705"/>
                      <a:pt x="1389" y="685"/>
                    </a:cubicBezTo>
                    <a:cubicBezTo>
                      <a:pt x="1379" y="665"/>
                      <a:pt x="1409" y="546"/>
                      <a:pt x="1448" y="487"/>
                    </a:cubicBezTo>
                    <a:cubicBezTo>
                      <a:pt x="1468" y="460"/>
                      <a:pt x="1501" y="447"/>
                      <a:pt x="1501" y="447"/>
                    </a:cubicBezTo>
                    <a:lnTo>
                      <a:pt x="1501" y="447"/>
                    </a:lnTo>
                    <a:cubicBezTo>
                      <a:pt x="1500" y="447"/>
                      <a:pt x="1491" y="450"/>
                      <a:pt x="1468" y="457"/>
                    </a:cubicBezTo>
                    <a:cubicBezTo>
                      <a:pt x="1423" y="464"/>
                      <a:pt x="1384" y="533"/>
                      <a:pt x="1368" y="533"/>
                    </a:cubicBezTo>
                    <a:cubicBezTo>
                      <a:pt x="1362" y="533"/>
                      <a:pt x="1359" y="526"/>
                      <a:pt x="1359" y="506"/>
                    </a:cubicBezTo>
                    <a:cubicBezTo>
                      <a:pt x="1349" y="427"/>
                      <a:pt x="1359" y="328"/>
                      <a:pt x="1329" y="268"/>
                    </a:cubicBezTo>
                    <a:cubicBezTo>
                      <a:pt x="1329" y="258"/>
                      <a:pt x="1319" y="219"/>
                      <a:pt x="1310" y="169"/>
                    </a:cubicBezTo>
                    <a:cubicBezTo>
                      <a:pt x="1303" y="94"/>
                      <a:pt x="1296" y="1"/>
                      <a:pt x="12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>
                <a:off x="11746365" y="-1189691"/>
                <a:ext cx="16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lnTo>
                      <a:pt x="0" y="11"/>
                    </a:lnTo>
                    <a:cubicBezTo>
                      <a:pt x="0" y="11"/>
                      <a:pt x="0" y="1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>
                <a:off x="10443527" y="-677154"/>
                <a:ext cx="25120" cy="11594"/>
              </a:xfrm>
              <a:custGeom>
                <a:avLst/>
                <a:gdLst/>
                <a:ahLst/>
                <a:cxnLst/>
                <a:rect l="l" t="t" r="r" b="b"/>
                <a:pathLst>
                  <a:path w="156" h="72" extrusionOk="0">
                    <a:moveTo>
                      <a:pt x="110" y="0"/>
                    </a:moveTo>
                    <a:cubicBezTo>
                      <a:pt x="90" y="20"/>
                      <a:pt x="80" y="40"/>
                      <a:pt x="70" y="60"/>
                    </a:cubicBezTo>
                    <a:cubicBezTo>
                      <a:pt x="40" y="50"/>
                      <a:pt x="20" y="30"/>
                      <a:pt x="1" y="30"/>
                    </a:cubicBezTo>
                    <a:cubicBezTo>
                      <a:pt x="20" y="50"/>
                      <a:pt x="40" y="60"/>
                      <a:pt x="60" y="70"/>
                    </a:cubicBezTo>
                    <a:cubicBezTo>
                      <a:pt x="65" y="71"/>
                      <a:pt x="70" y="71"/>
                      <a:pt x="75" y="71"/>
                    </a:cubicBezTo>
                    <a:cubicBezTo>
                      <a:pt x="126" y="71"/>
                      <a:pt x="156" y="28"/>
                      <a:pt x="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>
                <a:off x="10220027" y="-60596"/>
                <a:ext cx="129462" cy="101927"/>
              </a:xfrm>
              <a:custGeom>
                <a:avLst/>
                <a:gdLst/>
                <a:ahLst/>
                <a:cxnLst/>
                <a:rect l="l" t="t" r="r" b="b"/>
                <a:pathLst>
                  <a:path w="804" h="633" extrusionOk="0">
                    <a:moveTo>
                      <a:pt x="517" y="1"/>
                    </a:moveTo>
                    <a:cubicBezTo>
                      <a:pt x="492" y="1"/>
                      <a:pt x="465" y="3"/>
                      <a:pt x="437" y="9"/>
                    </a:cubicBezTo>
                    <a:cubicBezTo>
                      <a:pt x="228" y="48"/>
                      <a:pt x="0" y="296"/>
                      <a:pt x="159" y="306"/>
                    </a:cubicBezTo>
                    <a:cubicBezTo>
                      <a:pt x="318" y="316"/>
                      <a:pt x="575" y="405"/>
                      <a:pt x="526" y="584"/>
                    </a:cubicBezTo>
                    <a:cubicBezTo>
                      <a:pt x="517" y="618"/>
                      <a:pt x="518" y="632"/>
                      <a:pt x="525" y="632"/>
                    </a:cubicBezTo>
                    <a:cubicBezTo>
                      <a:pt x="543" y="632"/>
                      <a:pt x="601" y="551"/>
                      <a:pt x="665" y="495"/>
                    </a:cubicBezTo>
                    <a:cubicBezTo>
                      <a:pt x="675" y="465"/>
                      <a:pt x="685" y="435"/>
                      <a:pt x="694" y="425"/>
                    </a:cubicBezTo>
                    <a:cubicBezTo>
                      <a:pt x="704" y="395"/>
                      <a:pt x="764" y="366"/>
                      <a:pt x="754" y="336"/>
                    </a:cubicBezTo>
                    <a:cubicBezTo>
                      <a:pt x="745" y="327"/>
                      <a:pt x="738" y="318"/>
                      <a:pt x="729" y="318"/>
                    </a:cubicBezTo>
                    <a:cubicBezTo>
                      <a:pt x="717" y="318"/>
                      <a:pt x="702" y="332"/>
                      <a:pt x="675" y="376"/>
                    </a:cubicBezTo>
                    <a:cubicBezTo>
                      <a:pt x="641" y="443"/>
                      <a:pt x="622" y="467"/>
                      <a:pt x="605" y="467"/>
                    </a:cubicBezTo>
                    <a:cubicBezTo>
                      <a:pt x="601" y="467"/>
                      <a:pt x="598" y="466"/>
                      <a:pt x="595" y="465"/>
                    </a:cubicBezTo>
                    <a:cubicBezTo>
                      <a:pt x="575" y="455"/>
                      <a:pt x="516" y="376"/>
                      <a:pt x="546" y="346"/>
                    </a:cubicBezTo>
                    <a:cubicBezTo>
                      <a:pt x="575" y="326"/>
                      <a:pt x="585" y="276"/>
                      <a:pt x="585" y="257"/>
                    </a:cubicBezTo>
                    <a:cubicBezTo>
                      <a:pt x="590" y="242"/>
                      <a:pt x="610" y="237"/>
                      <a:pt x="635" y="237"/>
                    </a:cubicBezTo>
                    <a:cubicBezTo>
                      <a:pt x="660" y="237"/>
                      <a:pt x="689" y="242"/>
                      <a:pt x="714" y="247"/>
                    </a:cubicBezTo>
                    <a:cubicBezTo>
                      <a:pt x="739" y="252"/>
                      <a:pt x="749" y="257"/>
                      <a:pt x="754" y="257"/>
                    </a:cubicBezTo>
                    <a:cubicBezTo>
                      <a:pt x="759" y="257"/>
                      <a:pt x="759" y="252"/>
                      <a:pt x="764" y="237"/>
                    </a:cubicBezTo>
                    <a:cubicBezTo>
                      <a:pt x="774" y="207"/>
                      <a:pt x="655" y="138"/>
                      <a:pt x="694" y="118"/>
                    </a:cubicBezTo>
                    <a:cubicBezTo>
                      <a:pt x="724" y="108"/>
                      <a:pt x="764" y="88"/>
                      <a:pt x="803" y="68"/>
                    </a:cubicBezTo>
                    <a:cubicBezTo>
                      <a:pt x="707" y="44"/>
                      <a:pt x="624" y="1"/>
                      <a:pt x="5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>
                <a:off x="10360439" y="-111962"/>
                <a:ext cx="13043" cy="24153"/>
              </a:xfrm>
              <a:custGeom>
                <a:avLst/>
                <a:gdLst/>
                <a:ahLst/>
                <a:cxnLst/>
                <a:rect l="l" t="t" r="r" b="b"/>
                <a:pathLst>
                  <a:path w="81" h="150" extrusionOk="0">
                    <a:moveTo>
                      <a:pt x="80" y="0"/>
                    </a:moveTo>
                    <a:lnTo>
                      <a:pt x="80" y="0"/>
                    </a:lnTo>
                    <a:cubicBezTo>
                      <a:pt x="50" y="10"/>
                      <a:pt x="31" y="10"/>
                      <a:pt x="21" y="50"/>
                    </a:cubicBezTo>
                    <a:cubicBezTo>
                      <a:pt x="21" y="80"/>
                      <a:pt x="11" y="119"/>
                      <a:pt x="1" y="149"/>
                    </a:cubicBezTo>
                    <a:cubicBezTo>
                      <a:pt x="21" y="139"/>
                      <a:pt x="21" y="129"/>
                      <a:pt x="21" y="119"/>
                    </a:cubicBezTo>
                    <a:cubicBezTo>
                      <a:pt x="21" y="90"/>
                      <a:pt x="50" y="3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>
                <a:off x="10336607" y="-123395"/>
                <a:ext cx="27213" cy="35586"/>
              </a:xfrm>
              <a:custGeom>
                <a:avLst/>
                <a:gdLst/>
                <a:ahLst/>
                <a:cxnLst/>
                <a:rect l="l" t="t" r="r" b="b"/>
                <a:pathLst>
                  <a:path w="169" h="221" extrusionOk="0">
                    <a:moveTo>
                      <a:pt x="119" y="1"/>
                    </a:moveTo>
                    <a:cubicBezTo>
                      <a:pt x="88" y="1"/>
                      <a:pt x="78" y="47"/>
                      <a:pt x="60" y="101"/>
                    </a:cubicBezTo>
                    <a:cubicBezTo>
                      <a:pt x="40" y="141"/>
                      <a:pt x="20" y="161"/>
                      <a:pt x="0" y="190"/>
                    </a:cubicBezTo>
                    <a:cubicBezTo>
                      <a:pt x="40" y="210"/>
                      <a:pt x="70" y="220"/>
                      <a:pt x="89" y="220"/>
                    </a:cubicBezTo>
                    <a:cubicBezTo>
                      <a:pt x="89" y="210"/>
                      <a:pt x="99" y="200"/>
                      <a:pt x="119" y="131"/>
                    </a:cubicBezTo>
                    <a:cubicBezTo>
                      <a:pt x="159" y="32"/>
                      <a:pt x="169" y="12"/>
                      <a:pt x="129" y="2"/>
                    </a:cubicBezTo>
                    <a:cubicBezTo>
                      <a:pt x="126" y="1"/>
                      <a:pt x="122" y="1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>
                <a:off x="10269461" y="-233857"/>
                <a:ext cx="146691" cy="107241"/>
              </a:xfrm>
              <a:custGeom>
                <a:avLst/>
                <a:gdLst/>
                <a:ahLst/>
                <a:cxnLst/>
                <a:rect l="l" t="t" r="r" b="b"/>
                <a:pathLst>
                  <a:path w="911" h="666" extrusionOk="0">
                    <a:moveTo>
                      <a:pt x="746" y="1"/>
                    </a:moveTo>
                    <a:cubicBezTo>
                      <a:pt x="735" y="1"/>
                      <a:pt x="723" y="10"/>
                      <a:pt x="715" y="34"/>
                    </a:cubicBezTo>
                    <a:cubicBezTo>
                      <a:pt x="705" y="73"/>
                      <a:pt x="705" y="113"/>
                      <a:pt x="695" y="153"/>
                    </a:cubicBezTo>
                    <a:cubicBezTo>
                      <a:pt x="695" y="192"/>
                      <a:pt x="685" y="232"/>
                      <a:pt x="645" y="272"/>
                    </a:cubicBezTo>
                    <a:cubicBezTo>
                      <a:pt x="628" y="289"/>
                      <a:pt x="616" y="297"/>
                      <a:pt x="609" y="297"/>
                    </a:cubicBezTo>
                    <a:cubicBezTo>
                      <a:pt x="601" y="297"/>
                      <a:pt x="600" y="284"/>
                      <a:pt x="606" y="262"/>
                    </a:cubicBezTo>
                    <a:cubicBezTo>
                      <a:pt x="596" y="262"/>
                      <a:pt x="566" y="252"/>
                      <a:pt x="506" y="242"/>
                    </a:cubicBezTo>
                    <a:cubicBezTo>
                      <a:pt x="447" y="233"/>
                      <a:pt x="378" y="226"/>
                      <a:pt x="320" y="226"/>
                    </a:cubicBezTo>
                    <a:cubicBezTo>
                      <a:pt x="253" y="226"/>
                      <a:pt x="200" y="235"/>
                      <a:pt x="189" y="262"/>
                    </a:cubicBezTo>
                    <a:cubicBezTo>
                      <a:pt x="159" y="311"/>
                      <a:pt x="149" y="391"/>
                      <a:pt x="70" y="440"/>
                    </a:cubicBezTo>
                    <a:cubicBezTo>
                      <a:pt x="1" y="490"/>
                      <a:pt x="149" y="639"/>
                      <a:pt x="199" y="658"/>
                    </a:cubicBezTo>
                    <a:cubicBezTo>
                      <a:pt x="209" y="663"/>
                      <a:pt x="219" y="666"/>
                      <a:pt x="228" y="666"/>
                    </a:cubicBezTo>
                    <a:cubicBezTo>
                      <a:pt x="236" y="666"/>
                      <a:pt x="244" y="663"/>
                      <a:pt x="249" y="658"/>
                    </a:cubicBezTo>
                    <a:lnTo>
                      <a:pt x="259" y="658"/>
                    </a:lnTo>
                    <a:cubicBezTo>
                      <a:pt x="278" y="639"/>
                      <a:pt x="308" y="619"/>
                      <a:pt x="338" y="579"/>
                    </a:cubicBezTo>
                    <a:cubicBezTo>
                      <a:pt x="328" y="569"/>
                      <a:pt x="358" y="520"/>
                      <a:pt x="358" y="520"/>
                    </a:cubicBezTo>
                    <a:cubicBezTo>
                      <a:pt x="358" y="520"/>
                      <a:pt x="368" y="520"/>
                      <a:pt x="378" y="529"/>
                    </a:cubicBezTo>
                    <a:cubicBezTo>
                      <a:pt x="387" y="510"/>
                      <a:pt x="397" y="510"/>
                      <a:pt x="407" y="490"/>
                    </a:cubicBezTo>
                    <a:cubicBezTo>
                      <a:pt x="447" y="450"/>
                      <a:pt x="477" y="420"/>
                      <a:pt x="496" y="410"/>
                    </a:cubicBezTo>
                    <a:cubicBezTo>
                      <a:pt x="496" y="403"/>
                      <a:pt x="496" y="396"/>
                      <a:pt x="504" y="396"/>
                    </a:cubicBezTo>
                    <a:cubicBezTo>
                      <a:pt x="506" y="396"/>
                      <a:pt x="511" y="398"/>
                      <a:pt x="516" y="401"/>
                    </a:cubicBezTo>
                    <a:cubicBezTo>
                      <a:pt x="530" y="394"/>
                      <a:pt x="542" y="391"/>
                      <a:pt x="553" y="391"/>
                    </a:cubicBezTo>
                    <a:cubicBezTo>
                      <a:pt x="575" y="391"/>
                      <a:pt x="592" y="404"/>
                      <a:pt x="606" y="430"/>
                    </a:cubicBezTo>
                    <a:cubicBezTo>
                      <a:pt x="615" y="430"/>
                      <a:pt x="615" y="440"/>
                      <a:pt x="615" y="450"/>
                    </a:cubicBezTo>
                    <a:cubicBezTo>
                      <a:pt x="635" y="450"/>
                      <a:pt x="665" y="450"/>
                      <a:pt x="695" y="410"/>
                    </a:cubicBezTo>
                    <a:cubicBezTo>
                      <a:pt x="764" y="331"/>
                      <a:pt x="784" y="341"/>
                      <a:pt x="824" y="301"/>
                    </a:cubicBezTo>
                    <a:cubicBezTo>
                      <a:pt x="863" y="262"/>
                      <a:pt x="873" y="262"/>
                      <a:pt x="893" y="232"/>
                    </a:cubicBezTo>
                    <a:cubicBezTo>
                      <a:pt x="910" y="206"/>
                      <a:pt x="883" y="159"/>
                      <a:pt x="863" y="159"/>
                    </a:cubicBezTo>
                    <a:cubicBezTo>
                      <a:pt x="859" y="159"/>
                      <a:pt x="856" y="160"/>
                      <a:pt x="853" y="163"/>
                    </a:cubicBezTo>
                    <a:cubicBezTo>
                      <a:pt x="834" y="172"/>
                      <a:pt x="834" y="222"/>
                      <a:pt x="794" y="272"/>
                    </a:cubicBezTo>
                    <a:cubicBezTo>
                      <a:pt x="723" y="346"/>
                      <a:pt x="689" y="373"/>
                      <a:pt x="677" y="373"/>
                    </a:cubicBezTo>
                    <a:cubicBezTo>
                      <a:pt x="654" y="373"/>
                      <a:pt x="703" y="282"/>
                      <a:pt x="734" y="212"/>
                    </a:cubicBezTo>
                    <a:cubicBezTo>
                      <a:pt x="764" y="153"/>
                      <a:pt x="804" y="163"/>
                      <a:pt x="814" y="143"/>
                    </a:cubicBezTo>
                    <a:cubicBezTo>
                      <a:pt x="824" y="143"/>
                      <a:pt x="824" y="133"/>
                      <a:pt x="814" y="113"/>
                    </a:cubicBezTo>
                    <a:cubicBezTo>
                      <a:pt x="807" y="57"/>
                      <a:pt x="775" y="1"/>
                      <a:pt x="7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>
                <a:off x="10357379" y="-46426"/>
                <a:ext cx="12882" cy="9339"/>
              </a:xfrm>
              <a:custGeom>
                <a:avLst/>
                <a:gdLst/>
                <a:ahLst/>
                <a:cxnLst/>
                <a:rect l="l" t="t" r="r" b="b"/>
                <a:pathLst>
                  <a:path w="80" h="58" extrusionOk="0">
                    <a:moveTo>
                      <a:pt x="0" y="0"/>
                    </a:moveTo>
                    <a:cubicBezTo>
                      <a:pt x="3" y="0"/>
                      <a:pt x="7" y="0"/>
                      <a:pt x="10" y="1"/>
                    </a:cubicBezTo>
                    <a:lnTo>
                      <a:pt x="10" y="1"/>
                    </a:lnTo>
                    <a:cubicBezTo>
                      <a:pt x="10" y="1"/>
                      <a:pt x="10" y="0"/>
                      <a:pt x="10" y="0"/>
                    </a:cubicBezTo>
                    <a:close/>
                    <a:moveTo>
                      <a:pt x="10" y="1"/>
                    </a:moveTo>
                    <a:lnTo>
                      <a:pt x="10" y="1"/>
                    </a:lnTo>
                    <a:cubicBezTo>
                      <a:pt x="22" y="37"/>
                      <a:pt x="31" y="58"/>
                      <a:pt x="42" y="58"/>
                    </a:cubicBezTo>
                    <a:cubicBezTo>
                      <a:pt x="49" y="58"/>
                      <a:pt x="58" y="49"/>
                      <a:pt x="69" y="30"/>
                    </a:cubicBezTo>
                    <a:cubicBezTo>
                      <a:pt x="79" y="20"/>
                      <a:pt x="79" y="20"/>
                      <a:pt x="79" y="10"/>
                    </a:cubicBezTo>
                    <a:lnTo>
                      <a:pt x="69" y="10"/>
                    </a:lnTo>
                    <a:cubicBezTo>
                      <a:pt x="45" y="10"/>
                      <a:pt x="27" y="3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>
                <a:off x="10349328" y="-13738"/>
                <a:ext cx="70367" cy="76003"/>
              </a:xfrm>
              <a:custGeom>
                <a:avLst/>
                <a:gdLst/>
                <a:ahLst/>
                <a:cxnLst/>
                <a:rect l="l" t="t" r="r" b="b"/>
                <a:pathLst>
                  <a:path w="437" h="472" extrusionOk="0">
                    <a:moveTo>
                      <a:pt x="312" y="0"/>
                    </a:moveTo>
                    <a:cubicBezTo>
                      <a:pt x="244" y="0"/>
                      <a:pt x="158" y="89"/>
                      <a:pt x="149" y="124"/>
                    </a:cubicBezTo>
                    <a:cubicBezTo>
                      <a:pt x="141" y="156"/>
                      <a:pt x="75" y="214"/>
                      <a:pt x="34" y="214"/>
                    </a:cubicBezTo>
                    <a:cubicBezTo>
                      <a:pt x="24" y="214"/>
                      <a:pt x="16" y="211"/>
                      <a:pt x="10" y="204"/>
                    </a:cubicBezTo>
                    <a:cubicBezTo>
                      <a:pt x="10" y="194"/>
                      <a:pt x="1" y="194"/>
                      <a:pt x="0" y="194"/>
                    </a:cubicBezTo>
                    <a:lnTo>
                      <a:pt x="0" y="194"/>
                    </a:lnTo>
                    <a:cubicBezTo>
                      <a:pt x="40" y="273"/>
                      <a:pt x="40" y="392"/>
                      <a:pt x="60" y="471"/>
                    </a:cubicBezTo>
                    <a:cubicBezTo>
                      <a:pt x="100" y="471"/>
                      <a:pt x="129" y="471"/>
                      <a:pt x="129" y="422"/>
                    </a:cubicBezTo>
                    <a:cubicBezTo>
                      <a:pt x="129" y="332"/>
                      <a:pt x="100" y="233"/>
                      <a:pt x="139" y="233"/>
                    </a:cubicBezTo>
                    <a:cubicBezTo>
                      <a:pt x="179" y="243"/>
                      <a:pt x="209" y="342"/>
                      <a:pt x="258" y="352"/>
                    </a:cubicBezTo>
                    <a:cubicBezTo>
                      <a:pt x="304" y="352"/>
                      <a:pt x="360" y="398"/>
                      <a:pt x="394" y="398"/>
                    </a:cubicBezTo>
                    <a:cubicBezTo>
                      <a:pt x="404" y="398"/>
                      <a:pt x="412" y="394"/>
                      <a:pt x="417" y="382"/>
                    </a:cubicBezTo>
                    <a:cubicBezTo>
                      <a:pt x="433" y="341"/>
                      <a:pt x="436" y="251"/>
                      <a:pt x="408" y="251"/>
                    </a:cubicBezTo>
                    <a:cubicBezTo>
                      <a:pt x="402" y="251"/>
                      <a:pt x="395" y="255"/>
                      <a:pt x="387" y="263"/>
                    </a:cubicBezTo>
                    <a:cubicBezTo>
                      <a:pt x="378" y="269"/>
                      <a:pt x="367" y="272"/>
                      <a:pt x="356" y="272"/>
                    </a:cubicBezTo>
                    <a:cubicBezTo>
                      <a:pt x="296" y="272"/>
                      <a:pt x="223" y="196"/>
                      <a:pt x="248" y="154"/>
                    </a:cubicBezTo>
                    <a:cubicBezTo>
                      <a:pt x="278" y="104"/>
                      <a:pt x="407" y="25"/>
                      <a:pt x="338" y="5"/>
                    </a:cubicBezTo>
                    <a:cubicBezTo>
                      <a:pt x="329" y="2"/>
                      <a:pt x="321" y="0"/>
                      <a:pt x="3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>
                <a:off x="10349328" y="-150286"/>
                <a:ext cx="8212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51" h="31" extrusionOk="0">
                    <a:moveTo>
                      <a:pt x="50" y="1"/>
                    </a:moveTo>
                    <a:cubicBezTo>
                      <a:pt x="30" y="10"/>
                      <a:pt x="20" y="20"/>
                      <a:pt x="0" y="30"/>
                    </a:cubicBezTo>
                    <a:cubicBezTo>
                      <a:pt x="20" y="30"/>
                      <a:pt x="40" y="20"/>
                      <a:pt x="50" y="10"/>
                    </a:cubicBezTo>
                    <a:cubicBezTo>
                      <a:pt x="50" y="1"/>
                      <a:pt x="50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>
                <a:off x="11018379" y="-598092"/>
                <a:ext cx="32849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204" h="254" extrusionOk="0">
                    <a:moveTo>
                      <a:pt x="95" y="0"/>
                    </a:moveTo>
                    <a:cubicBezTo>
                      <a:pt x="87" y="0"/>
                      <a:pt x="78" y="2"/>
                      <a:pt x="69" y="5"/>
                    </a:cubicBezTo>
                    <a:cubicBezTo>
                      <a:pt x="30" y="25"/>
                      <a:pt x="10" y="104"/>
                      <a:pt x="0" y="184"/>
                    </a:cubicBezTo>
                    <a:cubicBezTo>
                      <a:pt x="30" y="204"/>
                      <a:pt x="60" y="223"/>
                      <a:pt x="89" y="253"/>
                    </a:cubicBezTo>
                    <a:cubicBezTo>
                      <a:pt x="89" y="253"/>
                      <a:pt x="89" y="243"/>
                      <a:pt x="89" y="243"/>
                    </a:cubicBezTo>
                    <a:cubicBezTo>
                      <a:pt x="204" y="102"/>
                      <a:pt x="162" y="0"/>
                      <a:pt x="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>
                <a:off x="11047041" y="-295529"/>
                <a:ext cx="56358" cy="33332"/>
              </a:xfrm>
              <a:custGeom>
                <a:avLst/>
                <a:gdLst/>
                <a:ahLst/>
                <a:cxnLst/>
                <a:rect l="l" t="t" r="r" b="b"/>
                <a:pathLst>
                  <a:path w="350" h="207" extrusionOk="0">
                    <a:moveTo>
                      <a:pt x="219" y="0"/>
                    </a:moveTo>
                    <a:cubicBezTo>
                      <a:pt x="90" y="50"/>
                      <a:pt x="70" y="80"/>
                      <a:pt x="0" y="179"/>
                    </a:cubicBezTo>
                    <a:cubicBezTo>
                      <a:pt x="46" y="199"/>
                      <a:pt x="89" y="207"/>
                      <a:pt x="126" y="207"/>
                    </a:cubicBezTo>
                    <a:cubicBezTo>
                      <a:pt x="277" y="207"/>
                      <a:pt x="350" y="74"/>
                      <a:pt x="238" y="10"/>
                    </a:cubicBezTo>
                    <a:cubicBezTo>
                      <a:pt x="229" y="10"/>
                      <a:pt x="21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>
                <a:off x="11278593" y="-1110468"/>
                <a:ext cx="27213" cy="21577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34" extrusionOk="0">
                    <a:moveTo>
                      <a:pt x="41" y="1"/>
                    </a:moveTo>
                    <a:cubicBezTo>
                      <a:pt x="27" y="1"/>
                      <a:pt x="14" y="5"/>
                      <a:pt x="0" y="14"/>
                    </a:cubicBezTo>
                    <a:cubicBezTo>
                      <a:pt x="20" y="44"/>
                      <a:pt x="30" y="94"/>
                      <a:pt x="40" y="133"/>
                    </a:cubicBezTo>
                    <a:lnTo>
                      <a:pt x="50" y="133"/>
                    </a:lnTo>
                    <a:cubicBezTo>
                      <a:pt x="109" y="113"/>
                      <a:pt x="169" y="133"/>
                      <a:pt x="159" y="94"/>
                    </a:cubicBezTo>
                    <a:cubicBezTo>
                      <a:pt x="159" y="94"/>
                      <a:pt x="159" y="84"/>
                      <a:pt x="159" y="84"/>
                    </a:cubicBezTo>
                    <a:cubicBezTo>
                      <a:pt x="149" y="74"/>
                      <a:pt x="139" y="64"/>
                      <a:pt x="129" y="44"/>
                    </a:cubicBezTo>
                    <a:cubicBezTo>
                      <a:pt x="119" y="34"/>
                      <a:pt x="109" y="34"/>
                      <a:pt x="99" y="24"/>
                    </a:cubicBezTo>
                    <a:cubicBezTo>
                      <a:pt x="78" y="8"/>
                      <a:pt x="59" y="1"/>
                      <a:pt x="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>
                <a:off x="10992777" y="-527080"/>
                <a:ext cx="25764" cy="1417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88" extrusionOk="0">
                    <a:moveTo>
                      <a:pt x="60" y="1"/>
                    </a:moveTo>
                    <a:cubicBezTo>
                      <a:pt x="30" y="10"/>
                      <a:pt x="20" y="30"/>
                      <a:pt x="0" y="50"/>
                    </a:cubicBezTo>
                    <a:cubicBezTo>
                      <a:pt x="30" y="50"/>
                      <a:pt x="60" y="50"/>
                      <a:pt x="80" y="70"/>
                    </a:cubicBezTo>
                    <a:cubicBezTo>
                      <a:pt x="96" y="82"/>
                      <a:pt x="109" y="88"/>
                      <a:pt x="121" y="88"/>
                    </a:cubicBezTo>
                    <a:cubicBezTo>
                      <a:pt x="136" y="88"/>
                      <a:pt x="147" y="77"/>
                      <a:pt x="159" y="60"/>
                    </a:cubicBezTo>
                    <a:cubicBezTo>
                      <a:pt x="129" y="30"/>
                      <a:pt x="90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>
                <a:off x="10952843" y="-456552"/>
                <a:ext cx="17712" cy="21094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31" extrusionOk="0">
                    <a:moveTo>
                      <a:pt x="54" y="1"/>
                    </a:moveTo>
                    <a:cubicBezTo>
                      <a:pt x="47" y="1"/>
                      <a:pt x="37" y="11"/>
                      <a:pt x="20" y="38"/>
                    </a:cubicBezTo>
                    <a:cubicBezTo>
                      <a:pt x="10" y="48"/>
                      <a:pt x="0" y="58"/>
                      <a:pt x="0" y="68"/>
                    </a:cubicBezTo>
                    <a:cubicBezTo>
                      <a:pt x="9" y="110"/>
                      <a:pt x="45" y="130"/>
                      <a:pt x="85" y="130"/>
                    </a:cubicBezTo>
                    <a:cubicBezTo>
                      <a:pt x="93" y="130"/>
                      <a:pt x="101" y="129"/>
                      <a:pt x="110" y="128"/>
                    </a:cubicBezTo>
                    <a:cubicBezTo>
                      <a:pt x="74" y="77"/>
                      <a:pt x="74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>
                <a:off x="10882637" y="-35315"/>
                <a:ext cx="59256" cy="4637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88" extrusionOk="0">
                    <a:moveTo>
                      <a:pt x="149" y="0"/>
                    </a:moveTo>
                    <a:cubicBezTo>
                      <a:pt x="60" y="60"/>
                      <a:pt x="0" y="179"/>
                      <a:pt x="70" y="189"/>
                    </a:cubicBezTo>
                    <a:cubicBezTo>
                      <a:pt x="119" y="199"/>
                      <a:pt x="189" y="219"/>
                      <a:pt x="238" y="258"/>
                    </a:cubicBezTo>
                    <a:cubicBezTo>
                      <a:pt x="278" y="278"/>
                      <a:pt x="318" y="288"/>
                      <a:pt x="347" y="288"/>
                    </a:cubicBezTo>
                    <a:cubicBezTo>
                      <a:pt x="357" y="288"/>
                      <a:pt x="367" y="278"/>
                      <a:pt x="367" y="278"/>
                    </a:cubicBezTo>
                    <a:cubicBezTo>
                      <a:pt x="337" y="248"/>
                      <a:pt x="318" y="209"/>
                      <a:pt x="298" y="169"/>
                    </a:cubicBezTo>
                    <a:cubicBezTo>
                      <a:pt x="298" y="149"/>
                      <a:pt x="288" y="139"/>
                      <a:pt x="278" y="129"/>
                    </a:cubicBezTo>
                    <a:cubicBezTo>
                      <a:pt x="228" y="139"/>
                      <a:pt x="179" y="149"/>
                      <a:pt x="139" y="149"/>
                    </a:cubicBezTo>
                    <a:cubicBezTo>
                      <a:pt x="123" y="170"/>
                      <a:pt x="111" y="185"/>
                      <a:pt x="103" y="185"/>
                    </a:cubicBezTo>
                    <a:cubicBezTo>
                      <a:pt x="97" y="185"/>
                      <a:pt x="95" y="172"/>
                      <a:pt x="99" y="139"/>
                    </a:cubicBezTo>
                    <a:cubicBezTo>
                      <a:pt x="89" y="129"/>
                      <a:pt x="99" y="119"/>
                      <a:pt x="119" y="90"/>
                    </a:cubicBezTo>
                    <a:cubicBezTo>
                      <a:pt x="129" y="60"/>
                      <a:pt x="139" y="30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>
                <a:off x="10930461" y="-281198"/>
                <a:ext cx="41705" cy="48629"/>
              </a:xfrm>
              <a:custGeom>
                <a:avLst/>
                <a:gdLst/>
                <a:ahLst/>
                <a:cxnLst/>
                <a:rect l="l" t="t" r="r" b="b"/>
                <a:pathLst>
                  <a:path w="259" h="302" extrusionOk="0">
                    <a:moveTo>
                      <a:pt x="258" y="0"/>
                    </a:moveTo>
                    <a:cubicBezTo>
                      <a:pt x="229" y="10"/>
                      <a:pt x="199" y="40"/>
                      <a:pt x="159" y="90"/>
                    </a:cubicBezTo>
                    <a:cubicBezTo>
                      <a:pt x="90" y="169"/>
                      <a:pt x="40" y="219"/>
                      <a:pt x="1" y="268"/>
                    </a:cubicBezTo>
                    <a:cubicBezTo>
                      <a:pt x="4" y="292"/>
                      <a:pt x="14" y="302"/>
                      <a:pt x="28" y="302"/>
                    </a:cubicBezTo>
                    <a:cubicBezTo>
                      <a:pt x="54" y="302"/>
                      <a:pt x="93" y="264"/>
                      <a:pt x="120" y="219"/>
                    </a:cubicBezTo>
                    <a:cubicBezTo>
                      <a:pt x="149" y="179"/>
                      <a:pt x="169" y="149"/>
                      <a:pt x="199" y="119"/>
                    </a:cubicBezTo>
                    <a:cubicBezTo>
                      <a:pt x="219" y="100"/>
                      <a:pt x="229" y="80"/>
                      <a:pt x="249" y="40"/>
                    </a:cubicBezTo>
                    <a:cubicBezTo>
                      <a:pt x="258" y="20"/>
                      <a:pt x="258" y="10"/>
                      <a:pt x="2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>
                <a:off x="10965564" y="-696316"/>
                <a:ext cx="43315" cy="38967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42" extrusionOk="0">
                    <a:moveTo>
                      <a:pt x="269" y="0"/>
                    </a:moveTo>
                    <a:cubicBezTo>
                      <a:pt x="229" y="20"/>
                      <a:pt x="169" y="50"/>
                      <a:pt x="100" y="90"/>
                    </a:cubicBezTo>
                    <a:cubicBezTo>
                      <a:pt x="90" y="100"/>
                      <a:pt x="80" y="110"/>
                      <a:pt x="70" y="119"/>
                    </a:cubicBezTo>
                    <a:cubicBezTo>
                      <a:pt x="0" y="189"/>
                      <a:pt x="40" y="241"/>
                      <a:pt x="103" y="241"/>
                    </a:cubicBezTo>
                    <a:cubicBezTo>
                      <a:pt x="121" y="241"/>
                      <a:pt x="140" y="237"/>
                      <a:pt x="159" y="229"/>
                    </a:cubicBezTo>
                    <a:cubicBezTo>
                      <a:pt x="159" y="229"/>
                      <a:pt x="159" y="219"/>
                      <a:pt x="159" y="219"/>
                    </a:cubicBezTo>
                    <a:cubicBezTo>
                      <a:pt x="189" y="139"/>
                      <a:pt x="229" y="6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>
                <a:off x="10941732" y="-89902"/>
                <a:ext cx="28823" cy="22865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42" extrusionOk="0">
                    <a:moveTo>
                      <a:pt x="163" y="1"/>
                    </a:moveTo>
                    <a:cubicBezTo>
                      <a:pt x="154" y="1"/>
                      <a:pt x="140" y="4"/>
                      <a:pt x="119" y="12"/>
                    </a:cubicBezTo>
                    <a:cubicBezTo>
                      <a:pt x="79" y="22"/>
                      <a:pt x="40" y="52"/>
                      <a:pt x="0" y="72"/>
                    </a:cubicBezTo>
                    <a:cubicBezTo>
                      <a:pt x="0" y="92"/>
                      <a:pt x="10" y="111"/>
                      <a:pt x="20" y="121"/>
                    </a:cubicBezTo>
                    <a:cubicBezTo>
                      <a:pt x="30" y="131"/>
                      <a:pt x="40" y="131"/>
                      <a:pt x="50" y="141"/>
                    </a:cubicBezTo>
                    <a:cubicBezTo>
                      <a:pt x="99" y="101"/>
                      <a:pt x="139" y="62"/>
                      <a:pt x="159" y="42"/>
                    </a:cubicBezTo>
                    <a:cubicBezTo>
                      <a:pt x="159" y="32"/>
                      <a:pt x="169" y="22"/>
                      <a:pt x="179" y="12"/>
                    </a:cubicBezTo>
                    <a:cubicBezTo>
                      <a:pt x="179" y="7"/>
                      <a:pt x="175" y="1"/>
                      <a:pt x="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>
                <a:off x="10971199" y="-500834"/>
                <a:ext cx="136708" cy="167624"/>
              </a:xfrm>
              <a:custGeom>
                <a:avLst/>
                <a:gdLst/>
                <a:ahLst/>
                <a:cxnLst/>
                <a:rect l="l" t="t" r="r" b="b"/>
                <a:pathLst>
                  <a:path w="849" h="1041" extrusionOk="0">
                    <a:moveTo>
                      <a:pt x="470" y="1"/>
                    </a:moveTo>
                    <a:cubicBezTo>
                      <a:pt x="450" y="1"/>
                      <a:pt x="421" y="22"/>
                      <a:pt x="382" y="75"/>
                    </a:cubicBezTo>
                    <a:cubicBezTo>
                      <a:pt x="353" y="115"/>
                      <a:pt x="323" y="155"/>
                      <a:pt x="303" y="185"/>
                    </a:cubicBezTo>
                    <a:cubicBezTo>
                      <a:pt x="323" y="194"/>
                      <a:pt x="323" y="214"/>
                      <a:pt x="323" y="244"/>
                    </a:cubicBezTo>
                    <a:cubicBezTo>
                      <a:pt x="313" y="304"/>
                      <a:pt x="283" y="393"/>
                      <a:pt x="243" y="482"/>
                    </a:cubicBezTo>
                    <a:cubicBezTo>
                      <a:pt x="195" y="600"/>
                      <a:pt x="171" y="674"/>
                      <a:pt x="194" y="674"/>
                    </a:cubicBezTo>
                    <a:cubicBezTo>
                      <a:pt x="205" y="674"/>
                      <a:pt x="224" y="661"/>
                      <a:pt x="253" y="631"/>
                    </a:cubicBezTo>
                    <a:cubicBezTo>
                      <a:pt x="353" y="542"/>
                      <a:pt x="313" y="413"/>
                      <a:pt x="353" y="294"/>
                    </a:cubicBezTo>
                    <a:cubicBezTo>
                      <a:pt x="353" y="284"/>
                      <a:pt x="362" y="274"/>
                      <a:pt x="362" y="274"/>
                    </a:cubicBezTo>
                    <a:cubicBezTo>
                      <a:pt x="375" y="248"/>
                      <a:pt x="388" y="237"/>
                      <a:pt x="402" y="237"/>
                    </a:cubicBezTo>
                    <a:cubicBezTo>
                      <a:pt x="420" y="237"/>
                      <a:pt x="439" y="256"/>
                      <a:pt x="462" y="284"/>
                    </a:cubicBezTo>
                    <a:cubicBezTo>
                      <a:pt x="481" y="313"/>
                      <a:pt x="491" y="353"/>
                      <a:pt x="501" y="393"/>
                    </a:cubicBezTo>
                    <a:cubicBezTo>
                      <a:pt x="521" y="502"/>
                      <a:pt x="452" y="413"/>
                      <a:pt x="382" y="551"/>
                    </a:cubicBezTo>
                    <a:cubicBezTo>
                      <a:pt x="331" y="647"/>
                      <a:pt x="259" y="785"/>
                      <a:pt x="292" y="785"/>
                    </a:cubicBezTo>
                    <a:cubicBezTo>
                      <a:pt x="310" y="785"/>
                      <a:pt x="360" y="743"/>
                      <a:pt x="462" y="631"/>
                    </a:cubicBezTo>
                    <a:cubicBezTo>
                      <a:pt x="531" y="561"/>
                      <a:pt x="521" y="492"/>
                      <a:pt x="561" y="472"/>
                    </a:cubicBezTo>
                    <a:cubicBezTo>
                      <a:pt x="564" y="470"/>
                      <a:pt x="567" y="469"/>
                      <a:pt x="570" y="469"/>
                    </a:cubicBezTo>
                    <a:cubicBezTo>
                      <a:pt x="599" y="469"/>
                      <a:pt x="637" y="545"/>
                      <a:pt x="610" y="581"/>
                    </a:cubicBezTo>
                    <a:cubicBezTo>
                      <a:pt x="581" y="621"/>
                      <a:pt x="571" y="621"/>
                      <a:pt x="511" y="680"/>
                    </a:cubicBezTo>
                    <a:cubicBezTo>
                      <a:pt x="471" y="730"/>
                      <a:pt x="442" y="730"/>
                      <a:pt x="372" y="789"/>
                    </a:cubicBezTo>
                    <a:cubicBezTo>
                      <a:pt x="372" y="789"/>
                      <a:pt x="372" y="789"/>
                      <a:pt x="372" y="799"/>
                    </a:cubicBezTo>
                    <a:cubicBezTo>
                      <a:pt x="353" y="809"/>
                      <a:pt x="343" y="819"/>
                      <a:pt x="323" y="839"/>
                    </a:cubicBezTo>
                    <a:cubicBezTo>
                      <a:pt x="285" y="885"/>
                      <a:pt x="255" y="901"/>
                      <a:pt x="227" y="901"/>
                    </a:cubicBezTo>
                    <a:cubicBezTo>
                      <a:pt x="181" y="901"/>
                      <a:pt x="138" y="860"/>
                      <a:pt x="65" y="829"/>
                    </a:cubicBezTo>
                    <a:cubicBezTo>
                      <a:pt x="50" y="822"/>
                      <a:pt x="40" y="819"/>
                      <a:pt x="35" y="819"/>
                    </a:cubicBezTo>
                    <a:cubicBezTo>
                      <a:pt x="1" y="819"/>
                      <a:pt x="129" y="940"/>
                      <a:pt x="95" y="1017"/>
                    </a:cubicBezTo>
                    <a:cubicBezTo>
                      <a:pt x="95" y="1027"/>
                      <a:pt x="75" y="1037"/>
                      <a:pt x="55" y="1037"/>
                    </a:cubicBezTo>
                    <a:cubicBezTo>
                      <a:pt x="72" y="1040"/>
                      <a:pt x="89" y="1041"/>
                      <a:pt x="104" y="1041"/>
                    </a:cubicBezTo>
                    <a:cubicBezTo>
                      <a:pt x="149" y="1041"/>
                      <a:pt x="186" y="1030"/>
                      <a:pt x="224" y="1008"/>
                    </a:cubicBezTo>
                    <a:cubicBezTo>
                      <a:pt x="293" y="948"/>
                      <a:pt x="362" y="898"/>
                      <a:pt x="442" y="859"/>
                    </a:cubicBezTo>
                    <a:cubicBezTo>
                      <a:pt x="442" y="824"/>
                      <a:pt x="442" y="797"/>
                      <a:pt x="468" y="797"/>
                    </a:cubicBezTo>
                    <a:cubicBezTo>
                      <a:pt x="472" y="797"/>
                      <a:pt x="476" y="798"/>
                      <a:pt x="481" y="799"/>
                    </a:cubicBezTo>
                    <a:cubicBezTo>
                      <a:pt x="499" y="806"/>
                      <a:pt x="522" y="809"/>
                      <a:pt x="548" y="809"/>
                    </a:cubicBezTo>
                    <a:cubicBezTo>
                      <a:pt x="640" y="809"/>
                      <a:pt x="771" y="770"/>
                      <a:pt x="848" y="700"/>
                    </a:cubicBezTo>
                    <a:cubicBezTo>
                      <a:pt x="838" y="680"/>
                      <a:pt x="828" y="660"/>
                      <a:pt x="789" y="641"/>
                    </a:cubicBezTo>
                    <a:cubicBezTo>
                      <a:pt x="620" y="532"/>
                      <a:pt x="521" y="274"/>
                      <a:pt x="521" y="274"/>
                    </a:cubicBezTo>
                    <a:cubicBezTo>
                      <a:pt x="521" y="274"/>
                      <a:pt x="545" y="1"/>
                      <a:pt x="4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>
                <a:off x="11334468" y="-621279"/>
                <a:ext cx="27213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30" extrusionOk="0">
                    <a:moveTo>
                      <a:pt x="149" y="1"/>
                    </a:moveTo>
                    <a:cubicBezTo>
                      <a:pt x="129" y="10"/>
                      <a:pt x="109" y="20"/>
                      <a:pt x="89" y="30"/>
                    </a:cubicBezTo>
                    <a:cubicBezTo>
                      <a:pt x="20" y="60"/>
                      <a:pt x="0" y="100"/>
                      <a:pt x="10" y="129"/>
                    </a:cubicBezTo>
                    <a:cubicBezTo>
                      <a:pt x="10" y="129"/>
                      <a:pt x="10" y="119"/>
                      <a:pt x="10" y="119"/>
                    </a:cubicBezTo>
                    <a:cubicBezTo>
                      <a:pt x="119" y="100"/>
                      <a:pt x="169" y="90"/>
                      <a:pt x="169" y="60"/>
                    </a:cubicBezTo>
                    <a:cubicBezTo>
                      <a:pt x="169" y="50"/>
                      <a:pt x="169" y="40"/>
                      <a:pt x="159" y="30"/>
                    </a:cubicBezTo>
                    <a:cubicBezTo>
                      <a:pt x="159" y="20"/>
                      <a:pt x="159" y="10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>
                <a:off x="10980056" y="-639797"/>
                <a:ext cx="183727" cy="106758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663" extrusionOk="0">
                    <a:moveTo>
                      <a:pt x="794" y="0"/>
                    </a:moveTo>
                    <a:cubicBezTo>
                      <a:pt x="760" y="0"/>
                      <a:pt x="728" y="11"/>
                      <a:pt x="694" y="36"/>
                    </a:cubicBezTo>
                    <a:cubicBezTo>
                      <a:pt x="622" y="82"/>
                      <a:pt x="501" y="154"/>
                      <a:pt x="405" y="154"/>
                    </a:cubicBezTo>
                    <a:cubicBezTo>
                      <a:pt x="357" y="154"/>
                      <a:pt x="314" y="136"/>
                      <a:pt x="288" y="86"/>
                    </a:cubicBezTo>
                    <a:cubicBezTo>
                      <a:pt x="278" y="116"/>
                      <a:pt x="268" y="145"/>
                      <a:pt x="258" y="165"/>
                    </a:cubicBezTo>
                    <a:cubicBezTo>
                      <a:pt x="228" y="225"/>
                      <a:pt x="169" y="135"/>
                      <a:pt x="69" y="344"/>
                    </a:cubicBezTo>
                    <a:cubicBezTo>
                      <a:pt x="69" y="353"/>
                      <a:pt x="69" y="353"/>
                      <a:pt x="60" y="363"/>
                    </a:cubicBezTo>
                    <a:cubicBezTo>
                      <a:pt x="0" y="502"/>
                      <a:pt x="60" y="562"/>
                      <a:pt x="119" y="572"/>
                    </a:cubicBezTo>
                    <a:cubicBezTo>
                      <a:pt x="134" y="582"/>
                      <a:pt x="151" y="584"/>
                      <a:pt x="167" y="584"/>
                    </a:cubicBezTo>
                    <a:cubicBezTo>
                      <a:pt x="183" y="584"/>
                      <a:pt x="198" y="582"/>
                      <a:pt x="208" y="582"/>
                    </a:cubicBezTo>
                    <a:cubicBezTo>
                      <a:pt x="218" y="572"/>
                      <a:pt x="228" y="502"/>
                      <a:pt x="238" y="443"/>
                    </a:cubicBezTo>
                    <a:cubicBezTo>
                      <a:pt x="248" y="363"/>
                      <a:pt x="268" y="284"/>
                      <a:pt x="307" y="264"/>
                    </a:cubicBezTo>
                    <a:cubicBezTo>
                      <a:pt x="316" y="261"/>
                      <a:pt x="325" y="259"/>
                      <a:pt x="333" y="259"/>
                    </a:cubicBezTo>
                    <a:cubicBezTo>
                      <a:pt x="400" y="259"/>
                      <a:pt x="442" y="361"/>
                      <a:pt x="327" y="502"/>
                    </a:cubicBezTo>
                    <a:cubicBezTo>
                      <a:pt x="327" y="502"/>
                      <a:pt x="327" y="502"/>
                      <a:pt x="327" y="512"/>
                    </a:cubicBezTo>
                    <a:cubicBezTo>
                      <a:pt x="238" y="624"/>
                      <a:pt x="232" y="663"/>
                      <a:pt x="269" y="663"/>
                    </a:cubicBezTo>
                    <a:cubicBezTo>
                      <a:pt x="281" y="663"/>
                      <a:pt x="298" y="658"/>
                      <a:pt x="317" y="651"/>
                    </a:cubicBezTo>
                    <a:lnTo>
                      <a:pt x="337" y="651"/>
                    </a:lnTo>
                    <a:cubicBezTo>
                      <a:pt x="367" y="621"/>
                      <a:pt x="407" y="591"/>
                      <a:pt x="446" y="562"/>
                    </a:cubicBezTo>
                    <a:cubicBezTo>
                      <a:pt x="548" y="498"/>
                      <a:pt x="623" y="485"/>
                      <a:pt x="684" y="485"/>
                    </a:cubicBezTo>
                    <a:cubicBezTo>
                      <a:pt x="725" y="485"/>
                      <a:pt x="760" y="491"/>
                      <a:pt x="794" y="491"/>
                    </a:cubicBezTo>
                    <a:cubicBezTo>
                      <a:pt x="827" y="491"/>
                      <a:pt x="858" y="485"/>
                      <a:pt x="892" y="463"/>
                    </a:cubicBezTo>
                    <a:cubicBezTo>
                      <a:pt x="942" y="433"/>
                      <a:pt x="1011" y="403"/>
                      <a:pt x="1081" y="363"/>
                    </a:cubicBezTo>
                    <a:cubicBezTo>
                      <a:pt x="1091" y="294"/>
                      <a:pt x="1111" y="234"/>
                      <a:pt x="1130" y="185"/>
                    </a:cubicBezTo>
                    <a:cubicBezTo>
                      <a:pt x="1130" y="175"/>
                      <a:pt x="1140" y="155"/>
                      <a:pt x="1140" y="135"/>
                    </a:cubicBezTo>
                    <a:cubicBezTo>
                      <a:pt x="963" y="54"/>
                      <a:pt x="871" y="0"/>
                      <a:pt x="7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>
                <a:off x="11043821" y="-832059"/>
                <a:ext cx="24153" cy="15458"/>
              </a:xfrm>
              <a:custGeom>
                <a:avLst/>
                <a:gdLst/>
                <a:ahLst/>
                <a:cxnLst/>
                <a:rect l="l" t="t" r="r" b="b"/>
                <a:pathLst>
                  <a:path w="150" h="96" extrusionOk="0">
                    <a:moveTo>
                      <a:pt x="1" y="1"/>
                    </a:moveTo>
                    <a:cubicBezTo>
                      <a:pt x="1" y="21"/>
                      <a:pt x="11" y="50"/>
                      <a:pt x="20" y="70"/>
                    </a:cubicBezTo>
                    <a:cubicBezTo>
                      <a:pt x="34" y="84"/>
                      <a:pt x="48" y="95"/>
                      <a:pt x="65" y="95"/>
                    </a:cubicBezTo>
                    <a:cubicBezTo>
                      <a:pt x="86" y="95"/>
                      <a:pt x="112" y="79"/>
                      <a:pt x="149" y="30"/>
                    </a:cubicBezTo>
                    <a:cubicBezTo>
                      <a:pt x="100" y="11"/>
                      <a:pt x="50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>
                <a:off x="11055415" y="-1345240"/>
                <a:ext cx="192905" cy="42799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2658" extrusionOk="0">
                    <a:moveTo>
                      <a:pt x="818" y="0"/>
                    </a:moveTo>
                    <a:cubicBezTo>
                      <a:pt x="811" y="0"/>
                      <a:pt x="792" y="340"/>
                      <a:pt x="762" y="401"/>
                    </a:cubicBezTo>
                    <a:cubicBezTo>
                      <a:pt x="732" y="481"/>
                      <a:pt x="732" y="639"/>
                      <a:pt x="722" y="758"/>
                    </a:cubicBezTo>
                    <a:cubicBezTo>
                      <a:pt x="720" y="787"/>
                      <a:pt x="714" y="798"/>
                      <a:pt x="707" y="798"/>
                    </a:cubicBezTo>
                    <a:cubicBezTo>
                      <a:pt x="682" y="798"/>
                      <a:pt x="629" y="684"/>
                      <a:pt x="553" y="669"/>
                    </a:cubicBezTo>
                    <a:cubicBezTo>
                      <a:pt x="532" y="667"/>
                      <a:pt x="519" y="666"/>
                      <a:pt x="513" y="666"/>
                    </a:cubicBezTo>
                    <a:cubicBezTo>
                      <a:pt x="490" y="666"/>
                      <a:pt x="552" y="682"/>
                      <a:pt x="583" y="729"/>
                    </a:cubicBezTo>
                    <a:cubicBezTo>
                      <a:pt x="643" y="818"/>
                      <a:pt x="692" y="986"/>
                      <a:pt x="672" y="1016"/>
                    </a:cubicBezTo>
                    <a:cubicBezTo>
                      <a:pt x="669" y="1025"/>
                      <a:pt x="665" y="1027"/>
                      <a:pt x="661" y="1027"/>
                    </a:cubicBezTo>
                    <a:cubicBezTo>
                      <a:pt x="658" y="1027"/>
                      <a:pt x="655" y="1026"/>
                      <a:pt x="652" y="1026"/>
                    </a:cubicBezTo>
                    <a:cubicBezTo>
                      <a:pt x="645" y="1026"/>
                      <a:pt x="638" y="1031"/>
                      <a:pt x="633" y="1066"/>
                    </a:cubicBezTo>
                    <a:cubicBezTo>
                      <a:pt x="616" y="1132"/>
                      <a:pt x="525" y="1170"/>
                      <a:pt x="466" y="1170"/>
                    </a:cubicBezTo>
                    <a:cubicBezTo>
                      <a:pt x="454" y="1170"/>
                      <a:pt x="443" y="1168"/>
                      <a:pt x="434" y="1165"/>
                    </a:cubicBezTo>
                    <a:cubicBezTo>
                      <a:pt x="432" y="1164"/>
                      <a:pt x="430" y="1164"/>
                      <a:pt x="429" y="1164"/>
                    </a:cubicBezTo>
                    <a:cubicBezTo>
                      <a:pt x="392" y="1164"/>
                      <a:pt x="468" y="1365"/>
                      <a:pt x="543" y="1413"/>
                    </a:cubicBezTo>
                    <a:cubicBezTo>
                      <a:pt x="596" y="1445"/>
                      <a:pt x="562" y="1516"/>
                      <a:pt x="491" y="1516"/>
                    </a:cubicBezTo>
                    <a:cubicBezTo>
                      <a:pt x="454" y="1516"/>
                      <a:pt x="406" y="1497"/>
                      <a:pt x="355" y="1443"/>
                    </a:cubicBezTo>
                    <a:cubicBezTo>
                      <a:pt x="341" y="1426"/>
                      <a:pt x="328" y="1418"/>
                      <a:pt x="315" y="1418"/>
                    </a:cubicBezTo>
                    <a:cubicBezTo>
                      <a:pt x="276" y="1418"/>
                      <a:pt x="239" y="1491"/>
                      <a:pt x="157" y="1581"/>
                    </a:cubicBezTo>
                    <a:cubicBezTo>
                      <a:pt x="48" y="1700"/>
                      <a:pt x="286" y="1631"/>
                      <a:pt x="345" y="1730"/>
                    </a:cubicBezTo>
                    <a:cubicBezTo>
                      <a:pt x="365" y="1759"/>
                      <a:pt x="371" y="1769"/>
                      <a:pt x="376" y="1769"/>
                    </a:cubicBezTo>
                    <a:cubicBezTo>
                      <a:pt x="386" y="1769"/>
                      <a:pt x="387" y="1727"/>
                      <a:pt x="474" y="1720"/>
                    </a:cubicBezTo>
                    <a:cubicBezTo>
                      <a:pt x="603" y="1720"/>
                      <a:pt x="494" y="1879"/>
                      <a:pt x="524" y="2097"/>
                    </a:cubicBezTo>
                    <a:cubicBezTo>
                      <a:pt x="532" y="2191"/>
                      <a:pt x="502" y="2224"/>
                      <a:pt x="466" y="2224"/>
                    </a:cubicBezTo>
                    <a:cubicBezTo>
                      <a:pt x="419" y="2224"/>
                      <a:pt x="364" y="2167"/>
                      <a:pt x="375" y="2117"/>
                    </a:cubicBezTo>
                    <a:cubicBezTo>
                      <a:pt x="405" y="2028"/>
                      <a:pt x="454" y="2047"/>
                      <a:pt x="266" y="1968"/>
                    </a:cubicBezTo>
                    <a:cubicBezTo>
                      <a:pt x="215" y="1945"/>
                      <a:pt x="193" y="1936"/>
                      <a:pt x="188" y="1936"/>
                    </a:cubicBezTo>
                    <a:cubicBezTo>
                      <a:pt x="177" y="1936"/>
                      <a:pt x="274" y="1996"/>
                      <a:pt x="296" y="2067"/>
                    </a:cubicBezTo>
                    <a:cubicBezTo>
                      <a:pt x="318" y="2150"/>
                      <a:pt x="266" y="2233"/>
                      <a:pt x="209" y="2233"/>
                    </a:cubicBezTo>
                    <a:cubicBezTo>
                      <a:pt x="192" y="2233"/>
                      <a:pt x="173" y="2225"/>
                      <a:pt x="157" y="2206"/>
                    </a:cubicBezTo>
                    <a:cubicBezTo>
                      <a:pt x="137" y="2183"/>
                      <a:pt x="117" y="2172"/>
                      <a:pt x="98" y="2172"/>
                    </a:cubicBezTo>
                    <a:cubicBezTo>
                      <a:pt x="61" y="2172"/>
                      <a:pt x="28" y="2216"/>
                      <a:pt x="8" y="2295"/>
                    </a:cubicBezTo>
                    <a:cubicBezTo>
                      <a:pt x="1" y="2325"/>
                      <a:pt x="1" y="2335"/>
                      <a:pt x="5" y="2335"/>
                    </a:cubicBezTo>
                    <a:cubicBezTo>
                      <a:pt x="15" y="2335"/>
                      <a:pt x="44" y="2291"/>
                      <a:pt x="69" y="2291"/>
                    </a:cubicBezTo>
                    <a:cubicBezTo>
                      <a:pt x="80" y="2291"/>
                      <a:pt x="90" y="2300"/>
                      <a:pt x="97" y="2325"/>
                    </a:cubicBezTo>
                    <a:cubicBezTo>
                      <a:pt x="117" y="2404"/>
                      <a:pt x="181" y="2440"/>
                      <a:pt x="239" y="2440"/>
                    </a:cubicBezTo>
                    <a:cubicBezTo>
                      <a:pt x="268" y="2440"/>
                      <a:pt x="296" y="2431"/>
                      <a:pt x="315" y="2414"/>
                    </a:cubicBezTo>
                    <a:cubicBezTo>
                      <a:pt x="335" y="2398"/>
                      <a:pt x="351" y="2390"/>
                      <a:pt x="369" y="2390"/>
                    </a:cubicBezTo>
                    <a:cubicBezTo>
                      <a:pt x="406" y="2390"/>
                      <a:pt x="450" y="2424"/>
                      <a:pt x="543" y="2484"/>
                    </a:cubicBezTo>
                    <a:cubicBezTo>
                      <a:pt x="633" y="2543"/>
                      <a:pt x="563" y="2593"/>
                      <a:pt x="494" y="2642"/>
                    </a:cubicBezTo>
                    <a:lnTo>
                      <a:pt x="504" y="2642"/>
                    </a:lnTo>
                    <a:cubicBezTo>
                      <a:pt x="534" y="2652"/>
                      <a:pt x="579" y="2658"/>
                      <a:pt x="624" y="2658"/>
                    </a:cubicBezTo>
                    <a:cubicBezTo>
                      <a:pt x="724" y="2658"/>
                      <a:pt x="823" y="2626"/>
                      <a:pt x="762" y="2523"/>
                    </a:cubicBezTo>
                    <a:cubicBezTo>
                      <a:pt x="652" y="2345"/>
                      <a:pt x="940" y="2285"/>
                      <a:pt x="970" y="2256"/>
                    </a:cubicBezTo>
                    <a:cubicBezTo>
                      <a:pt x="989" y="2217"/>
                      <a:pt x="888" y="2096"/>
                      <a:pt x="775" y="2096"/>
                    </a:cubicBezTo>
                    <a:cubicBezTo>
                      <a:pt x="770" y="2096"/>
                      <a:pt x="766" y="2097"/>
                      <a:pt x="762" y="2097"/>
                    </a:cubicBezTo>
                    <a:cubicBezTo>
                      <a:pt x="757" y="2097"/>
                      <a:pt x="752" y="2098"/>
                      <a:pt x="747" y="2098"/>
                    </a:cubicBezTo>
                    <a:cubicBezTo>
                      <a:pt x="647" y="2098"/>
                      <a:pt x="555" y="2013"/>
                      <a:pt x="667" y="2013"/>
                    </a:cubicBezTo>
                    <a:cubicBezTo>
                      <a:pt x="682" y="2013"/>
                      <a:pt x="700" y="2014"/>
                      <a:pt x="722" y="2018"/>
                    </a:cubicBezTo>
                    <a:cubicBezTo>
                      <a:pt x="840" y="2029"/>
                      <a:pt x="907" y="2069"/>
                      <a:pt x="946" y="2069"/>
                    </a:cubicBezTo>
                    <a:cubicBezTo>
                      <a:pt x="977" y="2069"/>
                      <a:pt x="991" y="2045"/>
                      <a:pt x="1000" y="1968"/>
                    </a:cubicBezTo>
                    <a:cubicBezTo>
                      <a:pt x="1019" y="1790"/>
                      <a:pt x="980" y="1800"/>
                      <a:pt x="1049" y="1681"/>
                    </a:cubicBezTo>
                    <a:cubicBezTo>
                      <a:pt x="1089" y="1611"/>
                      <a:pt x="1148" y="1334"/>
                      <a:pt x="1198" y="1215"/>
                    </a:cubicBezTo>
                    <a:lnTo>
                      <a:pt x="1198" y="1215"/>
                    </a:lnTo>
                    <a:cubicBezTo>
                      <a:pt x="1179" y="1221"/>
                      <a:pt x="1155" y="1225"/>
                      <a:pt x="1132" y="1225"/>
                    </a:cubicBezTo>
                    <a:cubicBezTo>
                      <a:pt x="1081" y="1225"/>
                      <a:pt x="1035" y="1204"/>
                      <a:pt x="1069" y="1135"/>
                    </a:cubicBezTo>
                    <a:cubicBezTo>
                      <a:pt x="1119" y="1016"/>
                      <a:pt x="980" y="977"/>
                      <a:pt x="960" y="947"/>
                    </a:cubicBezTo>
                    <a:cubicBezTo>
                      <a:pt x="950" y="928"/>
                      <a:pt x="1003" y="847"/>
                      <a:pt x="1060" y="847"/>
                    </a:cubicBezTo>
                    <a:cubicBezTo>
                      <a:pt x="1063" y="847"/>
                      <a:pt x="1066" y="847"/>
                      <a:pt x="1069" y="848"/>
                    </a:cubicBezTo>
                    <a:cubicBezTo>
                      <a:pt x="1124" y="848"/>
                      <a:pt x="1180" y="787"/>
                      <a:pt x="1107" y="787"/>
                    </a:cubicBezTo>
                    <a:cubicBezTo>
                      <a:pt x="1101" y="787"/>
                      <a:pt x="1095" y="788"/>
                      <a:pt x="1089" y="788"/>
                    </a:cubicBezTo>
                    <a:cubicBezTo>
                      <a:pt x="1027" y="799"/>
                      <a:pt x="994" y="826"/>
                      <a:pt x="975" y="826"/>
                    </a:cubicBezTo>
                    <a:cubicBezTo>
                      <a:pt x="960" y="826"/>
                      <a:pt x="954" y="810"/>
                      <a:pt x="950" y="758"/>
                    </a:cubicBezTo>
                    <a:cubicBezTo>
                      <a:pt x="940" y="639"/>
                      <a:pt x="960" y="639"/>
                      <a:pt x="930" y="570"/>
                    </a:cubicBezTo>
                    <a:cubicBezTo>
                      <a:pt x="900" y="510"/>
                      <a:pt x="853" y="216"/>
                      <a:pt x="832" y="216"/>
                    </a:cubicBezTo>
                    <a:cubicBezTo>
                      <a:pt x="825" y="216"/>
                      <a:pt x="821" y="246"/>
                      <a:pt x="821" y="322"/>
                    </a:cubicBezTo>
                    <a:lnTo>
                      <a:pt x="821" y="104"/>
                    </a:lnTo>
                    <a:cubicBezTo>
                      <a:pt x="821" y="30"/>
                      <a:pt x="820" y="0"/>
                      <a:pt x="8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>
                <a:off x="11032710" y="-907901"/>
                <a:ext cx="118191" cy="63282"/>
              </a:xfrm>
              <a:custGeom>
                <a:avLst/>
                <a:gdLst/>
                <a:ahLst/>
                <a:cxnLst/>
                <a:rect l="l" t="t" r="r" b="b"/>
                <a:pathLst>
                  <a:path w="734" h="393" extrusionOk="0">
                    <a:moveTo>
                      <a:pt x="450" y="0"/>
                    </a:moveTo>
                    <a:cubicBezTo>
                      <a:pt x="418" y="0"/>
                      <a:pt x="383" y="10"/>
                      <a:pt x="337" y="55"/>
                    </a:cubicBezTo>
                    <a:cubicBezTo>
                      <a:pt x="240" y="128"/>
                      <a:pt x="236" y="207"/>
                      <a:pt x="210" y="207"/>
                    </a:cubicBezTo>
                    <a:cubicBezTo>
                      <a:pt x="205" y="207"/>
                      <a:pt x="198" y="203"/>
                      <a:pt x="189" y="194"/>
                    </a:cubicBezTo>
                    <a:cubicBezTo>
                      <a:pt x="181" y="184"/>
                      <a:pt x="172" y="179"/>
                      <a:pt x="162" y="179"/>
                    </a:cubicBezTo>
                    <a:cubicBezTo>
                      <a:pt x="123" y="179"/>
                      <a:pt x="71" y="250"/>
                      <a:pt x="0" y="353"/>
                    </a:cubicBezTo>
                    <a:cubicBezTo>
                      <a:pt x="63" y="304"/>
                      <a:pt x="116" y="287"/>
                      <a:pt x="163" y="287"/>
                    </a:cubicBezTo>
                    <a:cubicBezTo>
                      <a:pt x="280" y="287"/>
                      <a:pt x="360" y="392"/>
                      <a:pt x="466" y="392"/>
                    </a:cubicBezTo>
                    <a:cubicBezTo>
                      <a:pt x="615" y="392"/>
                      <a:pt x="734" y="125"/>
                      <a:pt x="575" y="55"/>
                    </a:cubicBezTo>
                    <a:cubicBezTo>
                      <a:pt x="546" y="35"/>
                      <a:pt x="526" y="16"/>
                      <a:pt x="516" y="6"/>
                    </a:cubicBezTo>
                    <a:cubicBezTo>
                      <a:pt x="495" y="6"/>
                      <a:pt x="473" y="0"/>
                      <a:pt x="4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>
                <a:off x="11302424" y="-996463"/>
                <a:ext cx="19323" cy="3365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09" extrusionOk="0">
                    <a:moveTo>
                      <a:pt x="51" y="0"/>
                    </a:moveTo>
                    <a:cubicBezTo>
                      <a:pt x="21" y="90"/>
                      <a:pt x="1" y="159"/>
                      <a:pt x="11" y="179"/>
                    </a:cubicBezTo>
                    <a:cubicBezTo>
                      <a:pt x="31" y="209"/>
                      <a:pt x="51" y="189"/>
                      <a:pt x="70" y="209"/>
                    </a:cubicBezTo>
                    <a:cubicBezTo>
                      <a:pt x="100" y="199"/>
                      <a:pt x="120" y="189"/>
                      <a:pt x="100" y="129"/>
                    </a:cubicBezTo>
                    <a:cubicBezTo>
                      <a:pt x="90" y="90"/>
                      <a:pt x="70" y="40"/>
                      <a:pt x="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>
                <a:off x="11352019" y="-763946"/>
                <a:ext cx="30433" cy="18357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14" extrusionOk="0">
                    <a:moveTo>
                      <a:pt x="81" y="0"/>
                    </a:moveTo>
                    <a:cubicBezTo>
                      <a:pt x="68" y="0"/>
                      <a:pt x="55" y="2"/>
                      <a:pt x="40" y="4"/>
                    </a:cubicBezTo>
                    <a:cubicBezTo>
                      <a:pt x="30" y="4"/>
                      <a:pt x="10" y="14"/>
                      <a:pt x="0" y="14"/>
                    </a:cubicBezTo>
                    <a:cubicBezTo>
                      <a:pt x="10" y="44"/>
                      <a:pt x="10" y="83"/>
                      <a:pt x="20" y="113"/>
                    </a:cubicBezTo>
                    <a:cubicBezTo>
                      <a:pt x="30" y="113"/>
                      <a:pt x="40" y="113"/>
                      <a:pt x="50" y="103"/>
                    </a:cubicBezTo>
                    <a:cubicBezTo>
                      <a:pt x="80" y="83"/>
                      <a:pt x="149" y="64"/>
                      <a:pt x="189" y="34"/>
                    </a:cubicBezTo>
                    <a:cubicBezTo>
                      <a:pt x="152" y="11"/>
                      <a:pt x="120" y="0"/>
                      <a:pt x="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>
                <a:off x="11256210" y="-1148147"/>
                <a:ext cx="161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1" h="51" extrusionOk="0">
                    <a:moveTo>
                      <a:pt x="0" y="0"/>
                    </a:moveTo>
                    <a:cubicBezTo>
                      <a:pt x="0" y="10"/>
                      <a:pt x="0" y="30"/>
                      <a:pt x="0" y="50"/>
                    </a:cubicBezTo>
                    <a:cubicBezTo>
                      <a:pt x="0" y="50"/>
                      <a:pt x="0" y="50"/>
                      <a:pt x="0" y="50"/>
                    </a:cubicBez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>
                <a:off x="11066203" y="-793735"/>
                <a:ext cx="95486" cy="114487"/>
              </a:xfrm>
              <a:custGeom>
                <a:avLst/>
                <a:gdLst/>
                <a:ahLst/>
                <a:cxnLst/>
                <a:rect l="l" t="t" r="r" b="b"/>
                <a:pathLst>
                  <a:path w="593" h="711" extrusionOk="0">
                    <a:moveTo>
                      <a:pt x="0" y="288"/>
                    </a:moveTo>
                    <a:lnTo>
                      <a:pt x="0" y="288"/>
                    </a:lnTo>
                    <a:cubicBezTo>
                      <a:pt x="3" y="289"/>
                      <a:pt x="5" y="290"/>
                      <a:pt x="7" y="291"/>
                    </a:cubicBezTo>
                    <a:lnTo>
                      <a:pt x="7" y="291"/>
                    </a:lnTo>
                    <a:cubicBezTo>
                      <a:pt x="5" y="290"/>
                      <a:pt x="3" y="289"/>
                      <a:pt x="0" y="288"/>
                    </a:cubicBezTo>
                    <a:close/>
                    <a:moveTo>
                      <a:pt x="354" y="0"/>
                    </a:moveTo>
                    <a:cubicBezTo>
                      <a:pt x="349" y="0"/>
                      <a:pt x="343" y="0"/>
                      <a:pt x="338" y="1"/>
                    </a:cubicBezTo>
                    <a:lnTo>
                      <a:pt x="328" y="1"/>
                    </a:lnTo>
                    <a:cubicBezTo>
                      <a:pt x="338" y="11"/>
                      <a:pt x="338" y="11"/>
                      <a:pt x="348" y="20"/>
                    </a:cubicBezTo>
                    <a:cubicBezTo>
                      <a:pt x="427" y="90"/>
                      <a:pt x="159" y="120"/>
                      <a:pt x="80" y="130"/>
                    </a:cubicBezTo>
                    <a:cubicBezTo>
                      <a:pt x="0" y="139"/>
                      <a:pt x="110" y="219"/>
                      <a:pt x="50" y="278"/>
                    </a:cubicBezTo>
                    <a:cubicBezTo>
                      <a:pt x="43" y="285"/>
                      <a:pt x="31" y="292"/>
                      <a:pt x="18" y="292"/>
                    </a:cubicBezTo>
                    <a:cubicBezTo>
                      <a:pt x="14" y="292"/>
                      <a:pt x="10" y="292"/>
                      <a:pt x="7" y="291"/>
                    </a:cubicBezTo>
                    <a:lnTo>
                      <a:pt x="7" y="291"/>
                    </a:lnTo>
                    <a:cubicBezTo>
                      <a:pt x="103" y="329"/>
                      <a:pt x="180" y="358"/>
                      <a:pt x="219" y="387"/>
                    </a:cubicBezTo>
                    <a:cubicBezTo>
                      <a:pt x="238" y="377"/>
                      <a:pt x="248" y="358"/>
                      <a:pt x="278" y="348"/>
                    </a:cubicBezTo>
                    <a:cubicBezTo>
                      <a:pt x="287" y="343"/>
                      <a:pt x="295" y="341"/>
                      <a:pt x="301" y="341"/>
                    </a:cubicBezTo>
                    <a:cubicBezTo>
                      <a:pt x="363" y="341"/>
                      <a:pt x="298" y="542"/>
                      <a:pt x="298" y="596"/>
                    </a:cubicBezTo>
                    <a:cubicBezTo>
                      <a:pt x="298" y="605"/>
                      <a:pt x="298" y="615"/>
                      <a:pt x="298" y="625"/>
                    </a:cubicBezTo>
                    <a:cubicBezTo>
                      <a:pt x="331" y="672"/>
                      <a:pt x="401" y="710"/>
                      <a:pt x="463" y="710"/>
                    </a:cubicBezTo>
                    <a:cubicBezTo>
                      <a:pt x="532" y="710"/>
                      <a:pt x="591" y="662"/>
                      <a:pt x="576" y="526"/>
                    </a:cubicBezTo>
                    <a:cubicBezTo>
                      <a:pt x="527" y="216"/>
                      <a:pt x="592" y="0"/>
                      <a:pt x="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>
                <a:off x="11288093" y="-1041389"/>
                <a:ext cx="20450" cy="19484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1" extrusionOk="0">
                    <a:moveTo>
                      <a:pt x="92" y="1"/>
                    </a:moveTo>
                    <a:cubicBezTo>
                      <a:pt x="82" y="1"/>
                      <a:pt x="62" y="7"/>
                      <a:pt x="30" y="22"/>
                    </a:cubicBezTo>
                    <a:cubicBezTo>
                      <a:pt x="21" y="22"/>
                      <a:pt x="11" y="32"/>
                      <a:pt x="1" y="32"/>
                    </a:cubicBezTo>
                    <a:cubicBezTo>
                      <a:pt x="11" y="51"/>
                      <a:pt x="11" y="61"/>
                      <a:pt x="11" y="71"/>
                    </a:cubicBezTo>
                    <a:cubicBezTo>
                      <a:pt x="11" y="101"/>
                      <a:pt x="21" y="121"/>
                      <a:pt x="30" y="121"/>
                    </a:cubicBezTo>
                    <a:cubicBezTo>
                      <a:pt x="75" y="61"/>
                      <a:pt x="126" y="1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>
                <a:off x="10981505" y="-769098"/>
                <a:ext cx="86469" cy="8115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04" extrusionOk="0">
                    <a:moveTo>
                      <a:pt x="203" y="0"/>
                    </a:moveTo>
                    <a:cubicBezTo>
                      <a:pt x="158" y="0"/>
                      <a:pt x="126" y="20"/>
                      <a:pt x="80" y="66"/>
                    </a:cubicBezTo>
                    <a:cubicBezTo>
                      <a:pt x="70" y="76"/>
                      <a:pt x="60" y="86"/>
                      <a:pt x="41" y="105"/>
                    </a:cubicBezTo>
                    <a:cubicBezTo>
                      <a:pt x="1" y="155"/>
                      <a:pt x="1" y="215"/>
                      <a:pt x="21" y="254"/>
                    </a:cubicBezTo>
                    <a:cubicBezTo>
                      <a:pt x="41" y="281"/>
                      <a:pt x="74" y="303"/>
                      <a:pt x="117" y="303"/>
                    </a:cubicBezTo>
                    <a:cubicBezTo>
                      <a:pt x="139" y="303"/>
                      <a:pt x="163" y="297"/>
                      <a:pt x="189" y="284"/>
                    </a:cubicBezTo>
                    <a:cubicBezTo>
                      <a:pt x="214" y="274"/>
                      <a:pt x="232" y="270"/>
                      <a:pt x="246" y="270"/>
                    </a:cubicBezTo>
                    <a:cubicBezTo>
                      <a:pt x="305" y="270"/>
                      <a:pt x="279" y="343"/>
                      <a:pt x="279" y="383"/>
                    </a:cubicBezTo>
                    <a:cubicBezTo>
                      <a:pt x="298" y="383"/>
                      <a:pt x="328" y="393"/>
                      <a:pt x="358" y="423"/>
                    </a:cubicBezTo>
                    <a:cubicBezTo>
                      <a:pt x="388" y="443"/>
                      <a:pt x="407" y="452"/>
                      <a:pt x="427" y="472"/>
                    </a:cubicBezTo>
                    <a:cubicBezTo>
                      <a:pt x="459" y="418"/>
                      <a:pt x="482" y="395"/>
                      <a:pt x="496" y="395"/>
                    </a:cubicBezTo>
                    <a:cubicBezTo>
                      <a:pt x="511" y="395"/>
                      <a:pt x="513" y="428"/>
                      <a:pt x="497" y="482"/>
                    </a:cubicBezTo>
                    <a:cubicBezTo>
                      <a:pt x="497" y="492"/>
                      <a:pt x="497" y="502"/>
                      <a:pt x="497" y="502"/>
                    </a:cubicBezTo>
                    <a:cubicBezTo>
                      <a:pt x="501" y="503"/>
                      <a:pt x="504" y="504"/>
                      <a:pt x="508" y="504"/>
                    </a:cubicBezTo>
                    <a:cubicBezTo>
                      <a:pt x="536" y="504"/>
                      <a:pt x="533" y="464"/>
                      <a:pt x="507" y="393"/>
                    </a:cubicBezTo>
                    <a:cubicBezTo>
                      <a:pt x="466" y="271"/>
                      <a:pt x="172" y="62"/>
                      <a:pt x="264" y="62"/>
                    </a:cubicBezTo>
                    <a:cubicBezTo>
                      <a:pt x="285" y="62"/>
                      <a:pt x="323" y="72"/>
                      <a:pt x="388" y="96"/>
                    </a:cubicBezTo>
                    <a:cubicBezTo>
                      <a:pt x="427" y="105"/>
                      <a:pt x="457" y="115"/>
                      <a:pt x="487" y="125"/>
                    </a:cubicBezTo>
                    <a:cubicBezTo>
                      <a:pt x="427" y="96"/>
                      <a:pt x="358" y="26"/>
                      <a:pt x="289" y="16"/>
                    </a:cubicBezTo>
                    <a:cubicBezTo>
                      <a:pt x="254" y="6"/>
                      <a:pt x="227" y="0"/>
                      <a:pt x="2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>
                <a:off x="11019023" y="-835279"/>
                <a:ext cx="20128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125" h="71" extrusionOk="0">
                    <a:moveTo>
                      <a:pt x="26" y="1"/>
                    </a:moveTo>
                    <a:lnTo>
                      <a:pt x="26" y="1"/>
                    </a:lnTo>
                    <a:cubicBezTo>
                      <a:pt x="1" y="50"/>
                      <a:pt x="18" y="70"/>
                      <a:pt x="46" y="70"/>
                    </a:cubicBezTo>
                    <a:cubicBezTo>
                      <a:pt x="73" y="70"/>
                      <a:pt x="110" y="50"/>
                      <a:pt x="125" y="21"/>
                    </a:cubicBezTo>
                    <a:cubicBezTo>
                      <a:pt x="125" y="21"/>
                      <a:pt x="125" y="11"/>
                      <a:pt x="125" y="11"/>
                    </a:cubicBezTo>
                    <a:cubicBezTo>
                      <a:pt x="75" y="11"/>
                      <a:pt x="36" y="11"/>
                      <a:pt x="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>
                <a:off x="10473799" y="-752191"/>
                <a:ext cx="8212" cy="7568"/>
              </a:xfrm>
              <a:custGeom>
                <a:avLst/>
                <a:gdLst/>
                <a:ahLst/>
                <a:cxnLst/>
                <a:rect l="l" t="t" r="r" b="b"/>
                <a:pathLst>
                  <a:path w="51" h="47" extrusionOk="0">
                    <a:moveTo>
                      <a:pt x="50" y="0"/>
                    </a:moveTo>
                    <a:cubicBezTo>
                      <a:pt x="41" y="0"/>
                      <a:pt x="31" y="0"/>
                      <a:pt x="11" y="10"/>
                    </a:cubicBezTo>
                    <a:lnTo>
                      <a:pt x="1" y="10"/>
                    </a:lnTo>
                    <a:cubicBezTo>
                      <a:pt x="19" y="29"/>
                      <a:pt x="34" y="47"/>
                      <a:pt x="42" y="47"/>
                    </a:cubicBezTo>
                    <a:cubicBezTo>
                      <a:pt x="47" y="47"/>
                      <a:pt x="50" y="40"/>
                      <a:pt x="50" y="20"/>
                    </a:cubicBezTo>
                    <a:cubicBezTo>
                      <a:pt x="50" y="10"/>
                      <a:pt x="50" y="1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>
                <a:off x="10647865" y="140361"/>
                <a:ext cx="6602" cy="8051"/>
              </a:xfrm>
              <a:custGeom>
                <a:avLst/>
                <a:gdLst/>
                <a:ahLst/>
                <a:cxnLst/>
                <a:rect l="l" t="t" r="r" b="b"/>
                <a:pathLst>
                  <a:path w="41" h="50" extrusionOk="0">
                    <a:moveTo>
                      <a:pt x="40" y="0"/>
                    </a:moveTo>
                    <a:cubicBezTo>
                      <a:pt x="20" y="10"/>
                      <a:pt x="11" y="20"/>
                      <a:pt x="1" y="40"/>
                    </a:cubicBezTo>
                    <a:cubicBezTo>
                      <a:pt x="1" y="50"/>
                      <a:pt x="11" y="50"/>
                      <a:pt x="11" y="50"/>
                    </a:cubicBezTo>
                    <a:cubicBezTo>
                      <a:pt x="40" y="50"/>
                      <a:pt x="40" y="3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>
                <a:off x="10283792" y="-831736"/>
                <a:ext cx="404166" cy="971771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6035" extrusionOk="0">
                    <a:moveTo>
                      <a:pt x="1230" y="494"/>
                    </a:moveTo>
                    <a:cubicBezTo>
                      <a:pt x="1230" y="504"/>
                      <a:pt x="1230" y="504"/>
                      <a:pt x="1230" y="514"/>
                    </a:cubicBezTo>
                    <a:cubicBezTo>
                      <a:pt x="1230" y="534"/>
                      <a:pt x="1227" y="541"/>
                      <a:pt x="1222" y="541"/>
                    </a:cubicBezTo>
                    <a:cubicBezTo>
                      <a:pt x="1214" y="541"/>
                      <a:pt x="1199" y="523"/>
                      <a:pt x="1181" y="504"/>
                    </a:cubicBezTo>
                    <a:lnTo>
                      <a:pt x="1191" y="504"/>
                    </a:lnTo>
                    <a:cubicBezTo>
                      <a:pt x="1211" y="494"/>
                      <a:pt x="1221" y="494"/>
                      <a:pt x="1230" y="494"/>
                    </a:cubicBezTo>
                    <a:close/>
                    <a:moveTo>
                      <a:pt x="1297" y="1"/>
                    </a:moveTo>
                    <a:cubicBezTo>
                      <a:pt x="1291" y="1"/>
                      <a:pt x="1276" y="238"/>
                      <a:pt x="1260" y="276"/>
                    </a:cubicBezTo>
                    <a:cubicBezTo>
                      <a:pt x="1240" y="306"/>
                      <a:pt x="1240" y="366"/>
                      <a:pt x="1240" y="415"/>
                    </a:cubicBezTo>
                    <a:cubicBezTo>
                      <a:pt x="1230" y="425"/>
                      <a:pt x="1230" y="425"/>
                      <a:pt x="1221" y="425"/>
                    </a:cubicBezTo>
                    <a:cubicBezTo>
                      <a:pt x="1191" y="435"/>
                      <a:pt x="1171" y="455"/>
                      <a:pt x="1161" y="485"/>
                    </a:cubicBezTo>
                    <a:cubicBezTo>
                      <a:pt x="1141" y="465"/>
                      <a:pt x="1131" y="465"/>
                      <a:pt x="1121" y="455"/>
                    </a:cubicBezTo>
                    <a:cubicBezTo>
                      <a:pt x="1105" y="452"/>
                      <a:pt x="1096" y="451"/>
                      <a:pt x="1092" y="451"/>
                    </a:cubicBezTo>
                    <a:cubicBezTo>
                      <a:pt x="1078" y="451"/>
                      <a:pt x="1119" y="464"/>
                      <a:pt x="1141" y="494"/>
                    </a:cubicBezTo>
                    <a:cubicBezTo>
                      <a:pt x="1141" y="504"/>
                      <a:pt x="1141" y="504"/>
                      <a:pt x="1141" y="504"/>
                    </a:cubicBezTo>
                    <a:cubicBezTo>
                      <a:pt x="1141" y="514"/>
                      <a:pt x="1141" y="514"/>
                      <a:pt x="1131" y="524"/>
                    </a:cubicBezTo>
                    <a:cubicBezTo>
                      <a:pt x="1141" y="524"/>
                      <a:pt x="1141" y="514"/>
                      <a:pt x="1151" y="514"/>
                    </a:cubicBezTo>
                    <a:cubicBezTo>
                      <a:pt x="1181" y="574"/>
                      <a:pt x="1201" y="663"/>
                      <a:pt x="1201" y="683"/>
                    </a:cubicBezTo>
                    <a:cubicBezTo>
                      <a:pt x="1201" y="683"/>
                      <a:pt x="1201" y="693"/>
                      <a:pt x="1201" y="693"/>
                    </a:cubicBezTo>
                    <a:cubicBezTo>
                      <a:pt x="1191" y="703"/>
                      <a:pt x="1181" y="683"/>
                      <a:pt x="1171" y="732"/>
                    </a:cubicBezTo>
                    <a:cubicBezTo>
                      <a:pt x="1161" y="762"/>
                      <a:pt x="1121" y="782"/>
                      <a:pt x="1082" y="792"/>
                    </a:cubicBezTo>
                    <a:lnTo>
                      <a:pt x="1032" y="792"/>
                    </a:lnTo>
                    <a:cubicBezTo>
                      <a:pt x="1032" y="792"/>
                      <a:pt x="1032" y="802"/>
                      <a:pt x="1032" y="802"/>
                    </a:cubicBezTo>
                    <a:cubicBezTo>
                      <a:pt x="1022" y="802"/>
                      <a:pt x="1022" y="812"/>
                      <a:pt x="1032" y="841"/>
                    </a:cubicBezTo>
                    <a:cubicBezTo>
                      <a:pt x="1042" y="881"/>
                      <a:pt x="1072" y="931"/>
                      <a:pt x="1102" y="960"/>
                    </a:cubicBezTo>
                    <a:lnTo>
                      <a:pt x="1111" y="960"/>
                    </a:lnTo>
                    <a:cubicBezTo>
                      <a:pt x="1148" y="988"/>
                      <a:pt x="1118" y="1031"/>
                      <a:pt x="1067" y="1031"/>
                    </a:cubicBezTo>
                    <a:cubicBezTo>
                      <a:pt x="1062" y="1031"/>
                      <a:pt x="1057" y="1031"/>
                      <a:pt x="1052" y="1030"/>
                    </a:cubicBezTo>
                    <a:cubicBezTo>
                      <a:pt x="1032" y="1020"/>
                      <a:pt x="1012" y="1010"/>
                      <a:pt x="993" y="990"/>
                    </a:cubicBezTo>
                    <a:cubicBezTo>
                      <a:pt x="993" y="980"/>
                      <a:pt x="983" y="980"/>
                      <a:pt x="983" y="980"/>
                    </a:cubicBezTo>
                    <a:cubicBezTo>
                      <a:pt x="977" y="969"/>
                      <a:pt x="968" y="964"/>
                      <a:pt x="959" y="964"/>
                    </a:cubicBezTo>
                    <a:cubicBezTo>
                      <a:pt x="953" y="964"/>
                      <a:pt x="947" y="966"/>
                      <a:pt x="943" y="970"/>
                    </a:cubicBezTo>
                    <a:cubicBezTo>
                      <a:pt x="923" y="990"/>
                      <a:pt x="893" y="1020"/>
                      <a:pt x="854" y="1079"/>
                    </a:cubicBezTo>
                    <a:cubicBezTo>
                      <a:pt x="774" y="1159"/>
                      <a:pt x="933" y="1109"/>
                      <a:pt x="973" y="1169"/>
                    </a:cubicBezTo>
                    <a:cubicBezTo>
                      <a:pt x="989" y="1192"/>
                      <a:pt x="995" y="1200"/>
                      <a:pt x="998" y="1200"/>
                    </a:cubicBezTo>
                    <a:cubicBezTo>
                      <a:pt x="1005" y="1200"/>
                      <a:pt x="1002" y="1169"/>
                      <a:pt x="1062" y="1169"/>
                    </a:cubicBezTo>
                    <a:cubicBezTo>
                      <a:pt x="1151" y="1169"/>
                      <a:pt x="1082" y="1278"/>
                      <a:pt x="1092" y="1426"/>
                    </a:cubicBezTo>
                    <a:cubicBezTo>
                      <a:pt x="1100" y="1489"/>
                      <a:pt x="1082" y="1512"/>
                      <a:pt x="1059" y="1512"/>
                    </a:cubicBezTo>
                    <a:cubicBezTo>
                      <a:pt x="1029" y="1512"/>
                      <a:pt x="991" y="1471"/>
                      <a:pt x="1002" y="1436"/>
                    </a:cubicBezTo>
                    <a:cubicBezTo>
                      <a:pt x="1012" y="1377"/>
                      <a:pt x="1042" y="1397"/>
                      <a:pt x="923" y="1337"/>
                    </a:cubicBezTo>
                    <a:cubicBezTo>
                      <a:pt x="889" y="1320"/>
                      <a:pt x="874" y="1313"/>
                      <a:pt x="871" y="1313"/>
                    </a:cubicBezTo>
                    <a:cubicBezTo>
                      <a:pt x="864" y="1313"/>
                      <a:pt x="929" y="1357"/>
                      <a:pt x="943" y="1407"/>
                    </a:cubicBezTo>
                    <a:cubicBezTo>
                      <a:pt x="958" y="1459"/>
                      <a:pt x="922" y="1517"/>
                      <a:pt x="887" y="1517"/>
                    </a:cubicBezTo>
                    <a:cubicBezTo>
                      <a:pt x="875" y="1517"/>
                      <a:pt x="863" y="1511"/>
                      <a:pt x="854" y="1496"/>
                    </a:cubicBezTo>
                    <a:cubicBezTo>
                      <a:pt x="837" y="1479"/>
                      <a:pt x="822" y="1472"/>
                      <a:pt x="808" y="1472"/>
                    </a:cubicBezTo>
                    <a:cubicBezTo>
                      <a:pt x="780" y="1472"/>
                      <a:pt x="758" y="1503"/>
                      <a:pt x="745" y="1555"/>
                    </a:cubicBezTo>
                    <a:cubicBezTo>
                      <a:pt x="739" y="1579"/>
                      <a:pt x="740" y="1586"/>
                      <a:pt x="743" y="1586"/>
                    </a:cubicBezTo>
                    <a:cubicBezTo>
                      <a:pt x="750" y="1586"/>
                      <a:pt x="771" y="1555"/>
                      <a:pt x="787" y="1555"/>
                    </a:cubicBezTo>
                    <a:cubicBezTo>
                      <a:pt x="794" y="1555"/>
                      <a:pt x="800" y="1560"/>
                      <a:pt x="804" y="1575"/>
                    </a:cubicBezTo>
                    <a:cubicBezTo>
                      <a:pt x="824" y="1628"/>
                      <a:pt x="870" y="1655"/>
                      <a:pt x="908" y="1655"/>
                    </a:cubicBezTo>
                    <a:cubicBezTo>
                      <a:pt x="926" y="1655"/>
                      <a:pt x="943" y="1648"/>
                      <a:pt x="953" y="1635"/>
                    </a:cubicBezTo>
                    <a:cubicBezTo>
                      <a:pt x="965" y="1626"/>
                      <a:pt x="976" y="1621"/>
                      <a:pt x="989" y="1621"/>
                    </a:cubicBezTo>
                    <a:cubicBezTo>
                      <a:pt x="1017" y="1621"/>
                      <a:pt x="1050" y="1643"/>
                      <a:pt x="1111" y="1684"/>
                    </a:cubicBezTo>
                    <a:cubicBezTo>
                      <a:pt x="1131" y="1704"/>
                      <a:pt x="1141" y="1714"/>
                      <a:pt x="1131" y="1734"/>
                    </a:cubicBezTo>
                    <a:cubicBezTo>
                      <a:pt x="1131" y="1754"/>
                      <a:pt x="1111" y="1764"/>
                      <a:pt x="1092" y="1783"/>
                    </a:cubicBezTo>
                    <a:cubicBezTo>
                      <a:pt x="1072" y="1803"/>
                      <a:pt x="1042" y="1813"/>
                      <a:pt x="1022" y="1833"/>
                    </a:cubicBezTo>
                    <a:cubicBezTo>
                      <a:pt x="1010" y="1845"/>
                      <a:pt x="1000" y="1848"/>
                      <a:pt x="988" y="1848"/>
                    </a:cubicBezTo>
                    <a:cubicBezTo>
                      <a:pt x="976" y="1848"/>
                      <a:pt x="963" y="1844"/>
                      <a:pt x="947" y="1844"/>
                    </a:cubicBezTo>
                    <a:cubicBezTo>
                      <a:pt x="928" y="1844"/>
                      <a:pt x="904" y="1850"/>
                      <a:pt x="874" y="1873"/>
                    </a:cubicBezTo>
                    <a:cubicBezTo>
                      <a:pt x="809" y="1930"/>
                      <a:pt x="803" y="1980"/>
                      <a:pt x="787" y="1980"/>
                    </a:cubicBezTo>
                    <a:cubicBezTo>
                      <a:pt x="784" y="1980"/>
                      <a:pt x="780" y="1977"/>
                      <a:pt x="774" y="1972"/>
                    </a:cubicBezTo>
                    <a:cubicBezTo>
                      <a:pt x="769" y="1965"/>
                      <a:pt x="763" y="1961"/>
                      <a:pt x="756" y="1961"/>
                    </a:cubicBezTo>
                    <a:cubicBezTo>
                      <a:pt x="726" y="1961"/>
                      <a:pt x="683" y="2029"/>
                      <a:pt x="626" y="2111"/>
                    </a:cubicBezTo>
                    <a:cubicBezTo>
                      <a:pt x="581" y="2172"/>
                      <a:pt x="596" y="2196"/>
                      <a:pt x="621" y="2196"/>
                    </a:cubicBezTo>
                    <a:cubicBezTo>
                      <a:pt x="641" y="2196"/>
                      <a:pt x="667" y="2182"/>
                      <a:pt x="675" y="2160"/>
                    </a:cubicBezTo>
                    <a:cubicBezTo>
                      <a:pt x="680" y="2148"/>
                      <a:pt x="683" y="2143"/>
                      <a:pt x="685" y="2143"/>
                    </a:cubicBezTo>
                    <a:cubicBezTo>
                      <a:pt x="692" y="2143"/>
                      <a:pt x="690" y="2187"/>
                      <a:pt x="705" y="2210"/>
                    </a:cubicBezTo>
                    <a:cubicBezTo>
                      <a:pt x="713" y="2221"/>
                      <a:pt x="722" y="2230"/>
                      <a:pt x="734" y="2230"/>
                    </a:cubicBezTo>
                    <a:cubicBezTo>
                      <a:pt x="753" y="2230"/>
                      <a:pt x="781" y="2208"/>
                      <a:pt x="824" y="2140"/>
                    </a:cubicBezTo>
                    <a:cubicBezTo>
                      <a:pt x="838" y="2113"/>
                      <a:pt x="851" y="2102"/>
                      <a:pt x="863" y="2102"/>
                    </a:cubicBezTo>
                    <a:cubicBezTo>
                      <a:pt x="904" y="2102"/>
                      <a:pt x="933" y="2220"/>
                      <a:pt x="933" y="2220"/>
                    </a:cubicBezTo>
                    <a:cubicBezTo>
                      <a:pt x="933" y="2220"/>
                      <a:pt x="963" y="2289"/>
                      <a:pt x="1022" y="2339"/>
                    </a:cubicBezTo>
                    <a:cubicBezTo>
                      <a:pt x="1072" y="2378"/>
                      <a:pt x="893" y="2398"/>
                      <a:pt x="844" y="2408"/>
                    </a:cubicBezTo>
                    <a:cubicBezTo>
                      <a:pt x="794" y="2418"/>
                      <a:pt x="864" y="2468"/>
                      <a:pt x="824" y="2507"/>
                    </a:cubicBezTo>
                    <a:cubicBezTo>
                      <a:pt x="817" y="2516"/>
                      <a:pt x="808" y="2520"/>
                      <a:pt x="798" y="2520"/>
                    </a:cubicBezTo>
                    <a:cubicBezTo>
                      <a:pt x="755" y="2520"/>
                      <a:pt x="690" y="2446"/>
                      <a:pt x="626" y="2438"/>
                    </a:cubicBezTo>
                    <a:cubicBezTo>
                      <a:pt x="599" y="2431"/>
                      <a:pt x="579" y="2427"/>
                      <a:pt x="562" y="2427"/>
                    </a:cubicBezTo>
                    <a:cubicBezTo>
                      <a:pt x="528" y="2427"/>
                      <a:pt x="503" y="2444"/>
                      <a:pt x="457" y="2497"/>
                    </a:cubicBezTo>
                    <a:cubicBezTo>
                      <a:pt x="409" y="2561"/>
                      <a:pt x="444" y="2631"/>
                      <a:pt x="506" y="2631"/>
                    </a:cubicBezTo>
                    <a:cubicBezTo>
                      <a:pt x="521" y="2631"/>
                      <a:pt x="538" y="2626"/>
                      <a:pt x="556" y="2616"/>
                    </a:cubicBezTo>
                    <a:cubicBezTo>
                      <a:pt x="574" y="2609"/>
                      <a:pt x="587" y="2606"/>
                      <a:pt x="597" y="2606"/>
                    </a:cubicBezTo>
                    <a:cubicBezTo>
                      <a:pt x="643" y="2606"/>
                      <a:pt x="616" y="2671"/>
                      <a:pt x="616" y="2696"/>
                    </a:cubicBezTo>
                    <a:cubicBezTo>
                      <a:pt x="616" y="2725"/>
                      <a:pt x="546" y="2715"/>
                      <a:pt x="437" y="2795"/>
                    </a:cubicBezTo>
                    <a:cubicBezTo>
                      <a:pt x="355" y="2850"/>
                      <a:pt x="382" y="2895"/>
                      <a:pt x="432" y="2895"/>
                    </a:cubicBezTo>
                    <a:cubicBezTo>
                      <a:pt x="455" y="2895"/>
                      <a:pt x="482" y="2886"/>
                      <a:pt x="507" y="2864"/>
                    </a:cubicBezTo>
                    <a:cubicBezTo>
                      <a:pt x="537" y="2837"/>
                      <a:pt x="564" y="2834"/>
                      <a:pt x="589" y="2834"/>
                    </a:cubicBezTo>
                    <a:cubicBezTo>
                      <a:pt x="596" y="2834"/>
                      <a:pt x="603" y="2834"/>
                      <a:pt x="610" y="2834"/>
                    </a:cubicBezTo>
                    <a:cubicBezTo>
                      <a:pt x="641" y="2834"/>
                      <a:pt x="670" y="2830"/>
                      <a:pt x="705" y="2775"/>
                    </a:cubicBezTo>
                    <a:cubicBezTo>
                      <a:pt x="735" y="2719"/>
                      <a:pt x="758" y="2694"/>
                      <a:pt x="769" y="2694"/>
                    </a:cubicBezTo>
                    <a:cubicBezTo>
                      <a:pt x="779" y="2694"/>
                      <a:pt x="779" y="2717"/>
                      <a:pt x="764" y="2755"/>
                    </a:cubicBezTo>
                    <a:cubicBezTo>
                      <a:pt x="755" y="2791"/>
                      <a:pt x="767" y="2809"/>
                      <a:pt x="787" y="2809"/>
                    </a:cubicBezTo>
                    <a:cubicBezTo>
                      <a:pt x="811" y="2809"/>
                      <a:pt x="847" y="2784"/>
                      <a:pt x="874" y="2735"/>
                    </a:cubicBezTo>
                    <a:cubicBezTo>
                      <a:pt x="874" y="2725"/>
                      <a:pt x="883" y="2715"/>
                      <a:pt x="883" y="2715"/>
                    </a:cubicBezTo>
                    <a:cubicBezTo>
                      <a:pt x="893" y="2696"/>
                      <a:pt x="903" y="2666"/>
                      <a:pt x="913" y="2656"/>
                    </a:cubicBezTo>
                    <a:cubicBezTo>
                      <a:pt x="923" y="2606"/>
                      <a:pt x="933" y="2577"/>
                      <a:pt x="973" y="2557"/>
                    </a:cubicBezTo>
                    <a:lnTo>
                      <a:pt x="983" y="2557"/>
                    </a:lnTo>
                    <a:cubicBezTo>
                      <a:pt x="988" y="2554"/>
                      <a:pt x="992" y="2553"/>
                      <a:pt x="995" y="2553"/>
                    </a:cubicBezTo>
                    <a:cubicBezTo>
                      <a:pt x="1003" y="2553"/>
                      <a:pt x="1005" y="2562"/>
                      <a:pt x="1012" y="2577"/>
                    </a:cubicBezTo>
                    <a:cubicBezTo>
                      <a:pt x="1012" y="2597"/>
                      <a:pt x="1002" y="2646"/>
                      <a:pt x="993" y="2676"/>
                    </a:cubicBezTo>
                    <a:cubicBezTo>
                      <a:pt x="993" y="2696"/>
                      <a:pt x="993" y="2715"/>
                      <a:pt x="993" y="2725"/>
                    </a:cubicBezTo>
                    <a:cubicBezTo>
                      <a:pt x="993" y="2755"/>
                      <a:pt x="993" y="2785"/>
                      <a:pt x="963" y="2805"/>
                    </a:cubicBezTo>
                    <a:cubicBezTo>
                      <a:pt x="953" y="2815"/>
                      <a:pt x="943" y="2815"/>
                      <a:pt x="923" y="2825"/>
                    </a:cubicBezTo>
                    <a:cubicBezTo>
                      <a:pt x="844" y="2844"/>
                      <a:pt x="874" y="2924"/>
                      <a:pt x="824" y="3003"/>
                    </a:cubicBezTo>
                    <a:cubicBezTo>
                      <a:pt x="808" y="3027"/>
                      <a:pt x="797" y="3036"/>
                      <a:pt x="787" y="3036"/>
                    </a:cubicBezTo>
                    <a:cubicBezTo>
                      <a:pt x="760" y="3036"/>
                      <a:pt x="749" y="2962"/>
                      <a:pt x="705" y="2904"/>
                    </a:cubicBezTo>
                    <a:cubicBezTo>
                      <a:pt x="696" y="2894"/>
                      <a:pt x="688" y="2889"/>
                      <a:pt x="681" y="2889"/>
                    </a:cubicBezTo>
                    <a:cubicBezTo>
                      <a:pt x="640" y="2889"/>
                      <a:pt x="623" y="3040"/>
                      <a:pt x="606" y="3082"/>
                    </a:cubicBezTo>
                    <a:cubicBezTo>
                      <a:pt x="576" y="3122"/>
                      <a:pt x="536" y="3053"/>
                      <a:pt x="467" y="3211"/>
                    </a:cubicBezTo>
                    <a:cubicBezTo>
                      <a:pt x="411" y="3338"/>
                      <a:pt x="496" y="3364"/>
                      <a:pt x="542" y="3364"/>
                    </a:cubicBezTo>
                    <a:cubicBezTo>
                      <a:pt x="553" y="3364"/>
                      <a:pt x="562" y="3362"/>
                      <a:pt x="566" y="3360"/>
                    </a:cubicBezTo>
                    <a:cubicBezTo>
                      <a:pt x="586" y="3350"/>
                      <a:pt x="576" y="3172"/>
                      <a:pt x="636" y="3152"/>
                    </a:cubicBezTo>
                    <a:cubicBezTo>
                      <a:pt x="643" y="3147"/>
                      <a:pt x="650" y="3145"/>
                      <a:pt x="657" y="3145"/>
                    </a:cubicBezTo>
                    <a:cubicBezTo>
                      <a:pt x="697" y="3145"/>
                      <a:pt x="722" y="3217"/>
                      <a:pt x="645" y="3310"/>
                    </a:cubicBezTo>
                    <a:cubicBezTo>
                      <a:pt x="586" y="3391"/>
                      <a:pt x="582" y="3418"/>
                      <a:pt x="604" y="3418"/>
                    </a:cubicBezTo>
                    <a:cubicBezTo>
                      <a:pt x="612" y="3418"/>
                      <a:pt x="623" y="3415"/>
                      <a:pt x="636" y="3410"/>
                    </a:cubicBezTo>
                    <a:cubicBezTo>
                      <a:pt x="639" y="3408"/>
                      <a:pt x="643" y="3408"/>
                      <a:pt x="646" y="3408"/>
                    </a:cubicBezTo>
                    <a:cubicBezTo>
                      <a:pt x="693" y="3408"/>
                      <a:pt x="674" y="3538"/>
                      <a:pt x="655" y="3538"/>
                    </a:cubicBezTo>
                    <a:cubicBezTo>
                      <a:pt x="627" y="3538"/>
                      <a:pt x="572" y="3449"/>
                      <a:pt x="524" y="3449"/>
                    </a:cubicBezTo>
                    <a:cubicBezTo>
                      <a:pt x="521" y="3449"/>
                      <a:pt x="519" y="3449"/>
                      <a:pt x="517" y="3449"/>
                    </a:cubicBezTo>
                    <a:cubicBezTo>
                      <a:pt x="477" y="3459"/>
                      <a:pt x="467" y="3509"/>
                      <a:pt x="427" y="3618"/>
                    </a:cubicBezTo>
                    <a:cubicBezTo>
                      <a:pt x="419" y="3649"/>
                      <a:pt x="408" y="3658"/>
                      <a:pt x="397" y="3658"/>
                    </a:cubicBezTo>
                    <a:cubicBezTo>
                      <a:pt x="385" y="3658"/>
                      <a:pt x="371" y="3647"/>
                      <a:pt x="357" y="3647"/>
                    </a:cubicBezTo>
                    <a:cubicBezTo>
                      <a:pt x="340" y="3647"/>
                      <a:pt x="324" y="3662"/>
                      <a:pt x="308" y="3727"/>
                    </a:cubicBezTo>
                    <a:cubicBezTo>
                      <a:pt x="290" y="3804"/>
                      <a:pt x="324" y="3832"/>
                      <a:pt x="370" y="3832"/>
                    </a:cubicBezTo>
                    <a:cubicBezTo>
                      <a:pt x="425" y="3832"/>
                      <a:pt x="495" y="3794"/>
                      <a:pt x="517" y="3757"/>
                    </a:cubicBezTo>
                    <a:cubicBezTo>
                      <a:pt x="566" y="3687"/>
                      <a:pt x="487" y="3747"/>
                      <a:pt x="566" y="3687"/>
                    </a:cubicBezTo>
                    <a:cubicBezTo>
                      <a:pt x="577" y="3679"/>
                      <a:pt x="586" y="3676"/>
                      <a:pt x="592" y="3676"/>
                    </a:cubicBezTo>
                    <a:cubicBezTo>
                      <a:pt x="625" y="3676"/>
                      <a:pt x="598" y="3774"/>
                      <a:pt x="556" y="3866"/>
                    </a:cubicBezTo>
                    <a:cubicBezTo>
                      <a:pt x="556" y="3866"/>
                      <a:pt x="556" y="3876"/>
                      <a:pt x="556" y="3876"/>
                    </a:cubicBezTo>
                    <a:cubicBezTo>
                      <a:pt x="546" y="3895"/>
                      <a:pt x="546" y="3905"/>
                      <a:pt x="536" y="3915"/>
                    </a:cubicBezTo>
                    <a:cubicBezTo>
                      <a:pt x="526" y="3945"/>
                      <a:pt x="526" y="3965"/>
                      <a:pt x="517" y="3975"/>
                    </a:cubicBezTo>
                    <a:cubicBezTo>
                      <a:pt x="511" y="3997"/>
                      <a:pt x="512" y="4010"/>
                      <a:pt x="520" y="4010"/>
                    </a:cubicBezTo>
                    <a:cubicBezTo>
                      <a:pt x="527" y="4010"/>
                      <a:pt x="539" y="4002"/>
                      <a:pt x="556" y="3985"/>
                    </a:cubicBezTo>
                    <a:cubicBezTo>
                      <a:pt x="596" y="3945"/>
                      <a:pt x="606" y="3905"/>
                      <a:pt x="606" y="3866"/>
                    </a:cubicBezTo>
                    <a:cubicBezTo>
                      <a:pt x="616" y="3826"/>
                      <a:pt x="616" y="3786"/>
                      <a:pt x="626" y="3747"/>
                    </a:cubicBezTo>
                    <a:cubicBezTo>
                      <a:pt x="634" y="3723"/>
                      <a:pt x="646" y="3714"/>
                      <a:pt x="657" y="3714"/>
                    </a:cubicBezTo>
                    <a:cubicBezTo>
                      <a:pt x="686" y="3714"/>
                      <a:pt x="718" y="3770"/>
                      <a:pt x="725" y="3826"/>
                    </a:cubicBezTo>
                    <a:cubicBezTo>
                      <a:pt x="735" y="3846"/>
                      <a:pt x="735" y="3856"/>
                      <a:pt x="725" y="3856"/>
                    </a:cubicBezTo>
                    <a:cubicBezTo>
                      <a:pt x="715" y="3876"/>
                      <a:pt x="675" y="3866"/>
                      <a:pt x="645" y="3925"/>
                    </a:cubicBezTo>
                    <a:cubicBezTo>
                      <a:pt x="614" y="3995"/>
                      <a:pt x="565" y="4086"/>
                      <a:pt x="588" y="4086"/>
                    </a:cubicBezTo>
                    <a:cubicBezTo>
                      <a:pt x="600" y="4086"/>
                      <a:pt x="634" y="4059"/>
                      <a:pt x="705" y="3985"/>
                    </a:cubicBezTo>
                    <a:cubicBezTo>
                      <a:pt x="745" y="3935"/>
                      <a:pt x="745" y="3885"/>
                      <a:pt x="764" y="3876"/>
                    </a:cubicBezTo>
                    <a:cubicBezTo>
                      <a:pt x="767" y="3873"/>
                      <a:pt x="770" y="3872"/>
                      <a:pt x="774" y="3872"/>
                    </a:cubicBezTo>
                    <a:cubicBezTo>
                      <a:pt x="794" y="3872"/>
                      <a:pt x="821" y="3919"/>
                      <a:pt x="804" y="3945"/>
                    </a:cubicBezTo>
                    <a:cubicBezTo>
                      <a:pt x="784" y="3975"/>
                      <a:pt x="774" y="3975"/>
                      <a:pt x="735" y="4014"/>
                    </a:cubicBezTo>
                    <a:cubicBezTo>
                      <a:pt x="695" y="4054"/>
                      <a:pt x="675" y="4044"/>
                      <a:pt x="606" y="4123"/>
                    </a:cubicBezTo>
                    <a:cubicBezTo>
                      <a:pt x="576" y="4163"/>
                      <a:pt x="546" y="4163"/>
                      <a:pt x="526" y="4163"/>
                    </a:cubicBezTo>
                    <a:cubicBezTo>
                      <a:pt x="497" y="4153"/>
                      <a:pt x="477" y="4133"/>
                      <a:pt x="437" y="4114"/>
                    </a:cubicBezTo>
                    <a:lnTo>
                      <a:pt x="427" y="4114"/>
                    </a:lnTo>
                    <a:cubicBezTo>
                      <a:pt x="422" y="4111"/>
                      <a:pt x="417" y="4109"/>
                      <a:pt x="415" y="4109"/>
                    </a:cubicBezTo>
                    <a:cubicBezTo>
                      <a:pt x="407" y="4109"/>
                      <a:pt x="407" y="4116"/>
                      <a:pt x="407" y="4123"/>
                    </a:cubicBezTo>
                    <a:cubicBezTo>
                      <a:pt x="417" y="4143"/>
                      <a:pt x="467" y="4193"/>
                      <a:pt x="457" y="4233"/>
                    </a:cubicBezTo>
                    <a:cubicBezTo>
                      <a:pt x="457" y="4233"/>
                      <a:pt x="457" y="4233"/>
                      <a:pt x="457" y="4242"/>
                    </a:cubicBezTo>
                    <a:cubicBezTo>
                      <a:pt x="447" y="4252"/>
                      <a:pt x="427" y="4262"/>
                      <a:pt x="407" y="4262"/>
                    </a:cubicBezTo>
                    <a:cubicBezTo>
                      <a:pt x="368" y="4262"/>
                      <a:pt x="328" y="4252"/>
                      <a:pt x="289" y="4242"/>
                    </a:cubicBezTo>
                    <a:cubicBezTo>
                      <a:pt x="279" y="4233"/>
                      <a:pt x="269" y="4233"/>
                      <a:pt x="269" y="4233"/>
                    </a:cubicBezTo>
                    <a:cubicBezTo>
                      <a:pt x="269" y="4233"/>
                      <a:pt x="239" y="4282"/>
                      <a:pt x="249" y="4292"/>
                    </a:cubicBezTo>
                    <a:cubicBezTo>
                      <a:pt x="253" y="4292"/>
                      <a:pt x="258" y="4292"/>
                      <a:pt x="263" y="4292"/>
                    </a:cubicBezTo>
                    <a:cubicBezTo>
                      <a:pt x="281" y="4292"/>
                      <a:pt x="303" y="4298"/>
                      <a:pt x="318" y="4352"/>
                    </a:cubicBezTo>
                    <a:cubicBezTo>
                      <a:pt x="318" y="4361"/>
                      <a:pt x="318" y="4371"/>
                      <a:pt x="318" y="4371"/>
                    </a:cubicBezTo>
                    <a:cubicBezTo>
                      <a:pt x="318" y="4381"/>
                      <a:pt x="308" y="4381"/>
                      <a:pt x="308" y="4381"/>
                    </a:cubicBezTo>
                    <a:cubicBezTo>
                      <a:pt x="306" y="4383"/>
                      <a:pt x="302" y="4383"/>
                      <a:pt x="299" y="4383"/>
                    </a:cubicBezTo>
                    <a:cubicBezTo>
                      <a:pt x="277" y="4383"/>
                      <a:pt x="242" y="4361"/>
                      <a:pt x="199" y="4361"/>
                    </a:cubicBezTo>
                    <a:cubicBezTo>
                      <a:pt x="189" y="4361"/>
                      <a:pt x="179" y="4361"/>
                      <a:pt x="170" y="4371"/>
                    </a:cubicBezTo>
                    <a:lnTo>
                      <a:pt x="160" y="4371"/>
                    </a:lnTo>
                    <a:cubicBezTo>
                      <a:pt x="140" y="4371"/>
                      <a:pt x="160" y="4391"/>
                      <a:pt x="150" y="4451"/>
                    </a:cubicBezTo>
                    <a:cubicBezTo>
                      <a:pt x="146" y="4477"/>
                      <a:pt x="152" y="4483"/>
                      <a:pt x="164" y="4483"/>
                    </a:cubicBezTo>
                    <a:cubicBezTo>
                      <a:pt x="175" y="4483"/>
                      <a:pt x="192" y="4477"/>
                      <a:pt x="210" y="4477"/>
                    </a:cubicBezTo>
                    <a:cubicBezTo>
                      <a:pt x="223" y="4477"/>
                      <a:pt x="236" y="4480"/>
                      <a:pt x="249" y="4490"/>
                    </a:cubicBezTo>
                    <a:cubicBezTo>
                      <a:pt x="308" y="4530"/>
                      <a:pt x="209" y="4520"/>
                      <a:pt x="209" y="4619"/>
                    </a:cubicBezTo>
                    <a:cubicBezTo>
                      <a:pt x="209" y="4664"/>
                      <a:pt x="219" y="4681"/>
                      <a:pt x="234" y="4681"/>
                    </a:cubicBezTo>
                    <a:cubicBezTo>
                      <a:pt x="252" y="4681"/>
                      <a:pt x="277" y="4656"/>
                      <a:pt x="298" y="4629"/>
                    </a:cubicBezTo>
                    <a:cubicBezTo>
                      <a:pt x="308" y="4609"/>
                      <a:pt x="318" y="4599"/>
                      <a:pt x="328" y="4589"/>
                    </a:cubicBezTo>
                    <a:cubicBezTo>
                      <a:pt x="348" y="4560"/>
                      <a:pt x="368" y="4540"/>
                      <a:pt x="388" y="4500"/>
                    </a:cubicBezTo>
                    <a:cubicBezTo>
                      <a:pt x="406" y="4446"/>
                      <a:pt x="416" y="4400"/>
                      <a:pt x="447" y="4400"/>
                    </a:cubicBezTo>
                    <a:cubicBezTo>
                      <a:pt x="450" y="4400"/>
                      <a:pt x="454" y="4400"/>
                      <a:pt x="457" y="4401"/>
                    </a:cubicBezTo>
                    <a:cubicBezTo>
                      <a:pt x="497" y="4411"/>
                      <a:pt x="487" y="4431"/>
                      <a:pt x="447" y="4530"/>
                    </a:cubicBezTo>
                    <a:cubicBezTo>
                      <a:pt x="427" y="4599"/>
                      <a:pt x="417" y="4609"/>
                      <a:pt x="417" y="4619"/>
                    </a:cubicBezTo>
                    <a:cubicBezTo>
                      <a:pt x="427" y="4629"/>
                      <a:pt x="427" y="4639"/>
                      <a:pt x="437" y="4659"/>
                    </a:cubicBezTo>
                    <a:cubicBezTo>
                      <a:pt x="443" y="4667"/>
                      <a:pt x="448" y="4671"/>
                      <a:pt x="452" y="4671"/>
                    </a:cubicBezTo>
                    <a:cubicBezTo>
                      <a:pt x="463" y="4671"/>
                      <a:pt x="470" y="4648"/>
                      <a:pt x="477" y="4619"/>
                    </a:cubicBezTo>
                    <a:cubicBezTo>
                      <a:pt x="487" y="4589"/>
                      <a:pt x="497" y="4550"/>
                      <a:pt x="497" y="4520"/>
                    </a:cubicBezTo>
                    <a:cubicBezTo>
                      <a:pt x="507" y="4480"/>
                      <a:pt x="526" y="4480"/>
                      <a:pt x="556" y="4470"/>
                    </a:cubicBezTo>
                    <a:cubicBezTo>
                      <a:pt x="576" y="4461"/>
                      <a:pt x="586" y="4451"/>
                      <a:pt x="606" y="4441"/>
                    </a:cubicBezTo>
                    <a:cubicBezTo>
                      <a:pt x="613" y="4435"/>
                      <a:pt x="619" y="4432"/>
                      <a:pt x="623" y="4432"/>
                    </a:cubicBezTo>
                    <a:cubicBezTo>
                      <a:pt x="647" y="4432"/>
                      <a:pt x="626" y="4519"/>
                      <a:pt x="626" y="4570"/>
                    </a:cubicBezTo>
                    <a:cubicBezTo>
                      <a:pt x="626" y="4629"/>
                      <a:pt x="616" y="4609"/>
                      <a:pt x="596" y="4699"/>
                    </a:cubicBezTo>
                    <a:cubicBezTo>
                      <a:pt x="593" y="4723"/>
                      <a:pt x="595" y="4734"/>
                      <a:pt x="600" y="4734"/>
                    </a:cubicBezTo>
                    <a:cubicBezTo>
                      <a:pt x="613" y="4734"/>
                      <a:pt x="647" y="4664"/>
                      <a:pt x="675" y="4599"/>
                    </a:cubicBezTo>
                    <a:cubicBezTo>
                      <a:pt x="688" y="4557"/>
                      <a:pt x="692" y="4545"/>
                      <a:pt x="699" y="4545"/>
                    </a:cubicBezTo>
                    <a:cubicBezTo>
                      <a:pt x="709" y="4545"/>
                      <a:pt x="723" y="4561"/>
                      <a:pt x="765" y="4561"/>
                    </a:cubicBezTo>
                    <a:cubicBezTo>
                      <a:pt x="771" y="4561"/>
                      <a:pt x="777" y="4560"/>
                      <a:pt x="784" y="4560"/>
                    </a:cubicBezTo>
                    <a:cubicBezTo>
                      <a:pt x="794" y="4559"/>
                      <a:pt x="802" y="4558"/>
                      <a:pt x="809" y="4558"/>
                    </a:cubicBezTo>
                    <a:cubicBezTo>
                      <a:pt x="866" y="4558"/>
                      <a:pt x="788" y="4597"/>
                      <a:pt x="735" y="4669"/>
                    </a:cubicBezTo>
                    <a:cubicBezTo>
                      <a:pt x="692" y="4719"/>
                      <a:pt x="701" y="4733"/>
                      <a:pt x="728" y="4733"/>
                    </a:cubicBezTo>
                    <a:cubicBezTo>
                      <a:pt x="738" y="4733"/>
                      <a:pt x="751" y="4731"/>
                      <a:pt x="764" y="4728"/>
                    </a:cubicBezTo>
                    <a:cubicBezTo>
                      <a:pt x="814" y="4718"/>
                      <a:pt x="764" y="4728"/>
                      <a:pt x="854" y="4689"/>
                    </a:cubicBezTo>
                    <a:cubicBezTo>
                      <a:pt x="861" y="4686"/>
                      <a:pt x="868" y="4685"/>
                      <a:pt x="873" y="4685"/>
                    </a:cubicBezTo>
                    <a:cubicBezTo>
                      <a:pt x="933" y="4685"/>
                      <a:pt x="883" y="4818"/>
                      <a:pt x="883" y="4818"/>
                    </a:cubicBezTo>
                    <a:cubicBezTo>
                      <a:pt x="883" y="4818"/>
                      <a:pt x="840" y="4861"/>
                      <a:pt x="796" y="4861"/>
                    </a:cubicBezTo>
                    <a:cubicBezTo>
                      <a:pt x="789" y="4861"/>
                      <a:pt x="781" y="4860"/>
                      <a:pt x="774" y="4857"/>
                    </a:cubicBezTo>
                    <a:cubicBezTo>
                      <a:pt x="724" y="4840"/>
                      <a:pt x="723" y="4781"/>
                      <a:pt x="682" y="4781"/>
                    </a:cubicBezTo>
                    <a:cubicBezTo>
                      <a:pt x="675" y="4781"/>
                      <a:pt x="666" y="4783"/>
                      <a:pt x="655" y="4788"/>
                    </a:cubicBezTo>
                    <a:cubicBezTo>
                      <a:pt x="596" y="4827"/>
                      <a:pt x="606" y="4847"/>
                      <a:pt x="586" y="4867"/>
                    </a:cubicBezTo>
                    <a:cubicBezTo>
                      <a:pt x="580" y="4873"/>
                      <a:pt x="576" y="4875"/>
                      <a:pt x="572" y="4875"/>
                    </a:cubicBezTo>
                    <a:cubicBezTo>
                      <a:pt x="568" y="4875"/>
                      <a:pt x="565" y="4873"/>
                      <a:pt x="560" y="4873"/>
                    </a:cubicBezTo>
                    <a:cubicBezTo>
                      <a:pt x="555" y="4873"/>
                      <a:pt x="548" y="4875"/>
                      <a:pt x="536" y="4887"/>
                    </a:cubicBezTo>
                    <a:cubicBezTo>
                      <a:pt x="536" y="4897"/>
                      <a:pt x="536" y="4897"/>
                      <a:pt x="526" y="4907"/>
                    </a:cubicBezTo>
                    <a:cubicBezTo>
                      <a:pt x="515" y="4926"/>
                      <a:pt x="506" y="4935"/>
                      <a:pt x="499" y="4935"/>
                    </a:cubicBezTo>
                    <a:cubicBezTo>
                      <a:pt x="488" y="4935"/>
                      <a:pt x="479" y="4913"/>
                      <a:pt x="467" y="4877"/>
                    </a:cubicBezTo>
                    <a:lnTo>
                      <a:pt x="457" y="4877"/>
                    </a:lnTo>
                    <a:cubicBezTo>
                      <a:pt x="447" y="4857"/>
                      <a:pt x="427" y="4857"/>
                      <a:pt x="407" y="4857"/>
                    </a:cubicBezTo>
                    <a:cubicBezTo>
                      <a:pt x="368" y="4877"/>
                      <a:pt x="328" y="4897"/>
                      <a:pt x="298" y="4907"/>
                    </a:cubicBezTo>
                    <a:cubicBezTo>
                      <a:pt x="259" y="4927"/>
                      <a:pt x="378" y="4996"/>
                      <a:pt x="368" y="5026"/>
                    </a:cubicBezTo>
                    <a:cubicBezTo>
                      <a:pt x="363" y="5041"/>
                      <a:pt x="363" y="5046"/>
                      <a:pt x="358" y="5046"/>
                    </a:cubicBezTo>
                    <a:cubicBezTo>
                      <a:pt x="353" y="5046"/>
                      <a:pt x="343" y="5041"/>
                      <a:pt x="318" y="5036"/>
                    </a:cubicBezTo>
                    <a:cubicBezTo>
                      <a:pt x="293" y="5031"/>
                      <a:pt x="264" y="5026"/>
                      <a:pt x="239" y="5026"/>
                    </a:cubicBezTo>
                    <a:cubicBezTo>
                      <a:pt x="214" y="5026"/>
                      <a:pt x="194" y="5031"/>
                      <a:pt x="189" y="5046"/>
                    </a:cubicBezTo>
                    <a:cubicBezTo>
                      <a:pt x="189" y="5065"/>
                      <a:pt x="179" y="5115"/>
                      <a:pt x="150" y="5135"/>
                    </a:cubicBezTo>
                    <a:cubicBezTo>
                      <a:pt x="120" y="5165"/>
                      <a:pt x="179" y="5244"/>
                      <a:pt x="199" y="5254"/>
                    </a:cubicBezTo>
                    <a:cubicBezTo>
                      <a:pt x="202" y="5255"/>
                      <a:pt x="205" y="5256"/>
                      <a:pt x="209" y="5256"/>
                    </a:cubicBezTo>
                    <a:cubicBezTo>
                      <a:pt x="226" y="5256"/>
                      <a:pt x="245" y="5232"/>
                      <a:pt x="279" y="5165"/>
                    </a:cubicBezTo>
                    <a:cubicBezTo>
                      <a:pt x="306" y="5121"/>
                      <a:pt x="321" y="5107"/>
                      <a:pt x="333" y="5107"/>
                    </a:cubicBezTo>
                    <a:cubicBezTo>
                      <a:pt x="342" y="5107"/>
                      <a:pt x="349" y="5116"/>
                      <a:pt x="358" y="5125"/>
                    </a:cubicBezTo>
                    <a:cubicBezTo>
                      <a:pt x="368" y="5155"/>
                      <a:pt x="308" y="5184"/>
                      <a:pt x="298" y="5214"/>
                    </a:cubicBezTo>
                    <a:cubicBezTo>
                      <a:pt x="289" y="5224"/>
                      <a:pt x="279" y="5254"/>
                      <a:pt x="269" y="5284"/>
                    </a:cubicBezTo>
                    <a:cubicBezTo>
                      <a:pt x="259" y="5313"/>
                      <a:pt x="259" y="5343"/>
                      <a:pt x="279" y="5363"/>
                    </a:cubicBezTo>
                    <a:cubicBezTo>
                      <a:pt x="298" y="5378"/>
                      <a:pt x="316" y="5385"/>
                      <a:pt x="328" y="5385"/>
                    </a:cubicBezTo>
                    <a:cubicBezTo>
                      <a:pt x="341" y="5385"/>
                      <a:pt x="348" y="5378"/>
                      <a:pt x="348" y="5363"/>
                    </a:cubicBezTo>
                    <a:cubicBezTo>
                      <a:pt x="348" y="5343"/>
                      <a:pt x="378" y="5284"/>
                      <a:pt x="407" y="5274"/>
                    </a:cubicBezTo>
                    <a:cubicBezTo>
                      <a:pt x="407" y="5274"/>
                      <a:pt x="417" y="5274"/>
                      <a:pt x="417" y="5284"/>
                    </a:cubicBezTo>
                    <a:cubicBezTo>
                      <a:pt x="423" y="5291"/>
                      <a:pt x="431" y="5294"/>
                      <a:pt x="441" y="5294"/>
                    </a:cubicBezTo>
                    <a:cubicBezTo>
                      <a:pt x="482" y="5294"/>
                      <a:pt x="548" y="5236"/>
                      <a:pt x="556" y="5204"/>
                    </a:cubicBezTo>
                    <a:cubicBezTo>
                      <a:pt x="565" y="5169"/>
                      <a:pt x="651" y="5080"/>
                      <a:pt x="719" y="5080"/>
                    </a:cubicBezTo>
                    <a:cubicBezTo>
                      <a:pt x="728" y="5080"/>
                      <a:pt x="736" y="5082"/>
                      <a:pt x="745" y="5085"/>
                    </a:cubicBezTo>
                    <a:cubicBezTo>
                      <a:pt x="814" y="5105"/>
                      <a:pt x="685" y="5184"/>
                      <a:pt x="655" y="5234"/>
                    </a:cubicBezTo>
                    <a:cubicBezTo>
                      <a:pt x="630" y="5276"/>
                      <a:pt x="703" y="5352"/>
                      <a:pt x="763" y="5352"/>
                    </a:cubicBezTo>
                    <a:cubicBezTo>
                      <a:pt x="774" y="5352"/>
                      <a:pt x="785" y="5349"/>
                      <a:pt x="794" y="5343"/>
                    </a:cubicBezTo>
                    <a:cubicBezTo>
                      <a:pt x="804" y="5335"/>
                      <a:pt x="812" y="5331"/>
                      <a:pt x="818" y="5331"/>
                    </a:cubicBezTo>
                    <a:cubicBezTo>
                      <a:pt x="850" y="5331"/>
                      <a:pt x="840" y="5421"/>
                      <a:pt x="824" y="5462"/>
                    </a:cubicBezTo>
                    <a:cubicBezTo>
                      <a:pt x="819" y="5474"/>
                      <a:pt x="811" y="5478"/>
                      <a:pt x="801" y="5478"/>
                    </a:cubicBezTo>
                    <a:cubicBezTo>
                      <a:pt x="767" y="5478"/>
                      <a:pt x="711" y="5432"/>
                      <a:pt x="665" y="5432"/>
                    </a:cubicBezTo>
                    <a:cubicBezTo>
                      <a:pt x="616" y="5422"/>
                      <a:pt x="586" y="5323"/>
                      <a:pt x="546" y="5313"/>
                    </a:cubicBezTo>
                    <a:cubicBezTo>
                      <a:pt x="507" y="5313"/>
                      <a:pt x="536" y="5412"/>
                      <a:pt x="536" y="5502"/>
                    </a:cubicBezTo>
                    <a:cubicBezTo>
                      <a:pt x="536" y="5551"/>
                      <a:pt x="507" y="5551"/>
                      <a:pt x="467" y="5551"/>
                    </a:cubicBezTo>
                    <a:cubicBezTo>
                      <a:pt x="437" y="5541"/>
                      <a:pt x="398" y="5531"/>
                      <a:pt x="358" y="5531"/>
                    </a:cubicBezTo>
                    <a:cubicBezTo>
                      <a:pt x="301" y="5523"/>
                      <a:pt x="264" y="5475"/>
                      <a:pt x="208" y="5475"/>
                    </a:cubicBezTo>
                    <a:cubicBezTo>
                      <a:pt x="196" y="5475"/>
                      <a:pt x="183" y="5477"/>
                      <a:pt x="170" y="5482"/>
                    </a:cubicBezTo>
                    <a:cubicBezTo>
                      <a:pt x="90" y="5502"/>
                      <a:pt x="1" y="5631"/>
                      <a:pt x="60" y="5641"/>
                    </a:cubicBezTo>
                    <a:cubicBezTo>
                      <a:pt x="120" y="5641"/>
                      <a:pt x="229" y="5690"/>
                      <a:pt x="209" y="5789"/>
                    </a:cubicBezTo>
                    <a:cubicBezTo>
                      <a:pt x="206" y="5807"/>
                      <a:pt x="205" y="5815"/>
                      <a:pt x="207" y="5815"/>
                    </a:cubicBezTo>
                    <a:cubicBezTo>
                      <a:pt x="216" y="5815"/>
                      <a:pt x="258" y="5716"/>
                      <a:pt x="290" y="5716"/>
                    </a:cubicBezTo>
                    <a:cubicBezTo>
                      <a:pt x="297" y="5716"/>
                      <a:pt x="303" y="5720"/>
                      <a:pt x="308" y="5730"/>
                    </a:cubicBezTo>
                    <a:cubicBezTo>
                      <a:pt x="348" y="5799"/>
                      <a:pt x="308" y="5938"/>
                      <a:pt x="388" y="5938"/>
                    </a:cubicBezTo>
                    <a:cubicBezTo>
                      <a:pt x="467" y="5928"/>
                      <a:pt x="487" y="5888"/>
                      <a:pt x="517" y="5789"/>
                    </a:cubicBezTo>
                    <a:cubicBezTo>
                      <a:pt x="521" y="5774"/>
                      <a:pt x="526" y="5767"/>
                      <a:pt x="532" y="5767"/>
                    </a:cubicBezTo>
                    <a:cubicBezTo>
                      <a:pt x="561" y="5767"/>
                      <a:pt x="596" y="5959"/>
                      <a:pt x="596" y="6017"/>
                    </a:cubicBezTo>
                    <a:cubicBezTo>
                      <a:pt x="598" y="6029"/>
                      <a:pt x="601" y="6035"/>
                      <a:pt x="607" y="6035"/>
                    </a:cubicBezTo>
                    <a:cubicBezTo>
                      <a:pt x="632" y="6035"/>
                      <a:pt x="690" y="5918"/>
                      <a:pt x="715" y="5869"/>
                    </a:cubicBezTo>
                    <a:cubicBezTo>
                      <a:pt x="720" y="5858"/>
                      <a:pt x="729" y="5854"/>
                      <a:pt x="741" y="5854"/>
                    </a:cubicBezTo>
                    <a:cubicBezTo>
                      <a:pt x="796" y="5854"/>
                      <a:pt x="903" y="5948"/>
                      <a:pt x="903" y="5948"/>
                    </a:cubicBezTo>
                    <a:lnTo>
                      <a:pt x="1290" y="5968"/>
                    </a:lnTo>
                    <a:lnTo>
                      <a:pt x="1647" y="5908"/>
                    </a:lnTo>
                    <a:cubicBezTo>
                      <a:pt x="1647" y="5908"/>
                      <a:pt x="1812" y="5758"/>
                      <a:pt x="1881" y="5758"/>
                    </a:cubicBezTo>
                    <a:cubicBezTo>
                      <a:pt x="1891" y="5758"/>
                      <a:pt x="1900" y="5762"/>
                      <a:pt x="1905" y="5769"/>
                    </a:cubicBezTo>
                    <a:cubicBezTo>
                      <a:pt x="1930" y="5812"/>
                      <a:pt x="2000" y="5972"/>
                      <a:pt x="2019" y="5972"/>
                    </a:cubicBezTo>
                    <a:cubicBezTo>
                      <a:pt x="2022" y="5972"/>
                      <a:pt x="2024" y="5968"/>
                      <a:pt x="2024" y="5958"/>
                    </a:cubicBezTo>
                    <a:cubicBezTo>
                      <a:pt x="2031" y="5909"/>
                      <a:pt x="2052" y="5847"/>
                      <a:pt x="2074" y="5847"/>
                    </a:cubicBezTo>
                    <a:cubicBezTo>
                      <a:pt x="2084" y="5847"/>
                      <a:pt x="2094" y="5858"/>
                      <a:pt x="2103" y="5888"/>
                    </a:cubicBezTo>
                    <a:cubicBezTo>
                      <a:pt x="2113" y="5928"/>
                      <a:pt x="2133" y="5968"/>
                      <a:pt x="2163" y="6007"/>
                    </a:cubicBezTo>
                    <a:cubicBezTo>
                      <a:pt x="2202" y="5958"/>
                      <a:pt x="2242" y="5988"/>
                      <a:pt x="2262" y="5948"/>
                    </a:cubicBezTo>
                    <a:cubicBezTo>
                      <a:pt x="2262" y="5948"/>
                      <a:pt x="2272" y="5948"/>
                      <a:pt x="2272" y="5938"/>
                    </a:cubicBezTo>
                    <a:cubicBezTo>
                      <a:pt x="2262" y="5918"/>
                      <a:pt x="2262" y="5898"/>
                      <a:pt x="2272" y="5878"/>
                    </a:cubicBezTo>
                    <a:cubicBezTo>
                      <a:pt x="2281" y="5869"/>
                      <a:pt x="2291" y="5859"/>
                      <a:pt x="2291" y="5859"/>
                    </a:cubicBezTo>
                    <a:cubicBezTo>
                      <a:pt x="2314" y="5798"/>
                      <a:pt x="2331" y="5743"/>
                      <a:pt x="2360" y="5743"/>
                    </a:cubicBezTo>
                    <a:cubicBezTo>
                      <a:pt x="2369" y="5743"/>
                      <a:pt x="2379" y="5748"/>
                      <a:pt x="2391" y="5759"/>
                    </a:cubicBezTo>
                    <a:cubicBezTo>
                      <a:pt x="2400" y="5769"/>
                      <a:pt x="2400" y="5769"/>
                      <a:pt x="2410" y="5779"/>
                    </a:cubicBezTo>
                    <a:cubicBezTo>
                      <a:pt x="2410" y="5750"/>
                      <a:pt x="2410" y="5720"/>
                      <a:pt x="2430" y="5690"/>
                    </a:cubicBezTo>
                    <a:cubicBezTo>
                      <a:pt x="2450" y="5670"/>
                      <a:pt x="2480" y="5650"/>
                      <a:pt x="2510" y="5641"/>
                    </a:cubicBezTo>
                    <a:cubicBezTo>
                      <a:pt x="2480" y="5641"/>
                      <a:pt x="2470" y="5631"/>
                      <a:pt x="2480" y="5591"/>
                    </a:cubicBezTo>
                    <a:cubicBezTo>
                      <a:pt x="2480" y="5581"/>
                      <a:pt x="2480" y="5581"/>
                      <a:pt x="2480" y="5581"/>
                    </a:cubicBezTo>
                    <a:cubicBezTo>
                      <a:pt x="2470" y="5571"/>
                      <a:pt x="2450" y="5561"/>
                      <a:pt x="2440" y="5561"/>
                    </a:cubicBezTo>
                    <a:cubicBezTo>
                      <a:pt x="2420" y="5571"/>
                      <a:pt x="2410" y="5581"/>
                      <a:pt x="2391" y="5611"/>
                    </a:cubicBezTo>
                    <a:cubicBezTo>
                      <a:pt x="2351" y="5670"/>
                      <a:pt x="2314" y="5675"/>
                      <a:pt x="2274" y="5675"/>
                    </a:cubicBezTo>
                    <a:cubicBezTo>
                      <a:pt x="2266" y="5675"/>
                      <a:pt x="2258" y="5675"/>
                      <a:pt x="2250" y="5675"/>
                    </a:cubicBezTo>
                    <a:cubicBezTo>
                      <a:pt x="2217" y="5675"/>
                      <a:pt x="2182" y="5678"/>
                      <a:pt x="2143" y="5710"/>
                    </a:cubicBezTo>
                    <a:cubicBezTo>
                      <a:pt x="2110" y="5736"/>
                      <a:pt x="2072" y="5747"/>
                      <a:pt x="2041" y="5747"/>
                    </a:cubicBezTo>
                    <a:cubicBezTo>
                      <a:pt x="1978" y="5747"/>
                      <a:pt x="1944" y="5700"/>
                      <a:pt x="2044" y="5641"/>
                    </a:cubicBezTo>
                    <a:cubicBezTo>
                      <a:pt x="2083" y="5611"/>
                      <a:pt x="2123" y="5591"/>
                      <a:pt x="2153" y="5581"/>
                    </a:cubicBezTo>
                    <a:cubicBezTo>
                      <a:pt x="2143" y="5581"/>
                      <a:pt x="2133" y="5571"/>
                      <a:pt x="2133" y="5531"/>
                    </a:cubicBezTo>
                    <a:cubicBezTo>
                      <a:pt x="2133" y="5502"/>
                      <a:pt x="2123" y="5472"/>
                      <a:pt x="2113" y="5452"/>
                    </a:cubicBezTo>
                    <a:cubicBezTo>
                      <a:pt x="2073" y="5442"/>
                      <a:pt x="2044" y="5403"/>
                      <a:pt x="2053" y="5363"/>
                    </a:cubicBezTo>
                    <a:cubicBezTo>
                      <a:pt x="2044" y="5353"/>
                      <a:pt x="2044" y="5353"/>
                      <a:pt x="2034" y="5353"/>
                    </a:cubicBezTo>
                    <a:cubicBezTo>
                      <a:pt x="1994" y="5363"/>
                      <a:pt x="1974" y="5422"/>
                      <a:pt x="1925" y="5432"/>
                    </a:cubicBezTo>
                    <a:cubicBezTo>
                      <a:pt x="1865" y="5432"/>
                      <a:pt x="1786" y="5403"/>
                      <a:pt x="1766" y="5353"/>
                    </a:cubicBezTo>
                    <a:cubicBezTo>
                      <a:pt x="1751" y="5316"/>
                      <a:pt x="1742" y="5279"/>
                      <a:pt x="1763" y="5279"/>
                    </a:cubicBezTo>
                    <a:cubicBezTo>
                      <a:pt x="1770" y="5279"/>
                      <a:pt x="1780" y="5283"/>
                      <a:pt x="1796" y="5293"/>
                    </a:cubicBezTo>
                    <a:cubicBezTo>
                      <a:pt x="1820" y="5318"/>
                      <a:pt x="1858" y="5331"/>
                      <a:pt x="1886" y="5331"/>
                    </a:cubicBezTo>
                    <a:cubicBezTo>
                      <a:pt x="1915" y="5331"/>
                      <a:pt x="1934" y="5318"/>
                      <a:pt x="1925" y="5293"/>
                    </a:cubicBezTo>
                    <a:cubicBezTo>
                      <a:pt x="1895" y="5244"/>
                      <a:pt x="1776" y="5155"/>
                      <a:pt x="1845" y="5135"/>
                    </a:cubicBezTo>
                    <a:cubicBezTo>
                      <a:pt x="1877" y="5123"/>
                      <a:pt x="1912" y="5118"/>
                      <a:pt x="1945" y="5118"/>
                    </a:cubicBezTo>
                    <a:cubicBezTo>
                      <a:pt x="1995" y="5118"/>
                      <a:pt x="2038" y="5131"/>
                      <a:pt x="2044" y="5155"/>
                    </a:cubicBezTo>
                    <a:cubicBezTo>
                      <a:pt x="2053" y="5184"/>
                      <a:pt x="2093" y="5234"/>
                      <a:pt x="2133" y="5254"/>
                    </a:cubicBezTo>
                    <a:cubicBezTo>
                      <a:pt x="2158" y="5235"/>
                      <a:pt x="2183" y="5228"/>
                      <a:pt x="2213" y="5228"/>
                    </a:cubicBezTo>
                    <a:cubicBezTo>
                      <a:pt x="2231" y="5228"/>
                      <a:pt x="2250" y="5230"/>
                      <a:pt x="2272" y="5234"/>
                    </a:cubicBezTo>
                    <a:cubicBezTo>
                      <a:pt x="2252" y="5214"/>
                      <a:pt x="2242" y="5194"/>
                      <a:pt x="2252" y="5174"/>
                    </a:cubicBezTo>
                    <a:cubicBezTo>
                      <a:pt x="2256" y="5160"/>
                      <a:pt x="2263" y="5148"/>
                      <a:pt x="2275" y="5148"/>
                    </a:cubicBezTo>
                    <a:cubicBezTo>
                      <a:pt x="2287" y="5148"/>
                      <a:pt x="2305" y="5163"/>
                      <a:pt x="2331" y="5204"/>
                    </a:cubicBezTo>
                    <a:cubicBezTo>
                      <a:pt x="2351" y="5224"/>
                      <a:pt x="2361" y="5244"/>
                      <a:pt x="2371" y="5264"/>
                    </a:cubicBezTo>
                    <a:cubicBezTo>
                      <a:pt x="2400" y="5284"/>
                      <a:pt x="2420" y="5293"/>
                      <a:pt x="2450" y="5303"/>
                    </a:cubicBezTo>
                    <a:cubicBezTo>
                      <a:pt x="2470" y="5284"/>
                      <a:pt x="2480" y="5244"/>
                      <a:pt x="2460" y="5224"/>
                    </a:cubicBezTo>
                    <a:cubicBezTo>
                      <a:pt x="2430" y="5204"/>
                      <a:pt x="2371" y="5095"/>
                      <a:pt x="2361" y="5075"/>
                    </a:cubicBezTo>
                    <a:cubicBezTo>
                      <a:pt x="2353" y="5051"/>
                      <a:pt x="2331" y="5033"/>
                      <a:pt x="2296" y="5033"/>
                    </a:cubicBezTo>
                    <a:cubicBezTo>
                      <a:pt x="2289" y="5033"/>
                      <a:pt x="2280" y="5034"/>
                      <a:pt x="2272" y="5036"/>
                    </a:cubicBezTo>
                    <a:cubicBezTo>
                      <a:pt x="2241" y="5042"/>
                      <a:pt x="2222" y="5051"/>
                      <a:pt x="2210" y="5051"/>
                    </a:cubicBezTo>
                    <a:cubicBezTo>
                      <a:pt x="2202" y="5051"/>
                      <a:pt x="2196" y="5047"/>
                      <a:pt x="2192" y="5036"/>
                    </a:cubicBezTo>
                    <a:cubicBezTo>
                      <a:pt x="2182" y="5006"/>
                      <a:pt x="2242" y="4946"/>
                      <a:pt x="2192" y="4927"/>
                    </a:cubicBezTo>
                    <a:cubicBezTo>
                      <a:pt x="2167" y="4914"/>
                      <a:pt x="2149" y="4888"/>
                      <a:pt x="2132" y="4888"/>
                    </a:cubicBezTo>
                    <a:cubicBezTo>
                      <a:pt x="2123" y="4888"/>
                      <a:pt x="2113" y="4896"/>
                      <a:pt x="2103" y="4917"/>
                    </a:cubicBezTo>
                    <a:cubicBezTo>
                      <a:pt x="2091" y="4960"/>
                      <a:pt x="2082" y="4988"/>
                      <a:pt x="2068" y="4988"/>
                    </a:cubicBezTo>
                    <a:cubicBezTo>
                      <a:pt x="2059" y="4988"/>
                      <a:pt x="2048" y="4978"/>
                      <a:pt x="2034" y="4956"/>
                    </a:cubicBezTo>
                    <a:cubicBezTo>
                      <a:pt x="1994" y="4897"/>
                      <a:pt x="1984" y="4917"/>
                      <a:pt x="1964" y="4897"/>
                    </a:cubicBezTo>
                    <a:cubicBezTo>
                      <a:pt x="1944" y="4877"/>
                      <a:pt x="2044" y="4847"/>
                      <a:pt x="1984" y="4808"/>
                    </a:cubicBezTo>
                    <a:cubicBezTo>
                      <a:pt x="1957" y="4794"/>
                      <a:pt x="1940" y="4789"/>
                      <a:pt x="1925" y="4789"/>
                    </a:cubicBezTo>
                    <a:cubicBezTo>
                      <a:pt x="1905" y="4789"/>
                      <a:pt x="1888" y="4797"/>
                      <a:pt x="1855" y="4808"/>
                    </a:cubicBezTo>
                    <a:cubicBezTo>
                      <a:pt x="1840" y="4813"/>
                      <a:pt x="1825" y="4814"/>
                      <a:pt x="1811" y="4814"/>
                    </a:cubicBezTo>
                    <a:cubicBezTo>
                      <a:pt x="1770" y="4814"/>
                      <a:pt x="1736" y="4798"/>
                      <a:pt x="1736" y="4798"/>
                    </a:cubicBezTo>
                    <a:cubicBezTo>
                      <a:pt x="1736" y="4798"/>
                      <a:pt x="1726" y="4778"/>
                      <a:pt x="1706" y="4758"/>
                    </a:cubicBezTo>
                    <a:cubicBezTo>
                      <a:pt x="1680" y="4714"/>
                      <a:pt x="1646" y="4655"/>
                      <a:pt x="1679" y="4655"/>
                    </a:cubicBezTo>
                    <a:cubicBezTo>
                      <a:pt x="1684" y="4655"/>
                      <a:pt x="1689" y="4657"/>
                      <a:pt x="1696" y="4659"/>
                    </a:cubicBezTo>
                    <a:cubicBezTo>
                      <a:pt x="1716" y="4669"/>
                      <a:pt x="1726" y="4669"/>
                      <a:pt x="1736" y="4679"/>
                    </a:cubicBezTo>
                    <a:cubicBezTo>
                      <a:pt x="1786" y="4699"/>
                      <a:pt x="1786" y="4718"/>
                      <a:pt x="1825" y="4728"/>
                    </a:cubicBezTo>
                    <a:cubicBezTo>
                      <a:pt x="1845" y="4732"/>
                      <a:pt x="1862" y="4735"/>
                      <a:pt x="1873" y="4735"/>
                    </a:cubicBezTo>
                    <a:cubicBezTo>
                      <a:pt x="1895" y="4735"/>
                      <a:pt x="1895" y="4722"/>
                      <a:pt x="1855" y="4669"/>
                    </a:cubicBezTo>
                    <a:cubicBezTo>
                      <a:pt x="1806" y="4589"/>
                      <a:pt x="1706" y="4560"/>
                      <a:pt x="1806" y="4560"/>
                    </a:cubicBezTo>
                    <a:cubicBezTo>
                      <a:pt x="1813" y="4560"/>
                      <a:pt x="1819" y="4561"/>
                      <a:pt x="1825" y="4561"/>
                    </a:cubicBezTo>
                    <a:cubicBezTo>
                      <a:pt x="1866" y="4561"/>
                      <a:pt x="1881" y="4545"/>
                      <a:pt x="1892" y="4545"/>
                    </a:cubicBezTo>
                    <a:cubicBezTo>
                      <a:pt x="1901" y="4545"/>
                      <a:pt x="1907" y="4557"/>
                      <a:pt x="1925" y="4599"/>
                    </a:cubicBezTo>
                    <a:cubicBezTo>
                      <a:pt x="1953" y="4664"/>
                      <a:pt x="1987" y="4734"/>
                      <a:pt x="1996" y="4734"/>
                    </a:cubicBezTo>
                    <a:cubicBezTo>
                      <a:pt x="2000" y="4734"/>
                      <a:pt x="1999" y="4723"/>
                      <a:pt x="1994" y="4699"/>
                    </a:cubicBezTo>
                    <a:cubicBezTo>
                      <a:pt x="1974" y="4609"/>
                      <a:pt x="1964" y="4629"/>
                      <a:pt x="1964" y="4570"/>
                    </a:cubicBezTo>
                    <a:cubicBezTo>
                      <a:pt x="1964" y="4519"/>
                      <a:pt x="1943" y="4432"/>
                      <a:pt x="1967" y="4432"/>
                    </a:cubicBezTo>
                    <a:cubicBezTo>
                      <a:pt x="1971" y="4432"/>
                      <a:pt x="1977" y="4435"/>
                      <a:pt x="1984" y="4441"/>
                    </a:cubicBezTo>
                    <a:cubicBezTo>
                      <a:pt x="2044" y="4480"/>
                      <a:pt x="2073" y="4510"/>
                      <a:pt x="2083" y="4560"/>
                    </a:cubicBezTo>
                    <a:cubicBezTo>
                      <a:pt x="2091" y="4609"/>
                      <a:pt x="2119" y="4704"/>
                      <a:pt x="2146" y="4704"/>
                    </a:cubicBezTo>
                    <a:cubicBezTo>
                      <a:pt x="2151" y="4704"/>
                      <a:pt x="2157" y="4699"/>
                      <a:pt x="2163" y="4689"/>
                    </a:cubicBezTo>
                    <a:cubicBezTo>
                      <a:pt x="2192" y="4629"/>
                      <a:pt x="2202" y="4639"/>
                      <a:pt x="2163" y="4530"/>
                    </a:cubicBezTo>
                    <a:cubicBezTo>
                      <a:pt x="2133" y="4431"/>
                      <a:pt x="2093" y="4411"/>
                      <a:pt x="2133" y="4401"/>
                    </a:cubicBezTo>
                    <a:cubicBezTo>
                      <a:pt x="2137" y="4400"/>
                      <a:pt x="2141" y="4400"/>
                      <a:pt x="2145" y="4400"/>
                    </a:cubicBezTo>
                    <a:cubicBezTo>
                      <a:pt x="2178" y="4400"/>
                      <a:pt x="2204" y="4437"/>
                      <a:pt x="2222" y="4490"/>
                    </a:cubicBezTo>
                    <a:cubicBezTo>
                      <a:pt x="2252" y="4550"/>
                      <a:pt x="2262" y="4570"/>
                      <a:pt x="2291" y="4629"/>
                    </a:cubicBezTo>
                    <a:cubicBezTo>
                      <a:pt x="2319" y="4671"/>
                      <a:pt x="2347" y="4726"/>
                      <a:pt x="2361" y="4726"/>
                    </a:cubicBezTo>
                    <a:cubicBezTo>
                      <a:pt x="2367" y="4726"/>
                      <a:pt x="2371" y="4716"/>
                      <a:pt x="2371" y="4689"/>
                    </a:cubicBezTo>
                    <a:cubicBezTo>
                      <a:pt x="2371" y="4589"/>
                      <a:pt x="2281" y="4570"/>
                      <a:pt x="2331" y="4530"/>
                    </a:cubicBezTo>
                    <a:cubicBezTo>
                      <a:pt x="2346" y="4520"/>
                      <a:pt x="2362" y="4517"/>
                      <a:pt x="2376" y="4517"/>
                    </a:cubicBezTo>
                    <a:cubicBezTo>
                      <a:pt x="2396" y="4517"/>
                      <a:pt x="2415" y="4523"/>
                      <a:pt x="2428" y="4523"/>
                    </a:cubicBezTo>
                    <a:cubicBezTo>
                      <a:pt x="2442" y="4523"/>
                      <a:pt x="2450" y="4516"/>
                      <a:pt x="2450" y="4490"/>
                    </a:cubicBezTo>
                    <a:cubicBezTo>
                      <a:pt x="2440" y="4421"/>
                      <a:pt x="2460" y="4391"/>
                      <a:pt x="2391" y="4391"/>
                    </a:cubicBezTo>
                    <a:cubicBezTo>
                      <a:pt x="2338" y="4391"/>
                      <a:pt x="2294" y="4422"/>
                      <a:pt x="2273" y="4422"/>
                    </a:cubicBezTo>
                    <a:cubicBezTo>
                      <a:pt x="2263" y="4422"/>
                      <a:pt x="2258" y="4414"/>
                      <a:pt x="2262" y="4391"/>
                    </a:cubicBezTo>
                    <a:cubicBezTo>
                      <a:pt x="2281" y="4322"/>
                      <a:pt x="2321" y="4302"/>
                      <a:pt x="2341" y="4292"/>
                    </a:cubicBezTo>
                    <a:cubicBezTo>
                      <a:pt x="2361" y="4292"/>
                      <a:pt x="2331" y="4233"/>
                      <a:pt x="2331" y="4233"/>
                    </a:cubicBezTo>
                    <a:cubicBezTo>
                      <a:pt x="2331" y="4233"/>
                      <a:pt x="2163" y="4213"/>
                      <a:pt x="2133" y="4163"/>
                    </a:cubicBezTo>
                    <a:cubicBezTo>
                      <a:pt x="2117" y="4116"/>
                      <a:pt x="2158" y="4062"/>
                      <a:pt x="2135" y="4062"/>
                    </a:cubicBezTo>
                    <a:cubicBezTo>
                      <a:pt x="2129" y="4062"/>
                      <a:pt x="2119" y="4066"/>
                      <a:pt x="2103" y="4074"/>
                    </a:cubicBezTo>
                    <a:cubicBezTo>
                      <a:pt x="2043" y="4096"/>
                      <a:pt x="2023" y="4170"/>
                      <a:pt x="1986" y="4170"/>
                    </a:cubicBezTo>
                    <a:cubicBezTo>
                      <a:pt x="1975" y="4170"/>
                      <a:pt x="1961" y="4163"/>
                      <a:pt x="1944" y="4143"/>
                    </a:cubicBezTo>
                    <a:cubicBezTo>
                      <a:pt x="1865" y="4074"/>
                      <a:pt x="1895" y="4054"/>
                      <a:pt x="1855" y="4014"/>
                    </a:cubicBezTo>
                    <a:cubicBezTo>
                      <a:pt x="1825" y="3975"/>
                      <a:pt x="1815" y="3975"/>
                      <a:pt x="1786" y="3945"/>
                    </a:cubicBezTo>
                    <a:cubicBezTo>
                      <a:pt x="1768" y="3928"/>
                      <a:pt x="1797" y="3872"/>
                      <a:pt x="1817" y="3872"/>
                    </a:cubicBezTo>
                    <a:cubicBezTo>
                      <a:pt x="1820" y="3872"/>
                      <a:pt x="1823" y="3873"/>
                      <a:pt x="1825" y="3876"/>
                    </a:cubicBezTo>
                    <a:cubicBezTo>
                      <a:pt x="1845" y="3885"/>
                      <a:pt x="1835" y="3945"/>
                      <a:pt x="1895" y="3985"/>
                    </a:cubicBezTo>
                    <a:cubicBezTo>
                      <a:pt x="1928" y="4004"/>
                      <a:pt x="1965" y="4050"/>
                      <a:pt x="1972" y="4050"/>
                    </a:cubicBezTo>
                    <a:cubicBezTo>
                      <a:pt x="1975" y="4050"/>
                      <a:pt x="1971" y="4038"/>
                      <a:pt x="1954" y="4004"/>
                    </a:cubicBezTo>
                    <a:cubicBezTo>
                      <a:pt x="1905" y="3915"/>
                      <a:pt x="1875" y="3915"/>
                      <a:pt x="1885" y="3846"/>
                    </a:cubicBezTo>
                    <a:cubicBezTo>
                      <a:pt x="1900" y="3787"/>
                      <a:pt x="1920" y="3718"/>
                      <a:pt x="1941" y="3718"/>
                    </a:cubicBezTo>
                    <a:cubicBezTo>
                      <a:pt x="1949" y="3718"/>
                      <a:pt x="1956" y="3726"/>
                      <a:pt x="1964" y="3747"/>
                    </a:cubicBezTo>
                    <a:cubicBezTo>
                      <a:pt x="1994" y="3836"/>
                      <a:pt x="1944" y="3866"/>
                      <a:pt x="2014" y="3925"/>
                    </a:cubicBezTo>
                    <a:cubicBezTo>
                      <a:pt x="2037" y="3945"/>
                      <a:pt x="2058" y="3955"/>
                      <a:pt x="2072" y="3955"/>
                    </a:cubicBezTo>
                    <a:cubicBezTo>
                      <a:pt x="2100" y="3955"/>
                      <a:pt x="2106" y="3918"/>
                      <a:pt x="2073" y="3846"/>
                    </a:cubicBezTo>
                    <a:cubicBezTo>
                      <a:pt x="2033" y="3750"/>
                      <a:pt x="1980" y="3673"/>
                      <a:pt x="2003" y="3673"/>
                    </a:cubicBezTo>
                    <a:cubicBezTo>
                      <a:pt x="2009" y="3673"/>
                      <a:pt x="2018" y="3678"/>
                      <a:pt x="2034" y="3687"/>
                    </a:cubicBezTo>
                    <a:cubicBezTo>
                      <a:pt x="2103" y="3747"/>
                      <a:pt x="2083" y="3727"/>
                      <a:pt x="2123" y="3796"/>
                    </a:cubicBezTo>
                    <a:cubicBezTo>
                      <a:pt x="2152" y="3847"/>
                      <a:pt x="2217" y="3970"/>
                      <a:pt x="2235" y="3970"/>
                    </a:cubicBezTo>
                    <a:cubicBezTo>
                      <a:pt x="2242" y="3970"/>
                      <a:pt x="2243" y="3952"/>
                      <a:pt x="2232" y="3905"/>
                    </a:cubicBezTo>
                    <a:cubicBezTo>
                      <a:pt x="2202" y="3737"/>
                      <a:pt x="2182" y="3786"/>
                      <a:pt x="2143" y="3677"/>
                    </a:cubicBezTo>
                    <a:cubicBezTo>
                      <a:pt x="2113" y="3568"/>
                      <a:pt x="2123" y="3459"/>
                      <a:pt x="2073" y="3449"/>
                    </a:cubicBezTo>
                    <a:cubicBezTo>
                      <a:pt x="2068" y="3448"/>
                      <a:pt x="2062" y="3447"/>
                      <a:pt x="2056" y="3447"/>
                    </a:cubicBezTo>
                    <a:cubicBezTo>
                      <a:pt x="2020" y="3447"/>
                      <a:pt x="1980" y="3469"/>
                      <a:pt x="1954" y="3469"/>
                    </a:cubicBezTo>
                    <a:cubicBezTo>
                      <a:pt x="1936" y="3469"/>
                      <a:pt x="1902" y="3387"/>
                      <a:pt x="1940" y="3387"/>
                    </a:cubicBezTo>
                    <a:cubicBezTo>
                      <a:pt x="1944" y="3387"/>
                      <a:pt x="1949" y="3388"/>
                      <a:pt x="1954" y="3390"/>
                    </a:cubicBezTo>
                    <a:cubicBezTo>
                      <a:pt x="1980" y="3398"/>
                      <a:pt x="2010" y="3409"/>
                      <a:pt x="2028" y="3409"/>
                    </a:cubicBezTo>
                    <a:cubicBezTo>
                      <a:pt x="2051" y="3409"/>
                      <a:pt x="2054" y="3392"/>
                      <a:pt x="2004" y="3330"/>
                    </a:cubicBezTo>
                    <a:cubicBezTo>
                      <a:pt x="1930" y="3240"/>
                      <a:pt x="1877" y="3184"/>
                      <a:pt x="1894" y="3184"/>
                    </a:cubicBezTo>
                    <a:cubicBezTo>
                      <a:pt x="1898" y="3184"/>
                      <a:pt x="1904" y="3186"/>
                      <a:pt x="1915" y="3191"/>
                    </a:cubicBezTo>
                    <a:cubicBezTo>
                      <a:pt x="1964" y="3211"/>
                      <a:pt x="2063" y="3340"/>
                      <a:pt x="2083" y="3350"/>
                    </a:cubicBezTo>
                    <a:cubicBezTo>
                      <a:pt x="2091" y="3354"/>
                      <a:pt x="2104" y="3362"/>
                      <a:pt x="2113" y="3362"/>
                    </a:cubicBezTo>
                    <a:cubicBezTo>
                      <a:pt x="2130" y="3362"/>
                      <a:pt x="2136" y="3340"/>
                      <a:pt x="2093" y="3241"/>
                    </a:cubicBezTo>
                    <a:cubicBezTo>
                      <a:pt x="2024" y="3082"/>
                      <a:pt x="2034" y="3072"/>
                      <a:pt x="2004" y="3023"/>
                    </a:cubicBezTo>
                    <a:cubicBezTo>
                      <a:pt x="1988" y="2992"/>
                      <a:pt x="1985" y="2900"/>
                      <a:pt x="1956" y="2900"/>
                    </a:cubicBezTo>
                    <a:cubicBezTo>
                      <a:pt x="1947" y="2900"/>
                      <a:pt x="1937" y="2907"/>
                      <a:pt x="1925" y="2924"/>
                    </a:cubicBezTo>
                    <a:cubicBezTo>
                      <a:pt x="1886" y="2975"/>
                      <a:pt x="1864" y="3013"/>
                      <a:pt x="1838" y="3013"/>
                    </a:cubicBezTo>
                    <a:cubicBezTo>
                      <a:pt x="1823" y="3013"/>
                      <a:pt x="1807" y="3002"/>
                      <a:pt x="1786" y="2973"/>
                    </a:cubicBezTo>
                    <a:cubicBezTo>
                      <a:pt x="1736" y="2884"/>
                      <a:pt x="1756" y="2805"/>
                      <a:pt x="1677" y="2785"/>
                    </a:cubicBezTo>
                    <a:cubicBezTo>
                      <a:pt x="1597" y="2755"/>
                      <a:pt x="1568" y="2745"/>
                      <a:pt x="1568" y="2715"/>
                    </a:cubicBezTo>
                    <a:cubicBezTo>
                      <a:pt x="1568" y="2696"/>
                      <a:pt x="1568" y="2656"/>
                      <a:pt x="1587" y="2626"/>
                    </a:cubicBezTo>
                    <a:cubicBezTo>
                      <a:pt x="1595" y="2605"/>
                      <a:pt x="1607" y="2589"/>
                      <a:pt x="1624" y="2589"/>
                    </a:cubicBezTo>
                    <a:cubicBezTo>
                      <a:pt x="1631" y="2589"/>
                      <a:pt x="1639" y="2591"/>
                      <a:pt x="1647" y="2597"/>
                    </a:cubicBezTo>
                    <a:lnTo>
                      <a:pt x="1657" y="2597"/>
                    </a:lnTo>
                    <a:cubicBezTo>
                      <a:pt x="1716" y="2626"/>
                      <a:pt x="1706" y="2636"/>
                      <a:pt x="1756" y="2725"/>
                    </a:cubicBezTo>
                    <a:cubicBezTo>
                      <a:pt x="1784" y="2776"/>
                      <a:pt x="1823" y="2805"/>
                      <a:pt x="1844" y="2805"/>
                    </a:cubicBezTo>
                    <a:cubicBezTo>
                      <a:pt x="1861" y="2805"/>
                      <a:pt x="1868" y="2789"/>
                      <a:pt x="1855" y="2755"/>
                    </a:cubicBezTo>
                    <a:cubicBezTo>
                      <a:pt x="1841" y="2700"/>
                      <a:pt x="1852" y="2634"/>
                      <a:pt x="1880" y="2634"/>
                    </a:cubicBezTo>
                    <a:cubicBezTo>
                      <a:pt x="1892" y="2634"/>
                      <a:pt x="1907" y="2646"/>
                      <a:pt x="1925" y="2676"/>
                    </a:cubicBezTo>
                    <a:cubicBezTo>
                      <a:pt x="1984" y="2785"/>
                      <a:pt x="2004" y="2795"/>
                      <a:pt x="2083" y="2864"/>
                    </a:cubicBezTo>
                    <a:cubicBezTo>
                      <a:pt x="2122" y="2898"/>
                      <a:pt x="2169" y="2915"/>
                      <a:pt x="2196" y="2915"/>
                    </a:cubicBezTo>
                    <a:cubicBezTo>
                      <a:pt x="2224" y="2915"/>
                      <a:pt x="2229" y="2895"/>
                      <a:pt x="2172" y="2854"/>
                    </a:cubicBezTo>
                    <a:cubicBezTo>
                      <a:pt x="2053" y="2775"/>
                      <a:pt x="2014" y="2725"/>
                      <a:pt x="2024" y="2696"/>
                    </a:cubicBezTo>
                    <a:cubicBezTo>
                      <a:pt x="2024" y="2670"/>
                      <a:pt x="2009" y="2588"/>
                      <a:pt x="2066" y="2588"/>
                    </a:cubicBezTo>
                    <a:cubicBezTo>
                      <a:pt x="2076" y="2588"/>
                      <a:pt x="2088" y="2591"/>
                      <a:pt x="2103" y="2597"/>
                    </a:cubicBezTo>
                    <a:cubicBezTo>
                      <a:pt x="2142" y="2618"/>
                      <a:pt x="2180" y="2631"/>
                      <a:pt x="2204" y="2631"/>
                    </a:cubicBezTo>
                    <a:cubicBezTo>
                      <a:pt x="2235" y="2631"/>
                      <a:pt x="2245" y="2611"/>
                      <a:pt x="2212" y="2567"/>
                    </a:cubicBezTo>
                    <a:cubicBezTo>
                      <a:pt x="2152" y="2498"/>
                      <a:pt x="2106" y="2444"/>
                      <a:pt x="2044" y="2444"/>
                    </a:cubicBezTo>
                    <a:cubicBezTo>
                      <a:pt x="2034" y="2444"/>
                      <a:pt x="2024" y="2445"/>
                      <a:pt x="2014" y="2448"/>
                    </a:cubicBezTo>
                    <a:cubicBezTo>
                      <a:pt x="1956" y="2462"/>
                      <a:pt x="1898" y="2492"/>
                      <a:pt x="1856" y="2492"/>
                    </a:cubicBezTo>
                    <a:cubicBezTo>
                      <a:pt x="1840" y="2492"/>
                      <a:pt x="1826" y="2488"/>
                      <a:pt x="1815" y="2478"/>
                    </a:cubicBezTo>
                    <a:cubicBezTo>
                      <a:pt x="1786" y="2448"/>
                      <a:pt x="1756" y="2418"/>
                      <a:pt x="1726" y="2408"/>
                    </a:cubicBezTo>
                    <a:cubicBezTo>
                      <a:pt x="1716" y="2398"/>
                      <a:pt x="1706" y="2398"/>
                      <a:pt x="1696" y="2398"/>
                    </a:cubicBezTo>
                    <a:cubicBezTo>
                      <a:pt x="1667" y="2388"/>
                      <a:pt x="1627" y="2378"/>
                      <a:pt x="1617" y="2349"/>
                    </a:cubicBezTo>
                    <a:cubicBezTo>
                      <a:pt x="1607" y="2339"/>
                      <a:pt x="1607" y="2329"/>
                      <a:pt x="1627" y="2309"/>
                    </a:cubicBezTo>
                    <a:cubicBezTo>
                      <a:pt x="1687" y="2259"/>
                      <a:pt x="1716" y="2140"/>
                      <a:pt x="1716" y="2140"/>
                    </a:cubicBezTo>
                    <a:cubicBezTo>
                      <a:pt x="1716" y="2140"/>
                      <a:pt x="1710" y="2018"/>
                      <a:pt x="1736" y="2018"/>
                    </a:cubicBezTo>
                    <a:cubicBezTo>
                      <a:pt x="1743" y="2018"/>
                      <a:pt x="1753" y="2028"/>
                      <a:pt x="1766" y="2051"/>
                    </a:cubicBezTo>
                    <a:cubicBezTo>
                      <a:pt x="1816" y="2152"/>
                      <a:pt x="1852" y="2217"/>
                      <a:pt x="1874" y="2217"/>
                    </a:cubicBezTo>
                    <a:cubicBezTo>
                      <a:pt x="1878" y="2217"/>
                      <a:pt x="1882" y="2214"/>
                      <a:pt x="1885" y="2210"/>
                    </a:cubicBezTo>
                    <a:cubicBezTo>
                      <a:pt x="1900" y="2187"/>
                      <a:pt x="1903" y="2143"/>
                      <a:pt x="1913" y="2143"/>
                    </a:cubicBezTo>
                    <a:cubicBezTo>
                      <a:pt x="1916" y="2143"/>
                      <a:pt x="1920" y="2148"/>
                      <a:pt x="1925" y="2160"/>
                    </a:cubicBezTo>
                    <a:cubicBezTo>
                      <a:pt x="1933" y="2182"/>
                      <a:pt x="1957" y="2196"/>
                      <a:pt x="1975" y="2196"/>
                    </a:cubicBezTo>
                    <a:cubicBezTo>
                      <a:pt x="1999" y="2196"/>
                      <a:pt x="2013" y="2172"/>
                      <a:pt x="1974" y="2111"/>
                    </a:cubicBezTo>
                    <a:cubicBezTo>
                      <a:pt x="1907" y="2027"/>
                      <a:pt x="1869" y="1965"/>
                      <a:pt x="1835" y="1965"/>
                    </a:cubicBezTo>
                    <a:cubicBezTo>
                      <a:pt x="1828" y="1965"/>
                      <a:pt x="1822" y="1967"/>
                      <a:pt x="1815" y="1972"/>
                    </a:cubicBezTo>
                    <a:cubicBezTo>
                      <a:pt x="1809" y="1980"/>
                      <a:pt x="1805" y="1984"/>
                      <a:pt x="1801" y="1984"/>
                    </a:cubicBezTo>
                    <a:cubicBezTo>
                      <a:pt x="1786" y="1984"/>
                      <a:pt x="1781" y="1930"/>
                      <a:pt x="1726" y="1883"/>
                    </a:cubicBezTo>
                    <a:cubicBezTo>
                      <a:pt x="1696" y="1863"/>
                      <a:pt x="1677" y="1853"/>
                      <a:pt x="1667" y="1843"/>
                    </a:cubicBezTo>
                    <a:cubicBezTo>
                      <a:pt x="1644" y="1843"/>
                      <a:pt x="1625" y="1849"/>
                      <a:pt x="1608" y="1849"/>
                    </a:cubicBezTo>
                    <a:cubicBezTo>
                      <a:pt x="1596" y="1849"/>
                      <a:pt x="1586" y="1846"/>
                      <a:pt x="1578" y="1833"/>
                    </a:cubicBezTo>
                    <a:cubicBezTo>
                      <a:pt x="1568" y="1823"/>
                      <a:pt x="1548" y="1813"/>
                      <a:pt x="1538" y="1803"/>
                    </a:cubicBezTo>
                    <a:cubicBezTo>
                      <a:pt x="1488" y="1774"/>
                      <a:pt x="1419" y="1734"/>
                      <a:pt x="1488" y="1684"/>
                    </a:cubicBezTo>
                    <a:cubicBezTo>
                      <a:pt x="1498" y="1684"/>
                      <a:pt x="1508" y="1674"/>
                      <a:pt x="1518" y="1664"/>
                    </a:cubicBezTo>
                    <a:cubicBezTo>
                      <a:pt x="1558" y="1638"/>
                      <a:pt x="1584" y="1620"/>
                      <a:pt x="1606" y="1620"/>
                    </a:cubicBezTo>
                    <a:cubicBezTo>
                      <a:pt x="1617" y="1620"/>
                      <a:pt x="1627" y="1625"/>
                      <a:pt x="1637" y="1635"/>
                    </a:cubicBezTo>
                    <a:cubicBezTo>
                      <a:pt x="1662" y="1660"/>
                      <a:pt x="1704" y="1694"/>
                      <a:pt x="1739" y="1694"/>
                    </a:cubicBezTo>
                    <a:cubicBezTo>
                      <a:pt x="1758" y="1694"/>
                      <a:pt x="1775" y="1683"/>
                      <a:pt x="1786" y="1655"/>
                    </a:cubicBezTo>
                    <a:cubicBezTo>
                      <a:pt x="1806" y="1575"/>
                      <a:pt x="1865" y="1645"/>
                      <a:pt x="1845" y="1565"/>
                    </a:cubicBezTo>
                    <a:cubicBezTo>
                      <a:pt x="1830" y="1495"/>
                      <a:pt x="1808" y="1431"/>
                      <a:pt x="1775" y="1431"/>
                    </a:cubicBezTo>
                    <a:cubicBezTo>
                      <a:pt x="1766" y="1431"/>
                      <a:pt x="1757" y="1436"/>
                      <a:pt x="1746" y="1446"/>
                    </a:cubicBezTo>
                    <a:cubicBezTo>
                      <a:pt x="1726" y="1471"/>
                      <a:pt x="1709" y="1486"/>
                      <a:pt x="1699" y="1486"/>
                    </a:cubicBezTo>
                    <a:cubicBezTo>
                      <a:pt x="1689" y="1486"/>
                      <a:pt x="1687" y="1471"/>
                      <a:pt x="1696" y="1436"/>
                    </a:cubicBezTo>
                    <a:cubicBezTo>
                      <a:pt x="1713" y="1379"/>
                      <a:pt x="1816" y="1282"/>
                      <a:pt x="1781" y="1282"/>
                    </a:cubicBezTo>
                    <a:cubicBezTo>
                      <a:pt x="1773" y="1282"/>
                      <a:pt x="1759" y="1287"/>
                      <a:pt x="1736" y="1298"/>
                    </a:cubicBezTo>
                    <a:cubicBezTo>
                      <a:pt x="1617" y="1347"/>
                      <a:pt x="1587" y="1377"/>
                      <a:pt x="1597" y="1436"/>
                    </a:cubicBezTo>
                    <a:cubicBezTo>
                      <a:pt x="1609" y="1471"/>
                      <a:pt x="1571" y="1512"/>
                      <a:pt x="1540" y="1512"/>
                    </a:cubicBezTo>
                    <a:cubicBezTo>
                      <a:pt x="1518" y="1512"/>
                      <a:pt x="1500" y="1489"/>
                      <a:pt x="1508" y="1426"/>
                    </a:cubicBezTo>
                    <a:cubicBezTo>
                      <a:pt x="1518" y="1285"/>
                      <a:pt x="1500" y="1188"/>
                      <a:pt x="1567" y="1188"/>
                    </a:cubicBezTo>
                    <a:cubicBezTo>
                      <a:pt x="1570" y="1188"/>
                      <a:pt x="1574" y="1188"/>
                      <a:pt x="1578" y="1189"/>
                    </a:cubicBezTo>
                    <a:cubicBezTo>
                      <a:pt x="1667" y="1189"/>
                      <a:pt x="1637" y="1169"/>
                      <a:pt x="1677" y="1099"/>
                    </a:cubicBezTo>
                    <a:cubicBezTo>
                      <a:pt x="1716" y="1040"/>
                      <a:pt x="1845" y="1109"/>
                      <a:pt x="1766" y="1020"/>
                    </a:cubicBezTo>
                    <a:cubicBezTo>
                      <a:pt x="1746" y="997"/>
                      <a:pt x="1729" y="989"/>
                      <a:pt x="1713" y="989"/>
                    </a:cubicBezTo>
                    <a:cubicBezTo>
                      <a:pt x="1673" y="989"/>
                      <a:pt x="1643" y="1040"/>
                      <a:pt x="1607" y="1040"/>
                    </a:cubicBezTo>
                    <a:cubicBezTo>
                      <a:pt x="1558" y="1040"/>
                      <a:pt x="1518" y="921"/>
                      <a:pt x="1568" y="881"/>
                    </a:cubicBezTo>
                    <a:cubicBezTo>
                      <a:pt x="1621" y="855"/>
                      <a:pt x="1595" y="820"/>
                      <a:pt x="1560" y="820"/>
                    </a:cubicBezTo>
                    <a:cubicBezTo>
                      <a:pt x="1556" y="820"/>
                      <a:pt x="1552" y="821"/>
                      <a:pt x="1548" y="822"/>
                    </a:cubicBezTo>
                    <a:cubicBezTo>
                      <a:pt x="1537" y="829"/>
                      <a:pt x="1521" y="833"/>
                      <a:pt x="1505" y="833"/>
                    </a:cubicBezTo>
                    <a:cubicBezTo>
                      <a:pt x="1475" y="833"/>
                      <a:pt x="1446" y="817"/>
                      <a:pt x="1459" y="772"/>
                    </a:cubicBezTo>
                    <a:cubicBezTo>
                      <a:pt x="1498" y="693"/>
                      <a:pt x="1409" y="663"/>
                      <a:pt x="1399" y="643"/>
                    </a:cubicBezTo>
                    <a:cubicBezTo>
                      <a:pt x="1389" y="643"/>
                      <a:pt x="1399" y="623"/>
                      <a:pt x="1409" y="613"/>
                    </a:cubicBezTo>
                    <a:cubicBezTo>
                      <a:pt x="1419" y="594"/>
                      <a:pt x="1439" y="574"/>
                      <a:pt x="1468" y="574"/>
                    </a:cubicBezTo>
                    <a:cubicBezTo>
                      <a:pt x="1472" y="575"/>
                      <a:pt x="1475" y="575"/>
                      <a:pt x="1478" y="575"/>
                    </a:cubicBezTo>
                    <a:cubicBezTo>
                      <a:pt x="1508" y="575"/>
                      <a:pt x="1533" y="540"/>
                      <a:pt x="1502" y="540"/>
                    </a:cubicBezTo>
                    <a:cubicBezTo>
                      <a:pt x="1496" y="540"/>
                      <a:pt x="1488" y="541"/>
                      <a:pt x="1478" y="544"/>
                    </a:cubicBezTo>
                    <a:cubicBezTo>
                      <a:pt x="1436" y="544"/>
                      <a:pt x="1412" y="559"/>
                      <a:pt x="1400" y="559"/>
                    </a:cubicBezTo>
                    <a:cubicBezTo>
                      <a:pt x="1392" y="559"/>
                      <a:pt x="1389" y="553"/>
                      <a:pt x="1389" y="534"/>
                    </a:cubicBezTo>
                    <a:cubicBezTo>
                      <a:pt x="1389" y="524"/>
                      <a:pt x="1379" y="514"/>
                      <a:pt x="1379" y="504"/>
                    </a:cubicBezTo>
                    <a:cubicBezTo>
                      <a:pt x="1379" y="445"/>
                      <a:pt x="1389" y="435"/>
                      <a:pt x="1369" y="385"/>
                    </a:cubicBezTo>
                    <a:cubicBezTo>
                      <a:pt x="1354" y="348"/>
                      <a:pt x="1322" y="153"/>
                      <a:pt x="1308" y="153"/>
                    </a:cubicBezTo>
                    <a:cubicBezTo>
                      <a:pt x="1303" y="153"/>
                      <a:pt x="1300" y="173"/>
                      <a:pt x="1300" y="227"/>
                    </a:cubicBezTo>
                    <a:lnTo>
                      <a:pt x="1300" y="68"/>
                    </a:lnTo>
                    <a:cubicBezTo>
                      <a:pt x="1300" y="20"/>
                      <a:pt x="1299" y="1"/>
                      <a:pt x="12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>
                <a:off x="10647865" y="42942"/>
                <a:ext cx="3381" cy="3865"/>
              </a:xfrm>
              <a:custGeom>
                <a:avLst/>
                <a:gdLst/>
                <a:ahLst/>
                <a:cxnLst/>
                <a:rect l="l" t="t" r="r" b="b"/>
                <a:pathLst>
                  <a:path w="21" h="24" extrusionOk="0">
                    <a:moveTo>
                      <a:pt x="1" y="0"/>
                    </a:moveTo>
                    <a:cubicBezTo>
                      <a:pt x="1" y="15"/>
                      <a:pt x="6" y="24"/>
                      <a:pt x="13" y="24"/>
                    </a:cubicBezTo>
                    <a:cubicBezTo>
                      <a:pt x="15" y="24"/>
                      <a:pt x="18" y="23"/>
                      <a:pt x="20" y="20"/>
                    </a:cubicBezTo>
                    <a:cubicBezTo>
                      <a:pt x="20" y="10"/>
                      <a:pt x="1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>
                <a:off x="11835733" y="-591007"/>
                <a:ext cx="9822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61" h="21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11"/>
                    </a:cubicBezTo>
                    <a:cubicBezTo>
                      <a:pt x="1" y="11"/>
                      <a:pt x="1" y="11"/>
                      <a:pt x="11" y="21"/>
                    </a:cubicBezTo>
                    <a:cubicBezTo>
                      <a:pt x="30" y="11"/>
                      <a:pt x="40" y="1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>
                <a:off x="11818181" y="-727876"/>
                <a:ext cx="4992" cy="1449"/>
              </a:xfrm>
              <a:custGeom>
                <a:avLst/>
                <a:gdLst/>
                <a:ahLst/>
                <a:cxnLst/>
                <a:rect l="l" t="t" r="r" b="b"/>
                <a:pathLst>
                  <a:path w="31" h="9" extrusionOk="0">
                    <a:moveTo>
                      <a:pt x="15" y="1"/>
                    </a:moveTo>
                    <a:cubicBezTo>
                      <a:pt x="11" y="1"/>
                      <a:pt x="6" y="3"/>
                      <a:pt x="1" y="8"/>
                    </a:cubicBezTo>
                    <a:lnTo>
                      <a:pt x="30" y="8"/>
                    </a:lnTo>
                    <a:cubicBezTo>
                      <a:pt x="25" y="3"/>
                      <a:pt x="20" y="1"/>
                      <a:pt x="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>
                <a:off x="11799019" y="-839949"/>
                <a:ext cx="9822" cy="4831"/>
              </a:xfrm>
              <a:custGeom>
                <a:avLst/>
                <a:gdLst/>
                <a:ahLst/>
                <a:cxnLst/>
                <a:rect l="l" t="t" r="r" b="b"/>
                <a:pathLst>
                  <a:path w="61" h="30" extrusionOk="0">
                    <a:moveTo>
                      <a:pt x="40" y="0"/>
                    </a:moveTo>
                    <a:cubicBezTo>
                      <a:pt x="20" y="10"/>
                      <a:pt x="11" y="20"/>
                      <a:pt x="1" y="30"/>
                    </a:cubicBezTo>
                    <a:cubicBezTo>
                      <a:pt x="20" y="30"/>
                      <a:pt x="40" y="20"/>
                      <a:pt x="60" y="10"/>
                    </a:cubicBezTo>
                    <a:cubicBezTo>
                      <a:pt x="60" y="0"/>
                      <a:pt x="50" y="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>
                <a:off x="11824622" y="-889544"/>
                <a:ext cx="16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>
                <a:off x="11813350" y="-798083"/>
                <a:ext cx="22543" cy="2367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147" extrusionOk="0">
                    <a:moveTo>
                      <a:pt x="41" y="0"/>
                    </a:moveTo>
                    <a:cubicBezTo>
                      <a:pt x="28" y="0"/>
                      <a:pt x="16" y="3"/>
                      <a:pt x="1" y="8"/>
                    </a:cubicBezTo>
                    <a:cubicBezTo>
                      <a:pt x="11" y="18"/>
                      <a:pt x="21" y="47"/>
                      <a:pt x="41" y="77"/>
                    </a:cubicBezTo>
                    <a:cubicBezTo>
                      <a:pt x="60" y="107"/>
                      <a:pt x="80" y="127"/>
                      <a:pt x="100" y="147"/>
                    </a:cubicBezTo>
                    <a:cubicBezTo>
                      <a:pt x="120" y="117"/>
                      <a:pt x="140" y="97"/>
                      <a:pt x="140" y="87"/>
                    </a:cubicBezTo>
                    <a:cubicBezTo>
                      <a:pt x="140" y="77"/>
                      <a:pt x="140" y="67"/>
                      <a:pt x="140" y="57"/>
                    </a:cubicBezTo>
                    <a:cubicBezTo>
                      <a:pt x="130" y="47"/>
                      <a:pt x="120" y="38"/>
                      <a:pt x="110" y="28"/>
                    </a:cubicBezTo>
                    <a:cubicBezTo>
                      <a:pt x="81" y="45"/>
                      <a:pt x="55" y="66"/>
                      <a:pt x="47" y="66"/>
                    </a:cubicBezTo>
                    <a:cubicBezTo>
                      <a:pt x="41" y="66"/>
                      <a:pt x="44" y="56"/>
                      <a:pt x="60" y="28"/>
                    </a:cubicBezTo>
                    <a:cubicBezTo>
                      <a:pt x="70" y="18"/>
                      <a:pt x="70" y="18"/>
                      <a:pt x="80" y="8"/>
                    </a:cubicBezTo>
                    <a:cubicBezTo>
                      <a:pt x="65" y="3"/>
                      <a:pt x="53" y="0"/>
                      <a:pt x="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>
                <a:off x="11770357" y="-784074"/>
                <a:ext cx="23992" cy="22382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9" extrusionOk="0">
                    <a:moveTo>
                      <a:pt x="129" y="0"/>
                    </a:moveTo>
                    <a:lnTo>
                      <a:pt x="129" y="0"/>
                    </a:lnTo>
                    <a:cubicBezTo>
                      <a:pt x="109" y="10"/>
                      <a:pt x="89" y="20"/>
                      <a:pt x="70" y="40"/>
                    </a:cubicBezTo>
                    <a:cubicBezTo>
                      <a:pt x="10" y="79"/>
                      <a:pt x="0" y="109"/>
                      <a:pt x="10" y="139"/>
                    </a:cubicBezTo>
                    <a:cubicBezTo>
                      <a:pt x="60" y="129"/>
                      <a:pt x="109" y="119"/>
                      <a:pt x="129" y="89"/>
                    </a:cubicBezTo>
                    <a:cubicBezTo>
                      <a:pt x="149" y="50"/>
                      <a:pt x="119" y="10"/>
                      <a:pt x="1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>
                <a:off x="11637835" y="-757022"/>
                <a:ext cx="17712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30" extrusionOk="0">
                    <a:moveTo>
                      <a:pt x="70" y="1"/>
                    </a:moveTo>
                    <a:cubicBezTo>
                      <a:pt x="50" y="1"/>
                      <a:pt x="40" y="11"/>
                      <a:pt x="30" y="11"/>
                    </a:cubicBezTo>
                    <a:cubicBezTo>
                      <a:pt x="20" y="40"/>
                      <a:pt x="10" y="90"/>
                      <a:pt x="0" y="130"/>
                    </a:cubicBezTo>
                    <a:cubicBezTo>
                      <a:pt x="30" y="100"/>
                      <a:pt x="70" y="80"/>
                      <a:pt x="109" y="50"/>
                    </a:cubicBezTo>
                    <a:cubicBezTo>
                      <a:pt x="99" y="40"/>
                      <a:pt x="89" y="21"/>
                      <a:pt x="79" y="11"/>
                    </a:cubicBezTo>
                    <a:cubicBezTo>
                      <a:pt x="70" y="1"/>
                      <a:pt x="70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>
                <a:off x="11594198" y="-776183"/>
                <a:ext cx="24636" cy="17873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11" extrusionOk="0">
                    <a:moveTo>
                      <a:pt x="103" y="1"/>
                    </a:moveTo>
                    <a:cubicBezTo>
                      <a:pt x="103" y="1"/>
                      <a:pt x="93" y="11"/>
                      <a:pt x="83" y="11"/>
                    </a:cubicBezTo>
                    <a:cubicBezTo>
                      <a:pt x="1" y="65"/>
                      <a:pt x="32" y="111"/>
                      <a:pt x="82" y="111"/>
                    </a:cubicBezTo>
                    <a:cubicBezTo>
                      <a:pt x="104" y="111"/>
                      <a:pt x="131" y="102"/>
                      <a:pt x="152" y="80"/>
                    </a:cubicBezTo>
                    <a:cubicBezTo>
                      <a:pt x="132" y="60"/>
                      <a:pt x="122" y="30"/>
                      <a:pt x="1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>
                <a:off x="11784688" y="-927867"/>
                <a:ext cx="38484" cy="86469"/>
              </a:xfrm>
              <a:custGeom>
                <a:avLst/>
                <a:gdLst/>
                <a:ahLst/>
                <a:cxnLst/>
                <a:rect l="l" t="t" r="r" b="b"/>
                <a:pathLst>
                  <a:path w="239" h="537" extrusionOk="0">
                    <a:moveTo>
                      <a:pt x="40" y="1"/>
                    </a:moveTo>
                    <a:cubicBezTo>
                      <a:pt x="10" y="80"/>
                      <a:pt x="20" y="229"/>
                      <a:pt x="10" y="407"/>
                    </a:cubicBezTo>
                    <a:cubicBezTo>
                      <a:pt x="0" y="467"/>
                      <a:pt x="10" y="506"/>
                      <a:pt x="20" y="536"/>
                    </a:cubicBezTo>
                    <a:cubicBezTo>
                      <a:pt x="20" y="526"/>
                      <a:pt x="30" y="526"/>
                      <a:pt x="30" y="516"/>
                    </a:cubicBezTo>
                    <a:cubicBezTo>
                      <a:pt x="70" y="417"/>
                      <a:pt x="60" y="308"/>
                      <a:pt x="109" y="298"/>
                    </a:cubicBezTo>
                    <a:cubicBezTo>
                      <a:pt x="129" y="298"/>
                      <a:pt x="159" y="298"/>
                      <a:pt x="179" y="308"/>
                    </a:cubicBezTo>
                    <a:cubicBezTo>
                      <a:pt x="179" y="298"/>
                      <a:pt x="179" y="298"/>
                      <a:pt x="179" y="298"/>
                    </a:cubicBezTo>
                    <a:cubicBezTo>
                      <a:pt x="179" y="298"/>
                      <a:pt x="179" y="278"/>
                      <a:pt x="179" y="259"/>
                    </a:cubicBezTo>
                    <a:cubicBezTo>
                      <a:pt x="173" y="261"/>
                      <a:pt x="167" y="262"/>
                      <a:pt x="162" y="262"/>
                    </a:cubicBezTo>
                    <a:cubicBezTo>
                      <a:pt x="144" y="262"/>
                      <a:pt x="142" y="244"/>
                      <a:pt x="189" y="189"/>
                    </a:cubicBezTo>
                    <a:cubicBezTo>
                      <a:pt x="199" y="189"/>
                      <a:pt x="199" y="179"/>
                      <a:pt x="199" y="179"/>
                    </a:cubicBezTo>
                    <a:cubicBezTo>
                      <a:pt x="209" y="169"/>
                      <a:pt x="219" y="159"/>
                      <a:pt x="238" y="149"/>
                    </a:cubicBezTo>
                    <a:cubicBezTo>
                      <a:pt x="228" y="130"/>
                      <a:pt x="228" y="110"/>
                      <a:pt x="228" y="100"/>
                    </a:cubicBezTo>
                    <a:cubicBezTo>
                      <a:pt x="169" y="140"/>
                      <a:pt x="119" y="199"/>
                      <a:pt x="109" y="209"/>
                    </a:cubicBezTo>
                    <a:cubicBezTo>
                      <a:pt x="99" y="212"/>
                      <a:pt x="85" y="218"/>
                      <a:pt x="75" y="218"/>
                    </a:cubicBezTo>
                    <a:cubicBezTo>
                      <a:pt x="54" y="218"/>
                      <a:pt x="44" y="197"/>
                      <a:pt x="90" y="100"/>
                    </a:cubicBezTo>
                    <a:cubicBezTo>
                      <a:pt x="119" y="60"/>
                      <a:pt x="129" y="31"/>
                      <a:pt x="139" y="11"/>
                    </a:cubicBezTo>
                    <a:cubicBezTo>
                      <a:pt x="130" y="8"/>
                      <a:pt x="122" y="8"/>
                      <a:pt x="114" y="8"/>
                    </a:cubicBezTo>
                    <a:cubicBezTo>
                      <a:pt x="100" y="8"/>
                      <a:pt x="87" y="10"/>
                      <a:pt x="76" y="10"/>
                    </a:cubicBezTo>
                    <a:cubicBezTo>
                      <a:pt x="66" y="10"/>
                      <a:pt x="57" y="8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"/>
              <p:cNvSpPr/>
              <p:nvPr/>
            </p:nvSpPr>
            <p:spPr>
              <a:xfrm>
                <a:off x="11743144" y="-1223184"/>
                <a:ext cx="17712" cy="83249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17" extrusionOk="0">
                    <a:moveTo>
                      <a:pt x="18" y="1"/>
                    </a:moveTo>
                    <a:cubicBezTo>
                      <a:pt x="14" y="1"/>
                      <a:pt x="7" y="97"/>
                      <a:pt x="1" y="179"/>
                    </a:cubicBezTo>
                    <a:cubicBezTo>
                      <a:pt x="1" y="179"/>
                      <a:pt x="1" y="189"/>
                      <a:pt x="1" y="189"/>
                    </a:cubicBezTo>
                    <a:cubicBezTo>
                      <a:pt x="30" y="268"/>
                      <a:pt x="1" y="278"/>
                      <a:pt x="20" y="427"/>
                    </a:cubicBezTo>
                    <a:cubicBezTo>
                      <a:pt x="27" y="494"/>
                      <a:pt x="36" y="516"/>
                      <a:pt x="57" y="516"/>
                    </a:cubicBezTo>
                    <a:cubicBezTo>
                      <a:pt x="70" y="516"/>
                      <a:pt x="87" y="508"/>
                      <a:pt x="110" y="496"/>
                    </a:cubicBezTo>
                    <a:cubicBezTo>
                      <a:pt x="100" y="437"/>
                      <a:pt x="110" y="427"/>
                      <a:pt x="90" y="387"/>
                    </a:cubicBezTo>
                    <a:cubicBezTo>
                      <a:pt x="80" y="367"/>
                      <a:pt x="70" y="308"/>
                      <a:pt x="60" y="248"/>
                    </a:cubicBezTo>
                    <a:cubicBezTo>
                      <a:pt x="48" y="198"/>
                      <a:pt x="35" y="148"/>
                      <a:pt x="27" y="148"/>
                    </a:cubicBezTo>
                    <a:cubicBezTo>
                      <a:pt x="23" y="148"/>
                      <a:pt x="20" y="165"/>
                      <a:pt x="20" y="209"/>
                    </a:cubicBezTo>
                    <a:lnTo>
                      <a:pt x="20" y="70"/>
                    </a:lnTo>
                    <a:cubicBezTo>
                      <a:pt x="20" y="20"/>
                      <a:pt x="19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"/>
              <p:cNvSpPr/>
              <p:nvPr/>
            </p:nvSpPr>
            <p:spPr>
              <a:xfrm>
                <a:off x="11601605" y="-562989"/>
                <a:ext cx="20450" cy="12077"/>
              </a:xfrm>
              <a:custGeom>
                <a:avLst/>
                <a:gdLst/>
                <a:ahLst/>
                <a:cxnLst/>
                <a:rect l="l" t="t" r="r" b="b"/>
                <a:pathLst>
                  <a:path w="127" h="75" extrusionOk="0">
                    <a:moveTo>
                      <a:pt x="18" y="0"/>
                    </a:moveTo>
                    <a:cubicBezTo>
                      <a:pt x="1" y="0"/>
                      <a:pt x="30" y="34"/>
                      <a:pt x="47" y="75"/>
                    </a:cubicBezTo>
                    <a:cubicBezTo>
                      <a:pt x="76" y="65"/>
                      <a:pt x="96" y="65"/>
                      <a:pt x="126" y="55"/>
                    </a:cubicBezTo>
                    <a:cubicBezTo>
                      <a:pt x="96" y="45"/>
                      <a:pt x="76" y="25"/>
                      <a:pt x="37" y="5"/>
                    </a:cubicBezTo>
                    <a:cubicBezTo>
                      <a:pt x="28" y="2"/>
                      <a:pt x="22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>
                <a:off x="11866166" y="-413720"/>
                <a:ext cx="63926" cy="60867"/>
              </a:xfrm>
              <a:custGeom>
                <a:avLst/>
                <a:gdLst/>
                <a:ahLst/>
                <a:cxnLst/>
                <a:rect l="l" t="t" r="r" b="b"/>
                <a:pathLst>
                  <a:path w="397" h="378" extrusionOk="0">
                    <a:moveTo>
                      <a:pt x="278" y="1"/>
                    </a:moveTo>
                    <a:cubicBezTo>
                      <a:pt x="258" y="10"/>
                      <a:pt x="238" y="10"/>
                      <a:pt x="218" y="20"/>
                    </a:cubicBezTo>
                    <a:cubicBezTo>
                      <a:pt x="129" y="60"/>
                      <a:pt x="60" y="90"/>
                      <a:pt x="0" y="119"/>
                    </a:cubicBezTo>
                    <a:cubicBezTo>
                      <a:pt x="0" y="119"/>
                      <a:pt x="0" y="119"/>
                      <a:pt x="0" y="129"/>
                    </a:cubicBezTo>
                    <a:lnTo>
                      <a:pt x="10" y="129"/>
                    </a:lnTo>
                    <a:cubicBezTo>
                      <a:pt x="10" y="162"/>
                      <a:pt x="77" y="229"/>
                      <a:pt x="118" y="229"/>
                    </a:cubicBezTo>
                    <a:cubicBezTo>
                      <a:pt x="126" y="229"/>
                      <a:pt x="134" y="226"/>
                      <a:pt x="139" y="219"/>
                    </a:cubicBezTo>
                    <a:cubicBezTo>
                      <a:pt x="143" y="213"/>
                      <a:pt x="148" y="211"/>
                      <a:pt x="152" y="211"/>
                    </a:cubicBezTo>
                    <a:cubicBezTo>
                      <a:pt x="182" y="211"/>
                      <a:pt x="218" y="302"/>
                      <a:pt x="218" y="328"/>
                    </a:cubicBezTo>
                    <a:cubicBezTo>
                      <a:pt x="218" y="338"/>
                      <a:pt x="218" y="357"/>
                      <a:pt x="218" y="377"/>
                    </a:cubicBezTo>
                    <a:cubicBezTo>
                      <a:pt x="238" y="367"/>
                      <a:pt x="248" y="348"/>
                      <a:pt x="268" y="318"/>
                    </a:cubicBezTo>
                    <a:cubicBezTo>
                      <a:pt x="268" y="288"/>
                      <a:pt x="258" y="248"/>
                      <a:pt x="248" y="238"/>
                    </a:cubicBezTo>
                    <a:cubicBezTo>
                      <a:pt x="238" y="209"/>
                      <a:pt x="198" y="169"/>
                      <a:pt x="208" y="139"/>
                    </a:cubicBezTo>
                    <a:cubicBezTo>
                      <a:pt x="218" y="125"/>
                      <a:pt x="227" y="113"/>
                      <a:pt x="239" y="113"/>
                    </a:cubicBezTo>
                    <a:cubicBezTo>
                      <a:pt x="252" y="113"/>
                      <a:pt x="267" y="128"/>
                      <a:pt x="288" y="169"/>
                    </a:cubicBezTo>
                    <a:cubicBezTo>
                      <a:pt x="307" y="199"/>
                      <a:pt x="317" y="219"/>
                      <a:pt x="337" y="238"/>
                    </a:cubicBezTo>
                    <a:cubicBezTo>
                      <a:pt x="337" y="229"/>
                      <a:pt x="347" y="229"/>
                      <a:pt x="347" y="219"/>
                    </a:cubicBezTo>
                    <a:cubicBezTo>
                      <a:pt x="367" y="189"/>
                      <a:pt x="387" y="179"/>
                      <a:pt x="397" y="179"/>
                    </a:cubicBezTo>
                    <a:cubicBezTo>
                      <a:pt x="377" y="149"/>
                      <a:pt x="357" y="119"/>
                      <a:pt x="337" y="90"/>
                    </a:cubicBezTo>
                    <a:cubicBezTo>
                      <a:pt x="327" y="70"/>
                      <a:pt x="317" y="50"/>
                      <a:pt x="317" y="40"/>
                    </a:cubicBezTo>
                    <a:cubicBezTo>
                      <a:pt x="307" y="20"/>
                      <a:pt x="298" y="10"/>
                      <a:pt x="2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>
                <a:off x="11910447" y="-295207"/>
                <a:ext cx="14814" cy="12560"/>
              </a:xfrm>
              <a:custGeom>
                <a:avLst/>
                <a:gdLst/>
                <a:ahLst/>
                <a:cxnLst/>
                <a:rect l="l" t="t" r="r" b="b"/>
                <a:pathLst>
                  <a:path w="92" h="78" extrusionOk="0">
                    <a:moveTo>
                      <a:pt x="21" y="1"/>
                    </a:moveTo>
                    <a:cubicBezTo>
                      <a:pt x="1" y="1"/>
                      <a:pt x="17" y="25"/>
                      <a:pt x="62" y="78"/>
                    </a:cubicBezTo>
                    <a:cubicBezTo>
                      <a:pt x="82" y="78"/>
                      <a:pt x="92" y="68"/>
                      <a:pt x="92" y="38"/>
                    </a:cubicBezTo>
                    <a:cubicBezTo>
                      <a:pt x="82" y="28"/>
                      <a:pt x="72" y="18"/>
                      <a:pt x="52" y="8"/>
                    </a:cubicBezTo>
                    <a:cubicBezTo>
                      <a:pt x="38" y="3"/>
                      <a:pt x="27" y="1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>
                <a:off x="11747975" y="-1137037"/>
                <a:ext cx="71977" cy="8421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523" extrusionOk="0">
                    <a:moveTo>
                      <a:pt x="199" y="1"/>
                    </a:moveTo>
                    <a:lnTo>
                      <a:pt x="199" y="1"/>
                    </a:lnTo>
                    <a:cubicBezTo>
                      <a:pt x="189" y="11"/>
                      <a:pt x="169" y="11"/>
                      <a:pt x="149" y="11"/>
                    </a:cubicBezTo>
                    <a:cubicBezTo>
                      <a:pt x="139" y="11"/>
                      <a:pt x="119" y="11"/>
                      <a:pt x="99" y="21"/>
                    </a:cubicBezTo>
                    <a:cubicBezTo>
                      <a:pt x="40" y="50"/>
                      <a:pt x="0" y="120"/>
                      <a:pt x="10" y="150"/>
                    </a:cubicBezTo>
                    <a:cubicBezTo>
                      <a:pt x="30" y="189"/>
                      <a:pt x="228" y="239"/>
                      <a:pt x="149" y="397"/>
                    </a:cubicBezTo>
                    <a:cubicBezTo>
                      <a:pt x="108" y="492"/>
                      <a:pt x="174" y="522"/>
                      <a:pt x="242" y="522"/>
                    </a:cubicBezTo>
                    <a:cubicBezTo>
                      <a:pt x="274" y="522"/>
                      <a:pt x="306" y="516"/>
                      <a:pt x="328" y="507"/>
                    </a:cubicBezTo>
                    <a:cubicBezTo>
                      <a:pt x="333" y="504"/>
                      <a:pt x="340" y="502"/>
                      <a:pt x="347" y="502"/>
                    </a:cubicBezTo>
                    <a:cubicBezTo>
                      <a:pt x="364" y="502"/>
                      <a:pt x="383" y="509"/>
                      <a:pt x="397" y="516"/>
                    </a:cubicBezTo>
                    <a:cubicBezTo>
                      <a:pt x="407" y="497"/>
                      <a:pt x="417" y="487"/>
                      <a:pt x="437" y="477"/>
                    </a:cubicBezTo>
                    <a:lnTo>
                      <a:pt x="447" y="477"/>
                    </a:lnTo>
                    <a:cubicBezTo>
                      <a:pt x="430" y="461"/>
                      <a:pt x="416" y="455"/>
                      <a:pt x="402" y="455"/>
                    </a:cubicBezTo>
                    <a:cubicBezTo>
                      <a:pt x="365" y="455"/>
                      <a:pt x="334" y="497"/>
                      <a:pt x="298" y="497"/>
                    </a:cubicBezTo>
                    <a:cubicBezTo>
                      <a:pt x="258" y="497"/>
                      <a:pt x="209" y="378"/>
                      <a:pt x="268" y="348"/>
                    </a:cubicBezTo>
                    <a:cubicBezTo>
                      <a:pt x="309" y="316"/>
                      <a:pt x="290" y="283"/>
                      <a:pt x="265" y="283"/>
                    </a:cubicBezTo>
                    <a:cubicBezTo>
                      <a:pt x="259" y="283"/>
                      <a:pt x="254" y="285"/>
                      <a:pt x="248" y="288"/>
                    </a:cubicBezTo>
                    <a:cubicBezTo>
                      <a:pt x="237" y="291"/>
                      <a:pt x="223" y="293"/>
                      <a:pt x="210" y="293"/>
                    </a:cubicBezTo>
                    <a:cubicBezTo>
                      <a:pt x="173" y="293"/>
                      <a:pt x="137" y="279"/>
                      <a:pt x="159" y="229"/>
                    </a:cubicBezTo>
                    <a:cubicBezTo>
                      <a:pt x="189" y="150"/>
                      <a:pt x="99" y="130"/>
                      <a:pt x="90" y="110"/>
                    </a:cubicBezTo>
                    <a:cubicBezTo>
                      <a:pt x="80" y="92"/>
                      <a:pt x="114" y="39"/>
                      <a:pt x="150" y="39"/>
                    </a:cubicBezTo>
                    <a:cubicBezTo>
                      <a:pt x="153" y="39"/>
                      <a:pt x="156" y="40"/>
                      <a:pt x="159" y="41"/>
                    </a:cubicBezTo>
                    <a:cubicBezTo>
                      <a:pt x="189" y="41"/>
                      <a:pt x="218" y="11"/>
                      <a:pt x="1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>
                <a:off x="11561188" y="-520639"/>
                <a:ext cx="6441" cy="32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20" extrusionOk="0">
                    <a:moveTo>
                      <a:pt x="20" y="0"/>
                    </a:moveTo>
                    <a:cubicBezTo>
                      <a:pt x="10" y="0"/>
                      <a:pt x="10" y="10"/>
                      <a:pt x="0" y="20"/>
                    </a:cubicBezTo>
                    <a:lnTo>
                      <a:pt x="30" y="20"/>
                    </a:lnTo>
                    <a:cubicBezTo>
                      <a:pt x="40" y="20"/>
                      <a:pt x="40" y="1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"/>
              <p:cNvSpPr/>
              <p:nvPr/>
            </p:nvSpPr>
            <p:spPr>
              <a:xfrm>
                <a:off x="11585020" y="-630779"/>
                <a:ext cx="13043" cy="23992"/>
              </a:xfrm>
              <a:custGeom>
                <a:avLst/>
                <a:gdLst/>
                <a:ahLst/>
                <a:cxnLst/>
                <a:rect l="l" t="t" r="r" b="b"/>
                <a:pathLst>
                  <a:path w="81" h="149" extrusionOk="0">
                    <a:moveTo>
                      <a:pt x="31" y="0"/>
                    </a:moveTo>
                    <a:cubicBezTo>
                      <a:pt x="21" y="10"/>
                      <a:pt x="21" y="20"/>
                      <a:pt x="21" y="30"/>
                    </a:cubicBezTo>
                    <a:cubicBezTo>
                      <a:pt x="21" y="40"/>
                      <a:pt x="11" y="40"/>
                      <a:pt x="11" y="40"/>
                    </a:cubicBezTo>
                    <a:cubicBezTo>
                      <a:pt x="1" y="119"/>
                      <a:pt x="31" y="149"/>
                      <a:pt x="80" y="149"/>
                    </a:cubicBezTo>
                    <a:cubicBezTo>
                      <a:pt x="70" y="119"/>
                      <a:pt x="51" y="60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"/>
              <p:cNvSpPr/>
              <p:nvPr/>
            </p:nvSpPr>
            <p:spPr>
              <a:xfrm>
                <a:off x="11023049" y="-169448"/>
                <a:ext cx="16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20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0"/>
                    </a:cubicBezTo>
                    <a:cubicBezTo>
                      <a:pt x="1" y="10"/>
                      <a:pt x="1" y="10"/>
                      <a:pt x="1" y="2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"/>
              <p:cNvSpPr/>
              <p:nvPr/>
            </p:nvSpPr>
            <p:spPr>
              <a:xfrm>
                <a:off x="11743144" y="-110352"/>
                <a:ext cx="1771" cy="33654"/>
              </a:xfrm>
              <a:custGeom>
                <a:avLst/>
                <a:gdLst/>
                <a:ahLst/>
                <a:cxnLst/>
                <a:rect l="l" t="t" r="r" b="b"/>
                <a:pathLst>
                  <a:path w="11" h="209" extrusionOk="0">
                    <a:moveTo>
                      <a:pt x="10" y="0"/>
                    </a:moveTo>
                    <a:cubicBezTo>
                      <a:pt x="1" y="10"/>
                      <a:pt x="1" y="20"/>
                      <a:pt x="1" y="30"/>
                    </a:cubicBezTo>
                    <a:cubicBezTo>
                      <a:pt x="1" y="50"/>
                      <a:pt x="10" y="109"/>
                      <a:pt x="10" y="209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2"/>
              <p:cNvSpPr/>
              <p:nvPr/>
            </p:nvSpPr>
            <p:spPr>
              <a:xfrm>
                <a:off x="11719152" y="-92801"/>
                <a:ext cx="16102" cy="27374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70" extrusionOk="0">
                    <a:moveTo>
                      <a:pt x="100" y="0"/>
                    </a:moveTo>
                    <a:cubicBezTo>
                      <a:pt x="80" y="20"/>
                      <a:pt x="60" y="40"/>
                      <a:pt x="50" y="60"/>
                    </a:cubicBezTo>
                    <a:cubicBezTo>
                      <a:pt x="1" y="90"/>
                      <a:pt x="11" y="139"/>
                      <a:pt x="60" y="169"/>
                    </a:cubicBezTo>
                    <a:cubicBezTo>
                      <a:pt x="80" y="100"/>
                      <a:pt x="90" y="4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2"/>
              <p:cNvSpPr/>
              <p:nvPr/>
            </p:nvSpPr>
            <p:spPr>
              <a:xfrm>
                <a:off x="11511593" y="855627"/>
                <a:ext cx="19323" cy="9661"/>
              </a:xfrm>
              <a:custGeom>
                <a:avLst/>
                <a:gdLst/>
                <a:ahLst/>
                <a:cxnLst/>
                <a:rect l="l" t="t" r="r" b="b"/>
                <a:pathLst>
                  <a:path w="120" h="60" extrusionOk="0">
                    <a:moveTo>
                      <a:pt x="1" y="0"/>
                    </a:moveTo>
                    <a:cubicBezTo>
                      <a:pt x="21" y="30"/>
                      <a:pt x="50" y="60"/>
                      <a:pt x="70" y="60"/>
                    </a:cubicBezTo>
                    <a:cubicBezTo>
                      <a:pt x="90" y="60"/>
                      <a:pt x="100" y="50"/>
                      <a:pt x="120" y="50"/>
                    </a:cubicBezTo>
                    <a:cubicBezTo>
                      <a:pt x="90" y="30"/>
                      <a:pt x="70" y="2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"/>
              <p:cNvSpPr/>
              <p:nvPr/>
            </p:nvSpPr>
            <p:spPr>
              <a:xfrm>
                <a:off x="11509983" y="160328"/>
                <a:ext cx="81638" cy="66341"/>
              </a:xfrm>
              <a:custGeom>
                <a:avLst/>
                <a:gdLst/>
                <a:ahLst/>
                <a:cxnLst/>
                <a:rect l="l" t="t" r="r" b="b"/>
                <a:pathLst>
                  <a:path w="507" h="412" extrusionOk="0">
                    <a:moveTo>
                      <a:pt x="416" y="0"/>
                    </a:moveTo>
                    <a:cubicBezTo>
                      <a:pt x="383" y="0"/>
                      <a:pt x="343" y="10"/>
                      <a:pt x="288" y="55"/>
                    </a:cubicBezTo>
                    <a:cubicBezTo>
                      <a:pt x="177" y="150"/>
                      <a:pt x="168" y="240"/>
                      <a:pt x="143" y="240"/>
                    </a:cubicBezTo>
                    <a:cubicBezTo>
                      <a:pt x="137" y="240"/>
                      <a:pt x="130" y="235"/>
                      <a:pt x="120" y="223"/>
                    </a:cubicBezTo>
                    <a:cubicBezTo>
                      <a:pt x="120" y="223"/>
                      <a:pt x="110" y="223"/>
                      <a:pt x="110" y="213"/>
                    </a:cubicBezTo>
                    <a:cubicBezTo>
                      <a:pt x="102" y="209"/>
                      <a:pt x="94" y="207"/>
                      <a:pt x="85" y="207"/>
                    </a:cubicBezTo>
                    <a:cubicBezTo>
                      <a:pt x="74" y="207"/>
                      <a:pt x="62" y="212"/>
                      <a:pt x="51" y="223"/>
                    </a:cubicBezTo>
                    <a:cubicBezTo>
                      <a:pt x="41" y="223"/>
                      <a:pt x="41" y="233"/>
                      <a:pt x="31" y="233"/>
                    </a:cubicBezTo>
                    <a:cubicBezTo>
                      <a:pt x="51" y="243"/>
                      <a:pt x="60" y="243"/>
                      <a:pt x="80" y="263"/>
                    </a:cubicBezTo>
                    <a:cubicBezTo>
                      <a:pt x="179" y="332"/>
                      <a:pt x="80" y="302"/>
                      <a:pt x="1" y="322"/>
                    </a:cubicBezTo>
                    <a:cubicBezTo>
                      <a:pt x="21" y="352"/>
                      <a:pt x="41" y="382"/>
                      <a:pt x="70" y="412"/>
                    </a:cubicBezTo>
                    <a:cubicBezTo>
                      <a:pt x="249" y="243"/>
                      <a:pt x="398" y="104"/>
                      <a:pt x="507" y="5"/>
                    </a:cubicBezTo>
                    <a:lnTo>
                      <a:pt x="507" y="5"/>
                    </a:lnTo>
                    <a:cubicBezTo>
                      <a:pt x="501" y="6"/>
                      <a:pt x="495" y="6"/>
                      <a:pt x="489" y="6"/>
                    </a:cubicBezTo>
                    <a:cubicBezTo>
                      <a:pt x="466" y="6"/>
                      <a:pt x="443" y="0"/>
                      <a:pt x="4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"/>
              <p:cNvSpPr/>
              <p:nvPr/>
            </p:nvSpPr>
            <p:spPr>
              <a:xfrm>
                <a:off x="11514813" y="381413"/>
                <a:ext cx="338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21" h="11" extrusionOk="0">
                    <a:moveTo>
                      <a:pt x="1" y="0"/>
                    </a:moveTo>
                    <a:cubicBezTo>
                      <a:pt x="4" y="0"/>
                      <a:pt x="8" y="0"/>
                      <a:pt x="11" y="1"/>
                    </a:cubicBezTo>
                    <a:lnTo>
                      <a:pt x="11" y="1"/>
                    </a:lnTo>
                    <a:cubicBezTo>
                      <a:pt x="11" y="1"/>
                      <a:pt x="11" y="0"/>
                      <a:pt x="11" y="0"/>
                    </a:cubicBezTo>
                    <a:close/>
                    <a:moveTo>
                      <a:pt x="11" y="1"/>
                    </a:moveTo>
                    <a:cubicBezTo>
                      <a:pt x="13" y="3"/>
                      <a:pt x="21" y="10"/>
                      <a:pt x="21" y="10"/>
                    </a:cubicBezTo>
                    <a:cubicBezTo>
                      <a:pt x="21" y="4"/>
                      <a:pt x="17" y="2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2"/>
              <p:cNvSpPr/>
              <p:nvPr/>
            </p:nvSpPr>
            <p:spPr>
              <a:xfrm>
                <a:off x="10951233" y="137141"/>
                <a:ext cx="4992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31" h="21" extrusionOk="0">
                    <a:moveTo>
                      <a:pt x="30" y="0"/>
                    </a:moveTo>
                    <a:cubicBezTo>
                      <a:pt x="20" y="0"/>
                      <a:pt x="10" y="0"/>
                      <a:pt x="1" y="10"/>
                    </a:cubicBezTo>
                    <a:cubicBezTo>
                      <a:pt x="10" y="10"/>
                      <a:pt x="10" y="10"/>
                      <a:pt x="10" y="20"/>
                    </a:cubicBezTo>
                    <a:cubicBezTo>
                      <a:pt x="20" y="10"/>
                      <a:pt x="20" y="1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2"/>
              <p:cNvSpPr/>
              <p:nvPr/>
            </p:nvSpPr>
            <p:spPr>
              <a:xfrm>
                <a:off x="10887306" y="606041"/>
                <a:ext cx="56036" cy="58451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63" extrusionOk="0">
                    <a:moveTo>
                      <a:pt x="183" y="0"/>
                    </a:moveTo>
                    <a:cubicBezTo>
                      <a:pt x="141" y="0"/>
                      <a:pt x="62" y="44"/>
                      <a:pt x="1" y="83"/>
                    </a:cubicBezTo>
                    <a:cubicBezTo>
                      <a:pt x="11" y="103"/>
                      <a:pt x="11" y="112"/>
                      <a:pt x="21" y="122"/>
                    </a:cubicBezTo>
                    <a:cubicBezTo>
                      <a:pt x="31" y="122"/>
                      <a:pt x="31" y="122"/>
                      <a:pt x="31" y="112"/>
                    </a:cubicBezTo>
                    <a:cubicBezTo>
                      <a:pt x="41" y="106"/>
                      <a:pt x="49" y="104"/>
                      <a:pt x="54" y="104"/>
                    </a:cubicBezTo>
                    <a:cubicBezTo>
                      <a:pt x="76" y="104"/>
                      <a:pt x="68" y="145"/>
                      <a:pt x="60" y="192"/>
                    </a:cubicBezTo>
                    <a:cubicBezTo>
                      <a:pt x="80" y="231"/>
                      <a:pt x="100" y="261"/>
                      <a:pt x="120" y="281"/>
                    </a:cubicBezTo>
                    <a:cubicBezTo>
                      <a:pt x="132" y="245"/>
                      <a:pt x="136" y="235"/>
                      <a:pt x="143" y="235"/>
                    </a:cubicBezTo>
                    <a:cubicBezTo>
                      <a:pt x="153" y="235"/>
                      <a:pt x="169" y="252"/>
                      <a:pt x="218" y="252"/>
                    </a:cubicBezTo>
                    <a:cubicBezTo>
                      <a:pt x="224" y="252"/>
                      <a:pt x="231" y="252"/>
                      <a:pt x="239" y="251"/>
                    </a:cubicBezTo>
                    <a:cubicBezTo>
                      <a:pt x="251" y="250"/>
                      <a:pt x="261" y="250"/>
                      <a:pt x="269" y="250"/>
                    </a:cubicBezTo>
                    <a:cubicBezTo>
                      <a:pt x="338" y="250"/>
                      <a:pt x="253" y="289"/>
                      <a:pt x="199" y="360"/>
                    </a:cubicBezTo>
                    <a:cubicBezTo>
                      <a:pt x="204" y="362"/>
                      <a:pt x="209" y="363"/>
                      <a:pt x="213" y="363"/>
                    </a:cubicBezTo>
                    <a:cubicBezTo>
                      <a:pt x="239" y="363"/>
                      <a:pt x="267" y="339"/>
                      <a:pt x="308" y="281"/>
                    </a:cubicBezTo>
                    <a:cubicBezTo>
                      <a:pt x="328" y="261"/>
                      <a:pt x="338" y="241"/>
                      <a:pt x="348" y="222"/>
                    </a:cubicBezTo>
                    <a:cubicBezTo>
                      <a:pt x="308" y="182"/>
                      <a:pt x="239" y="53"/>
                      <a:pt x="209" y="13"/>
                    </a:cubicBezTo>
                    <a:cubicBezTo>
                      <a:pt x="205" y="4"/>
                      <a:pt x="195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>
                <a:off x="10901798" y="389786"/>
                <a:ext cx="36874" cy="38001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36" extrusionOk="0">
                    <a:moveTo>
                      <a:pt x="107" y="0"/>
                    </a:moveTo>
                    <a:cubicBezTo>
                      <a:pt x="97" y="0"/>
                      <a:pt x="84" y="13"/>
                      <a:pt x="50" y="18"/>
                    </a:cubicBezTo>
                    <a:cubicBezTo>
                      <a:pt x="40" y="28"/>
                      <a:pt x="20" y="47"/>
                      <a:pt x="0" y="77"/>
                    </a:cubicBezTo>
                    <a:cubicBezTo>
                      <a:pt x="20" y="87"/>
                      <a:pt x="40" y="107"/>
                      <a:pt x="60" y="127"/>
                    </a:cubicBezTo>
                    <a:cubicBezTo>
                      <a:pt x="114" y="188"/>
                      <a:pt x="113" y="202"/>
                      <a:pt x="84" y="202"/>
                    </a:cubicBezTo>
                    <a:cubicBezTo>
                      <a:pt x="71" y="202"/>
                      <a:pt x="52" y="199"/>
                      <a:pt x="30" y="196"/>
                    </a:cubicBezTo>
                    <a:lnTo>
                      <a:pt x="30" y="196"/>
                    </a:lnTo>
                    <a:cubicBezTo>
                      <a:pt x="76" y="219"/>
                      <a:pt x="119" y="236"/>
                      <a:pt x="156" y="236"/>
                    </a:cubicBezTo>
                    <a:cubicBezTo>
                      <a:pt x="183" y="236"/>
                      <a:pt x="207" y="227"/>
                      <a:pt x="228" y="206"/>
                    </a:cubicBezTo>
                    <a:cubicBezTo>
                      <a:pt x="228" y="206"/>
                      <a:pt x="228" y="196"/>
                      <a:pt x="228" y="196"/>
                    </a:cubicBezTo>
                    <a:cubicBezTo>
                      <a:pt x="208" y="176"/>
                      <a:pt x="179" y="117"/>
                      <a:pt x="149" y="57"/>
                    </a:cubicBezTo>
                    <a:cubicBezTo>
                      <a:pt x="124" y="13"/>
                      <a:pt x="117" y="0"/>
                      <a:pt x="1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>
                <a:off x="10911299" y="507494"/>
                <a:ext cx="338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21" h="21" extrusionOk="0">
                    <a:moveTo>
                      <a:pt x="1" y="1"/>
                    </a:moveTo>
                    <a:cubicBezTo>
                      <a:pt x="1" y="1"/>
                      <a:pt x="11" y="11"/>
                      <a:pt x="21" y="20"/>
                    </a:cubicBezTo>
                    <a:cubicBezTo>
                      <a:pt x="21" y="11"/>
                      <a:pt x="1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"/>
              <p:cNvSpPr/>
              <p:nvPr/>
            </p:nvSpPr>
            <p:spPr>
              <a:xfrm>
                <a:off x="10820321" y="636796"/>
                <a:ext cx="20933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54" extrusionOk="0">
                    <a:moveTo>
                      <a:pt x="129" y="1"/>
                    </a:moveTo>
                    <a:lnTo>
                      <a:pt x="20" y="21"/>
                    </a:lnTo>
                    <a:cubicBezTo>
                      <a:pt x="30" y="21"/>
                      <a:pt x="40" y="21"/>
                      <a:pt x="50" y="31"/>
                    </a:cubicBezTo>
                    <a:cubicBezTo>
                      <a:pt x="110" y="70"/>
                      <a:pt x="1" y="90"/>
                      <a:pt x="1" y="209"/>
                    </a:cubicBezTo>
                    <a:cubicBezTo>
                      <a:pt x="1" y="241"/>
                      <a:pt x="5" y="253"/>
                      <a:pt x="12" y="253"/>
                    </a:cubicBezTo>
                    <a:cubicBezTo>
                      <a:pt x="26" y="253"/>
                      <a:pt x="53" y="200"/>
                      <a:pt x="80" y="159"/>
                    </a:cubicBezTo>
                    <a:cubicBezTo>
                      <a:pt x="100" y="110"/>
                      <a:pt x="110" y="50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"/>
              <p:cNvSpPr/>
              <p:nvPr/>
            </p:nvSpPr>
            <p:spPr>
              <a:xfrm>
                <a:off x="10890044" y="392041"/>
                <a:ext cx="13526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84" h="34" extrusionOk="0">
                    <a:moveTo>
                      <a:pt x="30" y="0"/>
                    </a:moveTo>
                    <a:cubicBezTo>
                      <a:pt x="1" y="0"/>
                      <a:pt x="14" y="11"/>
                      <a:pt x="43" y="33"/>
                    </a:cubicBezTo>
                    <a:cubicBezTo>
                      <a:pt x="53" y="24"/>
                      <a:pt x="73" y="14"/>
                      <a:pt x="83" y="4"/>
                    </a:cubicBezTo>
                    <a:lnTo>
                      <a:pt x="73" y="4"/>
                    </a:lnTo>
                    <a:cubicBezTo>
                      <a:pt x="53" y="1"/>
                      <a:pt x="39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>
                <a:off x="10986336" y="441314"/>
                <a:ext cx="55231" cy="59900"/>
              </a:xfrm>
              <a:custGeom>
                <a:avLst/>
                <a:gdLst/>
                <a:ahLst/>
                <a:cxnLst/>
                <a:rect l="l" t="t" r="r" b="b"/>
                <a:pathLst>
                  <a:path w="343" h="372" extrusionOk="0">
                    <a:moveTo>
                      <a:pt x="243" y="0"/>
                    </a:moveTo>
                    <a:cubicBezTo>
                      <a:pt x="228" y="0"/>
                      <a:pt x="211" y="5"/>
                      <a:pt x="189" y="15"/>
                    </a:cubicBezTo>
                    <a:cubicBezTo>
                      <a:pt x="70" y="75"/>
                      <a:pt x="40" y="144"/>
                      <a:pt x="1" y="233"/>
                    </a:cubicBezTo>
                    <a:cubicBezTo>
                      <a:pt x="21" y="233"/>
                      <a:pt x="40" y="223"/>
                      <a:pt x="80" y="213"/>
                    </a:cubicBezTo>
                    <a:cubicBezTo>
                      <a:pt x="88" y="212"/>
                      <a:pt x="96" y="211"/>
                      <a:pt x="103" y="211"/>
                    </a:cubicBezTo>
                    <a:cubicBezTo>
                      <a:pt x="150" y="211"/>
                      <a:pt x="181" y="237"/>
                      <a:pt x="189" y="263"/>
                    </a:cubicBezTo>
                    <a:cubicBezTo>
                      <a:pt x="199" y="283"/>
                      <a:pt x="229" y="322"/>
                      <a:pt x="259" y="372"/>
                    </a:cubicBezTo>
                    <a:cubicBezTo>
                      <a:pt x="293" y="216"/>
                      <a:pt x="343" y="0"/>
                      <a:pt x="2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2"/>
              <p:cNvSpPr/>
              <p:nvPr/>
            </p:nvSpPr>
            <p:spPr>
              <a:xfrm>
                <a:off x="10900188" y="528266"/>
                <a:ext cx="12882" cy="14492"/>
              </a:xfrm>
              <a:custGeom>
                <a:avLst/>
                <a:gdLst/>
                <a:ahLst/>
                <a:cxnLst/>
                <a:rect l="l" t="t" r="r" b="b"/>
                <a:pathLst>
                  <a:path w="80" h="90" extrusionOk="0">
                    <a:moveTo>
                      <a:pt x="50" y="1"/>
                    </a:moveTo>
                    <a:cubicBezTo>
                      <a:pt x="40" y="1"/>
                      <a:pt x="40" y="10"/>
                      <a:pt x="30" y="20"/>
                    </a:cubicBezTo>
                    <a:cubicBezTo>
                      <a:pt x="20" y="40"/>
                      <a:pt x="10" y="60"/>
                      <a:pt x="0" y="80"/>
                    </a:cubicBezTo>
                    <a:cubicBezTo>
                      <a:pt x="10" y="80"/>
                      <a:pt x="20" y="90"/>
                      <a:pt x="30" y="90"/>
                    </a:cubicBezTo>
                    <a:cubicBezTo>
                      <a:pt x="40" y="80"/>
                      <a:pt x="50" y="70"/>
                      <a:pt x="70" y="60"/>
                    </a:cubicBezTo>
                    <a:cubicBezTo>
                      <a:pt x="70" y="50"/>
                      <a:pt x="70" y="50"/>
                      <a:pt x="70" y="40"/>
                    </a:cubicBezTo>
                    <a:cubicBezTo>
                      <a:pt x="80" y="30"/>
                      <a:pt x="80" y="10"/>
                      <a:pt x="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"/>
              <p:cNvSpPr/>
              <p:nvPr/>
            </p:nvSpPr>
            <p:spPr>
              <a:xfrm>
                <a:off x="10930461" y="153082"/>
                <a:ext cx="8212" cy="966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21" y="0"/>
                    </a:moveTo>
                    <a:cubicBezTo>
                      <a:pt x="11" y="20"/>
                      <a:pt x="11" y="30"/>
                      <a:pt x="1" y="40"/>
                    </a:cubicBezTo>
                    <a:cubicBezTo>
                      <a:pt x="11" y="50"/>
                      <a:pt x="21" y="60"/>
                      <a:pt x="21" y="60"/>
                    </a:cubicBezTo>
                    <a:cubicBezTo>
                      <a:pt x="30" y="50"/>
                      <a:pt x="40" y="40"/>
                      <a:pt x="50" y="30"/>
                    </a:cubicBezTo>
                    <a:cubicBezTo>
                      <a:pt x="40" y="20"/>
                      <a:pt x="30" y="1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>
                <a:off x="10965564" y="361768"/>
                <a:ext cx="19323" cy="1014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63" extrusionOk="0">
                    <a:moveTo>
                      <a:pt x="50" y="1"/>
                    </a:moveTo>
                    <a:cubicBezTo>
                      <a:pt x="44" y="1"/>
                      <a:pt x="37" y="2"/>
                      <a:pt x="31" y="3"/>
                    </a:cubicBezTo>
                    <a:cubicBezTo>
                      <a:pt x="1" y="13"/>
                      <a:pt x="1" y="33"/>
                      <a:pt x="21" y="63"/>
                    </a:cubicBezTo>
                    <a:cubicBezTo>
                      <a:pt x="50" y="63"/>
                      <a:pt x="90" y="53"/>
                      <a:pt x="120" y="53"/>
                    </a:cubicBezTo>
                    <a:cubicBezTo>
                      <a:pt x="103" y="20"/>
                      <a:pt x="80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"/>
              <p:cNvSpPr/>
              <p:nvPr/>
            </p:nvSpPr>
            <p:spPr>
              <a:xfrm>
                <a:off x="10927240" y="369014"/>
                <a:ext cx="25764" cy="50883"/>
              </a:xfrm>
              <a:custGeom>
                <a:avLst/>
                <a:gdLst/>
                <a:ahLst/>
                <a:cxnLst/>
                <a:rect l="l" t="t" r="r" b="b"/>
                <a:pathLst>
                  <a:path w="160" h="316" extrusionOk="0">
                    <a:moveTo>
                      <a:pt x="54" y="0"/>
                    </a:moveTo>
                    <a:cubicBezTo>
                      <a:pt x="14" y="0"/>
                      <a:pt x="50" y="97"/>
                      <a:pt x="50" y="157"/>
                    </a:cubicBezTo>
                    <a:cubicBezTo>
                      <a:pt x="50" y="216"/>
                      <a:pt x="60" y="196"/>
                      <a:pt x="80" y="295"/>
                    </a:cubicBezTo>
                    <a:cubicBezTo>
                      <a:pt x="80" y="305"/>
                      <a:pt x="80" y="305"/>
                      <a:pt x="80" y="315"/>
                    </a:cubicBezTo>
                    <a:cubicBezTo>
                      <a:pt x="159" y="196"/>
                      <a:pt x="1" y="67"/>
                      <a:pt x="120" y="38"/>
                    </a:cubicBezTo>
                    <a:cubicBezTo>
                      <a:pt x="100" y="28"/>
                      <a:pt x="90" y="18"/>
                      <a:pt x="80" y="8"/>
                    </a:cubicBezTo>
                    <a:cubicBezTo>
                      <a:pt x="69" y="2"/>
                      <a:pt x="61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"/>
              <p:cNvSpPr/>
              <p:nvPr/>
            </p:nvSpPr>
            <p:spPr>
              <a:xfrm>
                <a:off x="10780387" y="830024"/>
                <a:ext cx="91622" cy="68757"/>
              </a:xfrm>
              <a:custGeom>
                <a:avLst/>
                <a:gdLst/>
                <a:ahLst/>
                <a:cxnLst/>
                <a:rect l="l" t="t" r="r" b="b"/>
                <a:pathLst>
                  <a:path w="569" h="427" extrusionOk="0">
                    <a:moveTo>
                      <a:pt x="249" y="1"/>
                    </a:moveTo>
                    <a:cubicBezTo>
                      <a:pt x="239" y="1"/>
                      <a:pt x="219" y="10"/>
                      <a:pt x="199" y="10"/>
                    </a:cubicBezTo>
                    <a:cubicBezTo>
                      <a:pt x="110" y="40"/>
                      <a:pt x="1" y="110"/>
                      <a:pt x="70" y="120"/>
                    </a:cubicBezTo>
                    <a:cubicBezTo>
                      <a:pt x="130" y="120"/>
                      <a:pt x="189" y="169"/>
                      <a:pt x="199" y="239"/>
                    </a:cubicBezTo>
                    <a:cubicBezTo>
                      <a:pt x="298" y="318"/>
                      <a:pt x="387" y="427"/>
                      <a:pt x="437" y="427"/>
                    </a:cubicBezTo>
                    <a:cubicBezTo>
                      <a:pt x="511" y="427"/>
                      <a:pt x="568" y="45"/>
                      <a:pt x="429" y="45"/>
                    </a:cubicBezTo>
                    <a:cubicBezTo>
                      <a:pt x="419" y="45"/>
                      <a:pt x="409" y="46"/>
                      <a:pt x="397" y="50"/>
                    </a:cubicBezTo>
                    <a:cubicBezTo>
                      <a:pt x="354" y="66"/>
                      <a:pt x="316" y="76"/>
                      <a:pt x="289" y="76"/>
                    </a:cubicBezTo>
                    <a:cubicBezTo>
                      <a:pt x="249" y="76"/>
                      <a:pt x="231" y="54"/>
                      <a:pt x="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"/>
              <p:cNvSpPr/>
              <p:nvPr/>
            </p:nvSpPr>
            <p:spPr>
              <a:xfrm>
                <a:off x="10905019" y="252111"/>
                <a:ext cx="44764" cy="62316"/>
              </a:xfrm>
              <a:custGeom>
                <a:avLst/>
                <a:gdLst/>
                <a:ahLst/>
                <a:cxnLst/>
                <a:rect l="l" t="t" r="r" b="b"/>
                <a:pathLst>
                  <a:path w="278" h="387" extrusionOk="0">
                    <a:moveTo>
                      <a:pt x="60" y="206"/>
                    </a:moveTo>
                    <a:lnTo>
                      <a:pt x="60" y="206"/>
                    </a:lnTo>
                    <a:cubicBezTo>
                      <a:pt x="64" y="210"/>
                      <a:pt x="67" y="214"/>
                      <a:pt x="71" y="217"/>
                    </a:cubicBezTo>
                    <a:lnTo>
                      <a:pt x="71" y="217"/>
                    </a:lnTo>
                    <a:cubicBezTo>
                      <a:pt x="68" y="212"/>
                      <a:pt x="65" y="208"/>
                      <a:pt x="60" y="206"/>
                    </a:cubicBezTo>
                    <a:close/>
                    <a:moveTo>
                      <a:pt x="50" y="189"/>
                    </a:moveTo>
                    <a:cubicBezTo>
                      <a:pt x="30" y="208"/>
                      <a:pt x="20" y="218"/>
                      <a:pt x="0" y="228"/>
                    </a:cubicBezTo>
                    <a:cubicBezTo>
                      <a:pt x="10" y="228"/>
                      <a:pt x="10" y="228"/>
                      <a:pt x="20" y="238"/>
                    </a:cubicBezTo>
                    <a:cubicBezTo>
                      <a:pt x="34" y="215"/>
                      <a:pt x="46" y="205"/>
                      <a:pt x="56" y="205"/>
                    </a:cubicBezTo>
                    <a:cubicBezTo>
                      <a:pt x="57" y="205"/>
                      <a:pt x="59" y="206"/>
                      <a:pt x="60" y="206"/>
                    </a:cubicBezTo>
                    <a:lnTo>
                      <a:pt x="60" y="206"/>
                    </a:lnTo>
                    <a:cubicBezTo>
                      <a:pt x="57" y="201"/>
                      <a:pt x="53" y="196"/>
                      <a:pt x="50" y="189"/>
                    </a:cubicBezTo>
                    <a:close/>
                    <a:moveTo>
                      <a:pt x="188" y="0"/>
                    </a:moveTo>
                    <a:lnTo>
                      <a:pt x="188" y="0"/>
                    </a:lnTo>
                    <a:cubicBezTo>
                      <a:pt x="159" y="60"/>
                      <a:pt x="119" y="109"/>
                      <a:pt x="89" y="139"/>
                    </a:cubicBezTo>
                    <a:cubicBezTo>
                      <a:pt x="109" y="169"/>
                      <a:pt x="139" y="189"/>
                      <a:pt x="169" y="248"/>
                    </a:cubicBezTo>
                    <a:cubicBezTo>
                      <a:pt x="190" y="287"/>
                      <a:pt x="195" y="300"/>
                      <a:pt x="189" y="300"/>
                    </a:cubicBezTo>
                    <a:cubicBezTo>
                      <a:pt x="179" y="300"/>
                      <a:pt x="134" y="254"/>
                      <a:pt x="89" y="228"/>
                    </a:cubicBezTo>
                    <a:cubicBezTo>
                      <a:pt x="82" y="225"/>
                      <a:pt x="76" y="221"/>
                      <a:pt x="71" y="217"/>
                    </a:cubicBezTo>
                    <a:lnTo>
                      <a:pt x="71" y="217"/>
                    </a:lnTo>
                    <a:cubicBezTo>
                      <a:pt x="82" y="236"/>
                      <a:pt x="84" y="277"/>
                      <a:pt x="79" y="317"/>
                    </a:cubicBezTo>
                    <a:cubicBezTo>
                      <a:pt x="89" y="337"/>
                      <a:pt x="99" y="357"/>
                      <a:pt x="129" y="387"/>
                    </a:cubicBezTo>
                    <a:cubicBezTo>
                      <a:pt x="149" y="367"/>
                      <a:pt x="169" y="347"/>
                      <a:pt x="198" y="308"/>
                    </a:cubicBezTo>
                    <a:cubicBezTo>
                      <a:pt x="248" y="228"/>
                      <a:pt x="248" y="208"/>
                      <a:pt x="278" y="179"/>
                    </a:cubicBezTo>
                    <a:cubicBezTo>
                      <a:pt x="268" y="179"/>
                      <a:pt x="258" y="169"/>
                      <a:pt x="248" y="159"/>
                    </a:cubicBezTo>
                    <a:cubicBezTo>
                      <a:pt x="169" y="99"/>
                      <a:pt x="198" y="70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>
                <a:off x="10944792" y="239230"/>
                <a:ext cx="108851" cy="127208"/>
              </a:xfrm>
              <a:custGeom>
                <a:avLst/>
                <a:gdLst/>
                <a:ahLst/>
                <a:cxnLst/>
                <a:rect l="l" t="t" r="r" b="b"/>
                <a:pathLst>
                  <a:path w="676" h="790" extrusionOk="0">
                    <a:moveTo>
                      <a:pt x="50" y="1"/>
                    </a:moveTo>
                    <a:cubicBezTo>
                      <a:pt x="41" y="1"/>
                      <a:pt x="31" y="1"/>
                      <a:pt x="21" y="11"/>
                    </a:cubicBezTo>
                    <a:lnTo>
                      <a:pt x="1" y="11"/>
                    </a:lnTo>
                    <a:cubicBezTo>
                      <a:pt x="21" y="50"/>
                      <a:pt x="50" y="90"/>
                      <a:pt x="80" y="150"/>
                    </a:cubicBezTo>
                    <a:cubicBezTo>
                      <a:pt x="90" y="179"/>
                      <a:pt x="100" y="209"/>
                      <a:pt x="100" y="229"/>
                    </a:cubicBezTo>
                    <a:cubicBezTo>
                      <a:pt x="150" y="229"/>
                      <a:pt x="169" y="338"/>
                      <a:pt x="169" y="378"/>
                    </a:cubicBezTo>
                    <a:cubicBezTo>
                      <a:pt x="169" y="388"/>
                      <a:pt x="169" y="397"/>
                      <a:pt x="160" y="397"/>
                    </a:cubicBezTo>
                    <a:cubicBezTo>
                      <a:pt x="169" y="417"/>
                      <a:pt x="140" y="467"/>
                      <a:pt x="160" y="507"/>
                    </a:cubicBezTo>
                    <a:cubicBezTo>
                      <a:pt x="189" y="566"/>
                      <a:pt x="407" y="586"/>
                      <a:pt x="407" y="586"/>
                    </a:cubicBezTo>
                    <a:cubicBezTo>
                      <a:pt x="407" y="586"/>
                      <a:pt x="447" y="645"/>
                      <a:pt x="417" y="655"/>
                    </a:cubicBezTo>
                    <a:cubicBezTo>
                      <a:pt x="398" y="655"/>
                      <a:pt x="338" y="675"/>
                      <a:pt x="328" y="754"/>
                    </a:cubicBezTo>
                    <a:cubicBezTo>
                      <a:pt x="322" y="781"/>
                      <a:pt x="326" y="790"/>
                      <a:pt x="338" y="790"/>
                    </a:cubicBezTo>
                    <a:cubicBezTo>
                      <a:pt x="363" y="790"/>
                      <a:pt x="421" y="754"/>
                      <a:pt x="487" y="754"/>
                    </a:cubicBezTo>
                    <a:cubicBezTo>
                      <a:pt x="497" y="754"/>
                      <a:pt x="497" y="764"/>
                      <a:pt x="507" y="764"/>
                    </a:cubicBezTo>
                    <a:cubicBezTo>
                      <a:pt x="616" y="735"/>
                      <a:pt x="675" y="685"/>
                      <a:pt x="596" y="626"/>
                    </a:cubicBezTo>
                    <a:cubicBezTo>
                      <a:pt x="417" y="487"/>
                      <a:pt x="308" y="298"/>
                      <a:pt x="308" y="298"/>
                    </a:cubicBezTo>
                    <a:cubicBezTo>
                      <a:pt x="308" y="298"/>
                      <a:pt x="298" y="288"/>
                      <a:pt x="298" y="279"/>
                    </a:cubicBezTo>
                    <a:cubicBezTo>
                      <a:pt x="297" y="285"/>
                      <a:pt x="294" y="288"/>
                      <a:pt x="291" y="288"/>
                    </a:cubicBezTo>
                    <a:cubicBezTo>
                      <a:pt x="264" y="288"/>
                      <a:pt x="183" y="152"/>
                      <a:pt x="140" y="100"/>
                    </a:cubicBezTo>
                    <a:cubicBezTo>
                      <a:pt x="100" y="31"/>
                      <a:pt x="110" y="3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"/>
              <p:cNvSpPr/>
              <p:nvPr/>
            </p:nvSpPr>
            <p:spPr>
              <a:xfrm>
                <a:off x="10962021" y="-84749"/>
                <a:ext cx="43637" cy="46374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88" extrusionOk="0">
                    <a:moveTo>
                      <a:pt x="241" y="0"/>
                    </a:moveTo>
                    <a:lnTo>
                      <a:pt x="241" y="0"/>
                    </a:lnTo>
                    <a:cubicBezTo>
                      <a:pt x="211" y="20"/>
                      <a:pt x="152" y="60"/>
                      <a:pt x="181" y="129"/>
                    </a:cubicBezTo>
                    <a:cubicBezTo>
                      <a:pt x="208" y="182"/>
                      <a:pt x="173" y="199"/>
                      <a:pt x="134" y="199"/>
                    </a:cubicBezTo>
                    <a:cubicBezTo>
                      <a:pt x="115" y="199"/>
                      <a:pt x="96" y="195"/>
                      <a:pt x="82" y="188"/>
                    </a:cubicBezTo>
                    <a:cubicBezTo>
                      <a:pt x="78" y="187"/>
                      <a:pt x="74" y="187"/>
                      <a:pt x="70" y="187"/>
                    </a:cubicBezTo>
                    <a:cubicBezTo>
                      <a:pt x="34" y="187"/>
                      <a:pt x="0" y="222"/>
                      <a:pt x="62" y="258"/>
                    </a:cubicBezTo>
                    <a:cubicBezTo>
                      <a:pt x="72" y="268"/>
                      <a:pt x="72" y="278"/>
                      <a:pt x="82" y="288"/>
                    </a:cubicBezTo>
                    <a:cubicBezTo>
                      <a:pt x="181" y="268"/>
                      <a:pt x="271" y="129"/>
                      <a:pt x="2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"/>
              <p:cNvSpPr/>
              <p:nvPr/>
            </p:nvSpPr>
            <p:spPr>
              <a:xfrm>
                <a:off x="10813880" y="716664"/>
                <a:ext cx="70528" cy="92749"/>
              </a:xfrm>
              <a:custGeom>
                <a:avLst/>
                <a:gdLst/>
                <a:ahLst/>
                <a:cxnLst/>
                <a:rect l="l" t="t" r="r" b="b"/>
                <a:pathLst>
                  <a:path w="438" h="576" extrusionOk="0">
                    <a:moveTo>
                      <a:pt x="249" y="1"/>
                    </a:moveTo>
                    <a:lnTo>
                      <a:pt x="249" y="1"/>
                    </a:lnTo>
                    <a:cubicBezTo>
                      <a:pt x="209" y="20"/>
                      <a:pt x="259" y="90"/>
                      <a:pt x="249" y="120"/>
                    </a:cubicBezTo>
                    <a:cubicBezTo>
                      <a:pt x="245" y="131"/>
                      <a:pt x="239" y="135"/>
                      <a:pt x="231" y="135"/>
                    </a:cubicBezTo>
                    <a:cubicBezTo>
                      <a:pt x="217" y="135"/>
                      <a:pt x="196" y="126"/>
                      <a:pt x="160" y="120"/>
                    </a:cubicBezTo>
                    <a:cubicBezTo>
                      <a:pt x="146" y="115"/>
                      <a:pt x="134" y="113"/>
                      <a:pt x="124" y="113"/>
                    </a:cubicBezTo>
                    <a:cubicBezTo>
                      <a:pt x="91" y="113"/>
                      <a:pt x="76" y="134"/>
                      <a:pt x="60" y="149"/>
                    </a:cubicBezTo>
                    <a:cubicBezTo>
                      <a:pt x="31" y="248"/>
                      <a:pt x="11" y="358"/>
                      <a:pt x="1" y="457"/>
                    </a:cubicBezTo>
                    <a:cubicBezTo>
                      <a:pt x="21" y="427"/>
                      <a:pt x="50" y="377"/>
                      <a:pt x="90" y="308"/>
                    </a:cubicBezTo>
                    <a:cubicBezTo>
                      <a:pt x="115" y="263"/>
                      <a:pt x="135" y="248"/>
                      <a:pt x="150" y="248"/>
                    </a:cubicBezTo>
                    <a:cubicBezTo>
                      <a:pt x="164" y="248"/>
                      <a:pt x="174" y="263"/>
                      <a:pt x="179" y="278"/>
                    </a:cubicBezTo>
                    <a:cubicBezTo>
                      <a:pt x="199" y="308"/>
                      <a:pt x="150" y="358"/>
                      <a:pt x="130" y="387"/>
                    </a:cubicBezTo>
                    <a:cubicBezTo>
                      <a:pt x="120" y="417"/>
                      <a:pt x="100" y="526"/>
                      <a:pt x="130" y="576"/>
                    </a:cubicBezTo>
                    <a:cubicBezTo>
                      <a:pt x="140" y="566"/>
                      <a:pt x="160" y="546"/>
                      <a:pt x="179" y="526"/>
                    </a:cubicBezTo>
                    <a:cubicBezTo>
                      <a:pt x="179" y="516"/>
                      <a:pt x="169" y="496"/>
                      <a:pt x="169" y="496"/>
                    </a:cubicBezTo>
                    <a:cubicBezTo>
                      <a:pt x="169" y="463"/>
                      <a:pt x="220" y="357"/>
                      <a:pt x="253" y="357"/>
                    </a:cubicBezTo>
                    <a:cubicBezTo>
                      <a:pt x="259" y="357"/>
                      <a:pt x="264" y="360"/>
                      <a:pt x="269" y="367"/>
                    </a:cubicBezTo>
                    <a:cubicBezTo>
                      <a:pt x="278" y="377"/>
                      <a:pt x="288" y="377"/>
                      <a:pt x="298" y="377"/>
                    </a:cubicBezTo>
                    <a:cubicBezTo>
                      <a:pt x="437" y="159"/>
                      <a:pt x="358" y="10"/>
                      <a:pt x="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"/>
              <p:cNvSpPr/>
              <p:nvPr/>
            </p:nvSpPr>
            <p:spPr>
              <a:xfrm>
                <a:off x="10956063" y="496867"/>
                <a:ext cx="71977" cy="7793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84" extrusionOk="0">
                    <a:moveTo>
                      <a:pt x="276" y="1"/>
                    </a:moveTo>
                    <a:cubicBezTo>
                      <a:pt x="259" y="1"/>
                      <a:pt x="248" y="13"/>
                      <a:pt x="238" y="27"/>
                    </a:cubicBezTo>
                    <a:cubicBezTo>
                      <a:pt x="218" y="57"/>
                      <a:pt x="278" y="106"/>
                      <a:pt x="298" y="136"/>
                    </a:cubicBezTo>
                    <a:cubicBezTo>
                      <a:pt x="308" y="156"/>
                      <a:pt x="347" y="295"/>
                      <a:pt x="288" y="334"/>
                    </a:cubicBezTo>
                    <a:cubicBezTo>
                      <a:pt x="280" y="340"/>
                      <a:pt x="274" y="343"/>
                      <a:pt x="269" y="343"/>
                    </a:cubicBezTo>
                    <a:cubicBezTo>
                      <a:pt x="241" y="343"/>
                      <a:pt x="248" y="260"/>
                      <a:pt x="248" y="235"/>
                    </a:cubicBezTo>
                    <a:cubicBezTo>
                      <a:pt x="248" y="202"/>
                      <a:pt x="199" y="105"/>
                      <a:pt x="160" y="105"/>
                    </a:cubicBezTo>
                    <a:cubicBezTo>
                      <a:pt x="152" y="105"/>
                      <a:pt x="145" y="108"/>
                      <a:pt x="139" y="116"/>
                    </a:cubicBezTo>
                    <a:cubicBezTo>
                      <a:pt x="134" y="121"/>
                      <a:pt x="127" y="124"/>
                      <a:pt x="118" y="124"/>
                    </a:cubicBezTo>
                    <a:cubicBezTo>
                      <a:pt x="109" y="124"/>
                      <a:pt x="99" y="121"/>
                      <a:pt x="90" y="116"/>
                    </a:cubicBezTo>
                    <a:cubicBezTo>
                      <a:pt x="80" y="136"/>
                      <a:pt x="70" y="156"/>
                      <a:pt x="60" y="176"/>
                    </a:cubicBezTo>
                    <a:cubicBezTo>
                      <a:pt x="40" y="196"/>
                      <a:pt x="20" y="225"/>
                      <a:pt x="0" y="245"/>
                    </a:cubicBezTo>
                    <a:cubicBezTo>
                      <a:pt x="40" y="275"/>
                      <a:pt x="80" y="344"/>
                      <a:pt x="80" y="424"/>
                    </a:cubicBezTo>
                    <a:cubicBezTo>
                      <a:pt x="80" y="473"/>
                      <a:pt x="99" y="483"/>
                      <a:pt x="119" y="483"/>
                    </a:cubicBezTo>
                    <a:cubicBezTo>
                      <a:pt x="139" y="463"/>
                      <a:pt x="179" y="443"/>
                      <a:pt x="218" y="434"/>
                    </a:cubicBezTo>
                    <a:cubicBezTo>
                      <a:pt x="447" y="384"/>
                      <a:pt x="437" y="285"/>
                      <a:pt x="427" y="176"/>
                    </a:cubicBezTo>
                    <a:cubicBezTo>
                      <a:pt x="407" y="156"/>
                      <a:pt x="377" y="106"/>
                      <a:pt x="347" y="57"/>
                    </a:cubicBezTo>
                    <a:cubicBezTo>
                      <a:pt x="316" y="15"/>
                      <a:pt x="293" y="1"/>
                      <a:pt x="2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"/>
              <p:cNvSpPr/>
              <p:nvPr/>
            </p:nvSpPr>
            <p:spPr>
              <a:xfrm>
                <a:off x="10917740" y="11060"/>
                <a:ext cx="175837" cy="10386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645" extrusionOk="0">
                    <a:moveTo>
                      <a:pt x="665" y="1"/>
                    </a:moveTo>
                    <a:cubicBezTo>
                      <a:pt x="627" y="1"/>
                      <a:pt x="593" y="16"/>
                      <a:pt x="556" y="50"/>
                    </a:cubicBezTo>
                    <a:cubicBezTo>
                      <a:pt x="516" y="79"/>
                      <a:pt x="456" y="89"/>
                      <a:pt x="397" y="89"/>
                    </a:cubicBezTo>
                    <a:cubicBezTo>
                      <a:pt x="397" y="99"/>
                      <a:pt x="397" y="119"/>
                      <a:pt x="397" y="129"/>
                    </a:cubicBezTo>
                    <a:cubicBezTo>
                      <a:pt x="407" y="129"/>
                      <a:pt x="417" y="139"/>
                      <a:pt x="417" y="149"/>
                    </a:cubicBezTo>
                    <a:cubicBezTo>
                      <a:pt x="466" y="198"/>
                      <a:pt x="456" y="218"/>
                      <a:pt x="407" y="218"/>
                    </a:cubicBezTo>
                    <a:cubicBezTo>
                      <a:pt x="407" y="238"/>
                      <a:pt x="407" y="268"/>
                      <a:pt x="417" y="297"/>
                    </a:cubicBezTo>
                    <a:cubicBezTo>
                      <a:pt x="421" y="369"/>
                      <a:pt x="397" y="394"/>
                      <a:pt x="369" y="394"/>
                    </a:cubicBezTo>
                    <a:cubicBezTo>
                      <a:pt x="331" y="394"/>
                      <a:pt x="286" y="347"/>
                      <a:pt x="298" y="307"/>
                    </a:cubicBezTo>
                    <a:cubicBezTo>
                      <a:pt x="318" y="258"/>
                      <a:pt x="288" y="218"/>
                      <a:pt x="209" y="178"/>
                    </a:cubicBezTo>
                    <a:cubicBezTo>
                      <a:pt x="169" y="198"/>
                      <a:pt x="179" y="258"/>
                      <a:pt x="169" y="288"/>
                    </a:cubicBezTo>
                    <a:cubicBezTo>
                      <a:pt x="179" y="288"/>
                      <a:pt x="179" y="297"/>
                      <a:pt x="179" y="307"/>
                    </a:cubicBezTo>
                    <a:cubicBezTo>
                      <a:pt x="189" y="317"/>
                      <a:pt x="189" y="317"/>
                      <a:pt x="189" y="317"/>
                    </a:cubicBezTo>
                    <a:cubicBezTo>
                      <a:pt x="209" y="357"/>
                      <a:pt x="258" y="397"/>
                      <a:pt x="367" y="466"/>
                    </a:cubicBezTo>
                    <a:cubicBezTo>
                      <a:pt x="444" y="512"/>
                      <a:pt x="439" y="534"/>
                      <a:pt x="403" y="534"/>
                    </a:cubicBezTo>
                    <a:cubicBezTo>
                      <a:pt x="368" y="534"/>
                      <a:pt x="306" y="514"/>
                      <a:pt x="258" y="476"/>
                    </a:cubicBezTo>
                    <a:cubicBezTo>
                      <a:pt x="169" y="407"/>
                      <a:pt x="139" y="387"/>
                      <a:pt x="80" y="307"/>
                    </a:cubicBezTo>
                    <a:cubicBezTo>
                      <a:pt x="50" y="327"/>
                      <a:pt x="30" y="387"/>
                      <a:pt x="10" y="456"/>
                    </a:cubicBezTo>
                    <a:cubicBezTo>
                      <a:pt x="10" y="456"/>
                      <a:pt x="10" y="466"/>
                      <a:pt x="10" y="466"/>
                    </a:cubicBezTo>
                    <a:cubicBezTo>
                      <a:pt x="10" y="466"/>
                      <a:pt x="10" y="466"/>
                      <a:pt x="10" y="476"/>
                    </a:cubicBezTo>
                    <a:cubicBezTo>
                      <a:pt x="0" y="516"/>
                      <a:pt x="40" y="506"/>
                      <a:pt x="70" y="525"/>
                    </a:cubicBezTo>
                    <a:cubicBezTo>
                      <a:pt x="77" y="520"/>
                      <a:pt x="83" y="518"/>
                      <a:pt x="89" y="518"/>
                    </a:cubicBezTo>
                    <a:cubicBezTo>
                      <a:pt x="113" y="518"/>
                      <a:pt x="123" y="564"/>
                      <a:pt x="139" y="605"/>
                    </a:cubicBezTo>
                    <a:cubicBezTo>
                      <a:pt x="159" y="605"/>
                      <a:pt x="189" y="585"/>
                      <a:pt x="218" y="565"/>
                    </a:cubicBezTo>
                    <a:cubicBezTo>
                      <a:pt x="228" y="555"/>
                      <a:pt x="238" y="545"/>
                      <a:pt x="248" y="545"/>
                    </a:cubicBezTo>
                    <a:cubicBezTo>
                      <a:pt x="265" y="532"/>
                      <a:pt x="280" y="525"/>
                      <a:pt x="296" y="525"/>
                    </a:cubicBezTo>
                    <a:cubicBezTo>
                      <a:pt x="326" y="525"/>
                      <a:pt x="362" y="549"/>
                      <a:pt x="427" y="595"/>
                    </a:cubicBezTo>
                    <a:cubicBezTo>
                      <a:pt x="456" y="615"/>
                      <a:pt x="466" y="635"/>
                      <a:pt x="466" y="644"/>
                    </a:cubicBezTo>
                    <a:cubicBezTo>
                      <a:pt x="492" y="639"/>
                      <a:pt x="516" y="637"/>
                      <a:pt x="538" y="637"/>
                    </a:cubicBezTo>
                    <a:cubicBezTo>
                      <a:pt x="583" y="637"/>
                      <a:pt x="622" y="644"/>
                      <a:pt x="660" y="644"/>
                    </a:cubicBezTo>
                    <a:cubicBezTo>
                      <a:pt x="698" y="644"/>
                      <a:pt x="734" y="637"/>
                      <a:pt x="774" y="605"/>
                    </a:cubicBezTo>
                    <a:cubicBezTo>
                      <a:pt x="843" y="545"/>
                      <a:pt x="1022" y="466"/>
                      <a:pt x="1091" y="387"/>
                    </a:cubicBezTo>
                    <a:cubicBezTo>
                      <a:pt x="1071" y="357"/>
                      <a:pt x="1051" y="317"/>
                      <a:pt x="1061" y="278"/>
                    </a:cubicBezTo>
                    <a:cubicBezTo>
                      <a:pt x="1071" y="258"/>
                      <a:pt x="1081" y="238"/>
                      <a:pt x="1091" y="228"/>
                    </a:cubicBezTo>
                    <a:cubicBezTo>
                      <a:pt x="1081" y="218"/>
                      <a:pt x="1071" y="208"/>
                      <a:pt x="1061" y="198"/>
                    </a:cubicBezTo>
                    <a:cubicBezTo>
                      <a:pt x="952" y="258"/>
                      <a:pt x="982" y="248"/>
                      <a:pt x="1002" y="307"/>
                    </a:cubicBezTo>
                    <a:cubicBezTo>
                      <a:pt x="1013" y="347"/>
                      <a:pt x="969" y="394"/>
                      <a:pt x="933" y="394"/>
                    </a:cubicBezTo>
                    <a:cubicBezTo>
                      <a:pt x="906" y="394"/>
                      <a:pt x="884" y="369"/>
                      <a:pt x="893" y="297"/>
                    </a:cubicBezTo>
                    <a:cubicBezTo>
                      <a:pt x="903" y="208"/>
                      <a:pt x="883" y="139"/>
                      <a:pt x="873" y="89"/>
                    </a:cubicBezTo>
                    <a:cubicBezTo>
                      <a:pt x="780" y="31"/>
                      <a:pt x="718" y="1"/>
                      <a:pt x="6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"/>
              <p:cNvSpPr/>
              <p:nvPr/>
            </p:nvSpPr>
            <p:spPr>
              <a:xfrm>
                <a:off x="10978606" y="-107293"/>
                <a:ext cx="15941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99" h="51" extrusionOk="0">
                    <a:moveTo>
                      <a:pt x="45" y="0"/>
                    </a:moveTo>
                    <a:cubicBezTo>
                      <a:pt x="1" y="0"/>
                      <a:pt x="35" y="42"/>
                      <a:pt x="69" y="42"/>
                    </a:cubicBezTo>
                    <a:cubicBezTo>
                      <a:pt x="72" y="42"/>
                      <a:pt x="75" y="42"/>
                      <a:pt x="78" y="41"/>
                    </a:cubicBezTo>
                    <a:cubicBezTo>
                      <a:pt x="85" y="41"/>
                      <a:pt x="91" y="41"/>
                      <a:pt x="94" y="43"/>
                    </a:cubicBezTo>
                    <a:lnTo>
                      <a:pt x="94" y="43"/>
                    </a:lnTo>
                    <a:cubicBezTo>
                      <a:pt x="86" y="26"/>
                      <a:pt x="76" y="10"/>
                      <a:pt x="59" y="1"/>
                    </a:cubicBezTo>
                    <a:cubicBezTo>
                      <a:pt x="53" y="0"/>
                      <a:pt x="49" y="0"/>
                      <a:pt x="45" y="0"/>
                    </a:cubicBezTo>
                    <a:close/>
                    <a:moveTo>
                      <a:pt x="94" y="43"/>
                    </a:moveTo>
                    <a:cubicBezTo>
                      <a:pt x="96" y="46"/>
                      <a:pt x="97" y="48"/>
                      <a:pt x="98" y="51"/>
                    </a:cubicBezTo>
                    <a:cubicBezTo>
                      <a:pt x="98" y="47"/>
                      <a:pt x="97" y="45"/>
                      <a:pt x="94" y="4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"/>
              <p:cNvSpPr/>
              <p:nvPr/>
            </p:nvSpPr>
            <p:spPr>
              <a:xfrm>
                <a:off x="10956063" y="-193440"/>
                <a:ext cx="119801" cy="152488"/>
              </a:xfrm>
              <a:custGeom>
                <a:avLst/>
                <a:gdLst/>
                <a:ahLst/>
                <a:cxnLst/>
                <a:rect l="l" t="t" r="r" b="b"/>
                <a:pathLst>
                  <a:path w="744" h="947" extrusionOk="0">
                    <a:moveTo>
                      <a:pt x="397" y="1"/>
                    </a:moveTo>
                    <a:cubicBezTo>
                      <a:pt x="397" y="11"/>
                      <a:pt x="387" y="21"/>
                      <a:pt x="387" y="31"/>
                    </a:cubicBezTo>
                    <a:cubicBezTo>
                      <a:pt x="380" y="38"/>
                      <a:pt x="374" y="40"/>
                      <a:pt x="370" y="40"/>
                    </a:cubicBezTo>
                    <a:cubicBezTo>
                      <a:pt x="364" y="40"/>
                      <a:pt x="359" y="37"/>
                      <a:pt x="352" y="37"/>
                    </a:cubicBezTo>
                    <a:cubicBezTo>
                      <a:pt x="343" y="37"/>
                      <a:pt x="330" y="44"/>
                      <a:pt x="308" y="80"/>
                    </a:cubicBezTo>
                    <a:cubicBezTo>
                      <a:pt x="283" y="118"/>
                      <a:pt x="268" y="134"/>
                      <a:pt x="257" y="134"/>
                    </a:cubicBezTo>
                    <a:cubicBezTo>
                      <a:pt x="241" y="134"/>
                      <a:pt x="232" y="102"/>
                      <a:pt x="209" y="50"/>
                    </a:cubicBezTo>
                    <a:cubicBezTo>
                      <a:pt x="199" y="24"/>
                      <a:pt x="180" y="14"/>
                      <a:pt x="157" y="14"/>
                    </a:cubicBezTo>
                    <a:cubicBezTo>
                      <a:pt x="110" y="14"/>
                      <a:pt x="47" y="54"/>
                      <a:pt x="0" y="80"/>
                    </a:cubicBezTo>
                    <a:cubicBezTo>
                      <a:pt x="108" y="188"/>
                      <a:pt x="179" y="268"/>
                      <a:pt x="254" y="268"/>
                    </a:cubicBezTo>
                    <a:cubicBezTo>
                      <a:pt x="290" y="268"/>
                      <a:pt x="326" y="250"/>
                      <a:pt x="367" y="209"/>
                    </a:cubicBezTo>
                    <a:lnTo>
                      <a:pt x="367" y="209"/>
                    </a:lnTo>
                    <a:cubicBezTo>
                      <a:pt x="357" y="269"/>
                      <a:pt x="337" y="338"/>
                      <a:pt x="328" y="358"/>
                    </a:cubicBezTo>
                    <a:cubicBezTo>
                      <a:pt x="308" y="417"/>
                      <a:pt x="318" y="417"/>
                      <a:pt x="318" y="497"/>
                    </a:cubicBezTo>
                    <a:cubicBezTo>
                      <a:pt x="585" y="606"/>
                      <a:pt x="496" y="596"/>
                      <a:pt x="447" y="744"/>
                    </a:cubicBezTo>
                    <a:cubicBezTo>
                      <a:pt x="424" y="843"/>
                      <a:pt x="534" y="947"/>
                      <a:pt x="631" y="947"/>
                    </a:cubicBezTo>
                    <a:cubicBezTo>
                      <a:pt x="661" y="947"/>
                      <a:pt x="691" y="937"/>
                      <a:pt x="714" y="913"/>
                    </a:cubicBezTo>
                    <a:cubicBezTo>
                      <a:pt x="734" y="863"/>
                      <a:pt x="744" y="824"/>
                      <a:pt x="724" y="824"/>
                    </a:cubicBezTo>
                    <a:cubicBezTo>
                      <a:pt x="714" y="828"/>
                      <a:pt x="701" y="830"/>
                      <a:pt x="688" y="830"/>
                    </a:cubicBezTo>
                    <a:cubicBezTo>
                      <a:pt x="637" y="830"/>
                      <a:pt x="573" y="801"/>
                      <a:pt x="565" y="754"/>
                    </a:cubicBezTo>
                    <a:cubicBezTo>
                      <a:pt x="561" y="725"/>
                      <a:pt x="553" y="720"/>
                      <a:pt x="546" y="720"/>
                    </a:cubicBezTo>
                    <a:cubicBezTo>
                      <a:pt x="542" y="720"/>
                      <a:pt x="538" y="721"/>
                      <a:pt x="535" y="721"/>
                    </a:cubicBezTo>
                    <a:cubicBezTo>
                      <a:pt x="531" y="721"/>
                      <a:pt x="528" y="720"/>
                      <a:pt x="526" y="715"/>
                    </a:cubicBezTo>
                    <a:cubicBezTo>
                      <a:pt x="516" y="695"/>
                      <a:pt x="556" y="556"/>
                      <a:pt x="605" y="487"/>
                    </a:cubicBezTo>
                    <a:cubicBezTo>
                      <a:pt x="628" y="448"/>
                      <a:pt x="675" y="434"/>
                      <a:pt x="658" y="434"/>
                    </a:cubicBezTo>
                    <a:cubicBezTo>
                      <a:pt x="653" y="434"/>
                      <a:pt x="643" y="435"/>
                      <a:pt x="625" y="437"/>
                    </a:cubicBezTo>
                    <a:cubicBezTo>
                      <a:pt x="564" y="445"/>
                      <a:pt x="520" y="535"/>
                      <a:pt x="504" y="535"/>
                    </a:cubicBezTo>
                    <a:cubicBezTo>
                      <a:pt x="499" y="535"/>
                      <a:pt x="496" y="527"/>
                      <a:pt x="496" y="506"/>
                    </a:cubicBezTo>
                    <a:cubicBezTo>
                      <a:pt x="486" y="407"/>
                      <a:pt x="486" y="288"/>
                      <a:pt x="466" y="229"/>
                    </a:cubicBezTo>
                    <a:cubicBezTo>
                      <a:pt x="456" y="209"/>
                      <a:pt x="447" y="169"/>
                      <a:pt x="437" y="110"/>
                    </a:cubicBezTo>
                    <a:cubicBezTo>
                      <a:pt x="456" y="90"/>
                      <a:pt x="476" y="60"/>
                      <a:pt x="486" y="31"/>
                    </a:cubicBezTo>
                    <a:lnTo>
                      <a:pt x="486" y="31"/>
                    </a:lnTo>
                    <a:cubicBezTo>
                      <a:pt x="467" y="50"/>
                      <a:pt x="460" y="65"/>
                      <a:pt x="452" y="65"/>
                    </a:cubicBezTo>
                    <a:cubicBezTo>
                      <a:pt x="448" y="65"/>
                      <a:pt x="444" y="61"/>
                      <a:pt x="437" y="50"/>
                    </a:cubicBezTo>
                    <a:cubicBezTo>
                      <a:pt x="427" y="40"/>
                      <a:pt x="417" y="31"/>
                      <a:pt x="417" y="21"/>
                    </a:cubicBezTo>
                    <a:cubicBezTo>
                      <a:pt x="407" y="21"/>
                      <a:pt x="407" y="11"/>
                      <a:pt x="3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"/>
              <p:cNvSpPr/>
              <p:nvPr/>
            </p:nvSpPr>
            <p:spPr>
              <a:xfrm>
                <a:off x="11944262" y="2027393"/>
                <a:ext cx="46536" cy="3703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30" extrusionOk="0">
                    <a:moveTo>
                      <a:pt x="187" y="0"/>
                    </a:moveTo>
                    <a:cubicBezTo>
                      <a:pt x="1" y="0"/>
                      <a:pt x="149" y="71"/>
                      <a:pt x="288" y="229"/>
                    </a:cubicBezTo>
                    <a:lnTo>
                      <a:pt x="288" y="1"/>
                    </a:lnTo>
                    <a:cubicBezTo>
                      <a:pt x="275" y="1"/>
                      <a:pt x="262" y="5"/>
                      <a:pt x="249" y="5"/>
                    </a:cubicBezTo>
                    <a:cubicBezTo>
                      <a:pt x="242" y="5"/>
                      <a:pt x="236" y="4"/>
                      <a:pt x="229" y="1"/>
                    </a:cubicBezTo>
                    <a:cubicBezTo>
                      <a:pt x="214" y="0"/>
                      <a:pt x="200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"/>
              <p:cNvSpPr/>
              <p:nvPr/>
            </p:nvSpPr>
            <p:spPr>
              <a:xfrm>
                <a:off x="11955534" y="2400323"/>
                <a:ext cx="35264" cy="71977"/>
              </a:xfrm>
              <a:custGeom>
                <a:avLst/>
                <a:gdLst/>
                <a:ahLst/>
                <a:cxnLst/>
                <a:rect l="l" t="t" r="r" b="b"/>
                <a:pathLst>
                  <a:path w="219" h="447" extrusionOk="0">
                    <a:moveTo>
                      <a:pt x="69" y="1"/>
                    </a:moveTo>
                    <a:cubicBezTo>
                      <a:pt x="17" y="1"/>
                      <a:pt x="0" y="74"/>
                      <a:pt x="0" y="164"/>
                    </a:cubicBezTo>
                    <a:cubicBezTo>
                      <a:pt x="10" y="243"/>
                      <a:pt x="20" y="332"/>
                      <a:pt x="50" y="392"/>
                    </a:cubicBezTo>
                    <a:cubicBezTo>
                      <a:pt x="60" y="432"/>
                      <a:pt x="82" y="446"/>
                      <a:pt x="112" y="446"/>
                    </a:cubicBezTo>
                    <a:cubicBezTo>
                      <a:pt x="142" y="446"/>
                      <a:pt x="179" y="432"/>
                      <a:pt x="218" y="412"/>
                    </a:cubicBezTo>
                    <a:lnTo>
                      <a:pt x="218" y="164"/>
                    </a:lnTo>
                    <a:lnTo>
                      <a:pt x="218" y="55"/>
                    </a:lnTo>
                    <a:cubicBezTo>
                      <a:pt x="189" y="55"/>
                      <a:pt x="149" y="45"/>
                      <a:pt x="129" y="25"/>
                    </a:cubicBezTo>
                    <a:cubicBezTo>
                      <a:pt x="105" y="8"/>
                      <a:pt x="85" y="1"/>
                      <a:pt x="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"/>
              <p:cNvSpPr/>
              <p:nvPr/>
            </p:nvSpPr>
            <p:spPr>
              <a:xfrm>
                <a:off x="11985806" y="2282937"/>
                <a:ext cx="4992" cy="17712"/>
              </a:xfrm>
              <a:custGeom>
                <a:avLst/>
                <a:gdLst/>
                <a:ahLst/>
                <a:cxnLst/>
                <a:rect l="l" t="t" r="r" b="b"/>
                <a:pathLst>
                  <a:path w="31" h="110" extrusionOk="0">
                    <a:moveTo>
                      <a:pt x="30" y="0"/>
                    </a:moveTo>
                    <a:cubicBezTo>
                      <a:pt x="1" y="30"/>
                      <a:pt x="1" y="60"/>
                      <a:pt x="30" y="110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"/>
              <p:cNvSpPr/>
              <p:nvPr/>
            </p:nvSpPr>
            <p:spPr>
              <a:xfrm>
                <a:off x="11342358" y="2099371"/>
                <a:ext cx="180667" cy="134293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834" extrusionOk="0">
                    <a:moveTo>
                      <a:pt x="626" y="0"/>
                    </a:moveTo>
                    <a:cubicBezTo>
                      <a:pt x="606" y="0"/>
                      <a:pt x="576" y="10"/>
                      <a:pt x="556" y="10"/>
                    </a:cubicBezTo>
                    <a:cubicBezTo>
                      <a:pt x="534" y="48"/>
                      <a:pt x="516" y="71"/>
                      <a:pt x="505" y="71"/>
                    </a:cubicBezTo>
                    <a:cubicBezTo>
                      <a:pt x="496" y="71"/>
                      <a:pt x="492" y="56"/>
                      <a:pt x="497" y="20"/>
                    </a:cubicBezTo>
                    <a:lnTo>
                      <a:pt x="497" y="20"/>
                    </a:lnTo>
                    <a:cubicBezTo>
                      <a:pt x="298" y="80"/>
                      <a:pt x="100" y="318"/>
                      <a:pt x="1" y="615"/>
                    </a:cubicBezTo>
                    <a:cubicBezTo>
                      <a:pt x="45" y="582"/>
                      <a:pt x="77" y="546"/>
                      <a:pt x="107" y="546"/>
                    </a:cubicBezTo>
                    <a:cubicBezTo>
                      <a:pt x="130" y="546"/>
                      <a:pt x="153" y="569"/>
                      <a:pt x="179" y="635"/>
                    </a:cubicBezTo>
                    <a:cubicBezTo>
                      <a:pt x="217" y="754"/>
                      <a:pt x="247" y="833"/>
                      <a:pt x="291" y="833"/>
                    </a:cubicBezTo>
                    <a:cubicBezTo>
                      <a:pt x="317" y="833"/>
                      <a:pt x="347" y="806"/>
                      <a:pt x="388" y="744"/>
                    </a:cubicBezTo>
                    <a:cubicBezTo>
                      <a:pt x="497" y="575"/>
                      <a:pt x="526" y="635"/>
                      <a:pt x="586" y="575"/>
                    </a:cubicBezTo>
                    <a:cubicBezTo>
                      <a:pt x="635" y="516"/>
                      <a:pt x="348" y="407"/>
                      <a:pt x="526" y="298"/>
                    </a:cubicBezTo>
                    <a:cubicBezTo>
                      <a:pt x="612" y="253"/>
                      <a:pt x="662" y="236"/>
                      <a:pt x="707" y="236"/>
                    </a:cubicBezTo>
                    <a:cubicBezTo>
                      <a:pt x="761" y="236"/>
                      <a:pt x="806" y="261"/>
                      <a:pt x="893" y="288"/>
                    </a:cubicBezTo>
                    <a:cubicBezTo>
                      <a:pt x="937" y="304"/>
                      <a:pt x="984" y="312"/>
                      <a:pt x="1027" y="312"/>
                    </a:cubicBezTo>
                    <a:cubicBezTo>
                      <a:pt x="1062" y="312"/>
                      <a:pt x="1095" y="307"/>
                      <a:pt x="1121" y="298"/>
                    </a:cubicBezTo>
                    <a:cubicBezTo>
                      <a:pt x="943" y="179"/>
                      <a:pt x="824" y="30"/>
                      <a:pt x="6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"/>
              <p:cNvSpPr/>
              <p:nvPr/>
            </p:nvSpPr>
            <p:spPr>
              <a:xfrm>
                <a:off x="11452498" y="2605628"/>
                <a:ext cx="51366" cy="52654"/>
              </a:xfrm>
              <a:custGeom>
                <a:avLst/>
                <a:gdLst/>
                <a:ahLst/>
                <a:cxnLst/>
                <a:rect l="l" t="t" r="r" b="b"/>
                <a:pathLst>
                  <a:path w="319" h="327" extrusionOk="0">
                    <a:moveTo>
                      <a:pt x="133" y="0"/>
                    </a:moveTo>
                    <a:cubicBezTo>
                      <a:pt x="109" y="0"/>
                      <a:pt x="90" y="9"/>
                      <a:pt x="80" y="29"/>
                    </a:cubicBezTo>
                    <a:cubicBezTo>
                      <a:pt x="60" y="69"/>
                      <a:pt x="31" y="118"/>
                      <a:pt x="1" y="188"/>
                    </a:cubicBezTo>
                    <a:cubicBezTo>
                      <a:pt x="1" y="208"/>
                      <a:pt x="11" y="227"/>
                      <a:pt x="11" y="247"/>
                    </a:cubicBezTo>
                    <a:cubicBezTo>
                      <a:pt x="14" y="303"/>
                      <a:pt x="31" y="327"/>
                      <a:pt x="59" y="327"/>
                    </a:cubicBezTo>
                    <a:cubicBezTo>
                      <a:pt x="114" y="327"/>
                      <a:pt x="212" y="225"/>
                      <a:pt x="318" y="79"/>
                    </a:cubicBezTo>
                    <a:cubicBezTo>
                      <a:pt x="246" y="33"/>
                      <a:pt x="179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"/>
              <p:cNvSpPr/>
              <p:nvPr/>
            </p:nvSpPr>
            <p:spPr>
              <a:xfrm>
                <a:off x="11962780" y="1692948"/>
                <a:ext cx="28018" cy="56841"/>
              </a:xfrm>
              <a:custGeom>
                <a:avLst/>
                <a:gdLst/>
                <a:ahLst/>
                <a:cxnLst/>
                <a:rect l="l" t="t" r="r" b="b"/>
                <a:pathLst>
                  <a:path w="174" h="353" extrusionOk="0">
                    <a:moveTo>
                      <a:pt x="146" y="0"/>
                    </a:moveTo>
                    <a:cubicBezTo>
                      <a:pt x="85" y="0"/>
                      <a:pt x="1" y="162"/>
                      <a:pt x="54" y="234"/>
                    </a:cubicBezTo>
                    <a:cubicBezTo>
                      <a:pt x="104" y="293"/>
                      <a:pt x="124" y="313"/>
                      <a:pt x="173" y="353"/>
                    </a:cubicBezTo>
                    <a:lnTo>
                      <a:pt x="173" y="26"/>
                    </a:lnTo>
                    <a:cubicBezTo>
                      <a:pt x="173" y="16"/>
                      <a:pt x="173" y="6"/>
                      <a:pt x="164" y="6"/>
                    </a:cubicBezTo>
                    <a:cubicBezTo>
                      <a:pt x="158" y="2"/>
                      <a:pt x="152" y="0"/>
                      <a:pt x="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"/>
              <p:cNvSpPr/>
              <p:nvPr/>
            </p:nvSpPr>
            <p:spPr>
              <a:xfrm>
                <a:off x="11910769" y="2089548"/>
                <a:ext cx="80028" cy="83893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21" extrusionOk="0">
                    <a:moveTo>
                      <a:pt x="172" y="1"/>
                    </a:moveTo>
                    <a:cubicBezTo>
                      <a:pt x="0" y="1"/>
                      <a:pt x="149" y="398"/>
                      <a:pt x="149" y="398"/>
                    </a:cubicBezTo>
                    <a:cubicBezTo>
                      <a:pt x="149" y="398"/>
                      <a:pt x="264" y="520"/>
                      <a:pt x="396" y="520"/>
                    </a:cubicBezTo>
                    <a:cubicBezTo>
                      <a:pt x="419" y="520"/>
                      <a:pt x="443" y="516"/>
                      <a:pt x="467" y="507"/>
                    </a:cubicBezTo>
                    <a:cubicBezTo>
                      <a:pt x="477" y="507"/>
                      <a:pt x="487" y="497"/>
                      <a:pt x="496" y="497"/>
                    </a:cubicBezTo>
                    <a:lnTo>
                      <a:pt x="496" y="111"/>
                    </a:lnTo>
                    <a:lnTo>
                      <a:pt x="487" y="111"/>
                    </a:lnTo>
                    <a:cubicBezTo>
                      <a:pt x="338" y="81"/>
                      <a:pt x="477" y="111"/>
                      <a:pt x="229" y="12"/>
                    </a:cubicBezTo>
                    <a:cubicBezTo>
                      <a:pt x="207" y="4"/>
                      <a:pt x="188" y="1"/>
                      <a:pt x="1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"/>
              <p:cNvSpPr/>
              <p:nvPr/>
            </p:nvSpPr>
            <p:spPr>
              <a:xfrm>
                <a:off x="11847004" y="836465"/>
                <a:ext cx="143793" cy="204499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270" extrusionOk="0">
                    <a:moveTo>
                      <a:pt x="620" y="1"/>
                    </a:moveTo>
                    <a:cubicBezTo>
                      <a:pt x="500" y="1"/>
                      <a:pt x="417" y="357"/>
                      <a:pt x="417" y="357"/>
                    </a:cubicBezTo>
                    <a:cubicBezTo>
                      <a:pt x="417" y="357"/>
                      <a:pt x="317" y="555"/>
                      <a:pt x="159" y="704"/>
                    </a:cubicBezTo>
                    <a:cubicBezTo>
                      <a:pt x="0" y="853"/>
                      <a:pt x="516" y="902"/>
                      <a:pt x="664" y="922"/>
                    </a:cubicBezTo>
                    <a:cubicBezTo>
                      <a:pt x="813" y="942"/>
                      <a:pt x="615" y="1111"/>
                      <a:pt x="724" y="1240"/>
                    </a:cubicBezTo>
                    <a:cubicBezTo>
                      <a:pt x="741" y="1260"/>
                      <a:pt x="761" y="1269"/>
                      <a:pt x="784" y="1269"/>
                    </a:cubicBezTo>
                    <a:cubicBezTo>
                      <a:pt x="815" y="1269"/>
                      <a:pt x="852" y="1253"/>
                      <a:pt x="892" y="1230"/>
                    </a:cubicBezTo>
                    <a:lnTo>
                      <a:pt x="892" y="357"/>
                    </a:lnTo>
                    <a:cubicBezTo>
                      <a:pt x="853" y="317"/>
                      <a:pt x="793" y="248"/>
                      <a:pt x="734" y="109"/>
                    </a:cubicBezTo>
                    <a:cubicBezTo>
                      <a:pt x="694" y="31"/>
                      <a:pt x="655" y="1"/>
                      <a:pt x="6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"/>
              <p:cNvSpPr/>
              <p:nvPr/>
            </p:nvSpPr>
            <p:spPr>
              <a:xfrm>
                <a:off x="11865844" y="1055779"/>
                <a:ext cx="126081" cy="233805"/>
              </a:xfrm>
              <a:custGeom>
                <a:avLst/>
                <a:gdLst/>
                <a:ahLst/>
                <a:cxnLst/>
                <a:rect l="l" t="t" r="r" b="b"/>
                <a:pathLst>
                  <a:path w="783" h="1452" extrusionOk="0">
                    <a:moveTo>
                      <a:pt x="122" y="1"/>
                    </a:moveTo>
                    <a:cubicBezTo>
                      <a:pt x="0" y="1"/>
                      <a:pt x="121" y="414"/>
                      <a:pt x="121" y="512"/>
                    </a:cubicBezTo>
                    <a:cubicBezTo>
                      <a:pt x="121" y="631"/>
                      <a:pt x="91" y="750"/>
                      <a:pt x="319" y="810"/>
                    </a:cubicBezTo>
                    <a:cubicBezTo>
                      <a:pt x="537" y="879"/>
                      <a:pt x="468" y="1107"/>
                      <a:pt x="617" y="1355"/>
                    </a:cubicBezTo>
                    <a:cubicBezTo>
                      <a:pt x="652" y="1424"/>
                      <a:pt x="679" y="1452"/>
                      <a:pt x="704" y="1452"/>
                    </a:cubicBezTo>
                    <a:cubicBezTo>
                      <a:pt x="728" y="1452"/>
                      <a:pt x="751" y="1424"/>
                      <a:pt x="775" y="1385"/>
                    </a:cubicBezTo>
                    <a:lnTo>
                      <a:pt x="775" y="433"/>
                    </a:lnTo>
                    <a:cubicBezTo>
                      <a:pt x="769" y="428"/>
                      <a:pt x="764" y="426"/>
                      <a:pt x="759" y="426"/>
                    </a:cubicBezTo>
                    <a:cubicBezTo>
                      <a:pt x="734" y="426"/>
                      <a:pt x="730" y="492"/>
                      <a:pt x="756" y="601"/>
                    </a:cubicBezTo>
                    <a:cubicBezTo>
                      <a:pt x="783" y="709"/>
                      <a:pt x="755" y="762"/>
                      <a:pt x="702" y="762"/>
                    </a:cubicBezTo>
                    <a:cubicBezTo>
                      <a:pt x="639" y="762"/>
                      <a:pt x="540" y="684"/>
                      <a:pt x="458" y="532"/>
                    </a:cubicBezTo>
                    <a:cubicBezTo>
                      <a:pt x="300" y="264"/>
                      <a:pt x="359" y="116"/>
                      <a:pt x="171" y="16"/>
                    </a:cubicBezTo>
                    <a:cubicBezTo>
                      <a:pt x="151" y="6"/>
                      <a:pt x="135" y="1"/>
                      <a:pt x="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"/>
              <p:cNvSpPr/>
              <p:nvPr/>
            </p:nvSpPr>
            <p:spPr>
              <a:xfrm>
                <a:off x="11791129" y="572709"/>
                <a:ext cx="199668" cy="206592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283" extrusionOk="0">
                    <a:moveTo>
                      <a:pt x="1169" y="1"/>
                    </a:moveTo>
                    <a:cubicBezTo>
                      <a:pt x="1146" y="1"/>
                      <a:pt x="1125" y="19"/>
                      <a:pt x="1111" y="72"/>
                    </a:cubicBezTo>
                    <a:cubicBezTo>
                      <a:pt x="1071" y="223"/>
                      <a:pt x="944" y="296"/>
                      <a:pt x="835" y="296"/>
                    </a:cubicBezTo>
                    <a:cubicBezTo>
                      <a:pt x="779" y="296"/>
                      <a:pt x="727" y="277"/>
                      <a:pt x="694" y="240"/>
                    </a:cubicBezTo>
                    <a:cubicBezTo>
                      <a:pt x="660" y="209"/>
                      <a:pt x="629" y="195"/>
                      <a:pt x="595" y="195"/>
                    </a:cubicBezTo>
                    <a:cubicBezTo>
                      <a:pt x="519" y="195"/>
                      <a:pt x="429" y="266"/>
                      <a:pt x="258" y="389"/>
                    </a:cubicBezTo>
                    <a:cubicBezTo>
                      <a:pt x="0" y="567"/>
                      <a:pt x="387" y="716"/>
                      <a:pt x="496" y="835"/>
                    </a:cubicBezTo>
                    <a:cubicBezTo>
                      <a:pt x="529" y="866"/>
                      <a:pt x="560" y="874"/>
                      <a:pt x="592" y="874"/>
                    </a:cubicBezTo>
                    <a:cubicBezTo>
                      <a:pt x="627" y="874"/>
                      <a:pt x="664" y="864"/>
                      <a:pt x="706" y="864"/>
                    </a:cubicBezTo>
                    <a:cubicBezTo>
                      <a:pt x="763" y="864"/>
                      <a:pt x="832" y="882"/>
                      <a:pt x="922" y="964"/>
                    </a:cubicBezTo>
                    <a:cubicBezTo>
                      <a:pt x="1097" y="1123"/>
                      <a:pt x="1113" y="1283"/>
                      <a:pt x="1158" y="1283"/>
                    </a:cubicBezTo>
                    <a:cubicBezTo>
                      <a:pt x="1169" y="1283"/>
                      <a:pt x="1182" y="1273"/>
                      <a:pt x="1200" y="1252"/>
                    </a:cubicBezTo>
                    <a:cubicBezTo>
                      <a:pt x="1220" y="1242"/>
                      <a:pt x="1230" y="1232"/>
                      <a:pt x="1239" y="1222"/>
                    </a:cubicBezTo>
                    <a:lnTo>
                      <a:pt x="1239" y="42"/>
                    </a:lnTo>
                    <a:cubicBezTo>
                      <a:pt x="1219" y="21"/>
                      <a:pt x="1193" y="1"/>
                      <a:pt x="1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"/>
              <p:cNvSpPr/>
              <p:nvPr/>
            </p:nvSpPr>
            <p:spPr>
              <a:xfrm>
                <a:off x="11923651" y="2729938"/>
                <a:ext cx="67146" cy="107724"/>
              </a:xfrm>
              <a:custGeom>
                <a:avLst/>
                <a:gdLst/>
                <a:ahLst/>
                <a:cxnLst/>
                <a:rect l="l" t="t" r="r" b="b"/>
                <a:pathLst>
                  <a:path w="417" h="669" extrusionOk="0">
                    <a:moveTo>
                      <a:pt x="416" y="1"/>
                    </a:moveTo>
                    <a:cubicBezTo>
                      <a:pt x="357" y="11"/>
                      <a:pt x="307" y="21"/>
                      <a:pt x="288" y="60"/>
                    </a:cubicBezTo>
                    <a:cubicBezTo>
                      <a:pt x="248" y="140"/>
                      <a:pt x="228" y="259"/>
                      <a:pt x="109" y="328"/>
                    </a:cubicBezTo>
                    <a:cubicBezTo>
                      <a:pt x="0" y="397"/>
                      <a:pt x="228" y="635"/>
                      <a:pt x="307" y="665"/>
                    </a:cubicBezTo>
                    <a:cubicBezTo>
                      <a:pt x="317" y="668"/>
                      <a:pt x="327" y="669"/>
                      <a:pt x="336" y="669"/>
                    </a:cubicBezTo>
                    <a:cubicBezTo>
                      <a:pt x="363" y="669"/>
                      <a:pt x="387" y="658"/>
                      <a:pt x="416" y="635"/>
                    </a:cubicBezTo>
                    <a:lnTo>
                      <a:pt x="4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"/>
              <p:cNvSpPr/>
              <p:nvPr/>
            </p:nvSpPr>
            <p:spPr>
              <a:xfrm>
                <a:off x="11417717" y="1703092"/>
                <a:ext cx="9500" cy="11594"/>
              </a:xfrm>
              <a:custGeom>
                <a:avLst/>
                <a:gdLst/>
                <a:ahLst/>
                <a:cxnLst/>
                <a:rect l="l" t="t" r="r" b="b"/>
                <a:pathLst>
                  <a:path w="59" h="72" extrusionOk="0">
                    <a:moveTo>
                      <a:pt x="41" y="0"/>
                    </a:moveTo>
                    <a:cubicBezTo>
                      <a:pt x="7" y="0"/>
                      <a:pt x="0" y="28"/>
                      <a:pt x="9" y="72"/>
                    </a:cubicBezTo>
                    <a:cubicBezTo>
                      <a:pt x="29" y="52"/>
                      <a:pt x="48" y="22"/>
                      <a:pt x="58" y="2"/>
                    </a:cubicBezTo>
                    <a:cubicBezTo>
                      <a:pt x="52" y="1"/>
                      <a:pt x="46" y="0"/>
                      <a:pt x="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"/>
              <p:cNvSpPr/>
              <p:nvPr/>
            </p:nvSpPr>
            <p:spPr>
              <a:xfrm>
                <a:off x="11372469" y="1413895"/>
                <a:ext cx="30755" cy="26247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63" extrusionOk="0">
                    <a:moveTo>
                      <a:pt x="65" y="0"/>
                    </a:moveTo>
                    <a:cubicBezTo>
                      <a:pt x="1" y="0"/>
                      <a:pt x="23" y="81"/>
                      <a:pt x="72" y="162"/>
                    </a:cubicBezTo>
                    <a:cubicBezTo>
                      <a:pt x="91" y="152"/>
                      <a:pt x="141" y="103"/>
                      <a:pt x="191" y="33"/>
                    </a:cubicBezTo>
                    <a:cubicBezTo>
                      <a:pt x="171" y="23"/>
                      <a:pt x="151" y="23"/>
                      <a:pt x="121" y="13"/>
                    </a:cubicBezTo>
                    <a:cubicBezTo>
                      <a:pt x="98" y="4"/>
                      <a:pt x="79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"/>
              <p:cNvSpPr/>
              <p:nvPr/>
            </p:nvSpPr>
            <p:spPr>
              <a:xfrm>
                <a:off x="11419810" y="1370257"/>
                <a:ext cx="28179" cy="14009"/>
              </a:xfrm>
              <a:custGeom>
                <a:avLst/>
                <a:gdLst/>
                <a:ahLst/>
                <a:cxnLst/>
                <a:rect l="l" t="t" r="r" b="b"/>
                <a:pathLst>
                  <a:path w="175" h="87" extrusionOk="0">
                    <a:moveTo>
                      <a:pt x="85" y="1"/>
                    </a:moveTo>
                    <a:cubicBezTo>
                      <a:pt x="0" y="1"/>
                      <a:pt x="32" y="31"/>
                      <a:pt x="95" y="86"/>
                    </a:cubicBezTo>
                    <a:cubicBezTo>
                      <a:pt x="121" y="60"/>
                      <a:pt x="148" y="33"/>
                      <a:pt x="174" y="7"/>
                    </a:cubicBezTo>
                    <a:lnTo>
                      <a:pt x="174" y="7"/>
                    </a:lnTo>
                    <a:cubicBezTo>
                      <a:pt x="136" y="3"/>
                      <a:pt x="106" y="1"/>
                      <a:pt x="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"/>
              <p:cNvSpPr/>
              <p:nvPr/>
            </p:nvSpPr>
            <p:spPr>
              <a:xfrm>
                <a:off x="11503864" y="825515"/>
                <a:ext cx="19162" cy="25442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58" extrusionOk="0">
                    <a:moveTo>
                      <a:pt x="73" y="0"/>
                    </a:moveTo>
                    <a:cubicBezTo>
                      <a:pt x="0" y="0"/>
                      <a:pt x="5" y="90"/>
                      <a:pt x="39" y="157"/>
                    </a:cubicBezTo>
                    <a:cubicBezTo>
                      <a:pt x="59" y="118"/>
                      <a:pt x="89" y="68"/>
                      <a:pt x="118" y="9"/>
                    </a:cubicBezTo>
                    <a:cubicBezTo>
                      <a:pt x="101" y="3"/>
                      <a:pt x="86" y="0"/>
                      <a:pt x="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"/>
              <p:cNvSpPr/>
              <p:nvPr/>
            </p:nvSpPr>
            <p:spPr>
              <a:xfrm>
                <a:off x="11247676" y="2001952"/>
                <a:ext cx="64570" cy="105148"/>
              </a:xfrm>
              <a:custGeom>
                <a:avLst/>
                <a:gdLst/>
                <a:ahLst/>
                <a:cxnLst/>
                <a:rect l="l" t="t" r="r" b="b"/>
                <a:pathLst>
                  <a:path w="401" h="653" extrusionOk="0">
                    <a:moveTo>
                      <a:pt x="400" y="0"/>
                    </a:moveTo>
                    <a:lnTo>
                      <a:pt x="73" y="50"/>
                    </a:lnTo>
                    <a:cubicBezTo>
                      <a:pt x="93" y="50"/>
                      <a:pt x="103" y="60"/>
                      <a:pt x="113" y="70"/>
                    </a:cubicBezTo>
                    <a:cubicBezTo>
                      <a:pt x="272" y="199"/>
                      <a:pt x="14" y="238"/>
                      <a:pt x="4" y="526"/>
                    </a:cubicBezTo>
                    <a:cubicBezTo>
                      <a:pt x="1" y="618"/>
                      <a:pt x="12" y="653"/>
                      <a:pt x="32" y="653"/>
                    </a:cubicBezTo>
                    <a:cubicBezTo>
                      <a:pt x="76" y="653"/>
                      <a:pt x="163" y="477"/>
                      <a:pt x="232" y="367"/>
                    </a:cubicBezTo>
                    <a:cubicBezTo>
                      <a:pt x="301" y="248"/>
                      <a:pt x="331" y="169"/>
                      <a:pt x="371" y="80"/>
                    </a:cubicBezTo>
                    <a:cubicBezTo>
                      <a:pt x="381" y="50"/>
                      <a:pt x="391" y="30"/>
                      <a:pt x="4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"/>
              <p:cNvSpPr/>
              <p:nvPr/>
            </p:nvSpPr>
            <p:spPr>
              <a:xfrm>
                <a:off x="11428183" y="1051109"/>
                <a:ext cx="51688" cy="56841"/>
              </a:xfrm>
              <a:custGeom>
                <a:avLst/>
                <a:gdLst/>
                <a:ahLst/>
                <a:cxnLst/>
                <a:rect l="l" t="t" r="r" b="b"/>
                <a:pathLst>
                  <a:path w="321" h="353" extrusionOk="0">
                    <a:moveTo>
                      <a:pt x="160" y="0"/>
                    </a:moveTo>
                    <a:cubicBezTo>
                      <a:pt x="91" y="0"/>
                      <a:pt x="0" y="152"/>
                      <a:pt x="63" y="224"/>
                    </a:cubicBezTo>
                    <a:cubicBezTo>
                      <a:pt x="112" y="283"/>
                      <a:pt x="142" y="293"/>
                      <a:pt x="211" y="353"/>
                    </a:cubicBezTo>
                    <a:cubicBezTo>
                      <a:pt x="253" y="294"/>
                      <a:pt x="288" y="271"/>
                      <a:pt x="310" y="271"/>
                    </a:cubicBezTo>
                    <a:cubicBezTo>
                      <a:pt x="314" y="271"/>
                      <a:pt x="317" y="272"/>
                      <a:pt x="321" y="273"/>
                    </a:cubicBezTo>
                    <a:cubicBezTo>
                      <a:pt x="221" y="174"/>
                      <a:pt x="241" y="36"/>
                      <a:pt x="182" y="6"/>
                    </a:cubicBezTo>
                    <a:cubicBezTo>
                      <a:pt x="175" y="2"/>
                      <a:pt x="168" y="0"/>
                      <a:pt x="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"/>
              <p:cNvSpPr/>
              <p:nvPr/>
            </p:nvSpPr>
            <p:spPr>
              <a:xfrm>
                <a:off x="11442997" y="1720966"/>
                <a:ext cx="44925" cy="40095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49" extrusionOk="0">
                    <a:moveTo>
                      <a:pt x="129" y="0"/>
                    </a:moveTo>
                    <a:cubicBezTo>
                      <a:pt x="110" y="20"/>
                      <a:pt x="100" y="40"/>
                      <a:pt x="90" y="60"/>
                    </a:cubicBezTo>
                    <a:cubicBezTo>
                      <a:pt x="60" y="99"/>
                      <a:pt x="30" y="149"/>
                      <a:pt x="1" y="209"/>
                    </a:cubicBezTo>
                    <a:cubicBezTo>
                      <a:pt x="20" y="228"/>
                      <a:pt x="40" y="238"/>
                      <a:pt x="70" y="248"/>
                    </a:cubicBezTo>
                    <a:cubicBezTo>
                      <a:pt x="100" y="218"/>
                      <a:pt x="139" y="189"/>
                      <a:pt x="169" y="169"/>
                    </a:cubicBezTo>
                    <a:cubicBezTo>
                      <a:pt x="229" y="129"/>
                      <a:pt x="258" y="80"/>
                      <a:pt x="278" y="20"/>
                    </a:cubicBezTo>
                    <a:cubicBezTo>
                      <a:pt x="238" y="20"/>
                      <a:pt x="179" y="20"/>
                      <a:pt x="1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"/>
              <p:cNvSpPr/>
              <p:nvPr/>
            </p:nvSpPr>
            <p:spPr>
              <a:xfrm>
                <a:off x="11149291" y="-236433"/>
                <a:ext cx="842631" cy="3001942"/>
              </a:xfrm>
              <a:custGeom>
                <a:avLst/>
                <a:gdLst/>
                <a:ahLst/>
                <a:cxnLst/>
                <a:rect l="l" t="t" r="r" b="b"/>
                <a:pathLst>
                  <a:path w="5233" h="18643" extrusionOk="0">
                    <a:moveTo>
                      <a:pt x="3698" y="783"/>
                    </a:moveTo>
                    <a:lnTo>
                      <a:pt x="3698" y="992"/>
                    </a:lnTo>
                    <a:cubicBezTo>
                      <a:pt x="3698" y="892"/>
                      <a:pt x="3689" y="833"/>
                      <a:pt x="3689" y="813"/>
                    </a:cubicBezTo>
                    <a:cubicBezTo>
                      <a:pt x="3689" y="803"/>
                      <a:pt x="3689" y="793"/>
                      <a:pt x="3698" y="783"/>
                    </a:cubicBezTo>
                    <a:close/>
                    <a:moveTo>
                      <a:pt x="3639" y="892"/>
                    </a:moveTo>
                    <a:lnTo>
                      <a:pt x="3639" y="892"/>
                    </a:lnTo>
                    <a:cubicBezTo>
                      <a:pt x="3629" y="932"/>
                      <a:pt x="3619" y="992"/>
                      <a:pt x="3599" y="1061"/>
                    </a:cubicBezTo>
                    <a:cubicBezTo>
                      <a:pt x="3550" y="1031"/>
                      <a:pt x="3540" y="982"/>
                      <a:pt x="3589" y="952"/>
                    </a:cubicBezTo>
                    <a:cubicBezTo>
                      <a:pt x="3599" y="932"/>
                      <a:pt x="3619" y="912"/>
                      <a:pt x="3639" y="892"/>
                    </a:cubicBezTo>
                    <a:close/>
                    <a:moveTo>
                      <a:pt x="3123" y="0"/>
                    </a:moveTo>
                    <a:cubicBezTo>
                      <a:pt x="3104" y="50"/>
                      <a:pt x="3123" y="70"/>
                      <a:pt x="3113" y="179"/>
                    </a:cubicBezTo>
                    <a:cubicBezTo>
                      <a:pt x="3109" y="240"/>
                      <a:pt x="3099" y="259"/>
                      <a:pt x="3079" y="259"/>
                    </a:cubicBezTo>
                    <a:cubicBezTo>
                      <a:pt x="3055" y="259"/>
                      <a:pt x="3016" y="229"/>
                      <a:pt x="2955" y="218"/>
                    </a:cubicBezTo>
                    <a:cubicBezTo>
                      <a:pt x="2943" y="216"/>
                      <a:pt x="2933" y="215"/>
                      <a:pt x="2925" y="215"/>
                    </a:cubicBezTo>
                    <a:cubicBezTo>
                      <a:pt x="2850" y="215"/>
                      <a:pt x="2912" y="288"/>
                      <a:pt x="2975" y="288"/>
                    </a:cubicBezTo>
                    <a:cubicBezTo>
                      <a:pt x="2978" y="287"/>
                      <a:pt x="2981" y="287"/>
                      <a:pt x="2984" y="287"/>
                    </a:cubicBezTo>
                    <a:cubicBezTo>
                      <a:pt x="3050" y="287"/>
                      <a:pt x="3103" y="378"/>
                      <a:pt x="3094" y="407"/>
                    </a:cubicBezTo>
                    <a:cubicBezTo>
                      <a:pt x="3074" y="436"/>
                      <a:pt x="2905" y="476"/>
                      <a:pt x="2975" y="625"/>
                    </a:cubicBezTo>
                    <a:cubicBezTo>
                      <a:pt x="3009" y="701"/>
                      <a:pt x="2952" y="724"/>
                      <a:pt x="2893" y="724"/>
                    </a:cubicBezTo>
                    <a:cubicBezTo>
                      <a:pt x="2869" y="724"/>
                      <a:pt x="2844" y="720"/>
                      <a:pt x="2826" y="714"/>
                    </a:cubicBezTo>
                    <a:cubicBezTo>
                      <a:pt x="2816" y="709"/>
                      <a:pt x="2806" y="707"/>
                      <a:pt x="2796" y="707"/>
                    </a:cubicBezTo>
                    <a:cubicBezTo>
                      <a:pt x="2748" y="707"/>
                      <a:pt x="2712" y="763"/>
                      <a:pt x="2786" y="813"/>
                    </a:cubicBezTo>
                    <a:cubicBezTo>
                      <a:pt x="2826" y="833"/>
                      <a:pt x="2836" y="892"/>
                      <a:pt x="2826" y="942"/>
                    </a:cubicBezTo>
                    <a:cubicBezTo>
                      <a:pt x="3022" y="1144"/>
                      <a:pt x="3161" y="1290"/>
                      <a:pt x="3311" y="1290"/>
                    </a:cubicBezTo>
                    <a:cubicBezTo>
                      <a:pt x="3396" y="1290"/>
                      <a:pt x="3485" y="1242"/>
                      <a:pt x="3589" y="1130"/>
                    </a:cubicBezTo>
                    <a:lnTo>
                      <a:pt x="3589" y="1130"/>
                    </a:lnTo>
                    <a:cubicBezTo>
                      <a:pt x="3560" y="1289"/>
                      <a:pt x="3520" y="1458"/>
                      <a:pt x="3500" y="1507"/>
                    </a:cubicBezTo>
                    <a:cubicBezTo>
                      <a:pt x="3431" y="1666"/>
                      <a:pt x="3480" y="1666"/>
                      <a:pt x="3461" y="1904"/>
                    </a:cubicBezTo>
                    <a:cubicBezTo>
                      <a:pt x="3452" y="2008"/>
                      <a:pt x="3436" y="2040"/>
                      <a:pt x="3405" y="2040"/>
                    </a:cubicBezTo>
                    <a:cubicBezTo>
                      <a:pt x="3364" y="2040"/>
                      <a:pt x="3299" y="1986"/>
                      <a:pt x="3193" y="1963"/>
                    </a:cubicBezTo>
                    <a:cubicBezTo>
                      <a:pt x="3176" y="1961"/>
                      <a:pt x="3161" y="1960"/>
                      <a:pt x="3149" y="1960"/>
                    </a:cubicBezTo>
                    <a:cubicBezTo>
                      <a:pt x="3019" y="1960"/>
                      <a:pt x="3116" y="2083"/>
                      <a:pt x="3213" y="2083"/>
                    </a:cubicBezTo>
                    <a:cubicBezTo>
                      <a:pt x="3216" y="2083"/>
                      <a:pt x="3219" y="2083"/>
                      <a:pt x="3223" y="2082"/>
                    </a:cubicBezTo>
                    <a:cubicBezTo>
                      <a:pt x="3226" y="2082"/>
                      <a:pt x="3229" y="2082"/>
                      <a:pt x="3233" y="2082"/>
                    </a:cubicBezTo>
                    <a:cubicBezTo>
                      <a:pt x="3348" y="2082"/>
                      <a:pt x="3450" y="2242"/>
                      <a:pt x="3421" y="2291"/>
                    </a:cubicBezTo>
                    <a:cubicBezTo>
                      <a:pt x="3401" y="2350"/>
                      <a:pt x="3123" y="2419"/>
                      <a:pt x="3223" y="2667"/>
                    </a:cubicBezTo>
                    <a:cubicBezTo>
                      <a:pt x="3286" y="2809"/>
                      <a:pt x="3183" y="2855"/>
                      <a:pt x="3083" y="2855"/>
                    </a:cubicBezTo>
                    <a:cubicBezTo>
                      <a:pt x="3043" y="2855"/>
                      <a:pt x="3003" y="2847"/>
                      <a:pt x="2975" y="2836"/>
                    </a:cubicBezTo>
                    <a:cubicBezTo>
                      <a:pt x="2959" y="2828"/>
                      <a:pt x="2942" y="2824"/>
                      <a:pt x="2927" y="2824"/>
                    </a:cubicBezTo>
                    <a:cubicBezTo>
                      <a:pt x="2847" y="2824"/>
                      <a:pt x="2791" y="2921"/>
                      <a:pt x="2915" y="3004"/>
                    </a:cubicBezTo>
                    <a:cubicBezTo>
                      <a:pt x="3074" y="3114"/>
                      <a:pt x="2945" y="3480"/>
                      <a:pt x="2806" y="3480"/>
                    </a:cubicBezTo>
                    <a:cubicBezTo>
                      <a:pt x="2707" y="3480"/>
                      <a:pt x="2628" y="3324"/>
                      <a:pt x="2516" y="3324"/>
                    </a:cubicBezTo>
                    <a:cubicBezTo>
                      <a:pt x="2471" y="3324"/>
                      <a:pt x="2420" y="3350"/>
                      <a:pt x="2360" y="3421"/>
                    </a:cubicBezTo>
                    <a:cubicBezTo>
                      <a:pt x="2350" y="3431"/>
                      <a:pt x="2350" y="3431"/>
                      <a:pt x="2350" y="3431"/>
                    </a:cubicBezTo>
                    <a:cubicBezTo>
                      <a:pt x="2350" y="3441"/>
                      <a:pt x="2350" y="3441"/>
                      <a:pt x="2340" y="3441"/>
                    </a:cubicBezTo>
                    <a:cubicBezTo>
                      <a:pt x="2271" y="3530"/>
                      <a:pt x="2281" y="3560"/>
                      <a:pt x="2330" y="3570"/>
                    </a:cubicBezTo>
                    <a:cubicBezTo>
                      <a:pt x="2319" y="3575"/>
                      <a:pt x="2304" y="3578"/>
                      <a:pt x="2288" y="3578"/>
                    </a:cubicBezTo>
                    <a:cubicBezTo>
                      <a:pt x="2249" y="3578"/>
                      <a:pt x="2198" y="3564"/>
                      <a:pt x="2142" y="3550"/>
                    </a:cubicBezTo>
                    <a:cubicBezTo>
                      <a:pt x="2112" y="3530"/>
                      <a:pt x="2072" y="3520"/>
                      <a:pt x="2043" y="3510"/>
                    </a:cubicBezTo>
                    <a:cubicBezTo>
                      <a:pt x="1973" y="3520"/>
                      <a:pt x="1924" y="3530"/>
                      <a:pt x="1884" y="3530"/>
                    </a:cubicBezTo>
                    <a:cubicBezTo>
                      <a:pt x="1874" y="3530"/>
                      <a:pt x="1854" y="3530"/>
                      <a:pt x="1844" y="3540"/>
                    </a:cubicBezTo>
                    <a:cubicBezTo>
                      <a:pt x="1884" y="3570"/>
                      <a:pt x="1973" y="3599"/>
                      <a:pt x="2013" y="3619"/>
                    </a:cubicBezTo>
                    <a:cubicBezTo>
                      <a:pt x="2033" y="3636"/>
                      <a:pt x="2051" y="3639"/>
                      <a:pt x="2072" y="3639"/>
                    </a:cubicBezTo>
                    <a:cubicBezTo>
                      <a:pt x="2086" y="3639"/>
                      <a:pt x="2101" y="3638"/>
                      <a:pt x="2118" y="3638"/>
                    </a:cubicBezTo>
                    <a:cubicBezTo>
                      <a:pt x="2152" y="3638"/>
                      <a:pt x="2194" y="3643"/>
                      <a:pt x="2251" y="3679"/>
                    </a:cubicBezTo>
                    <a:cubicBezTo>
                      <a:pt x="2346" y="3734"/>
                      <a:pt x="2359" y="3789"/>
                      <a:pt x="2385" y="3789"/>
                    </a:cubicBezTo>
                    <a:cubicBezTo>
                      <a:pt x="2392" y="3789"/>
                      <a:pt x="2399" y="3786"/>
                      <a:pt x="2410" y="3778"/>
                    </a:cubicBezTo>
                    <a:cubicBezTo>
                      <a:pt x="2417" y="3773"/>
                      <a:pt x="2425" y="3770"/>
                      <a:pt x="2434" y="3770"/>
                    </a:cubicBezTo>
                    <a:cubicBezTo>
                      <a:pt x="2457" y="3770"/>
                      <a:pt x="2482" y="3788"/>
                      <a:pt x="2519" y="3818"/>
                    </a:cubicBezTo>
                    <a:cubicBezTo>
                      <a:pt x="2558" y="3778"/>
                      <a:pt x="2598" y="3738"/>
                      <a:pt x="2618" y="3689"/>
                    </a:cubicBezTo>
                    <a:cubicBezTo>
                      <a:pt x="2710" y="3845"/>
                      <a:pt x="2656" y="3908"/>
                      <a:pt x="2840" y="3908"/>
                    </a:cubicBezTo>
                    <a:cubicBezTo>
                      <a:pt x="2854" y="3908"/>
                      <a:pt x="2869" y="3907"/>
                      <a:pt x="2885" y="3907"/>
                    </a:cubicBezTo>
                    <a:cubicBezTo>
                      <a:pt x="2892" y="3906"/>
                      <a:pt x="2899" y="3906"/>
                      <a:pt x="2905" y="3906"/>
                    </a:cubicBezTo>
                    <a:cubicBezTo>
                      <a:pt x="3047" y="3906"/>
                      <a:pt x="3074" y="4014"/>
                      <a:pt x="3084" y="4194"/>
                    </a:cubicBezTo>
                    <a:cubicBezTo>
                      <a:pt x="3104" y="4214"/>
                      <a:pt x="3113" y="4224"/>
                      <a:pt x="3133" y="4244"/>
                    </a:cubicBezTo>
                    <a:cubicBezTo>
                      <a:pt x="3243" y="4371"/>
                      <a:pt x="3218" y="4424"/>
                      <a:pt x="3121" y="4424"/>
                    </a:cubicBezTo>
                    <a:cubicBezTo>
                      <a:pt x="3113" y="4424"/>
                      <a:pt x="3103" y="4423"/>
                      <a:pt x="3094" y="4422"/>
                    </a:cubicBezTo>
                    <a:lnTo>
                      <a:pt x="3094" y="4422"/>
                    </a:lnTo>
                    <a:cubicBezTo>
                      <a:pt x="3104" y="4492"/>
                      <a:pt x="3104" y="4561"/>
                      <a:pt x="3113" y="4631"/>
                    </a:cubicBezTo>
                    <a:cubicBezTo>
                      <a:pt x="3131" y="4819"/>
                      <a:pt x="3072" y="4886"/>
                      <a:pt x="3003" y="4886"/>
                    </a:cubicBezTo>
                    <a:cubicBezTo>
                      <a:pt x="2914" y="4886"/>
                      <a:pt x="2808" y="4771"/>
                      <a:pt x="2836" y="4670"/>
                    </a:cubicBezTo>
                    <a:cubicBezTo>
                      <a:pt x="2876" y="4531"/>
                      <a:pt x="2816" y="4442"/>
                      <a:pt x="2608" y="4333"/>
                    </a:cubicBezTo>
                    <a:cubicBezTo>
                      <a:pt x="2519" y="4383"/>
                      <a:pt x="2528" y="4531"/>
                      <a:pt x="2528" y="4601"/>
                    </a:cubicBezTo>
                    <a:cubicBezTo>
                      <a:pt x="2538" y="4621"/>
                      <a:pt x="2548" y="4640"/>
                      <a:pt x="2548" y="4660"/>
                    </a:cubicBezTo>
                    <a:cubicBezTo>
                      <a:pt x="2558" y="4680"/>
                      <a:pt x="2558" y="4690"/>
                      <a:pt x="2558" y="4710"/>
                    </a:cubicBezTo>
                    <a:cubicBezTo>
                      <a:pt x="2618" y="4789"/>
                      <a:pt x="2747" y="4908"/>
                      <a:pt x="3004" y="5067"/>
                    </a:cubicBezTo>
                    <a:cubicBezTo>
                      <a:pt x="3200" y="5189"/>
                      <a:pt x="3181" y="5251"/>
                      <a:pt x="3083" y="5251"/>
                    </a:cubicBezTo>
                    <a:cubicBezTo>
                      <a:pt x="2998" y="5251"/>
                      <a:pt x="2852" y="5204"/>
                      <a:pt x="2737" y="5106"/>
                    </a:cubicBezTo>
                    <a:cubicBezTo>
                      <a:pt x="2519" y="4918"/>
                      <a:pt x="2429" y="4888"/>
                      <a:pt x="2281" y="4670"/>
                    </a:cubicBezTo>
                    <a:cubicBezTo>
                      <a:pt x="2211" y="4730"/>
                      <a:pt x="2162" y="4888"/>
                      <a:pt x="2122" y="5037"/>
                    </a:cubicBezTo>
                    <a:cubicBezTo>
                      <a:pt x="2122" y="5047"/>
                      <a:pt x="2122" y="5047"/>
                      <a:pt x="2122" y="5057"/>
                    </a:cubicBezTo>
                    <a:cubicBezTo>
                      <a:pt x="2112" y="5077"/>
                      <a:pt x="2112" y="5087"/>
                      <a:pt x="2112" y="5106"/>
                    </a:cubicBezTo>
                    <a:cubicBezTo>
                      <a:pt x="2102" y="5206"/>
                      <a:pt x="2191" y="5166"/>
                      <a:pt x="2261" y="5225"/>
                    </a:cubicBezTo>
                    <a:cubicBezTo>
                      <a:pt x="2278" y="5213"/>
                      <a:pt x="2294" y="5208"/>
                      <a:pt x="2308" y="5208"/>
                    </a:cubicBezTo>
                    <a:cubicBezTo>
                      <a:pt x="2374" y="5208"/>
                      <a:pt x="2407" y="5327"/>
                      <a:pt x="2439" y="5434"/>
                    </a:cubicBezTo>
                    <a:cubicBezTo>
                      <a:pt x="2479" y="5434"/>
                      <a:pt x="2528" y="5414"/>
                      <a:pt x="2578" y="5384"/>
                    </a:cubicBezTo>
                    <a:cubicBezTo>
                      <a:pt x="2578" y="5404"/>
                      <a:pt x="2608" y="5444"/>
                      <a:pt x="2628" y="5444"/>
                    </a:cubicBezTo>
                    <a:cubicBezTo>
                      <a:pt x="2647" y="5444"/>
                      <a:pt x="2677" y="5434"/>
                      <a:pt x="2707" y="5424"/>
                    </a:cubicBezTo>
                    <a:cubicBezTo>
                      <a:pt x="2697" y="5404"/>
                      <a:pt x="2677" y="5384"/>
                      <a:pt x="2657" y="5364"/>
                    </a:cubicBezTo>
                    <a:cubicBezTo>
                      <a:pt x="2647" y="5354"/>
                      <a:pt x="2638" y="5354"/>
                      <a:pt x="2628" y="5354"/>
                    </a:cubicBezTo>
                    <a:lnTo>
                      <a:pt x="2618" y="5354"/>
                    </a:lnTo>
                    <a:cubicBezTo>
                      <a:pt x="2628" y="5344"/>
                      <a:pt x="2628" y="5344"/>
                      <a:pt x="2638" y="5335"/>
                    </a:cubicBezTo>
                    <a:cubicBezTo>
                      <a:pt x="2667" y="5315"/>
                      <a:pt x="2697" y="5295"/>
                      <a:pt x="2717" y="5265"/>
                    </a:cubicBezTo>
                    <a:cubicBezTo>
                      <a:pt x="2751" y="5234"/>
                      <a:pt x="2781" y="5220"/>
                      <a:pt x="2814" y="5220"/>
                    </a:cubicBezTo>
                    <a:cubicBezTo>
                      <a:pt x="2887" y="5220"/>
                      <a:pt x="2976" y="5291"/>
                      <a:pt x="3153" y="5414"/>
                    </a:cubicBezTo>
                    <a:cubicBezTo>
                      <a:pt x="3401" y="5592"/>
                      <a:pt x="3024" y="5741"/>
                      <a:pt x="2905" y="5860"/>
                    </a:cubicBezTo>
                    <a:cubicBezTo>
                      <a:pt x="2895" y="5830"/>
                      <a:pt x="2885" y="5810"/>
                      <a:pt x="2876" y="5781"/>
                    </a:cubicBezTo>
                    <a:cubicBezTo>
                      <a:pt x="2846" y="5741"/>
                      <a:pt x="2856" y="5741"/>
                      <a:pt x="2747" y="5692"/>
                    </a:cubicBezTo>
                    <a:cubicBezTo>
                      <a:pt x="2722" y="5679"/>
                      <a:pt x="2708" y="5674"/>
                      <a:pt x="2701" y="5674"/>
                    </a:cubicBezTo>
                    <a:cubicBezTo>
                      <a:pt x="2674" y="5674"/>
                      <a:pt x="2761" y="5758"/>
                      <a:pt x="2816" y="5860"/>
                    </a:cubicBezTo>
                    <a:cubicBezTo>
                      <a:pt x="2826" y="5870"/>
                      <a:pt x="2826" y="5880"/>
                      <a:pt x="2836" y="5900"/>
                    </a:cubicBezTo>
                    <a:cubicBezTo>
                      <a:pt x="2803" y="5900"/>
                      <a:pt x="2770" y="5895"/>
                      <a:pt x="2731" y="5895"/>
                    </a:cubicBezTo>
                    <a:cubicBezTo>
                      <a:pt x="2711" y="5895"/>
                      <a:pt x="2690" y="5896"/>
                      <a:pt x="2667" y="5900"/>
                    </a:cubicBezTo>
                    <a:cubicBezTo>
                      <a:pt x="2647" y="5860"/>
                      <a:pt x="2677" y="5820"/>
                      <a:pt x="2647" y="5761"/>
                    </a:cubicBezTo>
                    <a:cubicBezTo>
                      <a:pt x="2633" y="5733"/>
                      <a:pt x="2619" y="5722"/>
                      <a:pt x="2606" y="5722"/>
                    </a:cubicBezTo>
                    <a:cubicBezTo>
                      <a:pt x="2592" y="5722"/>
                      <a:pt x="2579" y="5735"/>
                      <a:pt x="2568" y="5751"/>
                    </a:cubicBezTo>
                    <a:cubicBezTo>
                      <a:pt x="2578" y="5791"/>
                      <a:pt x="2598" y="5840"/>
                      <a:pt x="2618" y="5910"/>
                    </a:cubicBezTo>
                    <a:cubicBezTo>
                      <a:pt x="2647" y="5979"/>
                      <a:pt x="2687" y="6068"/>
                      <a:pt x="2747" y="6187"/>
                    </a:cubicBezTo>
                    <a:cubicBezTo>
                      <a:pt x="2889" y="6466"/>
                      <a:pt x="2869" y="6528"/>
                      <a:pt x="2817" y="6528"/>
                    </a:cubicBezTo>
                    <a:cubicBezTo>
                      <a:pt x="2786" y="6528"/>
                      <a:pt x="2743" y="6506"/>
                      <a:pt x="2717" y="6495"/>
                    </a:cubicBezTo>
                    <a:cubicBezTo>
                      <a:pt x="2667" y="6475"/>
                      <a:pt x="2499" y="6286"/>
                      <a:pt x="2350" y="6148"/>
                    </a:cubicBezTo>
                    <a:cubicBezTo>
                      <a:pt x="2330" y="6187"/>
                      <a:pt x="2310" y="6227"/>
                      <a:pt x="2291" y="6247"/>
                    </a:cubicBezTo>
                    <a:cubicBezTo>
                      <a:pt x="2340" y="6296"/>
                      <a:pt x="2390" y="6356"/>
                      <a:pt x="2439" y="6415"/>
                    </a:cubicBezTo>
                    <a:cubicBezTo>
                      <a:pt x="2443" y="6414"/>
                      <a:pt x="2446" y="6413"/>
                      <a:pt x="2449" y="6413"/>
                    </a:cubicBezTo>
                    <a:cubicBezTo>
                      <a:pt x="2465" y="6413"/>
                      <a:pt x="2479" y="6432"/>
                      <a:pt x="2479" y="6465"/>
                    </a:cubicBezTo>
                    <a:cubicBezTo>
                      <a:pt x="2619" y="6622"/>
                      <a:pt x="2608" y="6668"/>
                      <a:pt x="2544" y="6668"/>
                    </a:cubicBezTo>
                    <a:cubicBezTo>
                      <a:pt x="2531" y="6668"/>
                      <a:pt x="2515" y="6667"/>
                      <a:pt x="2499" y="6663"/>
                    </a:cubicBezTo>
                    <a:cubicBezTo>
                      <a:pt x="2489" y="6663"/>
                      <a:pt x="2479" y="6653"/>
                      <a:pt x="2479" y="6653"/>
                    </a:cubicBezTo>
                    <a:cubicBezTo>
                      <a:pt x="2459" y="6663"/>
                      <a:pt x="2429" y="6663"/>
                      <a:pt x="2390" y="6663"/>
                    </a:cubicBezTo>
                    <a:cubicBezTo>
                      <a:pt x="2374" y="6662"/>
                      <a:pt x="2361" y="6662"/>
                      <a:pt x="2351" y="6662"/>
                    </a:cubicBezTo>
                    <a:cubicBezTo>
                      <a:pt x="2260" y="6662"/>
                      <a:pt x="2389" y="6701"/>
                      <a:pt x="2469" y="6772"/>
                    </a:cubicBezTo>
                    <a:cubicBezTo>
                      <a:pt x="2479" y="6782"/>
                      <a:pt x="2479" y="6792"/>
                      <a:pt x="2489" y="6792"/>
                    </a:cubicBezTo>
                    <a:lnTo>
                      <a:pt x="2499" y="6792"/>
                    </a:lnTo>
                    <a:cubicBezTo>
                      <a:pt x="2550" y="6778"/>
                      <a:pt x="2600" y="6768"/>
                      <a:pt x="2651" y="6768"/>
                    </a:cubicBezTo>
                    <a:cubicBezTo>
                      <a:pt x="2670" y="6768"/>
                      <a:pt x="2688" y="6770"/>
                      <a:pt x="2707" y="6772"/>
                    </a:cubicBezTo>
                    <a:cubicBezTo>
                      <a:pt x="2846" y="6812"/>
                      <a:pt x="2826" y="7119"/>
                      <a:pt x="2935" y="7427"/>
                    </a:cubicBezTo>
                    <a:cubicBezTo>
                      <a:pt x="3044" y="7734"/>
                      <a:pt x="3104" y="7605"/>
                      <a:pt x="3223" y="8091"/>
                    </a:cubicBezTo>
                    <a:cubicBezTo>
                      <a:pt x="3256" y="8224"/>
                      <a:pt x="3253" y="8275"/>
                      <a:pt x="3228" y="8275"/>
                    </a:cubicBezTo>
                    <a:cubicBezTo>
                      <a:pt x="3164" y="8275"/>
                      <a:pt x="2956" y="7934"/>
                      <a:pt x="2856" y="7784"/>
                    </a:cubicBezTo>
                    <a:cubicBezTo>
                      <a:pt x="2747" y="7615"/>
                      <a:pt x="2786" y="7625"/>
                      <a:pt x="2638" y="7526"/>
                    </a:cubicBezTo>
                    <a:cubicBezTo>
                      <a:pt x="2628" y="7516"/>
                      <a:pt x="2598" y="7506"/>
                      <a:pt x="2578" y="7486"/>
                    </a:cubicBezTo>
                    <a:cubicBezTo>
                      <a:pt x="2578" y="7506"/>
                      <a:pt x="2558" y="7516"/>
                      <a:pt x="2519" y="7516"/>
                    </a:cubicBezTo>
                    <a:cubicBezTo>
                      <a:pt x="2509" y="7526"/>
                      <a:pt x="2499" y="7536"/>
                      <a:pt x="2499" y="7546"/>
                    </a:cubicBezTo>
                    <a:cubicBezTo>
                      <a:pt x="2499" y="7546"/>
                      <a:pt x="2499" y="7556"/>
                      <a:pt x="2509" y="7556"/>
                    </a:cubicBezTo>
                    <a:cubicBezTo>
                      <a:pt x="2558" y="7645"/>
                      <a:pt x="2628" y="7774"/>
                      <a:pt x="2697" y="7913"/>
                    </a:cubicBezTo>
                    <a:cubicBezTo>
                      <a:pt x="2737" y="8002"/>
                      <a:pt x="2757" y="8071"/>
                      <a:pt x="2757" y="8121"/>
                    </a:cubicBezTo>
                    <a:cubicBezTo>
                      <a:pt x="2885" y="8141"/>
                      <a:pt x="2925" y="8398"/>
                      <a:pt x="2925" y="8498"/>
                    </a:cubicBezTo>
                    <a:cubicBezTo>
                      <a:pt x="2925" y="8527"/>
                      <a:pt x="2925" y="8547"/>
                      <a:pt x="2915" y="8567"/>
                    </a:cubicBezTo>
                    <a:cubicBezTo>
                      <a:pt x="2925" y="8607"/>
                      <a:pt x="2856" y="8726"/>
                      <a:pt x="2905" y="8825"/>
                    </a:cubicBezTo>
                    <a:cubicBezTo>
                      <a:pt x="2985" y="8993"/>
                      <a:pt x="3510" y="9033"/>
                      <a:pt x="3510" y="9033"/>
                    </a:cubicBezTo>
                    <a:cubicBezTo>
                      <a:pt x="3510" y="9033"/>
                      <a:pt x="3609" y="9202"/>
                      <a:pt x="3550" y="9211"/>
                    </a:cubicBezTo>
                    <a:cubicBezTo>
                      <a:pt x="3490" y="9221"/>
                      <a:pt x="3351" y="9281"/>
                      <a:pt x="3312" y="9479"/>
                    </a:cubicBezTo>
                    <a:cubicBezTo>
                      <a:pt x="3295" y="9548"/>
                      <a:pt x="3308" y="9570"/>
                      <a:pt x="3343" y="9570"/>
                    </a:cubicBezTo>
                    <a:cubicBezTo>
                      <a:pt x="3408" y="9570"/>
                      <a:pt x="3549" y="9489"/>
                      <a:pt x="3698" y="9489"/>
                    </a:cubicBezTo>
                    <a:cubicBezTo>
                      <a:pt x="3936" y="9489"/>
                      <a:pt x="3857" y="9568"/>
                      <a:pt x="3887" y="9767"/>
                    </a:cubicBezTo>
                    <a:cubicBezTo>
                      <a:pt x="3898" y="9842"/>
                      <a:pt x="3874" y="9860"/>
                      <a:pt x="3830" y="9860"/>
                    </a:cubicBezTo>
                    <a:cubicBezTo>
                      <a:pt x="3789" y="9860"/>
                      <a:pt x="3732" y="9845"/>
                      <a:pt x="3671" y="9845"/>
                    </a:cubicBezTo>
                    <a:cubicBezTo>
                      <a:pt x="3624" y="9845"/>
                      <a:pt x="3575" y="9854"/>
                      <a:pt x="3530" y="9886"/>
                    </a:cubicBezTo>
                    <a:cubicBezTo>
                      <a:pt x="3361" y="10015"/>
                      <a:pt x="3649" y="10054"/>
                      <a:pt x="3659" y="10332"/>
                    </a:cubicBezTo>
                    <a:cubicBezTo>
                      <a:pt x="3662" y="10417"/>
                      <a:pt x="3650" y="10450"/>
                      <a:pt x="3628" y="10450"/>
                    </a:cubicBezTo>
                    <a:cubicBezTo>
                      <a:pt x="3580" y="10450"/>
                      <a:pt x="3483" y="10283"/>
                      <a:pt x="3401" y="10173"/>
                    </a:cubicBezTo>
                    <a:cubicBezTo>
                      <a:pt x="3292" y="10015"/>
                      <a:pt x="3262" y="9925"/>
                      <a:pt x="3193" y="9757"/>
                    </a:cubicBezTo>
                    <a:cubicBezTo>
                      <a:pt x="3122" y="9607"/>
                      <a:pt x="3052" y="9504"/>
                      <a:pt x="2946" y="9504"/>
                    </a:cubicBezTo>
                    <a:cubicBezTo>
                      <a:pt x="2933" y="9504"/>
                      <a:pt x="2920" y="9506"/>
                      <a:pt x="2905" y="9509"/>
                    </a:cubicBezTo>
                    <a:cubicBezTo>
                      <a:pt x="2776" y="9539"/>
                      <a:pt x="2885" y="9598"/>
                      <a:pt x="2995" y="9896"/>
                    </a:cubicBezTo>
                    <a:cubicBezTo>
                      <a:pt x="3104" y="10203"/>
                      <a:pt x="3074" y="10183"/>
                      <a:pt x="2985" y="10342"/>
                    </a:cubicBezTo>
                    <a:cubicBezTo>
                      <a:pt x="2967" y="10370"/>
                      <a:pt x="2949" y="10382"/>
                      <a:pt x="2931" y="10382"/>
                    </a:cubicBezTo>
                    <a:cubicBezTo>
                      <a:pt x="2847" y="10382"/>
                      <a:pt x="2761" y="10116"/>
                      <a:pt x="2737" y="9985"/>
                    </a:cubicBezTo>
                    <a:cubicBezTo>
                      <a:pt x="2707" y="9816"/>
                      <a:pt x="2598" y="9747"/>
                      <a:pt x="2429" y="9638"/>
                    </a:cubicBezTo>
                    <a:cubicBezTo>
                      <a:pt x="2405" y="9622"/>
                      <a:pt x="2386" y="9615"/>
                      <a:pt x="2372" y="9615"/>
                    </a:cubicBezTo>
                    <a:cubicBezTo>
                      <a:pt x="2287" y="9615"/>
                      <a:pt x="2360" y="9862"/>
                      <a:pt x="2360" y="10015"/>
                    </a:cubicBezTo>
                    <a:cubicBezTo>
                      <a:pt x="2360" y="10183"/>
                      <a:pt x="2390" y="10114"/>
                      <a:pt x="2439" y="10372"/>
                    </a:cubicBezTo>
                    <a:cubicBezTo>
                      <a:pt x="2456" y="10444"/>
                      <a:pt x="2455" y="10474"/>
                      <a:pt x="2443" y="10474"/>
                    </a:cubicBezTo>
                    <a:cubicBezTo>
                      <a:pt x="2412" y="10474"/>
                      <a:pt x="2304" y="10276"/>
                      <a:pt x="2211" y="10084"/>
                    </a:cubicBezTo>
                    <a:cubicBezTo>
                      <a:pt x="2157" y="9965"/>
                      <a:pt x="2142" y="9933"/>
                      <a:pt x="2118" y="9933"/>
                    </a:cubicBezTo>
                    <a:cubicBezTo>
                      <a:pt x="2095" y="9933"/>
                      <a:pt x="2062" y="9965"/>
                      <a:pt x="1973" y="9975"/>
                    </a:cubicBezTo>
                    <a:cubicBezTo>
                      <a:pt x="1943" y="10015"/>
                      <a:pt x="1904" y="10064"/>
                      <a:pt x="1854" y="10134"/>
                    </a:cubicBezTo>
                    <a:cubicBezTo>
                      <a:pt x="1904" y="10173"/>
                      <a:pt x="1963" y="10223"/>
                      <a:pt x="2013" y="10282"/>
                    </a:cubicBezTo>
                    <a:cubicBezTo>
                      <a:pt x="2134" y="10431"/>
                      <a:pt x="2123" y="10469"/>
                      <a:pt x="2050" y="10469"/>
                    </a:cubicBezTo>
                    <a:cubicBezTo>
                      <a:pt x="2016" y="10469"/>
                      <a:pt x="1968" y="10460"/>
                      <a:pt x="1914" y="10451"/>
                    </a:cubicBezTo>
                    <a:cubicBezTo>
                      <a:pt x="1795" y="10431"/>
                      <a:pt x="1785" y="10391"/>
                      <a:pt x="1696" y="10342"/>
                    </a:cubicBezTo>
                    <a:cubicBezTo>
                      <a:pt x="1686" y="10352"/>
                      <a:pt x="1686" y="10352"/>
                      <a:pt x="1676" y="10362"/>
                    </a:cubicBezTo>
                    <a:cubicBezTo>
                      <a:pt x="1539" y="10543"/>
                      <a:pt x="1547" y="10596"/>
                      <a:pt x="1609" y="10596"/>
                    </a:cubicBezTo>
                    <a:cubicBezTo>
                      <a:pt x="1659" y="10596"/>
                      <a:pt x="1744" y="10561"/>
                      <a:pt x="1815" y="10530"/>
                    </a:cubicBezTo>
                    <a:cubicBezTo>
                      <a:pt x="1829" y="10525"/>
                      <a:pt x="1842" y="10522"/>
                      <a:pt x="1853" y="10522"/>
                    </a:cubicBezTo>
                    <a:cubicBezTo>
                      <a:pt x="1920" y="10522"/>
                      <a:pt x="1908" y="10622"/>
                      <a:pt x="1874" y="10699"/>
                    </a:cubicBezTo>
                    <a:cubicBezTo>
                      <a:pt x="1914" y="10699"/>
                      <a:pt x="1963" y="10689"/>
                      <a:pt x="2003" y="10679"/>
                    </a:cubicBezTo>
                    <a:cubicBezTo>
                      <a:pt x="2101" y="10652"/>
                      <a:pt x="2154" y="10628"/>
                      <a:pt x="2215" y="10628"/>
                    </a:cubicBezTo>
                    <a:cubicBezTo>
                      <a:pt x="2265" y="10628"/>
                      <a:pt x="2320" y="10644"/>
                      <a:pt x="2410" y="10689"/>
                    </a:cubicBezTo>
                    <a:cubicBezTo>
                      <a:pt x="2618" y="10788"/>
                      <a:pt x="2291" y="10887"/>
                      <a:pt x="2350" y="10947"/>
                    </a:cubicBezTo>
                    <a:cubicBezTo>
                      <a:pt x="2410" y="11006"/>
                      <a:pt x="2449" y="10947"/>
                      <a:pt x="2568" y="11115"/>
                    </a:cubicBezTo>
                    <a:cubicBezTo>
                      <a:pt x="2612" y="11174"/>
                      <a:pt x="2647" y="11200"/>
                      <a:pt x="2676" y="11200"/>
                    </a:cubicBezTo>
                    <a:cubicBezTo>
                      <a:pt x="2727" y="11200"/>
                      <a:pt x="2762" y="11125"/>
                      <a:pt x="2806" y="11006"/>
                    </a:cubicBezTo>
                    <a:cubicBezTo>
                      <a:pt x="2834" y="10943"/>
                      <a:pt x="2859" y="10921"/>
                      <a:pt x="2887" y="10921"/>
                    </a:cubicBezTo>
                    <a:cubicBezTo>
                      <a:pt x="2937" y="10921"/>
                      <a:pt x="2994" y="10997"/>
                      <a:pt x="3084" y="11036"/>
                    </a:cubicBezTo>
                    <a:cubicBezTo>
                      <a:pt x="3223" y="11085"/>
                      <a:pt x="3064" y="11264"/>
                      <a:pt x="3094" y="11343"/>
                    </a:cubicBezTo>
                    <a:cubicBezTo>
                      <a:pt x="3105" y="11372"/>
                      <a:pt x="3120" y="11383"/>
                      <a:pt x="3142" y="11383"/>
                    </a:cubicBezTo>
                    <a:cubicBezTo>
                      <a:pt x="3181" y="11383"/>
                      <a:pt x="3241" y="11352"/>
                      <a:pt x="3342" y="11333"/>
                    </a:cubicBezTo>
                    <a:cubicBezTo>
                      <a:pt x="3368" y="11328"/>
                      <a:pt x="3393" y="11326"/>
                      <a:pt x="3416" y="11326"/>
                    </a:cubicBezTo>
                    <a:cubicBezTo>
                      <a:pt x="3520" y="11326"/>
                      <a:pt x="3585" y="11377"/>
                      <a:pt x="3609" y="11442"/>
                    </a:cubicBezTo>
                    <a:cubicBezTo>
                      <a:pt x="3639" y="11522"/>
                      <a:pt x="3847" y="11819"/>
                      <a:pt x="3936" y="11889"/>
                    </a:cubicBezTo>
                    <a:cubicBezTo>
                      <a:pt x="4026" y="11958"/>
                      <a:pt x="3907" y="12166"/>
                      <a:pt x="3837" y="12196"/>
                    </a:cubicBezTo>
                    <a:cubicBezTo>
                      <a:pt x="3833" y="12198"/>
                      <a:pt x="3828" y="12199"/>
                      <a:pt x="3823" y="12199"/>
                    </a:cubicBezTo>
                    <a:cubicBezTo>
                      <a:pt x="3756" y="12199"/>
                      <a:pt x="3669" y="12013"/>
                      <a:pt x="3530" y="11809"/>
                    </a:cubicBezTo>
                    <a:cubicBezTo>
                      <a:pt x="3453" y="11696"/>
                      <a:pt x="3397" y="11658"/>
                      <a:pt x="3356" y="11658"/>
                    </a:cubicBezTo>
                    <a:cubicBezTo>
                      <a:pt x="3317" y="11658"/>
                      <a:pt x="3291" y="11692"/>
                      <a:pt x="3272" y="11730"/>
                    </a:cubicBezTo>
                    <a:cubicBezTo>
                      <a:pt x="3223" y="11809"/>
                      <a:pt x="3361" y="11928"/>
                      <a:pt x="3401" y="11998"/>
                    </a:cubicBezTo>
                    <a:cubicBezTo>
                      <a:pt x="3451" y="12067"/>
                      <a:pt x="3520" y="12424"/>
                      <a:pt x="3391" y="12523"/>
                    </a:cubicBezTo>
                    <a:cubicBezTo>
                      <a:pt x="3370" y="12538"/>
                      <a:pt x="3353" y="12545"/>
                      <a:pt x="3339" y="12545"/>
                    </a:cubicBezTo>
                    <a:cubicBezTo>
                      <a:pt x="3263" y="12545"/>
                      <a:pt x="3292" y="12341"/>
                      <a:pt x="3292" y="12265"/>
                    </a:cubicBezTo>
                    <a:cubicBezTo>
                      <a:pt x="3292" y="12189"/>
                      <a:pt x="3168" y="11923"/>
                      <a:pt x="3077" y="11923"/>
                    </a:cubicBezTo>
                    <a:cubicBezTo>
                      <a:pt x="3061" y="11923"/>
                      <a:pt x="3047" y="11931"/>
                      <a:pt x="3034" y="11948"/>
                    </a:cubicBezTo>
                    <a:cubicBezTo>
                      <a:pt x="3018" y="11969"/>
                      <a:pt x="2995" y="11979"/>
                      <a:pt x="2968" y="11979"/>
                    </a:cubicBezTo>
                    <a:cubicBezTo>
                      <a:pt x="2846" y="11979"/>
                      <a:pt x="2642" y="11788"/>
                      <a:pt x="2618" y="11690"/>
                    </a:cubicBezTo>
                    <a:cubicBezTo>
                      <a:pt x="2599" y="11614"/>
                      <a:pt x="2437" y="11578"/>
                      <a:pt x="2263" y="11578"/>
                    </a:cubicBezTo>
                    <a:cubicBezTo>
                      <a:pt x="2166" y="11578"/>
                      <a:pt x="2065" y="11590"/>
                      <a:pt x="1983" y="11611"/>
                    </a:cubicBezTo>
                    <a:cubicBezTo>
                      <a:pt x="1963" y="11621"/>
                      <a:pt x="1943" y="11631"/>
                      <a:pt x="1934" y="11641"/>
                    </a:cubicBezTo>
                    <a:cubicBezTo>
                      <a:pt x="1953" y="11690"/>
                      <a:pt x="1973" y="11760"/>
                      <a:pt x="1993" y="11819"/>
                    </a:cubicBezTo>
                    <a:cubicBezTo>
                      <a:pt x="2043" y="11889"/>
                      <a:pt x="2112" y="11948"/>
                      <a:pt x="2162" y="12008"/>
                    </a:cubicBezTo>
                    <a:cubicBezTo>
                      <a:pt x="2162" y="11998"/>
                      <a:pt x="2172" y="11998"/>
                      <a:pt x="2172" y="11988"/>
                    </a:cubicBezTo>
                    <a:cubicBezTo>
                      <a:pt x="2177" y="11985"/>
                      <a:pt x="2183" y="11984"/>
                      <a:pt x="2189" y="11984"/>
                    </a:cubicBezTo>
                    <a:cubicBezTo>
                      <a:pt x="2207" y="11984"/>
                      <a:pt x="2226" y="11993"/>
                      <a:pt x="2241" y="12008"/>
                    </a:cubicBezTo>
                    <a:cubicBezTo>
                      <a:pt x="2291" y="12057"/>
                      <a:pt x="2320" y="12166"/>
                      <a:pt x="2281" y="12216"/>
                    </a:cubicBezTo>
                    <a:cubicBezTo>
                      <a:pt x="2221" y="12305"/>
                      <a:pt x="2191" y="12295"/>
                      <a:pt x="2092" y="12414"/>
                    </a:cubicBezTo>
                    <a:cubicBezTo>
                      <a:pt x="2072" y="12434"/>
                      <a:pt x="2062" y="12454"/>
                      <a:pt x="2053" y="12464"/>
                    </a:cubicBezTo>
                    <a:cubicBezTo>
                      <a:pt x="2112" y="12474"/>
                      <a:pt x="2162" y="12474"/>
                      <a:pt x="2211" y="12474"/>
                    </a:cubicBezTo>
                    <a:cubicBezTo>
                      <a:pt x="2390" y="12454"/>
                      <a:pt x="2449" y="12275"/>
                      <a:pt x="2588" y="12255"/>
                    </a:cubicBezTo>
                    <a:cubicBezTo>
                      <a:pt x="2593" y="12255"/>
                      <a:pt x="2597" y="12254"/>
                      <a:pt x="2602" y="12254"/>
                    </a:cubicBezTo>
                    <a:cubicBezTo>
                      <a:pt x="2729" y="12254"/>
                      <a:pt x="2885" y="12503"/>
                      <a:pt x="2885" y="12751"/>
                    </a:cubicBezTo>
                    <a:cubicBezTo>
                      <a:pt x="2885" y="12871"/>
                      <a:pt x="2913" y="12905"/>
                      <a:pt x="2967" y="12905"/>
                    </a:cubicBezTo>
                    <a:cubicBezTo>
                      <a:pt x="3027" y="12905"/>
                      <a:pt x="3121" y="12861"/>
                      <a:pt x="3242" y="12850"/>
                    </a:cubicBezTo>
                    <a:cubicBezTo>
                      <a:pt x="3403" y="12836"/>
                      <a:pt x="3488" y="12789"/>
                      <a:pt x="3625" y="12789"/>
                    </a:cubicBezTo>
                    <a:cubicBezTo>
                      <a:pt x="3674" y="12789"/>
                      <a:pt x="3730" y="12795"/>
                      <a:pt x="3798" y="12811"/>
                    </a:cubicBezTo>
                    <a:cubicBezTo>
                      <a:pt x="4046" y="12870"/>
                      <a:pt x="4343" y="13049"/>
                      <a:pt x="4155" y="13069"/>
                    </a:cubicBezTo>
                    <a:cubicBezTo>
                      <a:pt x="3956" y="13088"/>
                      <a:pt x="3718" y="13237"/>
                      <a:pt x="3778" y="13515"/>
                    </a:cubicBezTo>
                    <a:cubicBezTo>
                      <a:pt x="3808" y="13654"/>
                      <a:pt x="3728" y="13663"/>
                      <a:pt x="3627" y="13663"/>
                    </a:cubicBezTo>
                    <a:cubicBezTo>
                      <a:pt x="3610" y="13663"/>
                      <a:pt x="3592" y="13663"/>
                      <a:pt x="3574" y="13663"/>
                    </a:cubicBezTo>
                    <a:cubicBezTo>
                      <a:pt x="3485" y="13663"/>
                      <a:pt x="3391" y="13670"/>
                      <a:pt x="3342" y="13753"/>
                    </a:cubicBezTo>
                    <a:cubicBezTo>
                      <a:pt x="3225" y="13946"/>
                      <a:pt x="3583" y="14358"/>
                      <a:pt x="3358" y="14358"/>
                    </a:cubicBezTo>
                    <a:cubicBezTo>
                      <a:pt x="3353" y="14358"/>
                      <a:pt x="3347" y="14358"/>
                      <a:pt x="3342" y="14357"/>
                    </a:cubicBezTo>
                    <a:cubicBezTo>
                      <a:pt x="3094" y="14338"/>
                      <a:pt x="2885" y="14070"/>
                      <a:pt x="2796" y="13792"/>
                    </a:cubicBezTo>
                    <a:cubicBezTo>
                      <a:pt x="2768" y="13705"/>
                      <a:pt x="2735" y="13671"/>
                      <a:pt x="2703" y="13671"/>
                    </a:cubicBezTo>
                    <a:cubicBezTo>
                      <a:pt x="2632" y="13671"/>
                      <a:pt x="2565" y="13835"/>
                      <a:pt x="2558" y="13971"/>
                    </a:cubicBezTo>
                    <a:cubicBezTo>
                      <a:pt x="2555" y="13999"/>
                      <a:pt x="2547" y="14012"/>
                      <a:pt x="2535" y="14012"/>
                    </a:cubicBezTo>
                    <a:cubicBezTo>
                      <a:pt x="2462" y="14012"/>
                      <a:pt x="2245" y="13571"/>
                      <a:pt x="2152" y="13435"/>
                    </a:cubicBezTo>
                    <a:cubicBezTo>
                      <a:pt x="2138" y="13416"/>
                      <a:pt x="2117" y="13408"/>
                      <a:pt x="2089" y="13408"/>
                    </a:cubicBezTo>
                    <a:cubicBezTo>
                      <a:pt x="1885" y="13408"/>
                      <a:pt x="1349" y="13852"/>
                      <a:pt x="1349" y="13852"/>
                    </a:cubicBezTo>
                    <a:lnTo>
                      <a:pt x="1249" y="13862"/>
                    </a:lnTo>
                    <a:cubicBezTo>
                      <a:pt x="1249" y="13872"/>
                      <a:pt x="1239" y="13882"/>
                      <a:pt x="1239" y="13891"/>
                    </a:cubicBezTo>
                    <a:cubicBezTo>
                      <a:pt x="1230" y="13921"/>
                      <a:pt x="1220" y="13951"/>
                      <a:pt x="1210" y="13981"/>
                    </a:cubicBezTo>
                    <a:cubicBezTo>
                      <a:pt x="1111" y="14298"/>
                      <a:pt x="1130" y="14278"/>
                      <a:pt x="1220" y="14437"/>
                    </a:cubicBezTo>
                    <a:cubicBezTo>
                      <a:pt x="1235" y="14466"/>
                      <a:pt x="1252" y="14479"/>
                      <a:pt x="1268" y="14479"/>
                    </a:cubicBezTo>
                    <a:cubicBezTo>
                      <a:pt x="1345" y="14479"/>
                      <a:pt x="1421" y="14199"/>
                      <a:pt x="1438" y="14060"/>
                    </a:cubicBezTo>
                    <a:cubicBezTo>
                      <a:pt x="1468" y="13901"/>
                      <a:pt x="1567" y="13822"/>
                      <a:pt x="1715" y="13703"/>
                    </a:cubicBezTo>
                    <a:cubicBezTo>
                      <a:pt x="1736" y="13688"/>
                      <a:pt x="1752" y="13681"/>
                      <a:pt x="1764" y="13681"/>
                    </a:cubicBezTo>
                    <a:cubicBezTo>
                      <a:pt x="1841" y="13681"/>
                      <a:pt x="1775" y="13946"/>
                      <a:pt x="1775" y="14100"/>
                    </a:cubicBezTo>
                    <a:cubicBezTo>
                      <a:pt x="1775" y="14278"/>
                      <a:pt x="1745" y="14199"/>
                      <a:pt x="1706" y="14476"/>
                    </a:cubicBezTo>
                    <a:cubicBezTo>
                      <a:pt x="1696" y="14496"/>
                      <a:pt x="1696" y="14506"/>
                      <a:pt x="1696" y="14526"/>
                    </a:cubicBezTo>
                    <a:cubicBezTo>
                      <a:pt x="1691" y="14562"/>
                      <a:pt x="1695" y="14577"/>
                      <a:pt x="1704" y="14577"/>
                    </a:cubicBezTo>
                    <a:cubicBezTo>
                      <a:pt x="1715" y="14577"/>
                      <a:pt x="1733" y="14554"/>
                      <a:pt x="1755" y="14516"/>
                    </a:cubicBezTo>
                    <a:cubicBezTo>
                      <a:pt x="1795" y="14437"/>
                      <a:pt x="1854" y="14308"/>
                      <a:pt x="1904" y="14169"/>
                    </a:cubicBezTo>
                    <a:cubicBezTo>
                      <a:pt x="1954" y="14048"/>
                      <a:pt x="1969" y="14015"/>
                      <a:pt x="1991" y="14015"/>
                    </a:cubicBezTo>
                    <a:cubicBezTo>
                      <a:pt x="2017" y="14015"/>
                      <a:pt x="2054" y="14063"/>
                      <a:pt x="2176" y="14063"/>
                    </a:cubicBezTo>
                    <a:cubicBezTo>
                      <a:pt x="2193" y="14063"/>
                      <a:pt x="2211" y="14062"/>
                      <a:pt x="2231" y="14060"/>
                    </a:cubicBezTo>
                    <a:cubicBezTo>
                      <a:pt x="2253" y="14059"/>
                      <a:pt x="2272" y="14058"/>
                      <a:pt x="2288" y="14058"/>
                    </a:cubicBezTo>
                    <a:cubicBezTo>
                      <a:pt x="2478" y="14058"/>
                      <a:pt x="2239" y="14167"/>
                      <a:pt x="2092" y="14377"/>
                    </a:cubicBezTo>
                    <a:cubicBezTo>
                      <a:pt x="1983" y="14534"/>
                      <a:pt x="1991" y="14574"/>
                      <a:pt x="2055" y="14574"/>
                    </a:cubicBezTo>
                    <a:cubicBezTo>
                      <a:pt x="2084" y="14574"/>
                      <a:pt x="2125" y="14565"/>
                      <a:pt x="2172" y="14556"/>
                    </a:cubicBezTo>
                    <a:cubicBezTo>
                      <a:pt x="2330" y="14526"/>
                      <a:pt x="2281" y="14457"/>
                      <a:pt x="2538" y="14357"/>
                    </a:cubicBezTo>
                    <a:cubicBezTo>
                      <a:pt x="2559" y="14350"/>
                      <a:pt x="2575" y="14347"/>
                      <a:pt x="2587" y="14347"/>
                    </a:cubicBezTo>
                    <a:cubicBezTo>
                      <a:pt x="2731" y="14347"/>
                      <a:pt x="2429" y="14774"/>
                      <a:pt x="2429" y="14774"/>
                    </a:cubicBezTo>
                    <a:cubicBezTo>
                      <a:pt x="2429" y="14774"/>
                      <a:pt x="2380" y="14794"/>
                      <a:pt x="2320" y="14804"/>
                    </a:cubicBezTo>
                    <a:cubicBezTo>
                      <a:pt x="2294" y="14813"/>
                      <a:pt x="2261" y="14818"/>
                      <a:pt x="2226" y="14818"/>
                    </a:cubicBezTo>
                    <a:cubicBezTo>
                      <a:pt x="2183" y="14818"/>
                      <a:pt x="2136" y="14810"/>
                      <a:pt x="2092" y="14794"/>
                    </a:cubicBezTo>
                    <a:cubicBezTo>
                      <a:pt x="2005" y="14767"/>
                      <a:pt x="1960" y="14742"/>
                      <a:pt x="1906" y="14742"/>
                    </a:cubicBezTo>
                    <a:cubicBezTo>
                      <a:pt x="1861" y="14742"/>
                      <a:pt x="1811" y="14759"/>
                      <a:pt x="1725" y="14804"/>
                    </a:cubicBezTo>
                    <a:cubicBezTo>
                      <a:pt x="1547" y="14913"/>
                      <a:pt x="1834" y="15022"/>
                      <a:pt x="1785" y="15081"/>
                    </a:cubicBezTo>
                    <a:cubicBezTo>
                      <a:pt x="1725" y="15141"/>
                      <a:pt x="1696" y="15081"/>
                      <a:pt x="1587" y="15250"/>
                    </a:cubicBezTo>
                    <a:cubicBezTo>
                      <a:pt x="1546" y="15312"/>
                      <a:pt x="1516" y="15339"/>
                      <a:pt x="1490" y="15339"/>
                    </a:cubicBezTo>
                    <a:cubicBezTo>
                      <a:pt x="1446" y="15339"/>
                      <a:pt x="1416" y="15260"/>
                      <a:pt x="1378" y="15141"/>
                    </a:cubicBezTo>
                    <a:cubicBezTo>
                      <a:pt x="1352" y="15075"/>
                      <a:pt x="1329" y="15052"/>
                      <a:pt x="1306" y="15052"/>
                    </a:cubicBezTo>
                    <a:cubicBezTo>
                      <a:pt x="1276" y="15052"/>
                      <a:pt x="1244" y="15088"/>
                      <a:pt x="1200" y="15121"/>
                    </a:cubicBezTo>
                    <a:cubicBezTo>
                      <a:pt x="1180" y="15141"/>
                      <a:pt x="1160" y="15151"/>
                      <a:pt x="1130" y="15161"/>
                    </a:cubicBezTo>
                    <a:cubicBezTo>
                      <a:pt x="1002" y="15220"/>
                      <a:pt x="1150" y="15409"/>
                      <a:pt x="1121" y="15488"/>
                    </a:cubicBezTo>
                    <a:cubicBezTo>
                      <a:pt x="1110" y="15520"/>
                      <a:pt x="1096" y="15532"/>
                      <a:pt x="1077" y="15532"/>
                    </a:cubicBezTo>
                    <a:cubicBezTo>
                      <a:pt x="1043" y="15532"/>
                      <a:pt x="991" y="15497"/>
                      <a:pt x="902" y="15478"/>
                    </a:cubicBezTo>
                    <a:cubicBezTo>
                      <a:pt x="878" y="15473"/>
                      <a:pt x="855" y="15470"/>
                      <a:pt x="834" y="15470"/>
                    </a:cubicBezTo>
                    <a:cubicBezTo>
                      <a:pt x="737" y="15470"/>
                      <a:pt x="679" y="15523"/>
                      <a:pt x="654" y="15597"/>
                    </a:cubicBezTo>
                    <a:cubicBezTo>
                      <a:pt x="645" y="15627"/>
                      <a:pt x="625" y="15676"/>
                      <a:pt x="585" y="15736"/>
                    </a:cubicBezTo>
                    <a:cubicBezTo>
                      <a:pt x="526" y="15855"/>
                      <a:pt x="426" y="16013"/>
                      <a:pt x="367" y="16063"/>
                    </a:cubicBezTo>
                    <a:cubicBezTo>
                      <a:pt x="288" y="16142"/>
                      <a:pt x="397" y="16350"/>
                      <a:pt x="456" y="16380"/>
                    </a:cubicBezTo>
                    <a:cubicBezTo>
                      <a:pt x="460" y="16382"/>
                      <a:pt x="464" y="16383"/>
                      <a:pt x="468" y="16383"/>
                    </a:cubicBezTo>
                    <a:cubicBezTo>
                      <a:pt x="527" y="16383"/>
                      <a:pt x="604" y="16196"/>
                      <a:pt x="724" y="15984"/>
                    </a:cubicBezTo>
                    <a:cubicBezTo>
                      <a:pt x="797" y="15864"/>
                      <a:pt x="848" y="15823"/>
                      <a:pt x="885" y="15823"/>
                    </a:cubicBezTo>
                    <a:cubicBezTo>
                      <a:pt x="920" y="15823"/>
                      <a:pt x="943" y="15857"/>
                      <a:pt x="962" y="15894"/>
                    </a:cubicBezTo>
                    <a:cubicBezTo>
                      <a:pt x="1002" y="15984"/>
                      <a:pt x="883" y="16113"/>
                      <a:pt x="843" y="16182"/>
                    </a:cubicBezTo>
                    <a:cubicBezTo>
                      <a:pt x="803" y="16251"/>
                      <a:pt x="734" y="16618"/>
                      <a:pt x="853" y="16727"/>
                    </a:cubicBezTo>
                    <a:cubicBezTo>
                      <a:pt x="871" y="16744"/>
                      <a:pt x="886" y="16752"/>
                      <a:pt x="898" y="16752"/>
                    </a:cubicBezTo>
                    <a:cubicBezTo>
                      <a:pt x="963" y="16752"/>
                      <a:pt x="942" y="16533"/>
                      <a:pt x="942" y="16450"/>
                    </a:cubicBezTo>
                    <a:cubicBezTo>
                      <a:pt x="942" y="16374"/>
                      <a:pt x="1049" y="16105"/>
                      <a:pt x="1136" y="16105"/>
                    </a:cubicBezTo>
                    <a:cubicBezTo>
                      <a:pt x="1152" y="16105"/>
                      <a:pt x="1167" y="16113"/>
                      <a:pt x="1180" y="16132"/>
                    </a:cubicBezTo>
                    <a:cubicBezTo>
                      <a:pt x="1194" y="16153"/>
                      <a:pt x="1213" y="16162"/>
                      <a:pt x="1236" y="16162"/>
                    </a:cubicBezTo>
                    <a:cubicBezTo>
                      <a:pt x="1342" y="16162"/>
                      <a:pt x="1522" y="15961"/>
                      <a:pt x="1547" y="15855"/>
                    </a:cubicBezTo>
                    <a:cubicBezTo>
                      <a:pt x="1566" y="15778"/>
                      <a:pt x="1713" y="15739"/>
                      <a:pt x="1867" y="15739"/>
                    </a:cubicBezTo>
                    <a:cubicBezTo>
                      <a:pt x="1953" y="15739"/>
                      <a:pt x="2041" y="15751"/>
                      <a:pt x="2112" y="15775"/>
                    </a:cubicBezTo>
                    <a:cubicBezTo>
                      <a:pt x="2310" y="15835"/>
                      <a:pt x="1993" y="16113"/>
                      <a:pt x="1904" y="16251"/>
                    </a:cubicBezTo>
                    <a:cubicBezTo>
                      <a:pt x="1863" y="16328"/>
                      <a:pt x="1920" y="16365"/>
                      <a:pt x="2007" y="16365"/>
                    </a:cubicBezTo>
                    <a:cubicBezTo>
                      <a:pt x="2088" y="16365"/>
                      <a:pt x="2194" y="16333"/>
                      <a:pt x="2271" y="16271"/>
                    </a:cubicBezTo>
                    <a:cubicBezTo>
                      <a:pt x="2311" y="16241"/>
                      <a:pt x="2340" y="16228"/>
                      <a:pt x="2358" y="16228"/>
                    </a:cubicBezTo>
                    <a:cubicBezTo>
                      <a:pt x="2413" y="16228"/>
                      <a:pt x="2387" y="16336"/>
                      <a:pt x="2350" y="16440"/>
                    </a:cubicBezTo>
                    <a:cubicBezTo>
                      <a:pt x="2304" y="16577"/>
                      <a:pt x="2107" y="16680"/>
                      <a:pt x="1945" y="16680"/>
                    </a:cubicBezTo>
                    <a:cubicBezTo>
                      <a:pt x="1931" y="16680"/>
                      <a:pt x="1917" y="16679"/>
                      <a:pt x="1904" y="16678"/>
                    </a:cubicBezTo>
                    <a:cubicBezTo>
                      <a:pt x="1745" y="16658"/>
                      <a:pt x="1696" y="16469"/>
                      <a:pt x="1577" y="16440"/>
                    </a:cubicBezTo>
                    <a:cubicBezTo>
                      <a:pt x="1573" y="16439"/>
                      <a:pt x="1569" y="16439"/>
                      <a:pt x="1564" y="16439"/>
                    </a:cubicBezTo>
                    <a:cubicBezTo>
                      <a:pt x="1448" y="16439"/>
                      <a:pt x="1309" y="16707"/>
                      <a:pt x="1309" y="16965"/>
                    </a:cubicBezTo>
                    <a:cubicBezTo>
                      <a:pt x="1309" y="17095"/>
                      <a:pt x="1283" y="17132"/>
                      <a:pt x="1235" y="17132"/>
                    </a:cubicBezTo>
                    <a:cubicBezTo>
                      <a:pt x="1180" y="17132"/>
                      <a:pt x="1097" y="17085"/>
                      <a:pt x="992" y="17074"/>
                    </a:cubicBezTo>
                    <a:cubicBezTo>
                      <a:pt x="847" y="17060"/>
                      <a:pt x="771" y="17009"/>
                      <a:pt x="652" y="17009"/>
                    </a:cubicBezTo>
                    <a:cubicBezTo>
                      <a:pt x="608" y="17009"/>
                      <a:pt x="558" y="17016"/>
                      <a:pt x="496" y="17035"/>
                    </a:cubicBezTo>
                    <a:cubicBezTo>
                      <a:pt x="268" y="17094"/>
                      <a:pt x="0" y="17283"/>
                      <a:pt x="179" y="17302"/>
                    </a:cubicBezTo>
                    <a:cubicBezTo>
                      <a:pt x="347" y="17322"/>
                      <a:pt x="565" y="17471"/>
                      <a:pt x="506" y="17768"/>
                    </a:cubicBezTo>
                    <a:cubicBezTo>
                      <a:pt x="481" y="17912"/>
                      <a:pt x="553" y="17922"/>
                      <a:pt x="643" y="17922"/>
                    </a:cubicBezTo>
                    <a:cubicBezTo>
                      <a:pt x="658" y="17922"/>
                      <a:pt x="673" y="17922"/>
                      <a:pt x="688" y="17922"/>
                    </a:cubicBezTo>
                    <a:cubicBezTo>
                      <a:pt x="767" y="17922"/>
                      <a:pt x="851" y="17929"/>
                      <a:pt x="892" y="18016"/>
                    </a:cubicBezTo>
                    <a:cubicBezTo>
                      <a:pt x="922" y="18076"/>
                      <a:pt x="922" y="18155"/>
                      <a:pt x="902" y="18234"/>
                    </a:cubicBezTo>
                    <a:cubicBezTo>
                      <a:pt x="855" y="18425"/>
                      <a:pt x="743" y="18642"/>
                      <a:pt x="874" y="18642"/>
                    </a:cubicBezTo>
                    <a:cubicBezTo>
                      <a:pt x="880" y="18642"/>
                      <a:pt x="886" y="18642"/>
                      <a:pt x="892" y="18641"/>
                    </a:cubicBezTo>
                    <a:cubicBezTo>
                      <a:pt x="1121" y="18621"/>
                      <a:pt x="1309" y="18353"/>
                      <a:pt x="1388" y="18056"/>
                    </a:cubicBezTo>
                    <a:cubicBezTo>
                      <a:pt x="1413" y="17966"/>
                      <a:pt x="1442" y="17930"/>
                      <a:pt x="1470" y="17930"/>
                    </a:cubicBezTo>
                    <a:cubicBezTo>
                      <a:pt x="1532" y="17930"/>
                      <a:pt x="1593" y="18101"/>
                      <a:pt x="1606" y="18244"/>
                    </a:cubicBezTo>
                    <a:cubicBezTo>
                      <a:pt x="1608" y="18275"/>
                      <a:pt x="1615" y="18289"/>
                      <a:pt x="1626" y="18289"/>
                    </a:cubicBezTo>
                    <a:cubicBezTo>
                      <a:pt x="1673" y="18289"/>
                      <a:pt x="1795" y="18024"/>
                      <a:pt x="1884" y="17838"/>
                    </a:cubicBezTo>
                    <a:cubicBezTo>
                      <a:pt x="1914" y="17768"/>
                      <a:pt x="1943" y="17719"/>
                      <a:pt x="1963" y="17679"/>
                    </a:cubicBezTo>
                    <a:cubicBezTo>
                      <a:pt x="1973" y="17659"/>
                      <a:pt x="1992" y="17650"/>
                      <a:pt x="2016" y="17650"/>
                    </a:cubicBezTo>
                    <a:cubicBezTo>
                      <a:pt x="2062" y="17650"/>
                      <a:pt x="2129" y="17683"/>
                      <a:pt x="2201" y="17729"/>
                    </a:cubicBezTo>
                    <a:cubicBezTo>
                      <a:pt x="2419" y="17868"/>
                      <a:pt x="2677" y="18115"/>
                      <a:pt x="2677" y="18115"/>
                    </a:cubicBezTo>
                    <a:lnTo>
                      <a:pt x="3698" y="18294"/>
                    </a:lnTo>
                    <a:lnTo>
                      <a:pt x="4809" y="18224"/>
                    </a:lnTo>
                    <a:cubicBezTo>
                      <a:pt x="4809" y="18224"/>
                      <a:pt x="5057" y="18006"/>
                      <a:pt x="5225" y="17967"/>
                    </a:cubicBezTo>
                    <a:lnTo>
                      <a:pt x="5225" y="16787"/>
                    </a:lnTo>
                    <a:cubicBezTo>
                      <a:pt x="5186" y="16807"/>
                      <a:pt x="5149" y="16821"/>
                      <a:pt x="5119" y="16821"/>
                    </a:cubicBezTo>
                    <a:cubicBezTo>
                      <a:pt x="5089" y="16821"/>
                      <a:pt x="5067" y="16807"/>
                      <a:pt x="5057" y="16767"/>
                    </a:cubicBezTo>
                    <a:cubicBezTo>
                      <a:pt x="5027" y="16707"/>
                      <a:pt x="5017" y="16618"/>
                      <a:pt x="5007" y="16539"/>
                    </a:cubicBezTo>
                    <a:cubicBezTo>
                      <a:pt x="5007" y="16449"/>
                      <a:pt x="5024" y="16376"/>
                      <a:pt x="5076" y="16376"/>
                    </a:cubicBezTo>
                    <a:cubicBezTo>
                      <a:pt x="5092" y="16376"/>
                      <a:pt x="5112" y="16383"/>
                      <a:pt x="5136" y="16400"/>
                    </a:cubicBezTo>
                    <a:cubicBezTo>
                      <a:pt x="5156" y="16420"/>
                      <a:pt x="5196" y="16430"/>
                      <a:pt x="5225" y="16430"/>
                    </a:cubicBezTo>
                    <a:lnTo>
                      <a:pt x="5225" y="15756"/>
                    </a:lnTo>
                    <a:cubicBezTo>
                      <a:pt x="5196" y="15706"/>
                      <a:pt x="5196" y="15676"/>
                      <a:pt x="5225" y="15646"/>
                    </a:cubicBezTo>
                    <a:lnTo>
                      <a:pt x="5225" y="14942"/>
                    </a:lnTo>
                    <a:cubicBezTo>
                      <a:pt x="5216" y="14942"/>
                      <a:pt x="5206" y="14952"/>
                      <a:pt x="5196" y="14952"/>
                    </a:cubicBezTo>
                    <a:cubicBezTo>
                      <a:pt x="5172" y="14961"/>
                      <a:pt x="5148" y="14965"/>
                      <a:pt x="5125" y="14965"/>
                    </a:cubicBezTo>
                    <a:cubicBezTo>
                      <a:pt x="4993" y="14965"/>
                      <a:pt x="4878" y="14843"/>
                      <a:pt x="4878" y="14843"/>
                    </a:cubicBezTo>
                    <a:cubicBezTo>
                      <a:pt x="4878" y="14843"/>
                      <a:pt x="4729" y="14446"/>
                      <a:pt x="4901" y="14446"/>
                    </a:cubicBezTo>
                    <a:cubicBezTo>
                      <a:pt x="4917" y="14446"/>
                      <a:pt x="4936" y="14449"/>
                      <a:pt x="4958" y="14457"/>
                    </a:cubicBezTo>
                    <a:cubicBezTo>
                      <a:pt x="5206" y="14556"/>
                      <a:pt x="5067" y="14526"/>
                      <a:pt x="5216" y="14556"/>
                    </a:cubicBezTo>
                    <a:lnTo>
                      <a:pt x="5225" y="14556"/>
                    </a:lnTo>
                    <a:lnTo>
                      <a:pt x="5225" y="14288"/>
                    </a:lnTo>
                    <a:cubicBezTo>
                      <a:pt x="5086" y="14130"/>
                      <a:pt x="4938" y="14059"/>
                      <a:pt x="5124" y="14059"/>
                    </a:cubicBezTo>
                    <a:cubicBezTo>
                      <a:pt x="5137" y="14059"/>
                      <a:pt x="5151" y="14059"/>
                      <a:pt x="5166" y="14060"/>
                    </a:cubicBezTo>
                    <a:cubicBezTo>
                      <a:pt x="5173" y="14063"/>
                      <a:pt x="5179" y="14064"/>
                      <a:pt x="5186" y="14064"/>
                    </a:cubicBezTo>
                    <a:cubicBezTo>
                      <a:pt x="5199" y="14064"/>
                      <a:pt x="5212" y="14060"/>
                      <a:pt x="5225" y="14060"/>
                    </a:cubicBezTo>
                    <a:lnTo>
                      <a:pt x="5225" y="12335"/>
                    </a:lnTo>
                    <a:cubicBezTo>
                      <a:pt x="5176" y="12295"/>
                      <a:pt x="5156" y="12275"/>
                      <a:pt x="5106" y="12216"/>
                    </a:cubicBezTo>
                    <a:cubicBezTo>
                      <a:pt x="5053" y="12144"/>
                      <a:pt x="5137" y="11982"/>
                      <a:pt x="5198" y="11982"/>
                    </a:cubicBezTo>
                    <a:cubicBezTo>
                      <a:pt x="5204" y="11982"/>
                      <a:pt x="5210" y="11984"/>
                      <a:pt x="5216" y="11988"/>
                    </a:cubicBezTo>
                    <a:cubicBezTo>
                      <a:pt x="5225" y="11988"/>
                      <a:pt x="5225" y="11998"/>
                      <a:pt x="5225" y="12008"/>
                    </a:cubicBezTo>
                    <a:lnTo>
                      <a:pt x="5225" y="9410"/>
                    </a:lnTo>
                    <a:cubicBezTo>
                      <a:pt x="5201" y="9449"/>
                      <a:pt x="5178" y="9477"/>
                      <a:pt x="5154" y="9477"/>
                    </a:cubicBezTo>
                    <a:cubicBezTo>
                      <a:pt x="5129" y="9477"/>
                      <a:pt x="5102" y="9449"/>
                      <a:pt x="5067" y="9380"/>
                    </a:cubicBezTo>
                    <a:cubicBezTo>
                      <a:pt x="4918" y="9132"/>
                      <a:pt x="4987" y="8904"/>
                      <a:pt x="4769" y="8835"/>
                    </a:cubicBezTo>
                    <a:cubicBezTo>
                      <a:pt x="4541" y="8775"/>
                      <a:pt x="4571" y="8656"/>
                      <a:pt x="4571" y="8537"/>
                    </a:cubicBezTo>
                    <a:cubicBezTo>
                      <a:pt x="4571" y="8439"/>
                      <a:pt x="4450" y="8026"/>
                      <a:pt x="4572" y="8026"/>
                    </a:cubicBezTo>
                    <a:cubicBezTo>
                      <a:pt x="4585" y="8026"/>
                      <a:pt x="4601" y="8031"/>
                      <a:pt x="4621" y="8041"/>
                    </a:cubicBezTo>
                    <a:cubicBezTo>
                      <a:pt x="4809" y="8141"/>
                      <a:pt x="4750" y="8289"/>
                      <a:pt x="4908" y="8557"/>
                    </a:cubicBezTo>
                    <a:cubicBezTo>
                      <a:pt x="4990" y="8709"/>
                      <a:pt x="5089" y="8787"/>
                      <a:pt x="5152" y="8787"/>
                    </a:cubicBezTo>
                    <a:cubicBezTo>
                      <a:pt x="5205" y="8787"/>
                      <a:pt x="5233" y="8734"/>
                      <a:pt x="5206" y="8626"/>
                    </a:cubicBezTo>
                    <a:cubicBezTo>
                      <a:pt x="5180" y="8517"/>
                      <a:pt x="5184" y="8451"/>
                      <a:pt x="5209" y="8451"/>
                    </a:cubicBezTo>
                    <a:cubicBezTo>
                      <a:pt x="5214" y="8451"/>
                      <a:pt x="5219" y="8453"/>
                      <a:pt x="5225" y="8458"/>
                    </a:cubicBezTo>
                    <a:lnTo>
                      <a:pt x="5225" y="7893"/>
                    </a:lnTo>
                    <a:cubicBezTo>
                      <a:pt x="5185" y="7916"/>
                      <a:pt x="5148" y="7932"/>
                      <a:pt x="5117" y="7932"/>
                    </a:cubicBezTo>
                    <a:cubicBezTo>
                      <a:pt x="5094" y="7932"/>
                      <a:pt x="5074" y="7923"/>
                      <a:pt x="5057" y="7903"/>
                    </a:cubicBezTo>
                    <a:cubicBezTo>
                      <a:pt x="4948" y="7774"/>
                      <a:pt x="5146" y="7605"/>
                      <a:pt x="4997" y="7585"/>
                    </a:cubicBezTo>
                    <a:cubicBezTo>
                      <a:pt x="4849" y="7565"/>
                      <a:pt x="4333" y="7516"/>
                      <a:pt x="4492" y="7367"/>
                    </a:cubicBezTo>
                    <a:cubicBezTo>
                      <a:pt x="4650" y="7218"/>
                      <a:pt x="4750" y="7020"/>
                      <a:pt x="4750" y="7020"/>
                    </a:cubicBezTo>
                    <a:cubicBezTo>
                      <a:pt x="4750" y="7020"/>
                      <a:pt x="4833" y="6664"/>
                      <a:pt x="4953" y="6664"/>
                    </a:cubicBezTo>
                    <a:cubicBezTo>
                      <a:pt x="4988" y="6664"/>
                      <a:pt x="5027" y="6694"/>
                      <a:pt x="5067" y="6772"/>
                    </a:cubicBezTo>
                    <a:cubicBezTo>
                      <a:pt x="5126" y="6911"/>
                      <a:pt x="5186" y="6980"/>
                      <a:pt x="5225" y="7020"/>
                    </a:cubicBezTo>
                    <a:lnTo>
                      <a:pt x="5225" y="6247"/>
                    </a:lnTo>
                    <a:cubicBezTo>
                      <a:pt x="5216" y="6257"/>
                      <a:pt x="5206" y="6267"/>
                      <a:pt x="5186" y="6277"/>
                    </a:cubicBezTo>
                    <a:cubicBezTo>
                      <a:pt x="5168" y="6298"/>
                      <a:pt x="5155" y="6308"/>
                      <a:pt x="5144" y="6308"/>
                    </a:cubicBezTo>
                    <a:cubicBezTo>
                      <a:pt x="5099" y="6308"/>
                      <a:pt x="5083" y="6148"/>
                      <a:pt x="4908" y="5989"/>
                    </a:cubicBezTo>
                    <a:cubicBezTo>
                      <a:pt x="4818" y="5907"/>
                      <a:pt x="4749" y="5889"/>
                      <a:pt x="4692" y="5889"/>
                    </a:cubicBezTo>
                    <a:cubicBezTo>
                      <a:pt x="4650" y="5889"/>
                      <a:pt x="4613" y="5899"/>
                      <a:pt x="4578" y="5899"/>
                    </a:cubicBezTo>
                    <a:cubicBezTo>
                      <a:pt x="4546" y="5899"/>
                      <a:pt x="4515" y="5891"/>
                      <a:pt x="4482" y="5860"/>
                    </a:cubicBezTo>
                    <a:cubicBezTo>
                      <a:pt x="4373" y="5741"/>
                      <a:pt x="3986" y="5592"/>
                      <a:pt x="4244" y="5414"/>
                    </a:cubicBezTo>
                    <a:cubicBezTo>
                      <a:pt x="4415" y="5291"/>
                      <a:pt x="4505" y="5220"/>
                      <a:pt x="4581" y="5220"/>
                    </a:cubicBezTo>
                    <a:cubicBezTo>
                      <a:pt x="4615" y="5220"/>
                      <a:pt x="4646" y="5234"/>
                      <a:pt x="4680" y="5265"/>
                    </a:cubicBezTo>
                    <a:cubicBezTo>
                      <a:pt x="4713" y="5302"/>
                      <a:pt x="4765" y="5321"/>
                      <a:pt x="4821" y="5321"/>
                    </a:cubicBezTo>
                    <a:cubicBezTo>
                      <a:pt x="4930" y="5321"/>
                      <a:pt x="5057" y="5248"/>
                      <a:pt x="5097" y="5097"/>
                    </a:cubicBezTo>
                    <a:cubicBezTo>
                      <a:pt x="5111" y="5044"/>
                      <a:pt x="5132" y="5026"/>
                      <a:pt x="5155" y="5026"/>
                    </a:cubicBezTo>
                    <a:cubicBezTo>
                      <a:pt x="5179" y="5026"/>
                      <a:pt x="5205" y="5046"/>
                      <a:pt x="5225" y="5067"/>
                    </a:cubicBezTo>
                    <a:lnTo>
                      <a:pt x="5225" y="4908"/>
                    </a:lnTo>
                    <a:cubicBezTo>
                      <a:pt x="5191" y="4828"/>
                      <a:pt x="5150" y="4784"/>
                      <a:pt x="5101" y="4784"/>
                    </a:cubicBezTo>
                    <a:cubicBezTo>
                      <a:pt x="5065" y="4784"/>
                      <a:pt x="5024" y="4808"/>
                      <a:pt x="4978" y="4859"/>
                    </a:cubicBezTo>
                    <a:cubicBezTo>
                      <a:pt x="4950" y="4896"/>
                      <a:pt x="4918" y="4912"/>
                      <a:pt x="4885" y="4912"/>
                    </a:cubicBezTo>
                    <a:cubicBezTo>
                      <a:pt x="4779" y="4912"/>
                      <a:pt x="4672" y="4741"/>
                      <a:pt x="4710" y="4581"/>
                    </a:cubicBezTo>
                    <a:cubicBezTo>
                      <a:pt x="4752" y="4432"/>
                      <a:pt x="4936" y="4304"/>
                      <a:pt x="4915" y="4304"/>
                    </a:cubicBezTo>
                    <a:cubicBezTo>
                      <a:pt x="4907" y="4304"/>
                      <a:pt x="4866" y="4325"/>
                      <a:pt x="4769" y="4373"/>
                    </a:cubicBezTo>
                    <a:cubicBezTo>
                      <a:pt x="4422" y="4531"/>
                      <a:pt x="4512" y="4492"/>
                      <a:pt x="4561" y="4670"/>
                    </a:cubicBezTo>
                    <a:cubicBezTo>
                      <a:pt x="4584" y="4771"/>
                      <a:pt x="4478" y="4886"/>
                      <a:pt x="4390" y="4886"/>
                    </a:cubicBezTo>
                    <a:cubicBezTo>
                      <a:pt x="4323" y="4886"/>
                      <a:pt x="4266" y="4819"/>
                      <a:pt x="4284" y="4631"/>
                    </a:cubicBezTo>
                    <a:cubicBezTo>
                      <a:pt x="4323" y="4201"/>
                      <a:pt x="4131" y="3867"/>
                      <a:pt x="4362" y="3867"/>
                    </a:cubicBezTo>
                    <a:cubicBezTo>
                      <a:pt x="4366" y="3867"/>
                      <a:pt x="4369" y="3867"/>
                      <a:pt x="4373" y="3867"/>
                    </a:cubicBezTo>
                    <a:cubicBezTo>
                      <a:pt x="4532" y="3874"/>
                      <a:pt x="4531" y="3960"/>
                      <a:pt x="4549" y="3960"/>
                    </a:cubicBezTo>
                    <a:cubicBezTo>
                      <a:pt x="4558" y="3960"/>
                      <a:pt x="4571" y="3939"/>
                      <a:pt x="4611" y="3877"/>
                    </a:cubicBezTo>
                    <a:cubicBezTo>
                      <a:pt x="4740" y="3689"/>
                      <a:pt x="5196" y="3827"/>
                      <a:pt x="4978" y="3580"/>
                    </a:cubicBezTo>
                    <a:cubicBezTo>
                      <a:pt x="4819" y="3390"/>
                      <a:pt x="4746" y="3248"/>
                      <a:pt x="4673" y="3248"/>
                    </a:cubicBezTo>
                    <a:cubicBezTo>
                      <a:pt x="4650" y="3248"/>
                      <a:pt x="4627" y="3261"/>
                      <a:pt x="4601" y="3292"/>
                    </a:cubicBezTo>
                    <a:cubicBezTo>
                      <a:pt x="4500" y="3406"/>
                      <a:pt x="4408" y="3447"/>
                      <a:pt x="4337" y="3447"/>
                    </a:cubicBezTo>
                    <a:cubicBezTo>
                      <a:pt x="4206" y="3447"/>
                      <a:pt x="4147" y="3307"/>
                      <a:pt x="4244" y="3242"/>
                    </a:cubicBezTo>
                    <a:cubicBezTo>
                      <a:pt x="4386" y="3138"/>
                      <a:pt x="4538" y="2724"/>
                      <a:pt x="4463" y="2724"/>
                    </a:cubicBezTo>
                    <a:cubicBezTo>
                      <a:pt x="4460" y="2724"/>
                      <a:pt x="4456" y="2725"/>
                      <a:pt x="4452" y="2727"/>
                    </a:cubicBezTo>
                    <a:cubicBezTo>
                      <a:pt x="4433" y="2736"/>
                      <a:pt x="4409" y="2741"/>
                      <a:pt x="4382" y="2741"/>
                    </a:cubicBezTo>
                    <a:cubicBezTo>
                      <a:pt x="4264" y="2741"/>
                      <a:pt x="4089" y="2659"/>
                      <a:pt x="4065" y="2538"/>
                    </a:cubicBezTo>
                    <a:cubicBezTo>
                      <a:pt x="4054" y="2454"/>
                      <a:pt x="4036" y="2446"/>
                      <a:pt x="4018" y="2446"/>
                    </a:cubicBezTo>
                    <a:cubicBezTo>
                      <a:pt x="4014" y="2446"/>
                      <a:pt x="4009" y="2447"/>
                      <a:pt x="4005" y="2447"/>
                    </a:cubicBezTo>
                    <a:cubicBezTo>
                      <a:pt x="3995" y="2447"/>
                      <a:pt x="3985" y="2444"/>
                      <a:pt x="3976" y="2429"/>
                    </a:cubicBezTo>
                    <a:cubicBezTo>
                      <a:pt x="3956" y="2380"/>
                      <a:pt x="4046" y="2023"/>
                      <a:pt x="4155" y="1844"/>
                    </a:cubicBezTo>
                    <a:cubicBezTo>
                      <a:pt x="4221" y="1749"/>
                      <a:pt x="4330" y="1713"/>
                      <a:pt x="4302" y="1713"/>
                    </a:cubicBezTo>
                    <a:cubicBezTo>
                      <a:pt x="4292" y="1713"/>
                      <a:pt x="4266" y="1718"/>
                      <a:pt x="4214" y="1725"/>
                    </a:cubicBezTo>
                    <a:cubicBezTo>
                      <a:pt x="4071" y="1748"/>
                      <a:pt x="3968" y="1976"/>
                      <a:pt x="3918" y="1976"/>
                    </a:cubicBezTo>
                    <a:cubicBezTo>
                      <a:pt x="3902" y="1976"/>
                      <a:pt x="3892" y="1954"/>
                      <a:pt x="3887" y="1894"/>
                    </a:cubicBezTo>
                    <a:cubicBezTo>
                      <a:pt x="3867" y="1656"/>
                      <a:pt x="3887" y="1339"/>
                      <a:pt x="3817" y="1180"/>
                    </a:cubicBezTo>
                    <a:cubicBezTo>
                      <a:pt x="3798" y="1140"/>
                      <a:pt x="3778" y="1021"/>
                      <a:pt x="3768" y="892"/>
                    </a:cubicBezTo>
                    <a:cubicBezTo>
                      <a:pt x="3740" y="652"/>
                      <a:pt x="3718" y="360"/>
                      <a:pt x="3706" y="360"/>
                    </a:cubicBezTo>
                    <a:cubicBezTo>
                      <a:pt x="3701" y="360"/>
                      <a:pt x="3698" y="418"/>
                      <a:pt x="3698" y="565"/>
                    </a:cubicBezTo>
                    <a:lnTo>
                      <a:pt x="3698" y="655"/>
                    </a:lnTo>
                    <a:cubicBezTo>
                      <a:pt x="3688" y="657"/>
                      <a:pt x="3676" y="659"/>
                      <a:pt x="3663" y="659"/>
                    </a:cubicBezTo>
                    <a:cubicBezTo>
                      <a:pt x="3591" y="659"/>
                      <a:pt x="3489" y="613"/>
                      <a:pt x="3480" y="545"/>
                    </a:cubicBezTo>
                    <a:cubicBezTo>
                      <a:pt x="3470" y="501"/>
                      <a:pt x="3461" y="493"/>
                      <a:pt x="3451" y="493"/>
                    </a:cubicBezTo>
                    <a:cubicBezTo>
                      <a:pt x="3446" y="493"/>
                      <a:pt x="3441" y="495"/>
                      <a:pt x="3436" y="495"/>
                    </a:cubicBezTo>
                    <a:cubicBezTo>
                      <a:pt x="3431" y="495"/>
                      <a:pt x="3426" y="493"/>
                      <a:pt x="3421" y="486"/>
                    </a:cubicBezTo>
                    <a:cubicBezTo>
                      <a:pt x="3411" y="456"/>
                      <a:pt x="3461" y="248"/>
                      <a:pt x="3530" y="149"/>
                    </a:cubicBezTo>
                    <a:cubicBezTo>
                      <a:pt x="3567" y="96"/>
                      <a:pt x="3639" y="72"/>
                      <a:pt x="3620" y="72"/>
                    </a:cubicBezTo>
                    <a:cubicBezTo>
                      <a:pt x="3614" y="72"/>
                      <a:pt x="3598" y="75"/>
                      <a:pt x="3570" y="79"/>
                    </a:cubicBezTo>
                    <a:cubicBezTo>
                      <a:pt x="3479" y="95"/>
                      <a:pt x="3417" y="225"/>
                      <a:pt x="3388" y="225"/>
                    </a:cubicBezTo>
                    <a:cubicBezTo>
                      <a:pt x="3379" y="225"/>
                      <a:pt x="3374" y="212"/>
                      <a:pt x="3371" y="179"/>
                    </a:cubicBezTo>
                    <a:cubicBezTo>
                      <a:pt x="3371" y="149"/>
                      <a:pt x="3371" y="119"/>
                      <a:pt x="3371" y="89"/>
                    </a:cubicBezTo>
                    <a:cubicBezTo>
                      <a:pt x="3328" y="105"/>
                      <a:pt x="3288" y="113"/>
                      <a:pt x="3254" y="113"/>
                    </a:cubicBezTo>
                    <a:cubicBezTo>
                      <a:pt x="3179" y="113"/>
                      <a:pt x="3130" y="75"/>
                      <a:pt x="3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"/>
              <p:cNvSpPr/>
              <p:nvPr/>
            </p:nvSpPr>
            <p:spPr>
              <a:xfrm>
                <a:off x="11543637" y="1166885"/>
                <a:ext cx="23992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0" extrusionOk="0">
                    <a:moveTo>
                      <a:pt x="149" y="1"/>
                    </a:moveTo>
                    <a:cubicBezTo>
                      <a:pt x="70" y="21"/>
                      <a:pt x="30" y="70"/>
                      <a:pt x="0" y="130"/>
                    </a:cubicBezTo>
                    <a:cubicBezTo>
                      <a:pt x="50" y="110"/>
                      <a:pt x="89" y="60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"/>
              <p:cNvSpPr/>
              <p:nvPr/>
            </p:nvSpPr>
            <p:spPr>
              <a:xfrm>
                <a:off x="11479710" y="994429"/>
                <a:ext cx="86308" cy="175837"/>
              </a:xfrm>
              <a:custGeom>
                <a:avLst/>
                <a:gdLst/>
                <a:ahLst/>
                <a:cxnLst/>
                <a:rect l="l" t="t" r="r" b="b"/>
                <a:pathLst>
                  <a:path w="536" h="1092" extrusionOk="0">
                    <a:moveTo>
                      <a:pt x="10" y="635"/>
                    </a:moveTo>
                    <a:cubicBezTo>
                      <a:pt x="14" y="639"/>
                      <a:pt x="18" y="643"/>
                      <a:pt x="21" y="646"/>
                    </a:cubicBezTo>
                    <a:lnTo>
                      <a:pt x="21" y="646"/>
                    </a:lnTo>
                    <a:cubicBezTo>
                      <a:pt x="18" y="642"/>
                      <a:pt x="14" y="638"/>
                      <a:pt x="10" y="635"/>
                    </a:cubicBezTo>
                    <a:close/>
                    <a:moveTo>
                      <a:pt x="298" y="1"/>
                    </a:moveTo>
                    <a:cubicBezTo>
                      <a:pt x="248" y="40"/>
                      <a:pt x="209" y="100"/>
                      <a:pt x="159" y="150"/>
                    </a:cubicBezTo>
                    <a:cubicBezTo>
                      <a:pt x="139" y="169"/>
                      <a:pt x="129" y="179"/>
                      <a:pt x="110" y="189"/>
                    </a:cubicBezTo>
                    <a:cubicBezTo>
                      <a:pt x="90" y="189"/>
                      <a:pt x="80" y="189"/>
                      <a:pt x="70" y="199"/>
                    </a:cubicBezTo>
                    <a:cubicBezTo>
                      <a:pt x="60" y="219"/>
                      <a:pt x="50" y="249"/>
                      <a:pt x="50" y="278"/>
                    </a:cubicBezTo>
                    <a:cubicBezTo>
                      <a:pt x="1" y="487"/>
                      <a:pt x="120" y="467"/>
                      <a:pt x="268" y="735"/>
                    </a:cubicBezTo>
                    <a:cubicBezTo>
                      <a:pt x="320" y="827"/>
                      <a:pt x="332" y="860"/>
                      <a:pt x="319" y="860"/>
                    </a:cubicBezTo>
                    <a:cubicBezTo>
                      <a:pt x="294" y="860"/>
                      <a:pt x="177" y="740"/>
                      <a:pt x="60" y="675"/>
                    </a:cubicBezTo>
                    <a:cubicBezTo>
                      <a:pt x="44" y="667"/>
                      <a:pt x="35" y="659"/>
                      <a:pt x="21" y="646"/>
                    </a:cubicBezTo>
                    <a:lnTo>
                      <a:pt x="21" y="646"/>
                    </a:lnTo>
                    <a:cubicBezTo>
                      <a:pt x="61" y="695"/>
                      <a:pt x="68" y="813"/>
                      <a:pt x="50" y="923"/>
                    </a:cubicBezTo>
                    <a:cubicBezTo>
                      <a:pt x="70" y="963"/>
                      <a:pt x="100" y="1012"/>
                      <a:pt x="169" y="1092"/>
                    </a:cubicBezTo>
                    <a:cubicBezTo>
                      <a:pt x="219" y="1052"/>
                      <a:pt x="278" y="992"/>
                      <a:pt x="328" y="893"/>
                    </a:cubicBezTo>
                    <a:cubicBezTo>
                      <a:pt x="447" y="685"/>
                      <a:pt x="447" y="625"/>
                      <a:pt x="536" y="556"/>
                    </a:cubicBezTo>
                    <a:cubicBezTo>
                      <a:pt x="506" y="546"/>
                      <a:pt x="476" y="526"/>
                      <a:pt x="447" y="507"/>
                    </a:cubicBezTo>
                    <a:cubicBezTo>
                      <a:pt x="239" y="328"/>
                      <a:pt x="387" y="249"/>
                      <a:pt x="2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4" name="Google Shape;264;p2"/>
            <p:cNvGrpSpPr/>
            <p:nvPr/>
          </p:nvGrpSpPr>
          <p:grpSpPr>
            <a:xfrm>
              <a:off x="6800350" y="1426546"/>
              <a:ext cx="2216146" cy="4110218"/>
              <a:chOff x="8664865" y="-3405050"/>
              <a:chExt cx="3327047" cy="6170572"/>
            </a:xfrm>
          </p:grpSpPr>
          <p:sp>
            <p:nvSpPr>
              <p:cNvPr id="265" name="Google Shape;265;p2"/>
              <p:cNvSpPr/>
              <p:nvPr/>
            </p:nvSpPr>
            <p:spPr>
              <a:xfrm>
                <a:off x="10791659" y="2271183"/>
                <a:ext cx="746178" cy="494339"/>
              </a:xfrm>
              <a:custGeom>
                <a:avLst/>
                <a:gdLst/>
                <a:ahLst/>
                <a:cxnLst/>
                <a:rect l="l" t="t" r="r" b="b"/>
                <a:pathLst>
                  <a:path w="4634" h="3070" extrusionOk="0">
                    <a:moveTo>
                      <a:pt x="1660" y="0"/>
                    </a:moveTo>
                    <a:cubicBezTo>
                      <a:pt x="1549" y="0"/>
                      <a:pt x="1424" y="12"/>
                      <a:pt x="1269" y="44"/>
                    </a:cubicBezTo>
                    <a:cubicBezTo>
                      <a:pt x="684" y="163"/>
                      <a:pt x="0" y="510"/>
                      <a:pt x="446" y="549"/>
                    </a:cubicBezTo>
                    <a:cubicBezTo>
                      <a:pt x="892" y="589"/>
                      <a:pt x="1438" y="867"/>
                      <a:pt x="1299" y="1422"/>
                    </a:cubicBezTo>
                    <a:cubicBezTo>
                      <a:pt x="1235" y="1695"/>
                      <a:pt x="1415" y="1714"/>
                      <a:pt x="1647" y="1714"/>
                    </a:cubicBezTo>
                    <a:cubicBezTo>
                      <a:pt x="1687" y="1714"/>
                      <a:pt x="1728" y="1714"/>
                      <a:pt x="1769" y="1714"/>
                    </a:cubicBezTo>
                    <a:cubicBezTo>
                      <a:pt x="1971" y="1714"/>
                      <a:pt x="2185" y="1728"/>
                      <a:pt x="2300" y="1888"/>
                    </a:cubicBezTo>
                    <a:cubicBezTo>
                      <a:pt x="2562" y="2275"/>
                      <a:pt x="1755" y="3069"/>
                      <a:pt x="2262" y="3069"/>
                    </a:cubicBezTo>
                    <a:cubicBezTo>
                      <a:pt x="2274" y="3069"/>
                      <a:pt x="2287" y="3069"/>
                      <a:pt x="2300" y="3068"/>
                    </a:cubicBezTo>
                    <a:cubicBezTo>
                      <a:pt x="2608" y="3048"/>
                      <a:pt x="2895" y="2889"/>
                      <a:pt x="3123" y="2661"/>
                    </a:cubicBezTo>
                    <a:cubicBezTo>
                      <a:pt x="3143" y="2582"/>
                      <a:pt x="3143" y="2503"/>
                      <a:pt x="3113" y="2443"/>
                    </a:cubicBezTo>
                    <a:cubicBezTo>
                      <a:pt x="3068" y="2356"/>
                      <a:pt x="2983" y="2349"/>
                      <a:pt x="2905" y="2349"/>
                    </a:cubicBezTo>
                    <a:cubicBezTo>
                      <a:pt x="2890" y="2349"/>
                      <a:pt x="2875" y="2349"/>
                      <a:pt x="2861" y="2349"/>
                    </a:cubicBezTo>
                    <a:cubicBezTo>
                      <a:pt x="2771" y="2349"/>
                      <a:pt x="2702" y="2339"/>
                      <a:pt x="2727" y="2195"/>
                    </a:cubicBezTo>
                    <a:cubicBezTo>
                      <a:pt x="2786" y="1898"/>
                      <a:pt x="2568" y="1749"/>
                      <a:pt x="2400" y="1729"/>
                    </a:cubicBezTo>
                    <a:cubicBezTo>
                      <a:pt x="2221" y="1710"/>
                      <a:pt x="2489" y="1521"/>
                      <a:pt x="2717" y="1462"/>
                    </a:cubicBezTo>
                    <a:cubicBezTo>
                      <a:pt x="2779" y="1443"/>
                      <a:pt x="2828" y="1436"/>
                      <a:pt x="2872" y="1436"/>
                    </a:cubicBezTo>
                    <a:cubicBezTo>
                      <a:pt x="2988" y="1436"/>
                      <a:pt x="3061" y="1487"/>
                      <a:pt x="3213" y="1501"/>
                    </a:cubicBezTo>
                    <a:cubicBezTo>
                      <a:pt x="3318" y="1512"/>
                      <a:pt x="3401" y="1559"/>
                      <a:pt x="3456" y="1559"/>
                    </a:cubicBezTo>
                    <a:cubicBezTo>
                      <a:pt x="3504" y="1559"/>
                      <a:pt x="3530" y="1522"/>
                      <a:pt x="3530" y="1392"/>
                    </a:cubicBezTo>
                    <a:cubicBezTo>
                      <a:pt x="3530" y="1134"/>
                      <a:pt x="3669" y="866"/>
                      <a:pt x="3785" y="866"/>
                    </a:cubicBezTo>
                    <a:cubicBezTo>
                      <a:pt x="3790" y="866"/>
                      <a:pt x="3794" y="866"/>
                      <a:pt x="3798" y="867"/>
                    </a:cubicBezTo>
                    <a:cubicBezTo>
                      <a:pt x="3917" y="896"/>
                      <a:pt x="3966" y="1085"/>
                      <a:pt x="4125" y="1105"/>
                    </a:cubicBezTo>
                    <a:cubicBezTo>
                      <a:pt x="4138" y="1106"/>
                      <a:pt x="4152" y="1107"/>
                      <a:pt x="4166" y="1107"/>
                    </a:cubicBezTo>
                    <a:cubicBezTo>
                      <a:pt x="4328" y="1107"/>
                      <a:pt x="4525" y="1004"/>
                      <a:pt x="4571" y="867"/>
                    </a:cubicBezTo>
                    <a:cubicBezTo>
                      <a:pt x="4608" y="763"/>
                      <a:pt x="4634" y="655"/>
                      <a:pt x="4579" y="655"/>
                    </a:cubicBezTo>
                    <a:cubicBezTo>
                      <a:pt x="4561" y="655"/>
                      <a:pt x="4532" y="668"/>
                      <a:pt x="4492" y="698"/>
                    </a:cubicBezTo>
                    <a:cubicBezTo>
                      <a:pt x="4415" y="760"/>
                      <a:pt x="4309" y="792"/>
                      <a:pt x="4228" y="792"/>
                    </a:cubicBezTo>
                    <a:cubicBezTo>
                      <a:pt x="4141" y="792"/>
                      <a:pt x="4084" y="755"/>
                      <a:pt x="4125" y="678"/>
                    </a:cubicBezTo>
                    <a:cubicBezTo>
                      <a:pt x="4214" y="540"/>
                      <a:pt x="4531" y="262"/>
                      <a:pt x="4333" y="202"/>
                    </a:cubicBezTo>
                    <a:cubicBezTo>
                      <a:pt x="4259" y="178"/>
                      <a:pt x="4170" y="166"/>
                      <a:pt x="4084" y="166"/>
                    </a:cubicBezTo>
                    <a:cubicBezTo>
                      <a:pt x="3929" y="166"/>
                      <a:pt x="3787" y="205"/>
                      <a:pt x="3768" y="282"/>
                    </a:cubicBezTo>
                    <a:cubicBezTo>
                      <a:pt x="3743" y="388"/>
                      <a:pt x="3563" y="589"/>
                      <a:pt x="3457" y="589"/>
                    </a:cubicBezTo>
                    <a:cubicBezTo>
                      <a:pt x="3434" y="589"/>
                      <a:pt x="3415" y="580"/>
                      <a:pt x="3401" y="559"/>
                    </a:cubicBezTo>
                    <a:cubicBezTo>
                      <a:pt x="3388" y="540"/>
                      <a:pt x="3373" y="532"/>
                      <a:pt x="3357" y="532"/>
                    </a:cubicBezTo>
                    <a:cubicBezTo>
                      <a:pt x="3270" y="532"/>
                      <a:pt x="3163" y="801"/>
                      <a:pt x="3163" y="877"/>
                    </a:cubicBezTo>
                    <a:cubicBezTo>
                      <a:pt x="3163" y="960"/>
                      <a:pt x="3184" y="1179"/>
                      <a:pt x="3119" y="1179"/>
                    </a:cubicBezTo>
                    <a:cubicBezTo>
                      <a:pt x="3107" y="1179"/>
                      <a:pt x="3092" y="1171"/>
                      <a:pt x="3074" y="1154"/>
                    </a:cubicBezTo>
                    <a:cubicBezTo>
                      <a:pt x="2955" y="1045"/>
                      <a:pt x="3024" y="678"/>
                      <a:pt x="3064" y="609"/>
                    </a:cubicBezTo>
                    <a:cubicBezTo>
                      <a:pt x="3104" y="540"/>
                      <a:pt x="3223" y="411"/>
                      <a:pt x="3183" y="321"/>
                    </a:cubicBezTo>
                    <a:cubicBezTo>
                      <a:pt x="3164" y="284"/>
                      <a:pt x="3141" y="250"/>
                      <a:pt x="3106" y="250"/>
                    </a:cubicBezTo>
                    <a:cubicBezTo>
                      <a:pt x="3069" y="250"/>
                      <a:pt x="3018" y="291"/>
                      <a:pt x="2945" y="411"/>
                    </a:cubicBezTo>
                    <a:cubicBezTo>
                      <a:pt x="2825" y="623"/>
                      <a:pt x="2748" y="810"/>
                      <a:pt x="2689" y="810"/>
                    </a:cubicBezTo>
                    <a:cubicBezTo>
                      <a:pt x="2685" y="810"/>
                      <a:pt x="2681" y="809"/>
                      <a:pt x="2677" y="807"/>
                    </a:cubicBezTo>
                    <a:cubicBezTo>
                      <a:pt x="2618" y="777"/>
                      <a:pt x="2509" y="569"/>
                      <a:pt x="2588" y="490"/>
                    </a:cubicBezTo>
                    <a:cubicBezTo>
                      <a:pt x="2647" y="440"/>
                      <a:pt x="2747" y="282"/>
                      <a:pt x="2806" y="163"/>
                    </a:cubicBezTo>
                    <a:cubicBezTo>
                      <a:pt x="2727" y="143"/>
                      <a:pt x="2638" y="123"/>
                      <a:pt x="2538" y="123"/>
                    </a:cubicBezTo>
                    <a:cubicBezTo>
                      <a:pt x="2159" y="94"/>
                      <a:pt x="1967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"/>
              <p:cNvSpPr/>
              <p:nvPr/>
            </p:nvSpPr>
            <p:spPr>
              <a:xfrm>
                <a:off x="8664865" y="-3405050"/>
                <a:ext cx="3327047" cy="5597786"/>
              </a:xfrm>
              <a:custGeom>
                <a:avLst/>
                <a:gdLst/>
                <a:ahLst/>
                <a:cxnLst/>
                <a:rect l="l" t="t" r="r" b="b"/>
                <a:pathLst>
                  <a:path w="20662" h="34764" extrusionOk="0">
                    <a:moveTo>
                      <a:pt x="12079" y="3437"/>
                    </a:moveTo>
                    <a:cubicBezTo>
                      <a:pt x="12098" y="3437"/>
                      <a:pt x="12117" y="3447"/>
                      <a:pt x="12137" y="3457"/>
                    </a:cubicBezTo>
                    <a:cubicBezTo>
                      <a:pt x="12107" y="3486"/>
                      <a:pt x="12088" y="3526"/>
                      <a:pt x="12058" y="3556"/>
                    </a:cubicBezTo>
                    <a:cubicBezTo>
                      <a:pt x="11985" y="3657"/>
                      <a:pt x="12010" y="3698"/>
                      <a:pt x="12054" y="3698"/>
                    </a:cubicBezTo>
                    <a:cubicBezTo>
                      <a:pt x="12087" y="3698"/>
                      <a:pt x="12130" y="3674"/>
                      <a:pt x="12147" y="3635"/>
                    </a:cubicBezTo>
                    <a:cubicBezTo>
                      <a:pt x="12154" y="3613"/>
                      <a:pt x="12159" y="3604"/>
                      <a:pt x="12163" y="3604"/>
                    </a:cubicBezTo>
                    <a:cubicBezTo>
                      <a:pt x="12175" y="3604"/>
                      <a:pt x="12177" y="3685"/>
                      <a:pt x="12207" y="3714"/>
                    </a:cubicBezTo>
                    <a:cubicBezTo>
                      <a:pt x="12219" y="3734"/>
                      <a:pt x="12235" y="3751"/>
                      <a:pt x="12258" y="3751"/>
                    </a:cubicBezTo>
                    <a:cubicBezTo>
                      <a:pt x="12291" y="3751"/>
                      <a:pt x="12336" y="3714"/>
                      <a:pt x="12395" y="3595"/>
                    </a:cubicBezTo>
                    <a:cubicBezTo>
                      <a:pt x="12417" y="3553"/>
                      <a:pt x="12439" y="3537"/>
                      <a:pt x="12459" y="3537"/>
                    </a:cubicBezTo>
                    <a:cubicBezTo>
                      <a:pt x="12530" y="3537"/>
                      <a:pt x="12583" y="3734"/>
                      <a:pt x="12583" y="3734"/>
                    </a:cubicBezTo>
                    <a:cubicBezTo>
                      <a:pt x="12583" y="3734"/>
                      <a:pt x="12643" y="3843"/>
                      <a:pt x="12732" y="3933"/>
                    </a:cubicBezTo>
                    <a:cubicBezTo>
                      <a:pt x="12831" y="4012"/>
                      <a:pt x="12524" y="4042"/>
                      <a:pt x="12435" y="4052"/>
                    </a:cubicBezTo>
                    <a:cubicBezTo>
                      <a:pt x="12345" y="4061"/>
                      <a:pt x="12464" y="4161"/>
                      <a:pt x="12395" y="4230"/>
                    </a:cubicBezTo>
                    <a:cubicBezTo>
                      <a:pt x="12383" y="4242"/>
                      <a:pt x="12370" y="4247"/>
                      <a:pt x="12355" y="4247"/>
                    </a:cubicBezTo>
                    <a:cubicBezTo>
                      <a:pt x="12282" y="4247"/>
                      <a:pt x="12173" y="4126"/>
                      <a:pt x="12058" y="4101"/>
                    </a:cubicBezTo>
                    <a:cubicBezTo>
                      <a:pt x="12023" y="4094"/>
                      <a:pt x="11998" y="4087"/>
                      <a:pt x="11972" y="4087"/>
                    </a:cubicBezTo>
                    <a:cubicBezTo>
                      <a:pt x="11961" y="4087"/>
                      <a:pt x="11950" y="4088"/>
                      <a:pt x="11939" y="4091"/>
                    </a:cubicBezTo>
                    <a:cubicBezTo>
                      <a:pt x="11919" y="4071"/>
                      <a:pt x="11899" y="4052"/>
                      <a:pt x="11869" y="4032"/>
                    </a:cubicBezTo>
                    <a:cubicBezTo>
                      <a:pt x="11784" y="3981"/>
                      <a:pt x="11721" y="3972"/>
                      <a:pt x="11669" y="3972"/>
                    </a:cubicBezTo>
                    <a:cubicBezTo>
                      <a:pt x="11640" y="3972"/>
                      <a:pt x="11615" y="3974"/>
                      <a:pt x="11590" y="3974"/>
                    </a:cubicBezTo>
                    <a:cubicBezTo>
                      <a:pt x="11557" y="3974"/>
                      <a:pt x="11526" y="3969"/>
                      <a:pt x="11493" y="3942"/>
                    </a:cubicBezTo>
                    <a:cubicBezTo>
                      <a:pt x="11394" y="3873"/>
                      <a:pt x="11056" y="3784"/>
                      <a:pt x="11275" y="3675"/>
                    </a:cubicBezTo>
                    <a:cubicBezTo>
                      <a:pt x="11431" y="3600"/>
                      <a:pt x="11508" y="3558"/>
                      <a:pt x="11573" y="3558"/>
                    </a:cubicBezTo>
                    <a:cubicBezTo>
                      <a:pt x="11603" y="3558"/>
                      <a:pt x="11630" y="3567"/>
                      <a:pt x="11661" y="3586"/>
                    </a:cubicBezTo>
                    <a:cubicBezTo>
                      <a:pt x="11691" y="3609"/>
                      <a:pt x="11736" y="3621"/>
                      <a:pt x="11785" y="3621"/>
                    </a:cubicBezTo>
                    <a:cubicBezTo>
                      <a:pt x="11880" y="3621"/>
                      <a:pt x="11989" y="3575"/>
                      <a:pt x="12028" y="3476"/>
                    </a:cubicBezTo>
                    <a:cubicBezTo>
                      <a:pt x="12043" y="3447"/>
                      <a:pt x="12060" y="3437"/>
                      <a:pt x="12079" y="3437"/>
                    </a:cubicBezTo>
                    <a:close/>
                    <a:moveTo>
                      <a:pt x="18657" y="4223"/>
                    </a:moveTo>
                    <a:cubicBezTo>
                      <a:pt x="18669" y="4223"/>
                      <a:pt x="18681" y="4230"/>
                      <a:pt x="18691" y="4240"/>
                    </a:cubicBezTo>
                    <a:cubicBezTo>
                      <a:pt x="18681" y="4260"/>
                      <a:pt x="18661" y="4280"/>
                      <a:pt x="18642" y="4309"/>
                    </a:cubicBezTo>
                    <a:cubicBezTo>
                      <a:pt x="18596" y="4372"/>
                      <a:pt x="18613" y="4399"/>
                      <a:pt x="18641" y="4399"/>
                    </a:cubicBezTo>
                    <a:cubicBezTo>
                      <a:pt x="18662" y="4399"/>
                      <a:pt x="18689" y="4384"/>
                      <a:pt x="18701" y="4359"/>
                    </a:cubicBezTo>
                    <a:cubicBezTo>
                      <a:pt x="18706" y="4343"/>
                      <a:pt x="18709" y="4337"/>
                      <a:pt x="18712" y="4337"/>
                    </a:cubicBezTo>
                    <a:cubicBezTo>
                      <a:pt x="18718" y="4337"/>
                      <a:pt x="18719" y="4386"/>
                      <a:pt x="18741" y="4409"/>
                    </a:cubicBezTo>
                    <a:cubicBezTo>
                      <a:pt x="18749" y="4420"/>
                      <a:pt x="18760" y="4431"/>
                      <a:pt x="18774" y="4431"/>
                    </a:cubicBezTo>
                    <a:cubicBezTo>
                      <a:pt x="18797" y="4431"/>
                      <a:pt x="18828" y="4407"/>
                      <a:pt x="18870" y="4329"/>
                    </a:cubicBezTo>
                    <a:cubicBezTo>
                      <a:pt x="18883" y="4300"/>
                      <a:pt x="18897" y="4288"/>
                      <a:pt x="18910" y="4288"/>
                    </a:cubicBezTo>
                    <a:cubicBezTo>
                      <a:pt x="18953" y="4288"/>
                      <a:pt x="18989" y="4418"/>
                      <a:pt x="18989" y="4418"/>
                    </a:cubicBezTo>
                    <a:cubicBezTo>
                      <a:pt x="18989" y="4418"/>
                      <a:pt x="19028" y="4498"/>
                      <a:pt x="19088" y="4547"/>
                    </a:cubicBezTo>
                    <a:cubicBezTo>
                      <a:pt x="19157" y="4607"/>
                      <a:pt x="18949" y="4627"/>
                      <a:pt x="18890" y="4637"/>
                    </a:cubicBezTo>
                    <a:cubicBezTo>
                      <a:pt x="18830" y="4637"/>
                      <a:pt x="18909" y="4706"/>
                      <a:pt x="18870" y="4746"/>
                    </a:cubicBezTo>
                    <a:cubicBezTo>
                      <a:pt x="18861" y="4755"/>
                      <a:pt x="18850" y="4758"/>
                      <a:pt x="18839" y="4758"/>
                    </a:cubicBezTo>
                    <a:cubicBezTo>
                      <a:pt x="18788" y="4758"/>
                      <a:pt x="18715" y="4683"/>
                      <a:pt x="18642" y="4666"/>
                    </a:cubicBezTo>
                    <a:cubicBezTo>
                      <a:pt x="18612" y="4656"/>
                      <a:pt x="18582" y="4656"/>
                      <a:pt x="18562" y="4656"/>
                    </a:cubicBezTo>
                    <a:cubicBezTo>
                      <a:pt x="18552" y="4646"/>
                      <a:pt x="18533" y="4637"/>
                      <a:pt x="18513" y="4617"/>
                    </a:cubicBezTo>
                    <a:cubicBezTo>
                      <a:pt x="18459" y="4584"/>
                      <a:pt x="18419" y="4576"/>
                      <a:pt x="18385" y="4576"/>
                    </a:cubicBezTo>
                    <a:cubicBezTo>
                      <a:pt x="18360" y="4576"/>
                      <a:pt x="18338" y="4580"/>
                      <a:pt x="18318" y="4580"/>
                    </a:cubicBezTo>
                    <a:cubicBezTo>
                      <a:pt x="18300" y="4580"/>
                      <a:pt x="18283" y="4578"/>
                      <a:pt x="18265" y="4567"/>
                    </a:cubicBezTo>
                    <a:cubicBezTo>
                      <a:pt x="18195" y="4518"/>
                      <a:pt x="17977" y="4458"/>
                      <a:pt x="18126" y="4389"/>
                    </a:cubicBezTo>
                    <a:cubicBezTo>
                      <a:pt x="18225" y="4336"/>
                      <a:pt x="18276" y="4305"/>
                      <a:pt x="18316" y="4305"/>
                    </a:cubicBezTo>
                    <a:cubicBezTo>
                      <a:pt x="18336" y="4305"/>
                      <a:pt x="18354" y="4313"/>
                      <a:pt x="18374" y="4329"/>
                    </a:cubicBezTo>
                    <a:cubicBezTo>
                      <a:pt x="18396" y="4342"/>
                      <a:pt x="18425" y="4348"/>
                      <a:pt x="18455" y="4348"/>
                    </a:cubicBezTo>
                    <a:cubicBezTo>
                      <a:pt x="18521" y="4348"/>
                      <a:pt x="18595" y="4318"/>
                      <a:pt x="18622" y="4250"/>
                    </a:cubicBezTo>
                    <a:cubicBezTo>
                      <a:pt x="18632" y="4230"/>
                      <a:pt x="18644" y="4223"/>
                      <a:pt x="18657" y="4223"/>
                    </a:cubicBezTo>
                    <a:close/>
                    <a:moveTo>
                      <a:pt x="2493" y="4742"/>
                    </a:moveTo>
                    <a:cubicBezTo>
                      <a:pt x="2501" y="4742"/>
                      <a:pt x="2510" y="4747"/>
                      <a:pt x="2519" y="4756"/>
                    </a:cubicBezTo>
                    <a:cubicBezTo>
                      <a:pt x="2509" y="4765"/>
                      <a:pt x="2490" y="4785"/>
                      <a:pt x="2480" y="4805"/>
                    </a:cubicBezTo>
                    <a:cubicBezTo>
                      <a:pt x="2446" y="4849"/>
                      <a:pt x="2456" y="4869"/>
                      <a:pt x="2475" y="4869"/>
                    </a:cubicBezTo>
                    <a:cubicBezTo>
                      <a:pt x="2490" y="4869"/>
                      <a:pt x="2511" y="4857"/>
                      <a:pt x="2519" y="4835"/>
                    </a:cubicBezTo>
                    <a:cubicBezTo>
                      <a:pt x="2524" y="4825"/>
                      <a:pt x="2527" y="4822"/>
                      <a:pt x="2529" y="4822"/>
                    </a:cubicBezTo>
                    <a:cubicBezTo>
                      <a:pt x="2536" y="4822"/>
                      <a:pt x="2534" y="4859"/>
                      <a:pt x="2549" y="4875"/>
                    </a:cubicBezTo>
                    <a:cubicBezTo>
                      <a:pt x="2557" y="4886"/>
                      <a:pt x="2565" y="4895"/>
                      <a:pt x="2575" y="4895"/>
                    </a:cubicBezTo>
                    <a:cubicBezTo>
                      <a:pt x="2591" y="4895"/>
                      <a:pt x="2612" y="4875"/>
                      <a:pt x="2648" y="4815"/>
                    </a:cubicBezTo>
                    <a:cubicBezTo>
                      <a:pt x="2659" y="4795"/>
                      <a:pt x="2670" y="4788"/>
                      <a:pt x="2679" y="4788"/>
                    </a:cubicBezTo>
                    <a:cubicBezTo>
                      <a:pt x="2713" y="4788"/>
                      <a:pt x="2737" y="4884"/>
                      <a:pt x="2737" y="4884"/>
                    </a:cubicBezTo>
                    <a:cubicBezTo>
                      <a:pt x="2737" y="4884"/>
                      <a:pt x="2767" y="4944"/>
                      <a:pt x="2807" y="4984"/>
                    </a:cubicBezTo>
                    <a:cubicBezTo>
                      <a:pt x="2856" y="5023"/>
                      <a:pt x="2708" y="5033"/>
                      <a:pt x="2658" y="5043"/>
                    </a:cubicBezTo>
                    <a:cubicBezTo>
                      <a:pt x="2618" y="5043"/>
                      <a:pt x="2678" y="5093"/>
                      <a:pt x="2648" y="5132"/>
                    </a:cubicBezTo>
                    <a:cubicBezTo>
                      <a:pt x="2642" y="5137"/>
                      <a:pt x="2635" y="5139"/>
                      <a:pt x="2628" y="5139"/>
                    </a:cubicBezTo>
                    <a:cubicBezTo>
                      <a:pt x="2590" y="5139"/>
                      <a:pt x="2538" y="5080"/>
                      <a:pt x="2480" y="5063"/>
                    </a:cubicBezTo>
                    <a:cubicBezTo>
                      <a:pt x="2466" y="5063"/>
                      <a:pt x="2453" y="5059"/>
                      <a:pt x="2440" y="5059"/>
                    </a:cubicBezTo>
                    <a:cubicBezTo>
                      <a:pt x="2433" y="5059"/>
                      <a:pt x="2427" y="5060"/>
                      <a:pt x="2420" y="5063"/>
                    </a:cubicBezTo>
                    <a:cubicBezTo>
                      <a:pt x="2410" y="5053"/>
                      <a:pt x="2400" y="5043"/>
                      <a:pt x="2390" y="5033"/>
                    </a:cubicBezTo>
                    <a:cubicBezTo>
                      <a:pt x="2347" y="5007"/>
                      <a:pt x="2315" y="5002"/>
                      <a:pt x="2288" y="5002"/>
                    </a:cubicBezTo>
                    <a:cubicBezTo>
                      <a:pt x="2271" y="5002"/>
                      <a:pt x="2257" y="5004"/>
                      <a:pt x="2243" y="5004"/>
                    </a:cubicBezTo>
                    <a:cubicBezTo>
                      <a:pt x="2229" y="5004"/>
                      <a:pt x="2216" y="5002"/>
                      <a:pt x="2202" y="4994"/>
                    </a:cubicBezTo>
                    <a:cubicBezTo>
                      <a:pt x="2152" y="4954"/>
                      <a:pt x="1994" y="4914"/>
                      <a:pt x="2103" y="4855"/>
                    </a:cubicBezTo>
                    <a:cubicBezTo>
                      <a:pt x="2177" y="4821"/>
                      <a:pt x="2214" y="4801"/>
                      <a:pt x="2243" y="4801"/>
                    </a:cubicBezTo>
                    <a:cubicBezTo>
                      <a:pt x="2257" y="4801"/>
                      <a:pt x="2269" y="4805"/>
                      <a:pt x="2281" y="4815"/>
                    </a:cubicBezTo>
                    <a:cubicBezTo>
                      <a:pt x="2298" y="4825"/>
                      <a:pt x="2323" y="4831"/>
                      <a:pt x="2348" y="4831"/>
                    </a:cubicBezTo>
                    <a:cubicBezTo>
                      <a:pt x="2397" y="4831"/>
                      <a:pt x="2450" y="4811"/>
                      <a:pt x="2470" y="4765"/>
                    </a:cubicBezTo>
                    <a:cubicBezTo>
                      <a:pt x="2475" y="4749"/>
                      <a:pt x="2484" y="4742"/>
                      <a:pt x="2493" y="4742"/>
                    </a:cubicBezTo>
                    <a:close/>
                    <a:moveTo>
                      <a:pt x="8300" y="5162"/>
                    </a:moveTo>
                    <a:cubicBezTo>
                      <a:pt x="8300" y="5177"/>
                      <a:pt x="8300" y="5186"/>
                      <a:pt x="8296" y="5186"/>
                    </a:cubicBezTo>
                    <a:cubicBezTo>
                      <a:pt x="8295" y="5186"/>
                      <a:pt x="8293" y="5185"/>
                      <a:pt x="8290" y="5182"/>
                    </a:cubicBezTo>
                    <a:cubicBezTo>
                      <a:pt x="8300" y="5182"/>
                      <a:pt x="8300" y="5172"/>
                      <a:pt x="8300" y="5162"/>
                    </a:cubicBezTo>
                    <a:close/>
                    <a:moveTo>
                      <a:pt x="12689" y="4301"/>
                    </a:moveTo>
                    <a:cubicBezTo>
                      <a:pt x="12755" y="4301"/>
                      <a:pt x="12683" y="4524"/>
                      <a:pt x="12683" y="4587"/>
                    </a:cubicBezTo>
                    <a:cubicBezTo>
                      <a:pt x="12683" y="4656"/>
                      <a:pt x="12702" y="4716"/>
                      <a:pt x="12573" y="4756"/>
                    </a:cubicBezTo>
                    <a:cubicBezTo>
                      <a:pt x="12445" y="4785"/>
                      <a:pt x="12484" y="4914"/>
                      <a:pt x="12395" y="5063"/>
                    </a:cubicBezTo>
                    <a:cubicBezTo>
                      <a:pt x="12385" y="5073"/>
                      <a:pt x="12375" y="5083"/>
                      <a:pt x="12365" y="5093"/>
                    </a:cubicBezTo>
                    <a:cubicBezTo>
                      <a:pt x="12355" y="5103"/>
                      <a:pt x="12345" y="5103"/>
                      <a:pt x="12335" y="5112"/>
                    </a:cubicBezTo>
                    <a:cubicBezTo>
                      <a:pt x="12296" y="5093"/>
                      <a:pt x="12266" y="4984"/>
                      <a:pt x="12197" y="4894"/>
                    </a:cubicBezTo>
                    <a:cubicBezTo>
                      <a:pt x="12181" y="4874"/>
                      <a:pt x="12168" y="4866"/>
                      <a:pt x="12155" y="4866"/>
                    </a:cubicBezTo>
                    <a:cubicBezTo>
                      <a:pt x="12088" y="4866"/>
                      <a:pt x="12060" y="5123"/>
                      <a:pt x="12018" y="5182"/>
                    </a:cubicBezTo>
                    <a:cubicBezTo>
                      <a:pt x="12018" y="5192"/>
                      <a:pt x="12018" y="5202"/>
                      <a:pt x="12008" y="5202"/>
                    </a:cubicBezTo>
                    <a:lnTo>
                      <a:pt x="11998" y="5202"/>
                    </a:lnTo>
                    <a:cubicBezTo>
                      <a:pt x="11899" y="5122"/>
                      <a:pt x="12068" y="5013"/>
                      <a:pt x="11939" y="5003"/>
                    </a:cubicBezTo>
                    <a:cubicBezTo>
                      <a:pt x="11810" y="4994"/>
                      <a:pt x="11354" y="4964"/>
                      <a:pt x="11493" y="4875"/>
                    </a:cubicBezTo>
                    <a:cubicBezTo>
                      <a:pt x="11632" y="4785"/>
                      <a:pt x="11721" y="4656"/>
                      <a:pt x="11721" y="4656"/>
                    </a:cubicBezTo>
                    <a:cubicBezTo>
                      <a:pt x="11721" y="4656"/>
                      <a:pt x="11798" y="4442"/>
                      <a:pt x="11902" y="4442"/>
                    </a:cubicBezTo>
                    <a:cubicBezTo>
                      <a:pt x="11932" y="4442"/>
                      <a:pt x="11965" y="4461"/>
                      <a:pt x="11998" y="4508"/>
                    </a:cubicBezTo>
                    <a:cubicBezTo>
                      <a:pt x="12008" y="4527"/>
                      <a:pt x="12028" y="4537"/>
                      <a:pt x="12038" y="4557"/>
                    </a:cubicBezTo>
                    <a:cubicBezTo>
                      <a:pt x="12008" y="4587"/>
                      <a:pt x="11899" y="4597"/>
                      <a:pt x="11741" y="4706"/>
                    </a:cubicBezTo>
                    <a:cubicBezTo>
                      <a:pt x="11604" y="4801"/>
                      <a:pt x="11651" y="4878"/>
                      <a:pt x="11738" y="4878"/>
                    </a:cubicBezTo>
                    <a:cubicBezTo>
                      <a:pt x="11778" y="4878"/>
                      <a:pt x="11826" y="4862"/>
                      <a:pt x="11869" y="4825"/>
                    </a:cubicBezTo>
                    <a:cubicBezTo>
                      <a:pt x="11925" y="4769"/>
                      <a:pt x="11974" y="4765"/>
                      <a:pt x="12019" y="4765"/>
                    </a:cubicBezTo>
                    <a:cubicBezTo>
                      <a:pt x="12026" y="4765"/>
                      <a:pt x="12032" y="4765"/>
                      <a:pt x="12039" y="4765"/>
                    </a:cubicBezTo>
                    <a:cubicBezTo>
                      <a:pt x="12090" y="4765"/>
                      <a:pt x="12137" y="4760"/>
                      <a:pt x="12187" y="4676"/>
                    </a:cubicBezTo>
                    <a:cubicBezTo>
                      <a:pt x="12226" y="4676"/>
                      <a:pt x="12256" y="4666"/>
                      <a:pt x="12286" y="4637"/>
                    </a:cubicBezTo>
                    <a:cubicBezTo>
                      <a:pt x="12306" y="4617"/>
                      <a:pt x="12316" y="4587"/>
                      <a:pt x="12326" y="4557"/>
                    </a:cubicBezTo>
                    <a:lnTo>
                      <a:pt x="12326" y="4557"/>
                    </a:lnTo>
                    <a:cubicBezTo>
                      <a:pt x="12326" y="4577"/>
                      <a:pt x="12316" y="4607"/>
                      <a:pt x="12306" y="4637"/>
                    </a:cubicBezTo>
                    <a:cubicBezTo>
                      <a:pt x="12292" y="4696"/>
                      <a:pt x="12308" y="4724"/>
                      <a:pt x="12338" y="4724"/>
                    </a:cubicBezTo>
                    <a:cubicBezTo>
                      <a:pt x="12373" y="4724"/>
                      <a:pt x="12426" y="4686"/>
                      <a:pt x="12474" y="4617"/>
                    </a:cubicBezTo>
                    <a:cubicBezTo>
                      <a:pt x="12483" y="4618"/>
                      <a:pt x="12491" y="4619"/>
                      <a:pt x="12499" y="4619"/>
                    </a:cubicBezTo>
                    <a:cubicBezTo>
                      <a:pt x="12554" y="4619"/>
                      <a:pt x="12586" y="4586"/>
                      <a:pt x="12534" y="4508"/>
                    </a:cubicBezTo>
                    <a:cubicBezTo>
                      <a:pt x="12573" y="4409"/>
                      <a:pt x="12564" y="4349"/>
                      <a:pt x="12663" y="4309"/>
                    </a:cubicBezTo>
                    <a:cubicBezTo>
                      <a:pt x="12673" y="4303"/>
                      <a:pt x="12682" y="4301"/>
                      <a:pt x="12689" y="4301"/>
                    </a:cubicBezTo>
                    <a:close/>
                    <a:moveTo>
                      <a:pt x="8584" y="5215"/>
                    </a:moveTo>
                    <a:cubicBezTo>
                      <a:pt x="8556" y="5238"/>
                      <a:pt x="8527" y="5264"/>
                      <a:pt x="8498" y="5291"/>
                    </a:cubicBezTo>
                    <a:cubicBezTo>
                      <a:pt x="8498" y="5291"/>
                      <a:pt x="8498" y="5291"/>
                      <a:pt x="8498" y="5301"/>
                    </a:cubicBezTo>
                    <a:cubicBezTo>
                      <a:pt x="8488" y="5291"/>
                      <a:pt x="8488" y="5291"/>
                      <a:pt x="8478" y="5281"/>
                    </a:cubicBezTo>
                    <a:cubicBezTo>
                      <a:pt x="8469" y="5271"/>
                      <a:pt x="8518" y="5222"/>
                      <a:pt x="8558" y="5222"/>
                    </a:cubicBezTo>
                    <a:cubicBezTo>
                      <a:pt x="8567" y="5222"/>
                      <a:pt x="8576" y="5219"/>
                      <a:pt x="8584" y="5215"/>
                    </a:cubicBezTo>
                    <a:close/>
                    <a:moveTo>
                      <a:pt x="4453" y="5291"/>
                    </a:moveTo>
                    <a:cubicBezTo>
                      <a:pt x="4463" y="5311"/>
                      <a:pt x="4463" y="5341"/>
                      <a:pt x="4463" y="5360"/>
                    </a:cubicBezTo>
                    <a:cubicBezTo>
                      <a:pt x="4423" y="5350"/>
                      <a:pt x="4403" y="5321"/>
                      <a:pt x="4443" y="5301"/>
                    </a:cubicBezTo>
                    <a:cubicBezTo>
                      <a:pt x="4443" y="5301"/>
                      <a:pt x="4453" y="5291"/>
                      <a:pt x="4453" y="5291"/>
                    </a:cubicBezTo>
                    <a:close/>
                    <a:moveTo>
                      <a:pt x="19058" y="4799"/>
                    </a:moveTo>
                    <a:cubicBezTo>
                      <a:pt x="19106" y="4799"/>
                      <a:pt x="19058" y="4948"/>
                      <a:pt x="19058" y="4984"/>
                    </a:cubicBezTo>
                    <a:cubicBezTo>
                      <a:pt x="19058" y="5033"/>
                      <a:pt x="19068" y="5073"/>
                      <a:pt x="18979" y="5103"/>
                    </a:cubicBezTo>
                    <a:cubicBezTo>
                      <a:pt x="18899" y="5122"/>
                      <a:pt x="18919" y="5212"/>
                      <a:pt x="18870" y="5301"/>
                    </a:cubicBezTo>
                    <a:cubicBezTo>
                      <a:pt x="18860" y="5311"/>
                      <a:pt x="18850" y="5321"/>
                      <a:pt x="18850" y="5321"/>
                    </a:cubicBezTo>
                    <a:cubicBezTo>
                      <a:pt x="18840" y="5331"/>
                      <a:pt x="18830" y="5331"/>
                      <a:pt x="18820" y="5331"/>
                    </a:cubicBezTo>
                    <a:cubicBezTo>
                      <a:pt x="18800" y="5331"/>
                      <a:pt x="18780" y="5251"/>
                      <a:pt x="18731" y="5192"/>
                    </a:cubicBezTo>
                    <a:cubicBezTo>
                      <a:pt x="18720" y="5178"/>
                      <a:pt x="18710" y="5171"/>
                      <a:pt x="18702" y="5171"/>
                    </a:cubicBezTo>
                    <a:cubicBezTo>
                      <a:pt x="18658" y="5171"/>
                      <a:pt x="18647" y="5340"/>
                      <a:pt x="18622" y="5390"/>
                    </a:cubicBezTo>
                    <a:cubicBezTo>
                      <a:pt x="18612" y="5390"/>
                      <a:pt x="18612" y="5390"/>
                      <a:pt x="18612" y="5400"/>
                    </a:cubicBezTo>
                    <a:cubicBezTo>
                      <a:pt x="18612" y="5400"/>
                      <a:pt x="18602" y="5390"/>
                      <a:pt x="18602" y="5390"/>
                    </a:cubicBezTo>
                    <a:cubicBezTo>
                      <a:pt x="18533" y="5341"/>
                      <a:pt x="18652" y="5271"/>
                      <a:pt x="18562" y="5261"/>
                    </a:cubicBezTo>
                    <a:cubicBezTo>
                      <a:pt x="18483" y="5261"/>
                      <a:pt x="18176" y="5231"/>
                      <a:pt x="18265" y="5172"/>
                    </a:cubicBezTo>
                    <a:cubicBezTo>
                      <a:pt x="18364" y="5112"/>
                      <a:pt x="18424" y="5033"/>
                      <a:pt x="18424" y="5033"/>
                    </a:cubicBezTo>
                    <a:cubicBezTo>
                      <a:pt x="18424" y="5033"/>
                      <a:pt x="18471" y="4891"/>
                      <a:pt x="18539" y="4891"/>
                    </a:cubicBezTo>
                    <a:cubicBezTo>
                      <a:pt x="18558" y="4891"/>
                      <a:pt x="18580" y="4903"/>
                      <a:pt x="18602" y="4934"/>
                    </a:cubicBezTo>
                    <a:cubicBezTo>
                      <a:pt x="18612" y="4954"/>
                      <a:pt x="18622" y="4954"/>
                      <a:pt x="18632" y="4964"/>
                    </a:cubicBezTo>
                    <a:cubicBezTo>
                      <a:pt x="18612" y="4984"/>
                      <a:pt x="18542" y="4994"/>
                      <a:pt x="18433" y="5073"/>
                    </a:cubicBezTo>
                    <a:cubicBezTo>
                      <a:pt x="18347" y="5133"/>
                      <a:pt x="18372" y="5179"/>
                      <a:pt x="18425" y="5179"/>
                    </a:cubicBezTo>
                    <a:cubicBezTo>
                      <a:pt x="18451" y="5179"/>
                      <a:pt x="18483" y="5168"/>
                      <a:pt x="18513" y="5142"/>
                    </a:cubicBezTo>
                    <a:cubicBezTo>
                      <a:pt x="18548" y="5111"/>
                      <a:pt x="18579" y="5107"/>
                      <a:pt x="18608" y="5107"/>
                    </a:cubicBezTo>
                    <a:cubicBezTo>
                      <a:pt x="18615" y="5107"/>
                      <a:pt x="18622" y="5108"/>
                      <a:pt x="18629" y="5108"/>
                    </a:cubicBezTo>
                    <a:cubicBezTo>
                      <a:pt x="18664" y="5108"/>
                      <a:pt x="18696" y="5103"/>
                      <a:pt x="18731" y="5043"/>
                    </a:cubicBezTo>
                    <a:cubicBezTo>
                      <a:pt x="18751" y="5043"/>
                      <a:pt x="18771" y="5033"/>
                      <a:pt x="18790" y="5023"/>
                    </a:cubicBezTo>
                    <a:cubicBezTo>
                      <a:pt x="18800" y="5013"/>
                      <a:pt x="18810" y="4984"/>
                      <a:pt x="18820" y="4974"/>
                    </a:cubicBezTo>
                    <a:lnTo>
                      <a:pt x="18820" y="4974"/>
                    </a:lnTo>
                    <a:cubicBezTo>
                      <a:pt x="18820" y="4984"/>
                      <a:pt x="18810" y="4994"/>
                      <a:pt x="18810" y="5023"/>
                    </a:cubicBezTo>
                    <a:cubicBezTo>
                      <a:pt x="18801" y="5059"/>
                      <a:pt x="18811" y="5077"/>
                      <a:pt x="18829" y="5077"/>
                    </a:cubicBezTo>
                    <a:cubicBezTo>
                      <a:pt x="18852" y="5077"/>
                      <a:pt x="18887" y="5052"/>
                      <a:pt x="18919" y="5003"/>
                    </a:cubicBezTo>
                    <a:cubicBezTo>
                      <a:pt x="18926" y="5005"/>
                      <a:pt x="18932" y="5006"/>
                      <a:pt x="18938" y="5006"/>
                    </a:cubicBezTo>
                    <a:cubicBezTo>
                      <a:pt x="18970" y="5006"/>
                      <a:pt x="18992" y="4984"/>
                      <a:pt x="18959" y="4934"/>
                    </a:cubicBezTo>
                    <a:cubicBezTo>
                      <a:pt x="18979" y="4875"/>
                      <a:pt x="18979" y="4835"/>
                      <a:pt x="19038" y="4805"/>
                    </a:cubicBezTo>
                    <a:cubicBezTo>
                      <a:pt x="19046" y="4801"/>
                      <a:pt x="19053" y="4799"/>
                      <a:pt x="19058" y="4799"/>
                    </a:cubicBezTo>
                    <a:close/>
                    <a:moveTo>
                      <a:pt x="17076" y="4791"/>
                    </a:moveTo>
                    <a:cubicBezTo>
                      <a:pt x="17117" y="4791"/>
                      <a:pt x="17105" y="4934"/>
                      <a:pt x="17105" y="4934"/>
                    </a:cubicBezTo>
                    <a:cubicBezTo>
                      <a:pt x="17105" y="4934"/>
                      <a:pt x="17164" y="5083"/>
                      <a:pt x="17254" y="5142"/>
                    </a:cubicBezTo>
                    <a:cubicBezTo>
                      <a:pt x="17353" y="5202"/>
                      <a:pt x="17224" y="5241"/>
                      <a:pt x="17135" y="5251"/>
                    </a:cubicBezTo>
                    <a:cubicBezTo>
                      <a:pt x="17055" y="5261"/>
                      <a:pt x="17006" y="5301"/>
                      <a:pt x="16936" y="5350"/>
                    </a:cubicBezTo>
                    <a:cubicBezTo>
                      <a:pt x="16917" y="5364"/>
                      <a:pt x="16892" y="5370"/>
                      <a:pt x="16865" y="5370"/>
                    </a:cubicBezTo>
                    <a:cubicBezTo>
                      <a:pt x="16794" y="5370"/>
                      <a:pt x="16702" y="5335"/>
                      <a:pt x="16609" y="5321"/>
                    </a:cubicBezTo>
                    <a:lnTo>
                      <a:pt x="16569" y="5321"/>
                    </a:lnTo>
                    <a:cubicBezTo>
                      <a:pt x="16624" y="5272"/>
                      <a:pt x="16687" y="5238"/>
                      <a:pt x="16673" y="5238"/>
                    </a:cubicBezTo>
                    <a:cubicBezTo>
                      <a:pt x="16665" y="5238"/>
                      <a:pt x="16627" y="5251"/>
                      <a:pt x="16540" y="5281"/>
                    </a:cubicBezTo>
                    <a:cubicBezTo>
                      <a:pt x="16351" y="5350"/>
                      <a:pt x="16312" y="5360"/>
                      <a:pt x="16321" y="5390"/>
                    </a:cubicBezTo>
                    <a:cubicBezTo>
                      <a:pt x="16302" y="5395"/>
                      <a:pt x="16287" y="5403"/>
                      <a:pt x="16277" y="5403"/>
                    </a:cubicBezTo>
                    <a:cubicBezTo>
                      <a:pt x="16267" y="5403"/>
                      <a:pt x="16262" y="5395"/>
                      <a:pt x="16262" y="5370"/>
                    </a:cubicBezTo>
                    <a:cubicBezTo>
                      <a:pt x="16252" y="5321"/>
                      <a:pt x="16272" y="5321"/>
                      <a:pt x="16252" y="5291"/>
                    </a:cubicBezTo>
                    <a:cubicBezTo>
                      <a:pt x="16237" y="5269"/>
                      <a:pt x="16216" y="5145"/>
                      <a:pt x="16207" y="5145"/>
                    </a:cubicBezTo>
                    <a:cubicBezTo>
                      <a:pt x="16204" y="5145"/>
                      <a:pt x="16202" y="5158"/>
                      <a:pt x="16202" y="5192"/>
                    </a:cubicBezTo>
                    <a:lnTo>
                      <a:pt x="16202" y="5093"/>
                    </a:lnTo>
                    <a:cubicBezTo>
                      <a:pt x="16202" y="5065"/>
                      <a:pt x="16202" y="5053"/>
                      <a:pt x="16200" y="5053"/>
                    </a:cubicBezTo>
                    <a:cubicBezTo>
                      <a:pt x="16194" y="5053"/>
                      <a:pt x="16180" y="5198"/>
                      <a:pt x="16173" y="5222"/>
                    </a:cubicBezTo>
                    <a:cubicBezTo>
                      <a:pt x="16153" y="5261"/>
                      <a:pt x="16153" y="5321"/>
                      <a:pt x="16153" y="5370"/>
                    </a:cubicBezTo>
                    <a:cubicBezTo>
                      <a:pt x="16153" y="5384"/>
                      <a:pt x="16149" y="5389"/>
                      <a:pt x="16144" y="5389"/>
                    </a:cubicBezTo>
                    <a:cubicBezTo>
                      <a:pt x="16137" y="5389"/>
                      <a:pt x="16129" y="5381"/>
                      <a:pt x="16123" y="5370"/>
                    </a:cubicBezTo>
                    <a:cubicBezTo>
                      <a:pt x="16123" y="5142"/>
                      <a:pt x="15994" y="4974"/>
                      <a:pt x="16193" y="4974"/>
                    </a:cubicBezTo>
                    <a:cubicBezTo>
                      <a:pt x="16339" y="4980"/>
                      <a:pt x="16338" y="5032"/>
                      <a:pt x="16355" y="5032"/>
                    </a:cubicBezTo>
                    <a:cubicBezTo>
                      <a:pt x="16363" y="5032"/>
                      <a:pt x="16375" y="5019"/>
                      <a:pt x="16411" y="4984"/>
                    </a:cubicBezTo>
                    <a:cubicBezTo>
                      <a:pt x="16459" y="4926"/>
                      <a:pt x="16582" y="4915"/>
                      <a:pt x="16680" y="4905"/>
                    </a:cubicBezTo>
                    <a:lnTo>
                      <a:pt x="16680" y="4905"/>
                    </a:lnTo>
                    <a:cubicBezTo>
                      <a:pt x="16678" y="4906"/>
                      <a:pt x="16678" y="4909"/>
                      <a:pt x="16678" y="4914"/>
                    </a:cubicBezTo>
                    <a:cubicBezTo>
                      <a:pt x="16605" y="4982"/>
                      <a:pt x="16631" y="5011"/>
                      <a:pt x="16672" y="5011"/>
                    </a:cubicBezTo>
                    <a:cubicBezTo>
                      <a:pt x="16704" y="5011"/>
                      <a:pt x="16745" y="4994"/>
                      <a:pt x="16758" y="4964"/>
                    </a:cubicBezTo>
                    <a:cubicBezTo>
                      <a:pt x="16767" y="4949"/>
                      <a:pt x="16774" y="4944"/>
                      <a:pt x="16779" y="4944"/>
                    </a:cubicBezTo>
                    <a:cubicBezTo>
                      <a:pt x="16795" y="4944"/>
                      <a:pt x="16795" y="5001"/>
                      <a:pt x="16817" y="5023"/>
                    </a:cubicBezTo>
                    <a:cubicBezTo>
                      <a:pt x="16824" y="5030"/>
                      <a:pt x="16831" y="5033"/>
                      <a:pt x="16839" y="5033"/>
                    </a:cubicBezTo>
                    <a:cubicBezTo>
                      <a:pt x="16880" y="5033"/>
                      <a:pt x="16942" y="4951"/>
                      <a:pt x="17025" y="4835"/>
                    </a:cubicBezTo>
                    <a:cubicBezTo>
                      <a:pt x="17048" y="4804"/>
                      <a:pt x="17064" y="4791"/>
                      <a:pt x="17076" y="4791"/>
                    </a:cubicBezTo>
                    <a:close/>
                    <a:moveTo>
                      <a:pt x="16331" y="5410"/>
                    </a:moveTo>
                    <a:cubicBezTo>
                      <a:pt x="16331" y="5410"/>
                      <a:pt x="16331" y="5410"/>
                      <a:pt x="16331" y="5420"/>
                    </a:cubicBezTo>
                    <a:cubicBezTo>
                      <a:pt x="16312" y="5430"/>
                      <a:pt x="16302" y="5440"/>
                      <a:pt x="16282" y="5460"/>
                    </a:cubicBezTo>
                    <a:cubicBezTo>
                      <a:pt x="16272" y="5460"/>
                      <a:pt x="16272" y="5460"/>
                      <a:pt x="16272" y="5450"/>
                    </a:cubicBezTo>
                    <a:cubicBezTo>
                      <a:pt x="16262" y="5440"/>
                      <a:pt x="16292" y="5410"/>
                      <a:pt x="16321" y="5410"/>
                    </a:cubicBezTo>
                    <a:close/>
                    <a:moveTo>
                      <a:pt x="8009" y="5097"/>
                    </a:moveTo>
                    <a:cubicBezTo>
                      <a:pt x="8028" y="5097"/>
                      <a:pt x="8044" y="5105"/>
                      <a:pt x="8062" y="5122"/>
                    </a:cubicBezTo>
                    <a:cubicBezTo>
                      <a:pt x="8112" y="5162"/>
                      <a:pt x="8181" y="5222"/>
                      <a:pt x="8240" y="5222"/>
                    </a:cubicBezTo>
                    <a:cubicBezTo>
                      <a:pt x="8260" y="5271"/>
                      <a:pt x="8280" y="5321"/>
                      <a:pt x="8270" y="5331"/>
                    </a:cubicBezTo>
                    <a:cubicBezTo>
                      <a:pt x="8260" y="5341"/>
                      <a:pt x="8250" y="5321"/>
                      <a:pt x="8231" y="5360"/>
                    </a:cubicBezTo>
                    <a:cubicBezTo>
                      <a:pt x="8223" y="5399"/>
                      <a:pt x="8166" y="5426"/>
                      <a:pt x="8123" y="5426"/>
                    </a:cubicBezTo>
                    <a:cubicBezTo>
                      <a:pt x="8111" y="5426"/>
                      <a:pt x="8100" y="5424"/>
                      <a:pt x="8092" y="5420"/>
                    </a:cubicBezTo>
                    <a:cubicBezTo>
                      <a:pt x="8072" y="5420"/>
                      <a:pt x="8072" y="5450"/>
                      <a:pt x="8092" y="5489"/>
                    </a:cubicBezTo>
                    <a:lnTo>
                      <a:pt x="8092" y="5489"/>
                    </a:lnTo>
                    <a:cubicBezTo>
                      <a:pt x="8082" y="5488"/>
                      <a:pt x="8072" y="5487"/>
                      <a:pt x="8064" y="5487"/>
                    </a:cubicBezTo>
                    <a:cubicBezTo>
                      <a:pt x="8046" y="5487"/>
                      <a:pt x="8029" y="5489"/>
                      <a:pt x="8014" y="5489"/>
                    </a:cubicBezTo>
                    <a:cubicBezTo>
                      <a:pt x="7990" y="5489"/>
                      <a:pt x="7968" y="5484"/>
                      <a:pt x="7943" y="5460"/>
                    </a:cubicBezTo>
                    <a:cubicBezTo>
                      <a:pt x="7874" y="5400"/>
                      <a:pt x="7646" y="5311"/>
                      <a:pt x="7804" y="5212"/>
                    </a:cubicBezTo>
                    <a:cubicBezTo>
                      <a:pt x="7909" y="5142"/>
                      <a:pt x="7964" y="5097"/>
                      <a:pt x="8009" y="5097"/>
                    </a:cubicBezTo>
                    <a:close/>
                    <a:moveTo>
                      <a:pt x="14231" y="5362"/>
                    </a:moveTo>
                    <a:cubicBezTo>
                      <a:pt x="14236" y="5362"/>
                      <a:pt x="14246" y="5365"/>
                      <a:pt x="14259" y="5370"/>
                    </a:cubicBezTo>
                    <a:cubicBezTo>
                      <a:pt x="14289" y="5380"/>
                      <a:pt x="14328" y="5420"/>
                      <a:pt x="14368" y="5460"/>
                    </a:cubicBezTo>
                    <a:cubicBezTo>
                      <a:pt x="14348" y="5460"/>
                      <a:pt x="14328" y="5479"/>
                      <a:pt x="14319" y="5489"/>
                    </a:cubicBezTo>
                    <a:cubicBezTo>
                      <a:pt x="14247" y="5409"/>
                      <a:pt x="14207" y="5362"/>
                      <a:pt x="14231" y="5362"/>
                    </a:cubicBezTo>
                    <a:close/>
                    <a:moveTo>
                      <a:pt x="16113" y="5430"/>
                    </a:moveTo>
                    <a:cubicBezTo>
                      <a:pt x="16123" y="5450"/>
                      <a:pt x="16133" y="5479"/>
                      <a:pt x="16133" y="5479"/>
                    </a:cubicBezTo>
                    <a:cubicBezTo>
                      <a:pt x="16123" y="5489"/>
                      <a:pt x="16123" y="5489"/>
                      <a:pt x="16113" y="5489"/>
                    </a:cubicBezTo>
                    <a:cubicBezTo>
                      <a:pt x="16113" y="5469"/>
                      <a:pt x="16113" y="5460"/>
                      <a:pt x="16113" y="5440"/>
                    </a:cubicBezTo>
                    <a:cubicBezTo>
                      <a:pt x="16113" y="5440"/>
                      <a:pt x="16113" y="5430"/>
                      <a:pt x="16113" y="5430"/>
                    </a:cubicBezTo>
                    <a:close/>
                    <a:moveTo>
                      <a:pt x="14517" y="5360"/>
                    </a:moveTo>
                    <a:cubicBezTo>
                      <a:pt x="14547" y="5390"/>
                      <a:pt x="14576" y="5430"/>
                      <a:pt x="14586" y="5460"/>
                    </a:cubicBezTo>
                    <a:cubicBezTo>
                      <a:pt x="14606" y="5509"/>
                      <a:pt x="14606" y="5529"/>
                      <a:pt x="14596" y="5539"/>
                    </a:cubicBezTo>
                    <a:cubicBezTo>
                      <a:pt x="14586" y="5519"/>
                      <a:pt x="14576" y="5489"/>
                      <a:pt x="14557" y="5460"/>
                    </a:cubicBezTo>
                    <a:cubicBezTo>
                      <a:pt x="14547" y="5420"/>
                      <a:pt x="14527" y="5390"/>
                      <a:pt x="14517" y="5360"/>
                    </a:cubicBezTo>
                    <a:close/>
                    <a:moveTo>
                      <a:pt x="16341" y="5529"/>
                    </a:moveTo>
                    <a:cubicBezTo>
                      <a:pt x="16331" y="5539"/>
                      <a:pt x="16331" y="5549"/>
                      <a:pt x="16321" y="5559"/>
                    </a:cubicBezTo>
                    <a:cubicBezTo>
                      <a:pt x="16312" y="5549"/>
                      <a:pt x="16312" y="5549"/>
                      <a:pt x="16321" y="5539"/>
                    </a:cubicBezTo>
                    <a:cubicBezTo>
                      <a:pt x="16331" y="5539"/>
                      <a:pt x="16331" y="5529"/>
                      <a:pt x="16341" y="5529"/>
                    </a:cubicBezTo>
                    <a:close/>
                    <a:moveTo>
                      <a:pt x="12137" y="5529"/>
                    </a:moveTo>
                    <a:cubicBezTo>
                      <a:pt x="12127" y="5549"/>
                      <a:pt x="12117" y="5559"/>
                      <a:pt x="12107" y="5569"/>
                    </a:cubicBezTo>
                    <a:cubicBezTo>
                      <a:pt x="12107" y="5549"/>
                      <a:pt x="12117" y="5529"/>
                      <a:pt x="12137" y="5529"/>
                    </a:cubicBezTo>
                    <a:close/>
                    <a:moveTo>
                      <a:pt x="20082" y="5503"/>
                    </a:moveTo>
                    <a:cubicBezTo>
                      <a:pt x="20085" y="5503"/>
                      <a:pt x="20091" y="5505"/>
                      <a:pt x="20099" y="5509"/>
                    </a:cubicBezTo>
                    <a:cubicBezTo>
                      <a:pt x="20119" y="5519"/>
                      <a:pt x="20149" y="5539"/>
                      <a:pt x="20179" y="5569"/>
                    </a:cubicBezTo>
                    <a:cubicBezTo>
                      <a:pt x="20169" y="5569"/>
                      <a:pt x="20149" y="5579"/>
                      <a:pt x="20139" y="5588"/>
                    </a:cubicBezTo>
                    <a:cubicBezTo>
                      <a:pt x="20092" y="5533"/>
                      <a:pt x="20069" y="5503"/>
                      <a:pt x="20082" y="5503"/>
                    </a:cubicBezTo>
                    <a:close/>
                    <a:moveTo>
                      <a:pt x="20654" y="5549"/>
                    </a:moveTo>
                    <a:lnTo>
                      <a:pt x="20654" y="5594"/>
                    </a:lnTo>
                    <a:lnTo>
                      <a:pt x="20654" y="5594"/>
                    </a:lnTo>
                    <a:cubicBezTo>
                      <a:pt x="20656" y="5581"/>
                      <a:pt x="20656" y="5566"/>
                      <a:pt x="20654" y="5549"/>
                    </a:cubicBezTo>
                    <a:close/>
                    <a:moveTo>
                      <a:pt x="13776" y="4351"/>
                    </a:moveTo>
                    <a:cubicBezTo>
                      <a:pt x="13787" y="4351"/>
                      <a:pt x="13799" y="4353"/>
                      <a:pt x="13813" y="4359"/>
                    </a:cubicBezTo>
                    <a:cubicBezTo>
                      <a:pt x="13932" y="4418"/>
                      <a:pt x="13902" y="4438"/>
                      <a:pt x="13991" y="4587"/>
                    </a:cubicBezTo>
                    <a:cubicBezTo>
                      <a:pt x="14042" y="4672"/>
                      <a:pt x="14103" y="4718"/>
                      <a:pt x="14140" y="4718"/>
                    </a:cubicBezTo>
                    <a:cubicBezTo>
                      <a:pt x="14168" y="4718"/>
                      <a:pt x="14183" y="4692"/>
                      <a:pt x="14170" y="4637"/>
                    </a:cubicBezTo>
                    <a:cubicBezTo>
                      <a:pt x="14142" y="4547"/>
                      <a:pt x="14153" y="4432"/>
                      <a:pt x="14196" y="4432"/>
                    </a:cubicBezTo>
                    <a:cubicBezTo>
                      <a:pt x="14215" y="4432"/>
                      <a:pt x="14239" y="4454"/>
                      <a:pt x="14269" y="4508"/>
                    </a:cubicBezTo>
                    <a:cubicBezTo>
                      <a:pt x="14338" y="4617"/>
                      <a:pt x="14378" y="4656"/>
                      <a:pt x="14418" y="4706"/>
                    </a:cubicBezTo>
                    <a:cubicBezTo>
                      <a:pt x="14279" y="4815"/>
                      <a:pt x="14408" y="4785"/>
                      <a:pt x="14527" y="4805"/>
                    </a:cubicBezTo>
                    <a:cubicBezTo>
                      <a:pt x="14537" y="4805"/>
                      <a:pt x="14547" y="4815"/>
                      <a:pt x="14547" y="4825"/>
                    </a:cubicBezTo>
                    <a:cubicBezTo>
                      <a:pt x="14586" y="4855"/>
                      <a:pt x="14636" y="4884"/>
                      <a:pt x="14676" y="4894"/>
                    </a:cubicBezTo>
                    <a:cubicBezTo>
                      <a:pt x="14735" y="4974"/>
                      <a:pt x="14705" y="5003"/>
                      <a:pt x="14894" y="5003"/>
                    </a:cubicBezTo>
                    <a:cubicBezTo>
                      <a:pt x="14899" y="5003"/>
                      <a:pt x="14905" y="5003"/>
                      <a:pt x="14910" y="5003"/>
                    </a:cubicBezTo>
                    <a:cubicBezTo>
                      <a:pt x="15099" y="5003"/>
                      <a:pt x="15053" y="5179"/>
                      <a:pt x="15082" y="5440"/>
                    </a:cubicBezTo>
                    <a:cubicBezTo>
                      <a:pt x="15099" y="5557"/>
                      <a:pt x="15048" y="5598"/>
                      <a:pt x="14989" y="5598"/>
                    </a:cubicBezTo>
                    <a:cubicBezTo>
                      <a:pt x="14912" y="5598"/>
                      <a:pt x="14822" y="5531"/>
                      <a:pt x="14844" y="5469"/>
                    </a:cubicBezTo>
                    <a:cubicBezTo>
                      <a:pt x="14884" y="5360"/>
                      <a:pt x="14794" y="5311"/>
                      <a:pt x="14487" y="5202"/>
                    </a:cubicBezTo>
                    <a:cubicBezTo>
                      <a:pt x="14477" y="5202"/>
                      <a:pt x="14467" y="5202"/>
                      <a:pt x="14457" y="5192"/>
                    </a:cubicBezTo>
                    <a:cubicBezTo>
                      <a:pt x="14447" y="5152"/>
                      <a:pt x="14438" y="5132"/>
                      <a:pt x="14418" y="5093"/>
                    </a:cubicBezTo>
                    <a:cubicBezTo>
                      <a:pt x="14387" y="5031"/>
                      <a:pt x="14380" y="4884"/>
                      <a:pt x="14327" y="4884"/>
                    </a:cubicBezTo>
                    <a:cubicBezTo>
                      <a:pt x="14312" y="4884"/>
                      <a:pt x="14293" y="4896"/>
                      <a:pt x="14269" y="4924"/>
                    </a:cubicBezTo>
                    <a:cubicBezTo>
                      <a:pt x="14206" y="5005"/>
                      <a:pt x="14168" y="5071"/>
                      <a:pt x="14128" y="5071"/>
                    </a:cubicBezTo>
                    <a:cubicBezTo>
                      <a:pt x="14104" y="5071"/>
                      <a:pt x="14080" y="5048"/>
                      <a:pt x="14051" y="4994"/>
                    </a:cubicBezTo>
                    <a:cubicBezTo>
                      <a:pt x="13962" y="4855"/>
                      <a:pt x="13991" y="4716"/>
                      <a:pt x="13853" y="4676"/>
                    </a:cubicBezTo>
                    <a:cubicBezTo>
                      <a:pt x="13724" y="4646"/>
                      <a:pt x="13664" y="4627"/>
                      <a:pt x="13664" y="4567"/>
                    </a:cubicBezTo>
                    <a:cubicBezTo>
                      <a:pt x="13664" y="4506"/>
                      <a:pt x="13688" y="4351"/>
                      <a:pt x="13776" y="4351"/>
                    </a:cubicBezTo>
                    <a:close/>
                    <a:moveTo>
                      <a:pt x="2789" y="5158"/>
                    </a:moveTo>
                    <a:cubicBezTo>
                      <a:pt x="2819" y="5158"/>
                      <a:pt x="2787" y="5274"/>
                      <a:pt x="2787" y="5301"/>
                    </a:cubicBezTo>
                    <a:cubicBezTo>
                      <a:pt x="2787" y="5331"/>
                      <a:pt x="2797" y="5370"/>
                      <a:pt x="2728" y="5380"/>
                    </a:cubicBezTo>
                    <a:cubicBezTo>
                      <a:pt x="2668" y="5400"/>
                      <a:pt x="2688" y="5460"/>
                      <a:pt x="2648" y="5529"/>
                    </a:cubicBezTo>
                    <a:cubicBezTo>
                      <a:pt x="2638" y="5549"/>
                      <a:pt x="2628" y="5549"/>
                      <a:pt x="2628" y="5549"/>
                    </a:cubicBezTo>
                    <a:cubicBezTo>
                      <a:pt x="2618" y="5549"/>
                      <a:pt x="2618" y="5559"/>
                      <a:pt x="2618" y="5559"/>
                    </a:cubicBezTo>
                    <a:cubicBezTo>
                      <a:pt x="2599" y="5549"/>
                      <a:pt x="2579" y="5499"/>
                      <a:pt x="2549" y="5450"/>
                    </a:cubicBezTo>
                    <a:cubicBezTo>
                      <a:pt x="2542" y="5441"/>
                      <a:pt x="2535" y="5437"/>
                      <a:pt x="2529" y="5437"/>
                    </a:cubicBezTo>
                    <a:cubicBezTo>
                      <a:pt x="2494" y="5437"/>
                      <a:pt x="2477" y="5565"/>
                      <a:pt x="2460" y="5598"/>
                    </a:cubicBezTo>
                    <a:lnTo>
                      <a:pt x="2450" y="5598"/>
                    </a:lnTo>
                    <a:cubicBezTo>
                      <a:pt x="2400" y="5559"/>
                      <a:pt x="2490" y="5509"/>
                      <a:pt x="2420" y="5509"/>
                    </a:cubicBezTo>
                    <a:cubicBezTo>
                      <a:pt x="2361" y="5499"/>
                      <a:pt x="2133" y="5489"/>
                      <a:pt x="2202" y="5440"/>
                    </a:cubicBezTo>
                    <a:cubicBezTo>
                      <a:pt x="2271" y="5400"/>
                      <a:pt x="2321" y="5341"/>
                      <a:pt x="2321" y="5341"/>
                    </a:cubicBezTo>
                    <a:cubicBezTo>
                      <a:pt x="2321" y="5341"/>
                      <a:pt x="2357" y="5231"/>
                      <a:pt x="2407" y="5231"/>
                    </a:cubicBezTo>
                    <a:cubicBezTo>
                      <a:pt x="2420" y="5231"/>
                      <a:pt x="2435" y="5240"/>
                      <a:pt x="2450" y="5261"/>
                    </a:cubicBezTo>
                    <a:cubicBezTo>
                      <a:pt x="2460" y="5271"/>
                      <a:pt x="2460" y="5281"/>
                      <a:pt x="2470" y="5281"/>
                    </a:cubicBezTo>
                    <a:cubicBezTo>
                      <a:pt x="2460" y="5301"/>
                      <a:pt x="2400" y="5301"/>
                      <a:pt x="2321" y="5360"/>
                    </a:cubicBezTo>
                    <a:cubicBezTo>
                      <a:pt x="2260" y="5408"/>
                      <a:pt x="2283" y="5446"/>
                      <a:pt x="2326" y="5446"/>
                    </a:cubicBezTo>
                    <a:cubicBezTo>
                      <a:pt x="2345" y="5446"/>
                      <a:pt x="2369" y="5438"/>
                      <a:pt x="2390" y="5420"/>
                    </a:cubicBezTo>
                    <a:cubicBezTo>
                      <a:pt x="2450" y="5360"/>
                      <a:pt x="2490" y="5430"/>
                      <a:pt x="2549" y="5341"/>
                    </a:cubicBezTo>
                    <a:cubicBezTo>
                      <a:pt x="2552" y="5343"/>
                      <a:pt x="2556" y="5345"/>
                      <a:pt x="2560" y="5345"/>
                    </a:cubicBezTo>
                    <a:cubicBezTo>
                      <a:pt x="2570" y="5345"/>
                      <a:pt x="2582" y="5338"/>
                      <a:pt x="2589" y="5331"/>
                    </a:cubicBezTo>
                    <a:cubicBezTo>
                      <a:pt x="2599" y="5321"/>
                      <a:pt x="2609" y="5301"/>
                      <a:pt x="2609" y="5291"/>
                    </a:cubicBezTo>
                    <a:lnTo>
                      <a:pt x="2609" y="5291"/>
                    </a:lnTo>
                    <a:cubicBezTo>
                      <a:pt x="2609" y="5301"/>
                      <a:pt x="2609" y="5311"/>
                      <a:pt x="2599" y="5331"/>
                    </a:cubicBezTo>
                    <a:cubicBezTo>
                      <a:pt x="2594" y="5357"/>
                      <a:pt x="2602" y="5370"/>
                      <a:pt x="2615" y="5370"/>
                    </a:cubicBezTo>
                    <a:cubicBezTo>
                      <a:pt x="2633" y="5370"/>
                      <a:pt x="2660" y="5349"/>
                      <a:pt x="2688" y="5311"/>
                    </a:cubicBezTo>
                    <a:cubicBezTo>
                      <a:pt x="2695" y="5313"/>
                      <a:pt x="2701" y="5314"/>
                      <a:pt x="2706" y="5314"/>
                    </a:cubicBezTo>
                    <a:cubicBezTo>
                      <a:pt x="2724" y="5314"/>
                      <a:pt x="2731" y="5300"/>
                      <a:pt x="2708" y="5261"/>
                    </a:cubicBezTo>
                    <a:cubicBezTo>
                      <a:pt x="2728" y="5222"/>
                      <a:pt x="2728" y="5192"/>
                      <a:pt x="2777" y="5162"/>
                    </a:cubicBezTo>
                    <a:cubicBezTo>
                      <a:pt x="2782" y="5159"/>
                      <a:pt x="2786" y="5158"/>
                      <a:pt x="2789" y="5158"/>
                    </a:cubicBezTo>
                    <a:close/>
                    <a:moveTo>
                      <a:pt x="16527" y="5494"/>
                    </a:moveTo>
                    <a:cubicBezTo>
                      <a:pt x="16599" y="5494"/>
                      <a:pt x="16599" y="5574"/>
                      <a:pt x="16599" y="5608"/>
                    </a:cubicBezTo>
                    <a:cubicBezTo>
                      <a:pt x="16550" y="5588"/>
                      <a:pt x="16510" y="5549"/>
                      <a:pt x="16490" y="5499"/>
                    </a:cubicBezTo>
                    <a:cubicBezTo>
                      <a:pt x="16504" y="5495"/>
                      <a:pt x="16516" y="5494"/>
                      <a:pt x="16527" y="5494"/>
                    </a:cubicBezTo>
                    <a:close/>
                    <a:moveTo>
                      <a:pt x="20278" y="5499"/>
                    </a:moveTo>
                    <a:lnTo>
                      <a:pt x="20278" y="5499"/>
                    </a:lnTo>
                    <a:cubicBezTo>
                      <a:pt x="20298" y="5519"/>
                      <a:pt x="20317" y="5549"/>
                      <a:pt x="20327" y="5569"/>
                    </a:cubicBezTo>
                    <a:cubicBezTo>
                      <a:pt x="20337" y="5598"/>
                      <a:pt x="20337" y="5618"/>
                      <a:pt x="20327" y="5618"/>
                    </a:cubicBezTo>
                    <a:cubicBezTo>
                      <a:pt x="20317" y="5608"/>
                      <a:pt x="20317" y="5588"/>
                      <a:pt x="20298" y="5559"/>
                    </a:cubicBezTo>
                    <a:cubicBezTo>
                      <a:pt x="20288" y="5539"/>
                      <a:pt x="20288" y="5519"/>
                      <a:pt x="20278" y="5499"/>
                    </a:cubicBezTo>
                    <a:close/>
                    <a:moveTo>
                      <a:pt x="794" y="5607"/>
                    </a:moveTo>
                    <a:cubicBezTo>
                      <a:pt x="778" y="5619"/>
                      <a:pt x="761" y="5633"/>
                      <a:pt x="744" y="5648"/>
                    </a:cubicBezTo>
                    <a:lnTo>
                      <a:pt x="735" y="5648"/>
                    </a:lnTo>
                    <a:cubicBezTo>
                      <a:pt x="735" y="5638"/>
                      <a:pt x="754" y="5608"/>
                      <a:pt x="774" y="5608"/>
                    </a:cubicBezTo>
                    <a:cubicBezTo>
                      <a:pt x="777" y="5610"/>
                      <a:pt x="780" y="5610"/>
                      <a:pt x="783" y="5610"/>
                    </a:cubicBezTo>
                    <a:cubicBezTo>
                      <a:pt x="787" y="5610"/>
                      <a:pt x="791" y="5609"/>
                      <a:pt x="794" y="5607"/>
                    </a:cubicBezTo>
                    <a:close/>
                    <a:moveTo>
                      <a:pt x="8868" y="5342"/>
                    </a:moveTo>
                    <a:cubicBezTo>
                      <a:pt x="8995" y="5342"/>
                      <a:pt x="8974" y="5487"/>
                      <a:pt x="8974" y="5529"/>
                    </a:cubicBezTo>
                    <a:cubicBezTo>
                      <a:pt x="8984" y="5559"/>
                      <a:pt x="8954" y="5588"/>
                      <a:pt x="8895" y="5638"/>
                    </a:cubicBezTo>
                    <a:cubicBezTo>
                      <a:pt x="8869" y="5615"/>
                      <a:pt x="8849" y="5607"/>
                      <a:pt x="8831" y="5607"/>
                    </a:cubicBezTo>
                    <a:cubicBezTo>
                      <a:pt x="8786" y="5607"/>
                      <a:pt x="8759" y="5658"/>
                      <a:pt x="8716" y="5658"/>
                    </a:cubicBezTo>
                    <a:cubicBezTo>
                      <a:pt x="8667" y="5658"/>
                      <a:pt x="8617" y="5539"/>
                      <a:pt x="8677" y="5509"/>
                    </a:cubicBezTo>
                    <a:cubicBezTo>
                      <a:pt x="8730" y="5483"/>
                      <a:pt x="8696" y="5448"/>
                      <a:pt x="8667" y="5448"/>
                    </a:cubicBezTo>
                    <a:cubicBezTo>
                      <a:pt x="8663" y="5448"/>
                      <a:pt x="8660" y="5449"/>
                      <a:pt x="8657" y="5450"/>
                    </a:cubicBezTo>
                    <a:cubicBezTo>
                      <a:pt x="8644" y="5456"/>
                      <a:pt x="8628" y="5459"/>
                      <a:pt x="8612" y="5459"/>
                    </a:cubicBezTo>
                    <a:cubicBezTo>
                      <a:pt x="8577" y="5459"/>
                      <a:pt x="8544" y="5444"/>
                      <a:pt x="8558" y="5410"/>
                    </a:cubicBezTo>
                    <a:cubicBezTo>
                      <a:pt x="8617" y="5400"/>
                      <a:pt x="8687" y="5380"/>
                      <a:pt x="8776" y="5360"/>
                    </a:cubicBezTo>
                    <a:cubicBezTo>
                      <a:pt x="8813" y="5347"/>
                      <a:pt x="8844" y="5342"/>
                      <a:pt x="8868" y="5342"/>
                    </a:cubicBezTo>
                    <a:close/>
                    <a:moveTo>
                      <a:pt x="9967" y="5337"/>
                    </a:moveTo>
                    <a:cubicBezTo>
                      <a:pt x="10090" y="5337"/>
                      <a:pt x="10124" y="5503"/>
                      <a:pt x="10124" y="5559"/>
                    </a:cubicBezTo>
                    <a:cubicBezTo>
                      <a:pt x="10124" y="5608"/>
                      <a:pt x="10075" y="5638"/>
                      <a:pt x="9995" y="5658"/>
                    </a:cubicBezTo>
                    <a:cubicBezTo>
                      <a:pt x="9976" y="5579"/>
                      <a:pt x="9956" y="5440"/>
                      <a:pt x="9936" y="5341"/>
                    </a:cubicBezTo>
                    <a:cubicBezTo>
                      <a:pt x="9947" y="5338"/>
                      <a:pt x="9957" y="5337"/>
                      <a:pt x="9967" y="5337"/>
                    </a:cubicBezTo>
                    <a:close/>
                    <a:moveTo>
                      <a:pt x="3315" y="5186"/>
                    </a:moveTo>
                    <a:cubicBezTo>
                      <a:pt x="3320" y="5186"/>
                      <a:pt x="3326" y="5188"/>
                      <a:pt x="3332" y="5192"/>
                    </a:cubicBezTo>
                    <a:cubicBezTo>
                      <a:pt x="3392" y="5222"/>
                      <a:pt x="3382" y="5231"/>
                      <a:pt x="3422" y="5301"/>
                    </a:cubicBezTo>
                    <a:cubicBezTo>
                      <a:pt x="3450" y="5346"/>
                      <a:pt x="3478" y="5369"/>
                      <a:pt x="3495" y="5369"/>
                    </a:cubicBezTo>
                    <a:cubicBezTo>
                      <a:pt x="3508" y="5369"/>
                      <a:pt x="3515" y="5356"/>
                      <a:pt x="3511" y="5331"/>
                    </a:cubicBezTo>
                    <a:cubicBezTo>
                      <a:pt x="3497" y="5282"/>
                      <a:pt x="3503" y="5224"/>
                      <a:pt x="3524" y="5224"/>
                    </a:cubicBezTo>
                    <a:cubicBezTo>
                      <a:pt x="3533" y="5224"/>
                      <a:pt x="3546" y="5234"/>
                      <a:pt x="3560" y="5261"/>
                    </a:cubicBezTo>
                    <a:cubicBezTo>
                      <a:pt x="3590" y="5311"/>
                      <a:pt x="3610" y="5341"/>
                      <a:pt x="3630" y="5360"/>
                    </a:cubicBezTo>
                    <a:cubicBezTo>
                      <a:pt x="3560" y="5410"/>
                      <a:pt x="3630" y="5400"/>
                      <a:pt x="3679" y="5410"/>
                    </a:cubicBezTo>
                    <a:cubicBezTo>
                      <a:pt x="3689" y="5410"/>
                      <a:pt x="3689" y="5410"/>
                      <a:pt x="3699" y="5420"/>
                    </a:cubicBezTo>
                    <a:cubicBezTo>
                      <a:pt x="3719" y="5430"/>
                      <a:pt x="3739" y="5450"/>
                      <a:pt x="3759" y="5450"/>
                    </a:cubicBezTo>
                    <a:cubicBezTo>
                      <a:pt x="3775" y="5482"/>
                      <a:pt x="3771" y="5502"/>
                      <a:pt x="3820" y="5502"/>
                    </a:cubicBezTo>
                    <a:cubicBezTo>
                      <a:pt x="3830" y="5502"/>
                      <a:pt x="3843" y="5501"/>
                      <a:pt x="3858" y="5499"/>
                    </a:cubicBezTo>
                    <a:cubicBezTo>
                      <a:pt x="3957" y="5499"/>
                      <a:pt x="3947" y="5579"/>
                      <a:pt x="3957" y="5688"/>
                    </a:cubicBezTo>
                    <a:cubicBezTo>
                      <a:pt x="3927" y="5688"/>
                      <a:pt x="3888" y="5658"/>
                      <a:pt x="3848" y="5618"/>
                    </a:cubicBezTo>
                    <a:cubicBezTo>
                      <a:pt x="3825" y="5600"/>
                      <a:pt x="3802" y="5592"/>
                      <a:pt x="3780" y="5592"/>
                    </a:cubicBezTo>
                    <a:cubicBezTo>
                      <a:pt x="3754" y="5592"/>
                      <a:pt x="3730" y="5602"/>
                      <a:pt x="3709" y="5618"/>
                    </a:cubicBezTo>
                    <a:cubicBezTo>
                      <a:pt x="3699" y="5618"/>
                      <a:pt x="3689" y="5608"/>
                      <a:pt x="3669" y="5598"/>
                    </a:cubicBezTo>
                    <a:lnTo>
                      <a:pt x="3650" y="5598"/>
                    </a:lnTo>
                    <a:cubicBezTo>
                      <a:pt x="3650" y="5579"/>
                      <a:pt x="3640" y="5569"/>
                      <a:pt x="3630" y="5549"/>
                    </a:cubicBezTo>
                    <a:cubicBezTo>
                      <a:pt x="3615" y="5518"/>
                      <a:pt x="3611" y="5447"/>
                      <a:pt x="3588" y="5447"/>
                    </a:cubicBezTo>
                    <a:cubicBezTo>
                      <a:pt x="3581" y="5447"/>
                      <a:pt x="3572" y="5453"/>
                      <a:pt x="3560" y="5469"/>
                    </a:cubicBezTo>
                    <a:cubicBezTo>
                      <a:pt x="3529" y="5507"/>
                      <a:pt x="3510" y="5536"/>
                      <a:pt x="3490" y="5536"/>
                    </a:cubicBezTo>
                    <a:cubicBezTo>
                      <a:pt x="3478" y="5536"/>
                      <a:pt x="3466" y="5525"/>
                      <a:pt x="3451" y="5499"/>
                    </a:cubicBezTo>
                    <a:cubicBezTo>
                      <a:pt x="3412" y="5430"/>
                      <a:pt x="3422" y="5360"/>
                      <a:pt x="3352" y="5350"/>
                    </a:cubicBezTo>
                    <a:cubicBezTo>
                      <a:pt x="3293" y="5331"/>
                      <a:pt x="3263" y="5321"/>
                      <a:pt x="3263" y="5291"/>
                    </a:cubicBezTo>
                    <a:cubicBezTo>
                      <a:pt x="3263" y="5265"/>
                      <a:pt x="3278" y="5186"/>
                      <a:pt x="3315" y="5186"/>
                    </a:cubicBezTo>
                    <a:close/>
                    <a:moveTo>
                      <a:pt x="4473" y="5489"/>
                    </a:moveTo>
                    <a:cubicBezTo>
                      <a:pt x="4473" y="5519"/>
                      <a:pt x="4473" y="5549"/>
                      <a:pt x="4483" y="5579"/>
                    </a:cubicBezTo>
                    <a:cubicBezTo>
                      <a:pt x="4483" y="5638"/>
                      <a:pt x="4473" y="5668"/>
                      <a:pt x="4463" y="5697"/>
                    </a:cubicBezTo>
                    <a:cubicBezTo>
                      <a:pt x="4463" y="5588"/>
                      <a:pt x="4413" y="5509"/>
                      <a:pt x="4473" y="5489"/>
                    </a:cubicBezTo>
                    <a:close/>
                    <a:moveTo>
                      <a:pt x="3540" y="5675"/>
                    </a:moveTo>
                    <a:cubicBezTo>
                      <a:pt x="3542" y="5675"/>
                      <a:pt x="3546" y="5676"/>
                      <a:pt x="3551" y="5678"/>
                    </a:cubicBezTo>
                    <a:cubicBezTo>
                      <a:pt x="3570" y="5688"/>
                      <a:pt x="3590" y="5707"/>
                      <a:pt x="3610" y="5727"/>
                    </a:cubicBezTo>
                    <a:cubicBezTo>
                      <a:pt x="3600" y="5727"/>
                      <a:pt x="3590" y="5737"/>
                      <a:pt x="3580" y="5747"/>
                    </a:cubicBezTo>
                    <a:cubicBezTo>
                      <a:pt x="3547" y="5697"/>
                      <a:pt x="3528" y="5675"/>
                      <a:pt x="3540" y="5675"/>
                    </a:cubicBezTo>
                    <a:close/>
                    <a:moveTo>
                      <a:pt x="20129" y="5787"/>
                    </a:moveTo>
                    <a:cubicBezTo>
                      <a:pt x="20139" y="5787"/>
                      <a:pt x="20159" y="5797"/>
                      <a:pt x="20169" y="5816"/>
                    </a:cubicBezTo>
                    <a:lnTo>
                      <a:pt x="20149" y="5816"/>
                    </a:lnTo>
                    <a:cubicBezTo>
                      <a:pt x="20139" y="5816"/>
                      <a:pt x="20129" y="5797"/>
                      <a:pt x="20129" y="5787"/>
                    </a:cubicBezTo>
                    <a:close/>
                    <a:moveTo>
                      <a:pt x="921" y="5668"/>
                    </a:moveTo>
                    <a:cubicBezTo>
                      <a:pt x="987" y="5668"/>
                      <a:pt x="974" y="5742"/>
                      <a:pt x="982" y="5767"/>
                    </a:cubicBezTo>
                    <a:cubicBezTo>
                      <a:pt x="982" y="5777"/>
                      <a:pt x="973" y="5797"/>
                      <a:pt x="933" y="5816"/>
                    </a:cubicBezTo>
                    <a:cubicBezTo>
                      <a:pt x="922" y="5805"/>
                      <a:pt x="912" y="5801"/>
                      <a:pt x="903" y="5801"/>
                    </a:cubicBezTo>
                    <a:cubicBezTo>
                      <a:pt x="882" y="5801"/>
                      <a:pt x="868" y="5826"/>
                      <a:pt x="854" y="5826"/>
                    </a:cubicBezTo>
                    <a:cubicBezTo>
                      <a:pt x="824" y="5826"/>
                      <a:pt x="804" y="5767"/>
                      <a:pt x="834" y="5757"/>
                    </a:cubicBezTo>
                    <a:cubicBezTo>
                      <a:pt x="858" y="5741"/>
                      <a:pt x="843" y="5725"/>
                      <a:pt x="831" y="5725"/>
                    </a:cubicBezTo>
                    <a:cubicBezTo>
                      <a:pt x="828" y="5725"/>
                      <a:pt x="826" y="5725"/>
                      <a:pt x="824" y="5727"/>
                    </a:cubicBezTo>
                    <a:cubicBezTo>
                      <a:pt x="818" y="5730"/>
                      <a:pt x="811" y="5731"/>
                      <a:pt x="803" y="5731"/>
                    </a:cubicBezTo>
                    <a:cubicBezTo>
                      <a:pt x="782" y="5731"/>
                      <a:pt x="760" y="5722"/>
                      <a:pt x="774" y="5707"/>
                    </a:cubicBezTo>
                    <a:cubicBezTo>
                      <a:pt x="804" y="5697"/>
                      <a:pt x="834" y="5697"/>
                      <a:pt x="873" y="5678"/>
                    </a:cubicBezTo>
                    <a:cubicBezTo>
                      <a:pt x="893" y="5671"/>
                      <a:pt x="908" y="5668"/>
                      <a:pt x="921" y="5668"/>
                    </a:cubicBezTo>
                    <a:close/>
                    <a:moveTo>
                      <a:pt x="14289" y="5787"/>
                    </a:moveTo>
                    <a:cubicBezTo>
                      <a:pt x="14319" y="5797"/>
                      <a:pt x="14338" y="5807"/>
                      <a:pt x="14368" y="5836"/>
                    </a:cubicBezTo>
                    <a:lnTo>
                      <a:pt x="14328" y="5836"/>
                    </a:lnTo>
                    <a:cubicBezTo>
                      <a:pt x="14319" y="5836"/>
                      <a:pt x="14299" y="5816"/>
                      <a:pt x="14289" y="5787"/>
                    </a:cubicBezTo>
                    <a:close/>
                    <a:moveTo>
                      <a:pt x="18319" y="5444"/>
                    </a:moveTo>
                    <a:cubicBezTo>
                      <a:pt x="18326" y="5444"/>
                      <a:pt x="18334" y="5446"/>
                      <a:pt x="18344" y="5450"/>
                    </a:cubicBezTo>
                    <a:cubicBezTo>
                      <a:pt x="18424" y="5479"/>
                      <a:pt x="18433" y="5519"/>
                      <a:pt x="18453" y="5569"/>
                    </a:cubicBezTo>
                    <a:cubicBezTo>
                      <a:pt x="18424" y="5688"/>
                      <a:pt x="18513" y="5707"/>
                      <a:pt x="18562" y="5707"/>
                    </a:cubicBezTo>
                    <a:cubicBezTo>
                      <a:pt x="18582" y="5717"/>
                      <a:pt x="18592" y="5727"/>
                      <a:pt x="18612" y="5737"/>
                    </a:cubicBezTo>
                    <a:cubicBezTo>
                      <a:pt x="18606" y="5756"/>
                      <a:pt x="18611" y="5763"/>
                      <a:pt x="18626" y="5763"/>
                    </a:cubicBezTo>
                    <a:cubicBezTo>
                      <a:pt x="18635" y="5763"/>
                      <a:pt x="18647" y="5761"/>
                      <a:pt x="18661" y="5757"/>
                    </a:cubicBezTo>
                    <a:cubicBezTo>
                      <a:pt x="18666" y="5755"/>
                      <a:pt x="18671" y="5753"/>
                      <a:pt x="18674" y="5753"/>
                    </a:cubicBezTo>
                    <a:cubicBezTo>
                      <a:pt x="18718" y="5753"/>
                      <a:pt x="18700" y="5896"/>
                      <a:pt x="18681" y="5896"/>
                    </a:cubicBezTo>
                    <a:cubicBezTo>
                      <a:pt x="18653" y="5896"/>
                      <a:pt x="18579" y="5796"/>
                      <a:pt x="18529" y="5796"/>
                    </a:cubicBezTo>
                    <a:cubicBezTo>
                      <a:pt x="18527" y="5796"/>
                      <a:pt x="18525" y="5796"/>
                      <a:pt x="18523" y="5797"/>
                    </a:cubicBezTo>
                    <a:cubicBezTo>
                      <a:pt x="18513" y="5797"/>
                      <a:pt x="18513" y="5807"/>
                      <a:pt x="18503" y="5807"/>
                    </a:cubicBezTo>
                    <a:cubicBezTo>
                      <a:pt x="18483" y="5797"/>
                      <a:pt x="18463" y="5777"/>
                      <a:pt x="18433" y="5777"/>
                    </a:cubicBezTo>
                    <a:cubicBezTo>
                      <a:pt x="18305" y="5747"/>
                      <a:pt x="18314" y="5697"/>
                      <a:pt x="18314" y="5658"/>
                    </a:cubicBezTo>
                    <a:cubicBezTo>
                      <a:pt x="18314" y="5613"/>
                      <a:pt x="18249" y="5444"/>
                      <a:pt x="18319" y="5444"/>
                    </a:cubicBezTo>
                    <a:close/>
                    <a:moveTo>
                      <a:pt x="3570" y="5886"/>
                    </a:moveTo>
                    <a:cubicBezTo>
                      <a:pt x="3570" y="5886"/>
                      <a:pt x="3580" y="5886"/>
                      <a:pt x="3580" y="5896"/>
                    </a:cubicBezTo>
                    <a:cubicBezTo>
                      <a:pt x="3590" y="5896"/>
                      <a:pt x="3590" y="5906"/>
                      <a:pt x="3590" y="5906"/>
                    </a:cubicBezTo>
                    <a:cubicBezTo>
                      <a:pt x="3590" y="5916"/>
                      <a:pt x="3590" y="5916"/>
                      <a:pt x="3590" y="5916"/>
                    </a:cubicBezTo>
                    <a:cubicBezTo>
                      <a:pt x="3580" y="5916"/>
                      <a:pt x="3570" y="5896"/>
                      <a:pt x="3570" y="5886"/>
                    </a:cubicBezTo>
                    <a:close/>
                    <a:moveTo>
                      <a:pt x="11569" y="5271"/>
                    </a:moveTo>
                    <a:cubicBezTo>
                      <a:pt x="11581" y="5271"/>
                      <a:pt x="11595" y="5274"/>
                      <a:pt x="11612" y="5281"/>
                    </a:cubicBezTo>
                    <a:cubicBezTo>
                      <a:pt x="11731" y="5321"/>
                      <a:pt x="11741" y="5380"/>
                      <a:pt x="11780" y="5469"/>
                    </a:cubicBezTo>
                    <a:cubicBezTo>
                      <a:pt x="11731" y="5638"/>
                      <a:pt x="11860" y="5668"/>
                      <a:pt x="11919" y="5668"/>
                    </a:cubicBezTo>
                    <a:cubicBezTo>
                      <a:pt x="11949" y="5688"/>
                      <a:pt x="11979" y="5707"/>
                      <a:pt x="12008" y="5717"/>
                    </a:cubicBezTo>
                    <a:cubicBezTo>
                      <a:pt x="12003" y="5745"/>
                      <a:pt x="12010" y="5757"/>
                      <a:pt x="12028" y="5757"/>
                    </a:cubicBezTo>
                    <a:cubicBezTo>
                      <a:pt x="12041" y="5757"/>
                      <a:pt x="12062" y="5750"/>
                      <a:pt x="12088" y="5737"/>
                    </a:cubicBezTo>
                    <a:cubicBezTo>
                      <a:pt x="12093" y="5736"/>
                      <a:pt x="12098" y="5735"/>
                      <a:pt x="12103" y="5735"/>
                    </a:cubicBezTo>
                    <a:cubicBezTo>
                      <a:pt x="12182" y="5735"/>
                      <a:pt x="12145" y="5965"/>
                      <a:pt x="12107" y="5965"/>
                    </a:cubicBezTo>
                    <a:cubicBezTo>
                      <a:pt x="12070" y="5965"/>
                      <a:pt x="11970" y="5805"/>
                      <a:pt x="11892" y="5805"/>
                    </a:cubicBezTo>
                    <a:cubicBezTo>
                      <a:pt x="11888" y="5805"/>
                      <a:pt x="11884" y="5806"/>
                      <a:pt x="11879" y="5807"/>
                    </a:cubicBezTo>
                    <a:cubicBezTo>
                      <a:pt x="11869" y="5807"/>
                      <a:pt x="11860" y="5816"/>
                      <a:pt x="11850" y="5826"/>
                    </a:cubicBezTo>
                    <a:cubicBezTo>
                      <a:pt x="11820" y="5797"/>
                      <a:pt x="11790" y="5777"/>
                      <a:pt x="11741" y="5767"/>
                    </a:cubicBezTo>
                    <a:cubicBezTo>
                      <a:pt x="11542" y="5737"/>
                      <a:pt x="11572" y="5658"/>
                      <a:pt x="11572" y="5588"/>
                    </a:cubicBezTo>
                    <a:cubicBezTo>
                      <a:pt x="11572" y="5526"/>
                      <a:pt x="11468" y="5271"/>
                      <a:pt x="11569" y="5271"/>
                    </a:cubicBezTo>
                    <a:close/>
                    <a:moveTo>
                      <a:pt x="2243" y="5634"/>
                    </a:moveTo>
                    <a:cubicBezTo>
                      <a:pt x="2248" y="5634"/>
                      <a:pt x="2254" y="5635"/>
                      <a:pt x="2262" y="5638"/>
                    </a:cubicBezTo>
                    <a:cubicBezTo>
                      <a:pt x="2321" y="5658"/>
                      <a:pt x="2321" y="5688"/>
                      <a:pt x="2341" y="5727"/>
                    </a:cubicBezTo>
                    <a:cubicBezTo>
                      <a:pt x="2321" y="5816"/>
                      <a:pt x="2390" y="5826"/>
                      <a:pt x="2420" y="5826"/>
                    </a:cubicBezTo>
                    <a:cubicBezTo>
                      <a:pt x="2430" y="5836"/>
                      <a:pt x="2450" y="5846"/>
                      <a:pt x="2460" y="5856"/>
                    </a:cubicBezTo>
                    <a:cubicBezTo>
                      <a:pt x="2454" y="5868"/>
                      <a:pt x="2458" y="5873"/>
                      <a:pt x="2467" y="5873"/>
                    </a:cubicBezTo>
                    <a:cubicBezTo>
                      <a:pt x="2473" y="5873"/>
                      <a:pt x="2481" y="5870"/>
                      <a:pt x="2490" y="5866"/>
                    </a:cubicBezTo>
                    <a:cubicBezTo>
                      <a:pt x="2493" y="5865"/>
                      <a:pt x="2496" y="5864"/>
                      <a:pt x="2499" y="5864"/>
                    </a:cubicBezTo>
                    <a:cubicBezTo>
                      <a:pt x="2538" y="5864"/>
                      <a:pt x="2528" y="5975"/>
                      <a:pt x="2509" y="5975"/>
                    </a:cubicBezTo>
                    <a:cubicBezTo>
                      <a:pt x="2481" y="5975"/>
                      <a:pt x="2435" y="5895"/>
                      <a:pt x="2397" y="5895"/>
                    </a:cubicBezTo>
                    <a:cubicBezTo>
                      <a:pt x="2395" y="5895"/>
                      <a:pt x="2393" y="5895"/>
                      <a:pt x="2390" y="5896"/>
                    </a:cubicBezTo>
                    <a:cubicBezTo>
                      <a:pt x="2390" y="5896"/>
                      <a:pt x="2380" y="5906"/>
                      <a:pt x="2380" y="5906"/>
                    </a:cubicBezTo>
                    <a:cubicBezTo>
                      <a:pt x="2371" y="5896"/>
                      <a:pt x="2351" y="5886"/>
                      <a:pt x="2321" y="5876"/>
                    </a:cubicBezTo>
                    <a:cubicBezTo>
                      <a:pt x="2232" y="5866"/>
                      <a:pt x="2242" y="5826"/>
                      <a:pt x="2242" y="5787"/>
                    </a:cubicBezTo>
                    <a:cubicBezTo>
                      <a:pt x="2242" y="5760"/>
                      <a:pt x="2192" y="5634"/>
                      <a:pt x="2243" y="5634"/>
                    </a:cubicBezTo>
                    <a:close/>
                    <a:moveTo>
                      <a:pt x="16054" y="5945"/>
                    </a:moveTo>
                    <a:cubicBezTo>
                      <a:pt x="16054" y="5976"/>
                      <a:pt x="16042" y="5989"/>
                      <a:pt x="16028" y="5989"/>
                    </a:cubicBezTo>
                    <a:cubicBezTo>
                      <a:pt x="16023" y="5989"/>
                      <a:pt x="16019" y="5987"/>
                      <a:pt x="16014" y="5985"/>
                    </a:cubicBezTo>
                    <a:cubicBezTo>
                      <a:pt x="16014" y="5975"/>
                      <a:pt x="16034" y="5955"/>
                      <a:pt x="16054" y="5945"/>
                    </a:cubicBezTo>
                    <a:close/>
                    <a:moveTo>
                      <a:pt x="16470" y="5836"/>
                    </a:moveTo>
                    <a:cubicBezTo>
                      <a:pt x="16480" y="5846"/>
                      <a:pt x="16510" y="5846"/>
                      <a:pt x="16530" y="5856"/>
                    </a:cubicBezTo>
                    <a:lnTo>
                      <a:pt x="16520" y="5856"/>
                    </a:lnTo>
                    <a:cubicBezTo>
                      <a:pt x="16431" y="5896"/>
                      <a:pt x="16411" y="5906"/>
                      <a:pt x="16421" y="5945"/>
                    </a:cubicBezTo>
                    <a:cubicBezTo>
                      <a:pt x="16426" y="5967"/>
                      <a:pt x="16401" y="5989"/>
                      <a:pt x="16379" y="5989"/>
                    </a:cubicBezTo>
                    <a:cubicBezTo>
                      <a:pt x="16362" y="5989"/>
                      <a:pt x="16347" y="5975"/>
                      <a:pt x="16351" y="5935"/>
                    </a:cubicBezTo>
                    <a:cubicBezTo>
                      <a:pt x="16351" y="5916"/>
                      <a:pt x="16351" y="5896"/>
                      <a:pt x="16351" y="5886"/>
                    </a:cubicBezTo>
                    <a:cubicBezTo>
                      <a:pt x="16391" y="5876"/>
                      <a:pt x="16431" y="5856"/>
                      <a:pt x="16470" y="5836"/>
                    </a:cubicBezTo>
                    <a:close/>
                    <a:moveTo>
                      <a:pt x="8617" y="6084"/>
                    </a:moveTo>
                    <a:lnTo>
                      <a:pt x="8617" y="6084"/>
                    </a:lnTo>
                    <a:cubicBezTo>
                      <a:pt x="8628" y="6088"/>
                      <a:pt x="8639" y="6090"/>
                      <a:pt x="8648" y="6090"/>
                    </a:cubicBezTo>
                    <a:cubicBezTo>
                      <a:pt x="8654" y="6090"/>
                      <a:pt x="8660" y="6089"/>
                      <a:pt x="8665" y="6087"/>
                    </a:cubicBezTo>
                    <a:lnTo>
                      <a:pt x="8665" y="6087"/>
                    </a:lnTo>
                    <a:cubicBezTo>
                      <a:pt x="8657" y="6091"/>
                      <a:pt x="8649" y="6093"/>
                      <a:pt x="8641" y="6093"/>
                    </a:cubicBezTo>
                    <a:cubicBezTo>
                      <a:pt x="8632" y="6093"/>
                      <a:pt x="8624" y="6091"/>
                      <a:pt x="8617" y="6084"/>
                    </a:cubicBezTo>
                    <a:close/>
                    <a:moveTo>
                      <a:pt x="3719" y="5955"/>
                    </a:moveTo>
                    <a:lnTo>
                      <a:pt x="3719" y="5955"/>
                    </a:lnTo>
                    <a:cubicBezTo>
                      <a:pt x="3739" y="5965"/>
                      <a:pt x="3759" y="5985"/>
                      <a:pt x="3769" y="6015"/>
                    </a:cubicBezTo>
                    <a:cubicBezTo>
                      <a:pt x="3788" y="6064"/>
                      <a:pt x="3828" y="6084"/>
                      <a:pt x="3878" y="6084"/>
                    </a:cubicBezTo>
                    <a:lnTo>
                      <a:pt x="3868" y="6084"/>
                    </a:lnTo>
                    <a:cubicBezTo>
                      <a:pt x="3853" y="6094"/>
                      <a:pt x="3838" y="6097"/>
                      <a:pt x="3821" y="6097"/>
                    </a:cubicBezTo>
                    <a:cubicBezTo>
                      <a:pt x="3803" y="6097"/>
                      <a:pt x="3784" y="6094"/>
                      <a:pt x="3759" y="6094"/>
                    </a:cubicBezTo>
                    <a:cubicBezTo>
                      <a:pt x="3749" y="6094"/>
                      <a:pt x="3749" y="6084"/>
                      <a:pt x="3749" y="6084"/>
                    </a:cubicBezTo>
                    <a:cubicBezTo>
                      <a:pt x="3739" y="6035"/>
                      <a:pt x="3729" y="5995"/>
                      <a:pt x="3719" y="5955"/>
                    </a:cubicBezTo>
                    <a:close/>
                    <a:moveTo>
                      <a:pt x="20202" y="6049"/>
                    </a:moveTo>
                    <a:cubicBezTo>
                      <a:pt x="20208" y="6049"/>
                      <a:pt x="20219" y="6054"/>
                      <a:pt x="20238" y="6064"/>
                    </a:cubicBezTo>
                    <a:cubicBezTo>
                      <a:pt x="20268" y="6084"/>
                      <a:pt x="20278" y="6094"/>
                      <a:pt x="20288" y="6104"/>
                    </a:cubicBezTo>
                    <a:cubicBezTo>
                      <a:pt x="20268" y="6124"/>
                      <a:pt x="20258" y="6134"/>
                      <a:pt x="20238" y="6144"/>
                    </a:cubicBezTo>
                    <a:cubicBezTo>
                      <a:pt x="20209" y="6086"/>
                      <a:pt x="20185" y="6049"/>
                      <a:pt x="20202" y="6049"/>
                    </a:cubicBezTo>
                    <a:close/>
                    <a:moveTo>
                      <a:pt x="3625" y="6082"/>
                    </a:moveTo>
                    <a:cubicBezTo>
                      <a:pt x="3629" y="6082"/>
                      <a:pt x="3636" y="6086"/>
                      <a:pt x="3650" y="6094"/>
                    </a:cubicBezTo>
                    <a:cubicBezTo>
                      <a:pt x="3669" y="6104"/>
                      <a:pt x="3679" y="6114"/>
                      <a:pt x="3689" y="6124"/>
                    </a:cubicBezTo>
                    <a:cubicBezTo>
                      <a:pt x="3669" y="6134"/>
                      <a:pt x="3660" y="6144"/>
                      <a:pt x="3650" y="6154"/>
                    </a:cubicBezTo>
                    <a:cubicBezTo>
                      <a:pt x="3635" y="6110"/>
                      <a:pt x="3615" y="6082"/>
                      <a:pt x="3625" y="6082"/>
                    </a:cubicBezTo>
                    <a:close/>
                    <a:moveTo>
                      <a:pt x="981" y="6078"/>
                    </a:moveTo>
                    <a:lnTo>
                      <a:pt x="981" y="6078"/>
                    </a:lnTo>
                    <a:cubicBezTo>
                      <a:pt x="964" y="6103"/>
                      <a:pt x="963" y="6130"/>
                      <a:pt x="913" y="6213"/>
                    </a:cubicBezTo>
                    <a:cubicBezTo>
                      <a:pt x="913" y="6213"/>
                      <a:pt x="913" y="6203"/>
                      <a:pt x="913" y="6203"/>
                    </a:cubicBezTo>
                    <a:cubicBezTo>
                      <a:pt x="898" y="6192"/>
                      <a:pt x="885" y="6189"/>
                      <a:pt x="875" y="6189"/>
                    </a:cubicBezTo>
                    <a:cubicBezTo>
                      <a:pt x="866" y="6189"/>
                      <a:pt x="859" y="6191"/>
                      <a:pt x="852" y="6191"/>
                    </a:cubicBezTo>
                    <a:cubicBezTo>
                      <a:pt x="845" y="6191"/>
                      <a:pt x="840" y="6189"/>
                      <a:pt x="834" y="6183"/>
                    </a:cubicBezTo>
                    <a:cubicBezTo>
                      <a:pt x="814" y="6164"/>
                      <a:pt x="744" y="6144"/>
                      <a:pt x="784" y="6114"/>
                    </a:cubicBezTo>
                    <a:cubicBezTo>
                      <a:pt x="820" y="6099"/>
                      <a:pt x="841" y="6090"/>
                      <a:pt x="857" y="6090"/>
                    </a:cubicBezTo>
                    <a:cubicBezTo>
                      <a:pt x="863" y="6090"/>
                      <a:pt x="868" y="6091"/>
                      <a:pt x="873" y="6094"/>
                    </a:cubicBezTo>
                    <a:cubicBezTo>
                      <a:pt x="886" y="6107"/>
                      <a:pt x="907" y="6124"/>
                      <a:pt x="923" y="6124"/>
                    </a:cubicBezTo>
                    <a:cubicBezTo>
                      <a:pt x="932" y="6124"/>
                      <a:pt x="939" y="6118"/>
                      <a:pt x="943" y="6104"/>
                    </a:cubicBezTo>
                    <a:cubicBezTo>
                      <a:pt x="950" y="6076"/>
                      <a:pt x="972" y="6083"/>
                      <a:pt x="981" y="6078"/>
                    </a:cubicBezTo>
                    <a:close/>
                    <a:moveTo>
                      <a:pt x="3581" y="6119"/>
                    </a:moveTo>
                    <a:cubicBezTo>
                      <a:pt x="3588" y="6119"/>
                      <a:pt x="3594" y="6126"/>
                      <a:pt x="3600" y="6144"/>
                    </a:cubicBezTo>
                    <a:cubicBezTo>
                      <a:pt x="3610" y="6164"/>
                      <a:pt x="3610" y="6183"/>
                      <a:pt x="3610" y="6203"/>
                    </a:cubicBezTo>
                    <a:cubicBezTo>
                      <a:pt x="3598" y="6215"/>
                      <a:pt x="3594" y="6220"/>
                      <a:pt x="3588" y="6220"/>
                    </a:cubicBezTo>
                    <a:cubicBezTo>
                      <a:pt x="3583" y="6220"/>
                      <a:pt x="3579" y="6217"/>
                      <a:pt x="3570" y="6213"/>
                    </a:cubicBezTo>
                    <a:cubicBezTo>
                      <a:pt x="3560" y="6203"/>
                      <a:pt x="3551" y="6203"/>
                      <a:pt x="3541" y="6203"/>
                    </a:cubicBezTo>
                    <a:cubicBezTo>
                      <a:pt x="3548" y="6161"/>
                      <a:pt x="3565" y="6119"/>
                      <a:pt x="3581" y="6119"/>
                    </a:cubicBezTo>
                    <a:close/>
                    <a:moveTo>
                      <a:pt x="14824" y="5804"/>
                    </a:moveTo>
                    <a:cubicBezTo>
                      <a:pt x="14889" y="5804"/>
                      <a:pt x="14966" y="5851"/>
                      <a:pt x="15122" y="5926"/>
                    </a:cubicBezTo>
                    <a:cubicBezTo>
                      <a:pt x="15340" y="6035"/>
                      <a:pt x="15003" y="6124"/>
                      <a:pt x="14904" y="6193"/>
                    </a:cubicBezTo>
                    <a:cubicBezTo>
                      <a:pt x="14873" y="6215"/>
                      <a:pt x="14845" y="6220"/>
                      <a:pt x="14813" y="6220"/>
                    </a:cubicBezTo>
                    <a:cubicBezTo>
                      <a:pt x="14790" y="6220"/>
                      <a:pt x="14765" y="6217"/>
                      <a:pt x="14736" y="6217"/>
                    </a:cubicBezTo>
                    <a:cubicBezTo>
                      <a:pt x="14714" y="6217"/>
                      <a:pt x="14691" y="6218"/>
                      <a:pt x="14666" y="6223"/>
                    </a:cubicBezTo>
                    <a:cubicBezTo>
                      <a:pt x="14666" y="6213"/>
                      <a:pt x="14666" y="6203"/>
                      <a:pt x="14656" y="6183"/>
                    </a:cubicBezTo>
                    <a:cubicBezTo>
                      <a:pt x="14626" y="6084"/>
                      <a:pt x="14616" y="5985"/>
                      <a:pt x="14596" y="5906"/>
                    </a:cubicBezTo>
                    <a:cubicBezTo>
                      <a:pt x="14646" y="5886"/>
                      <a:pt x="14705" y="5856"/>
                      <a:pt x="14735" y="5836"/>
                    </a:cubicBezTo>
                    <a:cubicBezTo>
                      <a:pt x="14766" y="5814"/>
                      <a:pt x="14794" y="5804"/>
                      <a:pt x="14824" y="5804"/>
                    </a:cubicBezTo>
                    <a:close/>
                    <a:moveTo>
                      <a:pt x="16597" y="6052"/>
                    </a:moveTo>
                    <a:cubicBezTo>
                      <a:pt x="16579" y="6081"/>
                      <a:pt x="16572" y="6118"/>
                      <a:pt x="16520" y="6223"/>
                    </a:cubicBezTo>
                    <a:cubicBezTo>
                      <a:pt x="16520" y="6213"/>
                      <a:pt x="16510" y="6213"/>
                      <a:pt x="16510" y="6213"/>
                    </a:cubicBezTo>
                    <a:cubicBezTo>
                      <a:pt x="16488" y="6198"/>
                      <a:pt x="16471" y="6195"/>
                      <a:pt x="16458" y="6195"/>
                    </a:cubicBezTo>
                    <a:cubicBezTo>
                      <a:pt x="16443" y="6195"/>
                      <a:pt x="16431" y="6199"/>
                      <a:pt x="16420" y="6199"/>
                    </a:cubicBezTo>
                    <a:cubicBezTo>
                      <a:pt x="16414" y="6199"/>
                      <a:pt x="16408" y="6198"/>
                      <a:pt x="16401" y="6193"/>
                    </a:cubicBezTo>
                    <a:cubicBezTo>
                      <a:pt x="16371" y="6164"/>
                      <a:pt x="16272" y="6134"/>
                      <a:pt x="16341" y="6094"/>
                    </a:cubicBezTo>
                    <a:cubicBezTo>
                      <a:pt x="16384" y="6073"/>
                      <a:pt x="16406" y="6056"/>
                      <a:pt x="16427" y="6056"/>
                    </a:cubicBezTo>
                    <a:cubicBezTo>
                      <a:pt x="16435" y="6056"/>
                      <a:pt x="16442" y="6059"/>
                      <a:pt x="16450" y="6064"/>
                    </a:cubicBezTo>
                    <a:cubicBezTo>
                      <a:pt x="16469" y="6083"/>
                      <a:pt x="16498" y="6101"/>
                      <a:pt x="16520" y="6101"/>
                    </a:cubicBezTo>
                    <a:cubicBezTo>
                      <a:pt x="16534" y="6101"/>
                      <a:pt x="16546" y="6093"/>
                      <a:pt x="16550" y="6074"/>
                    </a:cubicBezTo>
                    <a:cubicBezTo>
                      <a:pt x="16562" y="6050"/>
                      <a:pt x="16586" y="6056"/>
                      <a:pt x="16597" y="6052"/>
                    </a:cubicBezTo>
                    <a:close/>
                    <a:moveTo>
                      <a:pt x="20137" y="6097"/>
                    </a:moveTo>
                    <a:cubicBezTo>
                      <a:pt x="20145" y="6097"/>
                      <a:pt x="20153" y="6107"/>
                      <a:pt x="20159" y="6134"/>
                    </a:cubicBezTo>
                    <a:cubicBezTo>
                      <a:pt x="20179" y="6164"/>
                      <a:pt x="20179" y="6193"/>
                      <a:pt x="20169" y="6213"/>
                    </a:cubicBezTo>
                    <a:cubicBezTo>
                      <a:pt x="20162" y="6225"/>
                      <a:pt x="20156" y="6234"/>
                      <a:pt x="20146" y="6234"/>
                    </a:cubicBezTo>
                    <a:cubicBezTo>
                      <a:pt x="20139" y="6234"/>
                      <a:pt x="20130" y="6231"/>
                      <a:pt x="20119" y="6223"/>
                    </a:cubicBezTo>
                    <a:cubicBezTo>
                      <a:pt x="20109" y="6213"/>
                      <a:pt x="20089" y="6213"/>
                      <a:pt x="20079" y="6213"/>
                    </a:cubicBezTo>
                    <a:cubicBezTo>
                      <a:pt x="20093" y="6157"/>
                      <a:pt x="20117" y="6097"/>
                      <a:pt x="20137" y="6097"/>
                    </a:cubicBezTo>
                    <a:close/>
                    <a:moveTo>
                      <a:pt x="9906" y="5341"/>
                    </a:moveTo>
                    <a:lnTo>
                      <a:pt x="9906" y="5618"/>
                    </a:lnTo>
                    <a:cubicBezTo>
                      <a:pt x="9906" y="5515"/>
                      <a:pt x="9899" y="5475"/>
                      <a:pt x="9888" y="5475"/>
                    </a:cubicBezTo>
                    <a:cubicBezTo>
                      <a:pt x="9869" y="5475"/>
                      <a:pt x="9838" y="5589"/>
                      <a:pt x="9807" y="5707"/>
                    </a:cubicBezTo>
                    <a:cubicBezTo>
                      <a:pt x="9668" y="5747"/>
                      <a:pt x="9678" y="5866"/>
                      <a:pt x="9599" y="5985"/>
                    </a:cubicBezTo>
                    <a:cubicBezTo>
                      <a:pt x="9599" y="6025"/>
                      <a:pt x="9609" y="6064"/>
                      <a:pt x="9609" y="6084"/>
                    </a:cubicBezTo>
                    <a:cubicBezTo>
                      <a:pt x="9629" y="6124"/>
                      <a:pt x="9629" y="6183"/>
                      <a:pt x="9639" y="6253"/>
                    </a:cubicBezTo>
                    <a:cubicBezTo>
                      <a:pt x="9609" y="6243"/>
                      <a:pt x="9559" y="6223"/>
                      <a:pt x="9500" y="6213"/>
                    </a:cubicBezTo>
                    <a:cubicBezTo>
                      <a:pt x="9500" y="6203"/>
                      <a:pt x="9500" y="6203"/>
                      <a:pt x="9500" y="6193"/>
                    </a:cubicBezTo>
                    <a:cubicBezTo>
                      <a:pt x="9510" y="6173"/>
                      <a:pt x="9520" y="6114"/>
                      <a:pt x="9529" y="6064"/>
                    </a:cubicBezTo>
                    <a:lnTo>
                      <a:pt x="9529" y="6064"/>
                    </a:lnTo>
                    <a:cubicBezTo>
                      <a:pt x="9495" y="6099"/>
                      <a:pt x="9466" y="6113"/>
                      <a:pt x="9437" y="6113"/>
                    </a:cubicBezTo>
                    <a:cubicBezTo>
                      <a:pt x="9375" y="6113"/>
                      <a:pt x="9317" y="6044"/>
                      <a:pt x="9222" y="5955"/>
                    </a:cubicBezTo>
                    <a:cubicBezTo>
                      <a:pt x="9190" y="5925"/>
                      <a:pt x="9165" y="5913"/>
                      <a:pt x="9144" y="5913"/>
                    </a:cubicBezTo>
                    <a:cubicBezTo>
                      <a:pt x="9070" y="5913"/>
                      <a:pt x="9058" y="6074"/>
                      <a:pt x="9004" y="6144"/>
                    </a:cubicBezTo>
                    <a:cubicBezTo>
                      <a:pt x="8998" y="6151"/>
                      <a:pt x="8992" y="6158"/>
                      <a:pt x="8988" y="6165"/>
                    </a:cubicBezTo>
                    <a:lnTo>
                      <a:pt x="8988" y="6165"/>
                    </a:lnTo>
                    <a:cubicBezTo>
                      <a:pt x="8988" y="6160"/>
                      <a:pt x="8987" y="6153"/>
                      <a:pt x="8984" y="6144"/>
                    </a:cubicBezTo>
                    <a:cubicBezTo>
                      <a:pt x="8961" y="6081"/>
                      <a:pt x="8937" y="6019"/>
                      <a:pt x="8905" y="6019"/>
                    </a:cubicBezTo>
                    <a:cubicBezTo>
                      <a:pt x="8895" y="6019"/>
                      <a:pt x="8886" y="6024"/>
                      <a:pt x="8875" y="6035"/>
                    </a:cubicBezTo>
                    <a:cubicBezTo>
                      <a:pt x="8851" y="6058"/>
                      <a:pt x="8832" y="6071"/>
                      <a:pt x="8821" y="6071"/>
                    </a:cubicBezTo>
                    <a:cubicBezTo>
                      <a:pt x="8808" y="6071"/>
                      <a:pt x="8805" y="6056"/>
                      <a:pt x="8816" y="6025"/>
                    </a:cubicBezTo>
                    <a:cubicBezTo>
                      <a:pt x="8832" y="5968"/>
                      <a:pt x="8939" y="5880"/>
                      <a:pt x="8910" y="5880"/>
                    </a:cubicBezTo>
                    <a:cubicBezTo>
                      <a:pt x="8904" y="5880"/>
                      <a:pt x="8890" y="5885"/>
                      <a:pt x="8865" y="5896"/>
                    </a:cubicBezTo>
                    <a:cubicBezTo>
                      <a:pt x="8726" y="5945"/>
                      <a:pt x="8687" y="5975"/>
                      <a:pt x="8706" y="6025"/>
                    </a:cubicBezTo>
                    <a:cubicBezTo>
                      <a:pt x="8712" y="6045"/>
                      <a:pt x="8695" y="6068"/>
                      <a:pt x="8675" y="6082"/>
                    </a:cubicBezTo>
                    <a:lnTo>
                      <a:pt x="8675" y="6082"/>
                    </a:lnTo>
                    <a:cubicBezTo>
                      <a:pt x="8694" y="6066"/>
                      <a:pt x="8692" y="6024"/>
                      <a:pt x="8637" y="5945"/>
                    </a:cubicBezTo>
                    <a:cubicBezTo>
                      <a:pt x="8637" y="5935"/>
                      <a:pt x="8627" y="5935"/>
                      <a:pt x="8627" y="5926"/>
                    </a:cubicBezTo>
                    <a:cubicBezTo>
                      <a:pt x="8687" y="5916"/>
                      <a:pt x="8756" y="5886"/>
                      <a:pt x="8816" y="5846"/>
                    </a:cubicBezTo>
                    <a:cubicBezTo>
                      <a:pt x="9004" y="5707"/>
                      <a:pt x="9063" y="5707"/>
                      <a:pt x="9222" y="5509"/>
                    </a:cubicBezTo>
                    <a:cubicBezTo>
                      <a:pt x="9270" y="5449"/>
                      <a:pt x="9308" y="5425"/>
                      <a:pt x="9336" y="5425"/>
                    </a:cubicBezTo>
                    <a:cubicBezTo>
                      <a:pt x="9402" y="5425"/>
                      <a:pt x="9415" y="5551"/>
                      <a:pt x="9381" y="5648"/>
                    </a:cubicBezTo>
                    <a:cubicBezTo>
                      <a:pt x="9360" y="5707"/>
                      <a:pt x="9380" y="5736"/>
                      <a:pt x="9421" y="5736"/>
                    </a:cubicBezTo>
                    <a:cubicBezTo>
                      <a:pt x="9475" y="5736"/>
                      <a:pt x="9565" y="5685"/>
                      <a:pt x="9639" y="5588"/>
                    </a:cubicBezTo>
                    <a:cubicBezTo>
                      <a:pt x="9777" y="5420"/>
                      <a:pt x="9738" y="5410"/>
                      <a:pt x="9906" y="5341"/>
                    </a:cubicBezTo>
                    <a:close/>
                    <a:moveTo>
                      <a:pt x="1126" y="6202"/>
                    </a:moveTo>
                    <a:cubicBezTo>
                      <a:pt x="1160" y="6202"/>
                      <a:pt x="1112" y="6240"/>
                      <a:pt x="1032" y="6302"/>
                    </a:cubicBezTo>
                    <a:cubicBezTo>
                      <a:pt x="1022" y="6292"/>
                      <a:pt x="1022" y="6282"/>
                      <a:pt x="1012" y="6273"/>
                    </a:cubicBezTo>
                    <a:cubicBezTo>
                      <a:pt x="1042" y="6243"/>
                      <a:pt x="1082" y="6213"/>
                      <a:pt x="1111" y="6203"/>
                    </a:cubicBezTo>
                    <a:cubicBezTo>
                      <a:pt x="1117" y="6202"/>
                      <a:pt x="1122" y="6202"/>
                      <a:pt x="1126" y="6202"/>
                    </a:cubicBezTo>
                    <a:close/>
                    <a:moveTo>
                      <a:pt x="16809" y="6213"/>
                    </a:moveTo>
                    <a:cubicBezTo>
                      <a:pt x="16827" y="6213"/>
                      <a:pt x="16787" y="6251"/>
                      <a:pt x="16718" y="6312"/>
                    </a:cubicBezTo>
                    <a:cubicBezTo>
                      <a:pt x="16708" y="6302"/>
                      <a:pt x="16688" y="6292"/>
                      <a:pt x="16678" y="6282"/>
                    </a:cubicBezTo>
                    <a:cubicBezTo>
                      <a:pt x="16708" y="6253"/>
                      <a:pt x="16748" y="6233"/>
                      <a:pt x="16778" y="6223"/>
                    </a:cubicBezTo>
                    <a:cubicBezTo>
                      <a:pt x="16793" y="6216"/>
                      <a:pt x="16803" y="6213"/>
                      <a:pt x="16809" y="6213"/>
                    </a:cubicBezTo>
                    <a:close/>
                    <a:moveTo>
                      <a:pt x="14411" y="6190"/>
                    </a:moveTo>
                    <a:cubicBezTo>
                      <a:pt x="14418" y="6190"/>
                      <a:pt x="14433" y="6197"/>
                      <a:pt x="14457" y="6213"/>
                    </a:cubicBezTo>
                    <a:cubicBezTo>
                      <a:pt x="14497" y="6243"/>
                      <a:pt x="14527" y="6263"/>
                      <a:pt x="14537" y="6273"/>
                    </a:cubicBezTo>
                    <a:lnTo>
                      <a:pt x="14527" y="6273"/>
                    </a:lnTo>
                    <a:cubicBezTo>
                      <a:pt x="14507" y="6292"/>
                      <a:pt x="14487" y="6312"/>
                      <a:pt x="14467" y="6322"/>
                    </a:cubicBezTo>
                    <a:cubicBezTo>
                      <a:pt x="14424" y="6243"/>
                      <a:pt x="14391" y="6190"/>
                      <a:pt x="14411" y="6190"/>
                    </a:cubicBezTo>
                    <a:close/>
                    <a:moveTo>
                      <a:pt x="8092" y="6213"/>
                    </a:moveTo>
                    <a:cubicBezTo>
                      <a:pt x="8112" y="6223"/>
                      <a:pt x="8131" y="6243"/>
                      <a:pt x="8171" y="6253"/>
                    </a:cubicBezTo>
                    <a:cubicBezTo>
                      <a:pt x="8270" y="6312"/>
                      <a:pt x="8121" y="6362"/>
                      <a:pt x="8072" y="6392"/>
                    </a:cubicBezTo>
                    <a:cubicBezTo>
                      <a:pt x="8072" y="6401"/>
                      <a:pt x="8072" y="6401"/>
                      <a:pt x="8062" y="6401"/>
                    </a:cubicBezTo>
                    <a:cubicBezTo>
                      <a:pt x="8012" y="6372"/>
                      <a:pt x="7973" y="6332"/>
                      <a:pt x="8042" y="6273"/>
                    </a:cubicBezTo>
                    <a:cubicBezTo>
                      <a:pt x="8062" y="6263"/>
                      <a:pt x="8072" y="6243"/>
                      <a:pt x="8092" y="6213"/>
                    </a:cubicBezTo>
                    <a:close/>
                    <a:moveTo>
                      <a:pt x="8978" y="6181"/>
                    </a:moveTo>
                    <a:cubicBezTo>
                      <a:pt x="8950" y="6231"/>
                      <a:pt x="8952" y="6282"/>
                      <a:pt x="8855" y="6451"/>
                    </a:cubicBezTo>
                    <a:cubicBezTo>
                      <a:pt x="8845" y="6441"/>
                      <a:pt x="8845" y="6441"/>
                      <a:pt x="8845" y="6441"/>
                    </a:cubicBezTo>
                    <a:cubicBezTo>
                      <a:pt x="8806" y="6410"/>
                      <a:pt x="8778" y="6405"/>
                      <a:pt x="8755" y="6405"/>
                    </a:cubicBezTo>
                    <a:cubicBezTo>
                      <a:pt x="8742" y="6405"/>
                      <a:pt x="8731" y="6407"/>
                      <a:pt x="8720" y="6407"/>
                    </a:cubicBezTo>
                    <a:cubicBezTo>
                      <a:pt x="8706" y="6407"/>
                      <a:pt x="8692" y="6404"/>
                      <a:pt x="8677" y="6392"/>
                    </a:cubicBezTo>
                    <a:cubicBezTo>
                      <a:pt x="8637" y="6362"/>
                      <a:pt x="8488" y="6312"/>
                      <a:pt x="8587" y="6253"/>
                    </a:cubicBezTo>
                    <a:cubicBezTo>
                      <a:pt x="8655" y="6219"/>
                      <a:pt x="8690" y="6199"/>
                      <a:pt x="8718" y="6199"/>
                    </a:cubicBezTo>
                    <a:cubicBezTo>
                      <a:pt x="8732" y="6199"/>
                      <a:pt x="8743" y="6204"/>
                      <a:pt x="8756" y="6213"/>
                    </a:cubicBezTo>
                    <a:cubicBezTo>
                      <a:pt x="8782" y="6233"/>
                      <a:pt x="8830" y="6265"/>
                      <a:pt x="8865" y="6265"/>
                    </a:cubicBezTo>
                    <a:cubicBezTo>
                      <a:pt x="8883" y="6265"/>
                      <a:pt x="8898" y="6257"/>
                      <a:pt x="8905" y="6233"/>
                    </a:cubicBezTo>
                    <a:cubicBezTo>
                      <a:pt x="8924" y="6181"/>
                      <a:pt x="8961" y="6189"/>
                      <a:pt x="8978" y="6181"/>
                    </a:cubicBezTo>
                    <a:close/>
                    <a:moveTo>
                      <a:pt x="14311" y="6260"/>
                    </a:moveTo>
                    <a:cubicBezTo>
                      <a:pt x="14324" y="6260"/>
                      <a:pt x="14337" y="6275"/>
                      <a:pt x="14348" y="6312"/>
                    </a:cubicBezTo>
                    <a:cubicBezTo>
                      <a:pt x="14368" y="6362"/>
                      <a:pt x="14368" y="6401"/>
                      <a:pt x="14368" y="6431"/>
                    </a:cubicBezTo>
                    <a:cubicBezTo>
                      <a:pt x="14350" y="6455"/>
                      <a:pt x="14339" y="6468"/>
                      <a:pt x="14325" y="6468"/>
                    </a:cubicBezTo>
                    <a:cubicBezTo>
                      <a:pt x="14315" y="6468"/>
                      <a:pt x="14304" y="6463"/>
                      <a:pt x="14289" y="6451"/>
                    </a:cubicBezTo>
                    <a:cubicBezTo>
                      <a:pt x="14269" y="6431"/>
                      <a:pt x="14249" y="6431"/>
                      <a:pt x="14219" y="6431"/>
                    </a:cubicBezTo>
                    <a:cubicBezTo>
                      <a:pt x="14241" y="6353"/>
                      <a:pt x="14277" y="6260"/>
                      <a:pt x="14311" y="6260"/>
                    </a:cubicBezTo>
                    <a:close/>
                    <a:moveTo>
                      <a:pt x="3640" y="6282"/>
                    </a:moveTo>
                    <a:cubicBezTo>
                      <a:pt x="3652" y="6301"/>
                      <a:pt x="3665" y="6308"/>
                      <a:pt x="3675" y="6308"/>
                    </a:cubicBezTo>
                    <a:cubicBezTo>
                      <a:pt x="3681" y="6308"/>
                      <a:pt x="3686" y="6306"/>
                      <a:pt x="3689" y="6302"/>
                    </a:cubicBezTo>
                    <a:cubicBezTo>
                      <a:pt x="3699" y="6332"/>
                      <a:pt x="3689" y="6362"/>
                      <a:pt x="3689" y="6362"/>
                    </a:cubicBezTo>
                    <a:cubicBezTo>
                      <a:pt x="3689" y="6362"/>
                      <a:pt x="3699" y="6382"/>
                      <a:pt x="3719" y="6401"/>
                    </a:cubicBezTo>
                    <a:cubicBezTo>
                      <a:pt x="3714" y="6406"/>
                      <a:pt x="3712" y="6406"/>
                      <a:pt x="3710" y="6406"/>
                    </a:cubicBezTo>
                    <a:cubicBezTo>
                      <a:pt x="3709" y="6406"/>
                      <a:pt x="3709" y="6406"/>
                      <a:pt x="3709" y="6411"/>
                    </a:cubicBezTo>
                    <a:cubicBezTo>
                      <a:pt x="3655" y="6427"/>
                      <a:pt x="3643" y="6490"/>
                      <a:pt x="3613" y="6490"/>
                    </a:cubicBezTo>
                    <a:cubicBezTo>
                      <a:pt x="3604" y="6490"/>
                      <a:pt x="3594" y="6484"/>
                      <a:pt x="3580" y="6471"/>
                    </a:cubicBezTo>
                    <a:cubicBezTo>
                      <a:pt x="3551" y="6441"/>
                      <a:pt x="3541" y="6421"/>
                      <a:pt x="3531" y="6401"/>
                    </a:cubicBezTo>
                    <a:cubicBezTo>
                      <a:pt x="3541" y="6392"/>
                      <a:pt x="3560" y="6382"/>
                      <a:pt x="3570" y="6362"/>
                    </a:cubicBezTo>
                    <a:cubicBezTo>
                      <a:pt x="3586" y="6378"/>
                      <a:pt x="3599" y="6390"/>
                      <a:pt x="3603" y="6390"/>
                    </a:cubicBezTo>
                    <a:cubicBezTo>
                      <a:pt x="3607" y="6390"/>
                      <a:pt x="3604" y="6380"/>
                      <a:pt x="3590" y="6352"/>
                    </a:cubicBezTo>
                    <a:cubicBezTo>
                      <a:pt x="3590" y="6352"/>
                      <a:pt x="3590" y="6352"/>
                      <a:pt x="3590" y="6342"/>
                    </a:cubicBezTo>
                    <a:cubicBezTo>
                      <a:pt x="3600" y="6332"/>
                      <a:pt x="3620" y="6302"/>
                      <a:pt x="3630" y="6282"/>
                    </a:cubicBezTo>
                    <a:close/>
                    <a:moveTo>
                      <a:pt x="3739" y="6441"/>
                    </a:moveTo>
                    <a:cubicBezTo>
                      <a:pt x="3759" y="6461"/>
                      <a:pt x="3779" y="6491"/>
                      <a:pt x="3808" y="6511"/>
                    </a:cubicBezTo>
                    <a:cubicBezTo>
                      <a:pt x="3808" y="6511"/>
                      <a:pt x="3808" y="6511"/>
                      <a:pt x="3808" y="6520"/>
                    </a:cubicBezTo>
                    <a:cubicBezTo>
                      <a:pt x="3779" y="6511"/>
                      <a:pt x="3749" y="6501"/>
                      <a:pt x="3739" y="6481"/>
                    </a:cubicBezTo>
                    <a:cubicBezTo>
                      <a:pt x="3739" y="6471"/>
                      <a:pt x="3739" y="6451"/>
                      <a:pt x="3739" y="6441"/>
                    </a:cubicBezTo>
                    <a:close/>
                    <a:moveTo>
                      <a:pt x="17250" y="5482"/>
                    </a:moveTo>
                    <a:cubicBezTo>
                      <a:pt x="17330" y="5482"/>
                      <a:pt x="17353" y="5594"/>
                      <a:pt x="17353" y="5638"/>
                    </a:cubicBezTo>
                    <a:cubicBezTo>
                      <a:pt x="17353" y="5688"/>
                      <a:pt x="17303" y="5697"/>
                      <a:pt x="17174" y="5717"/>
                    </a:cubicBezTo>
                    <a:cubicBezTo>
                      <a:pt x="17055" y="5747"/>
                      <a:pt x="17065" y="5826"/>
                      <a:pt x="17006" y="5916"/>
                    </a:cubicBezTo>
                    <a:cubicBezTo>
                      <a:pt x="17016" y="5945"/>
                      <a:pt x="17016" y="5975"/>
                      <a:pt x="17016" y="5985"/>
                    </a:cubicBezTo>
                    <a:cubicBezTo>
                      <a:pt x="17035" y="6015"/>
                      <a:pt x="17035" y="6084"/>
                      <a:pt x="17035" y="6134"/>
                    </a:cubicBezTo>
                    <a:cubicBezTo>
                      <a:pt x="17038" y="6145"/>
                      <a:pt x="17041" y="6150"/>
                      <a:pt x="17044" y="6150"/>
                    </a:cubicBezTo>
                    <a:cubicBezTo>
                      <a:pt x="17056" y="6150"/>
                      <a:pt x="17077" y="6102"/>
                      <a:pt x="17115" y="6094"/>
                    </a:cubicBezTo>
                    <a:cubicBezTo>
                      <a:pt x="17154" y="6094"/>
                      <a:pt x="17115" y="6094"/>
                      <a:pt x="17095" y="6124"/>
                    </a:cubicBezTo>
                    <a:cubicBezTo>
                      <a:pt x="17075" y="6164"/>
                      <a:pt x="17055" y="6243"/>
                      <a:pt x="17055" y="6253"/>
                    </a:cubicBezTo>
                    <a:cubicBezTo>
                      <a:pt x="17058" y="6255"/>
                      <a:pt x="17060" y="6256"/>
                      <a:pt x="17062" y="6256"/>
                    </a:cubicBezTo>
                    <a:cubicBezTo>
                      <a:pt x="17065" y="6256"/>
                      <a:pt x="17067" y="6255"/>
                      <a:pt x="17069" y="6255"/>
                    </a:cubicBezTo>
                    <a:cubicBezTo>
                      <a:pt x="17073" y="6255"/>
                      <a:pt x="17075" y="6258"/>
                      <a:pt x="17075" y="6273"/>
                    </a:cubicBezTo>
                    <a:cubicBezTo>
                      <a:pt x="17083" y="6297"/>
                      <a:pt x="17125" y="6315"/>
                      <a:pt x="17150" y="6315"/>
                    </a:cubicBezTo>
                    <a:cubicBezTo>
                      <a:pt x="17156" y="6315"/>
                      <a:pt x="17161" y="6314"/>
                      <a:pt x="17164" y="6312"/>
                    </a:cubicBezTo>
                    <a:cubicBezTo>
                      <a:pt x="17165" y="6312"/>
                      <a:pt x="17166" y="6312"/>
                      <a:pt x="17167" y="6312"/>
                    </a:cubicBezTo>
                    <a:cubicBezTo>
                      <a:pt x="17181" y="6312"/>
                      <a:pt x="17152" y="6403"/>
                      <a:pt x="17115" y="6431"/>
                    </a:cubicBezTo>
                    <a:cubicBezTo>
                      <a:pt x="17095" y="6444"/>
                      <a:pt x="17110" y="6474"/>
                      <a:pt x="17138" y="6474"/>
                    </a:cubicBezTo>
                    <a:cubicBezTo>
                      <a:pt x="17154" y="6474"/>
                      <a:pt x="17173" y="6465"/>
                      <a:pt x="17194" y="6441"/>
                    </a:cubicBezTo>
                    <a:cubicBezTo>
                      <a:pt x="17202" y="6433"/>
                      <a:pt x="17209" y="6429"/>
                      <a:pt x="17215" y="6429"/>
                    </a:cubicBezTo>
                    <a:cubicBezTo>
                      <a:pt x="17232" y="6429"/>
                      <a:pt x="17247" y="6457"/>
                      <a:pt x="17283" y="6501"/>
                    </a:cubicBezTo>
                    <a:cubicBezTo>
                      <a:pt x="17333" y="6550"/>
                      <a:pt x="17234" y="6520"/>
                      <a:pt x="17204" y="6560"/>
                    </a:cubicBezTo>
                    <a:cubicBezTo>
                      <a:pt x="17193" y="6575"/>
                      <a:pt x="17189" y="6580"/>
                      <a:pt x="17186" y="6580"/>
                    </a:cubicBezTo>
                    <a:cubicBezTo>
                      <a:pt x="17181" y="6580"/>
                      <a:pt x="17179" y="6566"/>
                      <a:pt x="17154" y="6560"/>
                    </a:cubicBezTo>
                    <a:cubicBezTo>
                      <a:pt x="17072" y="6485"/>
                      <a:pt x="17013" y="6433"/>
                      <a:pt x="16963" y="6433"/>
                    </a:cubicBezTo>
                    <a:cubicBezTo>
                      <a:pt x="16946" y="6433"/>
                      <a:pt x="16931" y="6439"/>
                      <a:pt x="16916" y="6451"/>
                    </a:cubicBezTo>
                    <a:cubicBezTo>
                      <a:pt x="16901" y="6463"/>
                      <a:pt x="16888" y="6468"/>
                      <a:pt x="16877" y="6468"/>
                    </a:cubicBezTo>
                    <a:cubicBezTo>
                      <a:pt x="16860" y="6468"/>
                      <a:pt x="16845" y="6455"/>
                      <a:pt x="16827" y="6431"/>
                    </a:cubicBezTo>
                    <a:cubicBezTo>
                      <a:pt x="16837" y="6411"/>
                      <a:pt x="16827" y="6382"/>
                      <a:pt x="16817" y="6372"/>
                    </a:cubicBezTo>
                    <a:cubicBezTo>
                      <a:pt x="16785" y="6356"/>
                      <a:pt x="16799" y="6339"/>
                      <a:pt x="16816" y="6339"/>
                    </a:cubicBezTo>
                    <a:cubicBezTo>
                      <a:pt x="16820" y="6339"/>
                      <a:pt x="16824" y="6340"/>
                      <a:pt x="16827" y="6342"/>
                    </a:cubicBezTo>
                    <a:cubicBezTo>
                      <a:pt x="16834" y="6344"/>
                      <a:pt x="16842" y="6346"/>
                      <a:pt x="16850" y="6346"/>
                    </a:cubicBezTo>
                    <a:cubicBezTo>
                      <a:pt x="16876" y="6346"/>
                      <a:pt x="16902" y="6333"/>
                      <a:pt x="16887" y="6302"/>
                    </a:cubicBezTo>
                    <a:cubicBezTo>
                      <a:pt x="16867" y="6253"/>
                      <a:pt x="16926" y="6233"/>
                      <a:pt x="16926" y="6223"/>
                    </a:cubicBezTo>
                    <a:cubicBezTo>
                      <a:pt x="16936" y="6213"/>
                      <a:pt x="16906" y="6173"/>
                      <a:pt x="16887" y="6173"/>
                    </a:cubicBezTo>
                    <a:cubicBezTo>
                      <a:pt x="16883" y="6175"/>
                      <a:pt x="16880" y="6175"/>
                      <a:pt x="16877" y="6175"/>
                    </a:cubicBezTo>
                    <a:cubicBezTo>
                      <a:pt x="16856" y="6175"/>
                      <a:pt x="16845" y="6152"/>
                      <a:pt x="16866" y="6152"/>
                    </a:cubicBezTo>
                    <a:cubicBezTo>
                      <a:pt x="16869" y="6152"/>
                      <a:pt x="16872" y="6152"/>
                      <a:pt x="16877" y="6154"/>
                    </a:cubicBezTo>
                    <a:cubicBezTo>
                      <a:pt x="16905" y="6154"/>
                      <a:pt x="16920" y="6167"/>
                      <a:pt x="16928" y="6167"/>
                    </a:cubicBezTo>
                    <a:cubicBezTo>
                      <a:pt x="16934" y="6167"/>
                      <a:pt x="16936" y="6159"/>
                      <a:pt x="16936" y="6134"/>
                    </a:cubicBezTo>
                    <a:cubicBezTo>
                      <a:pt x="16946" y="6084"/>
                      <a:pt x="16936" y="6084"/>
                      <a:pt x="16946" y="6054"/>
                    </a:cubicBezTo>
                    <a:cubicBezTo>
                      <a:pt x="16956" y="6045"/>
                      <a:pt x="16966" y="6005"/>
                      <a:pt x="16966" y="5965"/>
                    </a:cubicBezTo>
                    <a:lnTo>
                      <a:pt x="16966" y="5965"/>
                    </a:lnTo>
                    <a:cubicBezTo>
                      <a:pt x="16943" y="5991"/>
                      <a:pt x="16924" y="6002"/>
                      <a:pt x="16904" y="6002"/>
                    </a:cubicBezTo>
                    <a:cubicBezTo>
                      <a:pt x="16864" y="6002"/>
                      <a:pt x="16824" y="5956"/>
                      <a:pt x="16758" y="5896"/>
                    </a:cubicBezTo>
                    <a:cubicBezTo>
                      <a:pt x="16737" y="5877"/>
                      <a:pt x="16720" y="5869"/>
                      <a:pt x="16707" y="5869"/>
                    </a:cubicBezTo>
                    <a:cubicBezTo>
                      <a:pt x="16657" y="5869"/>
                      <a:pt x="16650" y="5978"/>
                      <a:pt x="16619" y="6025"/>
                    </a:cubicBezTo>
                    <a:cubicBezTo>
                      <a:pt x="16613" y="6031"/>
                      <a:pt x="16608" y="6036"/>
                      <a:pt x="16604" y="6042"/>
                    </a:cubicBezTo>
                    <a:lnTo>
                      <a:pt x="16604" y="6042"/>
                    </a:lnTo>
                    <a:cubicBezTo>
                      <a:pt x="16604" y="6038"/>
                      <a:pt x="16602" y="6032"/>
                      <a:pt x="16599" y="6025"/>
                    </a:cubicBezTo>
                    <a:cubicBezTo>
                      <a:pt x="16591" y="5984"/>
                      <a:pt x="16570" y="5937"/>
                      <a:pt x="16546" y="5937"/>
                    </a:cubicBezTo>
                    <a:cubicBezTo>
                      <a:pt x="16541" y="5937"/>
                      <a:pt x="16535" y="5940"/>
                      <a:pt x="16530" y="5945"/>
                    </a:cubicBezTo>
                    <a:cubicBezTo>
                      <a:pt x="16515" y="5965"/>
                      <a:pt x="16502" y="5975"/>
                      <a:pt x="16495" y="5975"/>
                    </a:cubicBezTo>
                    <a:cubicBezTo>
                      <a:pt x="16488" y="5975"/>
                      <a:pt x="16485" y="5965"/>
                      <a:pt x="16490" y="5945"/>
                    </a:cubicBezTo>
                    <a:cubicBezTo>
                      <a:pt x="16500" y="5916"/>
                      <a:pt x="16540" y="5886"/>
                      <a:pt x="16550" y="5866"/>
                    </a:cubicBezTo>
                    <a:cubicBezTo>
                      <a:pt x="16560" y="5867"/>
                      <a:pt x="16571" y="5868"/>
                      <a:pt x="16582" y="5868"/>
                    </a:cubicBezTo>
                    <a:cubicBezTo>
                      <a:pt x="16683" y="5868"/>
                      <a:pt x="16792" y="5826"/>
                      <a:pt x="16837" y="5727"/>
                    </a:cubicBezTo>
                    <a:cubicBezTo>
                      <a:pt x="16847" y="5707"/>
                      <a:pt x="16857" y="5697"/>
                      <a:pt x="16867" y="5688"/>
                    </a:cubicBezTo>
                    <a:lnTo>
                      <a:pt x="16867" y="5688"/>
                    </a:lnTo>
                    <a:cubicBezTo>
                      <a:pt x="16849" y="5728"/>
                      <a:pt x="16862" y="5748"/>
                      <a:pt x="16890" y="5748"/>
                    </a:cubicBezTo>
                    <a:cubicBezTo>
                      <a:pt x="16910" y="5748"/>
                      <a:pt x="16937" y="5738"/>
                      <a:pt x="16966" y="5717"/>
                    </a:cubicBezTo>
                    <a:cubicBezTo>
                      <a:pt x="16975" y="5730"/>
                      <a:pt x="16983" y="5738"/>
                      <a:pt x="16989" y="5738"/>
                    </a:cubicBezTo>
                    <a:cubicBezTo>
                      <a:pt x="16996" y="5738"/>
                      <a:pt x="16997" y="5725"/>
                      <a:pt x="16986" y="5697"/>
                    </a:cubicBezTo>
                    <a:cubicBezTo>
                      <a:pt x="17006" y="5688"/>
                      <a:pt x="17025" y="5678"/>
                      <a:pt x="17035" y="5658"/>
                    </a:cubicBezTo>
                    <a:cubicBezTo>
                      <a:pt x="17125" y="5539"/>
                      <a:pt x="17105" y="5539"/>
                      <a:pt x="17214" y="5489"/>
                    </a:cubicBezTo>
                    <a:cubicBezTo>
                      <a:pt x="17227" y="5484"/>
                      <a:pt x="17239" y="5482"/>
                      <a:pt x="17250" y="5482"/>
                    </a:cubicBezTo>
                    <a:close/>
                    <a:moveTo>
                      <a:pt x="854" y="6530"/>
                    </a:moveTo>
                    <a:cubicBezTo>
                      <a:pt x="854" y="6550"/>
                      <a:pt x="844" y="6570"/>
                      <a:pt x="834" y="6600"/>
                    </a:cubicBezTo>
                    <a:cubicBezTo>
                      <a:pt x="834" y="6590"/>
                      <a:pt x="834" y="6590"/>
                      <a:pt x="834" y="6590"/>
                    </a:cubicBezTo>
                    <a:cubicBezTo>
                      <a:pt x="834" y="6570"/>
                      <a:pt x="834" y="6540"/>
                      <a:pt x="854" y="6530"/>
                    </a:cubicBezTo>
                    <a:close/>
                    <a:moveTo>
                      <a:pt x="20208" y="6322"/>
                    </a:moveTo>
                    <a:cubicBezTo>
                      <a:pt x="20218" y="6322"/>
                      <a:pt x="20218" y="6322"/>
                      <a:pt x="20218" y="6332"/>
                    </a:cubicBezTo>
                    <a:cubicBezTo>
                      <a:pt x="20237" y="6351"/>
                      <a:pt x="20257" y="6362"/>
                      <a:pt x="20273" y="6362"/>
                    </a:cubicBezTo>
                    <a:cubicBezTo>
                      <a:pt x="20282" y="6362"/>
                      <a:pt x="20290" y="6359"/>
                      <a:pt x="20298" y="6352"/>
                    </a:cubicBezTo>
                    <a:cubicBezTo>
                      <a:pt x="20298" y="6392"/>
                      <a:pt x="20298" y="6431"/>
                      <a:pt x="20298" y="6431"/>
                    </a:cubicBezTo>
                    <a:cubicBezTo>
                      <a:pt x="20298" y="6431"/>
                      <a:pt x="20307" y="6451"/>
                      <a:pt x="20327" y="6491"/>
                    </a:cubicBezTo>
                    <a:lnTo>
                      <a:pt x="20317" y="6491"/>
                    </a:lnTo>
                    <a:cubicBezTo>
                      <a:pt x="20248" y="6521"/>
                      <a:pt x="20227" y="6605"/>
                      <a:pt x="20184" y="6605"/>
                    </a:cubicBezTo>
                    <a:cubicBezTo>
                      <a:pt x="20171" y="6605"/>
                      <a:pt x="20157" y="6598"/>
                      <a:pt x="20139" y="6580"/>
                    </a:cubicBezTo>
                    <a:cubicBezTo>
                      <a:pt x="20099" y="6540"/>
                      <a:pt x="20079" y="6511"/>
                      <a:pt x="20079" y="6491"/>
                    </a:cubicBezTo>
                    <a:cubicBezTo>
                      <a:pt x="20089" y="6481"/>
                      <a:pt x="20109" y="6461"/>
                      <a:pt x="20129" y="6431"/>
                    </a:cubicBezTo>
                    <a:cubicBezTo>
                      <a:pt x="20150" y="6452"/>
                      <a:pt x="20165" y="6467"/>
                      <a:pt x="20169" y="6467"/>
                    </a:cubicBezTo>
                    <a:cubicBezTo>
                      <a:pt x="20173" y="6467"/>
                      <a:pt x="20168" y="6454"/>
                      <a:pt x="20149" y="6421"/>
                    </a:cubicBezTo>
                    <a:cubicBezTo>
                      <a:pt x="20149" y="6411"/>
                      <a:pt x="20149" y="6411"/>
                      <a:pt x="20149" y="6411"/>
                    </a:cubicBezTo>
                    <a:cubicBezTo>
                      <a:pt x="20169" y="6382"/>
                      <a:pt x="20188" y="6352"/>
                      <a:pt x="20208" y="6322"/>
                    </a:cubicBezTo>
                    <a:close/>
                    <a:moveTo>
                      <a:pt x="9291" y="6431"/>
                    </a:moveTo>
                    <a:cubicBezTo>
                      <a:pt x="9327" y="6431"/>
                      <a:pt x="9241" y="6507"/>
                      <a:pt x="9093" y="6630"/>
                    </a:cubicBezTo>
                    <a:cubicBezTo>
                      <a:pt x="9073" y="6610"/>
                      <a:pt x="9054" y="6590"/>
                      <a:pt x="9044" y="6570"/>
                    </a:cubicBezTo>
                    <a:cubicBezTo>
                      <a:pt x="9113" y="6511"/>
                      <a:pt x="9192" y="6461"/>
                      <a:pt x="9252" y="6441"/>
                    </a:cubicBezTo>
                    <a:cubicBezTo>
                      <a:pt x="9271" y="6434"/>
                      <a:pt x="9284" y="6431"/>
                      <a:pt x="9291" y="6431"/>
                    </a:cubicBezTo>
                    <a:close/>
                    <a:moveTo>
                      <a:pt x="1004" y="6643"/>
                    </a:moveTo>
                    <a:cubicBezTo>
                      <a:pt x="1004" y="6645"/>
                      <a:pt x="1003" y="6647"/>
                      <a:pt x="1002" y="6649"/>
                    </a:cubicBezTo>
                    <a:cubicBezTo>
                      <a:pt x="1006" y="6646"/>
                      <a:pt x="1007" y="6643"/>
                      <a:pt x="1004" y="6643"/>
                    </a:cubicBezTo>
                    <a:close/>
                    <a:moveTo>
                      <a:pt x="20357" y="6540"/>
                    </a:moveTo>
                    <a:cubicBezTo>
                      <a:pt x="20377" y="6570"/>
                      <a:pt x="20407" y="6610"/>
                      <a:pt x="20446" y="6630"/>
                    </a:cubicBezTo>
                    <a:cubicBezTo>
                      <a:pt x="20456" y="6639"/>
                      <a:pt x="20466" y="6649"/>
                      <a:pt x="20466" y="6649"/>
                    </a:cubicBezTo>
                    <a:cubicBezTo>
                      <a:pt x="20426" y="6639"/>
                      <a:pt x="20377" y="6620"/>
                      <a:pt x="20357" y="6590"/>
                    </a:cubicBezTo>
                    <a:cubicBezTo>
                      <a:pt x="20347" y="6570"/>
                      <a:pt x="20347" y="6550"/>
                      <a:pt x="20357" y="6540"/>
                    </a:cubicBezTo>
                    <a:close/>
                    <a:moveTo>
                      <a:pt x="6317" y="5826"/>
                    </a:moveTo>
                    <a:cubicBezTo>
                      <a:pt x="6334" y="5826"/>
                      <a:pt x="6352" y="5836"/>
                      <a:pt x="6366" y="5846"/>
                    </a:cubicBezTo>
                    <a:cubicBezTo>
                      <a:pt x="6347" y="5876"/>
                      <a:pt x="6327" y="5916"/>
                      <a:pt x="6297" y="5945"/>
                    </a:cubicBezTo>
                    <a:cubicBezTo>
                      <a:pt x="6226" y="6050"/>
                      <a:pt x="6249" y="6090"/>
                      <a:pt x="6289" y="6090"/>
                    </a:cubicBezTo>
                    <a:cubicBezTo>
                      <a:pt x="6320" y="6090"/>
                      <a:pt x="6363" y="6064"/>
                      <a:pt x="6376" y="6025"/>
                    </a:cubicBezTo>
                    <a:cubicBezTo>
                      <a:pt x="6386" y="6003"/>
                      <a:pt x="6393" y="5994"/>
                      <a:pt x="6398" y="5994"/>
                    </a:cubicBezTo>
                    <a:cubicBezTo>
                      <a:pt x="6414" y="5994"/>
                      <a:pt x="6416" y="6077"/>
                      <a:pt x="6446" y="6114"/>
                    </a:cubicBezTo>
                    <a:cubicBezTo>
                      <a:pt x="6457" y="6133"/>
                      <a:pt x="6473" y="6147"/>
                      <a:pt x="6493" y="6147"/>
                    </a:cubicBezTo>
                    <a:cubicBezTo>
                      <a:pt x="6526" y="6147"/>
                      <a:pt x="6573" y="6108"/>
                      <a:pt x="6634" y="5985"/>
                    </a:cubicBezTo>
                    <a:cubicBezTo>
                      <a:pt x="6658" y="5941"/>
                      <a:pt x="6681" y="5924"/>
                      <a:pt x="6702" y="5924"/>
                    </a:cubicBezTo>
                    <a:cubicBezTo>
                      <a:pt x="6775" y="5924"/>
                      <a:pt x="6823" y="6134"/>
                      <a:pt x="6823" y="6134"/>
                    </a:cubicBezTo>
                    <a:cubicBezTo>
                      <a:pt x="6823" y="6134"/>
                      <a:pt x="6892" y="6243"/>
                      <a:pt x="6981" y="6322"/>
                    </a:cubicBezTo>
                    <a:cubicBezTo>
                      <a:pt x="7080" y="6411"/>
                      <a:pt x="6763" y="6441"/>
                      <a:pt x="6674" y="6451"/>
                    </a:cubicBezTo>
                    <a:cubicBezTo>
                      <a:pt x="6585" y="6461"/>
                      <a:pt x="6713" y="6560"/>
                      <a:pt x="6644" y="6630"/>
                    </a:cubicBezTo>
                    <a:cubicBezTo>
                      <a:pt x="6632" y="6644"/>
                      <a:pt x="6617" y="6650"/>
                      <a:pt x="6601" y="6650"/>
                    </a:cubicBezTo>
                    <a:cubicBezTo>
                      <a:pt x="6525" y="6650"/>
                      <a:pt x="6411" y="6525"/>
                      <a:pt x="6297" y="6501"/>
                    </a:cubicBezTo>
                    <a:cubicBezTo>
                      <a:pt x="6262" y="6494"/>
                      <a:pt x="6232" y="6487"/>
                      <a:pt x="6207" y="6487"/>
                    </a:cubicBezTo>
                    <a:cubicBezTo>
                      <a:pt x="6196" y="6487"/>
                      <a:pt x="6187" y="6488"/>
                      <a:pt x="6178" y="6491"/>
                    </a:cubicBezTo>
                    <a:cubicBezTo>
                      <a:pt x="6158" y="6471"/>
                      <a:pt x="6128" y="6451"/>
                      <a:pt x="6099" y="6431"/>
                    </a:cubicBezTo>
                    <a:cubicBezTo>
                      <a:pt x="6016" y="6378"/>
                      <a:pt x="5953" y="6367"/>
                      <a:pt x="5900" y="6367"/>
                    </a:cubicBezTo>
                    <a:cubicBezTo>
                      <a:pt x="5864" y="6367"/>
                      <a:pt x="5832" y="6372"/>
                      <a:pt x="5803" y="6372"/>
                    </a:cubicBezTo>
                    <a:cubicBezTo>
                      <a:pt x="5771" y="6372"/>
                      <a:pt x="5742" y="6366"/>
                      <a:pt x="5712" y="6342"/>
                    </a:cubicBezTo>
                    <a:cubicBezTo>
                      <a:pt x="5613" y="6273"/>
                      <a:pt x="5266" y="6183"/>
                      <a:pt x="5494" y="6074"/>
                    </a:cubicBezTo>
                    <a:cubicBezTo>
                      <a:pt x="5651" y="5992"/>
                      <a:pt x="5733" y="5948"/>
                      <a:pt x="5801" y="5948"/>
                    </a:cubicBezTo>
                    <a:cubicBezTo>
                      <a:pt x="5832" y="5948"/>
                      <a:pt x="5860" y="5957"/>
                      <a:pt x="5891" y="5975"/>
                    </a:cubicBezTo>
                    <a:cubicBezTo>
                      <a:pt x="5921" y="5999"/>
                      <a:pt x="5967" y="6011"/>
                      <a:pt x="6017" y="6011"/>
                    </a:cubicBezTo>
                    <a:cubicBezTo>
                      <a:pt x="6115" y="6011"/>
                      <a:pt x="6228" y="5964"/>
                      <a:pt x="6267" y="5866"/>
                    </a:cubicBezTo>
                    <a:cubicBezTo>
                      <a:pt x="6282" y="5836"/>
                      <a:pt x="6300" y="5826"/>
                      <a:pt x="6317" y="5826"/>
                    </a:cubicBezTo>
                    <a:close/>
                    <a:moveTo>
                      <a:pt x="17266" y="6655"/>
                    </a:moveTo>
                    <a:cubicBezTo>
                      <a:pt x="17272" y="6655"/>
                      <a:pt x="17268" y="6662"/>
                      <a:pt x="17254" y="6669"/>
                    </a:cubicBezTo>
                    <a:cubicBezTo>
                      <a:pt x="17254" y="6669"/>
                      <a:pt x="17254" y="6669"/>
                      <a:pt x="17254" y="6659"/>
                    </a:cubicBezTo>
                    <a:cubicBezTo>
                      <a:pt x="17259" y="6656"/>
                      <a:pt x="17263" y="6655"/>
                      <a:pt x="17266" y="6655"/>
                    </a:cubicBezTo>
                    <a:close/>
                    <a:moveTo>
                      <a:pt x="9504" y="6282"/>
                    </a:moveTo>
                    <a:cubicBezTo>
                      <a:pt x="9598" y="6282"/>
                      <a:pt x="9687" y="6374"/>
                      <a:pt x="9658" y="6411"/>
                    </a:cubicBezTo>
                    <a:cubicBezTo>
                      <a:pt x="9639" y="6441"/>
                      <a:pt x="9391" y="6491"/>
                      <a:pt x="9490" y="6649"/>
                    </a:cubicBezTo>
                    <a:cubicBezTo>
                      <a:pt x="9540" y="6734"/>
                      <a:pt x="9454" y="6761"/>
                      <a:pt x="9367" y="6761"/>
                    </a:cubicBezTo>
                    <a:cubicBezTo>
                      <a:pt x="9351" y="6761"/>
                      <a:pt x="9336" y="6760"/>
                      <a:pt x="9321" y="6758"/>
                    </a:cubicBezTo>
                    <a:cubicBezTo>
                      <a:pt x="9331" y="6729"/>
                      <a:pt x="9331" y="6689"/>
                      <a:pt x="9301" y="6679"/>
                    </a:cubicBezTo>
                    <a:cubicBezTo>
                      <a:pt x="9258" y="6645"/>
                      <a:pt x="9283" y="6618"/>
                      <a:pt x="9309" y="6618"/>
                    </a:cubicBezTo>
                    <a:cubicBezTo>
                      <a:pt x="9313" y="6618"/>
                      <a:pt x="9317" y="6618"/>
                      <a:pt x="9321" y="6620"/>
                    </a:cubicBezTo>
                    <a:cubicBezTo>
                      <a:pt x="9333" y="6622"/>
                      <a:pt x="9348" y="6625"/>
                      <a:pt x="9362" y="6625"/>
                    </a:cubicBezTo>
                    <a:cubicBezTo>
                      <a:pt x="9398" y="6625"/>
                      <a:pt x="9432" y="6612"/>
                      <a:pt x="9410" y="6570"/>
                    </a:cubicBezTo>
                    <a:cubicBezTo>
                      <a:pt x="9371" y="6491"/>
                      <a:pt x="9470" y="6461"/>
                      <a:pt x="9480" y="6441"/>
                    </a:cubicBezTo>
                    <a:cubicBezTo>
                      <a:pt x="9490" y="6431"/>
                      <a:pt x="9450" y="6372"/>
                      <a:pt x="9410" y="6372"/>
                    </a:cubicBezTo>
                    <a:cubicBezTo>
                      <a:pt x="9407" y="6373"/>
                      <a:pt x="9403" y="6373"/>
                      <a:pt x="9400" y="6373"/>
                    </a:cubicBezTo>
                    <a:cubicBezTo>
                      <a:pt x="9368" y="6373"/>
                      <a:pt x="9343" y="6341"/>
                      <a:pt x="9384" y="6341"/>
                    </a:cubicBezTo>
                    <a:cubicBezTo>
                      <a:pt x="9389" y="6341"/>
                      <a:pt x="9394" y="6341"/>
                      <a:pt x="9401" y="6342"/>
                    </a:cubicBezTo>
                    <a:cubicBezTo>
                      <a:pt x="9432" y="6347"/>
                      <a:pt x="9452" y="6361"/>
                      <a:pt x="9466" y="6361"/>
                    </a:cubicBezTo>
                    <a:cubicBezTo>
                      <a:pt x="9478" y="6361"/>
                      <a:pt x="9485" y="6350"/>
                      <a:pt x="9490" y="6312"/>
                    </a:cubicBezTo>
                    <a:cubicBezTo>
                      <a:pt x="9490" y="6302"/>
                      <a:pt x="9490" y="6292"/>
                      <a:pt x="9490" y="6282"/>
                    </a:cubicBezTo>
                    <a:cubicBezTo>
                      <a:pt x="9494" y="6282"/>
                      <a:pt x="9499" y="6282"/>
                      <a:pt x="9504" y="6282"/>
                    </a:cubicBezTo>
                    <a:close/>
                    <a:moveTo>
                      <a:pt x="2618" y="6808"/>
                    </a:moveTo>
                    <a:cubicBezTo>
                      <a:pt x="2668" y="6808"/>
                      <a:pt x="2658" y="6818"/>
                      <a:pt x="2628" y="6838"/>
                    </a:cubicBezTo>
                    <a:cubicBezTo>
                      <a:pt x="2599" y="6818"/>
                      <a:pt x="2569" y="6818"/>
                      <a:pt x="2559" y="6808"/>
                    </a:cubicBezTo>
                    <a:cubicBezTo>
                      <a:pt x="2566" y="6808"/>
                      <a:pt x="2577" y="6812"/>
                      <a:pt x="2592" y="6812"/>
                    </a:cubicBezTo>
                    <a:cubicBezTo>
                      <a:pt x="2600" y="6812"/>
                      <a:pt x="2609" y="6811"/>
                      <a:pt x="2618" y="6808"/>
                    </a:cubicBezTo>
                    <a:close/>
                    <a:moveTo>
                      <a:pt x="2480" y="6838"/>
                    </a:moveTo>
                    <a:cubicBezTo>
                      <a:pt x="2480" y="6858"/>
                      <a:pt x="2480" y="6858"/>
                      <a:pt x="2470" y="6887"/>
                    </a:cubicBezTo>
                    <a:cubicBezTo>
                      <a:pt x="2460" y="6868"/>
                      <a:pt x="2470" y="6848"/>
                      <a:pt x="2480" y="6838"/>
                    </a:cubicBezTo>
                    <a:close/>
                    <a:moveTo>
                      <a:pt x="7993" y="6778"/>
                    </a:moveTo>
                    <a:cubicBezTo>
                      <a:pt x="8012" y="6808"/>
                      <a:pt x="8042" y="6838"/>
                      <a:pt x="8072" y="6868"/>
                    </a:cubicBezTo>
                    <a:cubicBezTo>
                      <a:pt x="8121" y="6897"/>
                      <a:pt x="8012" y="6917"/>
                      <a:pt x="7943" y="6927"/>
                    </a:cubicBezTo>
                    <a:cubicBezTo>
                      <a:pt x="7943" y="6877"/>
                      <a:pt x="7963" y="6818"/>
                      <a:pt x="7993" y="6778"/>
                    </a:cubicBezTo>
                    <a:close/>
                    <a:moveTo>
                      <a:pt x="8796" y="6768"/>
                    </a:moveTo>
                    <a:cubicBezTo>
                      <a:pt x="8816" y="6768"/>
                      <a:pt x="8835" y="6768"/>
                      <a:pt x="8865" y="6778"/>
                    </a:cubicBezTo>
                    <a:cubicBezTo>
                      <a:pt x="8885" y="6788"/>
                      <a:pt x="8905" y="6798"/>
                      <a:pt x="8925" y="6808"/>
                    </a:cubicBezTo>
                    <a:cubicBezTo>
                      <a:pt x="8914" y="6835"/>
                      <a:pt x="8929" y="6844"/>
                      <a:pt x="8959" y="6844"/>
                    </a:cubicBezTo>
                    <a:cubicBezTo>
                      <a:pt x="8985" y="6844"/>
                      <a:pt x="9022" y="6837"/>
                      <a:pt x="9063" y="6828"/>
                    </a:cubicBezTo>
                    <a:cubicBezTo>
                      <a:pt x="9083" y="6828"/>
                      <a:pt x="9093" y="6818"/>
                      <a:pt x="9113" y="6818"/>
                    </a:cubicBezTo>
                    <a:cubicBezTo>
                      <a:pt x="9113" y="6818"/>
                      <a:pt x="9113" y="6818"/>
                      <a:pt x="9113" y="6808"/>
                    </a:cubicBezTo>
                    <a:cubicBezTo>
                      <a:pt x="9123" y="6798"/>
                      <a:pt x="9133" y="6788"/>
                      <a:pt x="9143" y="6788"/>
                    </a:cubicBezTo>
                    <a:cubicBezTo>
                      <a:pt x="9143" y="6808"/>
                      <a:pt x="9163" y="6828"/>
                      <a:pt x="9212" y="6858"/>
                    </a:cubicBezTo>
                    <a:cubicBezTo>
                      <a:pt x="9262" y="6877"/>
                      <a:pt x="9272" y="6917"/>
                      <a:pt x="9272" y="6967"/>
                    </a:cubicBezTo>
                    <a:cubicBezTo>
                      <a:pt x="9222" y="6967"/>
                      <a:pt x="9232" y="6947"/>
                      <a:pt x="9202" y="6897"/>
                    </a:cubicBezTo>
                    <a:cubicBezTo>
                      <a:pt x="9182" y="6927"/>
                      <a:pt x="9163" y="6957"/>
                      <a:pt x="9133" y="6957"/>
                    </a:cubicBezTo>
                    <a:cubicBezTo>
                      <a:pt x="9082" y="6957"/>
                      <a:pt x="8980" y="6913"/>
                      <a:pt x="8883" y="6913"/>
                    </a:cubicBezTo>
                    <a:cubicBezTo>
                      <a:pt x="8867" y="6913"/>
                      <a:pt x="8851" y="6914"/>
                      <a:pt x="8835" y="6917"/>
                    </a:cubicBezTo>
                    <a:cubicBezTo>
                      <a:pt x="8835" y="6917"/>
                      <a:pt x="8825" y="6917"/>
                      <a:pt x="8825" y="6927"/>
                    </a:cubicBezTo>
                    <a:cubicBezTo>
                      <a:pt x="8816" y="6917"/>
                      <a:pt x="8816" y="6917"/>
                      <a:pt x="8816" y="6917"/>
                    </a:cubicBezTo>
                    <a:cubicBezTo>
                      <a:pt x="8786" y="6917"/>
                      <a:pt x="8746" y="6907"/>
                      <a:pt x="8726" y="6887"/>
                    </a:cubicBezTo>
                    <a:cubicBezTo>
                      <a:pt x="8726" y="6877"/>
                      <a:pt x="8726" y="6858"/>
                      <a:pt x="8726" y="6848"/>
                    </a:cubicBezTo>
                    <a:cubicBezTo>
                      <a:pt x="8736" y="6848"/>
                      <a:pt x="8736" y="6848"/>
                      <a:pt x="8736" y="6838"/>
                    </a:cubicBezTo>
                    <a:cubicBezTo>
                      <a:pt x="8766" y="6818"/>
                      <a:pt x="8776" y="6798"/>
                      <a:pt x="8796" y="6768"/>
                    </a:cubicBezTo>
                    <a:close/>
                    <a:moveTo>
                      <a:pt x="3430" y="6931"/>
                    </a:moveTo>
                    <a:cubicBezTo>
                      <a:pt x="3445" y="6931"/>
                      <a:pt x="3451" y="6976"/>
                      <a:pt x="3471" y="7016"/>
                    </a:cubicBezTo>
                    <a:cubicBezTo>
                      <a:pt x="3432" y="7016"/>
                      <a:pt x="3412" y="7006"/>
                      <a:pt x="3412" y="7006"/>
                    </a:cubicBezTo>
                    <a:cubicBezTo>
                      <a:pt x="3412" y="7006"/>
                      <a:pt x="3402" y="6996"/>
                      <a:pt x="3392" y="6977"/>
                    </a:cubicBezTo>
                    <a:cubicBezTo>
                      <a:pt x="3392" y="6967"/>
                      <a:pt x="3402" y="6967"/>
                      <a:pt x="3402" y="6967"/>
                    </a:cubicBezTo>
                    <a:cubicBezTo>
                      <a:pt x="3415" y="6941"/>
                      <a:pt x="3423" y="6931"/>
                      <a:pt x="3430" y="6931"/>
                    </a:cubicBezTo>
                    <a:close/>
                    <a:moveTo>
                      <a:pt x="14418" y="6600"/>
                    </a:moveTo>
                    <a:cubicBezTo>
                      <a:pt x="14428" y="6600"/>
                      <a:pt x="14428" y="6610"/>
                      <a:pt x="14428" y="6610"/>
                    </a:cubicBezTo>
                    <a:cubicBezTo>
                      <a:pt x="14462" y="6644"/>
                      <a:pt x="14495" y="6659"/>
                      <a:pt x="14520" y="6659"/>
                    </a:cubicBezTo>
                    <a:cubicBezTo>
                      <a:pt x="14531" y="6659"/>
                      <a:pt x="14540" y="6656"/>
                      <a:pt x="14547" y="6649"/>
                    </a:cubicBezTo>
                    <a:cubicBezTo>
                      <a:pt x="14547" y="6699"/>
                      <a:pt x="14547" y="6758"/>
                      <a:pt x="14547" y="6758"/>
                    </a:cubicBezTo>
                    <a:cubicBezTo>
                      <a:pt x="14547" y="6758"/>
                      <a:pt x="14557" y="6798"/>
                      <a:pt x="14586" y="6848"/>
                    </a:cubicBezTo>
                    <a:cubicBezTo>
                      <a:pt x="14586" y="6848"/>
                      <a:pt x="14586" y="6848"/>
                      <a:pt x="14576" y="6858"/>
                    </a:cubicBezTo>
                    <a:cubicBezTo>
                      <a:pt x="14478" y="6903"/>
                      <a:pt x="14443" y="7029"/>
                      <a:pt x="14379" y="7029"/>
                    </a:cubicBezTo>
                    <a:cubicBezTo>
                      <a:pt x="14359" y="7029"/>
                      <a:pt x="14337" y="7017"/>
                      <a:pt x="14309" y="6986"/>
                    </a:cubicBezTo>
                    <a:cubicBezTo>
                      <a:pt x="14249" y="6917"/>
                      <a:pt x="14229" y="6887"/>
                      <a:pt x="14219" y="6858"/>
                    </a:cubicBezTo>
                    <a:cubicBezTo>
                      <a:pt x="14239" y="6828"/>
                      <a:pt x="14269" y="6808"/>
                      <a:pt x="14299" y="6768"/>
                    </a:cubicBezTo>
                    <a:cubicBezTo>
                      <a:pt x="14329" y="6794"/>
                      <a:pt x="14352" y="6817"/>
                      <a:pt x="14359" y="6817"/>
                    </a:cubicBezTo>
                    <a:cubicBezTo>
                      <a:pt x="14365" y="6817"/>
                      <a:pt x="14357" y="6796"/>
                      <a:pt x="14328" y="6739"/>
                    </a:cubicBezTo>
                    <a:cubicBezTo>
                      <a:pt x="14328" y="6739"/>
                      <a:pt x="14328" y="6739"/>
                      <a:pt x="14328" y="6729"/>
                    </a:cubicBezTo>
                    <a:cubicBezTo>
                      <a:pt x="14358" y="6689"/>
                      <a:pt x="14388" y="6649"/>
                      <a:pt x="14418" y="6600"/>
                    </a:cubicBezTo>
                    <a:close/>
                    <a:moveTo>
                      <a:pt x="18751" y="7036"/>
                    </a:moveTo>
                    <a:cubicBezTo>
                      <a:pt x="18771" y="7036"/>
                      <a:pt x="18790" y="7046"/>
                      <a:pt x="18830" y="7046"/>
                    </a:cubicBezTo>
                    <a:cubicBezTo>
                      <a:pt x="18847" y="7044"/>
                      <a:pt x="18859" y="7042"/>
                      <a:pt x="18867" y="7042"/>
                    </a:cubicBezTo>
                    <a:cubicBezTo>
                      <a:pt x="18889" y="7042"/>
                      <a:pt x="18872" y="7053"/>
                      <a:pt x="18850" y="7076"/>
                    </a:cubicBezTo>
                    <a:cubicBezTo>
                      <a:pt x="18810" y="7046"/>
                      <a:pt x="18771" y="7056"/>
                      <a:pt x="18751" y="7036"/>
                    </a:cubicBezTo>
                    <a:close/>
                    <a:moveTo>
                      <a:pt x="3816" y="6764"/>
                    </a:moveTo>
                    <a:cubicBezTo>
                      <a:pt x="3817" y="6764"/>
                      <a:pt x="3818" y="6765"/>
                      <a:pt x="3818" y="6768"/>
                    </a:cubicBezTo>
                    <a:cubicBezTo>
                      <a:pt x="3838" y="6798"/>
                      <a:pt x="3848" y="6828"/>
                      <a:pt x="3868" y="6868"/>
                    </a:cubicBezTo>
                    <a:cubicBezTo>
                      <a:pt x="3878" y="6868"/>
                      <a:pt x="3878" y="6868"/>
                      <a:pt x="3878" y="6877"/>
                    </a:cubicBezTo>
                    <a:cubicBezTo>
                      <a:pt x="3878" y="6907"/>
                      <a:pt x="3828" y="6917"/>
                      <a:pt x="3739" y="6937"/>
                    </a:cubicBezTo>
                    <a:cubicBezTo>
                      <a:pt x="3650" y="6957"/>
                      <a:pt x="3669" y="7026"/>
                      <a:pt x="3610" y="7096"/>
                    </a:cubicBezTo>
                    <a:cubicBezTo>
                      <a:pt x="3610" y="7096"/>
                      <a:pt x="3600" y="7096"/>
                      <a:pt x="3600" y="7086"/>
                    </a:cubicBezTo>
                    <a:cubicBezTo>
                      <a:pt x="3580" y="7076"/>
                      <a:pt x="3669" y="7046"/>
                      <a:pt x="3610" y="7016"/>
                    </a:cubicBezTo>
                    <a:cubicBezTo>
                      <a:pt x="3640" y="6977"/>
                      <a:pt x="3679" y="6937"/>
                      <a:pt x="3719" y="6887"/>
                    </a:cubicBezTo>
                    <a:cubicBezTo>
                      <a:pt x="3726" y="6909"/>
                      <a:pt x="3739" y="6925"/>
                      <a:pt x="3749" y="6925"/>
                    </a:cubicBezTo>
                    <a:cubicBezTo>
                      <a:pt x="3752" y="6925"/>
                      <a:pt x="3756" y="6923"/>
                      <a:pt x="3759" y="6917"/>
                    </a:cubicBezTo>
                    <a:cubicBezTo>
                      <a:pt x="3779" y="6877"/>
                      <a:pt x="3788" y="6868"/>
                      <a:pt x="3769" y="6808"/>
                    </a:cubicBezTo>
                    <a:cubicBezTo>
                      <a:pt x="3779" y="6798"/>
                      <a:pt x="3788" y="6778"/>
                      <a:pt x="3808" y="6768"/>
                    </a:cubicBezTo>
                    <a:cubicBezTo>
                      <a:pt x="3808" y="6768"/>
                      <a:pt x="3813" y="6764"/>
                      <a:pt x="3816" y="6764"/>
                    </a:cubicBezTo>
                    <a:close/>
                    <a:moveTo>
                      <a:pt x="14636" y="6927"/>
                    </a:moveTo>
                    <a:lnTo>
                      <a:pt x="14636" y="6927"/>
                    </a:lnTo>
                    <a:cubicBezTo>
                      <a:pt x="14676" y="6977"/>
                      <a:pt x="14715" y="7026"/>
                      <a:pt x="14775" y="7066"/>
                    </a:cubicBezTo>
                    <a:cubicBezTo>
                      <a:pt x="14794" y="7076"/>
                      <a:pt x="14804" y="7086"/>
                      <a:pt x="14814" y="7096"/>
                    </a:cubicBezTo>
                    <a:cubicBezTo>
                      <a:pt x="14735" y="7086"/>
                      <a:pt x="14666" y="7056"/>
                      <a:pt x="14646" y="7006"/>
                    </a:cubicBezTo>
                    <a:cubicBezTo>
                      <a:pt x="14626" y="6977"/>
                      <a:pt x="14626" y="6947"/>
                      <a:pt x="14636" y="6927"/>
                    </a:cubicBezTo>
                    <a:close/>
                    <a:moveTo>
                      <a:pt x="3372" y="6986"/>
                    </a:moveTo>
                    <a:cubicBezTo>
                      <a:pt x="3382" y="7006"/>
                      <a:pt x="3392" y="7016"/>
                      <a:pt x="3402" y="7026"/>
                    </a:cubicBezTo>
                    <a:cubicBezTo>
                      <a:pt x="3430" y="7071"/>
                      <a:pt x="3420" y="7088"/>
                      <a:pt x="3404" y="7088"/>
                    </a:cubicBezTo>
                    <a:cubicBezTo>
                      <a:pt x="3391" y="7088"/>
                      <a:pt x="3376" y="7079"/>
                      <a:pt x="3372" y="7066"/>
                    </a:cubicBezTo>
                    <a:cubicBezTo>
                      <a:pt x="3367" y="7055"/>
                      <a:pt x="3363" y="7051"/>
                      <a:pt x="3361" y="7051"/>
                    </a:cubicBezTo>
                    <a:cubicBezTo>
                      <a:pt x="3355" y="7051"/>
                      <a:pt x="3357" y="7081"/>
                      <a:pt x="3342" y="7096"/>
                    </a:cubicBezTo>
                    <a:cubicBezTo>
                      <a:pt x="3338" y="7103"/>
                      <a:pt x="3333" y="7110"/>
                      <a:pt x="3325" y="7110"/>
                    </a:cubicBezTo>
                    <a:cubicBezTo>
                      <a:pt x="3312" y="7110"/>
                      <a:pt x="3293" y="7094"/>
                      <a:pt x="3263" y="7046"/>
                    </a:cubicBezTo>
                    <a:cubicBezTo>
                      <a:pt x="3263" y="7036"/>
                      <a:pt x="3253" y="7036"/>
                      <a:pt x="3253" y="7026"/>
                    </a:cubicBezTo>
                    <a:lnTo>
                      <a:pt x="3253" y="7026"/>
                    </a:lnTo>
                    <a:cubicBezTo>
                      <a:pt x="3260" y="7028"/>
                      <a:pt x="3267" y="7029"/>
                      <a:pt x="3275" y="7029"/>
                    </a:cubicBezTo>
                    <a:cubicBezTo>
                      <a:pt x="3310" y="7029"/>
                      <a:pt x="3348" y="7011"/>
                      <a:pt x="3372" y="6986"/>
                    </a:cubicBezTo>
                    <a:close/>
                    <a:moveTo>
                      <a:pt x="9202" y="7105"/>
                    </a:moveTo>
                    <a:cubicBezTo>
                      <a:pt x="9202" y="7115"/>
                      <a:pt x="9192" y="7115"/>
                      <a:pt x="9192" y="7115"/>
                    </a:cubicBezTo>
                    <a:cubicBezTo>
                      <a:pt x="9192" y="7115"/>
                      <a:pt x="9192" y="7105"/>
                      <a:pt x="9202" y="7105"/>
                    </a:cubicBezTo>
                    <a:close/>
                    <a:moveTo>
                      <a:pt x="18652" y="7076"/>
                    </a:moveTo>
                    <a:lnTo>
                      <a:pt x="18652" y="7076"/>
                    </a:lnTo>
                    <a:cubicBezTo>
                      <a:pt x="18642" y="7105"/>
                      <a:pt x="18642" y="7105"/>
                      <a:pt x="18632" y="7145"/>
                    </a:cubicBezTo>
                    <a:cubicBezTo>
                      <a:pt x="18612" y="7125"/>
                      <a:pt x="18632" y="7096"/>
                      <a:pt x="18652" y="7076"/>
                    </a:cubicBezTo>
                    <a:close/>
                    <a:moveTo>
                      <a:pt x="20040" y="7036"/>
                    </a:moveTo>
                    <a:cubicBezTo>
                      <a:pt x="20069" y="7056"/>
                      <a:pt x="20079" y="7125"/>
                      <a:pt x="20060" y="7175"/>
                    </a:cubicBezTo>
                    <a:cubicBezTo>
                      <a:pt x="20050" y="7175"/>
                      <a:pt x="20050" y="7165"/>
                      <a:pt x="20040" y="7155"/>
                    </a:cubicBezTo>
                    <a:cubicBezTo>
                      <a:pt x="20020" y="7125"/>
                      <a:pt x="19980" y="7096"/>
                      <a:pt x="19960" y="7076"/>
                    </a:cubicBezTo>
                    <a:cubicBezTo>
                      <a:pt x="19970" y="7056"/>
                      <a:pt x="19990" y="7046"/>
                      <a:pt x="20000" y="7046"/>
                    </a:cubicBezTo>
                    <a:cubicBezTo>
                      <a:pt x="20020" y="7046"/>
                      <a:pt x="20030" y="7036"/>
                      <a:pt x="20040" y="7036"/>
                    </a:cubicBezTo>
                    <a:close/>
                    <a:moveTo>
                      <a:pt x="1031" y="7044"/>
                    </a:moveTo>
                    <a:cubicBezTo>
                      <a:pt x="1035" y="7044"/>
                      <a:pt x="1039" y="7047"/>
                      <a:pt x="1042" y="7056"/>
                    </a:cubicBezTo>
                    <a:cubicBezTo>
                      <a:pt x="1062" y="7096"/>
                      <a:pt x="1032" y="7115"/>
                      <a:pt x="1072" y="7135"/>
                    </a:cubicBezTo>
                    <a:cubicBezTo>
                      <a:pt x="1072" y="7145"/>
                      <a:pt x="1082" y="7145"/>
                      <a:pt x="1082" y="7145"/>
                    </a:cubicBezTo>
                    <a:cubicBezTo>
                      <a:pt x="1072" y="7155"/>
                      <a:pt x="1072" y="7165"/>
                      <a:pt x="1052" y="7205"/>
                    </a:cubicBezTo>
                    <a:cubicBezTo>
                      <a:pt x="1042" y="7215"/>
                      <a:pt x="1032" y="7224"/>
                      <a:pt x="1022" y="7234"/>
                    </a:cubicBezTo>
                    <a:cubicBezTo>
                      <a:pt x="1012" y="7224"/>
                      <a:pt x="1002" y="7215"/>
                      <a:pt x="1002" y="7205"/>
                    </a:cubicBezTo>
                    <a:cubicBezTo>
                      <a:pt x="1002" y="7184"/>
                      <a:pt x="1002" y="7163"/>
                      <a:pt x="992" y="7163"/>
                    </a:cubicBezTo>
                    <a:cubicBezTo>
                      <a:pt x="987" y="7163"/>
                      <a:pt x="981" y="7166"/>
                      <a:pt x="973" y="7175"/>
                    </a:cubicBezTo>
                    <a:cubicBezTo>
                      <a:pt x="963" y="7165"/>
                      <a:pt x="963" y="7165"/>
                      <a:pt x="953" y="7155"/>
                    </a:cubicBezTo>
                    <a:cubicBezTo>
                      <a:pt x="944" y="7138"/>
                      <a:pt x="958" y="7113"/>
                      <a:pt x="968" y="7113"/>
                    </a:cubicBezTo>
                    <a:cubicBezTo>
                      <a:pt x="970" y="7113"/>
                      <a:pt x="971" y="7114"/>
                      <a:pt x="973" y="7115"/>
                    </a:cubicBezTo>
                    <a:cubicBezTo>
                      <a:pt x="982" y="7125"/>
                      <a:pt x="973" y="7155"/>
                      <a:pt x="1002" y="7165"/>
                    </a:cubicBezTo>
                    <a:cubicBezTo>
                      <a:pt x="1021" y="7178"/>
                      <a:pt x="1040" y="7194"/>
                      <a:pt x="1046" y="7194"/>
                    </a:cubicBezTo>
                    <a:cubicBezTo>
                      <a:pt x="1050" y="7194"/>
                      <a:pt x="1049" y="7189"/>
                      <a:pt x="1042" y="7175"/>
                    </a:cubicBezTo>
                    <a:cubicBezTo>
                      <a:pt x="1012" y="7135"/>
                      <a:pt x="992" y="7135"/>
                      <a:pt x="1002" y="7105"/>
                    </a:cubicBezTo>
                    <a:cubicBezTo>
                      <a:pt x="1002" y="7096"/>
                      <a:pt x="1002" y="7096"/>
                      <a:pt x="1002" y="7086"/>
                    </a:cubicBezTo>
                    <a:cubicBezTo>
                      <a:pt x="1009" y="7065"/>
                      <a:pt x="1021" y="7044"/>
                      <a:pt x="1031" y="7044"/>
                    </a:cubicBezTo>
                    <a:close/>
                    <a:moveTo>
                      <a:pt x="8697" y="7205"/>
                    </a:moveTo>
                    <a:cubicBezTo>
                      <a:pt x="8697" y="7215"/>
                      <a:pt x="8687" y="7234"/>
                      <a:pt x="8687" y="7244"/>
                    </a:cubicBezTo>
                    <a:cubicBezTo>
                      <a:pt x="8677" y="7234"/>
                      <a:pt x="8677" y="7224"/>
                      <a:pt x="8677" y="7215"/>
                    </a:cubicBezTo>
                    <a:cubicBezTo>
                      <a:pt x="8677" y="7215"/>
                      <a:pt x="8677" y="7205"/>
                      <a:pt x="8677" y="7205"/>
                    </a:cubicBezTo>
                    <a:close/>
                    <a:moveTo>
                      <a:pt x="2420" y="7264"/>
                    </a:moveTo>
                    <a:cubicBezTo>
                      <a:pt x="2440" y="7274"/>
                      <a:pt x="2460" y="7274"/>
                      <a:pt x="2470" y="7284"/>
                    </a:cubicBezTo>
                    <a:cubicBezTo>
                      <a:pt x="2490" y="7284"/>
                      <a:pt x="2499" y="7294"/>
                      <a:pt x="2509" y="7294"/>
                    </a:cubicBezTo>
                    <a:cubicBezTo>
                      <a:pt x="2509" y="7304"/>
                      <a:pt x="2499" y="7324"/>
                      <a:pt x="2499" y="7334"/>
                    </a:cubicBezTo>
                    <a:cubicBezTo>
                      <a:pt x="2480" y="7324"/>
                      <a:pt x="2465" y="7324"/>
                      <a:pt x="2452" y="7324"/>
                    </a:cubicBezTo>
                    <a:cubicBezTo>
                      <a:pt x="2440" y="7324"/>
                      <a:pt x="2430" y="7324"/>
                      <a:pt x="2420" y="7314"/>
                    </a:cubicBezTo>
                    <a:cubicBezTo>
                      <a:pt x="2400" y="7304"/>
                      <a:pt x="2371" y="7294"/>
                      <a:pt x="2351" y="7284"/>
                    </a:cubicBezTo>
                    <a:cubicBezTo>
                      <a:pt x="2371" y="7264"/>
                      <a:pt x="2390" y="7264"/>
                      <a:pt x="2420" y="7264"/>
                    </a:cubicBezTo>
                    <a:close/>
                    <a:moveTo>
                      <a:pt x="20436" y="6969"/>
                    </a:moveTo>
                    <a:cubicBezTo>
                      <a:pt x="20446" y="6969"/>
                      <a:pt x="20456" y="6972"/>
                      <a:pt x="20466" y="6977"/>
                    </a:cubicBezTo>
                    <a:cubicBezTo>
                      <a:pt x="20486" y="7026"/>
                      <a:pt x="20506" y="7066"/>
                      <a:pt x="20535" y="7115"/>
                    </a:cubicBezTo>
                    <a:cubicBezTo>
                      <a:pt x="20535" y="7115"/>
                      <a:pt x="20545" y="7125"/>
                      <a:pt x="20545" y="7125"/>
                    </a:cubicBezTo>
                    <a:cubicBezTo>
                      <a:pt x="20535" y="7175"/>
                      <a:pt x="20486" y="7185"/>
                      <a:pt x="20357" y="7215"/>
                    </a:cubicBezTo>
                    <a:cubicBezTo>
                      <a:pt x="20238" y="7234"/>
                      <a:pt x="20258" y="7334"/>
                      <a:pt x="20179" y="7433"/>
                    </a:cubicBezTo>
                    <a:cubicBezTo>
                      <a:pt x="20179" y="7433"/>
                      <a:pt x="20169" y="7423"/>
                      <a:pt x="20169" y="7423"/>
                    </a:cubicBezTo>
                    <a:cubicBezTo>
                      <a:pt x="20139" y="7393"/>
                      <a:pt x="20258" y="7353"/>
                      <a:pt x="20188" y="7314"/>
                    </a:cubicBezTo>
                    <a:cubicBezTo>
                      <a:pt x="20157" y="7300"/>
                      <a:pt x="20136" y="7295"/>
                      <a:pt x="20117" y="7295"/>
                    </a:cubicBezTo>
                    <a:cubicBezTo>
                      <a:pt x="20093" y="7295"/>
                      <a:pt x="20072" y="7303"/>
                      <a:pt x="20040" y="7314"/>
                    </a:cubicBezTo>
                    <a:cubicBezTo>
                      <a:pt x="20025" y="7319"/>
                      <a:pt x="20009" y="7321"/>
                      <a:pt x="19994" y="7321"/>
                    </a:cubicBezTo>
                    <a:cubicBezTo>
                      <a:pt x="19950" y="7321"/>
                      <a:pt x="19911" y="7304"/>
                      <a:pt x="19911" y="7304"/>
                    </a:cubicBezTo>
                    <a:cubicBezTo>
                      <a:pt x="19911" y="7304"/>
                      <a:pt x="19861" y="7244"/>
                      <a:pt x="19841" y="7195"/>
                    </a:cubicBezTo>
                    <a:cubicBezTo>
                      <a:pt x="19861" y="7185"/>
                      <a:pt x="19871" y="7175"/>
                      <a:pt x="19891" y="7155"/>
                    </a:cubicBezTo>
                    <a:cubicBezTo>
                      <a:pt x="19960" y="7195"/>
                      <a:pt x="19950" y="7215"/>
                      <a:pt x="20010" y="7224"/>
                    </a:cubicBezTo>
                    <a:cubicBezTo>
                      <a:pt x="20030" y="7224"/>
                      <a:pt x="20050" y="7234"/>
                      <a:pt x="20060" y="7234"/>
                    </a:cubicBezTo>
                    <a:cubicBezTo>
                      <a:pt x="20064" y="7237"/>
                      <a:pt x="20070" y="7238"/>
                      <a:pt x="20077" y="7238"/>
                    </a:cubicBezTo>
                    <a:cubicBezTo>
                      <a:pt x="20099" y="7238"/>
                      <a:pt x="20131" y="7225"/>
                      <a:pt x="20169" y="7195"/>
                    </a:cubicBezTo>
                    <a:cubicBezTo>
                      <a:pt x="20179" y="7216"/>
                      <a:pt x="20190" y="7232"/>
                      <a:pt x="20196" y="7232"/>
                    </a:cubicBezTo>
                    <a:cubicBezTo>
                      <a:pt x="20201" y="7232"/>
                      <a:pt x="20203" y="7222"/>
                      <a:pt x="20198" y="7195"/>
                    </a:cubicBezTo>
                    <a:cubicBezTo>
                      <a:pt x="20198" y="7185"/>
                      <a:pt x="20188" y="7185"/>
                      <a:pt x="20188" y="7175"/>
                    </a:cubicBezTo>
                    <a:cubicBezTo>
                      <a:pt x="20208" y="7165"/>
                      <a:pt x="20218" y="7155"/>
                      <a:pt x="20228" y="7145"/>
                    </a:cubicBezTo>
                    <a:cubicBezTo>
                      <a:pt x="20268" y="7096"/>
                      <a:pt x="20288" y="7066"/>
                      <a:pt x="20298" y="7046"/>
                    </a:cubicBezTo>
                    <a:cubicBezTo>
                      <a:pt x="20306" y="7095"/>
                      <a:pt x="20334" y="7199"/>
                      <a:pt x="20367" y="7199"/>
                    </a:cubicBezTo>
                    <a:cubicBezTo>
                      <a:pt x="20373" y="7199"/>
                      <a:pt x="20380" y="7195"/>
                      <a:pt x="20387" y="7185"/>
                    </a:cubicBezTo>
                    <a:cubicBezTo>
                      <a:pt x="20416" y="7115"/>
                      <a:pt x="20426" y="7125"/>
                      <a:pt x="20387" y="7006"/>
                    </a:cubicBezTo>
                    <a:cubicBezTo>
                      <a:pt x="20387" y="6996"/>
                      <a:pt x="20387" y="6996"/>
                      <a:pt x="20387" y="6986"/>
                    </a:cubicBezTo>
                    <a:cubicBezTo>
                      <a:pt x="20387" y="6986"/>
                      <a:pt x="20397" y="6986"/>
                      <a:pt x="20407" y="6977"/>
                    </a:cubicBezTo>
                    <a:cubicBezTo>
                      <a:pt x="20416" y="6972"/>
                      <a:pt x="20426" y="6969"/>
                      <a:pt x="20436" y="6969"/>
                    </a:cubicBezTo>
                    <a:close/>
                    <a:moveTo>
                      <a:pt x="16768" y="7363"/>
                    </a:moveTo>
                    <a:lnTo>
                      <a:pt x="16768" y="7363"/>
                    </a:lnTo>
                    <a:cubicBezTo>
                      <a:pt x="16787" y="7373"/>
                      <a:pt x="16787" y="7383"/>
                      <a:pt x="16807" y="7413"/>
                    </a:cubicBezTo>
                    <a:cubicBezTo>
                      <a:pt x="16817" y="7423"/>
                      <a:pt x="16827" y="7443"/>
                      <a:pt x="16837" y="7462"/>
                    </a:cubicBezTo>
                    <a:cubicBezTo>
                      <a:pt x="16827" y="7453"/>
                      <a:pt x="16807" y="7453"/>
                      <a:pt x="16797" y="7443"/>
                    </a:cubicBezTo>
                    <a:cubicBezTo>
                      <a:pt x="16768" y="7423"/>
                      <a:pt x="16768" y="7393"/>
                      <a:pt x="16768" y="7363"/>
                    </a:cubicBezTo>
                    <a:close/>
                    <a:moveTo>
                      <a:pt x="16728" y="6699"/>
                    </a:moveTo>
                    <a:cubicBezTo>
                      <a:pt x="16748" y="6699"/>
                      <a:pt x="16778" y="6719"/>
                      <a:pt x="16797" y="6749"/>
                    </a:cubicBezTo>
                    <a:cubicBezTo>
                      <a:pt x="16807" y="6758"/>
                      <a:pt x="16807" y="6768"/>
                      <a:pt x="16817" y="6778"/>
                    </a:cubicBezTo>
                    <a:cubicBezTo>
                      <a:pt x="16901" y="6886"/>
                      <a:pt x="16964" y="6922"/>
                      <a:pt x="17011" y="6922"/>
                    </a:cubicBezTo>
                    <a:cubicBezTo>
                      <a:pt x="17041" y="6922"/>
                      <a:pt x="17065" y="6907"/>
                      <a:pt x="17085" y="6887"/>
                    </a:cubicBezTo>
                    <a:cubicBezTo>
                      <a:pt x="17115" y="6858"/>
                      <a:pt x="17125" y="6798"/>
                      <a:pt x="17135" y="6778"/>
                    </a:cubicBezTo>
                    <a:cubicBezTo>
                      <a:pt x="17138" y="6782"/>
                      <a:pt x="17141" y="6783"/>
                      <a:pt x="17144" y="6783"/>
                    </a:cubicBezTo>
                    <a:cubicBezTo>
                      <a:pt x="17151" y="6783"/>
                      <a:pt x="17158" y="6778"/>
                      <a:pt x="17164" y="6778"/>
                    </a:cubicBezTo>
                    <a:cubicBezTo>
                      <a:pt x="17164" y="6788"/>
                      <a:pt x="17174" y="6788"/>
                      <a:pt x="17174" y="6798"/>
                    </a:cubicBezTo>
                    <a:cubicBezTo>
                      <a:pt x="17194" y="6828"/>
                      <a:pt x="17234" y="6858"/>
                      <a:pt x="17283" y="6858"/>
                    </a:cubicBezTo>
                    <a:cubicBezTo>
                      <a:pt x="17266" y="6869"/>
                      <a:pt x="17252" y="6874"/>
                      <a:pt x="17239" y="6874"/>
                    </a:cubicBezTo>
                    <a:cubicBezTo>
                      <a:pt x="17230" y="6874"/>
                      <a:pt x="17222" y="6872"/>
                      <a:pt x="17214" y="6868"/>
                    </a:cubicBezTo>
                    <a:cubicBezTo>
                      <a:pt x="17207" y="6858"/>
                      <a:pt x="17201" y="6853"/>
                      <a:pt x="17193" y="6853"/>
                    </a:cubicBezTo>
                    <a:cubicBezTo>
                      <a:pt x="17176" y="6853"/>
                      <a:pt x="17154" y="6871"/>
                      <a:pt x="17115" y="6897"/>
                    </a:cubicBezTo>
                    <a:cubicBezTo>
                      <a:pt x="17055" y="6937"/>
                      <a:pt x="17144" y="6967"/>
                      <a:pt x="17174" y="6996"/>
                    </a:cubicBezTo>
                    <a:cubicBezTo>
                      <a:pt x="17179" y="7001"/>
                      <a:pt x="17184" y="7002"/>
                      <a:pt x="17190" y="7002"/>
                    </a:cubicBezTo>
                    <a:cubicBezTo>
                      <a:pt x="17198" y="7002"/>
                      <a:pt x="17208" y="7000"/>
                      <a:pt x="17219" y="7000"/>
                    </a:cubicBezTo>
                    <a:cubicBezTo>
                      <a:pt x="17234" y="7000"/>
                      <a:pt x="17252" y="7004"/>
                      <a:pt x="17273" y="7026"/>
                    </a:cubicBezTo>
                    <a:cubicBezTo>
                      <a:pt x="17314" y="7059"/>
                      <a:pt x="17315" y="7091"/>
                      <a:pt x="17324" y="7091"/>
                    </a:cubicBezTo>
                    <a:cubicBezTo>
                      <a:pt x="17327" y="7091"/>
                      <a:pt x="17329" y="7089"/>
                      <a:pt x="17333" y="7086"/>
                    </a:cubicBezTo>
                    <a:cubicBezTo>
                      <a:pt x="17337" y="7080"/>
                      <a:pt x="17341" y="7077"/>
                      <a:pt x="17346" y="7077"/>
                    </a:cubicBezTo>
                    <a:cubicBezTo>
                      <a:pt x="17366" y="7077"/>
                      <a:pt x="17392" y="7120"/>
                      <a:pt x="17432" y="7175"/>
                    </a:cubicBezTo>
                    <a:cubicBezTo>
                      <a:pt x="17459" y="7213"/>
                      <a:pt x="17450" y="7227"/>
                      <a:pt x="17435" y="7227"/>
                    </a:cubicBezTo>
                    <a:cubicBezTo>
                      <a:pt x="17423" y="7227"/>
                      <a:pt x="17407" y="7218"/>
                      <a:pt x="17402" y="7205"/>
                    </a:cubicBezTo>
                    <a:cubicBezTo>
                      <a:pt x="17397" y="7197"/>
                      <a:pt x="17394" y="7194"/>
                      <a:pt x="17392" y="7194"/>
                    </a:cubicBezTo>
                    <a:cubicBezTo>
                      <a:pt x="17386" y="7194"/>
                      <a:pt x="17387" y="7220"/>
                      <a:pt x="17372" y="7234"/>
                    </a:cubicBezTo>
                    <a:cubicBezTo>
                      <a:pt x="17368" y="7243"/>
                      <a:pt x="17363" y="7249"/>
                      <a:pt x="17355" y="7249"/>
                    </a:cubicBezTo>
                    <a:cubicBezTo>
                      <a:pt x="17343" y="7249"/>
                      <a:pt x="17326" y="7236"/>
                      <a:pt x="17303" y="7195"/>
                    </a:cubicBezTo>
                    <a:cubicBezTo>
                      <a:pt x="17294" y="7176"/>
                      <a:pt x="17285" y="7169"/>
                      <a:pt x="17277" y="7169"/>
                    </a:cubicBezTo>
                    <a:cubicBezTo>
                      <a:pt x="17251" y="7169"/>
                      <a:pt x="17234" y="7244"/>
                      <a:pt x="17234" y="7244"/>
                    </a:cubicBezTo>
                    <a:cubicBezTo>
                      <a:pt x="17234" y="7244"/>
                      <a:pt x="17214" y="7284"/>
                      <a:pt x="17174" y="7324"/>
                    </a:cubicBezTo>
                    <a:cubicBezTo>
                      <a:pt x="17164" y="7324"/>
                      <a:pt x="17164" y="7334"/>
                      <a:pt x="17174" y="7343"/>
                    </a:cubicBezTo>
                    <a:cubicBezTo>
                      <a:pt x="17065" y="7383"/>
                      <a:pt x="16956" y="7453"/>
                      <a:pt x="16877" y="7462"/>
                    </a:cubicBezTo>
                    <a:cubicBezTo>
                      <a:pt x="16857" y="7383"/>
                      <a:pt x="16847" y="7393"/>
                      <a:pt x="16817" y="7334"/>
                    </a:cubicBezTo>
                    <a:cubicBezTo>
                      <a:pt x="16797" y="7264"/>
                      <a:pt x="16797" y="7195"/>
                      <a:pt x="16768" y="7195"/>
                    </a:cubicBezTo>
                    <a:cubicBezTo>
                      <a:pt x="16761" y="7191"/>
                      <a:pt x="16756" y="7190"/>
                      <a:pt x="16750" y="7190"/>
                    </a:cubicBezTo>
                    <a:cubicBezTo>
                      <a:pt x="16740" y="7190"/>
                      <a:pt x="16731" y="7195"/>
                      <a:pt x="16718" y="7195"/>
                    </a:cubicBezTo>
                    <a:cubicBezTo>
                      <a:pt x="16708" y="7195"/>
                      <a:pt x="16688" y="7205"/>
                      <a:pt x="16678" y="7205"/>
                    </a:cubicBezTo>
                    <a:cubicBezTo>
                      <a:pt x="16678" y="7205"/>
                      <a:pt x="16668" y="7195"/>
                      <a:pt x="16659" y="7185"/>
                    </a:cubicBezTo>
                    <a:cubicBezTo>
                      <a:pt x="16659" y="7169"/>
                      <a:pt x="16659" y="7152"/>
                      <a:pt x="16669" y="7152"/>
                    </a:cubicBezTo>
                    <a:cubicBezTo>
                      <a:pt x="16672" y="7152"/>
                      <a:pt x="16675" y="7153"/>
                      <a:pt x="16678" y="7155"/>
                    </a:cubicBezTo>
                    <a:cubicBezTo>
                      <a:pt x="16698" y="7155"/>
                      <a:pt x="16708" y="7165"/>
                      <a:pt x="16718" y="7165"/>
                    </a:cubicBezTo>
                    <a:cubicBezTo>
                      <a:pt x="16748" y="7165"/>
                      <a:pt x="16758" y="7165"/>
                      <a:pt x="16718" y="7125"/>
                    </a:cubicBezTo>
                    <a:cubicBezTo>
                      <a:pt x="16718" y="7125"/>
                      <a:pt x="16718" y="7125"/>
                      <a:pt x="16718" y="7115"/>
                    </a:cubicBezTo>
                    <a:lnTo>
                      <a:pt x="16708" y="7115"/>
                    </a:lnTo>
                    <a:cubicBezTo>
                      <a:pt x="16698" y="7096"/>
                      <a:pt x="16688" y="7086"/>
                      <a:pt x="16678" y="7076"/>
                    </a:cubicBezTo>
                    <a:cubicBezTo>
                      <a:pt x="16668" y="7076"/>
                      <a:pt x="16668" y="7066"/>
                      <a:pt x="16668" y="7066"/>
                    </a:cubicBezTo>
                    <a:cubicBezTo>
                      <a:pt x="16668" y="7056"/>
                      <a:pt x="16668" y="7056"/>
                      <a:pt x="16668" y="7046"/>
                    </a:cubicBezTo>
                    <a:cubicBezTo>
                      <a:pt x="16678" y="7046"/>
                      <a:pt x="16678" y="7056"/>
                      <a:pt x="16688" y="7056"/>
                    </a:cubicBezTo>
                    <a:cubicBezTo>
                      <a:pt x="16718" y="7086"/>
                      <a:pt x="16758" y="7125"/>
                      <a:pt x="16768" y="7135"/>
                    </a:cubicBezTo>
                    <a:cubicBezTo>
                      <a:pt x="16775" y="7135"/>
                      <a:pt x="16785" y="7139"/>
                      <a:pt x="16793" y="7139"/>
                    </a:cubicBezTo>
                    <a:cubicBezTo>
                      <a:pt x="16805" y="7139"/>
                      <a:pt x="16809" y="7128"/>
                      <a:pt x="16778" y="7066"/>
                    </a:cubicBezTo>
                    <a:cubicBezTo>
                      <a:pt x="16768" y="7036"/>
                      <a:pt x="16758" y="7016"/>
                      <a:pt x="16748" y="7006"/>
                    </a:cubicBezTo>
                    <a:cubicBezTo>
                      <a:pt x="16728" y="6957"/>
                      <a:pt x="16728" y="6947"/>
                      <a:pt x="16718" y="6927"/>
                    </a:cubicBezTo>
                    <a:cubicBezTo>
                      <a:pt x="16718" y="6927"/>
                      <a:pt x="16708" y="6907"/>
                      <a:pt x="16708" y="6897"/>
                    </a:cubicBezTo>
                    <a:cubicBezTo>
                      <a:pt x="16700" y="6873"/>
                      <a:pt x="16692" y="6855"/>
                      <a:pt x="16678" y="6855"/>
                    </a:cubicBezTo>
                    <a:cubicBezTo>
                      <a:pt x="16675" y="6855"/>
                      <a:pt x="16672" y="6856"/>
                      <a:pt x="16668" y="6858"/>
                    </a:cubicBezTo>
                    <a:cubicBezTo>
                      <a:pt x="16649" y="6848"/>
                      <a:pt x="16629" y="6858"/>
                      <a:pt x="16639" y="6828"/>
                    </a:cubicBezTo>
                    <a:lnTo>
                      <a:pt x="16639" y="6828"/>
                    </a:lnTo>
                    <a:cubicBezTo>
                      <a:pt x="16629" y="6838"/>
                      <a:pt x="16609" y="6877"/>
                      <a:pt x="16579" y="6917"/>
                    </a:cubicBezTo>
                    <a:cubicBezTo>
                      <a:pt x="16569" y="6907"/>
                      <a:pt x="16569" y="6907"/>
                      <a:pt x="16559" y="6897"/>
                    </a:cubicBezTo>
                    <a:cubicBezTo>
                      <a:pt x="16550" y="6887"/>
                      <a:pt x="16550" y="6877"/>
                      <a:pt x="16540" y="6868"/>
                    </a:cubicBezTo>
                    <a:cubicBezTo>
                      <a:pt x="16550" y="6858"/>
                      <a:pt x="16550" y="6858"/>
                      <a:pt x="16550" y="6848"/>
                    </a:cubicBezTo>
                    <a:cubicBezTo>
                      <a:pt x="16559" y="6848"/>
                      <a:pt x="16569" y="6838"/>
                      <a:pt x="16579" y="6838"/>
                    </a:cubicBezTo>
                    <a:cubicBezTo>
                      <a:pt x="16607" y="6821"/>
                      <a:pt x="16622" y="6814"/>
                      <a:pt x="16630" y="6814"/>
                    </a:cubicBezTo>
                    <a:cubicBezTo>
                      <a:pt x="16637" y="6814"/>
                      <a:pt x="16639" y="6819"/>
                      <a:pt x="16639" y="6828"/>
                    </a:cubicBezTo>
                    <a:cubicBezTo>
                      <a:pt x="16639" y="6818"/>
                      <a:pt x="16639" y="6818"/>
                      <a:pt x="16639" y="6818"/>
                    </a:cubicBezTo>
                    <a:cubicBezTo>
                      <a:pt x="16649" y="6778"/>
                      <a:pt x="16659" y="6749"/>
                      <a:pt x="16668" y="6739"/>
                    </a:cubicBezTo>
                    <a:cubicBezTo>
                      <a:pt x="16708" y="6778"/>
                      <a:pt x="16728" y="6788"/>
                      <a:pt x="16778" y="6828"/>
                    </a:cubicBezTo>
                    <a:cubicBezTo>
                      <a:pt x="16800" y="6850"/>
                      <a:pt x="16830" y="6860"/>
                      <a:pt x="16850" y="6860"/>
                    </a:cubicBezTo>
                    <a:cubicBezTo>
                      <a:pt x="16873" y="6860"/>
                      <a:pt x="16881" y="6845"/>
                      <a:pt x="16837" y="6818"/>
                    </a:cubicBezTo>
                    <a:cubicBezTo>
                      <a:pt x="16778" y="6788"/>
                      <a:pt x="16748" y="6758"/>
                      <a:pt x="16738" y="6739"/>
                    </a:cubicBezTo>
                    <a:lnTo>
                      <a:pt x="16728" y="6739"/>
                    </a:lnTo>
                    <a:cubicBezTo>
                      <a:pt x="16728" y="6729"/>
                      <a:pt x="16728" y="6729"/>
                      <a:pt x="16728" y="6729"/>
                    </a:cubicBezTo>
                    <a:cubicBezTo>
                      <a:pt x="16728" y="6719"/>
                      <a:pt x="16728" y="6709"/>
                      <a:pt x="16728" y="6699"/>
                    </a:cubicBezTo>
                    <a:close/>
                    <a:moveTo>
                      <a:pt x="8994" y="7343"/>
                    </a:moveTo>
                    <a:cubicBezTo>
                      <a:pt x="8994" y="7363"/>
                      <a:pt x="9004" y="7373"/>
                      <a:pt x="9014" y="7383"/>
                    </a:cubicBezTo>
                    <a:cubicBezTo>
                      <a:pt x="8994" y="7413"/>
                      <a:pt x="8974" y="7443"/>
                      <a:pt x="8944" y="7482"/>
                    </a:cubicBezTo>
                    <a:cubicBezTo>
                      <a:pt x="8935" y="7482"/>
                      <a:pt x="8925" y="7472"/>
                      <a:pt x="8915" y="7462"/>
                    </a:cubicBezTo>
                    <a:cubicBezTo>
                      <a:pt x="8905" y="7433"/>
                      <a:pt x="8895" y="7413"/>
                      <a:pt x="8885" y="7393"/>
                    </a:cubicBezTo>
                    <a:cubicBezTo>
                      <a:pt x="8905" y="7383"/>
                      <a:pt x="8925" y="7373"/>
                      <a:pt x="8944" y="7363"/>
                    </a:cubicBezTo>
                    <a:cubicBezTo>
                      <a:pt x="8964" y="7353"/>
                      <a:pt x="8974" y="7353"/>
                      <a:pt x="8994" y="7343"/>
                    </a:cubicBezTo>
                    <a:close/>
                    <a:moveTo>
                      <a:pt x="2927" y="5539"/>
                    </a:moveTo>
                    <a:cubicBezTo>
                      <a:pt x="2931" y="5539"/>
                      <a:pt x="2940" y="5706"/>
                      <a:pt x="2956" y="5737"/>
                    </a:cubicBezTo>
                    <a:cubicBezTo>
                      <a:pt x="2975" y="5767"/>
                      <a:pt x="2966" y="5846"/>
                      <a:pt x="2975" y="5896"/>
                    </a:cubicBezTo>
                    <a:cubicBezTo>
                      <a:pt x="2975" y="5910"/>
                      <a:pt x="2977" y="5916"/>
                      <a:pt x="2981" y="5916"/>
                    </a:cubicBezTo>
                    <a:cubicBezTo>
                      <a:pt x="2991" y="5916"/>
                      <a:pt x="3017" y="5864"/>
                      <a:pt x="3055" y="5856"/>
                    </a:cubicBezTo>
                    <a:cubicBezTo>
                      <a:pt x="3104" y="5856"/>
                      <a:pt x="3065" y="5856"/>
                      <a:pt x="3045" y="5886"/>
                    </a:cubicBezTo>
                    <a:cubicBezTo>
                      <a:pt x="3015" y="5926"/>
                      <a:pt x="2985" y="6015"/>
                      <a:pt x="2995" y="6025"/>
                    </a:cubicBezTo>
                    <a:cubicBezTo>
                      <a:pt x="3005" y="6035"/>
                      <a:pt x="3015" y="6015"/>
                      <a:pt x="3015" y="6054"/>
                    </a:cubicBezTo>
                    <a:cubicBezTo>
                      <a:pt x="3023" y="6079"/>
                      <a:pt x="3065" y="6097"/>
                      <a:pt x="3096" y="6097"/>
                    </a:cubicBezTo>
                    <a:cubicBezTo>
                      <a:pt x="3103" y="6097"/>
                      <a:pt x="3109" y="6096"/>
                      <a:pt x="3114" y="6094"/>
                    </a:cubicBezTo>
                    <a:cubicBezTo>
                      <a:pt x="3115" y="6094"/>
                      <a:pt x="3116" y="6093"/>
                      <a:pt x="3117" y="6093"/>
                    </a:cubicBezTo>
                    <a:cubicBezTo>
                      <a:pt x="3131" y="6093"/>
                      <a:pt x="3103" y="6194"/>
                      <a:pt x="3065" y="6213"/>
                    </a:cubicBezTo>
                    <a:cubicBezTo>
                      <a:pt x="3039" y="6233"/>
                      <a:pt x="3055" y="6265"/>
                      <a:pt x="3090" y="6265"/>
                    </a:cubicBezTo>
                    <a:cubicBezTo>
                      <a:pt x="3108" y="6265"/>
                      <a:pt x="3130" y="6257"/>
                      <a:pt x="3154" y="6233"/>
                    </a:cubicBezTo>
                    <a:cubicBezTo>
                      <a:pt x="3159" y="6222"/>
                      <a:pt x="3165" y="6217"/>
                      <a:pt x="3171" y="6217"/>
                    </a:cubicBezTo>
                    <a:cubicBezTo>
                      <a:pt x="3187" y="6217"/>
                      <a:pt x="3207" y="6250"/>
                      <a:pt x="3243" y="6292"/>
                    </a:cubicBezTo>
                    <a:cubicBezTo>
                      <a:pt x="3293" y="6352"/>
                      <a:pt x="3184" y="6322"/>
                      <a:pt x="3154" y="6362"/>
                    </a:cubicBezTo>
                    <a:cubicBezTo>
                      <a:pt x="3144" y="6378"/>
                      <a:pt x="3141" y="6384"/>
                      <a:pt x="3138" y="6384"/>
                    </a:cubicBezTo>
                    <a:cubicBezTo>
                      <a:pt x="3134" y="6384"/>
                      <a:pt x="3134" y="6362"/>
                      <a:pt x="3094" y="6362"/>
                    </a:cubicBezTo>
                    <a:cubicBezTo>
                      <a:pt x="3035" y="6362"/>
                      <a:pt x="3084" y="6441"/>
                      <a:pt x="3075" y="6540"/>
                    </a:cubicBezTo>
                    <a:cubicBezTo>
                      <a:pt x="3070" y="6587"/>
                      <a:pt x="3084" y="6602"/>
                      <a:pt x="3100" y="6602"/>
                    </a:cubicBezTo>
                    <a:cubicBezTo>
                      <a:pt x="3123" y="6602"/>
                      <a:pt x="3150" y="6573"/>
                      <a:pt x="3144" y="6550"/>
                    </a:cubicBezTo>
                    <a:cubicBezTo>
                      <a:pt x="3124" y="6511"/>
                      <a:pt x="3104" y="6520"/>
                      <a:pt x="3194" y="6481"/>
                    </a:cubicBezTo>
                    <a:cubicBezTo>
                      <a:pt x="3216" y="6469"/>
                      <a:pt x="3226" y="6465"/>
                      <a:pt x="3228" y="6465"/>
                    </a:cubicBezTo>
                    <a:cubicBezTo>
                      <a:pt x="3232" y="6465"/>
                      <a:pt x="3188" y="6495"/>
                      <a:pt x="3174" y="6530"/>
                    </a:cubicBezTo>
                    <a:cubicBezTo>
                      <a:pt x="3166" y="6570"/>
                      <a:pt x="3195" y="6609"/>
                      <a:pt x="3223" y="6609"/>
                    </a:cubicBezTo>
                    <a:cubicBezTo>
                      <a:pt x="3230" y="6609"/>
                      <a:pt x="3237" y="6606"/>
                      <a:pt x="3243" y="6600"/>
                    </a:cubicBezTo>
                    <a:cubicBezTo>
                      <a:pt x="3254" y="6586"/>
                      <a:pt x="3264" y="6579"/>
                      <a:pt x="3274" y="6579"/>
                    </a:cubicBezTo>
                    <a:cubicBezTo>
                      <a:pt x="3291" y="6579"/>
                      <a:pt x="3306" y="6601"/>
                      <a:pt x="3313" y="6639"/>
                    </a:cubicBezTo>
                    <a:cubicBezTo>
                      <a:pt x="3317" y="6654"/>
                      <a:pt x="3319" y="6659"/>
                      <a:pt x="3318" y="6659"/>
                    </a:cubicBezTo>
                    <a:cubicBezTo>
                      <a:pt x="3315" y="6659"/>
                      <a:pt x="3301" y="6635"/>
                      <a:pt x="3288" y="6635"/>
                    </a:cubicBezTo>
                    <a:cubicBezTo>
                      <a:pt x="3282" y="6635"/>
                      <a:pt x="3277" y="6639"/>
                      <a:pt x="3273" y="6649"/>
                    </a:cubicBezTo>
                    <a:cubicBezTo>
                      <a:pt x="3260" y="6688"/>
                      <a:pt x="3231" y="6705"/>
                      <a:pt x="3207" y="6705"/>
                    </a:cubicBezTo>
                    <a:cubicBezTo>
                      <a:pt x="3193" y="6705"/>
                      <a:pt x="3181" y="6700"/>
                      <a:pt x="3174" y="6689"/>
                    </a:cubicBezTo>
                    <a:cubicBezTo>
                      <a:pt x="3166" y="6684"/>
                      <a:pt x="3158" y="6681"/>
                      <a:pt x="3151" y="6681"/>
                    </a:cubicBezTo>
                    <a:cubicBezTo>
                      <a:pt x="3131" y="6681"/>
                      <a:pt x="3108" y="6700"/>
                      <a:pt x="3065" y="6729"/>
                    </a:cubicBezTo>
                    <a:cubicBezTo>
                      <a:pt x="2995" y="6768"/>
                      <a:pt x="3094" y="6808"/>
                      <a:pt x="3124" y="6828"/>
                    </a:cubicBezTo>
                    <a:cubicBezTo>
                      <a:pt x="3134" y="6838"/>
                      <a:pt x="3143" y="6840"/>
                      <a:pt x="3152" y="6840"/>
                    </a:cubicBezTo>
                    <a:cubicBezTo>
                      <a:pt x="3159" y="6840"/>
                      <a:pt x="3167" y="6839"/>
                      <a:pt x="3176" y="6839"/>
                    </a:cubicBezTo>
                    <a:cubicBezTo>
                      <a:pt x="3188" y="6839"/>
                      <a:pt x="3203" y="6842"/>
                      <a:pt x="3223" y="6858"/>
                    </a:cubicBezTo>
                    <a:cubicBezTo>
                      <a:pt x="3243" y="6877"/>
                      <a:pt x="3253" y="6887"/>
                      <a:pt x="3263" y="6897"/>
                    </a:cubicBezTo>
                    <a:cubicBezTo>
                      <a:pt x="3203" y="6967"/>
                      <a:pt x="3203" y="7006"/>
                      <a:pt x="3233" y="7026"/>
                    </a:cubicBezTo>
                    <a:cubicBezTo>
                      <a:pt x="3203" y="7036"/>
                      <a:pt x="3184" y="7105"/>
                      <a:pt x="3184" y="7105"/>
                    </a:cubicBezTo>
                    <a:cubicBezTo>
                      <a:pt x="3184" y="7105"/>
                      <a:pt x="3164" y="7155"/>
                      <a:pt x="3124" y="7185"/>
                    </a:cubicBezTo>
                    <a:cubicBezTo>
                      <a:pt x="3084" y="7215"/>
                      <a:pt x="3213" y="7234"/>
                      <a:pt x="3253" y="7234"/>
                    </a:cubicBezTo>
                    <a:cubicBezTo>
                      <a:pt x="3283" y="7244"/>
                      <a:pt x="3233" y="7284"/>
                      <a:pt x="3263" y="7314"/>
                    </a:cubicBezTo>
                    <a:cubicBezTo>
                      <a:pt x="3268" y="7318"/>
                      <a:pt x="3273" y="7320"/>
                      <a:pt x="3279" y="7320"/>
                    </a:cubicBezTo>
                    <a:cubicBezTo>
                      <a:pt x="3311" y="7320"/>
                      <a:pt x="3360" y="7263"/>
                      <a:pt x="3402" y="7254"/>
                    </a:cubicBezTo>
                    <a:cubicBezTo>
                      <a:pt x="3418" y="7251"/>
                      <a:pt x="3432" y="7249"/>
                      <a:pt x="3443" y="7249"/>
                    </a:cubicBezTo>
                    <a:cubicBezTo>
                      <a:pt x="3466" y="7249"/>
                      <a:pt x="3481" y="7258"/>
                      <a:pt x="3501" y="7284"/>
                    </a:cubicBezTo>
                    <a:cubicBezTo>
                      <a:pt x="3511" y="7284"/>
                      <a:pt x="3511" y="7294"/>
                      <a:pt x="3521" y="7304"/>
                    </a:cubicBezTo>
                    <a:cubicBezTo>
                      <a:pt x="3541" y="7324"/>
                      <a:pt x="3541" y="7353"/>
                      <a:pt x="3531" y="7363"/>
                    </a:cubicBezTo>
                    <a:cubicBezTo>
                      <a:pt x="3524" y="7382"/>
                      <a:pt x="3510" y="7393"/>
                      <a:pt x="3489" y="7393"/>
                    </a:cubicBezTo>
                    <a:cubicBezTo>
                      <a:pt x="3478" y="7393"/>
                      <a:pt x="3465" y="7390"/>
                      <a:pt x="3451" y="7383"/>
                    </a:cubicBezTo>
                    <a:cubicBezTo>
                      <a:pt x="3439" y="7378"/>
                      <a:pt x="3430" y="7376"/>
                      <a:pt x="3424" y="7376"/>
                    </a:cubicBezTo>
                    <a:cubicBezTo>
                      <a:pt x="3391" y="7376"/>
                      <a:pt x="3412" y="7426"/>
                      <a:pt x="3412" y="7443"/>
                    </a:cubicBezTo>
                    <a:cubicBezTo>
                      <a:pt x="3412" y="7443"/>
                      <a:pt x="3422" y="7453"/>
                      <a:pt x="3432" y="7453"/>
                    </a:cubicBezTo>
                    <a:cubicBezTo>
                      <a:pt x="3451" y="7462"/>
                      <a:pt x="3491" y="7472"/>
                      <a:pt x="3541" y="7512"/>
                    </a:cubicBezTo>
                    <a:cubicBezTo>
                      <a:pt x="3541" y="7512"/>
                      <a:pt x="3541" y="7522"/>
                      <a:pt x="3551" y="7522"/>
                    </a:cubicBezTo>
                    <a:cubicBezTo>
                      <a:pt x="3584" y="7555"/>
                      <a:pt x="3563" y="7580"/>
                      <a:pt x="3531" y="7580"/>
                    </a:cubicBezTo>
                    <a:cubicBezTo>
                      <a:pt x="3515" y="7580"/>
                      <a:pt x="3497" y="7574"/>
                      <a:pt x="3481" y="7562"/>
                    </a:cubicBezTo>
                    <a:cubicBezTo>
                      <a:pt x="3460" y="7536"/>
                      <a:pt x="3440" y="7534"/>
                      <a:pt x="3422" y="7534"/>
                    </a:cubicBezTo>
                    <a:cubicBezTo>
                      <a:pt x="3419" y="7534"/>
                      <a:pt x="3416" y="7534"/>
                      <a:pt x="3413" y="7534"/>
                    </a:cubicBezTo>
                    <a:cubicBezTo>
                      <a:pt x="3392" y="7534"/>
                      <a:pt x="3372" y="7532"/>
                      <a:pt x="3352" y="7492"/>
                    </a:cubicBezTo>
                    <a:cubicBezTo>
                      <a:pt x="3327" y="7453"/>
                      <a:pt x="3310" y="7435"/>
                      <a:pt x="3301" y="7435"/>
                    </a:cubicBezTo>
                    <a:cubicBezTo>
                      <a:pt x="3293" y="7435"/>
                      <a:pt x="3293" y="7453"/>
                      <a:pt x="3303" y="7482"/>
                    </a:cubicBezTo>
                    <a:cubicBezTo>
                      <a:pt x="3307" y="7505"/>
                      <a:pt x="3299" y="7517"/>
                      <a:pt x="3285" y="7517"/>
                    </a:cubicBezTo>
                    <a:cubicBezTo>
                      <a:pt x="3269" y="7517"/>
                      <a:pt x="3245" y="7500"/>
                      <a:pt x="3223" y="7462"/>
                    </a:cubicBezTo>
                    <a:cubicBezTo>
                      <a:pt x="3184" y="7403"/>
                      <a:pt x="3203" y="7363"/>
                      <a:pt x="3154" y="7343"/>
                    </a:cubicBezTo>
                    <a:cubicBezTo>
                      <a:pt x="3148" y="7340"/>
                      <a:pt x="3144" y="7339"/>
                      <a:pt x="3141" y="7339"/>
                    </a:cubicBezTo>
                    <a:cubicBezTo>
                      <a:pt x="3113" y="7339"/>
                      <a:pt x="3144" y="7436"/>
                      <a:pt x="3144" y="7462"/>
                    </a:cubicBezTo>
                    <a:cubicBezTo>
                      <a:pt x="3144" y="7472"/>
                      <a:pt x="3144" y="7492"/>
                      <a:pt x="3154" y="7502"/>
                    </a:cubicBezTo>
                    <a:cubicBezTo>
                      <a:pt x="3133" y="7499"/>
                      <a:pt x="3113" y="7498"/>
                      <a:pt x="3094" y="7498"/>
                    </a:cubicBezTo>
                    <a:cubicBezTo>
                      <a:pt x="2982" y="7498"/>
                      <a:pt x="2888" y="7544"/>
                      <a:pt x="2787" y="7611"/>
                    </a:cubicBezTo>
                    <a:cubicBezTo>
                      <a:pt x="2767" y="7601"/>
                      <a:pt x="2737" y="7591"/>
                      <a:pt x="2708" y="7591"/>
                    </a:cubicBezTo>
                    <a:cubicBezTo>
                      <a:pt x="2688" y="7601"/>
                      <a:pt x="2658" y="7611"/>
                      <a:pt x="2638" y="7611"/>
                    </a:cubicBezTo>
                    <a:cubicBezTo>
                      <a:pt x="2638" y="7601"/>
                      <a:pt x="2638" y="7601"/>
                      <a:pt x="2638" y="7591"/>
                    </a:cubicBezTo>
                    <a:cubicBezTo>
                      <a:pt x="2628" y="7552"/>
                      <a:pt x="2628" y="7532"/>
                      <a:pt x="2628" y="7522"/>
                    </a:cubicBezTo>
                    <a:cubicBezTo>
                      <a:pt x="2628" y="7512"/>
                      <a:pt x="2628" y="7502"/>
                      <a:pt x="2628" y="7482"/>
                    </a:cubicBezTo>
                    <a:cubicBezTo>
                      <a:pt x="2628" y="7482"/>
                      <a:pt x="2628" y="7472"/>
                      <a:pt x="2638" y="7472"/>
                    </a:cubicBezTo>
                    <a:cubicBezTo>
                      <a:pt x="2638" y="7482"/>
                      <a:pt x="2648" y="7492"/>
                      <a:pt x="2658" y="7502"/>
                    </a:cubicBezTo>
                    <a:cubicBezTo>
                      <a:pt x="2718" y="7482"/>
                      <a:pt x="2737" y="7482"/>
                      <a:pt x="2737" y="7453"/>
                    </a:cubicBezTo>
                    <a:cubicBezTo>
                      <a:pt x="2737" y="7426"/>
                      <a:pt x="2730" y="7360"/>
                      <a:pt x="2693" y="7360"/>
                    </a:cubicBezTo>
                    <a:cubicBezTo>
                      <a:pt x="2688" y="7360"/>
                      <a:pt x="2683" y="7361"/>
                      <a:pt x="2678" y="7363"/>
                    </a:cubicBezTo>
                    <a:cubicBezTo>
                      <a:pt x="2648" y="7383"/>
                      <a:pt x="2648" y="7383"/>
                      <a:pt x="2638" y="7403"/>
                    </a:cubicBezTo>
                    <a:cubicBezTo>
                      <a:pt x="2618" y="7383"/>
                      <a:pt x="2599" y="7373"/>
                      <a:pt x="2589" y="7373"/>
                    </a:cubicBezTo>
                    <a:cubicBezTo>
                      <a:pt x="2579" y="7343"/>
                      <a:pt x="2569" y="7304"/>
                      <a:pt x="2569" y="7284"/>
                    </a:cubicBezTo>
                    <a:cubicBezTo>
                      <a:pt x="2579" y="7274"/>
                      <a:pt x="2589" y="7254"/>
                      <a:pt x="2599" y="7254"/>
                    </a:cubicBezTo>
                    <a:cubicBezTo>
                      <a:pt x="2609" y="7234"/>
                      <a:pt x="2628" y="7234"/>
                      <a:pt x="2648" y="7224"/>
                    </a:cubicBezTo>
                    <a:cubicBezTo>
                      <a:pt x="2678" y="7224"/>
                      <a:pt x="2737" y="7195"/>
                      <a:pt x="2698" y="7165"/>
                    </a:cubicBezTo>
                    <a:cubicBezTo>
                      <a:pt x="2658" y="7135"/>
                      <a:pt x="2638" y="7076"/>
                      <a:pt x="2638" y="7056"/>
                    </a:cubicBezTo>
                    <a:cubicBezTo>
                      <a:pt x="2628" y="7056"/>
                      <a:pt x="2628" y="7046"/>
                      <a:pt x="2628" y="7046"/>
                    </a:cubicBezTo>
                    <a:cubicBezTo>
                      <a:pt x="2628" y="7046"/>
                      <a:pt x="2628" y="7016"/>
                      <a:pt x="2628" y="6996"/>
                    </a:cubicBezTo>
                    <a:cubicBezTo>
                      <a:pt x="2618" y="6986"/>
                      <a:pt x="2609" y="6977"/>
                      <a:pt x="2609" y="6977"/>
                    </a:cubicBezTo>
                    <a:cubicBezTo>
                      <a:pt x="2599" y="6977"/>
                      <a:pt x="2599" y="6986"/>
                      <a:pt x="2599" y="6986"/>
                    </a:cubicBezTo>
                    <a:cubicBezTo>
                      <a:pt x="2589" y="7006"/>
                      <a:pt x="2579" y="7016"/>
                      <a:pt x="2579" y="7026"/>
                    </a:cubicBezTo>
                    <a:cubicBezTo>
                      <a:pt x="2569" y="7046"/>
                      <a:pt x="2559" y="7056"/>
                      <a:pt x="2549" y="7066"/>
                    </a:cubicBezTo>
                    <a:lnTo>
                      <a:pt x="2529" y="7066"/>
                    </a:lnTo>
                    <a:cubicBezTo>
                      <a:pt x="2519" y="7076"/>
                      <a:pt x="2509" y="7076"/>
                      <a:pt x="2499" y="7076"/>
                    </a:cubicBezTo>
                    <a:cubicBezTo>
                      <a:pt x="2499" y="7063"/>
                      <a:pt x="2499" y="7051"/>
                      <a:pt x="2497" y="7051"/>
                    </a:cubicBezTo>
                    <a:cubicBezTo>
                      <a:pt x="2496" y="7051"/>
                      <a:pt x="2493" y="7055"/>
                      <a:pt x="2490" y="7066"/>
                    </a:cubicBezTo>
                    <a:cubicBezTo>
                      <a:pt x="2480" y="7081"/>
                      <a:pt x="2465" y="7088"/>
                      <a:pt x="2452" y="7088"/>
                    </a:cubicBezTo>
                    <a:cubicBezTo>
                      <a:pt x="2440" y="7088"/>
                      <a:pt x="2430" y="7081"/>
                      <a:pt x="2430" y="7066"/>
                    </a:cubicBezTo>
                    <a:cubicBezTo>
                      <a:pt x="2440" y="7056"/>
                      <a:pt x="2440" y="7046"/>
                      <a:pt x="2450" y="7026"/>
                    </a:cubicBezTo>
                    <a:cubicBezTo>
                      <a:pt x="2460" y="7016"/>
                      <a:pt x="2480" y="6996"/>
                      <a:pt x="2490" y="6986"/>
                    </a:cubicBezTo>
                    <a:cubicBezTo>
                      <a:pt x="2509" y="6957"/>
                      <a:pt x="2589" y="6986"/>
                      <a:pt x="2539" y="6947"/>
                    </a:cubicBezTo>
                    <a:cubicBezTo>
                      <a:pt x="2539" y="6937"/>
                      <a:pt x="2529" y="6937"/>
                      <a:pt x="2519" y="6937"/>
                    </a:cubicBezTo>
                    <a:cubicBezTo>
                      <a:pt x="2529" y="6937"/>
                      <a:pt x="2529" y="6937"/>
                      <a:pt x="2529" y="6927"/>
                    </a:cubicBezTo>
                    <a:cubicBezTo>
                      <a:pt x="2519" y="6917"/>
                      <a:pt x="2499" y="6907"/>
                      <a:pt x="2490" y="6907"/>
                    </a:cubicBezTo>
                    <a:cubicBezTo>
                      <a:pt x="2499" y="6887"/>
                      <a:pt x="2509" y="6868"/>
                      <a:pt x="2519" y="6838"/>
                    </a:cubicBezTo>
                    <a:cubicBezTo>
                      <a:pt x="2529" y="6838"/>
                      <a:pt x="2529" y="6838"/>
                      <a:pt x="2529" y="6828"/>
                    </a:cubicBezTo>
                    <a:cubicBezTo>
                      <a:pt x="2539" y="6848"/>
                      <a:pt x="2549" y="6868"/>
                      <a:pt x="2579" y="6897"/>
                    </a:cubicBezTo>
                    <a:cubicBezTo>
                      <a:pt x="2569" y="6907"/>
                      <a:pt x="2559" y="6917"/>
                      <a:pt x="2559" y="6927"/>
                    </a:cubicBezTo>
                    <a:cubicBezTo>
                      <a:pt x="2563" y="6933"/>
                      <a:pt x="2566" y="6936"/>
                      <a:pt x="2568" y="6936"/>
                    </a:cubicBezTo>
                    <a:cubicBezTo>
                      <a:pt x="2578" y="6936"/>
                      <a:pt x="2581" y="6897"/>
                      <a:pt x="2628" y="6858"/>
                    </a:cubicBezTo>
                    <a:cubicBezTo>
                      <a:pt x="2648" y="6842"/>
                      <a:pt x="2665" y="6839"/>
                      <a:pt x="2680" y="6839"/>
                    </a:cubicBezTo>
                    <a:cubicBezTo>
                      <a:pt x="2689" y="6839"/>
                      <a:pt x="2698" y="6840"/>
                      <a:pt x="2707" y="6840"/>
                    </a:cubicBezTo>
                    <a:cubicBezTo>
                      <a:pt x="2718" y="6840"/>
                      <a:pt x="2728" y="6838"/>
                      <a:pt x="2737" y="6828"/>
                    </a:cubicBezTo>
                    <a:cubicBezTo>
                      <a:pt x="2757" y="6808"/>
                      <a:pt x="2856" y="6768"/>
                      <a:pt x="2797" y="6729"/>
                    </a:cubicBezTo>
                    <a:cubicBezTo>
                      <a:pt x="2746" y="6700"/>
                      <a:pt x="2722" y="6681"/>
                      <a:pt x="2705" y="6681"/>
                    </a:cubicBezTo>
                    <a:cubicBezTo>
                      <a:pt x="2699" y="6681"/>
                      <a:pt x="2693" y="6684"/>
                      <a:pt x="2688" y="6689"/>
                    </a:cubicBezTo>
                    <a:cubicBezTo>
                      <a:pt x="2668" y="6709"/>
                      <a:pt x="2636" y="6732"/>
                      <a:pt x="2613" y="6732"/>
                    </a:cubicBezTo>
                    <a:cubicBezTo>
                      <a:pt x="2601" y="6732"/>
                      <a:pt x="2592" y="6726"/>
                      <a:pt x="2589" y="6709"/>
                    </a:cubicBezTo>
                    <a:cubicBezTo>
                      <a:pt x="2569" y="6649"/>
                      <a:pt x="2519" y="6699"/>
                      <a:pt x="2539" y="6639"/>
                    </a:cubicBezTo>
                    <a:cubicBezTo>
                      <a:pt x="2547" y="6593"/>
                      <a:pt x="2566" y="6547"/>
                      <a:pt x="2589" y="6547"/>
                    </a:cubicBezTo>
                    <a:cubicBezTo>
                      <a:pt x="2595" y="6547"/>
                      <a:pt x="2602" y="6551"/>
                      <a:pt x="2609" y="6560"/>
                    </a:cubicBezTo>
                    <a:cubicBezTo>
                      <a:pt x="2623" y="6575"/>
                      <a:pt x="2636" y="6585"/>
                      <a:pt x="2643" y="6585"/>
                    </a:cubicBezTo>
                    <a:cubicBezTo>
                      <a:pt x="2651" y="6585"/>
                      <a:pt x="2653" y="6575"/>
                      <a:pt x="2648" y="6550"/>
                    </a:cubicBezTo>
                    <a:cubicBezTo>
                      <a:pt x="2632" y="6509"/>
                      <a:pt x="2561" y="6441"/>
                      <a:pt x="2588" y="6441"/>
                    </a:cubicBezTo>
                    <a:cubicBezTo>
                      <a:pt x="2593" y="6441"/>
                      <a:pt x="2603" y="6444"/>
                      <a:pt x="2618" y="6451"/>
                    </a:cubicBezTo>
                    <a:cubicBezTo>
                      <a:pt x="2698" y="6491"/>
                      <a:pt x="2728" y="6511"/>
                      <a:pt x="2718" y="6550"/>
                    </a:cubicBezTo>
                    <a:cubicBezTo>
                      <a:pt x="2712" y="6573"/>
                      <a:pt x="2739" y="6602"/>
                      <a:pt x="2761" y="6602"/>
                    </a:cubicBezTo>
                    <a:cubicBezTo>
                      <a:pt x="2778" y="6602"/>
                      <a:pt x="2791" y="6587"/>
                      <a:pt x="2787" y="6540"/>
                    </a:cubicBezTo>
                    <a:cubicBezTo>
                      <a:pt x="2767" y="6441"/>
                      <a:pt x="2787" y="6372"/>
                      <a:pt x="2728" y="6372"/>
                    </a:cubicBezTo>
                    <a:cubicBezTo>
                      <a:pt x="2668" y="6372"/>
                      <a:pt x="2688" y="6362"/>
                      <a:pt x="2658" y="6312"/>
                    </a:cubicBezTo>
                    <a:cubicBezTo>
                      <a:pt x="2648" y="6302"/>
                      <a:pt x="2638" y="6302"/>
                      <a:pt x="2628" y="6302"/>
                    </a:cubicBezTo>
                    <a:cubicBezTo>
                      <a:pt x="2599" y="6292"/>
                      <a:pt x="2559" y="6302"/>
                      <a:pt x="2599" y="6263"/>
                    </a:cubicBezTo>
                    <a:cubicBezTo>
                      <a:pt x="2599" y="6253"/>
                      <a:pt x="2609" y="6253"/>
                      <a:pt x="2609" y="6253"/>
                    </a:cubicBezTo>
                    <a:cubicBezTo>
                      <a:pt x="2609" y="6253"/>
                      <a:pt x="2609" y="6243"/>
                      <a:pt x="2609" y="6243"/>
                    </a:cubicBezTo>
                    <a:lnTo>
                      <a:pt x="2618" y="6243"/>
                    </a:lnTo>
                    <a:cubicBezTo>
                      <a:pt x="2625" y="6240"/>
                      <a:pt x="2631" y="6238"/>
                      <a:pt x="2637" y="6238"/>
                    </a:cubicBezTo>
                    <a:cubicBezTo>
                      <a:pt x="2665" y="6238"/>
                      <a:pt x="2683" y="6273"/>
                      <a:pt x="2708" y="6273"/>
                    </a:cubicBezTo>
                    <a:cubicBezTo>
                      <a:pt x="2737" y="6273"/>
                      <a:pt x="2767" y="6183"/>
                      <a:pt x="2737" y="6164"/>
                    </a:cubicBezTo>
                    <a:cubicBezTo>
                      <a:pt x="2705" y="6139"/>
                      <a:pt x="2719" y="6121"/>
                      <a:pt x="2736" y="6121"/>
                    </a:cubicBezTo>
                    <a:cubicBezTo>
                      <a:pt x="2740" y="6121"/>
                      <a:pt x="2744" y="6122"/>
                      <a:pt x="2747" y="6124"/>
                    </a:cubicBezTo>
                    <a:cubicBezTo>
                      <a:pt x="2754" y="6126"/>
                      <a:pt x="2763" y="6127"/>
                      <a:pt x="2771" y="6127"/>
                    </a:cubicBezTo>
                    <a:cubicBezTo>
                      <a:pt x="2797" y="6127"/>
                      <a:pt x="2822" y="6114"/>
                      <a:pt x="2807" y="6084"/>
                    </a:cubicBezTo>
                    <a:cubicBezTo>
                      <a:pt x="2787" y="6025"/>
                      <a:pt x="2856" y="6005"/>
                      <a:pt x="2856" y="5995"/>
                    </a:cubicBezTo>
                    <a:cubicBezTo>
                      <a:pt x="2866" y="5985"/>
                      <a:pt x="2837" y="5945"/>
                      <a:pt x="2807" y="5945"/>
                    </a:cubicBezTo>
                    <a:cubicBezTo>
                      <a:pt x="2789" y="5945"/>
                      <a:pt x="2764" y="5914"/>
                      <a:pt x="2786" y="5914"/>
                    </a:cubicBezTo>
                    <a:cubicBezTo>
                      <a:pt x="2789" y="5914"/>
                      <a:pt x="2793" y="5915"/>
                      <a:pt x="2797" y="5916"/>
                    </a:cubicBezTo>
                    <a:cubicBezTo>
                      <a:pt x="2825" y="5921"/>
                      <a:pt x="2844" y="5934"/>
                      <a:pt x="2855" y="5934"/>
                    </a:cubicBezTo>
                    <a:cubicBezTo>
                      <a:pt x="2863" y="5934"/>
                      <a:pt x="2866" y="5927"/>
                      <a:pt x="2866" y="5906"/>
                    </a:cubicBezTo>
                    <a:cubicBezTo>
                      <a:pt x="2876" y="5846"/>
                      <a:pt x="2856" y="5846"/>
                      <a:pt x="2876" y="5807"/>
                    </a:cubicBezTo>
                    <a:cubicBezTo>
                      <a:pt x="2891" y="5784"/>
                      <a:pt x="2912" y="5643"/>
                      <a:pt x="2921" y="5643"/>
                    </a:cubicBezTo>
                    <a:cubicBezTo>
                      <a:pt x="2924" y="5643"/>
                      <a:pt x="2926" y="5658"/>
                      <a:pt x="2926" y="5697"/>
                    </a:cubicBezTo>
                    <a:lnTo>
                      <a:pt x="2926" y="5588"/>
                    </a:lnTo>
                    <a:cubicBezTo>
                      <a:pt x="2926" y="5553"/>
                      <a:pt x="2926" y="5539"/>
                      <a:pt x="2927" y="5539"/>
                    </a:cubicBezTo>
                    <a:close/>
                    <a:moveTo>
                      <a:pt x="6938" y="6701"/>
                    </a:moveTo>
                    <a:cubicBezTo>
                      <a:pt x="7005" y="6701"/>
                      <a:pt x="6932" y="6934"/>
                      <a:pt x="6932" y="6996"/>
                    </a:cubicBezTo>
                    <a:cubicBezTo>
                      <a:pt x="6932" y="7066"/>
                      <a:pt x="6951" y="7135"/>
                      <a:pt x="6823" y="7165"/>
                    </a:cubicBezTo>
                    <a:cubicBezTo>
                      <a:pt x="6684" y="7205"/>
                      <a:pt x="6723" y="7334"/>
                      <a:pt x="6634" y="7482"/>
                    </a:cubicBezTo>
                    <a:cubicBezTo>
                      <a:pt x="6624" y="7492"/>
                      <a:pt x="6624" y="7502"/>
                      <a:pt x="6614" y="7512"/>
                    </a:cubicBezTo>
                    <a:cubicBezTo>
                      <a:pt x="6604" y="7522"/>
                      <a:pt x="6585" y="7522"/>
                      <a:pt x="6575" y="7532"/>
                    </a:cubicBezTo>
                    <a:cubicBezTo>
                      <a:pt x="6535" y="7522"/>
                      <a:pt x="6505" y="7403"/>
                      <a:pt x="6436" y="7314"/>
                    </a:cubicBezTo>
                    <a:cubicBezTo>
                      <a:pt x="6419" y="7294"/>
                      <a:pt x="6404" y="7285"/>
                      <a:pt x="6391" y="7285"/>
                    </a:cubicBezTo>
                    <a:cubicBezTo>
                      <a:pt x="6320" y="7285"/>
                      <a:pt x="6299" y="7544"/>
                      <a:pt x="6257" y="7611"/>
                    </a:cubicBezTo>
                    <a:cubicBezTo>
                      <a:pt x="6257" y="7621"/>
                      <a:pt x="6247" y="7621"/>
                      <a:pt x="6247" y="7631"/>
                    </a:cubicBezTo>
                    <a:cubicBezTo>
                      <a:pt x="6238" y="7621"/>
                      <a:pt x="6238" y="7621"/>
                      <a:pt x="6228" y="7621"/>
                    </a:cubicBezTo>
                    <a:cubicBezTo>
                      <a:pt x="6128" y="7542"/>
                      <a:pt x="6307" y="7443"/>
                      <a:pt x="6178" y="7423"/>
                    </a:cubicBezTo>
                    <a:cubicBezTo>
                      <a:pt x="6099" y="7413"/>
                      <a:pt x="5920" y="7403"/>
                      <a:pt x="5801" y="7373"/>
                    </a:cubicBezTo>
                    <a:lnTo>
                      <a:pt x="5831" y="7373"/>
                    </a:lnTo>
                    <a:cubicBezTo>
                      <a:pt x="5853" y="7382"/>
                      <a:pt x="5874" y="7387"/>
                      <a:pt x="5886" y="7387"/>
                    </a:cubicBezTo>
                    <a:cubicBezTo>
                      <a:pt x="5900" y="7387"/>
                      <a:pt x="5902" y="7380"/>
                      <a:pt x="5881" y="7363"/>
                    </a:cubicBezTo>
                    <a:cubicBezTo>
                      <a:pt x="5851" y="7324"/>
                      <a:pt x="5821" y="7304"/>
                      <a:pt x="5781" y="7304"/>
                    </a:cubicBezTo>
                    <a:cubicBezTo>
                      <a:pt x="5752" y="7314"/>
                      <a:pt x="5722" y="7324"/>
                      <a:pt x="5692" y="7324"/>
                    </a:cubicBezTo>
                    <a:cubicBezTo>
                      <a:pt x="5692" y="7314"/>
                      <a:pt x="5702" y="7304"/>
                      <a:pt x="5722" y="7284"/>
                    </a:cubicBezTo>
                    <a:cubicBezTo>
                      <a:pt x="5861" y="7195"/>
                      <a:pt x="5950" y="7076"/>
                      <a:pt x="5950" y="7076"/>
                    </a:cubicBezTo>
                    <a:cubicBezTo>
                      <a:pt x="5950" y="7076"/>
                      <a:pt x="6028" y="6849"/>
                      <a:pt x="6136" y="6849"/>
                    </a:cubicBezTo>
                    <a:cubicBezTo>
                      <a:pt x="6168" y="6849"/>
                      <a:pt x="6202" y="6868"/>
                      <a:pt x="6238" y="6917"/>
                    </a:cubicBezTo>
                    <a:cubicBezTo>
                      <a:pt x="6247" y="6937"/>
                      <a:pt x="6257" y="6947"/>
                      <a:pt x="6277" y="6967"/>
                    </a:cubicBezTo>
                    <a:cubicBezTo>
                      <a:pt x="6238" y="6996"/>
                      <a:pt x="6128" y="7006"/>
                      <a:pt x="5970" y="7125"/>
                    </a:cubicBezTo>
                    <a:cubicBezTo>
                      <a:pt x="5836" y="7219"/>
                      <a:pt x="5878" y="7294"/>
                      <a:pt x="5962" y="7294"/>
                    </a:cubicBezTo>
                    <a:cubicBezTo>
                      <a:pt x="6003" y="7294"/>
                      <a:pt x="6053" y="7276"/>
                      <a:pt x="6099" y="7234"/>
                    </a:cubicBezTo>
                    <a:cubicBezTo>
                      <a:pt x="6228" y="7115"/>
                      <a:pt x="6327" y="7254"/>
                      <a:pt x="6426" y="7086"/>
                    </a:cubicBezTo>
                    <a:cubicBezTo>
                      <a:pt x="6433" y="7087"/>
                      <a:pt x="6440" y="7088"/>
                      <a:pt x="6447" y="7088"/>
                    </a:cubicBezTo>
                    <a:cubicBezTo>
                      <a:pt x="6477" y="7088"/>
                      <a:pt x="6501" y="7072"/>
                      <a:pt x="6525" y="7056"/>
                    </a:cubicBezTo>
                    <a:cubicBezTo>
                      <a:pt x="6545" y="7026"/>
                      <a:pt x="6555" y="6996"/>
                      <a:pt x="6565" y="6967"/>
                    </a:cubicBezTo>
                    <a:lnTo>
                      <a:pt x="6565" y="6967"/>
                    </a:lnTo>
                    <a:cubicBezTo>
                      <a:pt x="6565" y="6986"/>
                      <a:pt x="6565" y="7016"/>
                      <a:pt x="6555" y="7046"/>
                    </a:cubicBezTo>
                    <a:cubicBezTo>
                      <a:pt x="6536" y="7107"/>
                      <a:pt x="6551" y="7137"/>
                      <a:pt x="6581" y="7137"/>
                    </a:cubicBezTo>
                    <a:cubicBezTo>
                      <a:pt x="6616" y="7137"/>
                      <a:pt x="6671" y="7099"/>
                      <a:pt x="6723" y="7026"/>
                    </a:cubicBezTo>
                    <a:cubicBezTo>
                      <a:pt x="6731" y="7027"/>
                      <a:pt x="6738" y="7028"/>
                      <a:pt x="6745" y="7028"/>
                    </a:cubicBezTo>
                    <a:cubicBezTo>
                      <a:pt x="6795" y="7028"/>
                      <a:pt x="6834" y="6995"/>
                      <a:pt x="6773" y="6917"/>
                    </a:cubicBezTo>
                    <a:cubicBezTo>
                      <a:pt x="6813" y="6818"/>
                      <a:pt x="6813" y="6758"/>
                      <a:pt x="6912" y="6709"/>
                    </a:cubicBezTo>
                    <a:cubicBezTo>
                      <a:pt x="6922" y="6703"/>
                      <a:pt x="6931" y="6701"/>
                      <a:pt x="6938" y="6701"/>
                    </a:cubicBezTo>
                    <a:close/>
                    <a:moveTo>
                      <a:pt x="17505" y="7656"/>
                    </a:moveTo>
                    <a:cubicBezTo>
                      <a:pt x="17534" y="7661"/>
                      <a:pt x="17557" y="7661"/>
                      <a:pt x="17581" y="7661"/>
                    </a:cubicBezTo>
                    <a:cubicBezTo>
                      <a:pt x="17581" y="7676"/>
                      <a:pt x="17571" y="7683"/>
                      <a:pt x="17557" y="7683"/>
                    </a:cubicBezTo>
                    <a:cubicBezTo>
                      <a:pt x="17544" y="7683"/>
                      <a:pt x="17526" y="7676"/>
                      <a:pt x="17511" y="7661"/>
                    </a:cubicBezTo>
                    <a:cubicBezTo>
                      <a:pt x="17509" y="7659"/>
                      <a:pt x="17507" y="7657"/>
                      <a:pt x="17505" y="7656"/>
                    </a:cubicBezTo>
                    <a:close/>
                    <a:moveTo>
                      <a:pt x="2420" y="7690"/>
                    </a:moveTo>
                    <a:cubicBezTo>
                      <a:pt x="2420" y="7710"/>
                      <a:pt x="2430" y="7720"/>
                      <a:pt x="2430" y="7730"/>
                    </a:cubicBezTo>
                    <a:cubicBezTo>
                      <a:pt x="2420" y="7730"/>
                      <a:pt x="2410" y="7720"/>
                      <a:pt x="2410" y="7720"/>
                    </a:cubicBezTo>
                    <a:cubicBezTo>
                      <a:pt x="2410" y="7710"/>
                      <a:pt x="2410" y="7710"/>
                      <a:pt x="2410" y="7700"/>
                    </a:cubicBezTo>
                    <a:cubicBezTo>
                      <a:pt x="2410" y="7700"/>
                      <a:pt x="2420" y="7690"/>
                      <a:pt x="2420" y="7690"/>
                    </a:cubicBezTo>
                    <a:close/>
                    <a:moveTo>
                      <a:pt x="2648" y="7700"/>
                    </a:moveTo>
                    <a:cubicBezTo>
                      <a:pt x="2658" y="7710"/>
                      <a:pt x="2658" y="7710"/>
                      <a:pt x="2668" y="7720"/>
                    </a:cubicBezTo>
                    <a:cubicBezTo>
                      <a:pt x="2668" y="7720"/>
                      <a:pt x="2668" y="7720"/>
                      <a:pt x="2658" y="7730"/>
                    </a:cubicBezTo>
                    <a:cubicBezTo>
                      <a:pt x="2658" y="7720"/>
                      <a:pt x="2648" y="7720"/>
                      <a:pt x="2648" y="7710"/>
                    </a:cubicBezTo>
                    <a:cubicBezTo>
                      <a:pt x="2648" y="7710"/>
                      <a:pt x="2648" y="7710"/>
                      <a:pt x="2648" y="7700"/>
                    </a:cubicBezTo>
                    <a:close/>
                    <a:moveTo>
                      <a:pt x="12226" y="7671"/>
                    </a:moveTo>
                    <a:cubicBezTo>
                      <a:pt x="12240" y="7678"/>
                      <a:pt x="12259" y="7685"/>
                      <a:pt x="12290" y="7685"/>
                    </a:cubicBezTo>
                    <a:cubicBezTo>
                      <a:pt x="12303" y="7685"/>
                      <a:pt x="12318" y="7683"/>
                      <a:pt x="12335" y="7681"/>
                    </a:cubicBezTo>
                    <a:cubicBezTo>
                      <a:pt x="12435" y="7681"/>
                      <a:pt x="12425" y="7690"/>
                      <a:pt x="12375" y="7740"/>
                    </a:cubicBezTo>
                    <a:cubicBezTo>
                      <a:pt x="12306" y="7690"/>
                      <a:pt x="12246" y="7700"/>
                      <a:pt x="12226" y="7671"/>
                    </a:cubicBezTo>
                    <a:close/>
                    <a:moveTo>
                      <a:pt x="16932" y="7778"/>
                    </a:moveTo>
                    <a:cubicBezTo>
                      <a:pt x="16939" y="7778"/>
                      <a:pt x="16948" y="7781"/>
                      <a:pt x="16956" y="7790"/>
                    </a:cubicBezTo>
                    <a:cubicBezTo>
                      <a:pt x="16943" y="7790"/>
                      <a:pt x="16934" y="7794"/>
                      <a:pt x="16927" y="7794"/>
                    </a:cubicBezTo>
                    <a:cubicBezTo>
                      <a:pt x="16923" y="7794"/>
                      <a:pt x="16920" y="7793"/>
                      <a:pt x="16916" y="7790"/>
                    </a:cubicBezTo>
                    <a:cubicBezTo>
                      <a:pt x="16916" y="7784"/>
                      <a:pt x="16923" y="7778"/>
                      <a:pt x="16932" y="7778"/>
                    </a:cubicBezTo>
                    <a:close/>
                    <a:moveTo>
                      <a:pt x="933" y="7760"/>
                    </a:moveTo>
                    <a:cubicBezTo>
                      <a:pt x="943" y="7760"/>
                      <a:pt x="943" y="7760"/>
                      <a:pt x="953" y="7770"/>
                    </a:cubicBezTo>
                    <a:cubicBezTo>
                      <a:pt x="963" y="7770"/>
                      <a:pt x="973" y="7770"/>
                      <a:pt x="982" y="7780"/>
                    </a:cubicBezTo>
                    <a:lnTo>
                      <a:pt x="1002" y="7780"/>
                    </a:lnTo>
                    <a:cubicBezTo>
                      <a:pt x="1002" y="7790"/>
                      <a:pt x="992" y="7800"/>
                      <a:pt x="982" y="7800"/>
                    </a:cubicBezTo>
                    <a:cubicBezTo>
                      <a:pt x="982" y="7809"/>
                      <a:pt x="973" y="7809"/>
                      <a:pt x="973" y="7819"/>
                    </a:cubicBezTo>
                    <a:cubicBezTo>
                      <a:pt x="963" y="7809"/>
                      <a:pt x="963" y="7809"/>
                      <a:pt x="963" y="7809"/>
                    </a:cubicBezTo>
                    <a:cubicBezTo>
                      <a:pt x="963" y="7800"/>
                      <a:pt x="963" y="7790"/>
                      <a:pt x="973" y="7790"/>
                    </a:cubicBezTo>
                    <a:lnTo>
                      <a:pt x="963" y="7790"/>
                    </a:lnTo>
                    <a:cubicBezTo>
                      <a:pt x="963" y="7800"/>
                      <a:pt x="953" y="7800"/>
                      <a:pt x="953" y="7800"/>
                    </a:cubicBezTo>
                    <a:cubicBezTo>
                      <a:pt x="953" y="7800"/>
                      <a:pt x="943" y="7800"/>
                      <a:pt x="943" y="7790"/>
                    </a:cubicBezTo>
                    <a:cubicBezTo>
                      <a:pt x="933" y="7780"/>
                      <a:pt x="933" y="7770"/>
                      <a:pt x="933" y="7770"/>
                    </a:cubicBezTo>
                    <a:cubicBezTo>
                      <a:pt x="933" y="7770"/>
                      <a:pt x="933" y="7770"/>
                      <a:pt x="933" y="7760"/>
                    </a:cubicBezTo>
                    <a:close/>
                    <a:moveTo>
                      <a:pt x="12068" y="7730"/>
                    </a:moveTo>
                    <a:lnTo>
                      <a:pt x="12068" y="7730"/>
                    </a:lnTo>
                    <a:cubicBezTo>
                      <a:pt x="12058" y="7780"/>
                      <a:pt x="12048" y="7780"/>
                      <a:pt x="12038" y="7829"/>
                    </a:cubicBezTo>
                    <a:cubicBezTo>
                      <a:pt x="12018" y="7800"/>
                      <a:pt x="12038" y="7760"/>
                      <a:pt x="12068" y="7730"/>
                    </a:cubicBezTo>
                    <a:close/>
                    <a:moveTo>
                      <a:pt x="17399" y="7679"/>
                    </a:moveTo>
                    <a:cubicBezTo>
                      <a:pt x="17425" y="7679"/>
                      <a:pt x="17434" y="7775"/>
                      <a:pt x="17442" y="7800"/>
                    </a:cubicBezTo>
                    <a:cubicBezTo>
                      <a:pt x="17452" y="7809"/>
                      <a:pt x="17462" y="7819"/>
                      <a:pt x="17462" y="7819"/>
                    </a:cubicBezTo>
                    <a:cubicBezTo>
                      <a:pt x="17462" y="7819"/>
                      <a:pt x="17452" y="7829"/>
                      <a:pt x="17452" y="7839"/>
                    </a:cubicBezTo>
                    <a:cubicBezTo>
                      <a:pt x="17363" y="7819"/>
                      <a:pt x="17303" y="7809"/>
                      <a:pt x="17313" y="7780"/>
                    </a:cubicBezTo>
                    <a:cubicBezTo>
                      <a:pt x="17313" y="7770"/>
                      <a:pt x="17313" y="7770"/>
                      <a:pt x="17313" y="7760"/>
                    </a:cubicBezTo>
                    <a:cubicBezTo>
                      <a:pt x="17320" y="7769"/>
                      <a:pt x="17325" y="7773"/>
                      <a:pt x="17330" y="7773"/>
                    </a:cubicBezTo>
                    <a:cubicBezTo>
                      <a:pt x="17345" y="7773"/>
                      <a:pt x="17352" y="7729"/>
                      <a:pt x="17382" y="7690"/>
                    </a:cubicBezTo>
                    <a:cubicBezTo>
                      <a:pt x="17389" y="7683"/>
                      <a:pt x="17394" y="7679"/>
                      <a:pt x="17399" y="7679"/>
                    </a:cubicBezTo>
                    <a:close/>
                    <a:moveTo>
                      <a:pt x="14160" y="7681"/>
                    </a:moveTo>
                    <a:cubicBezTo>
                      <a:pt x="14209" y="7700"/>
                      <a:pt x="14219" y="7809"/>
                      <a:pt x="14190" y="7889"/>
                    </a:cubicBezTo>
                    <a:cubicBezTo>
                      <a:pt x="14180" y="7879"/>
                      <a:pt x="14180" y="7869"/>
                      <a:pt x="14170" y="7859"/>
                    </a:cubicBezTo>
                    <a:cubicBezTo>
                      <a:pt x="14130" y="7809"/>
                      <a:pt x="14071" y="7760"/>
                      <a:pt x="14041" y="7730"/>
                    </a:cubicBezTo>
                    <a:cubicBezTo>
                      <a:pt x="14061" y="7710"/>
                      <a:pt x="14081" y="7690"/>
                      <a:pt x="14100" y="7681"/>
                    </a:cubicBezTo>
                    <a:close/>
                    <a:moveTo>
                      <a:pt x="3446" y="7980"/>
                    </a:moveTo>
                    <a:cubicBezTo>
                      <a:pt x="3440" y="7985"/>
                      <a:pt x="3435" y="7991"/>
                      <a:pt x="3432" y="7998"/>
                    </a:cubicBezTo>
                    <a:cubicBezTo>
                      <a:pt x="3436" y="7992"/>
                      <a:pt x="3441" y="7986"/>
                      <a:pt x="3446" y="7980"/>
                    </a:cubicBezTo>
                    <a:close/>
                    <a:moveTo>
                      <a:pt x="6366" y="7965"/>
                    </a:moveTo>
                    <a:cubicBezTo>
                      <a:pt x="6369" y="7965"/>
                      <a:pt x="6373" y="7966"/>
                      <a:pt x="6376" y="7968"/>
                    </a:cubicBezTo>
                    <a:cubicBezTo>
                      <a:pt x="6366" y="7978"/>
                      <a:pt x="6357" y="7988"/>
                      <a:pt x="6347" y="7998"/>
                    </a:cubicBezTo>
                    <a:cubicBezTo>
                      <a:pt x="6347" y="7982"/>
                      <a:pt x="6353" y="7965"/>
                      <a:pt x="6366" y="7965"/>
                    </a:cubicBezTo>
                    <a:close/>
                    <a:moveTo>
                      <a:pt x="9182" y="7413"/>
                    </a:moveTo>
                    <a:cubicBezTo>
                      <a:pt x="9202" y="7413"/>
                      <a:pt x="9212" y="7423"/>
                      <a:pt x="9232" y="7423"/>
                    </a:cubicBezTo>
                    <a:cubicBezTo>
                      <a:pt x="9222" y="7423"/>
                      <a:pt x="9212" y="7433"/>
                      <a:pt x="9212" y="7433"/>
                    </a:cubicBezTo>
                    <a:cubicBezTo>
                      <a:pt x="9242" y="7472"/>
                      <a:pt x="9282" y="7542"/>
                      <a:pt x="9301" y="7611"/>
                    </a:cubicBezTo>
                    <a:cubicBezTo>
                      <a:pt x="9301" y="7601"/>
                      <a:pt x="9301" y="7601"/>
                      <a:pt x="9301" y="7601"/>
                    </a:cubicBezTo>
                    <a:cubicBezTo>
                      <a:pt x="9311" y="7591"/>
                      <a:pt x="9331" y="7581"/>
                      <a:pt x="9361" y="7562"/>
                    </a:cubicBezTo>
                    <a:cubicBezTo>
                      <a:pt x="9371" y="7641"/>
                      <a:pt x="9371" y="7750"/>
                      <a:pt x="9381" y="7869"/>
                    </a:cubicBezTo>
                    <a:cubicBezTo>
                      <a:pt x="9401" y="7988"/>
                      <a:pt x="9351" y="8028"/>
                      <a:pt x="9282" y="8028"/>
                    </a:cubicBezTo>
                    <a:cubicBezTo>
                      <a:pt x="9272" y="7958"/>
                      <a:pt x="9262" y="7909"/>
                      <a:pt x="9232" y="7909"/>
                    </a:cubicBezTo>
                    <a:cubicBezTo>
                      <a:pt x="9225" y="7905"/>
                      <a:pt x="9218" y="7904"/>
                      <a:pt x="9210" y="7904"/>
                    </a:cubicBezTo>
                    <a:cubicBezTo>
                      <a:pt x="9193" y="7904"/>
                      <a:pt x="9176" y="7909"/>
                      <a:pt x="9163" y="7909"/>
                    </a:cubicBezTo>
                    <a:cubicBezTo>
                      <a:pt x="9153" y="7909"/>
                      <a:pt x="9143" y="7919"/>
                      <a:pt x="9133" y="7919"/>
                    </a:cubicBezTo>
                    <a:cubicBezTo>
                      <a:pt x="9133" y="7909"/>
                      <a:pt x="9133" y="7899"/>
                      <a:pt x="9133" y="7899"/>
                    </a:cubicBezTo>
                    <a:cubicBezTo>
                      <a:pt x="9143" y="7879"/>
                      <a:pt x="9143" y="7869"/>
                      <a:pt x="9143" y="7859"/>
                    </a:cubicBezTo>
                    <a:cubicBezTo>
                      <a:pt x="9153" y="7869"/>
                      <a:pt x="9153" y="7869"/>
                      <a:pt x="9163" y="7869"/>
                    </a:cubicBezTo>
                    <a:cubicBezTo>
                      <a:pt x="9192" y="7869"/>
                      <a:pt x="9212" y="7859"/>
                      <a:pt x="9153" y="7800"/>
                    </a:cubicBezTo>
                    <a:cubicBezTo>
                      <a:pt x="9153" y="7790"/>
                      <a:pt x="9143" y="7790"/>
                      <a:pt x="9143" y="7790"/>
                    </a:cubicBezTo>
                    <a:cubicBezTo>
                      <a:pt x="9123" y="7770"/>
                      <a:pt x="9103" y="7750"/>
                      <a:pt x="9093" y="7730"/>
                    </a:cubicBezTo>
                    <a:cubicBezTo>
                      <a:pt x="9083" y="7730"/>
                      <a:pt x="9083" y="7720"/>
                      <a:pt x="9073" y="7720"/>
                    </a:cubicBezTo>
                    <a:cubicBezTo>
                      <a:pt x="9083" y="7710"/>
                      <a:pt x="9083" y="7700"/>
                      <a:pt x="9083" y="7681"/>
                    </a:cubicBezTo>
                    <a:cubicBezTo>
                      <a:pt x="9093" y="7690"/>
                      <a:pt x="9103" y="7690"/>
                      <a:pt x="9113" y="7700"/>
                    </a:cubicBezTo>
                    <a:cubicBezTo>
                      <a:pt x="9163" y="7740"/>
                      <a:pt x="9222" y="7809"/>
                      <a:pt x="9232" y="7809"/>
                    </a:cubicBezTo>
                    <a:cubicBezTo>
                      <a:pt x="9244" y="7813"/>
                      <a:pt x="9260" y="7822"/>
                      <a:pt x="9270" y="7822"/>
                    </a:cubicBezTo>
                    <a:cubicBezTo>
                      <a:pt x="9287" y="7822"/>
                      <a:pt x="9290" y="7801"/>
                      <a:pt x="9242" y="7710"/>
                    </a:cubicBezTo>
                    <a:cubicBezTo>
                      <a:pt x="9222" y="7671"/>
                      <a:pt x="9212" y="7641"/>
                      <a:pt x="9202" y="7621"/>
                    </a:cubicBezTo>
                    <a:cubicBezTo>
                      <a:pt x="9173" y="7562"/>
                      <a:pt x="9182" y="7542"/>
                      <a:pt x="9153" y="7512"/>
                    </a:cubicBezTo>
                    <a:cubicBezTo>
                      <a:pt x="9153" y="7502"/>
                      <a:pt x="9143" y="7482"/>
                      <a:pt x="9143" y="7462"/>
                    </a:cubicBezTo>
                    <a:cubicBezTo>
                      <a:pt x="9133" y="7443"/>
                      <a:pt x="9133" y="7433"/>
                      <a:pt x="9123" y="7413"/>
                    </a:cubicBezTo>
                    <a:close/>
                    <a:moveTo>
                      <a:pt x="3041" y="7771"/>
                    </a:moveTo>
                    <a:cubicBezTo>
                      <a:pt x="3172" y="7771"/>
                      <a:pt x="3146" y="7918"/>
                      <a:pt x="3154" y="7968"/>
                    </a:cubicBezTo>
                    <a:cubicBezTo>
                      <a:pt x="3154" y="7988"/>
                      <a:pt x="3134" y="8028"/>
                      <a:pt x="3065" y="8077"/>
                    </a:cubicBezTo>
                    <a:cubicBezTo>
                      <a:pt x="3040" y="8053"/>
                      <a:pt x="3020" y="8044"/>
                      <a:pt x="3001" y="8044"/>
                    </a:cubicBezTo>
                    <a:cubicBezTo>
                      <a:pt x="2959" y="8044"/>
                      <a:pt x="2927" y="8087"/>
                      <a:pt x="2886" y="8087"/>
                    </a:cubicBezTo>
                    <a:cubicBezTo>
                      <a:pt x="2837" y="8087"/>
                      <a:pt x="2787" y="7978"/>
                      <a:pt x="2847" y="7938"/>
                    </a:cubicBezTo>
                    <a:cubicBezTo>
                      <a:pt x="2895" y="7914"/>
                      <a:pt x="2871" y="7883"/>
                      <a:pt x="2839" y="7883"/>
                    </a:cubicBezTo>
                    <a:cubicBezTo>
                      <a:pt x="2832" y="7883"/>
                      <a:pt x="2824" y="7885"/>
                      <a:pt x="2817" y="7889"/>
                    </a:cubicBezTo>
                    <a:cubicBezTo>
                      <a:pt x="2808" y="7892"/>
                      <a:pt x="2795" y="7894"/>
                      <a:pt x="2780" y="7894"/>
                    </a:cubicBezTo>
                    <a:cubicBezTo>
                      <a:pt x="2745" y="7894"/>
                      <a:pt x="2706" y="7881"/>
                      <a:pt x="2728" y="7839"/>
                    </a:cubicBezTo>
                    <a:cubicBezTo>
                      <a:pt x="2787" y="7829"/>
                      <a:pt x="2856" y="7819"/>
                      <a:pt x="2946" y="7790"/>
                    </a:cubicBezTo>
                    <a:cubicBezTo>
                      <a:pt x="2984" y="7777"/>
                      <a:pt x="3016" y="7771"/>
                      <a:pt x="3041" y="7771"/>
                    </a:cubicBezTo>
                    <a:close/>
                    <a:moveTo>
                      <a:pt x="3474" y="8159"/>
                    </a:moveTo>
                    <a:cubicBezTo>
                      <a:pt x="3475" y="8159"/>
                      <a:pt x="3475" y="8159"/>
                      <a:pt x="3475" y="8159"/>
                    </a:cubicBezTo>
                    <a:cubicBezTo>
                      <a:pt x="3475" y="8159"/>
                      <a:pt x="3475" y="8159"/>
                      <a:pt x="3474" y="8159"/>
                    </a:cubicBezTo>
                    <a:close/>
                    <a:moveTo>
                      <a:pt x="14751" y="7580"/>
                    </a:moveTo>
                    <a:cubicBezTo>
                      <a:pt x="14770" y="7580"/>
                      <a:pt x="14787" y="7586"/>
                      <a:pt x="14804" y="7591"/>
                    </a:cubicBezTo>
                    <a:cubicBezTo>
                      <a:pt x="14834" y="7661"/>
                      <a:pt x="14854" y="7710"/>
                      <a:pt x="14904" y="7790"/>
                    </a:cubicBezTo>
                    <a:cubicBezTo>
                      <a:pt x="14913" y="7800"/>
                      <a:pt x="14913" y="7809"/>
                      <a:pt x="14923" y="7819"/>
                    </a:cubicBezTo>
                    <a:cubicBezTo>
                      <a:pt x="14913" y="7879"/>
                      <a:pt x="14824" y="7899"/>
                      <a:pt x="14646" y="7938"/>
                    </a:cubicBezTo>
                    <a:cubicBezTo>
                      <a:pt x="14457" y="7978"/>
                      <a:pt x="14487" y="8117"/>
                      <a:pt x="14368" y="8266"/>
                    </a:cubicBezTo>
                    <a:cubicBezTo>
                      <a:pt x="14368" y="8266"/>
                      <a:pt x="14358" y="8266"/>
                      <a:pt x="14348" y="8256"/>
                    </a:cubicBezTo>
                    <a:cubicBezTo>
                      <a:pt x="14319" y="8216"/>
                      <a:pt x="14487" y="8156"/>
                      <a:pt x="14378" y="8097"/>
                    </a:cubicBezTo>
                    <a:cubicBezTo>
                      <a:pt x="14332" y="8072"/>
                      <a:pt x="14304" y="8063"/>
                      <a:pt x="14279" y="8063"/>
                    </a:cubicBezTo>
                    <a:cubicBezTo>
                      <a:pt x="14245" y="8063"/>
                      <a:pt x="14217" y="8080"/>
                      <a:pt x="14160" y="8097"/>
                    </a:cubicBezTo>
                    <a:cubicBezTo>
                      <a:pt x="14136" y="8105"/>
                      <a:pt x="14110" y="8108"/>
                      <a:pt x="14085" y="8108"/>
                    </a:cubicBezTo>
                    <a:cubicBezTo>
                      <a:pt x="14019" y="8108"/>
                      <a:pt x="13962" y="8087"/>
                      <a:pt x="13962" y="8087"/>
                    </a:cubicBezTo>
                    <a:cubicBezTo>
                      <a:pt x="13962" y="8087"/>
                      <a:pt x="13892" y="7988"/>
                      <a:pt x="13862" y="7919"/>
                    </a:cubicBezTo>
                    <a:cubicBezTo>
                      <a:pt x="13882" y="7909"/>
                      <a:pt x="13912" y="7879"/>
                      <a:pt x="13932" y="7859"/>
                    </a:cubicBezTo>
                    <a:cubicBezTo>
                      <a:pt x="14041" y="7909"/>
                      <a:pt x="14031" y="7938"/>
                      <a:pt x="14110" y="7958"/>
                    </a:cubicBezTo>
                    <a:cubicBezTo>
                      <a:pt x="14140" y="7968"/>
                      <a:pt x="14170" y="7968"/>
                      <a:pt x="14190" y="7968"/>
                    </a:cubicBezTo>
                    <a:cubicBezTo>
                      <a:pt x="14196" y="7977"/>
                      <a:pt x="14207" y="7982"/>
                      <a:pt x="14221" y="7982"/>
                    </a:cubicBezTo>
                    <a:cubicBezTo>
                      <a:pt x="14253" y="7982"/>
                      <a:pt x="14303" y="7960"/>
                      <a:pt x="14358" y="7919"/>
                    </a:cubicBezTo>
                    <a:cubicBezTo>
                      <a:pt x="14374" y="7949"/>
                      <a:pt x="14386" y="7969"/>
                      <a:pt x="14394" y="7969"/>
                    </a:cubicBezTo>
                    <a:cubicBezTo>
                      <a:pt x="14401" y="7969"/>
                      <a:pt x="14403" y="7952"/>
                      <a:pt x="14398" y="7909"/>
                    </a:cubicBezTo>
                    <a:cubicBezTo>
                      <a:pt x="14398" y="7899"/>
                      <a:pt x="14398" y="7899"/>
                      <a:pt x="14388" y="7889"/>
                    </a:cubicBezTo>
                    <a:cubicBezTo>
                      <a:pt x="14408" y="7869"/>
                      <a:pt x="14428" y="7859"/>
                      <a:pt x="14447" y="7839"/>
                    </a:cubicBezTo>
                    <a:cubicBezTo>
                      <a:pt x="14507" y="7760"/>
                      <a:pt x="14527" y="7720"/>
                      <a:pt x="14557" y="7690"/>
                    </a:cubicBezTo>
                    <a:cubicBezTo>
                      <a:pt x="14565" y="7765"/>
                      <a:pt x="14614" y="7920"/>
                      <a:pt x="14659" y="7920"/>
                    </a:cubicBezTo>
                    <a:cubicBezTo>
                      <a:pt x="14668" y="7920"/>
                      <a:pt x="14677" y="7914"/>
                      <a:pt x="14685" y="7899"/>
                    </a:cubicBezTo>
                    <a:cubicBezTo>
                      <a:pt x="14735" y="7800"/>
                      <a:pt x="14745" y="7809"/>
                      <a:pt x="14685" y="7631"/>
                    </a:cubicBezTo>
                    <a:cubicBezTo>
                      <a:pt x="14685" y="7621"/>
                      <a:pt x="14685" y="7611"/>
                      <a:pt x="14676" y="7601"/>
                    </a:cubicBezTo>
                    <a:cubicBezTo>
                      <a:pt x="14685" y="7601"/>
                      <a:pt x="14695" y="7591"/>
                      <a:pt x="14705" y="7591"/>
                    </a:cubicBezTo>
                    <a:cubicBezTo>
                      <a:pt x="14722" y="7583"/>
                      <a:pt x="14737" y="7580"/>
                      <a:pt x="14751" y="7580"/>
                    </a:cubicBezTo>
                    <a:close/>
                    <a:moveTo>
                      <a:pt x="16919" y="8248"/>
                    </a:moveTo>
                    <a:cubicBezTo>
                      <a:pt x="16929" y="8248"/>
                      <a:pt x="16941" y="8256"/>
                      <a:pt x="16956" y="8275"/>
                    </a:cubicBezTo>
                    <a:cubicBezTo>
                      <a:pt x="16966" y="8295"/>
                      <a:pt x="16976" y="8305"/>
                      <a:pt x="16986" y="8315"/>
                    </a:cubicBezTo>
                    <a:cubicBezTo>
                      <a:pt x="16966" y="8335"/>
                      <a:pt x="16956" y="8355"/>
                      <a:pt x="16946" y="8375"/>
                    </a:cubicBezTo>
                    <a:cubicBezTo>
                      <a:pt x="16936" y="8355"/>
                      <a:pt x="16936" y="8325"/>
                      <a:pt x="16926" y="8325"/>
                    </a:cubicBezTo>
                    <a:cubicBezTo>
                      <a:pt x="16916" y="8305"/>
                      <a:pt x="16887" y="8275"/>
                      <a:pt x="16897" y="8266"/>
                    </a:cubicBezTo>
                    <a:cubicBezTo>
                      <a:pt x="16902" y="8256"/>
                      <a:pt x="16909" y="8248"/>
                      <a:pt x="16919" y="8248"/>
                    </a:cubicBezTo>
                    <a:close/>
                    <a:moveTo>
                      <a:pt x="10402" y="8355"/>
                    </a:moveTo>
                    <a:lnTo>
                      <a:pt x="10402" y="8355"/>
                    </a:lnTo>
                    <a:cubicBezTo>
                      <a:pt x="10392" y="8375"/>
                      <a:pt x="10382" y="8385"/>
                      <a:pt x="10362" y="8385"/>
                    </a:cubicBezTo>
                    <a:cubicBezTo>
                      <a:pt x="10372" y="8375"/>
                      <a:pt x="10382" y="8365"/>
                      <a:pt x="10402" y="8355"/>
                    </a:cubicBezTo>
                    <a:close/>
                    <a:moveTo>
                      <a:pt x="17035" y="7849"/>
                    </a:moveTo>
                    <a:cubicBezTo>
                      <a:pt x="17055" y="7869"/>
                      <a:pt x="17075" y="7889"/>
                      <a:pt x="17095" y="7919"/>
                    </a:cubicBezTo>
                    <a:cubicBezTo>
                      <a:pt x="17178" y="8017"/>
                      <a:pt x="17250" y="8029"/>
                      <a:pt x="17328" y="8029"/>
                    </a:cubicBezTo>
                    <a:cubicBezTo>
                      <a:pt x="17352" y="8029"/>
                      <a:pt x="17377" y="8028"/>
                      <a:pt x="17402" y="8028"/>
                    </a:cubicBezTo>
                    <a:cubicBezTo>
                      <a:pt x="17392" y="8057"/>
                      <a:pt x="17402" y="8107"/>
                      <a:pt x="17412" y="8107"/>
                    </a:cubicBezTo>
                    <a:cubicBezTo>
                      <a:pt x="17432" y="8107"/>
                      <a:pt x="17462" y="8057"/>
                      <a:pt x="17482" y="8047"/>
                    </a:cubicBezTo>
                    <a:cubicBezTo>
                      <a:pt x="17491" y="8047"/>
                      <a:pt x="17501" y="8047"/>
                      <a:pt x="17511" y="8057"/>
                    </a:cubicBezTo>
                    <a:cubicBezTo>
                      <a:pt x="17531" y="8067"/>
                      <a:pt x="17541" y="8097"/>
                      <a:pt x="17551" y="8137"/>
                    </a:cubicBezTo>
                    <a:cubicBezTo>
                      <a:pt x="17551" y="8147"/>
                      <a:pt x="17551" y="8147"/>
                      <a:pt x="17561" y="8156"/>
                    </a:cubicBezTo>
                    <a:cubicBezTo>
                      <a:pt x="17561" y="8166"/>
                      <a:pt x="17561" y="8176"/>
                      <a:pt x="17571" y="8176"/>
                    </a:cubicBezTo>
                    <a:cubicBezTo>
                      <a:pt x="17531" y="8206"/>
                      <a:pt x="17511" y="8226"/>
                      <a:pt x="17501" y="8246"/>
                    </a:cubicBezTo>
                    <a:cubicBezTo>
                      <a:pt x="17472" y="8196"/>
                      <a:pt x="17521" y="8236"/>
                      <a:pt x="17472" y="8196"/>
                    </a:cubicBezTo>
                    <a:cubicBezTo>
                      <a:pt x="17465" y="8192"/>
                      <a:pt x="17460" y="8190"/>
                      <a:pt x="17456" y="8190"/>
                    </a:cubicBezTo>
                    <a:cubicBezTo>
                      <a:pt x="17442" y="8190"/>
                      <a:pt x="17444" y="8217"/>
                      <a:pt x="17452" y="8256"/>
                    </a:cubicBezTo>
                    <a:lnTo>
                      <a:pt x="17432" y="8256"/>
                    </a:lnTo>
                    <a:cubicBezTo>
                      <a:pt x="17432" y="8246"/>
                      <a:pt x="17432" y="8246"/>
                      <a:pt x="17432" y="8236"/>
                    </a:cubicBezTo>
                    <a:cubicBezTo>
                      <a:pt x="17426" y="8221"/>
                      <a:pt x="17419" y="8215"/>
                      <a:pt x="17411" y="8215"/>
                    </a:cubicBezTo>
                    <a:cubicBezTo>
                      <a:pt x="17391" y="8215"/>
                      <a:pt x="17370" y="8250"/>
                      <a:pt x="17363" y="8285"/>
                    </a:cubicBezTo>
                    <a:cubicBezTo>
                      <a:pt x="17363" y="8305"/>
                      <a:pt x="17363" y="8305"/>
                      <a:pt x="17372" y="8315"/>
                    </a:cubicBezTo>
                    <a:cubicBezTo>
                      <a:pt x="17363" y="8315"/>
                      <a:pt x="17353" y="8325"/>
                      <a:pt x="17353" y="8335"/>
                    </a:cubicBezTo>
                    <a:cubicBezTo>
                      <a:pt x="17343" y="8325"/>
                      <a:pt x="17343" y="8325"/>
                      <a:pt x="17343" y="8315"/>
                    </a:cubicBezTo>
                    <a:cubicBezTo>
                      <a:pt x="17341" y="8314"/>
                      <a:pt x="17339" y="8314"/>
                      <a:pt x="17337" y="8314"/>
                    </a:cubicBezTo>
                    <a:cubicBezTo>
                      <a:pt x="17320" y="8314"/>
                      <a:pt x="17304" y="8356"/>
                      <a:pt x="17313" y="8365"/>
                    </a:cubicBezTo>
                    <a:cubicBezTo>
                      <a:pt x="17313" y="8365"/>
                      <a:pt x="17313" y="8365"/>
                      <a:pt x="17323" y="8375"/>
                    </a:cubicBezTo>
                    <a:cubicBezTo>
                      <a:pt x="17313" y="8375"/>
                      <a:pt x="17313" y="8385"/>
                      <a:pt x="17303" y="8385"/>
                    </a:cubicBezTo>
                    <a:cubicBezTo>
                      <a:pt x="17272" y="8283"/>
                      <a:pt x="17234" y="8144"/>
                      <a:pt x="17161" y="8144"/>
                    </a:cubicBezTo>
                    <a:cubicBezTo>
                      <a:pt x="17142" y="8144"/>
                      <a:pt x="17120" y="8153"/>
                      <a:pt x="17095" y="8176"/>
                    </a:cubicBezTo>
                    <a:cubicBezTo>
                      <a:pt x="17065" y="8206"/>
                      <a:pt x="17045" y="8236"/>
                      <a:pt x="17016" y="8266"/>
                    </a:cubicBezTo>
                    <a:cubicBezTo>
                      <a:pt x="16996" y="8236"/>
                      <a:pt x="16976" y="8216"/>
                      <a:pt x="16976" y="8196"/>
                    </a:cubicBezTo>
                    <a:cubicBezTo>
                      <a:pt x="16968" y="8188"/>
                      <a:pt x="16953" y="8174"/>
                      <a:pt x="16932" y="8174"/>
                    </a:cubicBezTo>
                    <a:cubicBezTo>
                      <a:pt x="16927" y="8174"/>
                      <a:pt x="16922" y="8174"/>
                      <a:pt x="16916" y="8176"/>
                    </a:cubicBezTo>
                    <a:cubicBezTo>
                      <a:pt x="16893" y="8182"/>
                      <a:pt x="16880" y="8188"/>
                      <a:pt x="16872" y="8188"/>
                    </a:cubicBezTo>
                    <a:cubicBezTo>
                      <a:pt x="16865" y="8188"/>
                      <a:pt x="16861" y="8185"/>
                      <a:pt x="16857" y="8176"/>
                    </a:cubicBezTo>
                    <a:cubicBezTo>
                      <a:pt x="16847" y="8156"/>
                      <a:pt x="16887" y="8127"/>
                      <a:pt x="16857" y="8107"/>
                    </a:cubicBezTo>
                    <a:cubicBezTo>
                      <a:pt x="16838" y="8101"/>
                      <a:pt x="16824" y="8087"/>
                      <a:pt x="16813" y="8087"/>
                    </a:cubicBezTo>
                    <a:cubicBezTo>
                      <a:pt x="16806" y="8087"/>
                      <a:pt x="16801" y="8092"/>
                      <a:pt x="16797" y="8107"/>
                    </a:cubicBezTo>
                    <a:cubicBezTo>
                      <a:pt x="16785" y="8131"/>
                      <a:pt x="16777" y="8148"/>
                      <a:pt x="16765" y="8148"/>
                    </a:cubicBezTo>
                    <a:cubicBezTo>
                      <a:pt x="16758" y="8148"/>
                      <a:pt x="16749" y="8142"/>
                      <a:pt x="16738" y="8127"/>
                    </a:cubicBezTo>
                    <a:cubicBezTo>
                      <a:pt x="16708" y="8097"/>
                      <a:pt x="16698" y="8107"/>
                      <a:pt x="16688" y="8097"/>
                    </a:cubicBezTo>
                    <a:cubicBezTo>
                      <a:pt x="16678" y="8077"/>
                      <a:pt x="16748" y="8057"/>
                      <a:pt x="16698" y="8038"/>
                    </a:cubicBezTo>
                    <a:cubicBezTo>
                      <a:pt x="16681" y="8029"/>
                      <a:pt x="16670" y="8026"/>
                      <a:pt x="16659" y="8026"/>
                    </a:cubicBezTo>
                    <a:cubicBezTo>
                      <a:pt x="16645" y="8026"/>
                      <a:pt x="16632" y="8032"/>
                      <a:pt x="16609" y="8038"/>
                    </a:cubicBezTo>
                    <a:lnTo>
                      <a:pt x="16599" y="8038"/>
                    </a:lnTo>
                    <a:cubicBezTo>
                      <a:pt x="16599" y="8038"/>
                      <a:pt x="16589" y="8038"/>
                      <a:pt x="16579" y="8028"/>
                    </a:cubicBezTo>
                    <a:cubicBezTo>
                      <a:pt x="16569" y="8028"/>
                      <a:pt x="16559" y="8018"/>
                      <a:pt x="16540" y="8018"/>
                    </a:cubicBezTo>
                    <a:lnTo>
                      <a:pt x="16530" y="8018"/>
                    </a:lnTo>
                    <a:cubicBezTo>
                      <a:pt x="16520" y="8018"/>
                      <a:pt x="16520" y="8008"/>
                      <a:pt x="16510" y="8008"/>
                    </a:cubicBezTo>
                    <a:cubicBezTo>
                      <a:pt x="16500" y="7998"/>
                      <a:pt x="16490" y="7988"/>
                      <a:pt x="16490" y="7978"/>
                    </a:cubicBezTo>
                    <a:cubicBezTo>
                      <a:pt x="16474" y="7962"/>
                      <a:pt x="16471" y="7946"/>
                      <a:pt x="16487" y="7946"/>
                    </a:cubicBezTo>
                    <a:cubicBezTo>
                      <a:pt x="16490" y="7946"/>
                      <a:pt x="16494" y="7946"/>
                      <a:pt x="16500" y="7948"/>
                    </a:cubicBezTo>
                    <a:lnTo>
                      <a:pt x="16510" y="7948"/>
                    </a:lnTo>
                    <a:cubicBezTo>
                      <a:pt x="16520" y="7958"/>
                      <a:pt x="16530" y="7958"/>
                      <a:pt x="16540" y="7958"/>
                    </a:cubicBezTo>
                    <a:cubicBezTo>
                      <a:pt x="16559" y="7978"/>
                      <a:pt x="16559" y="7978"/>
                      <a:pt x="16589" y="7988"/>
                    </a:cubicBezTo>
                    <a:cubicBezTo>
                      <a:pt x="16601" y="7988"/>
                      <a:pt x="16610" y="7989"/>
                      <a:pt x="16617" y="7989"/>
                    </a:cubicBezTo>
                    <a:cubicBezTo>
                      <a:pt x="16635" y="7989"/>
                      <a:pt x="16637" y="7984"/>
                      <a:pt x="16609" y="7948"/>
                    </a:cubicBezTo>
                    <a:cubicBezTo>
                      <a:pt x="16599" y="7938"/>
                      <a:pt x="16589" y="7928"/>
                      <a:pt x="16579" y="7919"/>
                    </a:cubicBezTo>
                    <a:cubicBezTo>
                      <a:pt x="16569" y="7909"/>
                      <a:pt x="16559" y="7909"/>
                      <a:pt x="16559" y="7899"/>
                    </a:cubicBezTo>
                    <a:cubicBezTo>
                      <a:pt x="16545" y="7892"/>
                      <a:pt x="16536" y="7885"/>
                      <a:pt x="16550" y="7885"/>
                    </a:cubicBezTo>
                    <a:cubicBezTo>
                      <a:pt x="16555" y="7885"/>
                      <a:pt x="16565" y="7886"/>
                      <a:pt x="16579" y="7889"/>
                    </a:cubicBezTo>
                    <a:cubicBezTo>
                      <a:pt x="16589" y="7889"/>
                      <a:pt x="16599" y="7879"/>
                      <a:pt x="16599" y="7879"/>
                    </a:cubicBezTo>
                    <a:cubicBezTo>
                      <a:pt x="16617" y="7879"/>
                      <a:pt x="16625" y="7875"/>
                      <a:pt x="16630" y="7875"/>
                    </a:cubicBezTo>
                    <a:cubicBezTo>
                      <a:pt x="16638" y="7875"/>
                      <a:pt x="16642" y="7881"/>
                      <a:pt x="16659" y="7909"/>
                    </a:cubicBezTo>
                    <a:cubicBezTo>
                      <a:pt x="16680" y="7951"/>
                      <a:pt x="16701" y="7993"/>
                      <a:pt x="16708" y="7993"/>
                    </a:cubicBezTo>
                    <a:cubicBezTo>
                      <a:pt x="16711" y="7993"/>
                      <a:pt x="16711" y="7986"/>
                      <a:pt x="16708" y="7968"/>
                    </a:cubicBezTo>
                    <a:cubicBezTo>
                      <a:pt x="16698" y="7909"/>
                      <a:pt x="16688" y="7928"/>
                      <a:pt x="16688" y="7889"/>
                    </a:cubicBezTo>
                    <a:cubicBezTo>
                      <a:pt x="16688" y="7889"/>
                      <a:pt x="16688" y="7879"/>
                      <a:pt x="16688" y="7869"/>
                    </a:cubicBezTo>
                    <a:cubicBezTo>
                      <a:pt x="16728" y="7919"/>
                      <a:pt x="16778" y="7948"/>
                      <a:pt x="16807" y="7968"/>
                    </a:cubicBezTo>
                    <a:lnTo>
                      <a:pt x="16817" y="7968"/>
                    </a:lnTo>
                    <a:cubicBezTo>
                      <a:pt x="16843" y="7979"/>
                      <a:pt x="16866" y="7985"/>
                      <a:pt x="16885" y="7985"/>
                    </a:cubicBezTo>
                    <a:cubicBezTo>
                      <a:pt x="16917" y="7985"/>
                      <a:pt x="16936" y="7969"/>
                      <a:pt x="16936" y="7938"/>
                    </a:cubicBezTo>
                    <a:cubicBezTo>
                      <a:pt x="16949" y="7958"/>
                      <a:pt x="16967" y="7986"/>
                      <a:pt x="16977" y="7986"/>
                    </a:cubicBezTo>
                    <a:cubicBezTo>
                      <a:pt x="16982" y="7986"/>
                      <a:pt x="16986" y="7979"/>
                      <a:pt x="16986" y="7958"/>
                    </a:cubicBezTo>
                    <a:cubicBezTo>
                      <a:pt x="16986" y="7899"/>
                      <a:pt x="16916" y="7889"/>
                      <a:pt x="16956" y="7869"/>
                    </a:cubicBezTo>
                    <a:cubicBezTo>
                      <a:pt x="16968" y="7857"/>
                      <a:pt x="16981" y="7855"/>
                      <a:pt x="16993" y="7855"/>
                    </a:cubicBezTo>
                    <a:cubicBezTo>
                      <a:pt x="17003" y="7855"/>
                      <a:pt x="17012" y="7857"/>
                      <a:pt x="17020" y="7857"/>
                    </a:cubicBezTo>
                    <a:cubicBezTo>
                      <a:pt x="17027" y="7857"/>
                      <a:pt x="17032" y="7855"/>
                      <a:pt x="17035" y="7849"/>
                    </a:cubicBezTo>
                    <a:close/>
                    <a:moveTo>
                      <a:pt x="5791" y="7700"/>
                    </a:moveTo>
                    <a:cubicBezTo>
                      <a:pt x="5801" y="7710"/>
                      <a:pt x="5811" y="7720"/>
                      <a:pt x="5821" y="7720"/>
                    </a:cubicBezTo>
                    <a:cubicBezTo>
                      <a:pt x="5821" y="7720"/>
                      <a:pt x="5826" y="7723"/>
                      <a:pt x="5831" y="7723"/>
                    </a:cubicBezTo>
                    <a:cubicBezTo>
                      <a:pt x="5836" y="7723"/>
                      <a:pt x="5841" y="7720"/>
                      <a:pt x="5841" y="7710"/>
                    </a:cubicBezTo>
                    <a:cubicBezTo>
                      <a:pt x="5960" y="7750"/>
                      <a:pt x="5970" y="7809"/>
                      <a:pt x="6010" y="7899"/>
                    </a:cubicBezTo>
                    <a:cubicBezTo>
                      <a:pt x="5960" y="8067"/>
                      <a:pt x="6089" y="8097"/>
                      <a:pt x="6158" y="8097"/>
                    </a:cubicBezTo>
                    <a:cubicBezTo>
                      <a:pt x="6188" y="8127"/>
                      <a:pt x="6218" y="8147"/>
                      <a:pt x="6247" y="8156"/>
                    </a:cubicBezTo>
                    <a:cubicBezTo>
                      <a:pt x="6236" y="8180"/>
                      <a:pt x="6245" y="8189"/>
                      <a:pt x="6266" y="8189"/>
                    </a:cubicBezTo>
                    <a:cubicBezTo>
                      <a:pt x="6281" y="8189"/>
                      <a:pt x="6302" y="8185"/>
                      <a:pt x="6327" y="8176"/>
                    </a:cubicBezTo>
                    <a:cubicBezTo>
                      <a:pt x="6334" y="8174"/>
                      <a:pt x="6340" y="8172"/>
                      <a:pt x="6346" y="8172"/>
                    </a:cubicBezTo>
                    <a:cubicBezTo>
                      <a:pt x="6422" y="8172"/>
                      <a:pt x="6393" y="8404"/>
                      <a:pt x="6347" y="8404"/>
                    </a:cubicBezTo>
                    <a:cubicBezTo>
                      <a:pt x="6308" y="8404"/>
                      <a:pt x="6194" y="8235"/>
                      <a:pt x="6124" y="8235"/>
                    </a:cubicBezTo>
                    <a:cubicBezTo>
                      <a:pt x="6122" y="8235"/>
                      <a:pt x="6120" y="8236"/>
                      <a:pt x="6119" y="8236"/>
                    </a:cubicBezTo>
                    <a:cubicBezTo>
                      <a:pt x="6099" y="8246"/>
                      <a:pt x="6089" y="8256"/>
                      <a:pt x="6079" y="8256"/>
                    </a:cubicBezTo>
                    <a:cubicBezTo>
                      <a:pt x="6059" y="8246"/>
                      <a:pt x="6039" y="8236"/>
                      <a:pt x="6010" y="8216"/>
                    </a:cubicBezTo>
                    <a:cubicBezTo>
                      <a:pt x="6010" y="8206"/>
                      <a:pt x="6010" y="8196"/>
                      <a:pt x="5980" y="8196"/>
                    </a:cubicBezTo>
                    <a:cubicBezTo>
                      <a:pt x="5970" y="8196"/>
                      <a:pt x="5960" y="8196"/>
                      <a:pt x="5940" y="8206"/>
                    </a:cubicBezTo>
                    <a:cubicBezTo>
                      <a:pt x="5930" y="8196"/>
                      <a:pt x="5920" y="8196"/>
                      <a:pt x="5920" y="8196"/>
                    </a:cubicBezTo>
                    <a:cubicBezTo>
                      <a:pt x="5920" y="8156"/>
                      <a:pt x="5950" y="8147"/>
                      <a:pt x="5960" y="8147"/>
                    </a:cubicBezTo>
                    <a:cubicBezTo>
                      <a:pt x="5970" y="8147"/>
                      <a:pt x="5950" y="8117"/>
                      <a:pt x="5950" y="8117"/>
                    </a:cubicBezTo>
                    <a:cubicBezTo>
                      <a:pt x="5950" y="8117"/>
                      <a:pt x="5861" y="8117"/>
                      <a:pt x="5851" y="8087"/>
                    </a:cubicBezTo>
                    <a:cubicBezTo>
                      <a:pt x="5835" y="8071"/>
                      <a:pt x="5858" y="8042"/>
                      <a:pt x="5846" y="8042"/>
                    </a:cubicBezTo>
                    <a:cubicBezTo>
                      <a:pt x="5843" y="8042"/>
                      <a:pt x="5839" y="8044"/>
                      <a:pt x="5831" y="8047"/>
                    </a:cubicBezTo>
                    <a:cubicBezTo>
                      <a:pt x="5811" y="8057"/>
                      <a:pt x="5801" y="8057"/>
                      <a:pt x="5801" y="8067"/>
                    </a:cubicBezTo>
                    <a:cubicBezTo>
                      <a:pt x="5801" y="8057"/>
                      <a:pt x="5801" y="8038"/>
                      <a:pt x="5801" y="8018"/>
                    </a:cubicBezTo>
                    <a:cubicBezTo>
                      <a:pt x="5801" y="8018"/>
                      <a:pt x="5791" y="7998"/>
                      <a:pt x="5791" y="7988"/>
                    </a:cubicBezTo>
                    <a:lnTo>
                      <a:pt x="5791" y="7988"/>
                    </a:lnTo>
                    <a:cubicBezTo>
                      <a:pt x="5799" y="7993"/>
                      <a:pt x="5805" y="7996"/>
                      <a:pt x="5810" y="7996"/>
                    </a:cubicBezTo>
                    <a:cubicBezTo>
                      <a:pt x="5824" y="7996"/>
                      <a:pt x="5826" y="7975"/>
                      <a:pt x="5811" y="7938"/>
                    </a:cubicBezTo>
                    <a:cubicBezTo>
                      <a:pt x="5796" y="7901"/>
                      <a:pt x="5770" y="7869"/>
                      <a:pt x="5775" y="7869"/>
                    </a:cubicBezTo>
                    <a:cubicBezTo>
                      <a:pt x="5777" y="7869"/>
                      <a:pt x="5782" y="7872"/>
                      <a:pt x="5791" y="7879"/>
                    </a:cubicBezTo>
                    <a:cubicBezTo>
                      <a:pt x="5831" y="7899"/>
                      <a:pt x="5821" y="7889"/>
                      <a:pt x="5841" y="7928"/>
                    </a:cubicBezTo>
                    <a:cubicBezTo>
                      <a:pt x="5855" y="7949"/>
                      <a:pt x="5889" y="8000"/>
                      <a:pt x="5900" y="8000"/>
                    </a:cubicBezTo>
                    <a:cubicBezTo>
                      <a:pt x="5905" y="8000"/>
                      <a:pt x="5906" y="7991"/>
                      <a:pt x="5900" y="7968"/>
                    </a:cubicBezTo>
                    <a:cubicBezTo>
                      <a:pt x="5881" y="7899"/>
                      <a:pt x="5871" y="7919"/>
                      <a:pt x="5851" y="7869"/>
                    </a:cubicBezTo>
                    <a:cubicBezTo>
                      <a:pt x="5831" y="7819"/>
                      <a:pt x="5841" y="7770"/>
                      <a:pt x="5811" y="7760"/>
                    </a:cubicBezTo>
                    <a:cubicBezTo>
                      <a:pt x="5791" y="7760"/>
                      <a:pt x="5762" y="7770"/>
                      <a:pt x="5752" y="7770"/>
                    </a:cubicBezTo>
                    <a:cubicBezTo>
                      <a:pt x="5752" y="7760"/>
                      <a:pt x="5752" y="7750"/>
                      <a:pt x="5752" y="7740"/>
                    </a:cubicBezTo>
                    <a:cubicBezTo>
                      <a:pt x="5764" y="7744"/>
                      <a:pt x="5778" y="7748"/>
                      <a:pt x="5786" y="7748"/>
                    </a:cubicBezTo>
                    <a:cubicBezTo>
                      <a:pt x="5799" y="7748"/>
                      <a:pt x="5801" y="7740"/>
                      <a:pt x="5772" y="7710"/>
                    </a:cubicBezTo>
                    <a:cubicBezTo>
                      <a:pt x="5781" y="7700"/>
                      <a:pt x="5781" y="7700"/>
                      <a:pt x="5791" y="7700"/>
                    </a:cubicBezTo>
                    <a:close/>
                    <a:moveTo>
                      <a:pt x="16738" y="8246"/>
                    </a:moveTo>
                    <a:cubicBezTo>
                      <a:pt x="16738" y="8246"/>
                      <a:pt x="16748" y="8246"/>
                      <a:pt x="16748" y="8256"/>
                    </a:cubicBezTo>
                    <a:cubicBezTo>
                      <a:pt x="16756" y="8281"/>
                      <a:pt x="16807" y="8320"/>
                      <a:pt x="16834" y="8320"/>
                    </a:cubicBezTo>
                    <a:cubicBezTo>
                      <a:pt x="16839" y="8320"/>
                      <a:pt x="16844" y="8318"/>
                      <a:pt x="16847" y="8315"/>
                    </a:cubicBezTo>
                    <a:cubicBezTo>
                      <a:pt x="16850" y="8310"/>
                      <a:pt x="16854" y="8308"/>
                      <a:pt x="16859" y="8308"/>
                    </a:cubicBezTo>
                    <a:cubicBezTo>
                      <a:pt x="16879" y="8308"/>
                      <a:pt x="16906" y="8358"/>
                      <a:pt x="16906" y="8375"/>
                    </a:cubicBezTo>
                    <a:cubicBezTo>
                      <a:pt x="16906" y="8385"/>
                      <a:pt x="16906" y="8394"/>
                      <a:pt x="16906" y="8404"/>
                    </a:cubicBezTo>
                    <a:cubicBezTo>
                      <a:pt x="16900" y="8407"/>
                      <a:pt x="16893" y="8408"/>
                      <a:pt x="16886" y="8408"/>
                    </a:cubicBezTo>
                    <a:cubicBezTo>
                      <a:pt x="16862" y="8408"/>
                      <a:pt x="16836" y="8393"/>
                      <a:pt x="16797" y="8355"/>
                    </a:cubicBezTo>
                    <a:cubicBezTo>
                      <a:pt x="16768" y="8315"/>
                      <a:pt x="16748" y="8275"/>
                      <a:pt x="16738" y="8246"/>
                    </a:cubicBezTo>
                    <a:close/>
                    <a:moveTo>
                      <a:pt x="3553" y="8440"/>
                    </a:moveTo>
                    <a:cubicBezTo>
                      <a:pt x="3566" y="8440"/>
                      <a:pt x="3529" y="8480"/>
                      <a:pt x="3521" y="8513"/>
                    </a:cubicBezTo>
                    <a:cubicBezTo>
                      <a:pt x="3511" y="8504"/>
                      <a:pt x="3491" y="8484"/>
                      <a:pt x="3481" y="8474"/>
                    </a:cubicBezTo>
                    <a:cubicBezTo>
                      <a:pt x="3491" y="8464"/>
                      <a:pt x="3511" y="8454"/>
                      <a:pt x="3541" y="8444"/>
                    </a:cubicBezTo>
                    <a:cubicBezTo>
                      <a:pt x="3547" y="8441"/>
                      <a:pt x="3551" y="8440"/>
                      <a:pt x="3553" y="8440"/>
                    </a:cubicBezTo>
                    <a:close/>
                    <a:moveTo>
                      <a:pt x="2797" y="8484"/>
                    </a:moveTo>
                    <a:cubicBezTo>
                      <a:pt x="2817" y="8484"/>
                      <a:pt x="2837" y="8494"/>
                      <a:pt x="2847" y="8523"/>
                    </a:cubicBezTo>
                    <a:cubicBezTo>
                      <a:pt x="2840" y="8530"/>
                      <a:pt x="2828" y="8537"/>
                      <a:pt x="2818" y="8537"/>
                    </a:cubicBezTo>
                    <a:cubicBezTo>
                      <a:pt x="2814" y="8537"/>
                      <a:pt x="2810" y="8536"/>
                      <a:pt x="2807" y="8533"/>
                    </a:cubicBezTo>
                    <a:cubicBezTo>
                      <a:pt x="2787" y="8504"/>
                      <a:pt x="2767" y="8494"/>
                      <a:pt x="2797" y="8484"/>
                    </a:cubicBezTo>
                    <a:close/>
                    <a:moveTo>
                      <a:pt x="9099" y="8242"/>
                    </a:moveTo>
                    <a:cubicBezTo>
                      <a:pt x="9107" y="8242"/>
                      <a:pt x="9115" y="8243"/>
                      <a:pt x="9123" y="8246"/>
                    </a:cubicBezTo>
                    <a:cubicBezTo>
                      <a:pt x="9123" y="8285"/>
                      <a:pt x="9103" y="8305"/>
                      <a:pt x="9163" y="8355"/>
                    </a:cubicBezTo>
                    <a:cubicBezTo>
                      <a:pt x="9173" y="8365"/>
                      <a:pt x="9182" y="8365"/>
                      <a:pt x="9192" y="8365"/>
                    </a:cubicBezTo>
                    <a:cubicBezTo>
                      <a:pt x="9163" y="8394"/>
                      <a:pt x="9163" y="8414"/>
                      <a:pt x="9123" y="8484"/>
                    </a:cubicBezTo>
                    <a:cubicBezTo>
                      <a:pt x="9103" y="8513"/>
                      <a:pt x="9083" y="8533"/>
                      <a:pt x="9063" y="8543"/>
                    </a:cubicBezTo>
                    <a:cubicBezTo>
                      <a:pt x="9044" y="8513"/>
                      <a:pt x="9034" y="8504"/>
                      <a:pt x="9024" y="8484"/>
                    </a:cubicBezTo>
                    <a:cubicBezTo>
                      <a:pt x="9031" y="8440"/>
                      <a:pt x="9022" y="8392"/>
                      <a:pt x="9002" y="8392"/>
                    </a:cubicBezTo>
                    <a:cubicBezTo>
                      <a:pt x="8994" y="8392"/>
                      <a:pt x="8985" y="8398"/>
                      <a:pt x="8974" y="8414"/>
                    </a:cubicBezTo>
                    <a:cubicBezTo>
                      <a:pt x="8954" y="8404"/>
                      <a:pt x="8935" y="8394"/>
                      <a:pt x="8915" y="8375"/>
                    </a:cubicBezTo>
                    <a:cubicBezTo>
                      <a:pt x="8905" y="8365"/>
                      <a:pt x="8915" y="8345"/>
                      <a:pt x="8925" y="8335"/>
                    </a:cubicBezTo>
                    <a:cubicBezTo>
                      <a:pt x="8935" y="8325"/>
                      <a:pt x="8954" y="8315"/>
                      <a:pt x="8964" y="8305"/>
                    </a:cubicBezTo>
                    <a:cubicBezTo>
                      <a:pt x="8984" y="8325"/>
                      <a:pt x="8974" y="8375"/>
                      <a:pt x="9034" y="8404"/>
                    </a:cubicBezTo>
                    <a:cubicBezTo>
                      <a:pt x="9072" y="8430"/>
                      <a:pt x="9110" y="8468"/>
                      <a:pt x="9119" y="8468"/>
                    </a:cubicBezTo>
                    <a:cubicBezTo>
                      <a:pt x="9125" y="8468"/>
                      <a:pt x="9121" y="8456"/>
                      <a:pt x="9103" y="8424"/>
                    </a:cubicBezTo>
                    <a:cubicBezTo>
                      <a:pt x="9054" y="8335"/>
                      <a:pt x="9014" y="8345"/>
                      <a:pt x="9024" y="8275"/>
                    </a:cubicBezTo>
                    <a:cubicBezTo>
                      <a:pt x="9024" y="8275"/>
                      <a:pt x="9024" y="8275"/>
                      <a:pt x="9024" y="8266"/>
                    </a:cubicBezTo>
                    <a:lnTo>
                      <a:pt x="9034" y="8266"/>
                    </a:lnTo>
                    <a:cubicBezTo>
                      <a:pt x="9055" y="8251"/>
                      <a:pt x="9077" y="8242"/>
                      <a:pt x="9099" y="8242"/>
                    </a:cubicBezTo>
                    <a:close/>
                    <a:moveTo>
                      <a:pt x="3660" y="8523"/>
                    </a:moveTo>
                    <a:cubicBezTo>
                      <a:pt x="3660" y="8523"/>
                      <a:pt x="3660" y="8533"/>
                      <a:pt x="3669" y="8553"/>
                    </a:cubicBezTo>
                    <a:cubicBezTo>
                      <a:pt x="3653" y="8557"/>
                      <a:pt x="3638" y="8560"/>
                      <a:pt x="3625" y="8560"/>
                    </a:cubicBezTo>
                    <a:cubicBezTo>
                      <a:pt x="3605" y="8560"/>
                      <a:pt x="3588" y="8555"/>
                      <a:pt x="3570" y="8543"/>
                    </a:cubicBezTo>
                    <a:cubicBezTo>
                      <a:pt x="3560" y="8543"/>
                      <a:pt x="3551" y="8533"/>
                      <a:pt x="3551" y="8533"/>
                    </a:cubicBezTo>
                    <a:lnTo>
                      <a:pt x="3620" y="8533"/>
                    </a:lnTo>
                    <a:cubicBezTo>
                      <a:pt x="3640" y="8533"/>
                      <a:pt x="3660" y="8523"/>
                      <a:pt x="3660" y="8523"/>
                    </a:cubicBezTo>
                    <a:close/>
                    <a:moveTo>
                      <a:pt x="9222" y="8266"/>
                    </a:moveTo>
                    <a:cubicBezTo>
                      <a:pt x="9262" y="8285"/>
                      <a:pt x="9301" y="8305"/>
                      <a:pt x="9351" y="8325"/>
                    </a:cubicBezTo>
                    <a:cubicBezTo>
                      <a:pt x="9376" y="8362"/>
                      <a:pt x="9397" y="8392"/>
                      <a:pt x="9406" y="8392"/>
                    </a:cubicBezTo>
                    <a:cubicBezTo>
                      <a:pt x="9412" y="8392"/>
                      <a:pt x="9414" y="8381"/>
                      <a:pt x="9410" y="8355"/>
                    </a:cubicBezTo>
                    <a:lnTo>
                      <a:pt x="9420" y="8355"/>
                    </a:lnTo>
                    <a:cubicBezTo>
                      <a:pt x="9589" y="8444"/>
                      <a:pt x="9440" y="8513"/>
                      <a:pt x="9301" y="8583"/>
                    </a:cubicBezTo>
                    <a:cubicBezTo>
                      <a:pt x="9301" y="8573"/>
                      <a:pt x="9301" y="8573"/>
                      <a:pt x="9301" y="8573"/>
                    </a:cubicBezTo>
                    <a:cubicBezTo>
                      <a:pt x="9282" y="8533"/>
                      <a:pt x="9311" y="8484"/>
                      <a:pt x="9301" y="8484"/>
                    </a:cubicBezTo>
                    <a:cubicBezTo>
                      <a:pt x="9301" y="8474"/>
                      <a:pt x="9311" y="8474"/>
                      <a:pt x="9311" y="8464"/>
                    </a:cubicBezTo>
                    <a:cubicBezTo>
                      <a:pt x="9311" y="8434"/>
                      <a:pt x="9291" y="8355"/>
                      <a:pt x="9252" y="8345"/>
                    </a:cubicBezTo>
                    <a:cubicBezTo>
                      <a:pt x="9252" y="8335"/>
                      <a:pt x="9242" y="8305"/>
                      <a:pt x="9232" y="8275"/>
                    </a:cubicBezTo>
                    <a:cubicBezTo>
                      <a:pt x="9232" y="8275"/>
                      <a:pt x="9222" y="8266"/>
                      <a:pt x="9222" y="8266"/>
                    </a:cubicBezTo>
                    <a:close/>
                    <a:moveTo>
                      <a:pt x="17710" y="8642"/>
                    </a:moveTo>
                    <a:cubicBezTo>
                      <a:pt x="17697" y="8642"/>
                      <a:pt x="17682" y="8646"/>
                      <a:pt x="17664" y="8649"/>
                    </a:cubicBezTo>
                    <a:lnTo>
                      <a:pt x="17664" y="8649"/>
                    </a:lnTo>
                    <a:cubicBezTo>
                      <a:pt x="17675" y="8642"/>
                      <a:pt x="17692" y="8642"/>
                      <a:pt x="17710" y="8642"/>
                    </a:cubicBezTo>
                    <a:close/>
                    <a:moveTo>
                      <a:pt x="17364" y="8417"/>
                    </a:moveTo>
                    <a:cubicBezTo>
                      <a:pt x="17374" y="8417"/>
                      <a:pt x="17377" y="8461"/>
                      <a:pt x="17392" y="8484"/>
                    </a:cubicBezTo>
                    <a:cubicBezTo>
                      <a:pt x="17398" y="8489"/>
                      <a:pt x="17407" y="8495"/>
                      <a:pt x="17419" y="8495"/>
                    </a:cubicBezTo>
                    <a:cubicBezTo>
                      <a:pt x="17428" y="8495"/>
                      <a:pt x="17439" y="8492"/>
                      <a:pt x="17452" y="8484"/>
                    </a:cubicBezTo>
                    <a:cubicBezTo>
                      <a:pt x="17466" y="8498"/>
                      <a:pt x="17478" y="8503"/>
                      <a:pt x="17489" y="8503"/>
                    </a:cubicBezTo>
                    <a:cubicBezTo>
                      <a:pt x="17508" y="8503"/>
                      <a:pt x="17526" y="8486"/>
                      <a:pt x="17551" y="8474"/>
                    </a:cubicBezTo>
                    <a:cubicBezTo>
                      <a:pt x="17558" y="8471"/>
                      <a:pt x="17563" y="8470"/>
                      <a:pt x="17566" y="8470"/>
                    </a:cubicBezTo>
                    <a:cubicBezTo>
                      <a:pt x="17590" y="8470"/>
                      <a:pt x="17524" y="8528"/>
                      <a:pt x="17541" y="8563"/>
                    </a:cubicBezTo>
                    <a:cubicBezTo>
                      <a:pt x="17551" y="8573"/>
                      <a:pt x="17561" y="8573"/>
                      <a:pt x="17571" y="8573"/>
                    </a:cubicBezTo>
                    <a:cubicBezTo>
                      <a:pt x="17610" y="8573"/>
                      <a:pt x="17670" y="8553"/>
                      <a:pt x="17670" y="8553"/>
                    </a:cubicBezTo>
                    <a:cubicBezTo>
                      <a:pt x="17670" y="8553"/>
                      <a:pt x="17690" y="8593"/>
                      <a:pt x="17670" y="8593"/>
                    </a:cubicBezTo>
                    <a:cubicBezTo>
                      <a:pt x="17667" y="8593"/>
                      <a:pt x="17663" y="8592"/>
                      <a:pt x="17659" y="8592"/>
                    </a:cubicBezTo>
                    <a:cubicBezTo>
                      <a:pt x="17650" y="8592"/>
                      <a:pt x="17637" y="8597"/>
                      <a:pt x="17630" y="8632"/>
                    </a:cubicBezTo>
                    <a:cubicBezTo>
                      <a:pt x="17630" y="8644"/>
                      <a:pt x="17632" y="8650"/>
                      <a:pt x="17635" y="8652"/>
                    </a:cubicBezTo>
                    <a:lnTo>
                      <a:pt x="17635" y="8652"/>
                    </a:lnTo>
                    <a:cubicBezTo>
                      <a:pt x="17633" y="8652"/>
                      <a:pt x="17632" y="8652"/>
                      <a:pt x="17630" y="8652"/>
                    </a:cubicBezTo>
                    <a:cubicBezTo>
                      <a:pt x="17491" y="8474"/>
                      <a:pt x="17412" y="8563"/>
                      <a:pt x="17353" y="8494"/>
                    </a:cubicBezTo>
                    <a:cubicBezTo>
                      <a:pt x="17343" y="8484"/>
                      <a:pt x="17343" y="8464"/>
                      <a:pt x="17333" y="8454"/>
                    </a:cubicBezTo>
                    <a:cubicBezTo>
                      <a:pt x="17343" y="8454"/>
                      <a:pt x="17353" y="8444"/>
                      <a:pt x="17353" y="8434"/>
                    </a:cubicBezTo>
                    <a:cubicBezTo>
                      <a:pt x="17358" y="8422"/>
                      <a:pt x="17361" y="8417"/>
                      <a:pt x="17364" y="8417"/>
                    </a:cubicBezTo>
                    <a:close/>
                    <a:moveTo>
                      <a:pt x="19952" y="8637"/>
                    </a:moveTo>
                    <a:cubicBezTo>
                      <a:pt x="19944" y="8644"/>
                      <a:pt x="19937" y="8653"/>
                      <a:pt x="19931" y="8662"/>
                    </a:cubicBezTo>
                    <a:cubicBezTo>
                      <a:pt x="19938" y="8653"/>
                      <a:pt x="19945" y="8645"/>
                      <a:pt x="19952" y="8637"/>
                    </a:cubicBezTo>
                    <a:close/>
                    <a:moveTo>
                      <a:pt x="2886" y="8827"/>
                    </a:moveTo>
                    <a:cubicBezTo>
                      <a:pt x="2896" y="8827"/>
                      <a:pt x="2909" y="8834"/>
                      <a:pt x="2926" y="8851"/>
                    </a:cubicBezTo>
                    <a:cubicBezTo>
                      <a:pt x="2926" y="8851"/>
                      <a:pt x="2926" y="8860"/>
                      <a:pt x="2926" y="8860"/>
                    </a:cubicBezTo>
                    <a:lnTo>
                      <a:pt x="2876" y="8860"/>
                    </a:lnTo>
                    <a:cubicBezTo>
                      <a:pt x="2866" y="8851"/>
                      <a:pt x="2866" y="8841"/>
                      <a:pt x="2866" y="8841"/>
                    </a:cubicBezTo>
                    <a:cubicBezTo>
                      <a:pt x="2871" y="8832"/>
                      <a:pt x="2877" y="8827"/>
                      <a:pt x="2886" y="8827"/>
                    </a:cubicBezTo>
                    <a:close/>
                    <a:moveTo>
                      <a:pt x="3509" y="7856"/>
                    </a:moveTo>
                    <a:cubicBezTo>
                      <a:pt x="3513" y="7856"/>
                      <a:pt x="3517" y="7857"/>
                      <a:pt x="3521" y="7859"/>
                    </a:cubicBezTo>
                    <a:cubicBezTo>
                      <a:pt x="3521" y="7889"/>
                      <a:pt x="3511" y="7899"/>
                      <a:pt x="3491" y="7909"/>
                    </a:cubicBezTo>
                    <a:cubicBezTo>
                      <a:pt x="3491" y="7934"/>
                      <a:pt x="3470" y="7952"/>
                      <a:pt x="3446" y="7980"/>
                    </a:cubicBezTo>
                    <a:lnTo>
                      <a:pt x="3446" y="7980"/>
                    </a:lnTo>
                    <a:cubicBezTo>
                      <a:pt x="3456" y="7972"/>
                      <a:pt x="3468" y="7968"/>
                      <a:pt x="3481" y="7968"/>
                    </a:cubicBezTo>
                    <a:cubicBezTo>
                      <a:pt x="3491" y="7968"/>
                      <a:pt x="3501" y="7988"/>
                      <a:pt x="3501" y="7998"/>
                    </a:cubicBezTo>
                    <a:cubicBezTo>
                      <a:pt x="3541" y="7968"/>
                      <a:pt x="3531" y="7928"/>
                      <a:pt x="3560" y="7919"/>
                    </a:cubicBezTo>
                    <a:cubicBezTo>
                      <a:pt x="3560" y="7914"/>
                      <a:pt x="3563" y="7911"/>
                      <a:pt x="3567" y="7911"/>
                    </a:cubicBezTo>
                    <a:cubicBezTo>
                      <a:pt x="3570" y="7911"/>
                      <a:pt x="3575" y="7914"/>
                      <a:pt x="3580" y="7919"/>
                    </a:cubicBezTo>
                    <a:cubicBezTo>
                      <a:pt x="3580" y="7938"/>
                      <a:pt x="3580" y="7968"/>
                      <a:pt x="3580" y="7998"/>
                    </a:cubicBezTo>
                    <a:cubicBezTo>
                      <a:pt x="3570" y="8008"/>
                      <a:pt x="3551" y="8018"/>
                      <a:pt x="3521" y="8038"/>
                    </a:cubicBezTo>
                    <a:cubicBezTo>
                      <a:pt x="3531" y="8057"/>
                      <a:pt x="3531" y="8067"/>
                      <a:pt x="3541" y="8097"/>
                    </a:cubicBezTo>
                    <a:cubicBezTo>
                      <a:pt x="3541" y="8107"/>
                      <a:pt x="3551" y="8117"/>
                      <a:pt x="3560" y="8117"/>
                    </a:cubicBezTo>
                    <a:cubicBezTo>
                      <a:pt x="3553" y="8155"/>
                      <a:pt x="3569" y="8170"/>
                      <a:pt x="3600" y="8170"/>
                    </a:cubicBezTo>
                    <a:cubicBezTo>
                      <a:pt x="3609" y="8170"/>
                      <a:pt x="3619" y="8169"/>
                      <a:pt x="3630" y="8166"/>
                    </a:cubicBezTo>
                    <a:lnTo>
                      <a:pt x="3630" y="8166"/>
                    </a:lnTo>
                    <a:cubicBezTo>
                      <a:pt x="3639" y="8221"/>
                      <a:pt x="3615" y="8240"/>
                      <a:pt x="3583" y="8240"/>
                    </a:cubicBezTo>
                    <a:cubicBezTo>
                      <a:pt x="3545" y="8240"/>
                      <a:pt x="3497" y="8213"/>
                      <a:pt x="3481" y="8186"/>
                    </a:cubicBezTo>
                    <a:cubicBezTo>
                      <a:pt x="3466" y="8161"/>
                      <a:pt x="3471" y="8159"/>
                      <a:pt x="3474" y="8159"/>
                    </a:cubicBezTo>
                    <a:cubicBezTo>
                      <a:pt x="3474" y="8159"/>
                      <a:pt x="3474" y="8159"/>
                      <a:pt x="3474" y="8159"/>
                    </a:cubicBezTo>
                    <a:lnTo>
                      <a:pt x="3474" y="8159"/>
                    </a:lnTo>
                    <a:cubicBezTo>
                      <a:pt x="3473" y="8159"/>
                      <a:pt x="3468" y="8156"/>
                      <a:pt x="3451" y="8147"/>
                    </a:cubicBezTo>
                    <a:cubicBezTo>
                      <a:pt x="3446" y="8142"/>
                      <a:pt x="3444" y="8142"/>
                      <a:pt x="3443" y="8142"/>
                    </a:cubicBezTo>
                    <a:cubicBezTo>
                      <a:pt x="3441" y="8142"/>
                      <a:pt x="3441" y="8142"/>
                      <a:pt x="3441" y="8137"/>
                    </a:cubicBezTo>
                    <a:cubicBezTo>
                      <a:pt x="3432" y="8147"/>
                      <a:pt x="3432" y="8156"/>
                      <a:pt x="3422" y="8166"/>
                    </a:cubicBezTo>
                    <a:cubicBezTo>
                      <a:pt x="3422" y="8186"/>
                      <a:pt x="3432" y="8236"/>
                      <a:pt x="3451" y="8275"/>
                    </a:cubicBezTo>
                    <a:cubicBezTo>
                      <a:pt x="3479" y="8331"/>
                      <a:pt x="3492" y="8367"/>
                      <a:pt x="3481" y="8367"/>
                    </a:cubicBezTo>
                    <a:cubicBezTo>
                      <a:pt x="3476" y="8367"/>
                      <a:pt x="3466" y="8360"/>
                      <a:pt x="3451" y="8345"/>
                    </a:cubicBezTo>
                    <a:cubicBezTo>
                      <a:pt x="3402" y="8305"/>
                      <a:pt x="3422" y="8246"/>
                      <a:pt x="3402" y="8186"/>
                    </a:cubicBezTo>
                    <a:cubicBezTo>
                      <a:pt x="3402" y="8176"/>
                      <a:pt x="3402" y="8176"/>
                      <a:pt x="3392" y="8176"/>
                    </a:cubicBezTo>
                    <a:cubicBezTo>
                      <a:pt x="3387" y="8181"/>
                      <a:pt x="3379" y="8184"/>
                      <a:pt x="3372" y="8184"/>
                    </a:cubicBezTo>
                    <a:cubicBezTo>
                      <a:pt x="3365" y="8184"/>
                      <a:pt x="3357" y="8181"/>
                      <a:pt x="3352" y="8176"/>
                    </a:cubicBezTo>
                    <a:cubicBezTo>
                      <a:pt x="3342" y="8196"/>
                      <a:pt x="3332" y="8216"/>
                      <a:pt x="3332" y="8236"/>
                    </a:cubicBezTo>
                    <a:cubicBezTo>
                      <a:pt x="3322" y="8285"/>
                      <a:pt x="3352" y="8246"/>
                      <a:pt x="3392" y="8315"/>
                    </a:cubicBezTo>
                    <a:cubicBezTo>
                      <a:pt x="3412" y="8355"/>
                      <a:pt x="3441" y="8424"/>
                      <a:pt x="3432" y="8424"/>
                    </a:cubicBezTo>
                    <a:cubicBezTo>
                      <a:pt x="3422" y="8414"/>
                      <a:pt x="3412" y="8404"/>
                      <a:pt x="3402" y="8394"/>
                    </a:cubicBezTo>
                    <a:cubicBezTo>
                      <a:pt x="3392" y="8385"/>
                      <a:pt x="3382" y="8385"/>
                      <a:pt x="3372" y="8375"/>
                    </a:cubicBezTo>
                    <a:cubicBezTo>
                      <a:pt x="3362" y="8365"/>
                      <a:pt x="3362" y="8365"/>
                      <a:pt x="3352" y="8345"/>
                    </a:cubicBezTo>
                    <a:cubicBezTo>
                      <a:pt x="3313" y="8315"/>
                      <a:pt x="3322" y="8275"/>
                      <a:pt x="3303" y="8266"/>
                    </a:cubicBezTo>
                    <a:cubicBezTo>
                      <a:pt x="3302" y="8265"/>
                      <a:pt x="3301" y="8264"/>
                      <a:pt x="3300" y="8264"/>
                    </a:cubicBezTo>
                    <a:cubicBezTo>
                      <a:pt x="3288" y="8264"/>
                      <a:pt x="3264" y="8307"/>
                      <a:pt x="3273" y="8325"/>
                    </a:cubicBezTo>
                    <a:cubicBezTo>
                      <a:pt x="3293" y="8335"/>
                      <a:pt x="3293" y="8345"/>
                      <a:pt x="3313" y="8355"/>
                    </a:cubicBezTo>
                    <a:cubicBezTo>
                      <a:pt x="3243" y="8375"/>
                      <a:pt x="3233" y="8523"/>
                      <a:pt x="3184" y="8583"/>
                    </a:cubicBezTo>
                    <a:cubicBezTo>
                      <a:pt x="3124" y="8662"/>
                      <a:pt x="3144" y="8692"/>
                      <a:pt x="3025" y="8900"/>
                    </a:cubicBezTo>
                    <a:cubicBezTo>
                      <a:pt x="3025" y="8900"/>
                      <a:pt x="3025" y="8890"/>
                      <a:pt x="3015" y="8890"/>
                    </a:cubicBezTo>
                    <a:lnTo>
                      <a:pt x="3005" y="8890"/>
                    </a:lnTo>
                    <a:cubicBezTo>
                      <a:pt x="3015" y="8880"/>
                      <a:pt x="3015" y="8870"/>
                      <a:pt x="3005" y="8860"/>
                    </a:cubicBezTo>
                    <a:cubicBezTo>
                      <a:pt x="2985" y="8851"/>
                      <a:pt x="2946" y="8801"/>
                      <a:pt x="2936" y="8791"/>
                    </a:cubicBezTo>
                    <a:cubicBezTo>
                      <a:pt x="2936" y="8781"/>
                      <a:pt x="2916" y="8771"/>
                      <a:pt x="2886" y="8771"/>
                    </a:cubicBezTo>
                    <a:cubicBezTo>
                      <a:pt x="2858" y="8778"/>
                      <a:pt x="2845" y="8785"/>
                      <a:pt x="2836" y="8785"/>
                    </a:cubicBezTo>
                    <a:cubicBezTo>
                      <a:pt x="2832" y="8785"/>
                      <a:pt x="2830" y="8784"/>
                      <a:pt x="2827" y="8781"/>
                    </a:cubicBezTo>
                    <a:cubicBezTo>
                      <a:pt x="2827" y="8761"/>
                      <a:pt x="2856" y="8732"/>
                      <a:pt x="2827" y="8732"/>
                    </a:cubicBezTo>
                    <a:cubicBezTo>
                      <a:pt x="2806" y="8725"/>
                      <a:pt x="2795" y="8709"/>
                      <a:pt x="2787" y="8709"/>
                    </a:cubicBezTo>
                    <a:cubicBezTo>
                      <a:pt x="2783" y="8709"/>
                      <a:pt x="2780" y="8712"/>
                      <a:pt x="2777" y="8722"/>
                    </a:cubicBezTo>
                    <a:cubicBezTo>
                      <a:pt x="2764" y="8741"/>
                      <a:pt x="2756" y="8752"/>
                      <a:pt x="2746" y="8752"/>
                    </a:cubicBezTo>
                    <a:cubicBezTo>
                      <a:pt x="2740" y="8752"/>
                      <a:pt x="2735" y="8749"/>
                      <a:pt x="2728" y="8742"/>
                    </a:cubicBezTo>
                    <a:cubicBezTo>
                      <a:pt x="2728" y="8732"/>
                      <a:pt x="2737" y="8722"/>
                      <a:pt x="2757" y="8702"/>
                    </a:cubicBezTo>
                    <a:cubicBezTo>
                      <a:pt x="2824" y="8668"/>
                      <a:pt x="2860" y="8644"/>
                      <a:pt x="2888" y="8644"/>
                    </a:cubicBezTo>
                    <a:cubicBezTo>
                      <a:pt x="2901" y="8644"/>
                      <a:pt x="2913" y="8649"/>
                      <a:pt x="2926" y="8662"/>
                    </a:cubicBezTo>
                    <a:cubicBezTo>
                      <a:pt x="2951" y="8681"/>
                      <a:pt x="2996" y="8712"/>
                      <a:pt x="3033" y="8712"/>
                    </a:cubicBezTo>
                    <a:cubicBezTo>
                      <a:pt x="3055" y="8712"/>
                      <a:pt x="3074" y="8701"/>
                      <a:pt x="3084" y="8672"/>
                    </a:cubicBezTo>
                    <a:cubicBezTo>
                      <a:pt x="3104" y="8603"/>
                      <a:pt x="3184" y="8662"/>
                      <a:pt x="3154" y="8583"/>
                    </a:cubicBezTo>
                    <a:cubicBezTo>
                      <a:pt x="3138" y="8527"/>
                      <a:pt x="3110" y="8459"/>
                      <a:pt x="3074" y="8459"/>
                    </a:cubicBezTo>
                    <a:cubicBezTo>
                      <a:pt x="3064" y="8459"/>
                      <a:pt x="3055" y="8464"/>
                      <a:pt x="3045" y="8474"/>
                    </a:cubicBezTo>
                    <a:cubicBezTo>
                      <a:pt x="3025" y="8504"/>
                      <a:pt x="3005" y="8513"/>
                      <a:pt x="2995" y="8513"/>
                    </a:cubicBezTo>
                    <a:cubicBezTo>
                      <a:pt x="2995" y="8504"/>
                      <a:pt x="2995" y="8494"/>
                      <a:pt x="2985" y="8484"/>
                    </a:cubicBezTo>
                    <a:cubicBezTo>
                      <a:pt x="2985" y="8484"/>
                      <a:pt x="2985" y="8474"/>
                      <a:pt x="2985" y="8464"/>
                    </a:cubicBezTo>
                    <a:cubicBezTo>
                      <a:pt x="3002" y="8415"/>
                      <a:pt x="3111" y="8320"/>
                      <a:pt x="3079" y="8320"/>
                    </a:cubicBezTo>
                    <a:cubicBezTo>
                      <a:pt x="3072" y="8320"/>
                      <a:pt x="3058" y="8324"/>
                      <a:pt x="3035" y="8335"/>
                    </a:cubicBezTo>
                    <a:cubicBezTo>
                      <a:pt x="2956" y="8365"/>
                      <a:pt x="2916" y="8385"/>
                      <a:pt x="2896" y="8404"/>
                    </a:cubicBezTo>
                    <a:cubicBezTo>
                      <a:pt x="2856" y="8404"/>
                      <a:pt x="2807" y="8394"/>
                      <a:pt x="2797" y="8375"/>
                    </a:cubicBezTo>
                    <a:cubicBezTo>
                      <a:pt x="2787" y="8375"/>
                      <a:pt x="2787" y="8375"/>
                      <a:pt x="2787" y="8365"/>
                    </a:cubicBezTo>
                    <a:cubicBezTo>
                      <a:pt x="2856" y="8355"/>
                      <a:pt x="2926" y="8325"/>
                      <a:pt x="2985" y="8285"/>
                    </a:cubicBezTo>
                    <a:cubicBezTo>
                      <a:pt x="3164" y="8156"/>
                      <a:pt x="3233" y="8137"/>
                      <a:pt x="3372" y="7978"/>
                    </a:cubicBezTo>
                    <a:cubicBezTo>
                      <a:pt x="3382" y="7968"/>
                      <a:pt x="3382" y="7958"/>
                      <a:pt x="3392" y="7948"/>
                    </a:cubicBezTo>
                    <a:cubicBezTo>
                      <a:pt x="3402" y="7938"/>
                      <a:pt x="3402" y="7938"/>
                      <a:pt x="3402" y="7938"/>
                    </a:cubicBezTo>
                    <a:cubicBezTo>
                      <a:pt x="3412" y="7928"/>
                      <a:pt x="3412" y="7928"/>
                      <a:pt x="3422" y="7919"/>
                    </a:cubicBezTo>
                    <a:cubicBezTo>
                      <a:pt x="3422" y="7909"/>
                      <a:pt x="3432" y="7899"/>
                      <a:pt x="3441" y="7899"/>
                    </a:cubicBezTo>
                    <a:cubicBezTo>
                      <a:pt x="3466" y="7874"/>
                      <a:pt x="3490" y="7856"/>
                      <a:pt x="3509" y="7856"/>
                    </a:cubicBezTo>
                    <a:close/>
                    <a:moveTo>
                      <a:pt x="3382" y="8920"/>
                    </a:moveTo>
                    <a:cubicBezTo>
                      <a:pt x="3412" y="8930"/>
                      <a:pt x="3422" y="8950"/>
                      <a:pt x="3422" y="8960"/>
                    </a:cubicBezTo>
                    <a:cubicBezTo>
                      <a:pt x="3382" y="8989"/>
                      <a:pt x="3332" y="9039"/>
                      <a:pt x="3273" y="9089"/>
                    </a:cubicBezTo>
                    <a:cubicBezTo>
                      <a:pt x="3253" y="9069"/>
                      <a:pt x="3233" y="9039"/>
                      <a:pt x="3213" y="9029"/>
                    </a:cubicBezTo>
                    <a:cubicBezTo>
                      <a:pt x="3243" y="9009"/>
                      <a:pt x="3273" y="8989"/>
                      <a:pt x="3293" y="8970"/>
                    </a:cubicBezTo>
                    <a:lnTo>
                      <a:pt x="3303" y="8970"/>
                    </a:lnTo>
                    <a:cubicBezTo>
                      <a:pt x="3313" y="8960"/>
                      <a:pt x="3322" y="8960"/>
                      <a:pt x="3322" y="8950"/>
                    </a:cubicBezTo>
                    <a:cubicBezTo>
                      <a:pt x="3342" y="8940"/>
                      <a:pt x="3362" y="8930"/>
                      <a:pt x="3372" y="8920"/>
                    </a:cubicBezTo>
                    <a:close/>
                    <a:moveTo>
                      <a:pt x="8835" y="9098"/>
                    </a:moveTo>
                    <a:cubicBezTo>
                      <a:pt x="8835" y="9108"/>
                      <a:pt x="8835" y="9128"/>
                      <a:pt x="8835" y="9138"/>
                    </a:cubicBezTo>
                    <a:cubicBezTo>
                      <a:pt x="8825" y="9128"/>
                      <a:pt x="8825" y="9118"/>
                      <a:pt x="8816" y="9108"/>
                    </a:cubicBezTo>
                    <a:cubicBezTo>
                      <a:pt x="8825" y="9108"/>
                      <a:pt x="8825" y="9108"/>
                      <a:pt x="8835" y="9098"/>
                    </a:cubicBezTo>
                    <a:close/>
                    <a:moveTo>
                      <a:pt x="18780" y="8989"/>
                    </a:moveTo>
                    <a:cubicBezTo>
                      <a:pt x="18790" y="8999"/>
                      <a:pt x="18790" y="9009"/>
                      <a:pt x="18800" y="9019"/>
                    </a:cubicBezTo>
                    <a:cubicBezTo>
                      <a:pt x="18810" y="9029"/>
                      <a:pt x="18820" y="9049"/>
                      <a:pt x="18840" y="9059"/>
                    </a:cubicBezTo>
                    <a:cubicBezTo>
                      <a:pt x="18870" y="9069"/>
                      <a:pt x="18899" y="9089"/>
                      <a:pt x="18909" y="9098"/>
                    </a:cubicBezTo>
                    <a:cubicBezTo>
                      <a:pt x="18939" y="9118"/>
                      <a:pt x="18969" y="9128"/>
                      <a:pt x="18989" y="9138"/>
                    </a:cubicBezTo>
                    <a:cubicBezTo>
                      <a:pt x="18968" y="9159"/>
                      <a:pt x="18952" y="9180"/>
                      <a:pt x="18926" y="9180"/>
                    </a:cubicBezTo>
                    <a:cubicBezTo>
                      <a:pt x="18916" y="9180"/>
                      <a:pt x="18904" y="9177"/>
                      <a:pt x="18890" y="9168"/>
                    </a:cubicBezTo>
                    <a:cubicBezTo>
                      <a:pt x="18830" y="9118"/>
                      <a:pt x="18850" y="9108"/>
                      <a:pt x="18810" y="9079"/>
                    </a:cubicBezTo>
                    <a:cubicBezTo>
                      <a:pt x="18800" y="9069"/>
                      <a:pt x="18790" y="9059"/>
                      <a:pt x="18780" y="9059"/>
                    </a:cubicBezTo>
                    <a:cubicBezTo>
                      <a:pt x="18771" y="9039"/>
                      <a:pt x="18761" y="9029"/>
                      <a:pt x="18751" y="9029"/>
                    </a:cubicBezTo>
                    <a:cubicBezTo>
                      <a:pt x="18751" y="9009"/>
                      <a:pt x="18761" y="8999"/>
                      <a:pt x="18780" y="8989"/>
                    </a:cubicBezTo>
                    <a:close/>
                    <a:moveTo>
                      <a:pt x="12147" y="8890"/>
                    </a:moveTo>
                    <a:cubicBezTo>
                      <a:pt x="12157" y="8890"/>
                      <a:pt x="12167" y="8900"/>
                      <a:pt x="12187" y="8920"/>
                    </a:cubicBezTo>
                    <a:cubicBezTo>
                      <a:pt x="12226" y="8970"/>
                      <a:pt x="12256" y="9019"/>
                      <a:pt x="12286" y="9039"/>
                    </a:cubicBezTo>
                    <a:cubicBezTo>
                      <a:pt x="12308" y="9061"/>
                      <a:pt x="12325" y="9072"/>
                      <a:pt x="12340" y="9072"/>
                    </a:cubicBezTo>
                    <a:cubicBezTo>
                      <a:pt x="12345" y="9072"/>
                      <a:pt x="12350" y="9071"/>
                      <a:pt x="12355" y="9069"/>
                    </a:cubicBezTo>
                    <a:cubicBezTo>
                      <a:pt x="12365" y="9059"/>
                      <a:pt x="12365" y="9039"/>
                      <a:pt x="12365" y="9029"/>
                    </a:cubicBezTo>
                    <a:lnTo>
                      <a:pt x="12375" y="9029"/>
                    </a:lnTo>
                    <a:cubicBezTo>
                      <a:pt x="12375" y="9029"/>
                      <a:pt x="12375" y="9039"/>
                      <a:pt x="12375" y="9039"/>
                    </a:cubicBezTo>
                    <a:cubicBezTo>
                      <a:pt x="12365" y="9079"/>
                      <a:pt x="12355" y="9108"/>
                      <a:pt x="12355" y="9118"/>
                    </a:cubicBezTo>
                    <a:cubicBezTo>
                      <a:pt x="12345" y="9138"/>
                      <a:pt x="12345" y="9158"/>
                      <a:pt x="12335" y="9178"/>
                    </a:cubicBezTo>
                    <a:cubicBezTo>
                      <a:pt x="12326" y="9217"/>
                      <a:pt x="12326" y="9277"/>
                      <a:pt x="12326" y="9327"/>
                    </a:cubicBezTo>
                    <a:lnTo>
                      <a:pt x="12276" y="9327"/>
                    </a:lnTo>
                    <a:cubicBezTo>
                      <a:pt x="12296" y="9287"/>
                      <a:pt x="12306" y="9247"/>
                      <a:pt x="12316" y="9217"/>
                    </a:cubicBezTo>
                    <a:cubicBezTo>
                      <a:pt x="12286" y="9208"/>
                      <a:pt x="12256" y="9188"/>
                      <a:pt x="12217" y="9168"/>
                    </a:cubicBezTo>
                    <a:cubicBezTo>
                      <a:pt x="12217" y="9168"/>
                      <a:pt x="12217" y="9168"/>
                      <a:pt x="12207" y="9158"/>
                    </a:cubicBezTo>
                    <a:cubicBezTo>
                      <a:pt x="12197" y="9148"/>
                      <a:pt x="12177" y="9128"/>
                      <a:pt x="12167" y="9118"/>
                    </a:cubicBezTo>
                    <a:lnTo>
                      <a:pt x="12157" y="9118"/>
                    </a:lnTo>
                    <a:cubicBezTo>
                      <a:pt x="12137" y="9098"/>
                      <a:pt x="12107" y="9079"/>
                      <a:pt x="12088" y="9059"/>
                    </a:cubicBezTo>
                    <a:cubicBezTo>
                      <a:pt x="12107" y="9029"/>
                      <a:pt x="12117" y="8999"/>
                      <a:pt x="12117" y="8999"/>
                    </a:cubicBezTo>
                    <a:cubicBezTo>
                      <a:pt x="12117" y="8999"/>
                      <a:pt x="12117" y="8989"/>
                      <a:pt x="12117" y="8970"/>
                    </a:cubicBezTo>
                    <a:lnTo>
                      <a:pt x="12167" y="8970"/>
                    </a:lnTo>
                    <a:cubicBezTo>
                      <a:pt x="12167" y="8960"/>
                      <a:pt x="12167" y="8960"/>
                      <a:pt x="12167" y="8950"/>
                    </a:cubicBezTo>
                    <a:cubicBezTo>
                      <a:pt x="12167" y="8920"/>
                      <a:pt x="12157" y="8900"/>
                      <a:pt x="12147" y="8890"/>
                    </a:cubicBezTo>
                    <a:close/>
                    <a:moveTo>
                      <a:pt x="9004" y="9475"/>
                    </a:moveTo>
                    <a:cubicBezTo>
                      <a:pt x="9024" y="9495"/>
                      <a:pt x="9044" y="9515"/>
                      <a:pt x="9063" y="9525"/>
                    </a:cubicBezTo>
                    <a:cubicBezTo>
                      <a:pt x="9083" y="9535"/>
                      <a:pt x="9103" y="9545"/>
                      <a:pt x="9103" y="9555"/>
                    </a:cubicBezTo>
                    <a:cubicBezTo>
                      <a:pt x="9054" y="9545"/>
                      <a:pt x="9014" y="9535"/>
                      <a:pt x="8974" y="9505"/>
                    </a:cubicBezTo>
                    <a:cubicBezTo>
                      <a:pt x="8974" y="9505"/>
                      <a:pt x="8964" y="9505"/>
                      <a:pt x="8964" y="9495"/>
                    </a:cubicBezTo>
                    <a:cubicBezTo>
                      <a:pt x="8964" y="9495"/>
                      <a:pt x="8964" y="9495"/>
                      <a:pt x="8964" y="9485"/>
                    </a:cubicBezTo>
                    <a:cubicBezTo>
                      <a:pt x="8974" y="9485"/>
                      <a:pt x="8974" y="9485"/>
                      <a:pt x="8984" y="9475"/>
                    </a:cubicBezTo>
                    <a:close/>
                    <a:moveTo>
                      <a:pt x="11997" y="9418"/>
                    </a:moveTo>
                    <a:cubicBezTo>
                      <a:pt x="12007" y="9418"/>
                      <a:pt x="12017" y="9420"/>
                      <a:pt x="12028" y="9426"/>
                    </a:cubicBezTo>
                    <a:cubicBezTo>
                      <a:pt x="12127" y="9455"/>
                      <a:pt x="12098" y="9465"/>
                      <a:pt x="12177" y="9545"/>
                    </a:cubicBezTo>
                    <a:cubicBezTo>
                      <a:pt x="12187" y="9564"/>
                      <a:pt x="12207" y="9574"/>
                      <a:pt x="12217" y="9594"/>
                    </a:cubicBezTo>
                    <a:cubicBezTo>
                      <a:pt x="12195" y="9609"/>
                      <a:pt x="12162" y="9618"/>
                      <a:pt x="12135" y="9618"/>
                    </a:cubicBezTo>
                    <a:cubicBezTo>
                      <a:pt x="12125" y="9618"/>
                      <a:pt x="12115" y="9617"/>
                      <a:pt x="12107" y="9614"/>
                    </a:cubicBezTo>
                    <a:cubicBezTo>
                      <a:pt x="12098" y="9614"/>
                      <a:pt x="12088" y="9604"/>
                      <a:pt x="12068" y="9604"/>
                    </a:cubicBezTo>
                    <a:cubicBezTo>
                      <a:pt x="11959" y="9584"/>
                      <a:pt x="11909" y="9574"/>
                      <a:pt x="11909" y="9535"/>
                    </a:cubicBezTo>
                    <a:cubicBezTo>
                      <a:pt x="11909" y="9525"/>
                      <a:pt x="11919" y="9515"/>
                      <a:pt x="11919" y="9505"/>
                    </a:cubicBezTo>
                    <a:cubicBezTo>
                      <a:pt x="11919" y="9495"/>
                      <a:pt x="11929" y="9485"/>
                      <a:pt x="11929" y="9475"/>
                    </a:cubicBezTo>
                    <a:lnTo>
                      <a:pt x="11929" y="9465"/>
                    </a:lnTo>
                    <a:cubicBezTo>
                      <a:pt x="11929" y="9465"/>
                      <a:pt x="11939" y="9455"/>
                      <a:pt x="11939" y="9455"/>
                    </a:cubicBezTo>
                    <a:cubicBezTo>
                      <a:pt x="11953" y="9434"/>
                      <a:pt x="11973" y="9418"/>
                      <a:pt x="11997" y="9418"/>
                    </a:cubicBezTo>
                    <a:close/>
                    <a:moveTo>
                      <a:pt x="17616" y="9489"/>
                    </a:moveTo>
                    <a:cubicBezTo>
                      <a:pt x="17620" y="9489"/>
                      <a:pt x="17607" y="9499"/>
                      <a:pt x="17591" y="9515"/>
                    </a:cubicBezTo>
                    <a:cubicBezTo>
                      <a:pt x="17581" y="9525"/>
                      <a:pt x="17581" y="9525"/>
                      <a:pt x="17571" y="9535"/>
                    </a:cubicBezTo>
                    <a:cubicBezTo>
                      <a:pt x="17561" y="9545"/>
                      <a:pt x="17551" y="9564"/>
                      <a:pt x="17551" y="9584"/>
                    </a:cubicBezTo>
                    <a:cubicBezTo>
                      <a:pt x="17541" y="9584"/>
                      <a:pt x="17551" y="9584"/>
                      <a:pt x="17551" y="9594"/>
                    </a:cubicBezTo>
                    <a:cubicBezTo>
                      <a:pt x="17531" y="9614"/>
                      <a:pt x="17511" y="9624"/>
                      <a:pt x="17491" y="9644"/>
                    </a:cubicBezTo>
                    <a:cubicBezTo>
                      <a:pt x="17491" y="9634"/>
                      <a:pt x="17491" y="9624"/>
                      <a:pt x="17491" y="9614"/>
                    </a:cubicBezTo>
                    <a:cubicBezTo>
                      <a:pt x="17482" y="9555"/>
                      <a:pt x="17442" y="9564"/>
                      <a:pt x="17561" y="9515"/>
                    </a:cubicBezTo>
                    <a:cubicBezTo>
                      <a:pt x="17598" y="9496"/>
                      <a:pt x="17613" y="9489"/>
                      <a:pt x="17616" y="9489"/>
                    </a:cubicBezTo>
                    <a:close/>
                    <a:moveTo>
                      <a:pt x="2896" y="9574"/>
                    </a:moveTo>
                    <a:lnTo>
                      <a:pt x="2896" y="9574"/>
                    </a:lnTo>
                    <a:cubicBezTo>
                      <a:pt x="2886" y="9614"/>
                      <a:pt x="2866" y="9664"/>
                      <a:pt x="2856" y="9713"/>
                    </a:cubicBezTo>
                    <a:cubicBezTo>
                      <a:pt x="2847" y="9703"/>
                      <a:pt x="2837" y="9693"/>
                      <a:pt x="2837" y="9683"/>
                    </a:cubicBezTo>
                    <a:cubicBezTo>
                      <a:pt x="2837" y="9654"/>
                      <a:pt x="2856" y="9584"/>
                      <a:pt x="2896" y="9574"/>
                    </a:cubicBezTo>
                    <a:close/>
                    <a:moveTo>
                      <a:pt x="19249" y="5310"/>
                    </a:moveTo>
                    <a:cubicBezTo>
                      <a:pt x="19256" y="5310"/>
                      <a:pt x="19271" y="5530"/>
                      <a:pt x="19286" y="5569"/>
                    </a:cubicBezTo>
                    <a:cubicBezTo>
                      <a:pt x="19316" y="5628"/>
                      <a:pt x="19306" y="5727"/>
                      <a:pt x="19316" y="5807"/>
                    </a:cubicBezTo>
                    <a:cubicBezTo>
                      <a:pt x="19318" y="5822"/>
                      <a:pt x="19321" y="5828"/>
                      <a:pt x="19326" y="5828"/>
                    </a:cubicBezTo>
                    <a:cubicBezTo>
                      <a:pt x="19341" y="5828"/>
                      <a:pt x="19371" y="5755"/>
                      <a:pt x="19425" y="5747"/>
                    </a:cubicBezTo>
                    <a:cubicBezTo>
                      <a:pt x="19441" y="5745"/>
                      <a:pt x="19451" y="5743"/>
                      <a:pt x="19455" y="5743"/>
                    </a:cubicBezTo>
                    <a:cubicBezTo>
                      <a:pt x="19468" y="5743"/>
                      <a:pt x="19428" y="5756"/>
                      <a:pt x="19405" y="5787"/>
                    </a:cubicBezTo>
                    <a:cubicBezTo>
                      <a:pt x="19365" y="5836"/>
                      <a:pt x="19336" y="5955"/>
                      <a:pt x="19346" y="5975"/>
                    </a:cubicBezTo>
                    <a:cubicBezTo>
                      <a:pt x="19347" y="5977"/>
                      <a:pt x="19349" y="5977"/>
                      <a:pt x="19351" y="5977"/>
                    </a:cubicBezTo>
                    <a:cubicBezTo>
                      <a:pt x="19354" y="5977"/>
                      <a:pt x="19357" y="5975"/>
                      <a:pt x="19361" y="5975"/>
                    </a:cubicBezTo>
                    <a:cubicBezTo>
                      <a:pt x="19365" y="5975"/>
                      <a:pt x="19370" y="5980"/>
                      <a:pt x="19375" y="6005"/>
                    </a:cubicBezTo>
                    <a:cubicBezTo>
                      <a:pt x="19383" y="6044"/>
                      <a:pt x="19434" y="6071"/>
                      <a:pt x="19474" y="6071"/>
                    </a:cubicBezTo>
                    <a:cubicBezTo>
                      <a:pt x="19486" y="6071"/>
                      <a:pt x="19496" y="6069"/>
                      <a:pt x="19504" y="6064"/>
                    </a:cubicBezTo>
                    <a:cubicBezTo>
                      <a:pt x="19505" y="6064"/>
                      <a:pt x="19506" y="6064"/>
                      <a:pt x="19507" y="6064"/>
                    </a:cubicBezTo>
                    <a:cubicBezTo>
                      <a:pt x="19531" y="6064"/>
                      <a:pt x="19483" y="6195"/>
                      <a:pt x="19435" y="6233"/>
                    </a:cubicBezTo>
                    <a:cubicBezTo>
                      <a:pt x="19402" y="6253"/>
                      <a:pt x="19421" y="6298"/>
                      <a:pt x="19467" y="6298"/>
                    </a:cubicBezTo>
                    <a:cubicBezTo>
                      <a:pt x="19490" y="6298"/>
                      <a:pt x="19520" y="6286"/>
                      <a:pt x="19554" y="6253"/>
                    </a:cubicBezTo>
                    <a:cubicBezTo>
                      <a:pt x="19564" y="6240"/>
                      <a:pt x="19573" y="6235"/>
                      <a:pt x="19581" y="6235"/>
                    </a:cubicBezTo>
                    <a:cubicBezTo>
                      <a:pt x="19607" y="6235"/>
                      <a:pt x="19631" y="6283"/>
                      <a:pt x="19683" y="6342"/>
                    </a:cubicBezTo>
                    <a:cubicBezTo>
                      <a:pt x="19752" y="6421"/>
                      <a:pt x="19603" y="6372"/>
                      <a:pt x="19564" y="6431"/>
                    </a:cubicBezTo>
                    <a:cubicBezTo>
                      <a:pt x="19547" y="6451"/>
                      <a:pt x="19542" y="6458"/>
                      <a:pt x="19538" y="6458"/>
                    </a:cubicBezTo>
                    <a:cubicBezTo>
                      <a:pt x="19532" y="6458"/>
                      <a:pt x="19534" y="6431"/>
                      <a:pt x="19475" y="6431"/>
                    </a:cubicBezTo>
                    <a:cubicBezTo>
                      <a:pt x="19395" y="6431"/>
                      <a:pt x="19465" y="6530"/>
                      <a:pt x="19445" y="6679"/>
                    </a:cubicBezTo>
                    <a:cubicBezTo>
                      <a:pt x="19441" y="6739"/>
                      <a:pt x="19460" y="6760"/>
                      <a:pt x="19483" y="6760"/>
                    </a:cubicBezTo>
                    <a:cubicBezTo>
                      <a:pt x="19513" y="6760"/>
                      <a:pt x="19550" y="6723"/>
                      <a:pt x="19544" y="6689"/>
                    </a:cubicBezTo>
                    <a:cubicBezTo>
                      <a:pt x="19524" y="6630"/>
                      <a:pt x="19494" y="6649"/>
                      <a:pt x="19613" y="6590"/>
                    </a:cubicBezTo>
                    <a:cubicBezTo>
                      <a:pt x="19644" y="6576"/>
                      <a:pt x="19657" y="6570"/>
                      <a:pt x="19660" y="6570"/>
                    </a:cubicBezTo>
                    <a:cubicBezTo>
                      <a:pt x="19668" y="6570"/>
                      <a:pt x="19608" y="6609"/>
                      <a:pt x="19594" y="6659"/>
                    </a:cubicBezTo>
                    <a:cubicBezTo>
                      <a:pt x="19578" y="6712"/>
                      <a:pt x="19615" y="6765"/>
                      <a:pt x="19651" y="6765"/>
                    </a:cubicBezTo>
                    <a:cubicBezTo>
                      <a:pt x="19662" y="6765"/>
                      <a:pt x="19673" y="6760"/>
                      <a:pt x="19683" y="6749"/>
                    </a:cubicBezTo>
                    <a:cubicBezTo>
                      <a:pt x="19696" y="6732"/>
                      <a:pt x="19709" y="6724"/>
                      <a:pt x="19722" y="6724"/>
                    </a:cubicBezTo>
                    <a:cubicBezTo>
                      <a:pt x="19747" y="6724"/>
                      <a:pt x="19769" y="6755"/>
                      <a:pt x="19782" y="6808"/>
                    </a:cubicBezTo>
                    <a:cubicBezTo>
                      <a:pt x="19787" y="6827"/>
                      <a:pt x="19787" y="6833"/>
                      <a:pt x="19784" y="6833"/>
                    </a:cubicBezTo>
                    <a:cubicBezTo>
                      <a:pt x="19778" y="6833"/>
                      <a:pt x="19759" y="6802"/>
                      <a:pt x="19742" y="6802"/>
                    </a:cubicBezTo>
                    <a:cubicBezTo>
                      <a:pt x="19734" y="6802"/>
                      <a:pt x="19727" y="6809"/>
                      <a:pt x="19722" y="6828"/>
                    </a:cubicBezTo>
                    <a:cubicBezTo>
                      <a:pt x="19709" y="6873"/>
                      <a:pt x="19666" y="6898"/>
                      <a:pt x="19630" y="6898"/>
                    </a:cubicBezTo>
                    <a:cubicBezTo>
                      <a:pt x="19611" y="6898"/>
                      <a:pt x="19594" y="6891"/>
                      <a:pt x="19584" y="6877"/>
                    </a:cubicBezTo>
                    <a:cubicBezTo>
                      <a:pt x="19571" y="6868"/>
                      <a:pt x="19561" y="6864"/>
                      <a:pt x="19550" y="6864"/>
                    </a:cubicBezTo>
                    <a:cubicBezTo>
                      <a:pt x="19525" y="6864"/>
                      <a:pt x="19496" y="6886"/>
                      <a:pt x="19435" y="6927"/>
                    </a:cubicBezTo>
                    <a:cubicBezTo>
                      <a:pt x="19346" y="6986"/>
                      <a:pt x="19475" y="7026"/>
                      <a:pt x="19514" y="7066"/>
                    </a:cubicBezTo>
                    <a:cubicBezTo>
                      <a:pt x="19527" y="7078"/>
                      <a:pt x="19538" y="7081"/>
                      <a:pt x="19550" y="7081"/>
                    </a:cubicBezTo>
                    <a:cubicBezTo>
                      <a:pt x="19560" y="7081"/>
                      <a:pt x="19570" y="7079"/>
                      <a:pt x="19582" y="7079"/>
                    </a:cubicBezTo>
                    <a:cubicBezTo>
                      <a:pt x="19602" y="7079"/>
                      <a:pt x="19628" y="7085"/>
                      <a:pt x="19663" y="7115"/>
                    </a:cubicBezTo>
                    <a:cubicBezTo>
                      <a:pt x="19720" y="7164"/>
                      <a:pt x="19723" y="7213"/>
                      <a:pt x="19739" y="7213"/>
                    </a:cubicBezTo>
                    <a:cubicBezTo>
                      <a:pt x="19743" y="7213"/>
                      <a:pt x="19747" y="7210"/>
                      <a:pt x="19752" y="7205"/>
                    </a:cubicBezTo>
                    <a:cubicBezTo>
                      <a:pt x="19758" y="7197"/>
                      <a:pt x="19765" y="7193"/>
                      <a:pt x="19772" y="7193"/>
                    </a:cubicBezTo>
                    <a:cubicBezTo>
                      <a:pt x="19802" y="7193"/>
                      <a:pt x="19845" y="7254"/>
                      <a:pt x="19901" y="7334"/>
                    </a:cubicBezTo>
                    <a:cubicBezTo>
                      <a:pt x="19940" y="7395"/>
                      <a:pt x="19926" y="7419"/>
                      <a:pt x="19902" y="7419"/>
                    </a:cubicBezTo>
                    <a:cubicBezTo>
                      <a:pt x="19884" y="7419"/>
                      <a:pt x="19860" y="7405"/>
                      <a:pt x="19851" y="7383"/>
                    </a:cubicBezTo>
                    <a:cubicBezTo>
                      <a:pt x="19846" y="7371"/>
                      <a:pt x="19843" y="7366"/>
                      <a:pt x="19841" y="7366"/>
                    </a:cubicBezTo>
                    <a:cubicBezTo>
                      <a:pt x="19835" y="7366"/>
                      <a:pt x="19836" y="7410"/>
                      <a:pt x="19822" y="7433"/>
                    </a:cubicBezTo>
                    <a:cubicBezTo>
                      <a:pt x="19814" y="7440"/>
                      <a:pt x="19804" y="7448"/>
                      <a:pt x="19792" y="7448"/>
                    </a:cubicBezTo>
                    <a:cubicBezTo>
                      <a:pt x="19774" y="7448"/>
                      <a:pt x="19749" y="7430"/>
                      <a:pt x="19713" y="7363"/>
                    </a:cubicBezTo>
                    <a:cubicBezTo>
                      <a:pt x="19699" y="7339"/>
                      <a:pt x="19686" y="7329"/>
                      <a:pt x="19674" y="7329"/>
                    </a:cubicBezTo>
                    <a:cubicBezTo>
                      <a:pt x="19633" y="7329"/>
                      <a:pt x="19603" y="7443"/>
                      <a:pt x="19603" y="7443"/>
                    </a:cubicBezTo>
                    <a:cubicBezTo>
                      <a:pt x="19603" y="7443"/>
                      <a:pt x="19574" y="7502"/>
                      <a:pt x="19514" y="7552"/>
                    </a:cubicBezTo>
                    <a:cubicBezTo>
                      <a:pt x="19465" y="7601"/>
                      <a:pt x="19643" y="7611"/>
                      <a:pt x="19693" y="7621"/>
                    </a:cubicBezTo>
                    <a:cubicBezTo>
                      <a:pt x="19742" y="7631"/>
                      <a:pt x="19673" y="7681"/>
                      <a:pt x="19713" y="7720"/>
                    </a:cubicBezTo>
                    <a:cubicBezTo>
                      <a:pt x="19719" y="7727"/>
                      <a:pt x="19726" y="7730"/>
                      <a:pt x="19735" y="7730"/>
                    </a:cubicBezTo>
                    <a:cubicBezTo>
                      <a:pt x="19775" y="7730"/>
                      <a:pt x="19835" y="7659"/>
                      <a:pt x="19901" y="7651"/>
                    </a:cubicBezTo>
                    <a:cubicBezTo>
                      <a:pt x="19924" y="7643"/>
                      <a:pt x="19943" y="7638"/>
                      <a:pt x="19959" y="7638"/>
                    </a:cubicBezTo>
                    <a:cubicBezTo>
                      <a:pt x="19985" y="7638"/>
                      <a:pt x="20005" y="7650"/>
                      <a:pt x="20030" y="7681"/>
                    </a:cubicBezTo>
                    <a:cubicBezTo>
                      <a:pt x="20040" y="7690"/>
                      <a:pt x="20050" y="7690"/>
                      <a:pt x="20060" y="7710"/>
                    </a:cubicBezTo>
                    <a:cubicBezTo>
                      <a:pt x="20079" y="7740"/>
                      <a:pt x="20079" y="7770"/>
                      <a:pt x="20069" y="7800"/>
                    </a:cubicBezTo>
                    <a:cubicBezTo>
                      <a:pt x="20055" y="7821"/>
                      <a:pt x="20031" y="7837"/>
                      <a:pt x="19999" y="7837"/>
                    </a:cubicBezTo>
                    <a:cubicBezTo>
                      <a:pt x="19987" y="7837"/>
                      <a:pt x="19974" y="7835"/>
                      <a:pt x="19960" y="7829"/>
                    </a:cubicBezTo>
                    <a:cubicBezTo>
                      <a:pt x="19943" y="7822"/>
                      <a:pt x="19931" y="7818"/>
                      <a:pt x="19922" y="7818"/>
                    </a:cubicBezTo>
                    <a:cubicBezTo>
                      <a:pt x="19885" y="7818"/>
                      <a:pt x="19909" y="7875"/>
                      <a:pt x="19901" y="7899"/>
                    </a:cubicBezTo>
                    <a:cubicBezTo>
                      <a:pt x="19901" y="7909"/>
                      <a:pt x="19921" y="7909"/>
                      <a:pt x="19941" y="7919"/>
                    </a:cubicBezTo>
                    <a:cubicBezTo>
                      <a:pt x="19970" y="7928"/>
                      <a:pt x="20020" y="7948"/>
                      <a:pt x="20079" y="7988"/>
                    </a:cubicBezTo>
                    <a:cubicBezTo>
                      <a:pt x="20089" y="7998"/>
                      <a:pt x="20099" y="8008"/>
                      <a:pt x="20099" y="8008"/>
                    </a:cubicBezTo>
                    <a:cubicBezTo>
                      <a:pt x="20145" y="8054"/>
                      <a:pt x="20122" y="8091"/>
                      <a:pt x="20081" y="8091"/>
                    </a:cubicBezTo>
                    <a:cubicBezTo>
                      <a:pt x="20059" y="8091"/>
                      <a:pt x="20034" y="8081"/>
                      <a:pt x="20010" y="8057"/>
                    </a:cubicBezTo>
                    <a:cubicBezTo>
                      <a:pt x="19979" y="8030"/>
                      <a:pt x="19953" y="8027"/>
                      <a:pt x="19929" y="8027"/>
                    </a:cubicBezTo>
                    <a:cubicBezTo>
                      <a:pt x="19922" y="8027"/>
                      <a:pt x="19915" y="8028"/>
                      <a:pt x="19908" y="8028"/>
                    </a:cubicBezTo>
                    <a:cubicBezTo>
                      <a:pt x="19879" y="8028"/>
                      <a:pt x="19851" y="8023"/>
                      <a:pt x="19822" y="7968"/>
                    </a:cubicBezTo>
                    <a:cubicBezTo>
                      <a:pt x="19791" y="7917"/>
                      <a:pt x="19771" y="7895"/>
                      <a:pt x="19761" y="7895"/>
                    </a:cubicBezTo>
                    <a:cubicBezTo>
                      <a:pt x="19752" y="7895"/>
                      <a:pt x="19752" y="7915"/>
                      <a:pt x="19762" y="7948"/>
                    </a:cubicBezTo>
                    <a:cubicBezTo>
                      <a:pt x="19771" y="7984"/>
                      <a:pt x="19762" y="8002"/>
                      <a:pt x="19743" y="8002"/>
                    </a:cubicBezTo>
                    <a:cubicBezTo>
                      <a:pt x="19721" y="8002"/>
                      <a:pt x="19685" y="7977"/>
                      <a:pt x="19653" y="7928"/>
                    </a:cubicBezTo>
                    <a:cubicBezTo>
                      <a:pt x="19603" y="7849"/>
                      <a:pt x="19623" y="7800"/>
                      <a:pt x="19564" y="7760"/>
                    </a:cubicBezTo>
                    <a:cubicBezTo>
                      <a:pt x="19558" y="7757"/>
                      <a:pt x="19553" y="7756"/>
                      <a:pt x="19549" y="7756"/>
                    </a:cubicBezTo>
                    <a:cubicBezTo>
                      <a:pt x="19502" y="7756"/>
                      <a:pt x="19544" y="7892"/>
                      <a:pt x="19544" y="7928"/>
                    </a:cubicBezTo>
                    <a:cubicBezTo>
                      <a:pt x="19544" y="7958"/>
                      <a:pt x="19534" y="7998"/>
                      <a:pt x="19613" y="8018"/>
                    </a:cubicBezTo>
                    <a:cubicBezTo>
                      <a:pt x="19683" y="8038"/>
                      <a:pt x="19663" y="8117"/>
                      <a:pt x="19713" y="8196"/>
                    </a:cubicBezTo>
                    <a:cubicBezTo>
                      <a:pt x="19725" y="8217"/>
                      <a:pt x="19736" y="8225"/>
                      <a:pt x="19744" y="8225"/>
                    </a:cubicBezTo>
                    <a:cubicBezTo>
                      <a:pt x="19770" y="8225"/>
                      <a:pt x="19785" y="8156"/>
                      <a:pt x="19822" y="8097"/>
                    </a:cubicBezTo>
                    <a:cubicBezTo>
                      <a:pt x="19830" y="8087"/>
                      <a:pt x="19838" y="8082"/>
                      <a:pt x="19845" y="8082"/>
                    </a:cubicBezTo>
                    <a:cubicBezTo>
                      <a:pt x="19884" y="8082"/>
                      <a:pt x="19895" y="8232"/>
                      <a:pt x="19921" y="8266"/>
                    </a:cubicBezTo>
                    <a:cubicBezTo>
                      <a:pt x="19941" y="8305"/>
                      <a:pt x="19980" y="8246"/>
                      <a:pt x="20040" y="8385"/>
                    </a:cubicBezTo>
                    <a:cubicBezTo>
                      <a:pt x="20040" y="8385"/>
                      <a:pt x="20050" y="8394"/>
                      <a:pt x="20050" y="8394"/>
                    </a:cubicBezTo>
                    <a:cubicBezTo>
                      <a:pt x="20089" y="8494"/>
                      <a:pt x="20050" y="8523"/>
                      <a:pt x="20010" y="8533"/>
                    </a:cubicBezTo>
                    <a:cubicBezTo>
                      <a:pt x="20010" y="8575"/>
                      <a:pt x="19989" y="8596"/>
                      <a:pt x="19952" y="8637"/>
                    </a:cubicBezTo>
                    <a:lnTo>
                      <a:pt x="19952" y="8637"/>
                    </a:lnTo>
                    <a:cubicBezTo>
                      <a:pt x="19964" y="8627"/>
                      <a:pt x="19977" y="8620"/>
                      <a:pt x="19989" y="8620"/>
                    </a:cubicBezTo>
                    <a:cubicBezTo>
                      <a:pt x="19993" y="8620"/>
                      <a:pt x="19997" y="8621"/>
                      <a:pt x="20000" y="8623"/>
                    </a:cubicBezTo>
                    <a:cubicBezTo>
                      <a:pt x="20020" y="8623"/>
                      <a:pt x="20030" y="8632"/>
                      <a:pt x="20040" y="8652"/>
                    </a:cubicBezTo>
                    <a:cubicBezTo>
                      <a:pt x="20079" y="8613"/>
                      <a:pt x="20079" y="8553"/>
                      <a:pt x="20109" y="8543"/>
                    </a:cubicBezTo>
                    <a:cubicBezTo>
                      <a:pt x="20112" y="8541"/>
                      <a:pt x="20116" y="8540"/>
                      <a:pt x="20120" y="8540"/>
                    </a:cubicBezTo>
                    <a:cubicBezTo>
                      <a:pt x="20153" y="8540"/>
                      <a:pt x="20204" y="8606"/>
                      <a:pt x="20169" y="8632"/>
                    </a:cubicBezTo>
                    <a:cubicBezTo>
                      <a:pt x="20139" y="8672"/>
                      <a:pt x="20119" y="8672"/>
                      <a:pt x="20060" y="8712"/>
                    </a:cubicBezTo>
                    <a:cubicBezTo>
                      <a:pt x="20069" y="8732"/>
                      <a:pt x="20079" y="8761"/>
                      <a:pt x="20089" y="8791"/>
                    </a:cubicBezTo>
                    <a:cubicBezTo>
                      <a:pt x="20098" y="8819"/>
                      <a:pt x="20107" y="8826"/>
                      <a:pt x="20118" y="8826"/>
                    </a:cubicBezTo>
                    <a:cubicBezTo>
                      <a:pt x="20131" y="8826"/>
                      <a:pt x="20144" y="8815"/>
                      <a:pt x="20158" y="8815"/>
                    </a:cubicBezTo>
                    <a:cubicBezTo>
                      <a:pt x="20173" y="8815"/>
                      <a:pt x="20187" y="8830"/>
                      <a:pt x="20198" y="8890"/>
                    </a:cubicBezTo>
                    <a:cubicBezTo>
                      <a:pt x="20216" y="8961"/>
                      <a:pt x="20186" y="8987"/>
                      <a:pt x="20144" y="8987"/>
                    </a:cubicBezTo>
                    <a:cubicBezTo>
                      <a:pt x="20092" y="8987"/>
                      <a:pt x="20022" y="8948"/>
                      <a:pt x="20000" y="8910"/>
                    </a:cubicBezTo>
                    <a:cubicBezTo>
                      <a:pt x="19980" y="8875"/>
                      <a:pt x="19988" y="8873"/>
                      <a:pt x="19991" y="8873"/>
                    </a:cubicBezTo>
                    <a:cubicBezTo>
                      <a:pt x="19992" y="8873"/>
                      <a:pt x="19993" y="8873"/>
                      <a:pt x="19993" y="8873"/>
                    </a:cubicBezTo>
                    <a:cubicBezTo>
                      <a:pt x="19994" y="8873"/>
                      <a:pt x="19989" y="8871"/>
                      <a:pt x="19960" y="8851"/>
                    </a:cubicBezTo>
                    <a:lnTo>
                      <a:pt x="19950" y="8851"/>
                    </a:lnTo>
                    <a:cubicBezTo>
                      <a:pt x="19941" y="8860"/>
                      <a:pt x="19941" y="8870"/>
                      <a:pt x="19921" y="8880"/>
                    </a:cubicBezTo>
                    <a:cubicBezTo>
                      <a:pt x="19921" y="8920"/>
                      <a:pt x="19941" y="8979"/>
                      <a:pt x="19970" y="9039"/>
                    </a:cubicBezTo>
                    <a:cubicBezTo>
                      <a:pt x="19999" y="9111"/>
                      <a:pt x="20017" y="9162"/>
                      <a:pt x="19999" y="9162"/>
                    </a:cubicBezTo>
                    <a:cubicBezTo>
                      <a:pt x="19992" y="9162"/>
                      <a:pt x="19979" y="9154"/>
                      <a:pt x="19960" y="9138"/>
                    </a:cubicBezTo>
                    <a:cubicBezTo>
                      <a:pt x="19901" y="9069"/>
                      <a:pt x="19921" y="8989"/>
                      <a:pt x="19891" y="8910"/>
                    </a:cubicBezTo>
                    <a:cubicBezTo>
                      <a:pt x="19891" y="8900"/>
                      <a:pt x="19891" y="8900"/>
                      <a:pt x="19891" y="8900"/>
                    </a:cubicBezTo>
                    <a:cubicBezTo>
                      <a:pt x="19876" y="8905"/>
                      <a:pt x="19866" y="8908"/>
                      <a:pt x="19858" y="8908"/>
                    </a:cubicBezTo>
                    <a:cubicBezTo>
                      <a:pt x="19849" y="8908"/>
                      <a:pt x="19841" y="8905"/>
                      <a:pt x="19831" y="8900"/>
                    </a:cubicBezTo>
                    <a:cubicBezTo>
                      <a:pt x="19812" y="8930"/>
                      <a:pt x="19802" y="8950"/>
                      <a:pt x="19802" y="8979"/>
                    </a:cubicBezTo>
                    <a:cubicBezTo>
                      <a:pt x="19782" y="9049"/>
                      <a:pt x="19831" y="8989"/>
                      <a:pt x="19881" y="9079"/>
                    </a:cubicBezTo>
                    <a:cubicBezTo>
                      <a:pt x="19913" y="9143"/>
                      <a:pt x="19958" y="9233"/>
                      <a:pt x="19934" y="9233"/>
                    </a:cubicBezTo>
                    <a:cubicBezTo>
                      <a:pt x="19920" y="9233"/>
                      <a:pt x="19887" y="9207"/>
                      <a:pt x="19822" y="9138"/>
                    </a:cubicBezTo>
                    <a:cubicBezTo>
                      <a:pt x="19782" y="9089"/>
                      <a:pt x="19782" y="9039"/>
                      <a:pt x="19762" y="9029"/>
                    </a:cubicBezTo>
                    <a:cubicBezTo>
                      <a:pt x="19759" y="9026"/>
                      <a:pt x="19756" y="9025"/>
                      <a:pt x="19753" y="9025"/>
                    </a:cubicBezTo>
                    <a:cubicBezTo>
                      <a:pt x="19733" y="9025"/>
                      <a:pt x="19707" y="9073"/>
                      <a:pt x="19732" y="9098"/>
                    </a:cubicBezTo>
                    <a:cubicBezTo>
                      <a:pt x="19752" y="9128"/>
                      <a:pt x="19752" y="9128"/>
                      <a:pt x="19792" y="9168"/>
                    </a:cubicBezTo>
                    <a:cubicBezTo>
                      <a:pt x="19822" y="9198"/>
                      <a:pt x="19841" y="9198"/>
                      <a:pt x="19881" y="9237"/>
                    </a:cubicBezTo>
                    <a:cubicBezTo>
                      <a:pt x="19891" y="9247"/>
                      <a:pt x="19901" y="9257"/>
                      <a:pt x="19911" y="9267"/>
                    </a:cubicBezTo>
                    <a:cubicBezTo>
                      <a:pt x="19938" y="9295"/>
                      <a:pt x="19958" y="9305"/>
                      <a:pt x="19977" y="9305"/>
                    </a:cubicBezTo>
                    <a:cubicBezTo>
                      <a:pt x="20005" y="9305"/>
                      <a:pt x="20032" y="9281"/>
                      <a:pt x="20079" y="9257"/>
                    </a:cubicBezTo>
                    <a:cubicBezTo>
                      <a:pt x="20089" y="9253"/>
                      <a:pt x="20096" y="9252"/>
                      <a:pt x="20101" y="9252"/>
                    </a:cubicBezTo>
                    <a:cubicBezTo>
                      <a:pt x="20131" y="9252"/>
                      <a:pt x="20042" y="9334"/>
                      <a:pt x="20060" y="9386"/>
                    </a:cubicBezTo>
                    <a:lnTo>
                      <a:pt x="20198" y="9386"/>
                    </a:lnTo>
                    <a:cubicBezTo>
                      <a:pt x="20218" y="9376"/>
                      <a:pt x="20248" y="9376"/>
                      <a:pt x="20248" y="9376"/>
                    </a:cubicBezTo>
                    <a:cubicBezTo>
                      <a:pt x="20248" y="9376"/>
                      <a:pt x="20268" y="9426"/>
                      <a:pt x="20258" y="9436"/>
                    </a:cubicBezTo>
                    <a:cubicBezTo>
                      <a:pt x="20253" y="9436"/>
                      <a:pt x="20247" y="9435"/>
                      <a:pt x="20242" y="9435"/>
                    </a:cubicBezTo>
                    <a:cubicBezTo>
                      <a:pt x="20224" y="9435"/>
                      <a:pt x="20206" y="9441"/>
                      <a:pt x="20198" y="9485"/>
                    </a:cubicBezTo>
                    <a:cubicBezTo>
                      <a:pt x="20190" y="9514"/>
                      <a:pt x="20195" y="9522"/>
                      <a:pt x="20209" y="9522"/>
                    </a:cubicBezTo>
                    <a:cubicBezTo>
                      <a:pt x="20229" y="9522"/>
                      <a:pt x="20267" y="9505"/>
                      <a:pt x="20307" y="9505"/>
                    </a:cubicBezTo>
                    <a:lnTo>
                      <a:pt x="20327" y="9505"/>
                    </a:lnTo>
                    <a:cubicBezTo>
                      <a:pt x="20334" y="9504"/>
                      <a:pt x="20340" y="9503"/>
                      <a:pt x="20345" y="9503"/>
                    </a:cubicBezTo>
                    <a:cubicBezTo>
                      <a:pt x="20376" y="9503"/>
                      <a:pt x="20374" y="9529"/>
                      <a:pt x="20357" y="9555"/>
                    </a:cubicBezTo>
                    <a:cubicBezTo>
                      <a:pt x="20357" y="9564"/>
                      <a:pt x="20357" y="9574"/>
                      <a:pt x="20357" y="9574"/>
                    </a:cubicBezTo>
                    <a:cubicBezTo>
                      <a:pt x="20357" y="9601"/>
                      <a:pt x="20353" y="9610"/>
                      <a:pt x="20341" y="9610"/>
                    </a:cubicBezTo>
                    <a:cubicBezTo>
                      <a:pt x="20335" y="9610"/>
                      <a:pt x="20327" y="9607"/>
                      <a:pt x="20317" y="9604"/>
                    </a:cubicBezTo>
                    <a:cubicBezTo>
                      <a:pt x="20298" y="9634"/>
                      <a:pt x="20268" y="9664"/>
                      <a:pt x="20258" y="9674"/>
                    </a:cubicBezTo>
                    <a:cubicBezTo>
                      <a:pt x="20278" y="9683"/>
                      <a:pt x="20298" y="9703"/>
                      <a:pt x="20298" y="9743"/>
                    </a:cubicBezTo>
                    <a:cubicBezTo>
                      <a:pt x="20298" y="9788"/>
                      <a:pt x="20287" y="9804"/>
                      <a:pt x="20273" y="9804"/>
                    </a:cubicBezTo>
                    <a:cubicBezTo>
                      <a:pt x="20255" y="9804"/>
                      <a:pt x="20230" y="9780"/>
                      <a:pt x="20208" y="9753"/>
                    </a:cubicBezTo>
                    <a:cubicBezTo>
                      <a:pt x="20198" y="9723"/>
                      <a:pt x="20179" y="9703"/>
                      <a:pt x="20159" y="9693"/>
                    </a:cubicBezTo>
                    <a:cubicBezTo>
                      <a:pt x="20139" y="9693"/>
                      <a:pt x="20109" y="9693"/>
                      <a:pt x="20079" y="9683"/>
                    </a:cubicBezTo>
                    <a:lnTo>
                      <a:pt x="20079" y="9683"/>
                    </a:lnTo>
                    <a:cubicBezTo>
                      <a:pt x="20079" y="9693"/>
                      <a:pt x="20079" y="9703"/>
                      <a:pt x="20089" y="9713"/>
                    </a:cubicBezTo>
                    <a:cubicBezTo>
                      <a:pt x="20060" y="9703"/>
                      <a:pt x="20040" y="9683"/>
                      <a:pt x="20020" y="9674"/>
                    </a:cubicBezTo>
                    <a:cubicBezTo>
                      <a:pt x="19980" y="9644"/>
                      <a:pt x="19931" y="9624"/>
                      <a:pt x="19891" y="9604"/>
                    </a:cubicBezTo>
                    <a:cubicBezTo>
                      <a:pt x="19824" y="9576"/>
                      <a:pt x="19752" y="9557"/>
                      <a:pt x="19673" y="9557"/>
                    </a:cubicBezTo>
                    <a:cubicBezTo>
                      <a:pt x="19555" y="9557"/>
                      <a:pt x="19421" y="9602"/>
                      <a:pt x="19266" y="9733"/>
                    </a:cubicBezTo>
                    <a:cubicBezTo>
                      <a:pt x="19258" y="9725"/>
                      <a:pt x="19244" y="9710"/>
                      <a:pt x="19212" y="9710"/>
                    </a:cubicBezTo>
                    <a:cubicBezTo>
                      <a:pt x="19205" y="9710"/>
                      <a:pt x="19196" y="9711"/>
                      <a:pt x="19187" y="9713"/>
                    </a:cubicBezTo>
                    <a:cubicBezTo>
                      <a:pt x="19164" y="9719"/>
                      <a:pt x="19148" y="9725"/>
                      <a:pt x="19136" y="9725"/>
                    </a:cubicBezTo>
                    <a:cubicBezTo>
                      <a:pt x="19128" y="9725"/>
                      <a:pt x="19122" y="9722"/>
                      <a:pt x="19118" y="9713"/>
                    </a:cubicBezTo>
                    <a:cubicBezTo>
                      <a:pt x="19108" y="9703"/>
                      <a:pt x="19157" y="9664"/>
                      <a:pt x="19118" y="9644"/>
                    </a:cubicBezTo>
                    <a:cubicBezTo>
                      <a:pt x="19093" y="9638"/>
                      <a:pt x="19076" y="9624"/>
                      <a:pt x="19062" y="9624"/>
                    </a:cubicBezTo>
                    <a:cubicBezTo>
                      <a:pt x="19053" y="9624"/>
                      <a:pt x="19046" y="9629"/>
                      <a:pt x="19038" y="9644"/>
                    </a:cubicBezTo>
                    <a:cubicBezTo>
                      <a:pt x="19026" y="9668"/>
                      <a:pt x="19018" y="9685"/>
                      <a:pt x="19003" y="9685"/>
                    </a:cubicBezTo>
                    <a:cubicBezTo>
                      <a:pt x="18995" y="9685"/>
                      <a:pt x="18984" y="9679"/>
                      <a:pt x="18969" y="9664"/>
                    </a:cubicBezTo>
                    <a:cubicBezTo>
                      <a:pt x="18939" y="9634"/>
                      <a:pt x="18929" y="9644"/>
                      <a:pt x="18909" y="9634"/>
                    </a:cubicBezTo>
                    <a:cubicBezTo>
                      <a:pt x="18899" y="9614"/>
                      <a:pt x="18989" y="9594"/>
                      <a:pt x="18929" y="9574"/>
                    </a:cubicBezTo>
                    <a:cubicBezTo>
                      <a:pt x="18909" y="9564"/>
                      <a:pt x="18894" y="9562"/>
                      <a:pt x="18881" y="9562"/>
                    </a:cubicBezTo>
                    <a:cubicBezTo>
                      <a:pt x="18867" y="9562"/>
                      <a:pt x="18855" y="9564"/>
                      <a:pt x="18840" y="9564"/>
                    </a:cubicBezTo>
                    <a:cubicBezTo>
                      <a:pt x="18840" y="9555"/>
                      <a:pt x="18830" y="9545"/>
                      <a:pt x="18810" y="9535"/>
                    </a:cubicBezTo>
                    <a:cubicBezTo>
                      <a:pt x="18810" y="9525"/>
                      <a:pt x="18810" y="9525"/>
                      <a:pt x="18810" y="9525"/>
                    </a:cubicBezTo>
                    <a:cubicBezTo>
                      <a:pt x="18840" y="9525"/>
                      <a:pt x="18860" y="9525"/>
                      <a:pt x="18820" y="9485"/>
                    </a:cubicBezTo>
                    <a:cubicBezTo>
                      <a:pt x="18771" y="9445"/>
                      <a:pt x="18701" y="9426"/>
                      <a:pt x="18751" y="9426"/>
                    </a:cubicBezTo>
                    <a:cubicBezTo>
                      <a:pt x="18810" y="9465"/>
                      <a:pt x="18880" y="9535"/>
                      <a:pt x="18899" y="9545"/>
                    </a:cubicBezTo>
                    <a:cubicBezTo>
                      <a:pt x="18909" y="9549"/>
                      <a:pt x="18922" y="9556"/>
                      <a:pt x="18932" y="9556"/>
                    </a:cubicBezTo>
                    <a:cubicBezTo>
                      <a:pt x="18943" y="9556"/>
                      <a:pt x="18950" y="9547"/>
                      <a:pt x="18939" y="9515"/>
                    </a:cubicBezTo>
                    <a:cubicBezTo>
                      <a:pt x="18939" y="9515"/>
                      <a:pt x="18939" y="9515"/>
                      <a:pt x="18939" y="9505"/>
                    </a:cubicBezTo>
                    <a:cubicBezTo>
                      <a:pt x="18919" y="9445"/>
                      <a:pt x="18909" y="9465"/>
                      <a:pt x="18909" y="9426"/>
                    </a:cubicBezTo>
                    <a:cubicBezTo>
                      <a:pt x="18909" y="9400"/>
                      <a:pt x="18894" y="9343"/>
                      <a:pt x="18917" y="9343"/>
                    </a:cubicBezTo>
                    <a:cubicBezTo>
                      <a:pt x="18920" y="9343"/>
                      <a:pt x="18924" y="9344"/>
                      <a:pt x="18929" y="9346"/>
                    </a:cubicBezTo>
                    <a:cubicBezTo>
                      <a:pt x="18979" y="9376"/>
                      <a:pt x="19009" y="9386"/>
                      <a:pt x="19018" y="9426"/>
                    </a:cubicBezTo>
                    <a:cubicBezTo>
                      <a:pt x="19026" y="9450"/>
                      <a:pt x="19047" y="9506"/>
                      <a:pt x="19071" y="9506"/>
                    </a:cubicBezTo>
                    <a:cubicBezTo>
                      <a:pt x="19076" y="9506"/>
                      <a:pt x="19082" y="9503"/>
                      <a:pt x="19088" y="9495"/>
                    </a:cubicBezTo>
                    <a:cubicBezTo>
                      <a:pt x="19118" y="9465"/>
                      <a:pt x="19127" y="9465"/>
                      <a:pt x="19098" y="9406"/>
                    </a:cubicBezTo>
                    <a:cubicBezTo>
                      <a:pt x="19058" y="9336"/>
                      <a:pt x="19028" y="9327"/>
                      <a:pt x="19068" y="9317"/>
                    </a:cubicBezTo>
                    <a:cubicBezTo>
                      <a:pt x="19108" y="9317"/>
                      <a:pt x="19127" y="9336"/>
                      <a:pt x="19147" y="9376"/>
                    </a:cubicBezTo>
                    <a:cubicBezTo>
                      <a:pt x="19167" y="9406"/>
                      <a:pt x="19177" y="9426"/>
                      <a:pt x="19207" y="9465"/>
                    </a:cubicBezTo>
                    <a:cubicBezTo>
                      <a:pt x="19227" y="9486"/>
                      <a:pt x="19257" y="9521"/>
                      <a:pt x="19271" y="9521"/>
                    </a:cubicBezTo>
                    <a:cubicBezTo>
                      <a:pt x="19277" y="9521"/>
                      <a:pt x="19279" y="9514"/>
                      <a:pt x="19276" y="9495"/>
                    </a:cubicBezTo>
                    <a:cubicBezTo>
                      <a:pt x="19276" y="9436"/>
                      <a:pt x="19197" y="9426"/>
                      <a:pt x="19246" y="9406"/>
                    </a:cubicBezTo>
                    <a:cubicBezTo>
                      <a:pt x="19263" y="9396"/>
                      <a:pt x="19281" y="9394"/>
                      <a:pt x="19296" y="9394"/>
                    </a:cubicBezTo>
                    <a:cubicBezTo>
                      <a:pt x="19309" y="9394"/>
                      <a:pt x="19321" y="9395"/>
                      <a:pt x="19329" y="9395"/>
                    </a:cubicBezTo>
                    <a:cubicBezTo>
                      <a:pt x="19342" y="9395"/>
                      <a:pt x="19350" y="9392"/>
                      <a:pt x="19346" y="9376"/>
                    </a:cubicBezTo>
                    <a:cubicBezTo>
                      <a:pt x="19336" y="9336"/>
                      <a:pt x="19356" y="9317"/>
                      <a:pt x="19296" y="9317"/>
                    </a:cubicBezTo>
                    <a:cubicBezTo>
                      <a:pt x="19250" y="9317"/>
                      <a:pt x="19208" y="9334"/>
                      <a:pt x="19188" y="9334"/>
                    </a:cubicBezTo>
                    <a:cubicBezTo>
                      <a:pt x="19178" y="9334"/>
                      <a:pt x="19174" y="9330"/>
                      <a:pt x="19177" y="9317"/>
                    </a:cubicBezTo>
                    <a:cubicBezTo>
                      <a:pt x="19197" y="9267"/>
                      <a:pt x="19237" y="9257"/>
                      <a:pt x="19246" y="9257"/>
                    </a:cubicBezTo>
                    <a:cubicBezTo>
                      <a:pt x="19266" y="9257"/>
                      <a:pt x="19237" y="9217"/>
                      <a:pt x="19237" y="9217"/>
                    </a:cubicBezTo>
                    <a:cubicBezTo>
                      <a:pt x="19237" y="9217"/>
                      <a:pt x="19088" y="9208"/>
                      <a:pt x="19068" y="9168"/>
                    </a:cubicBezTo>
                    <a:cubicBezTo>
                      <a:pt x="19052" y="9144"/>
                      <a:pt x="19082" y="9113"/>
                      <a:pt x="19061" y="9113"/>
                    </a:cubicBezTo>
                    <a:cubicBezTo>
                      <a:pt x="19057" y="9113"/>
                      <a:pt x="19049" y="9115"/>
                      <a:pt x="19038" y="9118"/>
                    </a:cubicBezTo>
                    <a:cubicBezTo>
                      <a:pt x="19028" y="9108"/>
                      <a:pt x="19018" y="9098"/>
                      <a:pt x="18999" y="9079"/>
                    </a:cubicBezTo>
                    <a:cubicBezTo>
                      <a:pt x="18909" y="9029"/>
                      <a:pt x="18860" y="8989"/>
                      <a:pt x="18840" y="8970"/>
                    </a:cubicBezTo>
                    <a:cubicBezTo>
                      <a:pt x="18854" y="8934"/>
                      <a:pt x="18873" y="8899"/>
                      <a:pt x="18890" y="8899"/>
                    </a:cubicBezTo>
                    <a:cubicBezTo>
                      <a:pt x="18897" y="8899"/>
                      <a:pt x="18904" y="8905"/>
                      <a:pt x="18909" y="8920"/>
                    </a:cubicBezTo>
                    <a:cubicBezTo>
                      <a:pt x="18939" y="8970"/>
                      <a:pt x="18890" y="8989"/>
                      <a:pt x="18949" y="9029"/>
                    </a:cubicBezTo>
                    <a:cubicBezTo>
                      <a:pt x="18970" y="9041"/>
                      <a:pt x="18988" y="9047"/>
                      <a:pt x="19001" y="9047"/>
                    </a:cubicBezTo>
                    <a:cubicBezTo>
                      <a:pt x="19030" y="9047"/>
                      <a:pt x="19036" y="9018"/>
                      <a:pt x="19009" y="8970"/>
                    </a:cubicBezTo>
                    <a:cubicBezTo>
                      <a:pt x="18977" y="8914"/>
                      <a:pt x="18926" y="8872"/>
                      <a:pt x="18942" y="8872"/>
                    </a:cubicBezTo>
                    <a:cubicBezTo>
                      <a:pt x="18946" y="8872"/>
                      <a:pt x="18955" y="8874"/>
                      <a:pt x="18969" y="8880"/>
                    </a:cubicBezTo>
                    <a:cubicBezTo>
                      <a:pt x="19038" y="8910"/>
                      <a:pt x="19018" y="8900"/>
                      <a:pt x="19058" y="8950"/>
                    </a:cubicBezTo>
                    <a:cubicBezTo>
                      <a:pt x="19079" y="8978"/>
                      <a:pt x="19136" y="9052"/>
                      <a:pt x="19156" y="9052"/>
                    </a:cubicBezTo>
                    <a:cubicBezTo>
                      <a:pt x="19164" y="9052"/>
                      <a:pt x="19166" y="9040"/>
                      <a:pt x="19157" y="9009"/>
                    </a:cubicBezTo>
                    <a:cubicBezTo>
                      <a:pt x="19118" y="8910"/>
                      <a:pt x="19108" y="8940"/>
                      <a:pt x="19078" y="8870"/>
                    </a:cubicBezTo>
                    <a:cubicBezTo>
                      <a:pt x="19048" y="8801"/>
                      <a:pt x="19048" y="8732"/>
                      <a:pt x="19009" y="8732"/>
                    </a:cubicBezTo>
                    <a:cubicBezTo>
                      <a:pt x="19002" y="8728"/>
                      <a:pt x="18995" y="8727"/>
                      <a:pt x="18989" y="8727"/>
                    </a:cubicBezTo>
                    <a:cubicBezTo>
                      <a:pt x="18975" y="8727"/>
                      <a:pt x="18962" y="8732"/>
                      <a:pt x="18949" y="8732"/>
                    </a:cubicBezTo>
                    <a:cubicBezTo>
                      <a:pt x="18929" y="8722"/>
                      <a:pt x="18899" y="8712"/>
                      <a:pt x="18880" y="8702"/>
                    </a:cubicBezTo>
                    <a:cubicBezTo>
                      <a:pt x="18880" y="8695"/>
                      <a:pt x="18880" y="8688"/>
                      <a:pt x="18887" y="8688"/>
                    </a:cubicBezTo>
                    <a:cubicBezTo>
                      <a:pt x="18890" y="8688"/>
                      <a:pt x="18894" y="8689"/>
                      <a:pt x="18899" y="8692"/>
                    </a:cubicBezTo>
                    <a:cubicBezTo>
                      <a:pt x="18922" y="8697"/>
                      <a:pt x="18950" y="8703"/>
                      <a:pt x="18965" y="8703"/>
                    </a:cubicBezTo>
                    <a:cubicBezTo>
                      <a:pt x="18984" y="8703"/>
                      <a:pt x="18986" y="8694"/>
                      <a:pt x="18949" y="8662"/>
                    </a:cubicBezTo>
                    <a:cubicBezTo>
                      <a:pt x="18884" y="8605"/>
                      <a:pt x="18832" y="8568"/>
                      <a:pt x="18843" y="8568"/>
                    </a:cubicBezTo>
                    <a:cubicBezTo>
                      <a:pt x="18846" y="8568"/>
                      <a:pt x="18851" y="8569"/>
                      <a:pt x="18860" y="8573"/>
                    </a:cubicBezTo>
                    <a:cubicBezTo>
                      <a:pt x="18909" y="8583"/>
                      <a:pt x="18999" y="8662"/>
                      <a:pt x="19018" y="8672"/>
                    </a:cubicBezTo>
                    <a:cubicBezTo>
                      <a:pt x="19026" y="8672"/>
                      <a:pt x="19037" y="8676"/>
                      <a:pt x="19045" y="8676"/>
                    </a:cubicBezTo>
                    <a:cubicBezTo>
                      <a:pt x="19059" y="8676"/>
                      <a:pt x="19062" y="8665"/>
                      <a:pt x="19018" y="8603"/>
                    </a:cubicBezTo>
                    <a:cubicBezTo>
                      <a:pt x="18959" y="8504"/>
                      <a:pt x="18969" y="8494"/>
                      <a:pt x="18949" y="8464"/>
                    </a:cubicBezTo>
                    <a:cubicBezTo>
                      <a:pt x="18934" y="8441"/>
                      <a:pt x="18930" y="8388"/>
                      <a:pt x="18902" y="8388"/>
                    </a:cubicBezTo>
                    <a:cubicBezTo>
                      <a:pt x="18894" y="8388"/>
                      <a:pt x="18883" y="8393"/>
                      <a:pt x="18870" y="8404"/>
                    </a:cubicBezTo>
                    <a:cubicBezTo>
                      <a:pt x="18840" y="8434"/>
                      <a:pt x="18820" y="8454"/>
                      <a:pt x="18800" y="8454"/>
                    </a:cubicBezTo>
                    <a:cubicBezTo>
                      <a:pt x="18810" y="8444"/>
                      <a:pt x="18800" y="8424"/>
                      <a:pt x="18780" y="8394"/>
                    </a:cubicBezTo>
                    <a:cubicBezTo>
                      <a:pt x="18705" y="8311"/>
                      <a:pt x="18658" y="8249"/>
                      <a:pt x="18628" y="8249"/>
                    </a:cubicBezTo>
                    <a:cubicBezTo>
                      <a:pt x="18622" y="8249"/>
                      <a:pt x="18617" y="8251"/>
                      <a:pt x="18612" y="8256"/>
                    </a:cubicBezTo>
                    <a:cubicBezTo>
                      <a:pt x="18605" y="8262"/>
                      <a:pt x="18600" y="8266"/>
                      <a:pt x="18595" y="8266"/>
                    </a:cubicBezTo>
                    <a:cubicBezTo>
                      <a:pt x="18584" y="8266"/>
                      <a:pt x="18576" y="8252"/>
                      <a:pt x="18562" y="8226"/>
                    </a:cubicBezTo>
                    <a:cubicBezTo>
                      <a:pt x="18562" y="8226"/>
                      <a:pt x="18562" y="8226"/>
                      <a:pt x="18562" y="8216"/>
                    </a:cubicBezTo>
                    <a:cubicBezTo>
                      <a:pt x="18577" y="8201"/>
                      <a:pt x="18591" y="8192"/>
                      <a:pt x="18610" y="8192"/>
                    </a:cubicBezTo>
                    <a:cubicBezTo>
                      <a:pt x="18617" y="8192"/>
                      <a:pt x="18624" y="8194"/>
                      <a:pt x="18632" y="8196"/>
                    </a:cubicBezTo>
                    <a:cubicBezTo>
                      <a:pt x="18691" y="8216"/>
                      <a:pt x="18671" y="8226"/>
                      <a:pt x="18721" y="8285"/>
                    </a:cubicBezTo>
                    <a:cubicBezTo>
                      <a:pt x="18748" y="8313"/>
                      <a:pt x="18778" y="8328"/>
                      <a:pt x="18797" y="8328"/>
                    </a:cubicBezTo>
                    <a:cubicBezTo>
                      <a:pt x="18812" y="8328"/>
                      <a:pt x="18819" y="8318"/>
                      <a:pt x="18810" y="8295"/>
                    </a:cubicBezTo>
                    <a:cubicBezTo>
                      <a:pt x="18796" y="8268"/>
                      <a:pt x="18802" y="8226"/>
                      <a:pt x="18826" y="8226"/>
                    </a:cubicBezTo>
                    <a:cubicBezTo>
                      <a:pt x="18837" y="8226"/>
                      <a:pt x="18851" y="8234"/>
                      <a:pt x="18870" y="8256"/>
                    </a:cubicBezTo>
                    <a:cubicBezTo>
                      <a:pt x="18929" y="8315"/>
                      <a:pt x="18949" y="8325"/>
                      <a:pt x="19018" y="8365"/>
                    </a:cubicBezTo>
                    <a:cubicBezTo>
                      <a:pt x="19050" y="8387"/>
                      <a:pt x="19089" y="8397"/>
                      <a:pt x="19114" y="8397"/>
                    </a:cubicBezTo>
                    <a:cubicBezTo>
                      <a:pt x="19144" y="8397"/>
                      <a:pt x="19152" y="8382"/>
                      <a:pt x="19098" y="8355"/>
                    </a:cubicBezTo>
                    <a:cubicBezTo>
                      <a:pt x="18989" y="8305"/>
                      <a:pt x="18959" y="8275"/>
                      <a:pt x="18959" y="8266"/>
                    </a:cubicBezTo>
                    <a:cubicBezTo>
                      <a:pt x="18959" y="8249"/>
                      <a:pt x="18952" y="8199"/>
                      <a:pt x="18995" y="8199"/>
                    </a:cubicBezTo>
                    <a:cubicBezTo>
                      <a:pt x="19004" y="8199"/>
                      <a:pt x="19015" y="8201"/>
                      <a:pt x="19028" y="8206"/>
                    </a:cubicBezTo>
                    <a:cubicBezTo>
                      <a:pt x="19063" y="8214"/>
                      <a:pt x="19095" y="8218"/>
                      <a:pt x="19117" y="8218"/>
                    </a:cubicBezTo>
                    <a:cubicBezTo>
                      <a:pt x="19152" y="8218"/>
                      <a:pt x="19164" y="8207"/>
                      <a:pt x="19127" y="8176"/>
                    </a:cubicBezTo>
                    <a:cubicBezTo>
                      <a:pt x="19076" y="8133"/>
                      <a:pt x="19039" y="8105"/>
                      <a:pt x="18984" y="8105"/>
                    </a:cubicBezTo>
                    <a:cubicBezTo>
                      <a:pt x="18976" y="8105"/>
                      <a:pt x="18968" y="8106"/>
                      <a:pt x="18959" y="8107"/>
                    </a:cubicBezTo>
                    <a:cubicBezTo>
                      <a:pt x="18906" y="8114"/>
                      <a:pt x="18859" y="8133"/>
                      <a:pt x="18822" y="8133"/>
                    </a:cubicBezTo>
                    <a:cubicBezTo>
                      <a:pt x="18811" y="8133"/>
                      <a:pt x="18800" y="8132"/>
                      <a:pt x="18790" y="8127"/>
                    </a:cubicBezTo>
                    <a:cubicBezTo>
                      <a:pt x="18800" y="8107"/>
                      <a:pt x="18810" y="8077"/>
                      <a:pt x="18820" y="8057"/>
                    </a:cubicBezTo>
                    <a:cubicBezTo>
                      <a:pt x="18800" y="8047"/>
                      <a:pt x="18780" y="8038"/>
                      <a:pt x="18751" y="8028"/>
                    </a:cubicBezTo>
                    <a:cubicBezTo>
                      <a:pt x="18741" y="8018"/>
                      <a:pt x="18721" y="8008"/>
                      <a:pt x="18711" y="7998"/>
                    </a:cubicBezTo>
                    <a:cubicBezTo>
                      <a:pt x="18711" y="7998"/>
                      <a:pt x="18711" y="7998"/>
                      <a:pt x="18711" y="7988"/>
                    </a:cubicBezTo>
                    <a:cubicBezTo>
                      <a:pt x="18691" y="7978"/>
                      <a:pt x="18681" y="7968"/>
                      <a:pt x="18661" y="7958"/>
                    </a:cubicBezTo>
                    <a:cubicBezTo>
                      <a:pt x="18681" y="7938"/>
                      <a:pt x="18681" y="7919"/>
                      <a:pt x="18681" y="7919"/>
                    </a:cubicBezTo>
                    <a:cubicBezTo>
                      <a:pt x="18681" y="7919"/>
                      <a:pt x="18681" y="7909"/>
                      <a:pt x="18681" y="7899"/>
                    </a:cubicBezTo>
                    <a:lnTo>
                      <a:pt x="18721" y="7899"/>
                    </a:lnTo>
                    <a:cubicBezTo>
                      <a:pt x="18721" y="7889"/>
                      <a:pt x="18721" y="7889"/>
                      <a:pt x="18721" y="7879"/>
                    </a:cubicBezTo>
                    <a:cubicBezTo>
                      <a:pt x="18711" y="7859"/>
                      <a:pt x="18711" y="7849"/>
                      <a:pt x="18701" y="7839"/>
                    </a:cubicBezTo>
                    <a:lnTo>
                      <a:pt x="18701" y="7839"/>
                    </a:lnTo>
                    <a:cubicBezTo>
                      <a:pt x="18711" y="7849"/>
                      <a:pt x="18721" y="7849"/>
                      <a:pt x="18731" y="7859"/>
                    </a:cubicBezTo>
                    <a:cubicBezTo>
                      <a:pt x="18751" y="7899"/>
                      <a:pt x="18780" y="7928"/>
                      <a:pt x="18800" y="7948"/>
                    </a:cubicBezTo>
                    <a:cubicBezTo>
                      <a:pt x="18807" y="7955"/>
                      <a:pt x="18819" y="7962"/>
                      <a:pt x="18829" y="7962"/>
                    </a:cubicBezTo>
                    <a:cubicBezTo>
                      <a:pt x="18833" y="7962"/>
                      <a:pt x="18837" y="7961"/>
                      <a:pt x="18840" y="7958"/>
                    </a:cubicBezTo>
                    <a:cubicBezTo>
                      <a:pt x="18850" y="7958"/>
                      <a:pt x="18850" y="7948"/>
                      <a:pt x="18850" y="7938"/>
                    </a:cubicBezTo>
                    <a:cubicBezTo>
                      <a:pt x="18860" y="7958"/>
                      <a:pt x="18870" y="7968"/>
                      <a:pt x="18880" y="7988"/>
                    </a:cubicBezTo>
                    <a:cubicBezTo>
                      <a:pt x="18880" y="7978"/>
                      <a:pt x="18880" y="7978"/>
                      <a:pt x="18890" y="7978"/>
                    </a:cubicBezTo>
                    <a:cubicBezTo>
                      <a:pt x="18959" y="7958"/>
                      <a:pt x="18999" y="7948"/>
                      <a:pt x="18999" y="7909"/>
                    </a:cubicBezTo>
                    <a:cubicBezTo>
                      <a:pt x="18999" y="7883"/>
                      <a:pt x="18984" y="7792"/>
                      <a:pt x="18936" y="7792"/>
                    </a:cubicBezTo>
                    <a:cubicBezTo>
                      <a:pt x="18928" y="7792"/>
                      <a:pt x="18919" y="7794"/>
                      <a:pt x="18909" y="7800"/>
                    </a:cubicBezTo>
                    <a:cubicBezTo>
                      <a:pt x="18880" y="7819"/>
                      <a:pt x="18870" y="7829"/>
                      <a:pt x="18850" y="7849"/>
                    </a:cubicBezTo>
                    <a:cubicBezTo>
                      <a:pt x="18825" y="7825"/>
                      <a:pt x="18808" y="7807"/>
                      <a:pt x="18791" y="7807"/>
                    </a:cubicBezTo>
                    <a:cubicBezTo>
                      <a:pt x="18787" y="7807"/>
                      <a:pt x="18784" y="7808"/>
                      <a:pt x="18780" y="7809"/>
                    </a:cubicBezTo>
                    <a:cubicBezTo>
                      <a:pt x="18773" y="7817"/>
                      <a:pt x="18769" y="7820"/>
                      <a:pt x="18764" y="7820"/>
                    </a:cubicBezTo>
                    <a:cubicBezTo>
                      <a:pt x="18751" y="7820"/>
                      <a:pt x="18744" y="7788"/>
                      <a:pt x="18691" y="7750"/>
                    </a:cubicBezTo>
                    <a:cubicBezTo>
                      <a:pt x="18666" y="7735"/>
                      <a:pt x="18645" y="7731"/>
                      <a:pt x="18628" y="7731"/>
                    </a:cubicBezTo>
                    <a:cubicBezTo>
                      <a:pt x="18609" y="7731"/>
                      <a:pt x="18594" y="7736"/>
                      <a:pt x="18578" y="7736"/>
                    </a:cubicBezTo>
                    <a:cubicBezTo>
                      <a:pt x="18570" y="7736"/>
                      <a:pt x="18561" y="7735"/>
                      <a:pt x="18552" y="7730"/>
                    </a:cubicBezTo>
                    <a:cubicBezTo>
                      <a:pt x="18542" y="7720"/>
                      <a:pt x="18523" y="7710"/>
                      <a:pt x="18513" y="7700"/>
                    </a:cubicBezTo>
                    <a:cubicBezTo>
                      <a:pt x="18523" y="7690"/>
                      <a:pt x="18533" y="7671"/>
                      <a:pt x="18542" y="7661"/>
                    </a:cubicBezTo>
                    <a:lnTo>
                      <a:pt x="18562" y="7661"/>
                    </a:lnTo>
                    <a:cubicBezTo>
                      <a:pt x="18582" y="7671"/>
                      <a:pt x="18612" y="7671"/>
                      <a:pt x="18632" y="7681"/>
                    </a:cubicBezTo>
                    <a:cubicBezTo>
                      <a:pt x="18662" y="7693"/>
                      <a:pt x="18693" y="7701"/>
                      <a:pt x="18717" y="7701"/>
                    </a:cubicBezTo>
                    <a:cubicBezTo>
                      <a:pt x="18731" y="7701"/>
                      <a:pt x="18743" y="7698"/>
                      <a:pt x="18751" y="7690"/>
                    </a:cubicBezTo>
                    <a:cubicBezTo>
                      <a:pt x="18771" y="7671"/>
                      <a:pt x="18790" y="7651"/>
                      <a:pt x="18810" y="7631"/>
                    </a:cubicBezTo>
                    <a:cubicBezTo>
                      <a:pt x="18830" y="7621"/>
                      <a:pt x="18840" y="7611"/>
                      <a:pt x="18870" y="7611"/>
                    </a:cubicBezTo>
                    <a:cubicBezTo>
                      <a:pt x="18919" y="7601"/>
                      <a:pt x="18989" y="7571"/>
                      <a:pt x="18939" y="7522"/>
                    </a:cubicBezTo>
                    <a:cubicBezTo>
                      <a:pt x="18890" y="7482"/>
                      <a:pt x="18860" y="7403"/>
                      <a:pt x="18850" y="7373"/>
                    </a:cubicBezTo>
                    <a:cubicBezTo>
                      <a:pt x="18850" y="7373"/>
                      <a:pt x="18850" y="7363"/>
                      <a:pt x="18850" y="7363"/>
                    </a:cubicBezTo>
                    <a:cubicBezTo>
                      <a:pt x="18850" y="7363"/>
                      <a:pt x="18850" y="7324"/>
                      <a:pt x="18850" y="7284"/>
                    </a:cubicBezTo>
                    <a:cubicBezTo>
                      <a:pt x="18830" y="7284"/>
                      <a:pt x="18820" y="7274"/>
                      <a:pt x="18810" y="7264"/>
                    </a:cubicBezTo>
                    <a:cubicBezTo>
                      <a:pt x="18810" y="7274"/>
                      <a:pt x="18810" y="7274"/>
                      <a:pt x="18800" y="7274"/>
                    </a:cubicBezTo>
                    <a:cubicBezTo>
                      <a:pt x="18790" y="7304"/>
                      <a:pt x="18780" y="7324"/>
                      <a:pt x="18771" y="7343"/>
                    </a:cubicBezTo>
                    <a:cubicBezTo>
                      <a:pt x="18761" y="7353"/>
                      <a:pt x="18751" y="7373"/>
                      <a:pt x="18741" y="7383"/>
                    </a:cubicBezTo>
                    <a:cubicBezTo>
                      <a:pt x="18741" y="7383"/>
                      <a:pt x="18721" y="7383"/>
                      <a:pt x="18701" y="7393"/>
                    </a:cubicBezTo>
                    <a:cubicBezTo>
                      <a:pt x="18691" y="7393"/>
                      <a:pt x="18681" y="7403"/>
                      <a:pt x="18671" y="7403"/>
                    </a:cubicBezTo>
                    <a:cubicBezTo>
                      <a:pt x="18665" y="7383"/>
                      <a:pt x="18663" y="7364"/>
                      <a:pt x="18659" y="7364"/>
                    </a:cubicBezTo>
                    <a:cubicBezTo>
                      <a:pt x="18657" y="7364"/>
                      <a:pt x="18655" y="7369"/>
                      <a:pt x="18652" y="7383"/>
                    </a:cubicBezTo>
                    <a:cubicBezTo>
                      <a:pt x="18640" y="7405"/>
                      <a:pt x="18617" y="7418"/>
                      <a:pt x="18600" y="7418"/>
                    </a:cubicBezTo>
                    <a:cubicBezTo>
                      <a:pt x="18587" y="7418"/>
                      <a:pt x="18578" y="7410"/>
                      <a:pt x="18582" y="7393"/>
                    </a:cubicBezTo>
                    <a:cubicBezTo>
                      <a:pt x="18582" y="7373"/>
                      <a:pt x="18592" y="7363"/>
                      <a:pt x="18602" y="7343"/>
                    </a:cubicBezTo>
                    <a:cubicBezTo>
                      <a:pt x="18622" y="7314"/>
                      <a:pt x="18632" y="7294"/>
                      <a:pt x="18652" y="7274"/>
                    </a:cubicBezTo>
                    <a:cubicBezTo>
                      <a:pt x="18691" y="7234"/>
                      <a:pt x="18800" y="7274"/>
                      <a:pt x="18731" y="7224"/>
                    </a:cubicBezTo>
                    <a:cubicBezTo>
                      <a:pt x="18721" y="7215"/>
                      <a:pt x="18711" y="7215"/>
                      <a:pt x="18701" y="7215"/>
                    </a:cubicBezTo>
                    <a:cubicBezTo>
                      <a:pt x="18701" y="7205"/>
                      <a:pt x="18711" y="7205"/>
                      <a:pt x="18711" y="7205"/>
                    </a:cubicBezTo>
                    <a:cubicBezTo>
                      <a:pt x="18691" y="7185"/>
                      <a:pt x="18671" y="7175"/>
                      <a:pt x="18661" y="7165"/>
                    </a:cubicBezTo>
                    <a:cubicBezTo>
                      <a:pt x="18671" y="7145"/>
                      <a:pt x="18691" y="7115"/>
                      <a:pt x="18701" y="7086"/>
                    </a:cubicBezTo>
                    <a:cubicBezTo>
                      <a:pt x="18701" y="7076"/>
                      <a:pt x="18701" y="7066"/>
                      <a:pt x="18711" y="7066"/>
                    </a:cubicBezTo>
                    <a:cubicBezTo>
                      <a:pt x="18721" y="7086"/>
                      <a:pt x="18731" y="7115"/>
                      <a:pt x="18771" y="7155"/>
                    </a:cubicBezTo>
                    <a:cubicBezTo>
                      <a:pt x="18761" y="7175"/>
                      <a:pt x="18751" y="7195"/>
                      <a:pt x="18751" y="7205"/>
                    </a:cubicBezTo>
                    <a:cubicBezTo>
                      <a:pt x="18756" y="7210"/>
                      <a:pt x="18760" y="7213"/>
                      <a:pt x="18764" y="7213"/>
                    </a:cubicBezTo>
                    <a:cubicBezTo>
                      <a:pt x="18779" y="7213"/>
                      <a:pt x="18783" y="7164"/>
                      <a:pt x="18840" y="7115"/>
                    </a:cubicBezTo>
                    <a:cubicBezTo>
                      <a:pt x="18875" y="7085"/>
                      <a:pt x="18900" y="7079"/>
                      <a:pt x="18921" y="7079"/>
                    </a:cubicBezTo>
                    <a:cubicBezTo>
                      <a:pt x="18933" y="7079"/>
                      <a:pt x="18943" y="7081"/>
                      <a:pt x="18953" y="7081"/>
                    </a:cubicBezTo>
                    <a:cubicBezTo>
                      <a:pt x="18965" y="7081"/>
                      <a:pt x="18976" y="7078"/>
                      <a:pt x="18989" y="7066"/>
                    </a:cubicBezTo>
                    <a:cubicBezTo>
                      <a:pt x="19028" y="7026"/>
                      <a:pt x="19147" y="6986"/>
                      <a:pt x="19068" y="6927"/>
                    </a:cubicBezTo>
                    <a:cubicBezTo>
                      <a:pt x="19006" y="6886"/>
                      <a:pt x="18978" y="6864"/>
                      <a:pt x="18953" y="6864"/>
                    </a:cubicBezTo>
                    <a:cubicBezTo>
                      <a:pt x="18942" y="6864"/>
                      <a:pt x="18932" y="6868"/>
                      <a:pt x="18919" y="6877"/>
                    </a:cubicBezTo>
                    <a:cubicBezTo>
                      <a:pt x="18900" y="6903"/>
                      <a:pt x="18861" y="6932"/>
                      <a:pt x="18830" y="6932"/>
                    </a:cubicBezTo>
                    <a:cubicBezTo>
                      <a:pt x="18813" y="6932"/>
                      <a:pt x="18798" y="6922"/>
                      <a:pt x="18790" y="6897"/>
                    </a:cubicBezTo>
                    <a:cubicBezTo>
                      <a:pt x="18761" y="6828"/>
                      <a:pt x="18701" y="6887"/>
                      <a:pt x="18721" y="6808"/>
                    </a:cubicBezTo>
                    <a:cubicBezTo>
                      <a:pt x="18737" y="6746"/>
                      <a:pt x="18758" y="6684"/>
                      <a:pt x="18791" y="6684"/>
                    </a:cubicBezTo>
                    <a:cubicBezTo>
                      <a:pt x="18800" y="6684"/>
                      <a:pt x="18809" y="6688"/>
                      <a:pt x="18820" y="6699"/>
                    </a:cubicBezTo>
                    <a:cubicBezTo>
                      <a:pt x="18839" y="6723"/>
                      <a:pt x="18853" y="6735"/>
                      <a:pt x="18862" y="6735"/>
                    </a:cubicBezTo>
                    <a:cubicBezTo>
                      <a:pt x="18872" y="6735"/>
                      <a:pt x="18875" y="6720"/>
                      <a:pt x="18870" y="6689"/>
                    </a:cubicBezTo>
                    <a:cubicBezTo>
                      <a:pt x="18853" y="6631"/>
                      <a:pt x="18754" y="6538"/>
                      <a:pt x="18791" y="6538"/>
                    </a:cubicBezTo>
                    <a:cubicBezTo>
                      <a:pt x="18798" y="6538"/>
                      <a:pt x="18810" y="6542"/>
                      <a:pt x="18830" y="6550"/>
                    </a:cubicBezTo>
                    <a:cubicBezTo>
                      <a:pt x="18939" y="6610"/>
                      <a:pt x="18979" y="6630"/>
                      <a:pt x="18959" y="6689"/>
                    </a:cubicBezTo>
                    <a:cubicBezTo>
                      <a:pt x="18953" y="6723"/>
                      <a:pt x="18989" y="6760"/>
                      <a:pt x="19020" y="6760"/>
                    </a:cubicBezTo>
                    <a:cubicBezTo>
                      <a:pt x="19043" y="6760"/>
                      <a:pt x="19062" y="6739"/>
                      <a:pt x="19058" y="6679"/>
                    </a:cubicBezTo>
                    <a:cubicBezTo>
                      <a:pt x="19038" y="6530"/>
                      <a:pt x="19058" y="6441"/>
                      <a:pt x="18979" y="6441"/>
                    </a:cubicBezTo>
                    <a:cubicBezTo>
                      <a:pt x="18966" y="6443"/>
                      <a:pt x="18956" y="6444"/>
                      <a:pt x="18948" y="6444"/>
                    </a:cubicBezTo>
                    <a:cubicBezTo>
                      <a:pt x="18907" y="6444"/>
                      <a:pt x="18923" y="6422"/>
                      <a:pt x="18890" y="6372"/>
                    </a:cubicBezTo>
                    <a:cubicBezTo>
                      <a:pt x="18880" y="6352"/>
                      <a:pt x="18860" y="6352"/>
                      <a:pt x="18850" y="6342"/>
                    </a:cubicBezTo>
                    <a:cubicBezTo>
                      <a:pt x="18810" y="6332"/>
                      <a:pt x="18771" y="6342"/>
                      <a:pt x="18780" y="6322"/>
                    </a:cubicBezTo>
                    <a:cubicBezTo>
                      <a:pt x="18780" y="6322"/>
                      <a:pt x="18780" y="6312"/>
                      <a:pt x="18780" y="6312"/>
                    </a:cubicBezTo>
                    <a:cubicBezTo>
                      <a:pt x="18790" y="6302"/>
                      <a:pt x="18790" y="6302"/>
                      <a:pt x="18800" y="6292"/>
                    </a:cubicBezTo>
                    <a:cubicBezTo>
                      <a:pt x="18810" y="6282"/>
                      <a:pt x="18810" y="6282"/>
                      <a:pt x="18820" y="6273"/>
                    </a:cubicBezTo>
                    <a:cubicBezTo>
                      <a:pt x="18832" y="6265"/>
                      <a:pt x="18843" y="6261"/>
                      <a:pt x="18853" y="6261"/>
                    </a:cubicBezTo>
                    <a:cubicBezTo>
                      <a:pt x="18892" y="6261"/>
                      <a:pt x="18917" y="6312"/>
                      <a:pt x="18949" y="6312"/>
                    </a:cubicBezTo>
                    <a:cubicBezTo>
                      <a:pt x="18999" y="6302"/>
                      <a:pt x="19038" y="6193"/>
                      <a:pt x="18989" y="6154"/>
                    </a:cubicBezTo>
                    <a:cubicBezTo>
                      <a:pt x="18948" y="6129"/>
                      <a:pt x="18967" y="6099"/>
                      <a:pt x="18991" y="6099"/>
                    </a:cubicBezTo>
                    <a:cubicBezTo>
                      <a:pt x="18997" y="6099"/>
                      <a:pt x="19003" y="6100"/>
                      <a:pt x="19009" y="6104"/>
                    </a:cubicBezTo>
                    <a:cubicBezTo>
                      <a:pt x="19017" y="6107"/>
                      <a:pt x="19030" y="6109"/>
                      <a:pt x="19043" y="6109"/>
                    </a:cubicBezTo>
                    <a:cubicBezTo>
                      <a:pt x="19075" y="6109"/>
                      <a:pt x="19109" y="6097"/>
                      <a:pt x="19088" y="6054"/>
                    </a:cubicBezTo>
                    <a:cubicBezTo>
                      <a:pt x="19058" y="5975"/>
                      <a:pt x="19147" y="5945"/>
                      <a:pt x="19157" y="5926"/>
                    </a:cubicBezTo>
                    <a:cubicBezTo>
                      <a:pt x="19166" y="5916"/>
                      <a:pt x="19133" y="5865"/>
                      <a:pt x="19097" y="5865"/>
                    </a:cubicBezTo>
                    <a:cubicBezTo>
                      <a:pt x="19094" y="5865"/>
                      <a:pt x="19091" y="5865"/>
                      <a:pt x="19088" y="5866"/>
                    </a:cubicBezTo>
                    <a:cubicBezTo>
                      <a:pt x="19061" y="5866"/>
                      <a:pt x="19026" y="5825"/>
                      <a:pt x="19064" y="5825"/>
                    </a:cubicBezTo>
                    <a:cubicBezTo>
                      <a:pt x="19068" y="5825"/>
                      <a:pt x="19073" y="5825"/>
                      <a:pt x="19078" y="5826"/>
                    </a:cubicBezTo>
                    <a:cubicBezTo>
                      <a:pt x="19118" y="5832"/>
                      <a:pt x="19141" y="5851"/>
                      <a:pt x="19154" y="5851"/>
                    </a:cubicBezTo>
                    <a:cubicBezTo>
                      <a:pt x="19164" y="5851"/>
                      <a:pt x="19167" y="5840"/>
                      <a:pt x="19167" y="5807"/>
                    </a:cubicBezTo>
                    <a:cubicBezTo>
                      <a:pt x="19177" y="5727"/>
                      <a:pt x="19157" y="5727"/>
                      <a:pt x="19187" y="5678"/>
                    </a:cubicBezTo>
                    <a:cubicBezTo>
                      <a:pt x="19202" y="5640"/>
                      <a:pt x="19228" y="5449"/>
                      <a:pt x="19240" y="5449"/>
                    </a:cubicBezTo>
                    <a:cubicBezTo>
                      <a:pt x="19244" y="5449"/>
                      <a:pt x="19246" y="5469"/>
                      <a:pt x="19246" y="5519"/>
                    </a:cubicBezTo>
                    <a:lnTo>
                      <a:pt x="19246" y="5380"/>
                    </a:lnTo>
                    <a:cubicBezTo>
                      <a:pt x="19246" y="5330"/>
                      <a:pt x="19248" y="5310"/>
                      <a:pt x="19249" y="5310"/>
                    </a:cubicBezTo>
                    <a:close/>
                    <a:moveTo>
                      <a:pt x="19192" y="9788"/>
                    </a:moveTo>
                    <a:cubicBezTo>
                      <a:pt x="19196" y="9788"/>
                      <a:pt x="19201" y="9790"/>
                      <a:pt x="19207" y="9793"/>
                    </a:cubicBezTo>
                    <a:cubicBezTo>
                      <a:pt x="19197" y="9802"/>
                      <a:pt x="19187" y="9812"/>
                      <a:pt x="19177" y="9822"/>
                    </a:cubicBezTo>
                    <a:cubicBezTo>
                      <a:pt x="19167" y="9812"/>
                      <a:pt x="19167" y="9802"/>
                      <a:pt x="19167" y="9802"/>
                    </a:cubicBezTo>
                    <a:cubicBezTo>
                      <a:pt x="19174" y="9795"/>
                      <a:pt x="19181" y="9788"/>
                      <a:pt x="19192" y="9788"/>
                    </a:cubicBezTo>
                    <a:close/>
                    <a:moveTo>
                      <a:pt x="18745" y="9896"/>
                    </a:moveTo>
                    <a:cubicBezTo>
                      <a:pt x="18754" y="9896"/>
                      <a:pt x="18764" y="9903"/>
                      <a:pt x="18771" y="9921"/>
                    </a:cubicBezTo>
                    <a:cubicBezTo>
                      <a:pt x="18771" y="9921"/>
                      <a:pt x="18771" y="9931"/>
                      <a:pt x="18771" y="9931"/>
                    </a:cubicBezTo>
                    <a:cubicBezTo>
                      <a:pt x="18771" y="9931"/>
                      <a:pt x="18771" y="9941"/>
                      <a:pt x="18780" y="9941"/>
                    </a:cubicBezTo>
                    <a:cubicBezTo>
                      <a:pt x="18771" y="9941"/>
                      <a:pt x="18761" y="9931"/>
                      <a:pt x="18751" y="9931"/>
                    </a:cubicBezTo>
                    <a:cubicBezTo>
                      <a:pt x="18741" y="9921"/>
                      <a:pt x="18741" y="9921"/>
                      <a:pt x="18731" y="9912"/>
                    </a:cubicBezTo>
                    <a:cubicBezTo>
                      <a:pt x="18731" y="9912"/>
                      <a:pt x="18731" y="9912"/>
                      <a:pt x="18731" y="9902"/>
                    </a:cubicBezTo>
                    <a:cubicBezTo>
                      <a:pt x="18735" y="9898"/>
                      <a:pt x="18739" y="9896"/>
                      <a:pt x="18745" y="9896"/>
                    </a:cubicBezTo>
                    <a:close/>
                    <a:moveTo>
                      <a:pt x="3195" y="9811"/>
                    </a:moveTo>
                    <a:cubicBezTo>
                      <a:pt x="3230" y="9811"/>
                      <a:pt x="3180" y="9873"/>
                      <a:pt x="3124" y="9961"/>
                    </a:cubicBezTo>
                    <a:cubicBezTo>
                      <a:pt x="3114" y="9951"/>
                      <a:pt x="3104" y="9941"/>
                      <a:pt x="3094" y="9931"/>
                    </a:cubicBezTo>
                    <a:cubicBezTo>
                      <a:pt x="3084" y="9912"/>
                      <a:pt x="3075" y="9902"/>
                      <a:pt x="3065" y="9882"/>
                    </a:cubicBezTo>
                    <a:cubicBezTo>
                      <a:pt x="3104" y="9872"/>
                      <a:pt x="3134" y="9852"/>
                      <a:pt x="3154" y="9822"/>
                    </a:cubicBezTo>
                    <a:cubicBezTo>
                      <a:pt x="3173" y="9815"/>
                      <a:pt x="3186" y="9811"/>
                      <a:pt x="3195" y="9811"/>
                    </a:cubicBezTo>
                    <a:close/>
                    <a:moveTo>
                      <a:pt x="18870" y="9882"/>
                    </a:moveTo>
                    <a:cubicBezTo>
                      <a:pt x="18909" y="9902"/>
                      <a:pt x="18909" y="9912"/>
                      <a:pt x="18929" y="9941"/>
                    </a:cubicBezTo>
                    <a:cubicBezTo>
                      <a:pt x="18909" y="9951"/>
                      <a:pt x="18899" y="9961"/>
                      <a:pt x="18870" y="9961"/>
                    </a:cubicBezTo>
                    <a:lnTo>
                      <a:pt x="18860" y="9961"/>
                    </a:lnTo>
                    <a:cubicBezTo>
                      <a:pt x="18850" y="9941"/>
                      <a:pt x="18840" y="9921"/>
                      <a:pt x="18830" y="9912"/>
                    </a:cubicBezTo>
                    <a:cubicBezTo>
                      <a:pt x="18830" y="9902"/>
                      <a:pt x="18830" y="9902"/>
                      <a:pt x="18820" y="9892"/>
                    </a:cubicBezTo>
                    <a:cubicBezTo>
                      <a:pt x="18830" y="9892"/>
                      <a:pt x="18840" y="9902"/>
                      <a:pt x="18840" y="9902"/>
                    </a:cubicBezTo>
                    <a:cubicBezTo>
                      <a:pt x="18860" y="9902"/>
                      <a:pt x="18870" y="9892"/>
                      <a:pt x="18870" y="9882"/>
                    </a:cubicBezTo>
                    <a:close/>
                    <a:moveTo>
                      <a:pt x="10670" y="10090"/>
                    </a:moveTo>
                    <a:cubicBezTo>
                      <a:pt x="10699" y="10100"/>
                      <a:pt x="10690" y="10110"/>
                      <a:pt x="10699" y="10169"/>
                    </a:cubicBezTo>
                    <a:cubicBezTo>
                      <a:pt x="10699" y="10189"/>
                      <a:pt x="10690" y="10199"/>
                      <a:pt x="10680" y="10199"/>
                    </a:cubicBezTo>
                    <a:cubicBezTo>
                      <a:pt x="10670" y="10159"/>
                      <a:pt x="10660" y="10120"/>
                      <a:pt x="10660" y="10090"/>
                    </a:cubicBezTo>
                    <a:close/>
                    <a:moveTo>
                      <a:pt x="6466" y="10140"/>
                    </a:moveTo>
                    <a:lnTo>
                      <a:pt x="6466" y="10140"/>
                    </a:lnTo>
                    <a:cubicBezTo>
                      <a:pt x="6485" y="10149"/>
                      <a:pt x="6525" y="10159"/>
                      <a:pt x="6575" y="10159"/>
                    </a:cubicBezTo>
                    <a:cubicBezTo>
                      <a:pt x="6593" y="10158"/>
                      <a:pt x="6608" y="10157"/>
                      <a:pt x="6620" y="10157"/>
                    </a:cubicBezTo>
                    <a:cubicBezTo>
                      <a:pt x="6676" y="10157"/>
                      <a:pt x="6655" y="10176"/>
                      <a:pt x="6614" y="10209"/>
                    </a:cubicBezTo>
                    <a:cubicBezTo>
                      <a:pt x="6545" y="10159"/>
                      <a:pt x="6485" y="10169"/>
                      <a:pt x="6466" y="10140"/>
                    </a:cubicBezTo>
                    <a:close/>
                    <a:moveTo>
                      <a:pt x="6307" y="10199"/>
                    </a:moveTo>
                    <a:cubicBezTo>
                      <a:pt x="6297" y="10249"/>
                      <a:pt x="6287" y="10259"/>
                      <a:pt x="6277" y="10308"/>
                    </a:cubicBezTo>
                    <a:cubicBezTo>
                      <a:pt x="6257" y="10278"/>
                      <a:pt x="6277" y="10239"/>
                      <a:pt x="6307" y="10199"/>
                    </a:cubicBezTo>
                    <a:close/>
                    <a:moveTo>
                      <a:pt x="8488" y="10249"/>
                    </a:moveTo>
                    <a:cubicBezTo>
                      <a:pt x="8488" y="10288"/>
                      <a:pt x="8478" y="10328"/>
                      <a:pt x="8469" y="10368"/>
                    </a:cubicBezTo>
                    <a:cubicBezTo>
                      <a:pt x="8459" y="10358"/>
                      <a:pt x="8459" y="10348"/>
                      <a:pt x="8449" y="10338"/>
                    </a:cubicBezTo>
                    <a:cubicBezTo>
                      <a:pt x="8439" y="10328"/>
                      <a:pt x="8439" y="10318"/>
                      <a:pt x="8429" y="10308"/>
                    </a:cubicBezTo>
                    <a:cubicBezTo>
                      <a:pt x="8439" y="10288"/>
                      <a:pt x="8459" y="10268"/>
                      <a:pt x="8478" y="10249"/>
                    </a:cubicBezTo>
                    <a:close/>
                    <a:moveTo>
                      <a:pt x="17197" y="8207"/>
                    </a:moveTo>
                    <a:cubicBezTo>
                      <a:pt x="17203" y="8207"/>
                      <a:pt x="17221" y="8435"/>
                      <a:pt x="17244" y="8474"/>
                    </a:cubicBezTo>
                    <a:cubicBezTo>
                      <a:pt x="17254" y="8504"/>
                      <a:pt x="17254" y="8563"/>
                      <a:pt x="17263" y="8613"/>
                    </a:cubicBezTo>
                    <a:lnTo>
                      <a:pt x="17273" y="8613"/>
                    </a:lnTo>
                    <a:cubicBezTo>
                      <a:pt x="17303" y="8623"/>
                      <a:pt x="17323" y="8652"/>
                      <a:pt x="17333" y="8672"/>
                    </a:cubicBezTo>
                    <a:cubicBezTo>
                      <a:pt x="17353" y="8662"/>
                      <a:pt x="17363" y="8652"/>
                      <a:pt x="17372" y="8652"/>
                    </a:cubicBezTo>
                    <a:cubicBezTo>
                      <a:pt x="17389" y="8650"/>
                      <a:pt x="17398" y="8649"/>
                      <a:pt x="17402" y="8649"/>
                    </a:cubicBezTo>
                    <a:cubicBezTo>
                      <a:pt x="17415" y="8649"/>
                      <a:pt x="17375" y="8662"/>
                      <a:pt x="17353" y="8692"/>
                    </a:cubicBezTo>
                    <a:cubicBezTo>
                      <a:pt x="17353" y="8692"/>
                      <a:pt x="17353" y="8692"/>
                      <a:pt x="17353" y="8702"/>
                    </a:cubicBezTo>
                    <a:cubicBezTo>
                      <a:pt x="17353" y="8702"/>
                      <a:pt x="17353" y="8712"/>
                      <a:pt x="17363" y="8712"/>
                    </a:cubicBezTo>
                    <a:lnTo>
                      <a:pt x="17343" y="8712"/>
                    </a:lnTo>
                    <a:cubicBezTo>
                      <a:pt x="17313" y="8771"/>
                      <a:pt x="17293" y="8851"/>
                      <a:pt x="17293" y="8870"/>
                    </a:cubicBezTo>
                    <a:cubicBezTo>
                      <a:pt x="17293" y="8880"/>
                      <a:pt x="17293" y="8880"/>
                      <a:pt x="17293" y="8880"/>
                    </a:cubicBezTo>
                    <a:lnTo>
                      <a:pt x="17303" y="8880"/>
                    </a:lnTo>
                    <a:cubicBezTo>
                      <a:pt x="17303" y="8890"/>
                      <a:pt x="17323" y="8870"/>
                      <a:pt x="17323" y="8920"/>
                    </a:cubicBezTo>
                    <a:cubicBezTo>
                      <a:pt x="17333" y="8950"/>
                      <a:pt x="17372" y="8970"/>
                      <a:pt x="17412" y="8979"/>
                    </a:cubicBezTo>
                    <a:cubicBezTo>
                      <a:pt x="17412" y="8970"/>
                      <a:pt x="17422" y="8970"/>
                      <a:pt x="17422" y="8960"/>
                    </a:cubicBezTo>
                    <a:cubicBezTo>
                      <a:pt x="17422" y="8970"/>
                      <a:pt x="17422" y="8979"/>
                      <a:pt x="17432" y="8979"/>
                    </a:cubicBezTo>
                    <a:lnTo>
                      <a:pt x="17452" y="8979"/>
                    </a:lnTo>
                    <a:cubicBezTo>
                      <a:pt x="17462" y="8979"/>
                      <a:pt x="17462" y="8989"/>
                      <a:pt x="17462" y="8989"/>
                    </a:cubicBezTo>
                    <a:cubicBezTo>
                      <a:pt x="17462" y="8989"/>
                      <a:pt x="17462" y="8999"/>
                      <a:pt x="17462" y="9029"/>
                    </a:cubicBezTo>
                    <a:cubicBezTo>
                      <a:pt x="17465" y="9036"/>
                      <a:pt x="17471" y="9039"/>
                      <a:pt x="17479" y="9039"/>
                    </a:cubicBezTo>
                    <a:cubicBezTo>
                      <a:pt x="17494" y="9039"/>
                      <a:pt x="17515" y="9028"/>
                      <a:pt x="17541" y="9009"/>
                    </a:cubicBezTo>
                    <a:cubicBezTo>
                      <a:pt x="17571" y="9009"/>
                      <a:pt x="17601" y="8999"/>
                      <a:pt x="17640" y="8989"/>
                    </a:cubicBezTo>
                    <a:lnTo>
                      <a:pt x="17640" y="8989"/>
                    </a:lnTo>
                    <a:cubicBezTo>
                      <a:pt x="17660" y="8999"/>
                      <a:pt x="17630" y="9029"/>
                      <a:pt x="17610" y="9049"/>
                    </a:cubicBezTo>
                    <a:cubicBezTo>
                      <a:pt x="17601" y="9059"/>
                      <a:pt x="17601" y="9059"/>
                      <a:pt x="17601" y="9069"/>
                    </a:cubicBezTo>
                    <a:cubicBezTo>
                      <a:pt x="17581" y="9089"/>
                      <a:pt x="17571" y="9098"/>
                      <a:pt x="17561" y="9118"/>
                    </a:cubicBezTo>
                    <a:cubicBezTo>
                      <a:pt x="17521" y="9098"/>
                      <a:pt x="17491" y="9079"/>
                      <a:pt x="17442" y="9069"/>
                    </a:cubicBezTo>
                    <a:cubicBezTo>
                      <a:pt x="17442" y="9069"/>
                      <a:pt x="17432" y="9069"/>
                      <a:pt x="17422" y="9059"/>
                    </a:cubicBezTo>
                    <a:cubicBezTo>
                      <a:pt x="17389" y="9056"/>
                      <a:pt x="17368" y="9055"/>
                      <a:pt x="17356" y="9055"/>
                    </a:cubicBezTo>
                    <a:cubicBezTo>
                      <a:pt x="17317" y="9055"/>
                      <a:pt x="17371" y="9068"/>
                      <a:pt x="17432" y="9098"/>
                    </a:cubicBezTo>
                    <a:cubicBezTo>
                      <a:pt x="17442" y="9108"/>
                      <a:pt x="17462" y="9118"/>
                      <a:pt x="17482" y="9138"/>
                    </a:cubicBezTo>
                    <a:cubicBezTo>
                      <a:pt x="17491" y="9148"/>
                      <a:pt x="17491" y="9158"/>
                      <a:pt x="17501" y="9168"/>
                    </a:cubicBezTo>
                    <a:cubicBezTo>
                      <a:pt x="17541" y="9208"/>
                      <a:pt x="17571" y="9267"/>
                      <a:pt x="17591" y="9317"/>
                    </a:cubicBezTo>
                    <a:cubicBezTo>
                      <a:pt x="17561" y="9327"/>
                      <a:pt x="17531" y="9327"/>
                      <a:pt x="17511" y="9356"/>
                    </a:cubicBezTo>
                    <a:cubicBezTo>
                      <a:pt x="17498" y="9376"/>
                      <a:pt x="17494" y="9382"/>
                      <a:pt x="17491" y="9382"/>
                    </a:cubicBezTo>
                    <a:cubicBezTo>
                      <a:pt x="17485" y="9382"/>
                      <a:pt x="17486" y="9353"/>
                      <a:pt x="17432" y="9346"/>
                    </a:cubicBezTo>
                    <a:cubicBezTo>
                      <a:pt x="17343" y="9346"/>
                      <a:pt x="17412" y="9455"/>
                      <a:pt x="17402" y="9594"/>
                    </a:cubicBezTo>
                    <a:cubicBezTo>
                      <a:pt x="17392" y="9644"/>
                      <a:pt x="17402" y="9664"/>
                      <a:pt x="17412" y="9674"/>
                    </a:cubicBezTo>
                    <a:cubicBezTo>
                      <a:pt x="17361" y="9688"/>
                      <a:pt x="17305" y="9697"/>
                      <a:pt x="17259" y="9697"/>
                    </a:cubicBezTo>
                    <a:cubicBezTo>
                      <a:pt x="17243" y="9697"/>
                      <a:pt x="17227" y="9696"/>
                      <a:pt x="17214" y="9693"/>
                    </a:cubicBezTo>
                    <a:cubicBezTo>
                      <a:pt x="17209" y="9692"/>
                      <a:pt x="17205" y="9691"/>
                      <a:pt x="17202" y="9691"/>
                    </a:cubicBezTo>
                    <a:cubicBezTo>
                      <a:pt x="17139" y="9691"/>
                      <a:pt x="17270" y="9945"/>
                      <a:pt x="17402" y="10011"/>
                    </a:cubicBezTo>
                    <a:cubicBezTo>
                      <a:pt x="17493" y="10049"/>
                      <a:pt x="17436" y="10139"/>
                      <a:pt x="17317" y="10139"/>
                    </a:cubicBezTo>
                    <a:cubicBezTo>
                      <a:pt x="17253" y="10139"/>
                      <a:pt x="17171" y="10113"/>
                      <a:pt x="17085" y="10040"/>
                    </a:cubicBezTo>
                    <a:cubicBezTo>
                      <a:pt x="17060" y="10023"/>
                      <a:pt x="17038" y="10015"/>
                      <a:pt x="17017" y="10015"/>
                    </a:cubicBezTo>
                    <a:cubicBezTo>
                      <a:pt x="16954" y="10015"/>
                      <a:pt x="16896" y="10085"/>
                      <a:pt x="16778" y="10189"/>
                    </a:cubicBezTo>
                    <a:cubicBezTo>
                      <a:pt x="16774" y="10186"/>
                      <a:pt x="16770" y="10183"/>
                      <a:pt x="16766" y="10183"/>
                    </a:cubicBezTo>
                    <a:cubicBezTo>
                      <a:pt x="16759" y="10183"/>
                      <a:pt x="16750" y="10190"/>
                      <a:pt x="16738" y="10209"/>
                    </a:cubicBezTo>
                    <a:cubicBezTo>
                      <a:pt x="16738" y="10219"/>
                      <a:pt x="16738" y="10219"/>
                      <a:pt x="16738" y="10219"/>
                    </a:cubicBezTo>
                    <a:cubicBezTo>
                      <a:pt x="16688" y="10259"/>
                      <a:pt x="16678" y="10288"/>
                      <a:pt x="16698" y="10298"/>
                    </a:cubicBezTo>
                    <a:cubicBezTo>
                      <a:pt x="16667" y="10345"/>
                      <a:pt x="16648" y="10374"/>
                      <a:pt x="16632" y="10374"/>
                    </a:cubicBezTo>
                    <a:cubicBezTo>
                      <a:pt x="16627" y="10374"/>
                      <a:pt x="16623" y="10372"/>
                      <a:pt x="16619" y="10368"/>
                    </a:cubicBezTo>
                    <a:cubicBezTo>
                      <a:pt x="16604" y="10345"/>
                      <a:pt x="16606" y="10301"/>
                      <a:pt x="16599" y="10301"/>
                    </a:cubicBezTo>
                    <a:cubicBezTo>
                      <a:pt x="16597" y="10301"/>
                      <a:pt x="16594" y="10306"/>
                      <a:pt x="16589" y="10318"/>
                    </a:cubicBezTo>
                    <a:cubicBezTo>
                      <a:pt x="16580" y="10340"/>
                      <a:pt x="16555" y="10355"/>
                      <a:pt x="16537" y="10355"/>
                    </a:cubicBezTo>
                    <a:cubicBezTo>
                      <a:pt x="16514" y="10355"/>
                      <a:pt x="16501" y="10333"/>
                      <a:pt x="16540" y="10278"/>
                    </a:cubicBezTo>
                    <a:cubicBezTo>
                      <a:pt x="16596" y="10190"/>
                      <a:pt x="16639" y="10128"/>
                      <a:pt x="16669" y="10128"/>
                    </a:cubicBezTo>
                    <a:cubicBezTo>
                      <a:pt x="16676" y="10128"/>
                      <a:pt x="16683" y="10132"/>
                      <a:pt x="16688" y="10140"/>
                    </a:cubicBezTo>
                    <a:cubicBezTo>
                      <a:pt x="16694" y="10145"/>
                      <a:pt x="16698" y="10147"/>
                      <a:pt x="16701" y="10147"/>
                    </a:cubicBezTo>
                    <a:cubicBezTo>
                      <a:pt x="16717" y="10147"/>
                      <a:pt x="16723" y="10097"/>
                      <a:pt x="16787" y="10040"/>
                    </a:cubicBezTo>
                    <a:cubicBezTo>
                      <a:pt x="16807" y="10021"/>
                      <a:pt x="16827" y="10021"/>
                      <a:pt x="16837" y="10011"/>
                    </a:cubicBezTo>
                    <a:cubicBezTo>
                      <a:pt x="16855" y="9975"/>
                      <a:pt x="16896" y="9940"/>
                      <a:pt x="16926" y="9940"/>
                    </a:cubicBezTo>
                    <a:cubicBezTo>
                      <a:pt x="16930" y="9940"/>
                      <a:pt x="16933" y="9940"/>
                      <a:pt x="16936" y="9941"/>
                    </a:cubicBezTo>
                    <a:cubicBezTo>
                      <a:pt x="16946" y="9951"/>
                      <a:pt x="16956" y="9961"/>
                      <a:pt x="16956" y="9971"/>
                    </a:cubicBezTo>
                    <a:lnTo>
                      <a:pt x="16966" y="9971"/>
                    </a:lnTo>
                    <a:cubicBezTo>
                      <a:pt x="17016" y="9941"/>
                      <a:pt x="17075" y="9902"/>
                      <a:pt x="17016" y="9852"/>
                    </a:cubicBezTo>
                    <a:cubicBezTo>
                      <a:pt x="17006" y="9852"/>
                      <a:pt x="16996" y="9842"/>
                      <a:pt x="16986" y="9842"/>
                    </a:cubicBezTo>
                    <a:cubicBezTo>
                      <a:pt x="16945" y="9808"/>
                      <a:pt x="16919" y="9788"/>
                      <a:pt x="16896" y="9788"/>
                    </a:cubicBezTo>
                    <a:cubicBezTo>
                      <a:pt x="16886" y="9788"/>
                      <a:pt x="16876" y="9793"/>
                      <a:pt x="16867" y="9802"/>
                    </a:cubicBezTo>
                    <a:cubicBezTo>
                      <a:pt x="16841" y="9828"/>
                      <a:pt x="16800" y="9861"/>
                      <a:pt x="16768" y="9861"/>
                    </a:cubicBezTo>
                    <a:cubicBezTo>
                      <a:pt x="16750" y="9861"/>
                      <a:pt x="16735" y="9851"/>
                      <a:pt x="16728" y="9822"/>
                    </a:cubicBezTo>
                    <a:cubicBezTo>
                      <a:pt x="16698" y="9753"/>
                      <a:pt x="16639" y="9812"/>
                      <a:pt x="16659" y="9733"/>
                    </a:cubicBezTo>
                    <a:cubicBezTo>
                      <a:pt x="16674" y="9672"/>
                      <a:pt x="16695" y="9605"/>
                      <a:pt x="16727" y="9605"/>
                    </a:cubicBezTo>
                    <a:cubicBezTo>
                      <a:pt x="16736" y="9605"/>
                      <a:pt x="16746" y="9610"/>
                      <a:pt x="16758" y="9624"/>
                    </a:cubicBezTo>
                    <a:cubicBezTo>
                      <a:pt x="16777" y="9648"/>
                      <a:pt x="16793" y="9660"/>
                      <a:pt x="16803" y="9660"/>
                    </a:cubicBezTo>
                    <a:cubicBezTo>
                      <a:pt x="16814" y="9660"/>
                      <a:pt x="16818" y="9645"/>
                      <a:pt x="16807" y="9614"/>
                    </a:cubicBezTo>
                    <a:cubicBezTo>
                      <a:pt x="16791" y="9557"/>
                      <a:pt x="16695" y="9460"/>
                      <a:pt x="16726" y="9460"/>
                    </a:cubicBezTo>
                    <a:cubicBezTo>
                      <a:pt x="16733" y="9460"/>
                      <a:pt x="16746" y="9465"/>
                      <a:pt x="16768" y="9475"/>
                    </a:cubicBezTo>
                    <a:cubicBezTo>
                      <a:pt x="16887" y="9525"/>
                      <a:pt x="16916" y="9555"/>
                      <a:pt x="16906" y="9614"/>
                    </a:cubicBezTo>
                    <a:cubicBezTo>
                      <a:pt x="16895" y="9647"/>
                      <a:pt x="16930" y="9683"/>
                      <a:pt x="16960" y="9683"/>
                    </a:cubicBezTo>
                    <a:cubicBezTo>
                      <a:pt x="16984" y="9683"/>
                      <a:pt x="17005" y="9660"/>
                      <a:pt x="16996" y="9594"/>
                    </a:cubicBezTo>
                    <a:cubicBezTo>
                      <a:pt x="16986" y="9462"/>
                      <a:pt x="17004" y="9365"/>
                      <a:pt x="16937" y="9365"/>
                    </a:cubicBezTo>
                    <a:cubicBezTo>
                      <a:pt x="16933" y="9365"/>
                      <a:pt x="16930" y="9366"/>
                      <a:pt x="16926" y="9366"/>
                    </a:cubicBezTo>
                    <a:cubicBezTo>
                      <a:pt x="16837" y="9366"/>
                      <a:pt x="16867" y="9346"/>
                      <a:pt x="16827" y="9287"/>
                    </a:cubicBezTo>
                    <a:cubicBezTo>
                      <a:pt x="16787" y="9227"/>
                      <a:pt x="16668" y="9287"/>
                      <a:pt x="16738" y="9208"/>
                    </a:cubicBezTo>
                    <a:cubicBezTo>
                      <a:pt x="16761" y="9185"/>
                      <a:pt x="16779" y="9177"/>
                      <a:pt x="16795" y="9177"/>
                    </a:cubicBezTo>
                    <a:cubicBezTo>
                      <a:pt x="16836" y="9177"/>
                      <a:pt x="16861" y="9227"/>
                      <a:pt x="16897" y="9227"/>
                    </a:cubicBezTo>
                    <a:cubicBezTo>
                      <a:pt x="16946" y="9227"/>
                      <a:pt x="16986" y="9108"/>
                      <a:pt x="16936" y="9069"/>
                    </a:cubicBezTo>
                    <a:cubicBezTo>
                      <a:pt x="16883" y="9042"/>
                      <a:pt x="16909" y="9008"/>
                      <a:pt x="16943" y="9008"/>
                    </a:cubicBezTo>
                    <a:cubicBezTo>
                      <a:pt x="16948" y="9008"/>
                      <a:pt x="16952" y="9008"/>
                      <a:pt x="16956" y="9009"/>
                    </a:cubicBezTo>
                    <a:cubicBezTo>
                      <a:pt x="16966" y="9016"/>
                      <a:pt x="16983" y="9021"/>
                      <a:pt x="16998" y="9021"/>
                    </a:cubicBezTo>
                    <a:cubicBezTo>
                      <a:pt x="17028" y="9021"/>
                      <a:pt x="17055" y="9005"/>
                      <a:pt x="17035" y="8960"/>
                    </a:cubicBezTo>
                    <a:cubicBezTo>
                      <a:pt x="17006" y="8880"/>
                      <a:pt x="17095" y="8851"/>
                      <a:pt x="17105" y="8841"/>
                    </a:cubicBezTo>
                    <a:cubicBezTo>
                      <a:pt x="17105" y="8831"/>
                      <a:pt x="17105" y="8821"/>
                      <a:pt x="17095" y="8801"/>
                    </a:cubicBezTo>
                    <a:cubicBezTo>
                      <a:pt x="17085" y="8781"/>
                      <a:pt x="17065" y="8771"/>
                      <a:pt x="17035" y="8771"/>
                    </a:cubicBezTo>
                    <a:cubicBezTo>
                      <a:pt x="16999" y="8771"/>
                      <a:pt x="16963" y="8730"/>
                      <a:pt x="17009" y="8730"/>
                    </a:cubicBezTo>
                    <a:cubicBezTo>
                      <a:pt x="17014" y="8730"/>
                      <a:pt x="17019" y="8731"/>
                      <a:pt x="17025" y="8732"/>
                    </a:cubicBezTo>
                    <a:cubicBezTo>
                      <a:pt x="17061" y="8737"/>
                      <a:pt x="17082" y="8754"/>
                      <a:pt x="17096" y="8754"/>
                    </a:cubicBezTo>
                    <a:cubicBezTo>
                      <a:pt x="17105" y="8754"/>
                      <a:pt x="17111" y="8746"/>
                      <a:pt x="17115" y="8722"/>
                    </a:cubicBezTo>
                    <a:cubicBezTo>
                      <a:pt x="17115" y="8712"/>
                      <a:pt x="17115" y="8702"/>
                      <a:pt x="17115" y="8692"/>
                    </a:cubicBezTo>
                    <a:cubicBezTo>
                      <a:pt x="17125" y="8632"/>
                      <a:pt x="17115" y="8632"/>
                      <a:pt x="17135" y="8583"/>
                    </a:cubicBezTo>
                    <a:cubicBezTo>
                      <a:pt x="17149" y="8545"/>
                      <a:pt x="17176" y="8350"/>
                      <a:pt x="17188" y="8350"/>
                    </a:cubicBezTo>
                    <a:cubicBezTo>
                      <a:pt x="17192" y="8350"/>
                      <a:pt x="17194" y="8371"/>
                      <a:pt x="17194" y="8424"/>
                    </a:cubicBezTo>
                    <a:lnTo>
                      <a:pt x="17194" y="8275"/>
                    </a:lnTo>
                    <a:cubicBezTo>
                      <a:pt x="17194" y="8226"/>
                      <a:pt x="17195" y="8207"/>
                      <a:pt x="17197" y="8207"/>
                    </a:cubicBezTo>
                    <a:close/>
                    <a:moveTo>
                      <a:pt x="8211" y="10338"/>
                    </a:moveTo>
                    <a:cubicBezTo>
                      <a:pt x="8221" y="10348"/>
                      <a:pt x="8240" y="10348"/>
                      <a:pt x="8250" y="10358"/>
                    </a:cubicBezTo>
                    <a:cubicBezTo>
                      <a:pt x="8231" y="10427"/>
                      <a:pt x="8231" y="10516"/>
                      <a:pt x="8270" y="10576"/>
                    </a:cubicBezTo>
                    <a:cubicBezTo>
                      <a:pt x="8250" y="10566"/>
                      <a:pt x="8240" y="10566"/>
                      <a:pt x="8240" y="10566"/>
                    </a:cubicBezTo>
                    <a:cubicBezTo>
                      <a:pt x="8240" y="10566"/>
                      <a:pt x="8171" y="10467"/>
                      <a:pt x="8141" y="10397"/>
                    </a:cubicBezTo>
                    <a:cubicBezTo>
                      <a:pt x="8161" y="10378"/>
                      <a:pt x="8181" y="10358"/>
                      <a:pt x="8211" y="10338"/>
                    </a:cubicBezTo>
                    <a:close/>
                    <a:moveTo>
                      <a:pt x="12603" y="10477"/>
                    </a:moveTo>
                    <a:cubicBezTo>
                      <a:pt x="12643" y="10497"/>
                      <a:pt x="12633" y="10506"/>
                      <a:pt x="12673" y="10556"/>
                    </a:cubicBezTo>
                    <a:cubicBezTo>
                      <a:pt x="12692" y="10566"/>
                      <a:pt x="12702" y="10596"/>
                      <a:pt x="12722" y="10615"/>
                    </a:cubicBezTo>
                    <a:cubicBezTo>
                      <a:pt x="12722" y="10615"/>
                      <a:pt x="12712" y="10615"/>
                      <a:pt x="12712" y="10606"/>
                    </a:cubicBezTo>
                    <a:cubicBezTo>
                      <a:pt x="12663" y="10576"/>
                      <a:pt x="12534" y="10526"/>
                      <a:pt x="12603" y="10477"/>
                    </a:cubicBezTo>
                    <a:close/>
                    <a:moveTo>
                      <a:pt x="18973" y="10525"/>
                    </a:moveTo>
                    <a:cubicBezTo>
                      <a:pt x="19013" y="10525"/>
                      <a:pt x="19031" y="10562"/>
                      <a:pt x="19058" y="10615"/>
                    </a:cubicBezTo>
                    <a:cubicBezTo>
                      <a:pt x="19058" y="10615"/>
                      <a:pt x="19058" y="10615"/>
                      <a:pt x="19068" y="10625"/>
                    </a:cubicBezTo>
                    <a:cubicBezTo>
                      <a:pt x="19048" y="10625"/>
                      <a:pt x="19038" y="10625"/>
                      <a:pt x="19028" y="10635"/>
                    </a:cubicBezTo>
                    <a:cubicBezTo>
                      <a:pt x="19009" y="10635"/>
                      <a:pt x="18999" y="10645"/>
                      <a:pt x="18989" y="10645"/>
                    </a:cubicBezTo>
                    <a:cubicBezTo>
                      <a:pt x="18949" y="10556"/>
                      <a:pt x="18919" y="10536"/>
                      <a:pt x="18959" y="10526"/>
                    </a:cubicBezTo>
                    <a:cubicBezTo>
                      <a:pt x="18964" y="10525"/>
                      <a:pt x="18969" y="10525"/>
                      <a:pt x="18973" y="10525"/>
                    </a:cubicBezTo>
                    <a:close/>
                    <a:moveTo>
                      <a:pt x="18778" y="10567"/>
                    </a:moveTo>
                    <a:cubicBezTo>
                      <a:pt x="18784" y="10567"/>
                      <a:pt x="18791" y="10570"/>
                      <a:pt x="18800" y="10576"/>
                    </a:cubicBezTo>
                    <a:cubicBezTo>
                      <a:pt x="18850" y="10606"/>
                      <a:pt x="18890" y="10625"/>
                      <a:pt x="18899" y="10675"/>
                    </a:cubicBezTo>
                    <a:cubicBezTo>
                      <a:pt x="18850" y="10695"/>
                      <a:pt x="18810" y="10715"/>
                      <a:pt x="18780" y="10734"/>
                    </a:cubicBezTo>
                    <a:cubicBezTo>
                      <a:pt x="18780" y="10725"/>
                      <a:pt x="18771" y="10715"/>
                      <a:pt x="18771" y="10695"/>
                    </a:cubicBezTo>
                    <a:cubicBezTo>
                      <a:pt x="18771" y="10645"/>
                      <a:pt x="18750" y="10567"/>
                      <a:pt x="18778" y="10567"/>
                    </a:cubicBezTo>
                    <a:close/>
                    <a:moveTo>
                      <a:pt x="9022" y="10064"/>
                    </a:moveTo>
                    <a:cubicBezTo>
                      <a:pt x="9032" y="10064"/>
                      <a:pt x="9039" y="10066"/>
                      <a:pt x="9044" y="10070"/>
                    </a:cubicBezTo>
                    <a:cubicBezTo>
                      <a:pt x="9069" y="10121"/>
                      <a:pt x="9144" y="10264"/>
                      <a:pt x="9172" y="10264"/>
                    </a:cubicBezTo>
                    <a:cubicBezTo>
                      <a:pt x="9177" y="10264"/>
                      <a:pt x="9181" y="10259"/>
                      <a:pt x="9182" y="10249"/>
                    </a:cubicBezTo>
                    <a:cubicBezTo>
                      <a:pt x="9182" y="10239"/>
                      <a:pt x="9182" y="10239"/>
                      <a:pt x="9182" y="10229"/>
                    </a:cubicBezTo>
                    <a:cubicBezTo>
                      <a:pt x="9192" y="10239"/>
                      <a:pt x="9192" y="10259"/>
                      <a:pt x="9202" y="10268"/>
                    </a:cubicBezTo>
                    <a:cubicBezTo>
                      <a:pt x="9212" y="10278"/>
                      <a:pt x="9212" y="10288"/>
                      <a:pt x="9222" y="10288"/>
                    </a:cubicBezTo>
                    <a:cubicBezTo>
                      <a:pt x="9212" y="10348"/>
                      <a:pt x="9143" y="10368"/>
                      <a:pt x="9014" y="10397"/>
                    </a:cubicBezTo>
                    <a:cubicBezTo>
                      <a:pt x="8984" y="10407"/>
                      <a:pt x="8964" y="10407"/>
                      <a:pt x="8935" y="10417"/>
                    </a:cubicBezTo>
                    <a:cubicBezTo>
                      <a:pt x="8925" y="10417"/>
                      <a:pt x="8915" y="10417"/>
                      <a:pt x="8905" y="10427"/>
                    </a:cubicBezTo>
                    <a:lnTo>
                      <a:pt x="8885" y="10427"/>
                    </a:lnTo>
                    <a:cubicBezTo>
                      <a:pt x="8885" y="10427"/>
                      <a:pt x="8885" y="10437"/>
                      <a:pt x="8875" y="10437"/>
                    </a:cubicBezTo>
                    <a:lnTo>
                      <a:pt x="8865" y="10437"/>
                    </a:lnTo>
                    <a:cubicBezTo>
                      <a:pt x="8806" y="10467"/>
                      <a:pt x="8746" y="10536"/>
                      <a:pt x="8716" y="10625"/>
                    </a:cubicBezTo>
                    <a:cubicBezTo>
                      <a:pt x="8726" y="10615"/>
                      <a:pt x="8736" y="10606"/>
                      <a:pt x="8746" y="10606"/>
                    </a:cubicBezTo>
                    <a:cubicBezTo>
                      <a:pt x="8726" y="10635"/>
                      <a:pt x="8706" y="10675"/>
                      <a:pt x="8687" y="10715"/>
                    </a:cubicBezTo>
                    <a:cubicBezTo>
                      <a:pt x="8677" y="10725"/>
                      <a:pt x="8667" y="10744"/>
                      <a:pt x="8657" y="10754"/>
                    </a:cubicBezTo>
                    <a:cubicBezTo>
                      <a:pt x="8647" y="10754"/>
                      <a:pt x="8647" y="10744"/>
                      <a:pt x="8637" y="10734"/>
                    </a:cubicBezTo>
                    <a:cubicBezTo>
                      <a:pt x="8617" y="10725"/>
                      <a:pt x="8647" y="10695"/>
                      <a:pt x="8677" y="10675"/>
                    </a:cubicBezTo>
                    <a:cubicBezTo>
                      <a:pt x="8687" y="10655"/>
                      <a:pt x="8697" y="10645"/>
                      <a:pt x="8706" y="10635"/>
                    </a:cubicBezTo>
                    <a:cubicBezTo>
                      <a:pt x="8706" y="10615"/>
                      <a:pt x="8697" y="10596"/>
                      <a:pt x="8667" y="10586"/>
                    </a:cubicBezTo>
                    <a:cubicBezTo>
                      <a:pt x="8615" y="10558"/>
                      <a:pt x="8584" y="10547"/>
                      <a:pt x="8555" y="10547"/>
                    </a:cubicBezTo>
                    <a:cubicBezTo>
                      <a:pt x="8523" y="10547"/>
                      <a:pt x="8496" y="10560"/>
                      <a:pt x="8449" y="10576"/>
                    </a:cubicBezTo>
                    <a:cubicBezTo>
                      <a:pt x="8419" y="10586"/>
                      <a:pt x="8389" y="10586"/>
                      <a:pt x="8369" y="10586"/>
                    </a:cubicBezTo>
                    <a:cubicBezTo>
                      <a:pt x="8379" y="10546"/>
                      <a:pt x="8369" y="10467"/>
                      <a:pt x="8369" y="10427"/>
                    </a:cubicBezTo>
                    <a:lnTo>
                      <a:pt x="8369" y="10427"/>
                    </a:lnTo>
                    <a:cubicBezTo>
                      <a:pt x="8379" y="10437"/>
                      <a:pt x="8389" y="10437"/>
                      <a:pt x="8399" y="10437"/>
                    </a:cubicBezTo>
                    <a:cubicBezTo>
                      <a:pt x="8429" y="10447"/>
                      <a:pt x="8449" y="10447"/>
                      <a:pt x="8469" y="10447"/>
                    </a:cubicBezTo>
                    <a:cubicBezTo>
                      <a:pt x="8478" y="10456"/>
                      <a:pt x="8491" y="10461"/>
                      <a:pt x="8507" y="10461"/>
                    </a:cubicBezTo>
                    <a:cubicBezTo>
                      <a:pt x="8542" y="10461"/>
                      <a:pt x="8592" y="10438"/>
                      <a:pt x="8647" y="10397"/>
                    </a:cubicBezTo>
                    <a:cubicBezTo>
                      <a:pt x="8662" y="10428"/>
                      <a:pt x="8675" y="10448"/>
                      <a:pt x="8682" y="10448"/>
                    </a:cubicBezTo>
                    <a:cubicBezTo>
                      <a:pt x="8689" y="10448"/>
                      <a:pt x="8691" y="10431"/>
                      <a:pt x="8687" y="10387"/>
                    </a:cubicBezTo>
                    <a:cubicBezTo>
                      <a:pt x="8687" y="10378"/>
                      <a:pt x="8677" y="10378"/>
                      <a:pt x="8677" y="10368"/>
                    </a:cubicBezTo>
                    <a:cubicBezTo>
                      <a:pt x="8687" y="10358"/>
                      <a:pt x="8697" y="10358"/>
                      <a:pt x="8697" y="10348"/>
                    </a:cubicBezTo>
                    <a:cubicBezTo>
                      <a:pt x="8706" y="10338"/>
                      <a:pt x="8716" y="10328"/>
                      <a:pt x="8736" y="10308"/>
                    </a:cubicBezTo>
                    <a:cubicBezTo>
                      <a:pt x="8796" y="10239"/>
                      <a:pt x="8816" y="10189"/>
                      <a:pt x="8845" y="10159"/>
                    </a:cubicBezTo>
                    <a:cubicBezTo>
                      <a:pt x="8845" y="10169"/>
                      <a:pt x="8845" y="10189"/>
                      <a:pt x="8855" y="10199"/>
                    </a:cubicBezTo>
                    <a:cubicBezTo>
                      <a:pt x="8865" y="10249"/>
                      <a:pt x="8885" y="10308"/>
                      <a:pt x="8905" y="10348"/>
                    </a:cubicBezTo>
                    <a:cubicBezTo>
                      <a:pt x="8915" y="10368"/>
                      <a:pt x="8915" y="10378"/>
                      <a:pt x="8925" y="10387"/>
                    </a:cubicBezTo>
                    <a:cubicBezTo>
                      <a:pt x="8932" y="10391"/>
                      <a:pt x="8939" y="10393"/>
                      <a:pt x="8946" y="10393"/>
                    </a:cubicBezTo>
                    <a:cubicBezTo>
                      <a:pt x="8958" y="10393"/>
                      <a:pt x="8968" y="10386"/>
                      <a:pt x="8974" y="10368"/>
                    </a:cubicBezTo>
                    <a:cubicBezTo>
                      <a:pt x="9004" y="10328"/>
                      <a:pt x="9014" y="10308"/>
                      <a:pt x="9024" y="10278"/>
                    </a:cubicBezTo>
                    <a:cubicBezTo>
                      <a:pt x="9024" y="10239"/>
                      <a:pt x="9014" y="10199"/>
                      <a:pt x="8984" y="10110"/>
                    </a:cubicBezTo>
                    <a:cubicBezTo>
                      <a:pt x="8984" y="10100"/>
                      <a:pt x="8974" y="10090"/>
                      <a:pt x="8974" y="10080"/>
                    </a:cubicBezTo>
                    <a:cubicBezTo>
                      <a:pt x="8992" y="10068"/>
                      <a:pt x="9009" y="10064"/>
                      <a:pt x="9022" y="10064"/>
                    </a:cubicBezTo>
                    <a:close/>
                    <a:moveTo>
                      <a:pt x="18692" y="10665"/>
                    </a:moveTo>
                    <a:cubicBezTo>
                      <a:pt x="18700" y="10665"/>
                      <a:pt x="18704" y="10676"/>
                      <a:pt x="18721" y="10715"/>
                    </a:cubicBezTo>
                    <a:cubicBezTo>
                      <a:pt x="18731" y="10725"/>
                      <a:pt x="18731" y="10734"/>
                      <a:pt x="18741" y="10754"/>
                    </a:cubicBezTo>
                    <a:cubicBezTo>
                      <a:pt x="18711" y="10764"/>
                      <a:pt x="18681" y="10784"/>
                      <a:pt x="18671" y="10804"/>
                    </a:cubicBezTo>
                    <a:cubicBezTo>
                      <a:pt x="18671" y="10794"/>
                      <a:pt x="18661" y="10794"/>
                      <a:pt x="18652" y="10784"/>
                    </a:cubicBezTo>
                    <a:cubicBezTo>
                      <a:pt x="18599" y="10714"/>
                      <a:pt x="18517" y="10683"/>
                      <a:pt x="18571" y="10683"/>
                    </a:cubicBezTo>
                    <a:cubicBezTo>
                      <a:pt x="18578" y="10683"/>
                      <a:pt x="18589" y="10684"/>
                      <a:pt x="18602" y="10685"/>
                    </a:cubicBezTo>
                    <a:cubicBezTo>
                      <a:pt x="18664" y="10685"/>
                      <a:pt x="18681" y="10665"/>
                      <a:pt x="18692" y="10665"/>
                    </a:cubicBezTo>
                    <a:close/>
                    <a:moveTo>
                      <a:pt x="3129" y="10793"/>
                    </a:moveTo>
                    <a:cubicBezTo>
                      <a:pt x="3131" y="10793"/>
                      <a:pt x="3133" y="10793"/>
                      <a:pt x="3134" y="10794"/>
                    </a:cubicBezTo>
                    <a:cubicBezTo>
                      <a:pt x="3159" y="10802"/>
                      <a:pt x="3149" y="10847"/>
                      <a:pt x="3182" y="10884"/>
                    </a:cubicBezTo>
                    <a:lnTo>
                      <a:pt x="3182" y="10884"/>
                    </a:lnTo>
                    <a:cubicBezTo>
                      <a:pt x="3181" y="10884"/>
                      <a:pt x="3181" y="10884"/>
                      <a:pt x="3180" y="10884"/>
                    </a:cubicBezTo>
                    <a:cubicBezTo>
                      <a:pt x="3170" y="10884"/>
                      <a:pt x="3159" y="10893"/>
                      <a:pt x="3144" y="10913"/>
                    </a:cubicBezTo>
                    <a:cubicBezTo>
                      <a:pt x="3124" y="10893"/>
                      <a:pt x="3114" y="10883"/>
                      <a:pt x="3094" y="10863"/>
                    </a:cubicBezTo>
                    <a:cubicBezTo>
                      <a:pt x="3076" y="10845"/>
                      <a:pt x="3109" y="10793"/>
                      <a:pt x="3129" y="10793"/>
                    </a:cubicBezTo>
                    <a:close/>
                    <a:moveTo>
                      <a:pt x="18463" y="10770"/>
                    </a:moveTo>
                    <a:cubicBezTo>
                      <a:pt x="18468" y="10770"/>
                      <a:pt x="18475" y="10772"/>
                      <a:pt x="18483" y="10774"/>
                    </a:cubicBezTo>
                    <a:cubicBezTo>
                      <a:pt x="18582" y="10804"/>
                      <a:pt x="18562" y="10824"/>
                      <a:pt x="18622" y="10834"/>
                    </a:cubicBezTo>
                    <a:cubicBezTo>
                      <a:pt x="18632" y="10834"/>
                      <a:pt x="18652" y="10844"/>
                      <a:pt x="18661" y="10844"/>
                    </a:cubicBezTo>
                    <a:cubicBezTo>
                      <a:pt x="18652" y="10853"/>
                      <a:pt x="18652" y="10863"/>
                      <a:pt x="18661" y="10873"/>
                    </a:cubicBezTo>
                    <a:cubicBezTo>
                      <a:pt x="18661" y="10883"/>
                      <a:pt x="18661" y="10893"/>
                      <a:pt x="18661" y="10903"/>
                    </a:cubicBezTo>
                    <a:cubicBezTo>
                      <a:pt x="18661" y="10913"/>
                      <a:pt x="18661" y="10913"/>
                      <a:pt x="18652" y="10913"/>
                    </a:cubicBezTo>
                    <a:lnTo>
                      <a:pt x="18642" y="10913"/>
                    </a:lnTo>
                    <a:cubicBezTo>
                      <a:pt x="18630" y="10915"/>
                      <a:pt x="18618" y="10916"/>
                      <a:pt x="18606" y="10916"/>
                    </a:cubicBezTo>
                    <a:cubicBezTo>
                      <a:pt x="18561" y="10916"/>
                      <a:pt x="18523" y="10903"/>
                      <a:pt x="18523" y="10903"/>
                    </a:cubicBezTo>
                    <a:cubicBezTo>
                      <a:pt x="18523" y="10903"/>
                      <a:pt x="18407" y="10770"/>
                      <a:pt x="18463" y="10770"/>
                    </a:cubicBezTo>
                    <a:close/>
                    <a:moveTo>
                      <a:pt x="12887" y="10781"/>
                    </a:moveTo>
                    <a:cubicBezTo>
                      <a:pt x="12895" y="10781"/>
                      <a:pt x="12906" y="10790"/>
                      <a:pt x="12921" y="10814"/>
                    </a:cubicBezTo>
                    <a:cubicBezTo>
                      <a:pt x="12921" y="10824"/>
                      <a:pt x="12930" y="10824"/>
                      <a:pt x="12930" y="10824"/>
                    </a:cubicBezTo>
                    <a:cubicBezTo>
                      <a:pt x="12921" y="10873"/>
                      <a:pt x="12911" y="10923"/>
                      <a:pt x="12901" y="10953"/>
                    </a:cubicBezTo>
                    <a:cubicBezTo>
                      <a:pt x="12891" y="10953"/>
                      <a:pt x="12871" y="10953"/>
                      <a:pt x="12851" y="10943"/>
                    </a:cubicBezTo>
                    <a:cubicBezTo>
                      <a:pt x="12861" y="10923"/>
                      <a:pt x="12871" y="10903"/>
                      <a:pt x="12871" y="10903"/>
                    </a:cubicBezTo>
                    <a:cubicBezTo>
                      <a:pt x="12871" y="10903"/>
                      <a:pt x="12859" y="10781"/>
                      <a:pt x="12887" y="10781"/>
                    </a:cubicBezTo>
                    <a:close/>
                    <a:moveTo>
                      <a:pt x="16797" y="10328"/>
                    </a:moveTo>
                    <a:cubicBezTo>
                      <a:pt x="16887" y="10338"/>
                      <a:pt x="17016" y="10348"/>
                      <a:pt x="17065" y="10407"/>
                    </a:cubicBezTo>
                    <a:cubicBezTo>
                      <a:pt x="17101" y="10446"/>
                      <a:pt x="17113" y="10460"/>
                      <a:pt x="17122" y="10460"/>
                    </a:cubicBezTo>
                    <a:cubicBezTo>
                      <a:pt x="17139" y="10460"/>
                      <a:pt x="17140" y="10404"/>
                      <a:pt x="17293" y="10397"/>
                    </a:cubicBezTo>
                    <a:cubicBezTo>
                      <a:pt x="17511" y="10397"/>
                      <a:pt x="17333" y="10606"/>
                      <a:pt x="17363" y="10873"/>
                    </a:cubicBezTo>
                    <a:cubicBezTo>
                      <a:pt x="17380" y="10994"/>
                      <a:pt x="17328" y="11036"/>
                      <a:pt x="17267" y="11036"/>
                    </a:cubicBezTo>
                    <a:cubicBezTo>
                      <a:pt x="17187" y="11036"/>
                      <a:pt x="17092" y="10965"/>
                      <a:pt x="17115" y="10903"/>
                    </a:cubicBezTo>
                    <a:cubicBezTo>
                      <a:pt x="17164" y="10794"/>
                      <a:pt x="17244" y="10814"/>
                      <a:pt x="16936" y="10715"/>
                    </a:cubicBezTo>
                    <a:cubicBezTo>
                      <a:pt x="16845" y="10683"/>
                      <a:pt x="16806" y="10670"/>
                      <a:pt x="16798" y="10670"/>
                    </a:cubicBezTo>
                    <a:cubicBezTo>
                      <a:pt x="16787" y="10670"/>
                      <a:pt x="16841" y="10698"/>
                      <a:pt x="16893" y="10741"/>
                    </a:cubicBezTo>
                    <a:lnTo>
                      <a:pt x="16893" y="10741"/>
                    </a:lnTo>
                    <a:cubicBezTo>
                      <a:pt x="16888" y="10738"/>
                      <a:pt x="16882" y="10736"/>
                      <a:pt x="16876" y="10736"/>
                    </a:cubicBezTo>
                    <a:cubicBezTo>
                      <a:pt x="16868" y="10736"/>
                      <a:pt x="16858" y="10739"/>
                      <a:pt x="16847" y="10744"/>
                    </a:cubicBezTo>
                    <a:cubicBezTo>
                      <a:pt x="16787" y="10774"/>
                      <a:pt x="16797" y="10784"/>
                      <a:pt x="16748" y="10873"/>
                    </a:cubicBezTo>
                    <a:cubicBezTo>
                      <a:pt x="16719" y="10924"/>
                      <a:pt x="16685" y="10953"/>
                      <a:pt x="16664" y="10953"/>
                    </a:cubicBezTo>
                    <a:cubicBezTo>
                      <a:pt x="16648" y="10953"/>
                      <a:pt x="16640" y="10937"/>
                      <a:pt x="16649" y="10903"/>
                    </a:cubicBezTo>
                    <a:cubicBezTo>
                      <a:pt x="16662" y="10855"/>
                      <a:pt x="16657" y="10787"/>
                      <a:pt x="16633" y="10787"/>
                    </a:cubicBezTo>
                    <a:cubicBezTo>
                      <a:pt x="16622" y="10787"/>
                      <a:pt x="16607" y="10800"/>
                      <a:pt x="16589" y="10834"/>
                    </a:cubicBezTo>
                    <a:cubicBezTo>
                      <a:pt x="16530" y="10933"/>
                      <a:pt x="16500" y="10943"/>
                      <a:pt x="16431" y="11012"/>
                    </a:cubicBezTo>
                    <a:lnTo>
                      <a:pt x="16421" y="11012"/>
                    </a:lnTo>
                    <a:cubicBezTo>
                      <a:pt x="16403" y="10995"/>
                      <a:pt x="16386" y="10984"/>
                      <a:pt x="16371" y="10984"/>
                    </a:cubicBezTo>
                    <a:cubicBezTo>
                      <a:pt x="16360" y="10984"/>
                      <a:pt x="16350" y="10990"/>
                      <a:pt x="16341" y="11002"/>
                    </a:cubicBezTo>
                    <a:cubicBezTo>
                      <a:pt x="16341" y="11002"/>
                      <a:pt x="16341" y="10992"/>
                      <a:pt x="16341" y="10992"/>
                    </a:cubicBezTo>
                    <a:cubicBezTo>
                      <a:pt x="16460" y="10913"/>
                      <a:pt x="16490" y="10873"/>
                      <a:pt x="16490" y="10844"/>
                    </a:cubicBezTo>
                    <a:cubicBezTo>
                      <a:pt x="16490" y="10819"/>
                      <a:pt x="16497" y="10742"/>
                      <a:pt x="16450" y="10742"/>
                    </a:cubicBezTo>
                    <a:cubicBezTo>
                      <a:pt x="16440" y="10742"/>
                      <a:pt x="16427" y="10745"/>
                      <a:pt x="16411" y="10754"/>
                    </a:cubicBezTo>
                    <a:cubicBezTo>
                      <a:pt x="16374" y="10771"/>
                      <a:pt x="16338" y="10780"/>
                      <a:pt x="16314" y="10780"/>
                    </a:cubicBezTo>
                    <a:cubicBezTo>
                      <a:pt x="16280" y="10780"/>
                      <a:pt x="16267" y="10761"/>
                      <a:pt x="16302" y="10715"/>
                    </a:cubicBezTo>
                    <a:cubicBezTo>
                      <a:pt x="16361" y="10647"/>
                      <a:pt x="16405" y="10601"/>
                      <a:pt x="16466" y="10601"/>
                    </a:cubicBezTo>
                    <a:cubicBezTo>
                      <a:pt x="16477" y="10601"/>
                      <a:pt x="16488" y="10603"/>
                      <a:pt x="16500" y="10606"/>
                    </a:cubicBezTo>
                    <a:cubicBezTo>
                      <a:pt x="16552" y="10613"/>
                      <a:pt x="16610" y="10649"/>
                      <a:pt x="16653" y="10649"/>
                    </a:cubicBezTo>
                    <a:cubicBezTo>
                      <a:pt x="16667" y="10649"/>
                      <a:pt x="16679" y="10645"/>
                      <a:pt x="16688" y="10635"/>
                    </a:cubicBezTo>
                    <a:cubicBezTo>
                      <a:pt x="16718" y="10596"/>
                      <a:pt x="16748" y="10576"/>
                      <a:pt x="16778" y="10556"/>
                    </a:cubicBezTo>
                    <a:cubicBezTo>
                      <a:pt x="16787" y="10556"/>
                      <a:pt x="16797" y="10546"/>
                      <a:pt x="16807" y="10546"/>
                    </a:cubicBezTo>
                    <a:cubicBezTo>
                      <a:pt x="16837" y="10546"/>
                      <a:pt x="16877" y="10526"/>
                      <a:pt x="16887" y="10506"/>
                    </a:cubicBezTo>
                    <a:cubicBezTo>
                      <a:pt x="16897" y="10497"/>
                      <a:pt x="16897" y="10477"/>
                      <a:pt x="16877" y="10467"/>
                    </a:cubicBezTo>
                    <a:cubicBezTo>
                      <a:pt x="16837" y="10427"/>
                      <a:pt x="16807" y="10368"/>
                      <a:pt x="16797" y="10328"/>
                    </a:cubicBezTo>
                    <a:close/>
                    <a:moveTo>
                      <a:pt x="3265" y="10644"/>
                    </a:moveTo>
                    <a:cubicBezTo>
                      <a:pt x="3274" y="10644"/>
                      <a:pt x="3283" y="10653"/>
                      <a:pt x="3293" y="10675"/>
                    </a:cubicBezTo>
                    <a:cubicBezTo>
                      <a:pt x="3322" y="10754"/>
                      <a:pt x="3263" y="10784"/>
                      <a:pt x="3342" y="10844"/>
                    </a:cubicBezTo>
                    <a:cubicBezTo>
                      <a:pt x="3352" y="10853"/>
                      <a:pt x="3362" y="10853"/>
                      <a:pt x="3372" y="10863"/>
                    </a:cubicBezTo>
                    <a:cubicBezTo>
                      <a:pt x="3342" y="10883"/>
                      <a:pt x="3342" y="10903"/>
                      <a:pt x="3303" y="10972"/>
                    </a:cubicBezTo>
                    <a:cubicBezTo>
                      <a:pt x="3283" y="11002"/>
                      <a:pt x="3263" y="11022"/>
                      <a:pt x="3243" y="11042"/>
                    </a:cubicBezTo>
                    <a:cubicBezTo>
                      <a:pt x="3223" y="11012"/>
                      <a:pt x="3213" y="10992"/>
                      <a:pt x="3203" y="10982"/>
                    </a:cubicBezTo>
                    <a:cubicBezTo>
                      <a:pt x="3208" y="10950"/>
                      <a:pt x="3206" y="10917"/>
                      <a:pt x="3198" y="10899"/>
                    </a:cubicBezTo>
                    <a:lnTo>
                      <a:pt x="3198" y="10899"/>
                    </a:lnTo>
                    <a:cubicBezTo>
                      <a:pt x="3200" y="10900"/>
                      <a:pt x="3201" y="10902"/>
                      <a:pt x="3203" y="10903"/>
                    </a:cubicBezTo>
                    <a:cubicBezTo>
                      <a:pt x="3243" y="10923"/>
                      <a:pt x="3286" y="10964"/>
                      <a:pt x="3297" y="10964"/>
                    </a:cubicBezTo>
                    <a:cubicBezTo>
                      <a:pt x="3303" y="10964"/>
                      <a:pt x="3300" y="10953"/>
                      <a:pt x="3283" y="10923"/>
                    </a:cubicBezTo>
                    <a:cubicBezTo>
                      <a:pt x="3223" y="10834"/>
                      <a:pt x="3184" y="10834"/>
                      <a:pt x="3203" y="10764"/>
                    </a:cubicBezTo>
                    <a:cubicBezTo>
                      <a:pt x="3203" y="10754"/>
                      <a:pt x="3203" y="10744"/>
                      <a:pt x="3213" y="10734"/>
                    </a:cubicBezTo>
                    <a:cubicBezTo>
                      <a:pt x="3227" y="10687"/>
                      <a:pt x="3245" y="10644"/>
                      <a:pt x="3265" y="10644"/>
                    </a:cubicBezTo>
                    <a:close/>
                    <a:moveTo>
                      <a:pt x="16903" y="10749"/>
                    </a:moveTo>
                    <a:cubicBezTo>
                      <a:pt x="16936" y="10777"/>
                      <a:pt x="16965" y="10810"/>
                      <a:pt x="16976" y="10844"/>
                    </a:cubicBezTo>
                    <a:cubicBezTo>
                      <a:pt x="17016" y="10947"/>
                      <a:pt x="16920" y="11051"/>
                      <a:pt x="16820" y="11051"/>
                    </a:cubicBezTo>
                    <a:cubicBezTo>
                      <a:pt x="16795" y="11051"/>
                      <a:pt x="16771" y="11045"/>
                      <a:pt x="16748" y="11032"/>
                    </a:cubicBezTo>
                    <a:cubicBezTo>
                      <a:pt x="16768" y="10982"/>
                      <a:pt x="16778" y="10943"/>
                      <a:pt x="16827" y="10923"/>
                    </a:cubicBezTo>
                    <a:cubicBezTo>
                      <a:pt x="16906" y="10903"/>
                      <a:pt x="16936" y="10893"/>
                      <a:pt x="16936" y="10863"/>
                    </a:cubicBezTo>
                    <a:cubicBezTo>
                      <a:pt x="16936" y="10844"/>
                      <a:pt x="16926" y="10804"/>
                      <a:pt x="16916" y="10774"/>
                    </a:cubicBezTo>
                    <a:cubicBezTo>
                      <a:pt x="16913" y="10764"/>
                      <a:pt x="16909" y="10756"/>
                      <a:pt x="16903" y="10749"/>
                    </a:cubicBezTo>
                    <a:close/>
                    <a:moveTo>
                      <a:pt x="16498" y="11289"/>
                    </a:moveTo>
                    <a:cubicBezTo>
                      <a:pt x="16503" y="11289"/>
                      <a:pt x="16510" y="11298"/>
                      <a:pt x="16520" y="11319"/>
                    </a:cubicBezTo>
                    <a:cubicBezTo>
                      <a:pt x="16520" y="11339"/>
                      <a:pt x="16540" y="11349"/>
                      <a:pt x="16550" y="11359"/>
                    </a:cubicBezTo>
                    <a:cubicBezTo>
                      <a:pt x="16500" y="11409"/>
                      <a:pt x="16450" y="11478"/>
                      <a:pt x="16431" y="11488"/>
                    </a:cubicBezTo>
                    <a:cubicBezTo>
                      <a:pt x="16422" y="11488"/>
                      <a:pt x="16410" y="11494"/>
                      <a:pt x="16401" y="11494"/>
                    </a:cubicBezTo>
                    <a:cubicBezTo>
                      <a:pt x="16389" y="11494"/>
                      <a:pt x="16384" y="11484"/>
                      <a:pt x="16401" y="11438"/>
                    </a:cubicBezTo>
                    <a:cubicBezTo>
                      <a:pt x="16421" y="11438"/>
                      <a:pt x="16440" y="11429"/>
                      <a:pt x="16460" y="11409"/>
                    </a:cubicBezTo>
                    <a:cubicBezTo>
                      <a:pt x="16483" y="11371"/>
                      <a:pt x="16483" y="11289"/>
                      <a:pt x="16498" y="11289"/>
                    </a:cubicBezTo>
                    <a:close/>
                    <a:moveTo>
                      <a:pt x="12802" y="11329"/>
                    </a:moveTo>
                    <a:cubicBezTo>
                      <a:pt x="12811" y="11339"/>
                      <a:pt x="12821" y="11339"/>
                      <a:pt x="12821" y="11349"/>
                    </a:cubicBezTo>
                    <a:cubicBezTo>
                      <a:pt x="12821" y="11389"/>
                      <a:pt x="12821" y="11419"/>
                      <a:pt x="12821" y="11458"/>
                    </a:cubicBezTo>
                    <a:cubicBezTo>
                      <a:pt x="12811" y="11488"/>
                      <a:pt x="12802" y="11498"/>
                      <a:pt x="12792" y="11508"/>
                    </a:cubicBezTo>
                    <a:cubicBezTo>
                      <a:pt x="12782" y="11498"/>
                      <a:pt x="12772" y="11498"/>
                      <a:pt x="12762" y="11498"/>
                    </a:cubicBezTo>
                    <a:cubicBezTo>
                      <a:pt x="12752" y="11488"/>
                      <a:pt x="12722" y="11468"/>
                      <a:pt x="12702" y="11448"/>
                    </a:cubicBezTo>
                    <a:cubicBezTo>
                      <a:pt x="12702" y="11429"/>
                      <a:pt x="12702" y="11409"/>
                      <a:pt x="12712" y="11389"/>
                    </a:cubicBezTo>
                    <a:lnTo>
                      <a:pt x="12722" y="11389"/>
                    </a:lnTo>
                    <a:cubicBezTo>
                      <a:pt x="12742" y="11359"/>
                      <a:pt x="12762" y="11349"/>
                      <a:pt x="12762" y="11329"/>
                    </a:cubicBezTo>
                    <a:close/>
                    <a:moveTo>
                      <a:pt x="16580" y="11122"/>
                    </a:moveTo>
                    <a:cubicBezTo>
                      <a:pt x="16600" y="11122"/>
                      <a:pt x="16618" y="11134"/>
                      <a:pt x="16629" y="11171"/>
                    </a:cubicBezTo>
                    <a:cubicBezTo>
                      <a:pt x="16669" y="11265"/>
                      <a:pt x="16787" y="11309"/>
                      <a:pt x="16890" y="11309"/>
                    </a:cubicBezTo>
                    <a:cubicBezTo>
                      <a:pt x="16938" y="11309"/>
                      <a:pt x="16984" y="11299"/>
                      <a:pt x="17016" y="11280"/>
                    </a:cubicBezTo>
                    <a:cubicBezTo>
                      <a:pt x="17044" y="11258"/>
                      <a:pt x="17070" y="11248"/>
                      <a:pt x="17100" y="11248"/>
                    </a:cubicBezTo>
                    <a:cubicBezTo>
                      <a:pt x="17165" y="11248"/>
                      <a:pt x="17246" y="11295"/>
                      <a:pt x="17402" y="11369"/>
                    </a:cubicBezTo>
                    <a:cubicBezTo>
                      <a:pt x="17630" y="11478"/>
                      <a:pt x="17283" y="11567"/>
                      <a:pt x="17184" y="11647"/>
                    </a:cubicBezTo>
                    <a:cubicBezTo>
                      <a:pt x="17155" y="11667"/>
                      <a:pt x="17127" y="11672"/>
                      <a:pt x="17097" y="11672"/>
                    </a:cubicBezTo>
                    <a:cubicBezTo>
                      <a:pt x="17067" y="11672"/>
                      <a:pt x="17034" y="11667"/>
                      <a:pt x="16996" y="11667"/>
                    </a:cubicBezTo>
                    <a:cubicBezTo>
                      <a:pt x="16942" y="11667"/>
                      <a:pt x="16879" y="11677"/>
                      <a:pt x="16797" y="11726"/>
                    </a:cubicBezTo>
                    <a:cubicBezTo>
                      <a:pt x="16768" y="11746"/>
                      <a:pt x="16748" y="11766"/>
                      <a:pt x="16718" y="11786"/>
                    </a:cubicBezTo>
                    <a:cubicBezTo>
                      <a:pt x="16688" y="11786"/>
                      <a:pt x="16649" y="11786"/>
                      <a:pt x="16599" y="11795"/>
                    </a:cubicBezTo>
                    <a:cubicBezTo>
                      <a:pt x="16569" y="11805"/>
                      <a:pt x="16530" y="11825"/>
                      <a:pt x="16500" y="11845"/>
                    </a:cubicBezTo>
                    <a:cubicBezTo>
                      <a:pt x="16513" y="11819"/>
                      <a:pt x="16518" y="11805"/>
                      <a:pt x="16507" y="11805"/>
                    </a:cubicBezTo>
                    <a:cubicBezTo>
                      <a:pt x="16502" y="11805"/>
                      <a:pt x="16493" y="11809"/>
                      <a:pt x="16480" y="11815"/>
                    </a:cubicBezTo>
                    <a:cubicBezTo>
                      <a:pt x="16411" y="11865"/>
                      <a:pt x="16421" y="11865"/>
                      <a:pt x="16401" y="11904"/>
                    </a:cubicBezTo>
                    <a:cubicBezTo>
                      <a:pt x="16361" y="11924"/>
                      <a:pt x="16331" y="11944"/>
                      <a:pt x="16302" y="11944"/>
                    </a:cubicBezTo>
                    <a:cubicBezTo>
                      <a:pt x="16321" y="11875"/>
                      <a:pt x="16341" y="11885"/>
                      <a:pt x="16361" y="11805"/>
                    </a:cubicBezTo>
                    <a:cubicBezTo>
                      <a:pt x="16401" y="11696"/>
                      <a:pt x="16391" y="11587"/>
                      <a:pt x="16440" y="11577"/>
                    </a:cubicBezTo>
                    <a:cubicBezTo>
                      <a:pt x="16446" y="11576"/>
                      <a:pt x="16452" y="11575"/>
                      <a:pt x="16458" y="11575"/>
                    </a:cubicBezTo>
                    <a:cubicBezTo>
                      <a:pt x="16494" y="11575"/>
                      <a:pt x="16533" y="11597"/>
                      <a:pt x="16550" y="11597"/>
                    </a:cubicBezTo>
                    <a:cubicBezTo>
                      <a:pt x="16577" y="11597"/>
                      <a:pt x="16604" y="11515"/>
                      <a:pt x="16571" y="11515"/>
                    </a:cubicBezTo>
                    <a:cubicBezTo>
                      <a:pt x="16568" y="11515"/>
                      <a:pt x="16564" y="11516"/>
                      <a:pt x="16559" y="11518"/>
                    </a:cubicBezTo>
                    <a:cubicBezTo>
                      <a:pt x="16531" y="11527"/>
                      <a:pt x="16498" y="11541"/>
                      <a:pt x="16481" y="11541"/>
                    </a:cubicBezTo>
                    <a:cubicBezTo>
                      <a:pt x="16463" y="11541"/>
                      <a:pt x="16463" y="11525"/>
                      <a:pt x="16510" y="11468"/>
                    </a:cubicBezTo>
                    <a:cubicBezTo>
                      <a:pt x="16540" y="11429"/>
                      <a:pt x="16559" y="11399"/>
                      <a:pt x="16579" y="11379"/>
                    </a:cubicBezTo>
                    <a:cubicBezTo>
                      <a:pt x="16588" y="11383"/>
                      <a:pt x="16598" y="11385"/>
                      <a:pt x="16607" y="11385"/>
                    </a:cubicBezTo>
                    <a:cubicBezTo>
                      <a:pt x="16646" y="11385"/>
                      <a:pt x="16672" y="11347"/>
                      <a:pt x="16599" y="11250"/>
                    </a:cubicBezTo>
                    <a:cubicBezTo>
                      <a:pt x="16579" y="11210"/>
                      <a:pt x="16550" y="11171"/>
                      <a:pt x="16530" y="11141"/>
                    </a:cubicBezTo>
                    <a:cubicBezTo>
                      <a:pt x="16544" y="11132"/>
                      <a:pt x="16562" y="11122"/>
                      <a:pt x="16580" y="11122"/>
                    </a:cubicBezTo>
                    <a:close/>
                    <a:moveTo>
                      <a:pt x="12974" y="5072"/>
                    </a:moveTo>
                    <a:cubicBezTo>
                      <a:pt x="12983" y="5072"/>
                      <a:pt x="13007" y="5408"/>
                      <a:pt x="13030" y="5469"/>
                    </a:cubicBezTo>
                    <a:cubicBezTo>
                      <a:pt x="13069" y="5549"/>
                      <a:pt x="13059" y="5697"/>
                      <a:pt x="13069" y="5816"/>
                    </a:cubicBezTo>
                    <a:cubicBezTo>
                      <a:pt x="13072" y="5845"/>
                      <a:pt x="13077" y="5856"/>
                      <a:pt x="13085" y="5856"/>
                    </a:cubicBezTo>
                    <a:cubicBezTo>
                      <a:pt x="13110" y="5856"/>
                      <a:pt x="13162" y="5745"/>
                      <a:pt x="13238" y="5737"/>
                    </a:cubicBezTo>
                    <a:cubicBezTo>
                      <a:pt x="13268" y="5731"/>
                      <a:pt x="13281" y="5728"/>
                      <a:pt x="13283" y="5728"/>
                    </a:cubicBezTo>
                    <a:cubicBezTo>
                      <a:pt x="13287" y="5728"/>
                      <a:pt x="13236" y="5745"/>
                      <a:pt x="13208" y="5787"/>
                    </a:cubicBezTo>
                    <a:cubicBezTo>
                      <a:pt x="13149" y="5876"/>
                      <a:pt x="13099" y="6045"/>
                      <a:pt x="13119" y="6074"/>
                    </a:cubicBezTo>
                    <a:cubicBezTo>
                      <a:pt x="13121" y="6080"/>
                      <a:pt x="13125" y="6081"/>
                      <a:pt x="13129" y="6081"/>
                    </a:cubicBezTo>
                    <a:cubicBezTo>
                      <a:pt x="13131" y="6081"/>
                      <a:pt x="13133" y="6080"/>
                      <a:pt x="13136" y="6080"/>
                    </a:cubicBezTo>
                    <a:cubicBezTo>
                      <a:pt x="13144" y="6080"/>
                      <a:pt x="13153" y="6085"/>
                      <a:pt x="13158" y="6124"/>
                    </a:cubicBezTo>
                    <a:cubicBezTo>
                      <a:pt x="13175" y="6181"/>
                      <a:pt x="13266" y="6218"/>
                      <a:pt x="13325" y="6218"/>
                    </a:cubicBezTo>
                    <a:cubicBezTo>
                      <a:pt x="13337" y="6218"/>
                      <a:pt x="13348" y="6217"/>
                      <a:pt x="13357" y="6213"/>
                    </a:cubicBezTo>
                    <a:cubicBezTo>
                      <a:pt x="13359" y="6212"/>
                      <a:pt x="13361" y="6212"/>
                      <a:pt x="13362" y="6212"/>
                    </a:cubicBezTo>
                    <a:cubicBezTo>
                      <a:pt x="13399" y="6212"/>
                      <a:pt x="13324" y="6414"/>
                      <a:pt x="13248" y="6461"/>
                    </a:cubicBezTo>
                    <a:cubicBezTo>
                      <a:pt x="13196" y="6494"/>
                      <a:pt x="13229" y="6560"/>
                      <a:pt x="13297" y="6560"/>
                    </a:cubicBezTo>
                    <a:cubicBezTo>
                      <a:pt x="13333" y="6560"/>
                      <a:pt x="13378" y="6542"/>
                      <a:pt x="13426" y="6491"/>
                    </a:cubicBezTo>
                    <a:cubicBezTo>
                      <a:pt x="13442" y="6473"/>
                      <a:pt x="13455" y="6465"/>
                      <a:pt x="13468" y="6465"/>
                    </a:cubicBezTo>
                    <a:cubicBezTo>
                      <a:pt x="13506" y="6465"/>
                      <a:pt x="13544" y="6531"/>
                      <a:pt x="13624" y="6620"/>
                    </a:cubicBezTo>
                    <a:cubicBezTo>
                      <a:pt x="13734" y="6749"/>
                      <a:pt x="13496" y="6679"/>
                      <a:pt x="13436" y="6768"/>
                    </a:cubicBezTo>
                    <a:cubicBezTo>
                      <a:pt x="13417" y="6798"/>
                      <a:pt x="13410" y="6808"/>
                      <a:pt x="13405" y="6808"/>
                    </a:cubicBezTo>
                    <a:cubicBezTo>
                      <a:pt x="13396" y="6808"/>
                      <a:pt x="13397" y="6765"/>
                      <a:pt x="13317" y="6758"/>
                    </a:cubicBezTo>
                    <a:cubicBezTo>
                      <a:pt x="13188" y="6758"/>
                      <a:pt x="13287" y="6917"/>
                      <a:pt x="13268" y="7135"/>
                    </a:cubicBezTo>
                    <a:cubicBezTo>
                      <a:pt x="13259" y="7224"/>
                      <a:pt x="13289" y="7255"/>
                      <a:pt x="13323" y="7255"/>
                    </a:cubicBezTo>
                    <a:cubicBezTo>
                      <a:pt x="13369" y="7255"/>
                      <a:pt x="13423" y="7200"/>
                      <a:pt x="13406" y="7155"/>
                    </a:cubicBezTo>
                    <a:cubicBezTo>
                      <a:pt x="13387" y="7066"/>
                      <a:pt x="13337" y="7086"/>
                      <a:pt x="13515" y="7006"/>
                    </a:cubicBezTo>
                    <a:cubicBezTo>
                      <a:pt x="13564" y="6984"/>
                      <a:pt x="13584" y="6974"/>
                      <a:pt x="13588" y="6974"/>
                    </a:cubicBezTo>
                    <a:cubicBezTo>
                      <a:pt x="13599" y="6974"/>
                      <a:pt x="13507" y="7035"/>
                      <a:pt x="13486" y="7105"/>
                    </a:cubicBezTo>
                    <a:cubicBezTo>
                      <a:pt x="13462" y="7183"/>
                      <a:pt x="13518" y="7266"/>
                      <a:pt x="13576" y="7266"/>
                    </a:cubicBezTo>
                    <a:cubicBezTo>
                      <a:pt x="13593" y="7266"/>
                      <a:pt x="13609" y="7260"/>
                      <a:pt x="13624" y="7244"/>
                    </a:cubicBezTo>
                    <a:cubicBezTo>
                      <a:pt x="13645" y="7217"/>
                      <a:pt x="13665" y="7205"/>
                      <a:pt x="13684" y="7205"/>
                    </a:cubicBezTo>
                    <a:cubicBezTo>
                      <a:pt x="13721" y="7205"/>
                      <a:pt x="13754" y="7251"/>
                      <a:pt x="13773" y="7324"/>
                    </a:cubicBezTo>
                    <a:cubicBezTo>
                      <a:pt x="13781" y="7353"/>
                      <a:pt x="13781" y="7363"/>
                      <a:pt x="13776" y="7363"/>
                    </a:cubicBezTo>
                    <a:cubicBezTo>
                      <a:pt x="13767" y="7363"/>
                      <a:pt x="13737" y="7319"/>
                      <a:pt x="13712" y="7319"/>
                    </a:cubicBezTo>
                    <a:cubicBezTo>
                      <a:pt x="13701" y="7319"/>
                      <a:pt x="13691" y="7328"/>
                      <a:pt x="13684" y="7353"/>
                    </a:cubicBezTo>
                    <a:cubicBezTo>
                      <a:pt x="13657" y="7428"/>
                      <a:pt x="13592" y="7466"/>
                      <a:pt x="13535" y="7466"/>
                    </a:cubicBezTo>
                    <a:cubicBezTo>
                      <a:pt x="13509" y="7466"/>
                      <a:pt x="13484" y="7458"/>
                      <a:pt x="13466" y="7443"/>
                    </a:cubicBezTo>
                    <a:cubicBezTo>
                      <a:pt x="13450" y="7423"/>
                      <a:pt x="13435" y="7414"/>
                      <a:pt x="13417" y="7414"/>
                    </a:cubicBezTo>
                    <a:cubicBezTo>
                      <a:pt x="13381" y="7414"/>
                      <a:pt x="13334" y="7452"/>
                      <a:pt x="13248" y="7512"/>
                    </a:cubicBezTo>
                    <a:cubicBezTo>
                      <a:pt x="13119" y="7591"/>
                      <a:pt x="13317" y="7661"/>
                      <a:pt x="13367" y="7720"/>
                    </a:cubicBezTo>
                    <a:cubicBezTo>
                      <a:pt x="13385" y="7738"/>
                      <a:pt x="13402" y="7743"/>
                      <a:pt x="13421" y="7743"/>
                    </a:cubicBezTo>
                    <a:cubicBezTo>
                      <a:pt x="13437" y="7743"/>
                      <a:pt x="13454" y="7739"/>
                      <a:pt x="13473" y="7739"/>
                    </a:cubicBezTo>
                    <a:cubicBezTo>
                      <a:pt x="13503" y="7739"/>
                      <a:pt x="13539" y="7748"/>
                      <a:pt x="13585" y="7790"/>
                    </a:cubicBezTo>
                    <a:cubicBezTo>
                      <a:pt x="13671" y="7860"/>
                      <a:pt x="13683" y="7937"/>
                      <a:pt x="13704" y="7937"/>
                    </a:cubicBezTo>
                    <a:cubicBezTo>
                      <a:pt x="13709" y="7937"/>
                      <a:pt x="13715" y="7931"/>
                      <a:pt x="13724" y="7919"/>
                    </a:cubicBezTo>
                    <a:cubicBezTo>
                      <a:pt x="13732" y="7910"/>
                      <a:pt x="13741" y="7906"/>
                      <a:pt x="13750" y="7906"/>
                    </a:cubicBezTo>
                    <a:cubicBezTo>
                      <a:pt x="13797" y="7906"/>
                      <a:pt x="13861" y="8003"/>
                      <a:pt x="13952" y="8127"/>
                    </a:cubicBezTo>
                    <a:cubicBezTo>
                      <a:pt x="14013" y="8216"/>
                      <a:pt x="13993" y="8252"/>
                      <a:pt x="13958" y="8252"/>
                    </a:cubicBezTo>
                    <a:cubicBezTo>
                      <a:pt x="13931" y="8252"/>
                      <a:pt x="13895" y="8231"/>
                      <a:pt x="13882" y="8196"/>
                    </a:cubicBezTo>
                    <a:cubicBezTo>
                      <a:pt x="13875" y="8176"/>
                      <a:pt x="13869" y="8168"/>
                      <a:pt x="13864" y="8168"/>
                    </a:cubicBezTo>
                    <a:cubicBezTo>
                      <a:pt x="13851" y="8168"/>
                      <a:pt x="13845" y="8236"/>
                      <a:pt x="13823" y="8266"/>
                    </a:cubicBezTo>
                    <a:cubicBezTo>
                      <a:pt x="13811" y="8281"/>
                      <a:pt x="13798" y="8294"/>
                      <a:pt x="13781" y="8294"/>
                    </a:cubicBezTo>
                    <a:cubicBezTo>
                      <a:pt x="13755" y="8294"/>
                      <a:pt x="13719" y="8263"/>
                      <a:pt x="13664" y="8166"/>
                    </a:cubicBezTo>
                    <a:cubicBezTo>
                      <a:pt x="13644" y="8128"/>
                      <a:pt x="13625" y="8113"/>
                      <a:pt x="13607" y="8113"/>
                    </a:cubicBezTo>
                    <a:cubicBezTo>
                      <a:pt x="13547" y="8113"/>
                      <a:pt x="13506" y="8285"/>
                      <a:pt x="13506" y="8285"/>
                    </a:cubicBezTo>
                    <a:cubicBezTo>
                      <a:pt x="13506" y="8285"/>
                      <a:pt x="13456" y="8375"/>
                      <a:pt x="13377" y="8444"/>
                    </a:cubicBezTo>
                    <a:cubicBezTo>
                      <a:pt x="13297" y="8523"/>
                      <a:pt x="13555" y="8543"/>
                      <a:pt x="13634" y="8553"/>
                    </a:cubicBezTo>
                    <a:cubicBezTo>
                      <a:pt x="13704" y="8563"/>
                      <a:pt x="13605" y="8642"/>
                      <a:pt x="13664" y="8702"/>
                    </a:cubicBezTo>
                    <a:cubicBezTo>
                      <a:pt x="13674" y="8712"/>
                      <a:pt x="13686" y="8717"/>
                      <a:pt x="13699" y="8717"/>
                    </a:cubicBezTo>
                    <a:cubicBezTo>
                      <a:pt x="13761" y="8717"/>
                      <a:pt x="13852" y="8617"/>
                      <a:pt x="13942" y="8593"/>
                    </a:cubicBezTo>
                    <a:cubicBezTo>
                      <a:pt x="13976" y="8586"/>
                      <a:pt x="14004" y="8581"/>
                      <a:pt x="14028" y="8581"/>
                    </a:cubicBezTo>
                    <a:cubicBezTo>
                      <a:pt x="14072" y="8581"/>
                      <a:pt x="14105" y="8597"/>
                      <a:pt x="14150" y="8642"/>
                    </a:cubicBezTo>
                    <a:cubicBezTo>
                      <a:pt x="14160" y="8652"/>
                      <a:pt x="14170" y="8662"/>
                      <a:pt x="14190" y="8682"/>
                    </a:cubicBezTo>
                    <a:cubicBezTo>
                      <a:pt x="14229" y="8732"/>
                      <a:pt x="14229" y="8791"/>
                      <a:pt x="14209" y="8831"/>
                    </a:cubicBezTo>
                    <a:cubicBezTo>
                      <a:pt x="14190" y="8857"/>
                      <a:pt x="14157" y="8879"/>
                      <a:pt x="14113" y="8879"/>
                    </a:cubicBezTo>
                    <a:cubicBezTo>
                      <a:pt x="14092" y="8879"/>
                      <a:pt x="14067" y="8874"/>
                      <a:pt x="14041" y="8860"/>
                    </a:cubicBezTo>
                    <a:cubicBezTo>
                      <a:pt x="14016" y="8850"/>
                      <a:pt x="13997" y="8845"/>
                      <a:pt x="13983" y="8845"/>
                    </a:cubicBezTo>
                    <a:cubicBezTo>
                      <a:pt x="13922" y="8845"/>
                      <a:pt x="13960" y="8937"/>
                      <a:pt x="13952" y="8970"/>
                    </a:cubicBezTo>
                    <a:cubicBezTo>
                      <a:pt x="13952" y="8989"/>
                      <a:pt x="13972" y="8999"/>
                      <a:pt x="14011" y="9009"/>
                    </a:cubicBezTo>
                    <a:cubicBezTo>
                      <a:pt x="14051" y="9029"/>
                      <a:pt x="14130" y="9049"/>
                      <a:pt x="14219" y="9118"/>
                    </a:cubicBezTo>
                    <a:cubicBezTo>
                      <a:pt x="14239" y="9128"/>
                      <a:pt x="14249" y="9138"/>
                      <a:pt x="14259" y="9148"/>
                    </a:cubicBezTo>
                    <a:cubicBezTo>
                      <a:pt x="14324" y="9213"/>
                      <a:pt x="14287" y="9266"/>
                      <a:pt x="14222" y="9266"/>
                    </a:cubicBezTo>
                    <a:cubicBezTo>
                      <a:pt x="14189" y="9266"/>
                      <a:pt x="14148" y="9251"/>
                      <a:pt x="14110" y="9217"/>
                    </a:cubicBezTo>
                    <a:cubicBezTo>
                      <a:pt x="14001" y="9108"/>
                      <a:pt x="13922" y="9237"/>
                      <a:pt x="13833" y="9079"/>
                    </a:cubicBezTo>
                    <a:cubicBezTo>
                      <a:pt x="13789" y="9001"/>
                      <a:pt x="13757" y="8968"/>
                      <a:pt x="13739" y="8968"/>
                    </a:cubicBezTo>
                    <a:cubicBezTo>
                      <a:pt x="13721" y="8968"/>
                      <a:pt x="13718" y="9003"/>
                      <a:pt x="13734" y="9059"/>
                    </a:cubicBezTo>
                    <a:cubicBezTo>
                      <a:pt x="13747" y="9108"/>
                      <a:pt x="13734" y="9133"/>
                      <a:pt x="13709" y="9133"/>
                    </a:cubicBezTo>
                    <a:cubicBezTo>
                      <a:pt x="13678" y="9133"/>
                      <a:pt x="13628" y="9095"/>
                      <a:pt x="13585" y="9019"/>
                    </a:cubicBezTo>
                    <a:cubicBezTo>
                      <a:pt x="13506" y="8890"/>
                      <a:pt x="13535" y="8821"/>
                      <a:pt x="13436" y="8771"/>
                    </a:cubicBezTo>
                    <a:cubicBezTo>
                      <a:pt x="13427" y="8767"/>
                      <a:pt x="13419" y="8764"/>
                      <a:pt x="13413" y="8764"/>
                    </a:cubicBezTo>
                    <a:cubicBezTo>
                      <a:pt x="13351" y="8764"/>
                      <a:pt x="13416" y="8964"/>
                      <a:pt x="13416" y="9009"/>
                    </a:cubicBezTo>
                    <a:cubicBezTo>
                      <a:pt x="13416" y="9069"/>
                      <a:pt x="13406" y="9128"/>
                      <a:pt x="13515" y="9158"/>
                    </a:cubicBezTo>
                    <a:cubicBezTo>
                      <a:pt x="13624" y="9188"/>
                      <a:pt x="13585" y="9297"/>
                      <a:pt x="13664" y="9416"/>
                    </a:cubicBezTo>
                    <a:cubicBezTo>
                      <a:pt x="13683" y="9450"/>
                      <a:pt x="13698" y="9464"/>
                      <a:pt x="13711" y="9464"/>
                    </a:cubicBezTo>
                    <a:cubicBezTo>
                      <a:pt x="13748" y="9464"/>
                      <a:pt x="13774" y="9357"/>
                      <a:pt x="13833" y="9277"/>
                    </a:cubicBezTo>
                    <a:cubicBezTo>
                      <a:pt x="13846" y="9260"/>
                      <a:pt x="13858" y="9253"/>
                      <a:pt x="13869" y="9253"/>
                    </a:cubicBezTo>
                    <a:cubicBezTo>
                      <a:pt x="13928" y="9253"/>
                      <a:pt x="13948" y="9474"/>
                      <a:pt x="13981" y="9525"/>
                    </a:cubicBezTo>
                    <a:cubicBezTo>
                      <a:pt x="14011" y="9594"/>
                      <a:pt x="14071" y="9505"/>
                      <a:pt x="14160" y="9703"/>
                    </a:cubicBezTo>
                    <a:cubicBezTo>
                      <a:pt x="14170" y="9713"/>
                      <a:pt x="14170" y="9713"/>
                      <a:pt x="14170" y="9723"/>
                    </a:cubicBezTo>
                    <a:cubicBezTo>
                      <a:pt x="14229" y="9862"/>
                      <a:pt x="14180" y="9912"/>
                      <a:pt x="14120" y="9931"/>
                    </a:cubicBezTo>
                    <a:cubicBezTo>
                      <a:pt x="14130" y="10011"/>
                      <a:pt x="14061" y="10030"/>
                      <a:pt x="13981" y="10140"/>
                    </a:cubicBezTo>
                    <a:cubicBezTo>
                      <a:pt x="14018" y="10103"/>
                      <a:pt x="14054" y="10059"/>
                      <a:pt x="14090" y="10059"/>
                    </a:cubicBezTo>
                    <a:cubicBezTo>
                      <a:pt x="14093" y="10059"/>
                      <a:pt x="14097" y="10059"/>
                      <a:pt x="14100" y="10060"/>
                    </a:cubicBezTo>
                    <a:cubicBezTo>
                      <a:pt x="14120" y="10060"/>
                      <a:pt x="14140" y="10080"/>
                      <a:pt x="14160" y="10110"/>
                    </a:cubicBezTo>
                    <a:cubicBezTo>
                      <a:pt x="14229" y="10050"/>
                      <a:pt x="14219" y="9961"/>
                      <a:pt x="14259" y="9941"/>
                    </a:cubicBezTo>
                    <a:cubicBezTo>
                      <a:pt x="14264" y="9940"/>
                      <a:pt x="14269" y="9939"/>
                      <a:pt x="14274" y="9939"/>
                    </a:cubicBezTo>
                    <a:cubicBezTo>
                      <a:pt x="14332" y="9939"/>
                      <a:pt x="14404" y="10035"/>
                      <a:pt x="14358" y="10090"/>
                    </a:cubicBezTo>
                    <a:cubicBezTo>
                      <a:pt x="14309" y="10140"/>
                      <a:pt x="14279" y="10130"/>
                      <a:pt x="14190" y="10199"/>
                    </a:cubicBezTo>
                    <a:cubicBezTo>
                      <a:pt x="14200" y="10239"/>
                      <a:pt x="14209" y="10268"/>
                      <a:pt x="14229" y="10308"/>
                    </a:cubicBezTo>
                    <a:cubicBezTo>
                      <a:pt x="14241" y="10355"/>
                      <a:pt x="14256" y="10367"/>
                      <a:pt x="14273" y="10367"/>
                    </a:cubicBezTo>
                    <a:cubicBezTo>
                      <a:pt x="14291" y="10367"/>
                      <a:pt x="14311" y="10354"/>
                      <a:pt x="14331" y="10354"/>
                    </a:cubicBezTo>
                    <a:cubicBezTo>
                      <a:pt x="14355" y="10354"/>
                      <a:pt x="14379" y="10374"/>
                      <a:pt x="14398" y="10467"/>
                    </a:cubicBezTo>
                    <a:cubicBezTo>
                      <a:pt x="14425" y="10576"/>
                      <a:pt x="14378" y="10614"/>
                      <a:pt x="14312" y="10614"/>
                    </a:cubicBezTo>
                    <a:cubicBezTo>
                      <a:pt x="14235" y="10614"/>
                      <a:pt x="14133" y="10560"/>
                      <a:pt x="14100" y="10506"/>
                    </a:cubicBezTo>
                    <a:cubicBezTo>
                      <a:pt x="14031" y="10397"/>
                      <a:pt x="14150" y="10487"/>
                      <a:pt x="14031" y="10407"/>
                    </a:cubicBezTo>
                    <a:cubicBezTo>
                      <a:pt x="14011" y="10417"/>
                      <a:pt x="14001" y="10437"/>
                      <a:pt x="13981" y="10447"/>
                    </a:cubicBezTo>
                    <a:cubicBezTo>
                      <a:pt x="13981" y="10457"/>
                      <a:pt x="13981" y="10457"/>
                      <a:pt x="13972" y="10457"/>
                    </a:cubicBezTo>
                    <a:cubicBezTo>
                      <a:pt x="13981" y="10516"/>
                      <a:pt x="14011" y="10606"/>
                      <a:pt x="14051" y="10685"/>
                    </a:cubicBezTo>
                    <a:cubicBezTo>
                      <a:pt x="14100" y="10798"/>
                      <a:pt x="14125" y="10871"/>
                      <a:pt x="14098" y="10871"/>
                    </a:cubicBezTo>
                    <a:cubicBezTo>
                      <a:pt x="14088" y="10871"/>
                      <a:pt x="14069" y="10859"/>
                      <a:pt x="14041" y="10834"/>
                    </a:cubicBezTo>
                    <a:cubicBezTo>
                      <a:pt x="13942" y="10744"/>
                      <a:pt x="13981" y="10615"/>
                      <a:pt x="13942" y="10497"/>
                    </a:cubicBezTo>
                    <a:cubicBezTo>
                      <a:pt x="13942" y="10487"/>
                      <a:pt x="13932" y="10487"/>
                      <a:pt x="13932" y="10477"/>
                    </a:cubicBezTo>
                    <a:cubicBezTo>
                      <a:pt x="13909" y="10488"/>
                      <a:pt x="13889" y="10493"/>
                      <a:pt x="13872" y="10493"/>
                    </a:cubicBezTo>
                    <a:cubicBezTo>
                      <a:pt x="13861" y="10493"/>
                      <a:pt x="13851" y="10491"/>
                      <a:pt x="13843" y="10487"/>
                    </a:cubicBezTo>
                    <a:cubicBezTo>
                      <a:pt x="13823" y="10516"/>
                      <a:pt x="13803" y="10566"/>
                      <a:pt x="13793" y="10606"/>
                    </a:cubicBezTo>
                    <a:cubicBezTo>
                      <a:pt x="13773" y="10705"/>
                      <a:pt x="13843" y="10625"/>
                      <a:pt x="13912" y="10754"/>
                    </a:cubicBezTo>
                    <a:cubicBezTo>
                      <a:pt x="13963" y="10850"/>
                      <a:pt x="14031" y="10983"/>
                      <a:pt x="13998" y="10983"/>
                    </a:cubicBezTo>
                    <a:cubicBezTo>
                      <a:pt x="13980" y="10983"/>
                      <a:pt x="13931" y="10943"/>
                      <a:pt x="13833" y="10834"/>
                    </a:cubicBezTo>
                    <a:cubicBezTo>
                      <a:pt x="13763" y="10764"/>
                      <a:pt x="13773" y="10695"/>
                      <a:pt x="13743" y="10675"/>
                    </a:cubicBezTo>
                    <a:cubicBezTo>
                      <a:pt x="13741" y="10673"/>
                      <a:pt x="13737" y="10672"/>
                      <a:pt x="13734" y="10672"/>
                    </a:cubicBezTo>
                    <a:cubicBezTo>
                      <a:pt x="13703" y="10672"/>
                      <a:pt x="13657" y="10748"/>
                      <a:pt x="13684" y="10784"/>
                    </a:cubicBezTo>
                    <a:cubicBezTo>
                      <a:pt x="13714" y="10824"/>
                      <a:pt x="13734" y="10824"/>
                      <a:pt x="13783" y="10883"/>
                    </a:cubicBezTo>
                    <a:cubicBezTo>
                      <a:pt x="13833" y="10933"/>
                      <a:pt x="13853" y="10933"/>
                      <a:pt x="13922" y="10992"/>
                    </a:cubicBezTo>
                    <a:cubicBezTo>
                      <a:pt x="13942" y="11002"/>
                      <a:pt x="13952" y="11022"/>
                      <a:pt x="13972" y="11042"/>
                    </a:cubicBezTo>
                    <a:cubicBezTo>
                      <a:pt x="14010" y="11084"/>
                      <a:pt x="14038" y="11100"/>
                      <a:pt x="14065" y="11100"/>
                    </a:cubicBezTo>
                    <a:cubicBezTo>
                      <a:pt x="14107" y="11100"/>
                      <a:pt x="14147" y="11062"/>
                      <a:pt x="14219" y="11032"/>
                    </a:cubicBezTo>
                    <a:cubicBezTo>
                      <a:pt x="14238" y="11023"/>
                      <a:pt x="14248" y="11019"/>
                      <a:pt x="14254" y="11019"/>
                    </a:cubicBezTo>
                    <a:cubicBezTo>
                      <a:pt x="14286" y="11019"/>
                      <a:pt x="14156" y="11143"/>
                      <a:pt x="14190" y="11210"/>
                    </a:cubicBezTo>
                    <a:lnTo>
                      <a:pt x="14279" y="11210"/>
                    </a:lnTo>
                    <a:cubicBezTo>
                      <a:pt x="14269" y="11220"/>
                      <a:pt x="14269" y="11230"/>
                      <a:pt x="14259" y="11240"/>
                    </a:cubicBezTo>
                    <a:cubicBezTo>
                      <a:pt x="14188" y="11345"/>
                      <a:pt x="14211" y="11385"/>
                      <a:pt x="14252" y="11385"/>
                    </a:cubicBezTo>
                    <a:cubicBezTo>
                      <a:pt x="14286" y="11385"/>
                      <a:pt x="14331" y="11359"/>
                      <a:pt x="14348" y="11319"/>
                    </a:cubicBezTo>
                    <a:cubicBezTo>
                      <a:pt x="14354" y="11299"/>
                      <a:pt x="14358" y="11290"/>
                      <a:pt x="14362" y="11290"/>
                    </a:cubicBezTo>
                    <a:cubicBezTo>
                      <a:pt x="14370" y="11290"/>
                      <a:pt x="14374" y="11334"/>
                      <a:pt x="14388" y="11369"/>
                    </a:cubicBezTo>
                    <a:cubicBezTo>
                      <a:pt x="14380" y="11407"/>
                      <a:pt x="14387" y="11419"/>
                      <a:pt x="14405" y="11419"/>
                    </a:cubicBezTo>
                    <a:cubicBezTo>
                      <a:pt x="14434" y="11419"/>
                      <a:pt x="14489" y="11389"/>
                      <a:pt x="14557" y="11389"/>
                    </a:cubicBezTo>
                    <a:lnTo>
                      <a:pt x="14596" y="11389"/>
                    </a:lnTo>
                    <a:cubicBezTo>
                      <a:pt x="14603" y="11388"/>
                      <a:pt x="14610" y="11387"/>
                      <a:pt x="14616" y="11387"/>
                    </a:cubicBezTo>
                    <a:cubicBezTo>
                      <a:pt x="14665" y="11387"/>
                      <a:pt x="14663" y="11425"/>
                      <a:pt x="14636" y="11478"/>
                    </a:cubicBezTo>
                    <a:cubicBezTo>
                      <a:pt x="14636" y="11488"/>
                      <a:pt x="14636" y="11498"/>
                      <a:pt x="14636" y="11508"/>
                    </a:cubicBezTo>
                    <a:cubicBezTo>
                      <a:pt x="14642" y="11545"/>
                      <a:pt x="14633" y="11555"/>
                      <a:pt x="14615" y="11555"/>
                    </a:cubicBezTo>
                    <a:cubicBezTo>
                      <a:pt x="14605" y="11555"/>
                      <a:pt x="14591" y="11551"/>
                      <a:pt x="14576" y="11548"/>
                    </a:cubicBezTo>
                    <a:cubicBezTo>
                      <a:pt x="14537" y="11597"/>
                      <a:pt x="14507" y="11627"/>
                      <a:pt x="14497" y="11647"/>
                    </a:cubicBezTo>
                    <a:cubicBezTo>
                      <a:pt x="14517" y="11667"/>
                      <a:pt x="14537" y="11696"/>
                      <a:pt x="14547" y="11756"/>
                    </a:cubicBezTo>
                    <a:cubicBezTo>
                      <a:pt x="14547" y="11822"/>
                      <a:pt x="14531" y="11847"/>
                      <a:pt x="14509" y="11847"/>
                    </a:cubicBezTo>
                    <a:cubicBezTo>
                      <a:pt x="14482" y="11847"/>
                      <a:pt x="14445" y="11809"/>
                      <a:pt x="14418" y="11766"/>
                    </a:cubicBezTo>
                    <a:cubicBezTo>
                      <a:pt x="14388" y="11726"/>
                      <a:pt x="14368" y="11696"/>
                      <a:pt x="14338" y="11676"/>
                    </a:cubicBezTo>
                    <a:cubicBezTo>
                      <a:pt x="14299" y="11676"/>
                      <a:pt x="14259" y="11676"/>
                      <a:pt x="14209" y="11667"/>
                    </a:cubicBezTo>
                    <a:lnTo>
                      <a:pt x="14209" y="11667"/>
                    </a:lnTo>
                    <a:cubicBezTo>
                      <a:pt x="14249" y="11776"/>
                      <a:pt x="14249" y="11736"/>
                      <a:pt x="14209" y="11815"/>
                    </a:cubicBezTo>
                    <a:cubicBezTo>
                      <a:pt x="14209" y="11815"/>
                      <a:pt x="14200" y="11825"/>
                      <a:pt x="14200" y="11825"/>
                    </a:cubicBezTo>
                    <a:cubicBezTo>
                      <a:pt x="14190" y="11825"/>
                      <a:pt x="14190" y="11825"/>
                      <a:pt x="14180" y="11815"/>
                    </a:cubicBezTo>
                    <a:cubicBezTo>
                      <a:pt x="14160" y="11786"/>
                      <a:pt x="14140" y="11706"/>
                      <a:pt x="14130" y="11647"/>
                    </a:cubicBezTo>
                    <a:cubicBezTo>
                      <a:pt x="14095" y="11637"/>
                      <a:pt x="14066" y="11632"/>
                      <a:pt x="14036" y="11632"/>
                    </a:cubicBezTo>
                    <a:cubicBezTo>
                      <a:pt x="14006" y="11632"/>
                      <a:pt x="13976" y="11637"/>
                      <a:pt x="13942" y="11647"/>
                    </a:cubicBezTo>
                    <a:cubicBezTo>
                      <a:pt x="13942" y="11657"/>
                      <a:pt x="13942" y="11676"/>
                      <a:pt x="13942" y="11686"/>
                    </a:cubicBezTo>
                    <a:cubicBezTo>
                      <a:pt x="13942" y="11776"/>
                      <a:pt x="13962" y="11736"/>
                      <a:pt x="13981" y="11875"/>
                    </a:cubicBezTo>
                    <a:cubicBezTo>
                      <a:pt x="13972" y="11885"/>
                      <a:pt x="13962" y="11885"/>
                      <a:pt x="13962" y="11895"/>
                    </a:cubicBezTo>
                    <a:cubicBezTo>
                      <a:pt x="13932" y="11855"/>
                      <a:pt x="13902" y="11786"/>
                      <a:pt x="13882" y="11726"/>
                    </a:cubicBezTo>
                    <a:cubicBezTo>
                      <a:pt x="13872" y="11706"/>
                      <a:pt x="13862" y="11686"/>
                      <a:pt x="13853" y="11676"/>
                    </a:cubicBezTo>
                    <a:lnTo>
                      <a:pt x="13853" y="11676"/>
                    </a:lnTo>
                    <a:cubicBezTo>
                      <a:pt x="13724" y="11736"/>
                      <a:pt x="13962" y="11795"/>
                      <a:pt x="13912" y="11835"/>
                    </a:cubicBezTo>
                    <a:cubicBezTo>
                      <a:pt x="13882" y="11865"/>
                      <a:pt x="13862" y="11855"/>
                      <a:pt x="13823" y="11875"/>
                    </a:cubicBezTo>
                    <a:cubicBezTo>
                      <a:pt x="13836" y="11909"/>
                      <a:pt x="13827" y="11920"/>
                      <a:pt x="13806" y="11920"/>
                    </a:cubicBezTo>
                    <a:cubicBezTo>
                      <a:pt x="13797" y="11920"/>
                      <a:pt x="13785" y="11917"/>
                      <a:pt x="13773" y="11914"/>
                    </a:cubicBezTo>
                    <a:cubicBezTo>
                      <a:pt x="13763" y="11924"/>
                      <a:pt x="13753" y="11924"/>
                      <a:pt x="13743" y="11944"/>
                    </a:cubicBezTo>
                    <a:cubicBezTo>
                      <a:pt x="13710" y="11981"/>
                      <a:pt x="13684" y="11997"/>
                      <a:pt x="13661" y="11997"/>
                    </a:cubicBezTo>
                    <a:cubicBezTo>
                      <a:pt x="13622" y="11997"/>
                      <a:pt x="13593" y="11950"/>
                      <a:pt x="13555" y="11875"/>
                    </a:cubicBezTo>
                    <a:lnTo>
                      <a:pt x="13555" y="11875"/>
                    </a:lnTo>
                    <a:cubicBezTo>
                      <a:pt x="13515" y="11914"/>
                      <a:pt x="13575" y="12053"/>
                      <a:pt x="13575" y="12053"/>
                    </a:cubicBezTo>
                    <a:cubicBezTo>
                      <a:pt x="13560" y="12055"/>
                      <a:pt x="13545" y="12056"/>
                      <a:pt x="13530" y="12056"/>
                    </a:cubicBezTo>
                    <a:cubicBezTo>
                      <a:pt x="13442" y="12056"/>
                      <a:pt x="13356" y="12029"/>
                      <a:pt x="13406" y="11944"/>
                    </a:cubicBezTo>
                    <a:cubicBezTo>
                      <a:pt x="13506" y="11786"/>
                      <a:pt x="13258" y="11736"/>
                      <a:pt x="13238" y="11706"/>
                    </a:cubicBezTo>
                    <a:cubicBezTo>
                      <a:pt x="13218" y="11686"/>
                      <a:pt x="13258" y="11637"/>
                      <a:pt x="13307" y="11607"/>
                    </a:cubicBezTo>
                    <a:cubicBezTo>
                      <a:pt x="13340" y="11628"/>
                      <a:pt x="13378" y="11638"/>
                      <a:pt x="13403" y="11638"/>
                    </a:cubicBezTo>
                    <a:cubicBezTo>
                      <a:pt x="13438" y="11638"/>
                      <a:pt x="13446" y="11618"/>
                      <a:pt x="13377" y="11577"/>
                    </a:cubicBezTo>
                    <a:lnTo>
                      <a:pt x="13416" y="11577"/>
                    </a:lnTo>
                    <a:cubicBezTo>
                      <a:pt x="13506" y="11577"/>
                      <a:pt x="13597" y="11495"/>
                      <a:pt x="13486" y="11495"/>
                    </a:cubicBezTo>
                    <a:cubicBezTo>
                      <a:pt x="13474" y="11495"/>
                      <a:pt x="13461" y="11496"/>
                      <a:pt x="13446" y="11498"/>
                    </a:cubicBezTo>
                    <a:cubicBezTo>
                      <a:pt x="13387" y="11508"/>
                      <a:pt x="13337" y="11528"/>
                      <a:pt x="13307" y="11538"/>
                    </a:cubicBezTo>
                    <a:cubicBezTo>
                      <a:pt x="13238" y="11488"/>
                      <a:pt x="13208" y="11448"/>
                      <a:pt x="13208" y="11429"/>
                    </a:cubicBezTo>
                    <a:cubicBezTo>
                      <a:pt x="13208" y="11404"/>
                      <a:pt x="13201" y="11330"/>
                      <a:pt x="13257" y="11330"/>
                    </a:cubicBezTo>
                    <a:cubicBezTo>
                      <a:pt x="13268" y="11330"/>
                      <a:pt x="13281" y="11333"/>
                      <a:pt x="13297" y="11339"/>
                    </a:cubicBezTo>
                    <a:cubicBezTo>
                      <a:pt x="13344" y="11356"/>
                      <a:pt x="13388" y="11366"/>
                      <a:pt x="13416" y="11366"/>
                    </a:cubicBezTo>
                    <a:cubicBezTo>
                      <a:pt x="13454" y="11366"/>
                      <a:pt x="13466" y="11349"/>
                      <a:pt x="13426" y="11310"/>
                    </a:cubicBezTo>
                    <a:cubicBezTo>
                      <a:pt x="13359" y="11242"/>
                      <a:pt x="13306" y="11196"/>
                      <a:pt x="13242" y="11196"/>
                    </a:cubicBezTo>
                    <a:cubicBezTo>
                      <a:pt x="13231" y="11196"/>
                      <a:pt x="13220" y="11198"/>
                      <a:pt x="13208" y="11201"/>
                    </a:cubicBezTo>
                    <a:cubicBezTo>
                      <a:pt x="13188" y="11201"/>
                      <a:pt x="13178" y="11201"/>
                      <a:pt x="13158" y="11210"/>
                    </a:cubicBezTo>
                    <a:cubicBezTo>
                      <a:pt x="13139" y="11161"/>
                      <a:pt x="13109" y="11032"/>
                      <a:pt x="13079" y="10933"/>
                    </a:cubicBezTo>
                    <a:cubicBezTo>
                      <a:pt x="13079" y="10920"/>
                      <a:pt x="13083" y="10903"/>
                      <a:pt x="13089" y="10903"/>
                    </a:cubicBezTo>
                    <a:cubicBezTo>
                      <a:pt x="13092" y="10903"/>
                      <a:pt x="13095" y="10909"/>
                      <a:pt x="13099" y="10923"/>
                    </a:cubicBezTo>
                    <a:cubicBezTo>
                      <a:pt x="13107" y="10943"/>
                      <a:pt x="13132" y="10955"/>
                      <a:pt x="13154" y="10955"/>
                    </a:cubicBezTo>
                    <a:cubicBezTo>
                      <a:pt x="13183" y="10955"/>
                      <a:pt x="13205" y="10931"/>
                      <a:pt x="13158" y="10873"/>
                    </a:cubicBezTo>
                    <a:cubicBezTo>
                      <a:pt x="13088" y="10794"/>
                      <a:pt x="13042" y="10731"/>
                      <a:pt x="13004" y="10731"/>
                    </a:cubicBezTo>
                    <a:cubicBezTo>
                      <a:pt x="12999" y="10731"/>
                      <a:pt x="12995" y="10732"/>
                      <a:pt x="12990" y="10734"/>
                    </a:cubicBezTo>
                    <a:lnTo>
                      <a:pt x="12990" y="10625"/>
                    </a:lnTo>
                    <a:cubicBezTo>
                      <a:pt x="12990" y="10534"/>
                      <a:pt x="12987" y="10498"/>
                      <a:pt x="12982" y="10498"/>
                    </a:cubicBezTo>
                    <a:cubicBezTo>
                      <a:pt x="12974" y="10498"/>
                      <a:pt x="12959" y="10605"/>
                      <a:pt x="12940" y="10725"/>
                    </a:cubicBezTo>
                    <a:cubicBezTo>
                      <a:pt x="12930" y="10705"/>
                      <a:pt x="12911" y="10675"/>
                      <a:pt x="12871" y="10645"/>
                    </a:cubicBezTo>
                    <a:cubicBezTo>
                      <a:pt x="12851" y="10635"/>
                      <a:pt x="12831" y="10625"/>
                      <a:pt x="12811" y="10625"/>
                    </a:cubicBezTo>
                    <a:cubicBezTo>
                      <a:pt x="12772" y="10506"/>
                      <a:pt x="12752" y="10526"/>
                      <a:pt x="12702" y="10437"/>
                    </a:cubicBezTo>
                    <a:cubicBezTo>
                      <a:pt x="12702" y="10427"/>
                      <a:pt x="12702" y="10427"/>
                      <a:pt x="12702" y="10417"/>
                    </a:cubicBezTo>
                    <a:cubicBezTo>
                      <a:pt x="12720" y="10411"/>
                      <a:pt x="12737" y="10406"/>
                      <a:pt x="12752" y="10406"/>
                    </a:cubicBezTo>
                    <a:cubicBezTo>
                      <a:pt x="12763" y="10406"/>
                      <a:pt x="12773" y="10409"/>
                      <a:pt x="12782" y="10417"/>
                    </a:cubicBezTo>
                    <a:cubicBezTo>
                      <a:pt x="12807" y="10442"/>
                      <a:pt x="12852" y="10472"/>
                      <a:pt x="12890" y="10472"/>
                    </a:cubicBezTo>
                    <a:cubicBezTo>
                      <a:pt x="12911" y="10472"/>
                      <a:pt x="12930" y="10462"/>
                      <a:pt x="12940" y="10437"/>
                    </a:cubicBezTo>
                    <a:cubicBezTo>
                      <a:pt x="12970" y="10368"/>
                      <a:pt x="13039" y="10427"/>
                      <a:pt x="13020" y="10348"/>
                    </a:cubicBezTo>
                    <a:cubicBezTo>
                      <a:pt x="12996" y="10286"/>
                      <a:pt x="12973" y="10223"/>
                      <a:pt x="12940" y="10223"/>
                    </a:cubicBezTo>
                    <a:cubicBezTo>
                      <a:pt x="12931" y="10223"/>
                      <a:pt x="12921" y="10228"/>
                      <a:pt x="12911" y="10239"/>
                    </a:cubicBezTo>
                    <a:cubicBezTo>
                      <a:pt x="12886" y="10264"/>
                      <a:pt x="12866" y="10278"/>
                      <a:pt x="12855" y="10278"/>
                    </a:cubicBezTo>
                    <a:cubicBezTo>
                      <a:pt x="12844" y="10278"/>
                      <a:pt x="12841" y="10264"/>
                      <a:pt x="12851" y="10229"/>
                    </a:cubicBezTo>
                    <a:cubicBezTo>
                      <a:pt x="12868" y="10171"/>
                      <a:pt x="12981" y="10078"/>
                      <a:pt x="12937" y="10078"/>
                    </a:cubicBezTo>
                    <a:cubicBezTo>
                      <a:pt x="12928" y="10078"/>
                      <a:pt x="12914" y="10082"/>
                      <a:pt x="12891" y="10090"/>
                    </a:cubicBezTo>
                    <a:cubicBezTo>
                      <a:pt x="12762" y="10149"/>
                      <a:pt x="12722" y="10179"/>
                      <a:pt x="12732" y="10229"/>
                    </a:cubicBezTo>
                    <a:cubicBezTo>
                      <a:pt x="12750" y="10264"/>
                      <a:pt x="12712" y="10300"/>
                      <a:pt x="12676" y="10300"/>
                    </a:cubicBezTo>
                    <a:cubicBezTo>
                      <a:pt x="12671" y="10300"/>
                      <a:pt x="12667" y="10299"/>
                      <a:pt x="12663" y="10298"/>
                    </a:cubicBezTo>
                    <a:cubicBezTo>
                      <a:pt x="12653" y="10268"/>
                      <a:pt x="12643" y="10249"/>
                      <a:pt x="12633" y="10239"/>
                    </a:cubicBezTo>
                    <a:cubicBezTo>
                      <a:pt x="12633" y="10229"/>
                      <a:pt x="12633" y="10229"/>
                      <a:pt x="12633" y="10219"/>
                    </a:cubicBezTo>
                    <a:cubicBezTo>
                      <a:pt x="12633" y="10189"/>
                      <a:pt x="12633" y="10159"/>
                      <a:pt x="12633" y="10140"/>
                    </a:cubicBezTo>
                    <a:cubicBezTo>
                      <a:pt x="12640" y="10142"/>
                      <a:pt x="12648" y="10144"/>
                      <a:pt x="12654" y="10144"/>
                    </a:cubicBezTo>
                    <a:cubicBezTo>
                      <a:pt x="12673" y="10144"/>
                      <a:pt x="12680" y="10127"/>
                      <a:pt x="12643" y="10060"/>
                    </a:cubicBezTo>
                    <a:cubicBezTo>
                      <a:pt x="12653" y="10011"/>
                      <a:pt x="12663" y="9991"/>
                      <a:pt x="12712" y="9991"/>
                    </a:cubicBezTo>
                    <a:cubicBezTo>
                      <a:pt x="12811" y="9991"/>
                      <a:pt x="12782" y="9971"/>
                      <a:pt x="12821" y="9912"/>
                    </a:cubicBezTo>
                    <a:cubicBezTo>
                      <a:pt x="12871" y="9852"/>
                      <a:pt x="13010" y="9912"/>
                      <a:pt x="12921" y="9832"/>
                    </a:cubicBezTo>
                    <a:cubicBezTo>
                      <a:pt x="12898" y="9810"/>
                      <a:pt x="12878" y="9801"/>
                      <a:pt x="12861" y="9801"/>
                    </a:cubicBezTo>
                    <a:cubicBezTo>
                      <a:pt x="12818" y="9801"/>
                      <a:pt x="12787" y="9852"/>
                      <a:pt x="12752" y="9852"/>
                    </a:cubicBezTo>
                    <a:cubicBezTo>
                      <a:pt x="12692" y="9852"/>
                      <a:pt x="12653" y="9753"/>
                      <a:pt x="12692" y="9713"/>
                    </a:cubicBezTo>
                    <a:lnTo>
                      <a:pt x="12692" y="9713"/>
                    </a:lnTo>
                    <a:cubicBezTo>
                      <a:pt x="12720" y="9722"/>
                      <a:pt x="12746" y="9727"/>
                      <a:pt x="12765" y="9727"/>
                    </a:cubicBezTo>
                    <a:cubicBezTo>
                      <a:pt x="12807" y="9727"/>
                      <a:pt x="12814" y="9705"/>
                      <a:pt x="12732" y="9664"/>
                    </a:cubicBezTo>
                    <a:cubicBezTo>
                      <a:pt x="12732" y="9654"/>
                      <a:pt x="12712" y="9644"/>
                      <a:pt x="12692" y="9644"/>
                    </a:cubicBezTo>
                    <a:cubicBezTo>
                      <a:pt x="12643" y="9624"/>
                      <a:pt x="12613" y="9604"/>
                      <a:pt x="12583" y="9584"/>
                    </a:cubicBezTo>
                    <a:cubicBezTo>
                      <a:pt x="12603" y="9535"/>
                      <a:pt x="12564" y="9505"/>
                      <a:pt x="12534" y="9495"/>
                    </a:cubicBezTo>
                    <a:cubicBezTo>
                      <a:pt x="12534" y="9465"/>
                      <a:pt x="12540" y="9422"/>
                      <a:pt x="12587" y="9422"/>
                    </a:cubicBezTo>
                    <a:cubicBezTo>
                      <a:pt x="12602" y="9422"/>
                      <a:pt x="12620" y="9426"/>
                      <a:pt x="12643" y="9436"/>
                    </a:cubicBezTo>
                    <a:cubicBezTo>
                      <a:pt x="12696" y="9452"/>
                      <a:pt x="12745" y="9462"/>
                      <a:pt x="12777" y="9462"/>
                    </a:cubicBezTo>
                    <a:cubicBezTo>
                      <a:pt x="12823" y="9462"/>
                      <a:pt x="12838" y="9442"/>
                      <a:pt x="12792" y="9396"/>
                    </a:cubicBezTo>
                    <a:cubicBezTo>
                      <a:pt x="12710" y="9332"/>
                      <a:pt x="12645" y="9286"/>
                      <a:pt x="12551" y="9286"/>
                    </a:cubicBezTo>
                    <a:cubicBezTo>
                      <a:pt x="12542" y="9286"/>
                      <a:pt x="12533" y="9286"/>
                      <a:pt x="12524" y="9287"/>
                    </a:cubicBezTo>
                    <a:cubicBezTo>
                      <a:pt x="12514" y="9297"/>
                      <a:pt x="12504" y="9297"/>
                      <a:pt x="12494" y="9297"/>
                    </a:cubicBezTo>
                    <a:cubicBezTo>
                      <a:pt x="12494" y="9277"/>
                      <a:pt x="12494" y="9257"/>
                      <a:pt x="12474" y="9227"/>
                    </a:cubicBezTo>
                    <a:cubicBezTo>
                      <a:pt x="12464" y="9208"/>
                      <a:pt x="12454" y="9148"/>
                      <a:pt x="12435" y="9089"/>
                    </a:cubicBezTo>
                    <a:cubicBezTo>
                      <a:pt x="12534" y="9059"/>
                      <a:pt x="12583" y="9049"/>
                      <a:pt x="12583" y="8989"/>
                    </a:cubicBezTo>
                    <a:cubicBezTo>
                      <a:pt x="12583" y="8946"/>
                      <a:pt x="12561" y="8812"/>
                      <a:pt x="12489" y="8812"/>
                    </a:cubicBezTo>
                    <a:cubicBezTo>
                      <a:pt x="12478" y="8812"/>
                      <a:pt x="12467" y="8815"/>
                      <a:pt x="12454" y="8821"/>
                    </a:cubicBezTo>
                    <a:cubicBezTo>
                      <a:pt x="12425" y="8841"/>
                      <a:pt x="12415" y="8851"/>
                      <a:pt x="12395" y="8860"/>
                    </a:cubicBezTo>
                    <a:cubicBezTo>
                      <a:pt x="12395" y="8860"/>
                      <a:pt x="12395" y="8860"/>
                      <a:pt x="12395" y="8870"/>
                    </a:cubicBezTo>
                    <a:cubicBezTo>
                      <a:pt x="12385" y="8870"/>
                      <a:pt x="12375" y="8880"/>
                      <a:pt x="12375" y="8890"/>
                    </a:cubicBezTo>
                    <a:cubicBezTo>
                      <a:pt x="12336" y="8859"/>
                      <a:pt x="12304" y="8834"/>
                      <a:pt x="12277" y="8834"/>
                    </a:cubicBezTo>
                    <a:cubicBezTo>
                      <a:pt x="12270" y="8834"/>
                      <a:pt x="12263" y="8836"/>
                      <a:pt x="12256" y="8841"/>
                    </a:cubicBezTo>
                    <a:cubicBezTo>
                      <a:pt x="12247" y="8849"/>
                      <a:pt x="12241" y="8853"/>
                      <a:pt x="12235" y="8853"/>
                    </a:cubicBezTo>
                    <a:cubicBezTo>
                      <a:pt x="12216" y="8853"/>
                      <a:pt x="12204" y="8805"/>
                      <a:pt x="12127" y="8751"/>
                    </a:cubicBezTo>
                    <a:cubicBezTo>
                      <a:pt x="12085" y="8728"/>
                      <a:pt x="12053" y="8723"/>
                      <a:pt x="12026" y="8723"/>
                    </a:cubicBezTo>
                    <a:cubicBezTo>
                      <a:pt x="12005" y="8723"/>
                      <a:pt x="11987" y="8727"/>
                      <a:pt x="11969" y="8727"/>
                    </a:cubicBezTo>
                    <a:cubicBezTo>
                      <a:pt x="11953" y="8727"/>
                      <a:pt x="11937" y="8724"/>
                      <a:pt x="11919" y="8712"/>
                    </a:cubicBezTo>
                    <a:cubicBezTo>
                      <a:pt x="11889" y="8692"/>
                      <a:pt x="11820" y="8672"/>
                      <a:pt x="11790" y="8642"/>
                    </a:cubicBezTo>
                    <a:cubicBezTo>
                      <a:pt x="11820" y="8620"/>
                      <a:pt x="11855" y="8609"/>
                      <a:pt x="11892" y="8609"/>
                    </a:cubicBezTo>
                    <a:cubicBezTo>
                      <a:pt x="11904" y="8609"/>
                      <a:pt x="11917" y="8610"/>
                      <a:pt x="11929" y="8613"/>
                    </a:cubicBezTo>
                    <a:cubicBezTo>
                      <a:pt x="11969" y="8623"/>
                      <a:pt x="12008" y="8632"/>
                      <a:pt x="12038" y="8652"/>
                    </a:cubicBezTo>
                    <a:cubicBezTo>
                      <a:pt x="12084" y="8664"/>
                      <a:pt x="12123" y="8675"/>
                      <a:pt x="12156" y="8675"/>
                    </a:cubicBezTo>
                    <a:cubicBezTo>
                      <a:pt x="12179" y="8675"/>
                      <a:pt x="12200" y="8669"/>
                      <a:pt x="12217" y="8652"/>
                    </a:cubicBezTo>
                    <a:cubicBezTo>
                      <a:pt x="12246" y="8623"/>
                      <a:pt x="12276" y="8593"/>
                      <a:pt x="12306" y="8573"/>
                    </a:cubicBezTo>
                    <a:cubicBezTo>
                      <a:pt x="12326" y="8553"/>
                      <a:pt x="12355" y="8543"/>
                      <a:pt x="12395" y="8533"/>
                    </a:cubicBezTo>
                    <a:cubicBezTo>
                      <a:pt x="12464" y="8523"/>
                      <a:pt x="12573" y="8474"/>
                      <a:pt x="12494" y="8404"/>
                    </a:cubicBezTo>
                    <a:cubicBezTo>
                      <a:pt x="12425" y="8345"/>
                      <a:pt x="12385" y="8226"/>
                      <a:pt x="12375" y="8186"/>
                    </a:cubicBezTo>
                    <a:cubicBezTo>
                      <a:pt x="12365" y="8176"/>
                      <a:pt x="12365" y="8166"/>
                      <a:pt x="12365" y="8166"/>
                    </a:cubicBezTo>
                    <a:cubicBezTo>
                      <a:pt x="12365" y="8166"/>
                      <a:pt x="12365" y="8107"/>
                      <a:pt x="12365" y="8047"/>
                    </a:cubicBezTo>
                    <a:cubicBezTo>
                      <a:pt x="12345" y="8038"/>
                      <a:pt x="12326" y="8028"/>
                      <a:pt x="12306" y="8018"/>
                    </a:cubicBezTo>
                    <a:cubicBezTo>
                      <a:pt x="12306" y="8028"/>
                      <a:pt x="12306" y="8028"/>
                      <a:pt x="12296" y="8038"/>
                    </a:cubicBezTo>
                    <a:cubicBezTo>
                      <a:pt x="12276" y="8077"/>
                      <a:pt x="12266" y="8097"/>
                      <a:pt x="12246" y="8127"/>
                    </a:cubicBezTo>
                    <a:cubicBezTo>
                      <a:pt x="12236" y="8156"/>
                      <a:pt x="12217" y="8176"/>
                      <a:pt x="12207" y="8196"/>
                    </a:cubicBezTo>
                    <a:cubicBezTo>
                      <a:pt x="12197" y="8196"/>
                      <a:pt x="12177" y="8196"/>
                      <a:pt x="12147" y="8216"/>
                    </a:cubicBezTo>
                    <a:cubicBezTo>
                      <a:pt x="12127" y="8216"/>
                      <a:pt x="12117" y="8226"/>
                      <a:pt x="12098" y="8226"/>
                    </a:cubicBezTo>
                    <a:cubicBezTo>
                      <a:pt x="12091" y="8199"/>
                      <a:pt x="12089" y="8169"/>
                      <a:pt x="12082" y="8169"/>
                    </a:cubicBezTo>
                    <a:cubicBezTo>
                      <a:pt x="12079" y="8169"/>
                      <a:pt x="12074" y="8176"/>
                      <a:pt x="12068" y="8196"/>
                    </a:cubicBezTo>
                    <a:cubicBezTo>
                      <a:pt x="12057" y="8229"/>
                      <a:pt x="12021" y="8250"/>
                      <a:pt x="11993" y="8250"/>
                    </a:cubicBezTo>
                    <a:cubicBezTo>
                      <a:pt x="11971" y="8250"/>
                      <a:pt x="11954" y="8237"/>
                      <a:pt x="11959" y="8206"/>
                    </a:cubicBezTo>
                    <a:cubicBezTo>
                      <a:pt x="11969" y="8186"/>
                      <a:pt x="11969" y="8166"/>
                      <a:pt x="11998" y="8127"/>
                    </a:cubicBezTo>
                    <a:cubicBezTo>
                      <a:pt x="12018" y="8097"/>
                      <a:pt x="12048" y="8057"/>
                      <a:pt x="12068" y="8028"/>
                    </a:cubicBezTo>
                    <a:cubicBezTo>
                      <a:pt x="12127" y="7978"/>
                      <a:pt x="12286" y="8038"/>
                      <a:pt x="12187" y="7958"/>
                    </a:cubicBezTo>
                    <a:cubicBezTo>
                      <a:pt x="12177" y="7948"/>
                      <a:pt x="12157" y="7938"/>
                      <a:pt x="12147" y="7938"/>
                    </a:cubicBezTo>
                    <a:cubicBezTo>
                      <a:pt x="12157" y="7928"/>
                      <a:pt x="12157" y="7928"/>
                      <a:pt x="12167" y="7928"/>
                    </a:cubicBezTo>
                    <a:cubicBezTo>
                      <a:pt x="12127" y="7899"/>
                      <a:pt x="12107" y="7889"/>
                      <a:pt x="12088" y="7869"/>
                    </a:cubicBezTo>
                    <a:cubicBezTo>
                      <a:pt x="12098" y="7839"/>
                      <a:pt x="12127" y="7790"/>
                      <a:pt x="12147" y="7740"/>
                    </a:cubicBezTo>
                    <a:cubicBezTo>
                      <a:pt x="12147" y="7730"/>
                      <a:pt x="12147" y="7720"/>
                      <a:pt x="12157" y="7720"/>
                    </a:cubicBezTo>
                    <a:cubicBezTo>
                      <a:pt x="12177" y="7750"/>
                      <a:pt x="12197" y="7800"/>
                      <a:pt x="12246" y="7859"/>
                    </a:cubicBezTo>
                    <a:cubicBezTo>
                      <a:pt x="12226" y="7889"/>
                      <a:pt x="12217" y="7909"/>
                      <a:pt x="12217" y="7919"/>
                    </a:cubicBezTo>
                    <a:cubicBezTo>
                      <a:pt x="12227" y="7931"/>
                      <a:pt x="12234" y="7937"/>
                      <a:pt x="12241" y="7937"/>
                    </a:cubicBezTo>
                    <a:cubicBezTo>
                      <a:pt x="12263" y="7937"/>
                      <a:pt x="12269" y="7860"/>
                      <a:pt x="12355" y="7790"/>
                    </a:cubicBezTo>
                    <a:cubicBezTo>
                      <a:pt x="12402" y="7748"/>
                      <a:pt x="12437" y="7739"/>
                      <a:pt x="12467" y="7739"/>
                    </a:cubicBezTo>
                    <a:cubicBezTo>
                      <a:pt x="12486" y="7739"/>
                      <a:pt x="12503" y="7743"/>
                      <a:pt x="12520" y="7743"/>
                    </a:cubicBezTo>
                    <a:cubicBezTo>
                      <a:pt x="12538" y="7743"/>
                      <a:pt x="12555" y="7738"/>
                      <a:pt x="12573" y="7720"/>
                    </a:cubicBezTo>
                    <a:cubicBezTo>
                      <a:pt x="12633" y="7661"/>
                      <a:pt x="12821" y="7591"/>
                      <a:pt x="12692" y="7512"/>
                    </a:cubicBezTo>
                    <a:cubicBezTo>
                      <a:pt x="12606" y="7452"/>
                      <a:pt x="12564" y="7414"/>
                      <a:pt x="12528" y="7414"/>
                    </a:cubicBezTo>
                    <a:cubicBezTo>
                      <a:pt x="12510" y="7414"/>
                      <a:pt x="12494" y="7423"/>
                      <a:pt x="12474" y="7443"/>
                    </a:cubicBezTo>
                    <a:cubicBezTo>
                      <a:pt x="12443" y="7474"/>
                      <a:pt x="12384" y="7517"/>
                      <a:pt x="12337" y="7517"/>
                    </a:cubicBezTo>
                    <a:cubicBezTo>
                      <a:pt x="12310" y="7517"/>
                      <a:pt x="12287" y="7503"/>
                      <a:pt x="12276" y="7462"/>
                    </a:cubicBezTo>
                    <a:cubicBezTo>
                      <a:pt x="12236" y="7353"/>
                      <a:pt x="12147" y="7443"/>
                      <a:pt x="12177" y="7324"/>
                    </a:cubicBezTo>
                    <a:cubicBezTo>
                      <a:pt x="12200" y="7238"/>
                      <a:pt x="12236" y="7140"/>
                      <a:pt x="12279" y="7140"/>
                    </a:cubicBezTo>
                    <a:cubicBezTo>
                      <a:pt x="12290" y="7140"/>
                      <a:pt x="12303" y="7148"/>
                      <a:pt x="12316" y="7165"/>
                    </a:cubicBezTo>
                    <a:cubicBezTo>
                      <a:pt x="12349" y="7199"/>
                      <a:pt x="12374" y="7218"/>
                      <a:pt x="12388" y="7218"/>
                    </a:cubicBezTo>
                    <a:cubicBezTo>
                      <a:pt x="12402" y="7218"/>
                      <a:pt x="12405" y="7196"/>
                      <a:pt x="12395" y="7145"/>
                    </a:cubicBezTo>
                    <a:cubicBezTo>
                      <a:pt x="12370" y="7063"/>
                      <a:pt x="12224" y="6927"/>
                      <a:pt x="12275" y="6927"/>
                    </a:cubicBezTo>
                    <a:cubicBezTo>
                      <a:pt x="12285" y="6927"/>
                      <a:pt x="12305" y="6933"/>
                      <a:pt x="12335" y="6947"/>
                    </a:cubicBezTo>
                    <a:cubicBezTo>
                      <a:pt x="12514" y="7026"/>
                      <a:pt x="12564" y="7066"/>
                      <a:pt x="12534" y="7155"/>
                    </a:cubicBezTo>
                    <a:cubicBezTo>
                      <a:pt x="12522" y="7200"/>
                      <a:pt x="12576" y="7255"/>
                      <a:pt x="12620" y="7255"/>
                    </a:cubicBezTo>
                    <a:cubicBezTo>
                      <a:pt x="12653" y="7255"/>
                      <a:pt x="12681" y="7224"/>
                      <a:pt x="12673" y="7135"/>
                    </a:cubicBezTo>
                    <a:cubicBezTo>
                      <a:pt x="12653" y="6917"/>
                      <a:pt x="12692" y="6778"/>
                      <a:pt x="12564" y="6778"/>
                    </a:cubicBezTo>
                    <a:cubicBezTo>
                      <a:pt x="12548" y="6779"/>
                      <a:pt x="12535" y="6780"/>
                      <a:pt x="12524" y="6780"/>
                    </a:cubicBezTo>
                    <a:cubicBezTo>
                      <a:pt x="12445" y="6780"/>
                      <a:pt x="12477" y="6748"/>
                      <a:pt x="12425" y="6669"/>
                    </a:cubicBezTo>
                    <a:cubicBezTo>
                      <a:pt x="12405" y="6649"/>
                      <a:pt x="12395" y="6639"/>
                      <a:pt x="12375" y="6630"/>
                    </a:cubicBezTo>
                    <a:cubicBezTo>
                      <a:pt x="12316" y="6610"/>
                      <a:pt x="12246" y="6630"/>
                      <a:pt x="12266" y="6590"/>
                    </a:cubicBezTo>
                    <a:cubicBezTo>
                      <a:pt x="12266" y="6590"/>
                      <a:pt x="12266" y="6590"/>
                      <a:pt x="12266" y="6580"/>
                    </a:cubicBezTo>
                    <a:cubicBezTo>
                      <a:pt x="12276" y="6570"/>
                      <a:pt x="12286" y="6560"/>
                      <a:pt x="12296" y="6550"/>
                    </a:cubicBezTo>
                    <a:cubicBezTo>
                      <a:pt x="12306" y="6540"/>
                      <a:pt x="12316" y="6530"/>
                      <a:pt x="12326" y="6520"/>
                    </a:cubicBezTo>
                    <a:cubicBezTo>
                      <a:pt x="12343" y="6509"/>
                      <a:pt x="12359" y="6504"/>
                      <a:pt x="12374" y="6504"/>
                    </a:cubicBezTo>
                    <a:cubicBezTo>
                      <a:pt x="12432" y="6504"/>
                      <a:pt x="12468" y="6580"/>
                      <a:pt x="12524" y="6580"/>
                    </a:cubicBezTo>
                    <a:cubicBezTo>
                      <a:pt x="12593" y="6580"/>
                      <a:pt x="12653" y="6401"/>
                      <a:pt x="12573" y="6352"/>
                    </a:cubicBezTo>
                    <a:cubicBezTo>
                      <a:pt x="12513" y="6309"/>
                      <a:pt x="12542" y="6259"/>
                      <a:pt x="12590" y="6259"/>
                    </a:cubicBezTo>
                    <a:cubicBezTo>
                      <a:pt x="12597" y="6259"/>
                      <a:pt x="12605" y="6260"/>
                      <a:pt x="12613" y="6263"/>
                    </a:cubicBezTo>
                    <a:cubicBezTo>
                      <a:pt x="12628" y="6269"/>
                      <a:pt x="12649" y="6273"/>
                      <a:pt x="12670" y="6273"/>
                    </a:cubicBezTo>
                    <a:cubicBezTo>
                      <a:pt x="12716" y="6273"/>
                      <a:pt x="12760" y="6252"/>
                      <a:pt x="12732" y="6183"/>
                    </a:cubicBezTo>
                    <a:cubicBezTo>
                      <a:pt x="12683" y="6064"/>
                      <a:pt x="12821" y="6035"/>
                      <a:pt x="12831" y="6005"/>
                    </a:cubicBezTo>
                    <a:cubicBezTo>
                      <a:pt x="12850" y="5977"/>
                      <a:pt x="12798" y="5905"/>
                      <a:pt x="12742" y="5905"/>
                    </a:cubicBezTo>
                    <a:cubicBezTo>
                      <a:pt x="12739" y="5905"/>
                      <a:pt x="12736" y="5905"/>
                      <a:pt x="12732" y="5906"/>
                    </a:cubicBezTo>
                    <a:cubicBezTo>
                      <a:pt x="12677" y="5906"/>
                      <a:pt x="12630" y="5845"/>
                      <a:pt x="12696" y="5845"/>
                    </a:cubicBezTo>
                    <a:cubicBezTo>
                      <a:pt x="12701" y="5845"/>
                      <a:pt x="12706" y="5846"/>
                      <a:pt x="12712" y="5846"/>
                    </a:cubicBezTo>
                    <a:cubicBezTo>
                      <a:pt x="12768" y="5857"/>
                      <a:pt x="12802" y="5884"/>
                      <a:pt x="12823" y="5884"/>
                    </a:cubicBezTo>
                    <a:cubicBezTo>
                      <a:pt x="12839" y="5884"/>
                      <a:pt x="12847" y="5868"/>
                      <a:pt x="12851" y="5816"/>
                    </a:cubicBezTo>
                    <a:cubicBezTo>
                      <a:pt x="12861" y="5697"/>
                      <a:pt x="12841" y="5707"/>
                      <a:pt x="12871" y="5628"/>
                    </a:cubicBezTo>
                    <a:cubicBezTo>
                      <a:pt x="12893" y="5568"/>
                      <a:pt x="12938" y="5282"/>
                      <a:pt x="12959" y="5282"/>
                    </a:cubicBezTo>
                    <a:cubicBezTo>
                      <a:pt x="12966" y="5282"/>
                      <a:pt x="12970" y="5312"/>
                      <a:pt x="12970" y="5390"/>
                    </a:cubicBezTo>
                    <a:lnTo>
                      <a:pt x="12970" y="5172"/>
                    </a:lnTo>
                    <a:cubicBezTo>
                      <a:pt x="12970" y="5101"/>
                      <a:pt x="12972" y="5072"/>
                      <a:pt x="12974" y="5072"/>
                    </a:cubicBezTo>
                    <a:close/>
                    <a:moveTo>
                      <a:pt x="18979" y="12023"/>
                    </a:moveTo>
                    <a:cubicBezTo>
                      <a:pt x="18999" y="12053"/>
                      <a:pt x="19018" y="12073"/>
                      <a:pt x="19038" y="12083"/>
                    </a:cubicBezTo>
                    <a:cubicBezTo>
                      <a:pt x="19018" y="12103"/>
                      <a:pt x="18989" y="12123"/>
                      <a:pt x="18969" y="12152"/>
                    </a:cubicBezTo>
                    <a:cubicBezTo>
                      <a:pt x="18969" y="12113"/>
                      <a:pt x="18969" y="12063"/>
                      <a:pt x="18979" y="12023"/>
                    </a:cubicBezTo>
                    <a:close/>
                    <a:moveTo>
                      <a:pt x="3075" y="12142"/>
                    </a:moveTo>
                    <a:cubicBezTo>
                      <a:pt x="3075" y="12142"/>
                      <a:pt x="3084" y="12142"/>
                      <a:pt x="3104" y="12152"/>
                    </a:cubicBezTo>
                    <a:cubicBezTo>
                      <a:pt x="3114" y="12162"/>
                      <a:pt x="3134" y="12172"/>
                      <a:pt x="3154" y="12172"/>
                    </a:cubicBezTo>
                    <a:cubicBezTo>
                      <a:pt x="3174" y="12182"/>
                      <a:pt x="3184" y="12182"/>
                      <a:pt x="3203" y="12182"/>
                    </a:cubicBezTo>
                    <a:cubicBezTo>
                      <a:pt x="3194" y="12202"/>
                      <a:pt x="3184" y="12222"/>
                      <a:pt x="3164" y="12232"/>
                    </a:cubicBezTo>
                    <a:cubicBezTo>
                      <a:pt x="3154" y="12242"/>
                      <a:pt x="3144" y="12252"/>
                      <a:pt x="3134" y="12261"/>
                    </a:cubicBezTo>
                    <a:cubicBezTo>
                      <a:pt x="3124" y="12252"/>
                      <a:pt x="3114" y="12252"/>
                      <a:pt x="3104" y="12242"/>
                    </a:cubicBezTo>
                    <a:cubicBezTo>
                      <a:pt x="3114" y="12232"/>
                      <a:pt x="3124" y="12212"/>
                      <a:pt x="3134" y="12202"/>
                    </a:cubicBezTo>
                    <a:cubicBezTo>
                      <a:pt x="3124" y="12202"/>
                      <a:pt x="3124" y="12202"/>
                      <a:pt x="3114" y="12212"/>
                    </a:cubicBezTo>
                    <a:cubicBezTo>
                      <a:pt x="3104" y="12222"/>
                      <a:pt x="3104" y="12222"/>
                      <a:pt x="3094" y="12232"/>
                    </a:cubicBezTo>
                    <a:cubicBezTo>
                      <a:pt x="3084" y="12222"/>
                      <a:pt x="3075" y="12222"/>
                      <a:pt x="3075" y="12212"/>
                    </a:cubicBezTo>
                    <a:cubicBezTo>
                      <a:pt x="3065" y="12192"/>
                      <a:pt x="3055" y="12172"/>
                      <a:pt x="3055" y="12162"/>
                    </a:cubicBezTo>
                    <a:cubicBezTo>
                      <a:pt x="3065" y="12152"/>
                      <a:pt x="3065" y="12142"/>
                      <a:pt x="3075" y="12142"/>
                    </a:cubicBezTo>
                    <a:close/>
                    <a:moveTo>
                      <a:pt x="18690" y="11247"/>
                    </a:moveTo>
                    <a:cubicBezTo>
                      <a:pt x="18716" y="11247"/>
                      <a:pt x="18742" y="11257"/>
                      <a:pt x="18771" y="11280"/>
                    </a:cubicBezTo>
                    <a:cubicBezTo>
                      <a:pt x="18835" y="11320"/>
                      <a:pt x="18938" y="11380"/>
                      <a:pt x="19017" y="11380"/>
                    </a:cubicBezTo>
                    <a:cubicBezTo>
                      <a:pt x="19036" y="11380"/>
                      <a:pt x="19053" y="11377"/>
                      <a:pt x="19068" y="11369"/>
                    </a:cubicBezTo>
                    <a:cubicBezTo>
                      <a:pt x="19088" y="11389"/>
                      <a:pt x="19098" y="11419"/>
                      <a:pt x="19098" y="11429"/>
                    </a:cubicBezTo>
                    <a:cubicBezTo>
                      <a:pt x="19098" y="11453"/>
                      <a:pt x="19084" y="11518"/>
                      <a:pt x="19107" y="11518"/>
                    </a:cubicBezTo>
                    <a:cubicBezTo>
                      <a:pt x="19112" y="11518"/>
                      <a:pt x="19119" y="11515"/>
                      <a:pt x="19127" y="11508"/>
                    </a:cubicBezTo>
                    <a:cubicBezTo>
                      <a:pt x="19177" y="11478"/>
                      <a:pt x="19147" y="11369"/>
                      <a:pt x="19127" y="11339"/>
                    </a:cubicBezTo>
                    <a:cubicBezTo>
                      <a:pt x="19127" y="11339"/>
                      <a:pt x="19127" y="11329"/>
                      <a:pt x="19118" y="11329"/>
                    </a:cubicBezTo>
                    <a:cubicBezTo>
                      <a:pt x="19127" y="11319"/>
                      <a:pt x="19127" y="11319"/>
                      <a:pt x="19127" y="11310"/>
                    </a:cubicBezTo>
                    <a:cubicBezTo>
                      <a:pt x="19137" y="11310"/>
                      <a:pt x="19137" y="11300"/>
                      <a:pt x="19137" y="11300"/>
                    </a:cubicBezTo>
                    <a:cubicBezTo>
                      <a:pt x="19256" y="11468"/>
                      <a:pt x="19673" y="11825"/>
                      <a:pt x="19752" y="12063"/>
                    </a:cubicBezTo>
                    <a:cubicBezTo>
                      <a:pt x="19822" y="12264"/>
                      <a:pt x="19807" y="12351"/>
                      <a:pt x="19731" y="12351"/>
                    </a:cubicBezTo>
                    <a:cubicBezTo>
                      <a:pt x="19710" y="12351"/>
                      <a:pt x="19684" y="12344"/>
                      <a:pt x="19653" y="12331"/>
                    </a:cubicBezTo>
                    <a:cubicBezTo>
                      <a:pt x="19703" y="12321"/>
                      <a:pt x="19713" y="12271"/>
                      <a:pt x="19623" y="12172"/>
                    </a:cubicBezTo>
                    <a:cubicBezTo>
                      <a:pt x="19466" y="12007"/>
                      <a:pt x="19357" y="11890"/>
                      <a:pt x="19280" y="11890"/>
                    </a:cubicBezTo>
                    <a:cubicBezTo>
                      <a:pt x="19264" y="11890"/>
                      <a:pt x="19250" y="11895"/>
                      <a:pt x="19237" y="11904"/>
                    </a:cubicBezTo>
                    <a:cubicBezTo>
                      <a:pt x="19217" y="11916"/>
                      <a:pt x="19204" y="11922"/>
                      <a:pt x="19193" y="11922"/>
                    </a:cubicBezTo>
                    <a:cubicBezTo>
                      <a:pt x="19176" y="11922"/>
                      <a:pt x="19165" y="11909"/>
                      <a:pt x="19147" y="11885"/>
                    </a:cubicBezTo>
                    <a:cubicBezTo>
                      <a:pt x="19158" y="11883"/>
                      <a:pt x="19170" y="11882"/>
                      <a:pt x="19181" y="11882"/>
                    </a:cubicBezTo>
                    <a:cubicBezTo>
                      <a:pt x="19193" y="11882"/>
                      <a:pt x="19204" y="11883"/>
                      <a:pt x="19215" y="11883"/>
                    </a:cubicBezTo>
                    <a:cubicBezTo>
                      <a:pt x="19247" y="11883"/>
                      <a:pt x="19269" y="11878"/>
                      <a:pt x="19256" y="11835"/>
                    </a:cubicBezTo>
                    <a:cubicBezTo>
                      <a:pt x="19237" y="11746"/>
                      <a:pt x="19326" y="11696"/>
                      <a:pt x="19385" y="11686"/>
                    </a:cubicBezTo>
                    <a:cubicBezTo>
                      <a:pt x="19455" y="11686"/>
                      <a:pt x="19356" y="11627"/>
                      <a:pt x="19266" y="11607"/>
                    </a:cubicBezTo>
                    <a:cubicBezTo>
                      <a:pt x="19244" y="11602"/>
                      <a:pt x="19226" y="11600"/>
                      <a:pt x="19210" y="11600"/>
                    </a:cubicBezTo>
                    <a:cubicBezTo>
                      <a:pt x="19163" y="11600"/>
                      <a:pt x="19137" y="11617"/>
                      <a:pt x="19078" y="11617"/>
                    </a:cubicBezTo>
                    <a:cubicBezTo>
                      <a:pt x="19036" y="11622"/>
                      <a:pt x="19003" y="11636"/>
                      <a:pt x="18980" y="11636"/>
                    </a:cubicBezTo>
                    <a:cubicBezTo>
                      <a:pt x="18960" y="11636"/>
                      <a:pt x="18949" y="11625"/>
                      <a:pt x="18949" y="11587"/>
                    </a:cubicBezTo>
                    <a:cubicBezTo>
                      <a:pt x="18949" y="11498"/>
                      <a:pt x="18899" y="11419"/>
                      <a:pt x="18850" y="11419"/>
                    </a:cubicBezTo>
                    <a:cubicBezTo>
                      <a:pt x="18800" y="11429"/>
                      <a:pt x="18780" y="11488"/>
                      <a:pt x="18721" y="11498"/>
                    </a:cubicBezTo>
                    <a:cubicBezTo>
                      <a:pt x="18661" y="11498"/>
                      <a:pt x="18572" y="11468"/>
                      <a:pt x="18552" y="11419"/>
                    </a:cubicBezTo>
                    <a:cubicBezTo>
                      <a:pt x="18538" y="11389"/>
                      <a:pt x="18528" y="11354"/>
                      <a:pt x="18549" y="11354"/>
                    </a:cubicBezTo>
                    <a:cubicBezTo>
                      <a:pt x="18556" y="11354"/>
                      <a:pt x="18567" y="11359"/>
                      <a:pt x="18582" y="11369"/>
                    </a:cubicBezTo>
                    <a:cubicBezTo>
                      <a:pt x="18612" y="11389"/>
                      <a:pt x="18654" y="11399"/>
                      <a:pt x="18685" y="11399"/>
                    </a:cubicBezTo>
                    <a:cubicBezTo>
                      <a:pt x="18716" y="11399"/>
                      <a:pt x="18736" y="11389"/>
                      <a:pt x="18721" y="11369"/>
                    </a:cubicBezTo>
                    <a:cubicBezTo>
                      <a:pt x="18701" y="11339"/>
                      <a:pt x="18652" y="11290"/>
                      <a:pt x="18632" y="11260"/>
                    </a:cubicBezTo>
                    <a:cubicBezTo>
                      <a:pt x="18652" y="11252"/>
                      <a:pt x="18671" y="11247"/>
                      <a:pt x="18690" y="11247"/>
                    </a:cubicBezTo>
                    <a:close/>
                    <a:moveTo>
                      <a:pt x="13853" y="11993"/>
                    </a:moveTo>
                    <a:cubicBezTo>
                      <a:pt x="13856" y="11993"/>
                      <a:pt x="13859" y="11993"/>
                      <a:pt x="13862" y="11994"/>
                    </a:cubicBezTo>
                    <a:cubicBezTo>
                      <a:pt x="13862" y="12004"/>
                      <a:pt x="13853" y="12004"/>
                      <a:pt x="13843" y="12014"/>
                    </a:cubicBezTo>
                    <a:cubicBezTo>
                      <a:pt x="13781" y="12094"/>
                      <a:pt x="13800" y="12128"/>
                      <a:pt x="13856" y="12128"/>
                    </a:cubicBezTo>
                    <a:cubicBezTo>
                      <a:pt x="13891" y="12128"/>
                      <a:pt x="13939" y="12115"/>
                      <a:pt x="13991" y="12093"/>
                    </a:cubicBezTo>
                    <a:cubicBezTo>
                      <a:pt x="13991" y="12103"/>
                      <a:pt x="14001" y="12103"/>
                      <a:pt x="14001" y="12113"/>
                    </a:cubicBezTo>
                    <a:cubicBezTo>
                      <a:pt x="14009" y="12120"/>
                      <a:pt x="14014" y="12122"/>
                      <a:pt x="14019" y="12122"/>
                    </a:cubicBezTo>
                    <a:cubicBezTo>
                      <a:pt x="14024" y="12122"/>
                      <a:pt x="14029" y="12120"/>
                      <a:pt x="14033" y="12120"/>
                    </a:cubicBezTo>
                    <a:cubicBezTo>
                      <a:pt x="14043" y="12120"/>
                      <a:pt x="14056" y="12128"/>
                      <a:pt x="14081" y="12172"/>
                    </a:cubicBezTo>
                    <a:cubicBezTo>
                      <a:pt x="14101" y="12201"/>
                      <a:pt x="14115" y="12215"/>
                      <a:pt x="14126" y="12215"/>
                    </a:cubicBezTo>
                    <a:cubicBezTo>
                      <a:pt x="14142" y="12215"/>
                      <a:pt x="14153" y="12189"/>
                      <a:pt x="14170" y="12142"/>
                    </a:cubicBezTo>
                    <a:cubicBezTo>
                      <a:pt x="14170" y="12182"/>
                      <a:pt x="14170" y="12222"/>
                      <a:pt x="14170" y="12242"/>
                    </a:cubicBezTo>
                    <a:cubicBezTo>
                      <a:pt x="14180" y="12261"/>
                      <a:pt x="14150" y="12311"/>
                      <a:pt x="14100" y="12361"/>
                    </a:cubicBezTo>
                    <a:cubicBezTo>
                      <a:pt x="14082" y="12356"/>
                      <a:pt x="14064" y="12353"/>
                      <a:pt x="14048" y="12353"/>
                    </a:cubicBezTo>
                    <a:cubicBezTo>
                      <a:pt x="13967" y="12353"/>
                      <a:pt x="13908" y="12405"/>
                      <a:pt x="13843" y="12430"/>
                    </a:cubicBezTo>
                    <a:cubicBezTo>
                      <a:pt x="13823" y="12440"/>
                      <a:pt x="13803" y="12450"/>
                      <a:pt x="13783" y="12450"/>
                    </a:cubicBezTo>
                    <a:cubicBezTo>
                      <a:pt x="13773" y="12450"/>
                      <a:pt x="13763" y="12440"/>
                      <a:pt x="13743" y="12440"/>
                    </a:cubicBezTo>
                    <a:cubicBezTo>
                      <a:pt x="13644" y="12390"/>
                      <a:pt x="13565" y="12212"/>
                      <a:pt x="13694" y="12152"/>
                    </a:cubicBezTo>
                    <a:cubicBezTo>
                      <a:pt x="13734" y="12133"/>
                      <a:pt x="13753" y="12113"/>
                      <a:pt x="13753" y="12093"/>
                    </a:cubicBezTo>
                    <a:cubicBezTo>
                      <a:pt x="13800" y="12056"/>
                      <a:pt x="13811" y="11993"/>
                      <a:pt x="13853" y="11993"/>
                    </a:cubicBezTo>
                    <a:close/>
                    <a:moveTo>
                      <a:pt x="18751" y="12519"/>
                    </a:moveTo>
                    <a:lnTo>
                      <a:pt x="18751" y="12519"/>
                    </a:lnTo>
                    <a:cubicBezTo>
                      <a:pt x="18741" y="12559"/>
                      <a:pt x="18721" y="12599"/>
                      <a:pt x="18711" y="12638"/>
                    </a:cubicBezTo>
                    <a:cubicBezTo>
                      <a:pt x="18671" y="12608"/>
                      <a:pt x="18671" y="12579"/>
                      <a:pt x="18731" y="12529"/>
                    </a:cubicBezTo>
                    <a:cubicBezTo>
                      <a:pt x="18741" y="12529"/>
                      <a:pt x="18751" y="12519"/>
                      <a:pt x="18751" y="12519"/>
                    </a:cubicBezTo>
                    <a:close/>
                    <a:moveTo>
                      <a:pt x="16764" y="12144"/>
                    </a:moveTo>
                    <a:cubicBezTo>
                      <a:pt x="16869" y="12144"/>
                      <a:pt x="16946" y="12371"/>
                      <a:pt x="16946" y="12371"/>
                    </a:cubicBezTo>
                    <a:cubicBezTo>
                      <a:pt x="16946" y="12371"/>
                      <a:pt x="17035" y="12489"/>
                      <a:pt x="17174" y="12589"/>
                    </a:cubicBezTo>
                    <a:cubicBezTo>
                      <a:pt x="17323" y="12678"/>
                      <a:pt x="16847" y="12708"/>
                      <a:pt x="16718" y="12718"/>
                    </a:cubicBezTo>
                    <a:cubicBezTo>
                      <a:pt x="16708" y="12727"/>
                      <a:pt x="16698" y="12727"/>
                      <a:pt x="16688" y="12727"/>
                    </a:cubicBezTo>
                    <a:cubicBezTo>
                      <a:pt x="16729" y="12695"/>
                      <a:pt x="16757" y="12675"/>
                      <a:pt x="16726" y="12675"/>
                    </a:cubicBezTo>
                    <a:cubicBezTo>
                      <a:pt x="16719" y="12675"/>
                      <a:pt x="16710" y="12676"/>
                      <a:pt x="16698" y="12678"/>
                    </a:cubicBezTo>
                    <a:cubicBezTo>
                      <a:pt x="16642" y="12678"/>
                      <a:pt x="16627" y="12658"/>
                      <a:pt x="16618" y="12658"/>
                    </a:cubicBezTo>
                    <a:cubicBezTo>
                      <a:pt x="16610" y="12658"/>
                      <a:pt x="16606" y="12669"/>
                      <a:pt x="16589" y="12708"/>
                    </a:cubicBezTo>
                    <a:cubicBezTo>
                      <a:pt x="16589" y="12708"/>
                      <a:pt x="16579" y="12708"/>
                      <a:pt x="16579" y="12718"/>
                    </a:cubicBezTo>
                    <a:cubicBezTo>
                      <a:pt x="16569" y="12678"/>
                      <a:pt x="16559" y="12638"/>
                      <a:pt x="16550" y="12618"/>
                    </a:cubicBezTo>
                    <a:cubicBezTo>
                      <a:pt x="16550" y="12581"/>
                      <a:pt x="16555" y="12549"/>
                      <a:pt x="16541" y="12549"/>
                    </a:cubicBezTo>
                    <a:cubicBezTo>
                      <a:pt x="16536" y="12549"/>
                      <a:pt x="16529" y="12552"/>
                      <a:pt x="16520" y="12559"/>
                    </a:cubicBezTo>
                    <a:cubicBezTo>
                      <a:pt x="16480" y="12589"/>
                      <a:pt x="16450" y="12608"/>
                      <a:pt x="16440" y="12648"/>
                    </a:cubicBezTo>
                    <a:cubicBezTo>
                      <a:pt x="16401" y="12708"/>
                      <a:pt x="16381" y="12767"/>
                      <a:pt x="16351" y="12797"/>
                    </a:cubicBezTo>
                    <a:cubicBezTo>
                      <a:pt x="16321" y="12737"/>
                      <a:pt x="16312" y="12747"/>
                      <a:pt x="16351" y="12648"/>
                    </a:cubicBezTo>
                    <a:cubicBezTo>
                      <a:pt x="16381" y="12539"/>
                      <a:pt x="16411" y="12519"/>
                      <a:pt x="16371" y="12509"/>
                    </a:cubicBezTo>
                    <a:cubicBezTo>
                      <a:pt x="16367" y="12508"/>
                      <a:pt x="16363" y="12508"/>
                      <a:pt x="16359" y="12508"/>
                    </a:cubicBezTo>
                    <a:cubicBezTo>
                      <a:pt x="16327" y="12508"/>
                      <a:pt x="16309" y="12545"/>
                      <a:pt x="16292" y="12599"/>
                    </a:cubicBezTo>
                    <a:cubicBezTo>
                      <a:pt x="16272" y="12648"/>
                      <a:pt x="16252" y="12678"/>
                      <a:pt x="16232" y="12718"/>
                    </a:cubicBezTo>
                    <a:cubicBezTo>
                      <a:pt x="16193" y="12638"/>
                      <a:pt x="16193" y="12559"/>
                      <a:pt x="16153" y="12509"/>
                    </a:cubicBezTo>
                    <a:lnTo>
                      <a:pt x="16153" y="12509"/>
                    </a:lnTo>
                    <a:cubicBezTo>
                      <a:pt x="16188" y="12515"/>
                      <a:pt x="16220" y="12531"/>
                      <a:pt x="16238" y="12531"/>
                    </a:cubicBezTo>
                    <a:cubicBezTo>
                      <a:pt x="16250" y="12531"/>
                      <a:pt x="16256" y="12524"/>
                      <a:pt x="16252" y="12499"/>
                    </a:cubicBezTo>
                    <a:cubicBezTo>
                      <a:pt x="16232" y="12430"/>
                      <a:pt x="16193" y="12410"/>
                      <a:pt x="16173" y="12410"/>
                    </a:cubicBezTo>
                    <a:cubicBezTo>
                      <a:pt x="16163" y="12410"/>
                      <a:pt x="16193" y="12351"/>
                      <a:pt x="16193" y="12351"/>
                    </a:cubicBezTo>
                    <a:lnTo>
                      <a:pt x="16202" y="12351"/>
                    </a:lnTo>
                    <a:cubicBezTo>
                      <a:pt x="16242" y="12405"/>
                      <a:pt x="16287" y="12432"/>
                      <a:pt x="16318" y="12432"/>
                    </a:cubicBezTo>
                    <a:cubicBezTo>
                      <a:pt x="16349" y="12432"/>
                      <a:pt x="16366" y="12405"/>
                      <a:pt x="16351" y="12351"/>
                    </a:cubicBezTo>
                    <a:cubicBezTo>
                      <a:pt x="16341" y="12331"/>
                      <a:pt x="16341" y="12321"/>
                      <a:pt x="16341" y="12311"/>
                    </a:cubicBezTo>
                    <a:cubicBezTo>
                      <a:pt x="16341" y="12311"/>
                      <a:pt x="16341" y="12301"/>
                      <a:pt x="16351" y="12301"/>
                    </a:cubicBezTo>
                    <a:cubicBezTo>
                      <a:pt x="16351" y="12321"/>
                      <a:pt x="16361" y="12341"/>
                      <a:pt x="16371" y="12351"/>
                    </a:cubicBezTo>
                    <a:cubicBezTo>
                      <a:pt x="16395" y="12367"/>
                      <a:pt x="16420" y="12383"/>
                      <a:pt x="16449" y="12383"/>
                    </a:cubicBezTo>
                    <a:cubicBezTo>
                      <a:pt x="16456" y="12383"/>
                      <a:pt x="16463" y="12382"/>
                      <a:pt x="16470" y="12380"/>
                    </a:cubicBezTo>
                    <a:cubicBezTo>
                      <a:pt x="16579" y="12559"/>
                      <a:pt x="16668" y="12410"/>
                      <a:pt x="16797" y="12539"/>
                    </a:cubicBezTo>
                    <a:cubicBezTo>
                      <a:pt x="16841" y="12576"/>
                      <a:pt x="16889" y="12592"/>
                      <a:pt x="16929" y="12592"/>
                    </a:cubicBezTo>
                    <a:cubicBezTo>
                      <a:pt x="17016" y="12592"/>
                      <a:pt x="17063" y="12515"/>
                      <a:pt x="16926" y="12420"/>
                    </a:cubicBezTo>
                    <a:cubicBezTo>
                      <a:pt x="16768" y="12301"/>
                      <a:pt x="16659" y="12291"/>
                      <a:pt x="16629" y="12261"/>
                    </a:cubicBezTo>
                    <a:cubicBezTo>
                      <a:pt x="16639" y="12252"/>
                      <a:pt x="16649" y="12232"/>
                      <a:pt x="16668" y="12212"/>
                    </a:cubicBezTo>
                    <a:cubicBezTo>
                      <a:pt x="16702" y="12163"/>
                      <a:pt x="16734" y="12144"/>
                      <a:pt x="16764" y="12144"/>
                    </a:cubicBezTo>
                    <a:close/>
                    <a:moveTo>
                      <a:pt x="16668" y="12747"/>
                    </a:moveTo>
                    <a:cubicBezTo>
                      <a:pt x="16668" y="12767"/>
                      <a:pt x="16688" y="12797"/>
                      <a:pt x="16698" y="12827"/>
                    </a:cubicBezTo>
                    <a:cubicBezTo>
                      <a:pt x="16688" y="12827"/>
                      <a:pt x="16688" y="12837"/>
                      <a:pt x="16678" y="12837"/>
                    </a:cubicBezTo>
                    <a:cubicBezTo>
                      <a:pt x="16665" y="12839"/>
                      <a:pt x="16652" y="12841"/>
                      <a:pt x="16642" y="12841"/>
                    </a:cubicBezTo>
                    <a:cubicBezTo>
                      <a:pt x="16615" y="12841"/>
                      <a:pt x="16605" y="12827"/>
                      <a:pt x="16649" y="12777"/>
                    </a:cubicBezTo>
                    <a:cubicBezTo>
                      <a:pt x="16659" y="12767"/>
                      <a:pt x="16659" y="12757"/>
                      <a:pt x="16668" y="12747"/>
                    </a:cubicBezTo>
                    <a:close/>
                    <a:moveTo>
                      <a:pt x="16639" y="12906"/>
                    </a:moveTo>
                    <a:cubicBezTo>
                      <a:pt x="16649" y="12906"/>
                      <a:pt x="16649" y="12916"/>
                      <a:pt x="16649" y="12916"/>
                    </a:cubicBezTo>
                    <a:lnTo>
                      <a:pt x="16668" y="12916"/>
                    </a:lnTo>
                    <a:cubicBezTo>
                      <a:pt x="16659" y="12926"/>
                      <a:pt x="16659" y="12926"/>
                      <a:pt x="16649" y="12926"/>
                    </a:cubicBezTo>
                    <a:cubicBezTo>
                      <a:pt x="16649" y="12916"/>
                      <a:pt x="16649" y="12916"/>
                      <a:pt x="16639" y="12906"/>
                    </a:cubicBezTo>
                    <a:close/>
                    <a:moveTo>
                      <a:pt x="14388" y="13082"/>
                    </a:moveTo>
                    <a:cubicBezTo>
                      <a:pt x="14409" y="13082"/>
                      <a:pt x="14369" y="13137"/>
                      <a:pt x="14299" y="13223"/>
                    </a:cubicBezTo>
                    <a:cubicBezTo>
                      <a:pt x="14279" y="13203"/>
                      <a:pt x="14259" y="13193"/>
                      <a:pt x="14249" y="13184"/>
                    </a:cubicBezTo>
                    <a:cubicBezTo>
                      <a:pt x="14289" y="13144"/>
                      <a:pt x="14328" y="13104"/>
                      <a:pt x="14358" y="13094"/>
                    </a:cubicBezTo>
                    <a:cubicBezTo>
                      <a:pt x="14373" y="13086"/>
                      <a:pt x="14383" y="13082"/>
                      <a:pt x="14388" y="13082"/>
                    </a:cubicBezTo>
                    <a:close/>
                    <a:moveTo>
                      <a:pt x="14091" y="13084"/>
                    </a:moveTo>
                    <a:lnTo>
                      <a:pt x="14091" y="13084"/>
                    </a:lnTo>
                    <a:cubicBezTo>
                      <a:pt x="14081" y="13114"/>
                      <a:pt x="14071" y="13144"/>
                      <a:pt x="14051" y="13184"/>
                    </a:cubicBezTo>
                    <a:cubicBezTo>
                      <a:pt x="14031" y="13213"/>
                      <a:pt x="14021" y="13243"/>
                      <a:pt x="14011" y="13273"/>
                    </a:cubicBezTo>
                    <a:cubicBezTo>
                      <a:pt x="14001" y="13253"/>
                      <a:pt x="14001" y="13233"/>
                      <a:pt x="14021" y="13184"/>
                    </a:cubicBezTo>
                    <a:cubicBezTo>
                      <a:pt x="14031" y="13154"/>
                      <a:pt x="14061" y="13124"/>
                      <a:pt x="14091" y="13084"/>
                    </a:cubicBezTo>
                    <a:close/>
                    <a:moveTo>
                      <a:pt x="12285" y="13111"/>
                    </a:moveTo>
                    <a:cubicBezTo>
                      <a:pt x="12319" y="13111"/>
                      <a:pt x="12346" y="13129"/>
                      <a:pt x="12385" y="13184"/>
                    </a:cubicBezTo>
                    <a:cubicBezTo>
                      <a:pt x="12434" y="13248"/>
                      <a:pt x="12403" y="13313"/>
                      <a:pt x="12341" y="13313"/>
                    </a:cubicBezTo>
                    <a:cubicBezTo>
                      <a:pt x="12328" y="13313"/>
                      <a:pt x="12312" y="13310"/>
                      <a:pt x="12296" y="13303"/>
                    </a:cubicBezTo>
                    <a:cubicBezTo>
                      <a:pt x="12236" y="13283"/>
                      <a:pt x="12197" y="13233"/>
                      <a:pt x="12217" y="13193"/>
                    </a:cubicBezTo>
                    <a:cubicBezTo>
                      <a:pt x="12226" y="13154"/>
                      <a:pt x="12246" y="13134"/>
                      <a:pt x="12256" y="13114"/>
                    </a:cubicBezTo>
                    <a:cubicBezTo>
                      <a:pt x="12266" y="13112"/>
                      <a:pt x="12276" y="13111"/>
                      <a:pt x="12285" y="13111"/>
                    </a:cubicBezTo>
                    <a:close/>
                    <a:moveTo>
                      <a:pt x="14378" y="12162"/>
                    </a:moveTo>
                    <a:cubicBezTo>
                      <a:pt x="14388" y="12172"/>
                      <a:pt x="14398" y="12172"/>
                      <a:pt x="14408" y="12182"/>
                    </a:cubicBezTo>
                    <a:cubicBezTo>
                      <a:pt x="14477" y="12202"/>
                      <a:pt x="14299" y="12301"/>
                      <a:pt x="14319" y="12341"/>
                    </a:cubicBezTo>
                    <a:cubicBezTo>
                      <a:pt x="14324" y="12361"/>
                      <a:pt x="14324" y="12368"/>
                      <a:pt x="14331" y="12368"/>
                    </a:cubicBezTo>
                    <a:cubicBezTo>
                      <a:pt x="14338" y="12368"/>
                      <a:pt x="14353" y="12361"/>
                      <a:pt x="14388" y="12351"/>
                    </a:cubicBezTo>
                    <a:cubicBezTo>
                      <a:pt x="14408" y="12351"/>
                      <a:pt x="14428" y="12351"/>
                      <a:pt x="14457" y="12341"/>
                    </a:cubicBezTo>
                    <a:cubicBezTo>
                      <a:pt x="14457" y="12341"/>
                      <a:pt x="14457" y="12351"/>
                      <a:pt x="14457" y="12351"/>
                    </a:cubicBezTo>
                    <a:cubicBezTo>
                      <a:pt x="14442" y="12403"/>
                      <a:pt x="14454" y="12428"/>
                      <a:pt x="14479" y="12428"/>
                    </a:cubicBezTo>
                    <a:cubicBezTo>
                      <a:pt x="14501" y="12428"/>
                      <a:pt x="14534" y="12408"/>
                      <a:pt x="14566" y="12371"/>
                    </a:cubicBezTo>
                    <a:cubicBezTo>
                      <a:pt x="14576" y="12410"/>
                      <a:pt x="14596" y="12470"/>
                      <a:pt x="14636" y="12509"/>
                    </a:cubicBezTo>
                    <a:cubicBezTo>
                      <a:pt x="14676" y="12539"/>
                      <a:pt x="14586" y="12658"/>
                      <a:pt x="14557" y="12678"/>
                    </a:cubicBezTo>
                    <a:cubicBezTo>
                      <a:pt x="14553" y="12679"/>
                      <a:pt x="14550" y="12680"/>
                      <a:pt x="14546" y="12680"/>
                    </a:cubicBezTo>
                    <a:cubicBezTo>
                      <a:pt x="14521" y="12680"/>
                      <a:pt x="14500" y="12646"/>
                      <a:pt x="14447" y="12559"/>
                    </a:cubicBezTo>
                    <a:cubicBezTo>
                      <a:pt x="14447" y="12579"/>
                      <a:pt x="14438" y="12608"/>
                      <a:pt x="14428" y="12638"/>
                    </a:cubicBezTo>
                    <a:cubicBezTo>
                      <a:pt x="14447" y="12678"/>
                      <a:pt x="14467" y="12727"/>
                      <a:pt x="14467" y="12777"/>
                    </a:cubicBezTo>
                    <a:cubicBezTo>
                      <a:pt x="14428" y="12757"/>
                      <a:pt x="14398" y="12708"/>
                      <a:pt x="14338" y="12638"/>
                    </a:cubicBezTo>
                    <a:cubicBezTo>
                      <a:pt x="14316" y="12607"/>
                      <a:pt x="14298" y="12595"/>
                      <a:pt x="14284" y="12595"/>
                    </a:cubicBezTo>
                    <a:cubicBezTo>
                      <a:pt x="14248" y="12595"/>
                      <a:pt x="14234" y="12674"/>
                      <a:pt x="14219" y="12737"/>
                    </a:cubicBezTo>
                    <a:cubicBezTo>
                      <a:pt x="14209" y="12757"/>
                      <a:pt x="14209" y="12777"/>
                      <a:pt x="14200" y="12797"/>
                    </a:cubicBezTo>
                    <a:cubicBezTo>
                      <a:pt x="14160" y="12807"/>
                      <a:pt x="14120" y="12807"/>
                      <a:pt x="14081" y="12807"/>
                    </a:cubicBezTo>
                    <a:cubicBezTo>
                      <a:pt x="14091" y="12846"/>
                      <a:pt x="14081" y="12886"/>
                      <a:pt x="14081" y="12936"/>
                    </a:cubicBezTo>
                    <a:cubicBezTo>
                      <a:pt x="13803" y="13035"/>
                      <a:pt x="13724" y="13084"/>
                      <a:pt x="13763" y="13193"/>
                    </a:cubicBezTo>
                    <a:cubicBezTo>
                      <a:pt x="13783" y="13253"/>
                      <a:pt x="13684" y="13322"/>
                      <a:pt x="13605" y="13322"/>
                    </a:cubicBezTo>
                    <a:cubicBezTo>
                      <a:pt x="13595" y="13233"/>
                      <a:pt x="13506" y="13223"/>
                      <a:pt x="13565" y="13184"/>
                    </a:cubicBezTo>
                    <a:cubicBezTo>
                      <a:pt x="13580" y="13173"/>
                      <a:pt x="13597" y="13170"/>
                      <a:pt x="13613" y="13170"/>
                    </a:cubicBezTo>
                    <a:cubicBezTo>
                      <a:pt x="13635" y="13170"/>
                      <a:pt x="13657" y="13176"/>
                      <a:pt x="13671" y="13176"/>
                    </a:cubicBezTo>
                    <a:cubicBezTo>
                      <a:pt x="13685" y="13176"/>
                      <a:pt x="13691" y="13170"/>
                      <a:pt x="13684" y="13144"/>
                    </a:cubicBezTo>
                    <a:cubicBezTo>
                      <a:pt x="13674" y="13074"/>
                      <a:pt x="13704" y="13045"/>
                      <a:pt x="13624" y="13045"/>
                    </a:cubicBezTo>
                    <a:cubicBezTo>
                      <a:pt x="13585" y="13045"/>
                      <a:pt x="13555" y="13065"/>
                      <a:pt x="13525" y="13074"/>
                    </a:cubicBezTo>
                    <a:cubicBezTo>
                      <a:pt x="13525" y="13035"/>
                      <a:pt x="13525" y="13005"/>
                      <a:pt x="13535" y="12975"/>
                    </a:cubicBezTo>
                    <a:cubicBezTo>
                      <a:pt x="13545" y="12965"/>
                      <a:pt x="13555" y="12956"/>
                      <a:pt x="13565" y="12956"/>
                    </a:cubicBezTo>
                    <a:cubicBezTo>
                      <a:pt x="13585" y="12956"/>
                      <a:pt x="13555" y="12896"/>
                      <a:pt x="13555" y="12896"/>
                    </a:cubicBezTo>
                    <a:lnTo>
                      <a:pt x="13535" y="12896"/>
                    </a:lnTo>
                    <a:cubicBezTo>
                      <a:pt x="13545" y="12785"/>
                      <a:pt x="13571" y="12717"/>
                      <a:pt x="13689" y="12717"/>
                    </a:cubicBezTo>
                    <a:cubicBezTo>
                      <a:pt x="13697" y="12717"/>
                      <a:pt x="13705" y="12717"/>
                      <a:pt x="13714" y="12718"/>
                    </a:cubicBezTo>
                    <a:cubicBezTo>
                      <a:pt x="13853" y="12718"/>
                      <a:pt x="13872" y="12708"/>
                      <a:pt x="13902" y="12658"/>
                    </a:cubicBezTo>
                    <a:cubicBezTo>
                      <a:pt x="13902" y="12648"/>
                      <a:pt x="13912" y="12628"/>
                      <a:pt x="13932" y="12608"/>
                    </a:cubicBezTo>
                    <a:cubicBezTo>
                      <a:pt x="13962" y="12599"/>
                      <a:pt x="13991" y="12579"/>
                      <a:pt x="14021" y="12559"/>
                    </a:cubicBezTo>
                    <a:lnTo>
                      <a:pt x="14021" y="12559"/>
                    </a:lnTo>
                    <a:cubicBezTo>
                      <a:pt x="14001" y="12589"/>
                      <a:pt x="14021" y="12608"/>
                      <a:pt x="14051" y="12618"/>
                    </a:cubicBezTo>
                    <a:cubicBezTo>
                      <a:pt x="14051" y="12608"/>
                      <a:pt x="14051" y="12608"/>
                      <a:pt x="14051" y="12599"/>
                    </a:cubicBezTo>
                    <a:cubicBezTo>
                      <a:pt x="14041" y="12589"/>
                      <a:pt x="14031" y="12579"/>
                      <a:pt x="14021" y="12559"/>
                    </a:cubicBezTo>
                    <a:lnTo>
                      <a:pt x="14021" y="12559"/>
                    </a:lnTo>
                    <a:cubicBezTo>
                      <a:pt x="14021" y="12559"/>
                      <a:pt x="14021" y="12559"/>
                      <a:pt x="14021" y="12559"/>
                    </a:cubicBezTo>
                    <a:cubicBezTo>
                      <a:pt x="14031" y="12549"/>
                      <a:pt x="14051" y="12539"/>
                      <a:pt x="14061" y="12529"/>
                    </a:cubicBezTo>
                    <a:cubicBezTo>
                      <a:pt x="14071" y="12529"/>
                      <a:pt x="14071" y="12519"/>
                      <a:pt x="14081" y="12509"/>
                    </a:cubicBezTo>
                    <a:cubicBezTo>
                      <a:pt x="14200" y="12489"/>
                      <a:pt x="14328" y="12529"/>
                      <a:pt x="14190" y="12410"/>
                    </a:cubicBezTo>
                    <a:cubicBezTo>
                      <a:pt x="14239" y="12371"/>
                      <a:pt x="14279" y="12321"/>
                      <a:pt x="14338" y="12212"/>
                    </a:cubicBezTo>
                    <a:cubicBezTo>
                      <a:pt x="14358" y="12192"/>
                      <a:pt x="14368" y="12172"/>
                      <a:pt x="14378" y="12162"/>
                    </a:cubicBezTo>
                    <a:close/>
                    <a:moveTo>
                      <a:pt x="20079" y="13273"/>
                    </a:moveTo>
                    <a:lnTo>
                      <a:pt x="20079" y="13273"/>
                    </a:lnTo>
                    <a:cubicBezTo>
                      <a:pt x="20089" y="13322"/>
                      <a:pt x="20050" y="13392"/>
                      <a:pt x="20010" y="13392"/>
                    </a:cubicBezTo>
                    <a:cubicBezTo>
                      <a:pt x="19990" y="13392"/>
                      <a:pt x="19970" y="13372"/>
                      <a:pt x="19941" y="13352"/>
                    </a:cubicBezTo>
                    <a:cubicBezTo>
                      <a:pt x="19990" y="13332"/>
                      <a:pt x="20040" y="13303"/>
                      <a:pt x="20079" y="13273"/>
                    </a:cubicBezTo>
                    <a:close/>
                    <a:moveTo>
                      <a:pt x="18739" y="13058"/>
                    </a:moveTo>
                    <a:cubicBezTo>
                      <a:pt x="18757" y="13058"/>
                      <a:pt x="18777" y="13063"/>
                      <a:pt x="18800" y="13074"/>
                    </a:cubicBezTo>
                    <a:cubicBezTo>
                      <a:pt x="18870" y="13094"/>
                      <a:pt x="18909" y="13114"/>
                      <a:pt x="18939" y="13144"/>
                    </a:cubicBezTo>
                    <a:cubicBezTo>
                      <a:pt x="18919" y="13243"/>
                      <a:pt x="18909" y="13362"/>
                      <a:pt x="18899" y="13431"/>
                    </a:cubicBezTo>
                    <a:cubicBezTo>
                      <a:pt x="18890" y="13431"/>
                      <a:pt x="18880" y="13422"/>
                      <a:pt x="18870" y="13422"/>
                    </a:cubicBezTo>
                    <a:cubicBezTo>
                      <a:pt x="18671" y="13382"/>
                      <a:pt x="18582" y="13362"/>
                      <a:pt x="18582" y="13293"/>
                    </a:cubicBezTo>
                    <a:cubicBezTo>
                      <a:pt x="18582" y="13273"/>
                      <a:pt x="18582" y="13243"/>
                      <a:pt x="18592" y="13213"/>
                    </a:cubicBezTo>
                    <a:cubicBezTo>
                      <a:pt x="18632" y="13203"/>
                      <a:pt x="18661" y="13203"/>
                      <a:pt x="18701" y="13193"/>
                    </a:cubicBezTo>
                    <a:cubicBezTo>
                      <a:pt x="18771" y="13193"/>
                      <a:pt x="18761" y="13134"/>
                      <a:pt x="18701" y="13065"/>
                    </a:cubicBezTo>
                    <a:cubicBezTo>
                      <a:pt x="18713" y="13060"/>
                      <a:pt x="18726" y="13058"/>
                      <a:pt x="18739" y="13058"/>
                    </a:cubicBezTo>
                    <a:close/>
                    <a:moveTo>
                      <a:pt x="14328" y="13521"/>
                    </a:moveTo>
                    <a:cubicBezTo>
                      <a:pt x="14319" y="13550"/>
                      <a:pt x="14299" y="13570"/>
                      <a:pt x="14279" y="13570"/>
                    </a:cubicBezTo>
                    <a:cubicBezTo>
                      <a:pt x="14269" y="13570"/>
                      <a:pt x="14259" y="13570"/>
                      <a:pt x="14249" y="13560"/>
                    </a:cubicBezTo>
                    <a:cubicBezTo>
                      <a:pt x="14269" y="13541"/>
                      <a:pt x="14299" y="13521"/>
                      <a:pt x="14328" y="13521"/>
                    </a:cubicBezTo>
                    <a:close/>
                    <a:moveTo>
                      <a:pt x="17107" y="12995"/>
                    </a:moveTo>
                    <a:cubicBezTo>
                      <a:pt x="17209" y="12995"/>
                      <a:pt x="17105" y="13251"/>
                      <a:pt x="17105" y="13322"/>
                    </a:cubicBezTo>
                    <a:cubicBezTo>
                      <a:pt x="17105" y="13392"/>
                      <a:pt x="17125" y="13461"/>
                      <a:pt x="16926" y="13501"/>
                    </a:cubicBezTo>
                    <a:cubicBezTo>
                      <a:pt x="16877" y="13511"/>
                      <a:pt x="16847" y="13531"/>
                      <a:pt x="16817" y="13560"/>
                    </a:cubicBezTo>
                    <a:cubicBezTo>
                      <a:pt x="16807" y="13550"/>
                      <a:pt x="16797" y="13541"/>
                      <a:pt x="16787" y="13541"/>
                    </a:cubicBezTo>
                    <a:cubicBezTo>
                      <a:pt x="16783" y="13539"/>
                      <a:pt x="16779" y="13539"/>
                      <a:pt x="16775" y="13539"/>
                    </a:cubicBezTo>
                    <a:cubicBezTo>
                      <a:pt x="16697" y="13539"/>
                      <a:pt x="16596" y="13699"/>
                      <a:pt x="16550" y="13699"/>
                    </a:cubicBezTo>
                    <a:cubicBezTo>
                      <a:pt x="16520" y="13699"/>
                      <a:pt x="16490" y="13541"/>
                      <a:pt x="16530" y="13491"/>
                    </a:cubicBezTo>
                    <a:lnTo>
                      <a:pt x="16530" y="13491"/>
                    </a:lnTo>
                    <a:cubicBezTo>
                      <a:pt x="16540" y="13501"/>
                      <a:pt x="16559" y="13521"/>
                      <a:pt x="16589" y="13521"/>
                    </a:cubicBezTo>
                    <a:cubicBezTo>
                      <a:pt x="16596" y="13522"/>
                      <a:pt x="16602" y="13523"/>
                      <a:pt x="16610" y="13523"/>
                    </a:cubicBezTo>
                    <a:cubicBezTo>
                      <a:pt x="16658" y="13523"/>
                      <a:pt x="16721" y="13494"/>
                      <a:pt x="16738" y="13451"/>
                    </a:cubicBezTo>
                    <a:cubicBezTo>
                      <a:pt x="16748" y="13431"/>
                      <a:pt x="16748" y="13412"/>
                      <a:pt x="16748" y="13392"/>
                    </a:cubicBezTo>
                    <a:cubicBezTo>
                      <a:pt x="16817" y="13392"/>
                      <a:pt x="16936" y="13352"/>
                      <a:pt x="16887" y="13193"/>
                    </a:cubicBezTo>
                    <a:cubicBezTo>
                      <a:pt x="16926" y="13104"/>
                      <a:pt x="16946" y="13045"/>
                      <a:pt x="17065" y="13005"/>
                    </a:cubicBezTo>
                    <a:cubicBezTo>
                      <a:pt x="17082" y="12998"/>
                      <a:pt x="17096" y="12995"/>
                      <a:pt x="17107" y="12995"/>
                    </a:cubicBezTo>
                    <a:close/>
                    <a:moveTo>
                      <a:pt x="13506" y="13769"/>
                    </a:moveTo>
                    <a:cubicBezTo>
                      <a:pt x="13525" y="13778"/>
                      <a:pt x="13535" y="13788"/>
                      <a:pt x="13565" y="13818"/>
                    </a:cubicBezTo>
                    <a:cubicBezTo>
                      <a:pt x="13585" y="13848"/>
                      <a:pt x="13595" y="13868"/>
                      <a:pt x="13605" y="13888"/>
                    </a:cubicBezTo>
                    <a:cubicBezTo>
                      <a:pt x="13565" y="13858"/>
                      <a:pt x="13515" y="13838"/>
                      <a:pt x="13476" y="13818"/>
                    </a:cubicBezTo>
                    <a:cubicBezTo>
                      <a:pt x="13486" y="13798"/>
                      <a:pt x="13496" y="13788"/>
                      <a:pt x="13506" y="13769"/>
                    </a:cubicBezTo>
                    <a:close/>
                    <a:moveTo>
                      <a:pt x="13783" y="13533"/>
                    </a:moveTo>
                    <a:cubicBezTo>
                      <a:pt x="13814" y="13533"/>
                      <a:pt x="13842" y="13542"/>
                      <a:pt x="13872" y="13560"/>
                    </a:cubicBezTo>
                    <a:cubicBezTo>
                      <a:pt x="13902" y="13590"/>
                      <a:pt x="13952" y="13620"/>
                      <a:pt x="14001" y="13640"/>
                    </a:cubicBezTo>
                    <a:lnTo>
                      <a:pt x="14011" y="13640"/>
                    </a:lnTo>
                    <a:cubicBezTo>
                      <a:pt x="14001" y="13679"/>
                      <a:pt x="13991" y="13729"/>
                      <a:pt x="13981" y="13778"/>
                    </a:cubicBezTo>
                    <a:cubicBezTo>
                      <a:pt x="13972" y="13828"/>
                      <a:pt x="13962" y="13878"/>
                      <a:pt x="13952" y="13927"/>
                    </a:cubicBezTo>
                    <a:cubicBezTo>
                      <a:pt x="13942" y="13937"/>
                      <a:pt x="13942" y="13947"/>
                      <a:pt x="13932" y="13957"/>
                    </a:cubicBezTo>
                    <a:cubicBezTo>
                      <a:pt x="13913" y="13953"/>
                      <a:pt x="13896" y="13952"/>
                      <a:pt x="13879" y="13952"/>
                    </a:cubicBezTo>
                    <a:cubicBezTo>
                      <a:pt x="13843" y="13952"/>
                      <a:pt x="13811" y="13958"/>
                      <a:pt x="13781" y="13958"/>
                    </a:cubicBezTo>
                    <a:cubicBezTo>
                      <a:pt x="13751" y="13958"/>
                      <a:pt x="13722" y="13952"/>
                      <a:pt x="13694" y="13927"/>
                    </a:cubicBezTo>
                    <a:cubicBezTo>
                      <a:pt x="13714" y="13907"/>
                      <a:pt x="13724" y="13868"/>
                      <a:pt x="13704" y="13848"/>
                    </a:cubicBezTo>
                    <a:cubicBezTo>
                      <a:pt x="13674" y="13828"/>
                      <a:pt x="13605" y="13729"/>
                      <a:pt x="13595" y="13699"/>
                    </a:cubicBezTo>
                    <a:cubicBezTo>
                      <a:pt x="13585" y="13689"/>
                      <a:pt x="13575" y="13679"/>
                      <a:pt x="13565" y="13669"/>
                    </a:cubicBezTo>
                    <a:cubicBezTo>
                      <a:pt x="13565" y="13669"/>
                      <a:pt x="13565" y="13660"/>
                      <a:pt x="13565" y="13660"/>
                    </a:cubicBezTo>
                    <a:cubicBezTo>
                      <a:pt x="13574" y="13651"/>
                      <a:pt x="13575" y="13650"/>
                      <a:pt x="13575" y="13650"/>
                    </a:cubicBezTo>
                    <a:lnTo>
                      <a:pt x="13575" y="13650"/>
                    </a:lnTo>
                    <a:cubicBezTo>
                      <a:pt x="13565" y="13660"/>
                      <a:pt x="13555" y="13660"/>
                      <a:pt x="13555" y="13669"/>
                    </a:cubicBezTo>
                    <a:cubicBezTo>
                      <a:pt x="13535" y="13660"/>
                      <a:pt x="13515" y="13660"/>
                      <a:pt x="13496" y="13660"/>
                    </a:cubicBezTo>
                    <a:cubicBezTo>
                      <a:pt x="13476" y="13669"/>
                      <a:pt x="13466" y="13669"/>
                      <a:pt x="13456" y="13669"/>
                    </a:cubicBezTo>
                    <a:cubicBezTo>
                      <a:pt x="13466" y="13669"/>
                      <a:pt x="13466" y="13660"/>
                      <a:pt x="13476" y="13660"/>
                    </a:cubicBezTo>
                    <a:cubicBezTo>
                      <a:pt x="13633" y="13577"/>
                      <a:pt x="13715" y="13533"/>
                      <a:pt x="13783" y="13533"/>
                    </a:cubicBezTo>
                    <a:close/>
                    <a:moveTo>
                      <a:pt x="14203" y="13929"/>
                    </a:moveTo>
                    <a:cubicBezTo>
                      <a:pt x="14226" y="13929"/>
                      <a:pt x="14193" y="13987"/>
                      <a:pt x="14150" y="14066"/>
                    </a:cubicBezTo>
                    <a:cubicBezTo>
                      <a:pt x="14130" y="14046"/>
                      <a:pt x="14110" y="14036"/>
                      <a:pt x="14081" y="14016"/>
                    </a:cubicBezTo>
                    <a:lnTo>
                      <a:pt x="14071" y="14016"/>
                    </a:lnTo>
                    <a:cubicBezTo>
                      <a:pt x="14091" y="13997"/>
                      <a:pt x="14110" y="13987"/>
                      <a:pt x="14150" y="13957"/>
                    </a:cubicBezTo>
                    <a:cubicBezTo>
                      <a:pt x="14178" y="13938"/>
                      <a:pt x="14194" y="13929"/>
                      <a:pt x="14203" y="13929"/>
                    </a:cubicBezTo>
                    <a:close/>
                    <a:moveTo>
                      <a:pt x="18969" y="13174"/>
                    </a:moveTo>
                    <a:cubicBezTo>
                      <a:pt x="18989" y="13203"/>
                      <a:pt x="19018" y="13253"/>
                      <a:pt x="19068" y="13322"/>
                    </a:cubicBezTo>
                    <a:cubicBezTo>
                      <a:pt x="19147" y="13412"/>
                      <a:pt x="19227" y="13461"/>
                      <a:pt x="19286" y="13471"/>
                    </a:cubicBezTo>
                    <a:cubicBezTo>
                      <a:pt x="19339" y="13502"/>
                      <a:pt x="19399" y="13515"/>
                      <a:pt x="19465" y="13515"/>
                    </a:cubicBezTo>
                    <a:cubicBezTo>
                      <a:pt x="19548" y="13515"/>
                      <a:pt x="19639" y="13494"/>
                      <a:pt x="19732" y="13461"/>
                    </a:cubicBezTo>
                    <a:cubicBezTo>
                      <a:pt x="19782" y="13491"/>
                      <a:pt x="19831" y="13531"/>
                      <a:pt x="19911" y="13580"/>
                    </a:cubicBezTo>
                    <a:cubicBezTo>
                      <a:pt x="19980" y="13630"/>
                      <a:pt x="20060" y="13660"/>
                      <a:pt x="20119" y="13669"/>
                    </a:cubicBezTo>
                    <a:cubicBezTo>
                      <a:pt x="20119" y="13699"/>
                      <a:pt x="20129" y="13719"/>
                      <a:pt x="20129" y="13759"/>
                    </a:cubicBezTo>
                    <a:cubicBezTo>
                      <a:pt x="20137" y="13818"/>
                      <a:pt x="20115" y="13840"/>
                      <a:pt x="20088" y="13840"/>
                    </a:cubicBezTo>
                    <a:cubicBezTo>
                      <a:pt x="20052" y="13840"/>
                      <a:pt x="20009" y="13802"/>
                      <a:pt x="20020" y="13769"/>
                    </a:cubicBezTo>
                    <a:cubicBezTo>
                      <a:pt x="20040" y="13709"/>
                      <a:pt x="20000" y="13679"/>
                      <a:pt x="19861" y="13630"/>
                    </a:cubicBezTo>
                    <a:cubicBezTo>
                      <a:pt x="19840" y="13622"/>
                      <a:pt x="19826" y="13618"/>
                      <a:pt x="19819" y="13618"/>
                    </a:cubicBezTo>
                    <a:cubicBezTo>
                      <a:pt x="19781" y="13618"/>
                      <a:pt x="19894" y="13709"/>
                      <a:pt x="19911" y="13759"/>
                    </a:cubicBezTo>
                    <a:cubicBezTo>
                      <a:pt x="19921" y="13795"/>
                      <a:pt x="19918" y="13812"/>
                      <a:pt x="19906" y="13812"/>
                    </a:cubicBezTo>
                    <a:cubicBezTo>
                      <a:pt x="19894" y="13812"/>
                      <a:pt x="19875" y="13797"/>
                      <a:pt x="19851" y="13769"/>
                    </a:cubicBezTo>
                    <a:cubicBezTo>
                      <a:pt x="19841" y="13759"/>
                      <a:pt x="19832" y="13754"/>
                      <a:pt x="19823" y="13754"/>
                    </a:cubicBezTo>
                    <a:cubicBezTo>
                      <a:pt x="19787" y="13754"/>
                      <a:pt x="19758" y="13824"/>
                      <a:pt x="19742" y="13888"/>
                    </a:cubicBezTo>
                    <a:cubicBezTo>
                      <a:pt x="19722" y="13957"/>
                      <a:pt x="19792" y="13897"/>
                      <a:pt x="19822" y="13977"/>
                    </a:cubicBezTo>
                    <a:cubicBezTo>
                      <a:pt x="19828" y="14000"/>
                      <a:pt x="19843" y="14009"/>
                      <a:pt x="19861" y="14009"/>
                    </a:cubicBezTo>
                    <a:cubicBezTo>
                      <a:pt x="19896" y="14009"/>
                      <a:pt x="19944" y="13977"/>
                      <a:pt x="19970" y="13957"/>
                    </a:cubicBezTo>
                    <a:cubicBezTo>
                      <a:pt x="19986" y="13948"/>
                      <a:pt x="19999" y="13943"/>
                      <a:pt x="20013" y="13943"/>
                    </a:cubicBezTo>
                    <a:cubicBezTo>
                      <a:pt x="20045" y="13943"/>
                      <a:pt x="20080" y="13965"/>
                      <a:pt x="20149" y="14007"/>
                    </a:cubicBezTo>
                    <a:cubicBezTo>
                      <a:pt x="20238" y="14056"/>
                      <a:pt x="20089" y="14106"/>
                      <a:pt x="20050" y="14145"/>
                    </a:cubicBezTo>
                    <a:cubicBezTo>
                      <a:pt x="20038" y="14154"/>
                      <a:pt x="20027" y="14156"/>
                      <a:pt x="20015" y="14156"/>
                    </a:cubicBezTo>
                    <a:cubicBezTo>
                      <a:pt x="20003" y="14156"/>
                      <a:pt x="19990" y="14154"/>
                      <a:pt x="19974" y="14154"/>
                    </a:cubicBezTo>
                    <a:cubicBezTo>
                      <a:pt x="19950" y="14154"/>
                      <a:pt x="19920" y="14159"/>
                      <a:pt x="19881" y="14185"/>
                    </a:cubicBezTo>
                    <a:cubicBezTo>
                      <a:pt x="19881" y="14185"/>
                      <a:pt x="19871" y="14195"/>
                      <a:pt x="19871" y="14195"/>
                    </a:cubicBezTo>
                    <a:cubicBezTo>
                      <a:pt x="19752" y="13987"/>
                      <a:pt x="19772" y="13957"/>
                      <a:pt x="19713" y="13888"/>
                    </a:cubicBezTo>
                    <a:cubicBezTo>
                      <a:pt x="19666" y="13817"/>
                      <a:pt x="19649" y="13648"/>
                      <a:pt x="19572" y="13648"/>
                    </a:cubicBezTo>
                    <a:cubicBezTo>
                      <a:pt x="19551" y="13648"/>
                      <a:pt x="19526" y="13660"/>
                      <a:pt x="19494" y="13689"/>
                    </a:cubicBezTo>
                    <a:cubicBezTo>
                      <a:pt x="19401" y="13783"/>
                      <a:pt x="19343" y="13854"/>
                      <a:pt x="19279" y="13854"/>
                    </a:cubicBezTo>
                    <a:cubicBezTo>
                      <a:pt x="19248" y="13854"/>
                      <a:pt x="19216" y="13837"/>
                      <a:pt x="19177" y="13798"/>
                    </a:cubicBezTo>
                    <a:lnTo>
                      <a:pt x="19177" y="13798"/>
                    </a:lnTo>
                    <a:cubicBezTo>
                      <a:pt x="19187" y="13858"/>
                      <a:pt x="19197" y="13917"/>
                      <a:pt x="19207" y="13937"/>
                    </a:cubicBezTo>
                    <a:cubicBezTo>
                      <a:pt x="19227" y="13977"/>
                      <a:pt x="19217" y="13987"/>
                      <a:pt x="19227" y="14046"/>
                    </a:cubicBezTo>
                    <a:cubicBezTo>
                      <a:pt x="19204" y="14058"/>
                      <a:pt x="19187" y="14066"/>
                      <a:pt x="19174" y="14066"/>
                    </a:cubicBezTo>
                    <a:cubicBezTo>
                      <a:pt x="19153" y="14066"/>
                      <a:pt x="19144" y="14044"/>
                      <a:pt x="19137" y="13977"/>
                    </a:cubicBezTo>
                    <a:cubicBezTo>
                      <a:pt x="19118" y="13828"/>
                      <a:pt x="19147" y="13818"/>
                      <a:pt x="19118" y="13739"/>
                    </a:cubicBezTo>
                    <a:cubicBezTo>
                      <a:pt x="19118" y="13739"/>
                      <a:pt x="19118" y="13729"/>
                      <a:pt x="19118" y="13729"/>
                    </a:cubicBezTo>
                    <a:cubicBezTo>
                      <a:pt x="19108" y="13719"/>
                      <a:pt x="19108" y="13709"/>
                      <a:pt x="19098" y="13699"/>
                    </a:cubicBezTo>
                    <a:cubicBezTo>
                      <a:pt x="19061" y="13589"/>
                      <a:pt x="19008" y="13243"/>
                      <a:pt x="18983" y="13243"/>
                    </a:cubicBezTo>
                    <a:cubicBezTo>
                      <a:pt x="18974" y="13243"/>
                      <a:pt x="18969" y="13285"/>
                      <a:pt x="18969" y="13392"/>
                    </a:cubicBezTo>
                    <a:lnTo>
                      <a:pt x="18969" y="13174"/>
                    </a:lnTo>
                    <a:close/>
                    <a:moveTo>
                      <a:pt x="14308" y="14003"/>
                    </a:moveTo>
                    <a:cubicBezTo>
                      <a:pt x="14341" y="14003"/>
                      <a:pt x="14377" y="14094"/>
                      <a:pt x="14398" y="14185"/>
                    </a:cubicBezTo>
                    <a:cubicBezTo>
                      <a:pt x="14386" y="14181"/>
                      <a:pt x="14375" y="14179"/>
                      <a:pt x="14365" y="14179"/>
                    </a:cubicBezTo>
                    <a:cubicBezTo>
                      <a:pt x="14352" y="14179"/>
                      <a:pt x="14340" y="14183"/>
                      <a:pt x="14328" y="14195"/>
                    </a:cubicBezTo>
                    <a:cubicBezTo>
                      <a:pt x="14313" y="14207"/>
                      <a:pt x="14302" y="14212"/>
                      <a:pt x="14292" y="14212"/>
                    </a:cubicBezTo>
                    <a:cubicBezTo>
                      <a:pt x="14278" y="14212"/>
                      <a:pt x="14267" y="14199"/>
                      <a:pt x="14249" y="14175"/>
                    </a:cubicBezTo>
                    <a:cubicBezTo>
                      <a:pt x="14249" y="14145"/>
                      <a:pt x="14249" y="14106"/>
                      <a:pt x="14269" y="14056"/>
                    </a:cubicBezTo>
                    <a:cubicBezTo>
                      <a:pt x="14281" y="14018"/>
                      <a:pt x="14294" y="14003"/>
                      <a:pt x="14308" y="14003"/>
                    </a:cubicBezTo>
                    <a:close/>
                    <a:moveTo>
                      <a:pt x="8141" y="14235"/>
                    </a:moveTo>
                    <a:cubicBezTo>
                      <a:pt x="8027" y="14284"/>
                      <a:pt x="8169" y="14333"/>
                      <a:pt x="8200" y="14371"/>
                    </a:cubicBezTo>
                    <a:lnTo>
                      <a:pt x="8200" y="14371"/>
                    </a:lnTo>
                    <a:cubicBezTo>
                      <a:pt x="8187" y="14344"/>
                      <a:pt x="8174" y="14314"/>
                      <a:pt x="8161" y="14284"/>
                    </a:cubicBezTo>
                    <a:cubicBezTo>
                      <a:pt x="8151" y="14254"/>
                      <a:pt x="8141" y="14245"/>
                      <a:pt x="8141" y="14235"/>
                    </a:cubicBezTo>
                    <a:close/>
                    <a:moveTo>
                      <a:pt x="8200" y="14371"/>
                    </a:moveTo>
                    <a:lnTo>
                      <a:pt x="8200" y="14371"/>
                    </a:lnTo>
                    <a:cubicBezTo>
                      <a:pt x="8202" y="14375"/>
                      <a:pt x="8203" y="14379"/>
                      <a:pt x="8205" y="14383"/>
                    </a:cubicBezTo>
                    <a:lnTo>
                      <a:pt x="8205" y="14383"/>
                    </a:lnTo>
                    <a:cubicBezTo>
                      <a:pt x="8205" y="14379"/>
                      <a:pt x="8203" y="14375"/>
                      <a:pt x="8200" y="14371"/>
                    </a:cubicBezTo>
                    <a:close/>
                    <a:moveTo>
                      <a:pt x="16273" y="14251"/>
                    </a:moveTo>
                    <a:cubicBezTo>
                      <a:pt x="16291" y="14251"/>
                      <a:pt x="16310" y="14258"/>
                      <a:pt x="16331" y="14274"/>
                    </a:cubicBezTo>
                    <a:cubicBezTo>
                      <a:pt x="16341" y="14284"/>
                      <a:pt x="16351" y="14284"/>
                      <a:pt x="16361" y="14294"/>
                    </a:cubicBezTo>
                    <a:cubicBezTo>
                      <a:pt x="16371" y="14314"/>
                      <a:pt x="16381" y="14324"/>
                      <a:pt x="16391" y="14334"/>
                    </a:cubicBezTo>
                    <a:cubicBezTo>
                      <a:pt x="16391" y="14334"/>
                      <a:pt x="16391" y="14344"/>
                      <a:pt x="16391" y="14344"/>
                    </a:cubicBezTo>
                    <a:cubicBezTo>
                      <a:pt x="16401" y="14383"/>
                      <a:pt x="16341" y="14363"/>
                      <a:pt x="16282" y="14383"/>
                    </a:cubicBezTo>
                    <a:lnTo>
                      <a:pt x="16272" y="14383"/>
                    </a:lnTo>
                    <a:cubicBezTo>
                      <a:pt x="16262" y="14344"/>
                      <a:pt x="16252" y="14294"/>
                      <a:pt x="16232" y="14264"/>
                    </a:cubicBezTo>
                    <a:cubicBezTo>
                      <a:pt x="16246" y="14255"/>
                      <a:pt x="16259" y="14251"/>
                      <a:pt x="16273" y="14251"/>
                    </a:cubicBezTo>
                    <a:close/>
                    <a:moveTo>
                      <a:pt x="19427" y="14185"/>
                    </a:moveTo>
                    <a:cubicBezTo>
                      <a:pt x="19437" y="14185"/>
                      <a:pt x="19452" y="14188"/>
                      <a:pt x="19475" y="14195"/>
                    </a:cubicBezTo>
                    <a:cubicBezTo>
                      <a:pt x="19534" y="14215"/>
                      <a:pt x="19603" y="14264"/>
                      <a:pt x="19683" y="14324"/>
                    </a:cubicBezTo>
                    <a:cubicBezTo>
                      <a:pt x="19663" y="14344"/>
                      <a:pt x="19643" y="14363"/>
                      <a:pt x="19623" y="14383"/>
                    </a:cubicBezTo>
                    <a:cubicBezTo>
                      <a:pt x="19476" y="14260"/>
                      <a:pt x="19382" y="14185"/>
                      <a:pt x="19427" y="14185"/>
                    </a:cubicBezTo>
                    <a:close/>
                    <a:moveTo>
                      <a:pt x="19792" y="14413"/>
                    </a:moveTo>
                    <a:cubicBezTo>
                      <a:pt x="19802" y="14423"/>
                      <a:pt x="19812" y="14433"/>
                      <a:pt x="19822" y="14433"/>
                    </a:cubicBezTo>
                    <a:cubicBezTo>
                      <a:pt x="19802" y="14443"/>
                      <a:pt x="19782" y="14453"/>
                      <a:pt x="19762" y="14463"/>
                    </a:cubicBezTo>
                    <a:cubicBezTo>
                      <a:pt x="19772" y="14453"/>
                      <a:pt x="19782" y="14433"/>
                      <a:pt x="19792" y="14413"/>
                    </a:cubicBezTo>
                    <a:close/>
                    <a:moveTo>
                      <a:pt x="19346" y="14086"/>
                    </a:moveTo>
                    <a:lnTo>
                      <a:pt x="19346" y="14086"/>
                    </a:lnTo>
                    <a:cubicBezTo>
                      <a:pt x="19365" y="14096"/>
                      <a:pt x="19336" y="14126"/>
                      <a:pt x="19306" y="14126"/>
                    </a:cubicBezTo>
                    <a:cubicBezTo>
                      <a:pt x="19303" y="14125"/>
                      <a:pt x="19300" y="14124"/>
                      <a:pt x="19297" y="14124"/>
                    </a:cubicBezTo>
                    <a:cubicBezTo>
                      <a:pt x="19261" y="14124"/>
                      <a:pt x="19227" y="14177"/>
                      <a:pt x="19237" y="14195"/>
                    </a:cubicBezTo>
                    <a:cubicBezTo>
                      <a:pt x="19246" y="14205"/>
                      <a:pt x="19336" y="14235"/>
                      <a:pt x="19306" y="14314"/>
                    </a:cubicBezTo>
                    <a:cubicBezTo>
                      <a:pt x="19284" y="14364"/>
                      <a:pt x="19320" y="14378"/>
                      <a:pt x="19357" y="14378"/>
                    </a:cubicBezTo>
                    <a:cubicBezTo>
                      <a:pt x="19370" y="14378"/>
                      <a:pt x="19384" y="14376"/>
                      <a:pt x="19395" y="14373"/>
                    </a:cubicBezTo>
                    <a:cubicBezTo>
                      <a:pt x="19401" y="14370"/>
                      <a:pt x="19406" y="14368"/>
                      <a:pt x="19412" y="14368"/>
                    </a:cubicBezTo>
                    <a:cubicBezTo>
                      <a:pt x="19437" y="14368"/>
                      <a:pt x="19456" y="14401"/>
                      <a:pt x="19415" y="14433"/>
                    </a:cubicBezTo>
                    <a:cubicBezTo>
                      <a:pt x="19356" y="14463"/>
                      <a:pt x="19405" y="14582"/>
                      <a:pt x="19445" y="14582"/>
                    </a:cubicBezTo>
                    <a:cubicBezTo>
                      <a:pt x="19481" y="14582"/>
                      <a:pt x="19512" y="14540"/>
                      <a:pt x="19549" y="14540"/>
                    </a:cubicBezTo>
                    <a:cubicBezTo>
                      <a:pt x="19563" y="14540"/>
                      <a:pt x="19577" y="14546"/>
                      <a:pt x="19594" y="14562"/>
                    </a:cubicBezTo>
                    <a:lnTo>
                      <a:pt x="19584" y="14562"/>
                    </a:lnTo>
                    <a:cubicBezTo>
                      <a:pt x="19564" y="14572"/>
                      <a:pt x="19554" y="14582"/>
                      <a:pt x="19544" y="14601"/>
                    </a:cubicBezTo>
                    <a:cubicBezTo>
                      <a:pt x="19530" y="14594"/>
                      <a:pt x="19511" y="14587"/>
                      <a:pt x="19494" y="14587"/>
                    </a:cubicBezTo>
                    <a:cubicBezTo>
                      <a:pt x="19487" y="14587"/>
                      <a:pt x="19480" y="14589"/>
                      <a:pt x="19475" y="14592"/>
                    </a:cubicBezTo>
                    <a:cubicBezTo>
                      <a:pt x="19453" y="14601"/>
                      <a:pt x="19421" y="14607"/>
                      <a:pt x="19389" y="14607"/>
                    </a:cubicBezTo>
                    <a:cubicBezTo>
                      <a:pt x="19321" y="14607"/>
                      <a:pt x="19255" y="14577"/>
                      <a:pt x="19296" y="14482"/>
                    </a:cubicBezTo>
                    <a:cubicBezTo>
                      <a:pt x="19375" y="14324"/>
                      <a:pt x="19177" y="14274"/>
                      <a:pt x="19157" y="14235"/>
                    </a:cubicBezTo>
                    <a:cubicBezTo>
                      <a:pt x="19147" y="14205"/>
                      <a:pt x="19187" y="14135"/>
                      <a:pt x="19246" y="14106"/>
                    </a:cubicBezTo>
                    <a:cubicBezTo>
                      <a:pt x="19266" y="14096"/>
                      <a:pt x="19286" y="14096"/>
                      <a:pt x="19296" y="14096"/>
                    </a:cubicBezTo>
                    <a:cubicBezTo>
                      <a:pt x="19316" y="14096"/>
                      <a:pt x="19336" y="14096"/>
                      <a:pt x="19346" y="14086"/>
                    </a:cubicBezTo>
                    <a:close/>
                    <a:moveTo>
                      <a:pt x="14190" y="14354"/>
                    </a:moveTo>
                    <a:cubicBezTo>
                      <a:pt x="14219" y="14393"/>
                      <a:pt x="14259" y="14443"/>
                      <a:pt x="14289" y="14482"/>
                    </a:cubicBezTo>
                    <a:cubicBezTo>
                      <a:pt x="14289" y="14482"/>
                      <a:pt x="14279" y="14492"/>
                      <a:pt x="14279" y="14492"/>
                    </a:cubicBezTo>
                    <a:cubicBezTo>
                      <a:pt x="14250" y="14550"/>
                      <a:pt x="14245" y="14571"/>
                      <a:pt x="14253" y="14571"/>
                    </a:cubicBezTo>
                    <a:cubicBezTo>
                      <a:pt x="14263" y="14571"/>
                      <a:pt x="14288" y="14548"/>
                      <a:pt x="14319" y="14522"/>
                    </a:cubicBezTo>
                    <a:cubicBezTo>
                      <a:pt x="14348" y="14552"/>
                      <a:pt x="14378" y="14582"/>
                      <a:pt x="14398" y="14611"/>
                    </a:cubicBezTo>
                    <a:cubicBezTo>
                      <a:pt x="14388" y="14641"/>
                      <a:pt x="14368" y="14671"/>
                      <a:pt x="14309" y="14740"/>
                    </a:cubicBezTo>
                    <a:cubicBezTo>
                      <a:pt x="14280" y="14771"/>
                      <a:pt x="14258" y="14783"/>
                      <a:pt x="14238" y="14783"/>
                    </a:cubicBezTo>
                    <a:cubicBezTo>
                      <a:pt x="14174" y="14783"/>
                      <a:pt x="14137" y="14657"/>
                      <a:pt x="14031" y="14611"/>
                    </a:cubicBezTo>
                    <a:cubicBezTo>
                      <a:pt x="14021" y="14601"/>
                      <a:pt x="14021" y="14601"/>
                      <a:pt x="14021" y="14601"/>
                    </a:cubicBezTo>
                    <a:cubicBezTo>
                      <a:pt x="14051" y="14552"/>
                      <a:pt x="14061" y="14512"/>
                      <a:pt x="14061" y="14512"/>
                    </a:cubicBezTo>
                    <a:cubicBezTo>
                      <a:pt x="14061" y="14512"/>
                      <a:pt x="14061" y="14453"/>
                      <a:pt x="14061" y="14393"/>
                    </a:cubicBezTo>
                    <a:cubicBezTo>
                      <a:pt x="14070" y="14400"/>
                      <a:pt x="14081" y="14403"/>
                      <a:pt x="14092" y="14403"/>
                    </a:cubicBezTo>
                    <a:cubicBezTo>
                      <a:pt x="14117" y="14403"/>
                      <a:pt x="14146" y="14387"/>
                      <a:pt x="14180" y="14354"/>
                    </a:cubicBezTo>
                    <a:close/>
                    <a:moveTo>
                      <a:pt x="16383" y="14680"/>
                    </a:moveTo>
                    <a:cubicBezTo>
                      <a:pt x="16417" y="14680"/>
                      <a:pt x="16366" y="14740"/>
                      <a:pt x="16321" y="14800"/>
                    </a:cubicBezTo>
                    <a:cubicBezTo>
                      <a:pt x="16312" y="14800"/>
                      <a:pt x="16302" y="14780"/>
                      <a:pt x="16302" y="14750"/>
                    </a:cubicBezTo>
                    <a:cubicBezTo>
                      <a:pt x="16302" y="14740"/>
                      <a:pt x="16302" y="14730"/>
                      <a:pt x="16292" y="14711"/>
                    </a:cubicBezTo>
                    <a:cubicBezTo>
                      <a:pt x="16302" y="14711"/>
                      <a:pt x="16312" y="14701"/>
                      <a:pt x="16321" y="14701"/>
                    </a:cubicBezTo>
                    <a:cubicBezTo>
                      <a:pt x="16353" y="14686"/>
                      <a:pt x="16373" y="14680"/>
                      <a:pt x="16383" y="14680"/>
                    </a:cubicBezTo>
                    <a:close/>
                    <a:moveTo>
                      <a:pt x="13972" y="14681"/>
                    </a:moveTo>
                    <a:cubicBezTo>
                      <a:pt x="13972" y="14701"/>
                      <a:pt x="13981" y="14730"/>
                      <a:pt x="13962" y="14760"/>
                    </a:cubicBezTo>
                    <a:cubicBezTo>
                      <a:pt x="13942" y="14810"/>
                      <a:pt x="13862" y="14839"/>
                      <a:pt x="13793" y="14859"/>
                    </a:cubicBezTo>
                    <a:cubicBezTo>
                      <a:pt x="13803" y="14849"/>
                      <a:pt x="13813" y="14830"/>
                      <a:pt x="13833" y="14820"/>
                    </a:cubicBezTo>
                    <a:cubicBezTo>
                      <a:pt x="13882" y="14790"/>
                      <a:pt x="13932" y="14730"/>
                      <a:pt x="13972" y="14681"/>
                    </a:cubicBezTo>
                    <a:close/>
                    <a:moveTo>
                      <a:pt x="16431" y="14958"/>
                    </a:moveTo>
                    <a:cubicBezTo>
                      <a:pt x="16450" y="14998"/>
                      <a:pt x="16470" y="15048"/>
                      <a:pt x="16480" y="15087"/>
                    </a:cubicBezTo>
                    <a:cubicBezTo>
                      <a:pt x="16500" y="15147"/>
                      <a:pt x="16480" y="15157"/>
                      <a:pt x="16450" y="15167"/>
                    </a:cubicBezTo>
                    <a:cubicBezTo>
                      <a:pt x="16431" y="15147"/>
                      <a:pt x="16411" y="15167"/>
                      <a:pt x="16391" y="15137"/>
                    </a:cubicBezTo>
                    <a:cubicBezTo>
                      <a:pt x="16381" y="15117"/>
                      <a:pt x="16401" y="15048"/>
                      <a:pt x="16431" y="14958"/>
                    </a:cubicBezTo>
                    <a:close/>
                    <a:moveTo>
                      <a:pt x="11545" y="10687"/>
                    </a:moveTo>
                    <a:cubicBezTo>
                      <a:pt x="11551" y="10687"/>
                      <a:pt x="11566" y="10924"/>
                      <a:pt x="11582" y="10963"/>
                    </a:cubicBezTo>
                    <a:cubicBezTo>
                      <a:pt x="11602" y="10992"/>
                      <a:pt x="11602" y="11052"/>
                      <a:pt x="11612" y="11101"/>
                    </a:cubicBezTo>
                    <a:cubicBezTo>
                      <a:pt x="11612" y="11131"/>
                      <a:pt x="11612" y="11151"/>
                      <a:pt x="11612" y="11181"/>
                    </a:cubicBezTo>
                    <a:cubicBezTo>
                      <a:pt x="11612" y="11181"/>
                      <a:pt x="11612" y="11191"/>
                      <a:pt x="11612" y="11201"/>
                    </a:cubicBezTo>
                    <a:cubicBezTo>
                      <a:pt x="11612" y="11220"/>
                      <a:pt x="11615" y="11227"/>
                      <a:pt x="11620" y="11227"/>
                    </a:cubicBezTo>
                    <a:cubicBezTo>
                      <a:pt x="11629" y="11227"/>
                      <a:pt x="11643" y="11209"/>
                      <a:pt x="11661" y="11191"/>
                    </a:cubicBezTo>
                    <a:cubicBezTo>
                      <a:pt x="11671" y="11181"/>
                      <a:pt x="11681" y="11171"/>
                      <a:pt x="11681" y="11161"/>
                    </a:cubicBezTo>
                    <a:cubicBezTo>
                      <a:pt x="11701" y="11151"/>
                      <a:pt x="11711" y="11141"/>
                      <a:pt x="11731" y="11141"/>
                    </a:cubicBezTo>
                    <a:cubicBezTo>
                      <a:pt x="11745" y="11139"/>
                      <a:pt x="11752" y="11137"/>
                      <a:pt x="11755" y="11137"/>
                    </a:cubicBezTo>
                    <a:cubicBezTo>
                      <a:pt x="11764" y="11137"/>
                      <a:pt x="11726" y="11150"/>
                      <a:pt x="11711" y="11181"/>
                    </a:cubicBezTo>
                    <a:cubicBezTo>
                      <a:pt x="11701" y="11181"/>
                      <a:pt x="11701" y="11191"/>
                      <a:pt x="11701" y="11191"/>
                    </a:cubicBezTo>
                    <a:cubicBezTo>
                      <a:pt x="11701" y="11191"/>
                      <a:pt x="11701" y="11201"/>
                      <a:pt x="11691" y="11201"/>
                    </a:cubicBezTo>
                    <a:cubicBezTo>
                      <a:pt x="11661" y="11260"/>
                      <a:pt x="11641" y="11339"/>
                      <a:pt x="11641" y="11369"/>
                    </a:cubicBezTo>
                    <a:cubicBezTo>
                      <a:pt x="11641" y="11369"/>
                      <a:pt x="11641" y="11379"/>
                      <a:pt x="11641" y="11379"/>
                    </a:cubicBezTo>
                    <a:cubicBezTo>
                      <a:pt x="11645" y="11382"/>
                      <a:pt x="11649" y="11382"/>
                      <a:pt x="11654" y="11382"/>
                    </a:cubicBezTo>
                    <a:lnTo>
                      <a:pt x="11654" y="11382"/>
                    </a:lnTo>
                    <a:cubicBezTo>
                      <a:pt x="11662" y="11382"/>
                      <a:pt x="11671" y="11382"/>
                      <a:pt x="11671" y="11409"/>
                    </a:cubicBezTo>
                    <a:cubicBezTo>
                      <a:pt x="11681" y="11448"/>
                      <a:pt x="11721" y="11468"/>
                      <a:pt x="11760" y="11478"/>
                    </a:cubicBezTo>
                    <a:lnTo>
                      <a:pt x="11810" y="11478"/>
                    </a:lnTo>
                    <a:cubicBezTo>
                      <a:pt x="11820" y="11488"/>
                      <a:pt x="11820" y="11498"/>
                      <a:pt x="11810" y="11518"/>
                    </a:cubicBezTo>
                    <a:cubicBezTo>
                      <a:pt x="11800" y="11567"/>
                      <a:pt x="11770" y="11617"/>
                      <a:pt x="11741" y="11637"/>
                    </a:cubicBezTo>
                    <a:cubicBezTo>
                      <a:pt x="11741" y="11647"/>
                      <a:pt x="11741" y="11647"/>
                      <a:pt x="11741" y="11647"/>
                    </a:cubicBezTo>
                    <a:cubicBezTo>
                      <a:pt x="11704" y="11674"/>
                      <a:pt x="11726" y="11717"/>
                      <a:pt x="11775" y="11717"/>
                    </a:cubicBezTo>
                    <a:cubicBezTo>
                      <a:pt x="11780" y="11717"/>
                      <a:pt x="11785" y="11717"/>
                      <a:pt x="11790" y="11716"/>
                    </a:cubicBezTo>
                    <a:cubicBezTo>
                      <a:pt x="11810" y="11706"/>
                      <a:pt x="11830" y="11696"/>
                      <a:pt x="11850" y="11667"/>
                    </a:cubicBezTo>
                    <a:lnTo>
                      <a:pt x="11860" y="11667"/>
                    </a:lnTo>
                    <a:cubicBezTo>
                      <a:pt x="11871" y="11655"/>
                      <a:pt x="11879" y="11650"/>
                      <a:pt x="11886" y="11650"/>
                    </a:cubicBezTo>
                    <a:cubicBezTo>
                      <a:pt x="11891" y="11650"/>
                      <a:pt x="11895" y="11652"/>
                      <a:pt x="11899" y="11657"/>
                    </a:cubicBezTo>
                    <a:cubicBezTo>
                      <a:pt x="11919" y="11667"/>
                      <a:pt x="11949" y="11706"/>
                      <a:pt x="11998" y="11756"/>
                    </a:cubicBezTo>
                    <a:cubicBezTo>
                      <a:pt x="12068" y="11845"/>
                      <a:pt x="11909" y="11795"/>
                      <a:pt x="11869" y="11855"/>
                    </a:cubicBezTo>
                    <a:cubicBezTo>
                      <a:pt x="11856" y="11878"/>
                      <a:pt x="11852" y="11886"/>
                      <a:pt x="11849" y="11886"/>
                    </a:cubicBezTo>
                    <a:cubicBezTo>
                      <a:pt x="11842" y="11886"/>
                      <a:pt x="11840" y="11855"/>
                      <a:pt x="11780" y="11855"/>
                    </a:cubicBezTo>
                    <a:cubicBezTo>
                      <a:pt x="11691" y="11855"/>
                      <a:pt x="11760" y="11964"/>
                      <a:pt x="11750" y="12113"/>
                    </a:cubicBezTo>
                    <a:cubicBezTo>
                      <a:pt x="11746" y="12172"/>
                      <a:pt x="11766" y="12194"/>
                      <a:pt x="11789" y="12194"/>
                    </a:cubicBezTo>
                    <a:cubicBezTo>
                      <a:pt x="11819" y="12194"/>
                      <a:pt x="11855" y="12157"/>
                      <a:pt x="11850" y="12123"/>
                    </a:cubicBezTo>
                    <a:cubicBezTo>
                      <a:pt x="11830" y="12063"/>
                      <a:pt x="11800" y="12073"/>
                      <a:pt x="11919" y="12023"/>
                    </a:cubicBezTo>
                    <a:cubicBezTo>
                      <a:pt x="11953" y="12006"/>
                      <a:pt x="11968" y="11999"/>
                      <a:pt x="11971" y="11999"/>
                    </a:cubicBezTo>
                    <a:cubicBezTo>
                      <a:pt x="11978" y="11999"/>
                      <a:pt x="11913" y="12043"/>
                      <a:pt x="11899" y="12093"/>
                    </a:cubicBezTo>
                    <a:cubicBezTo>
                      <a:pt x="11884" y="12145"/>
                      <a:pt x="11920" y="12203"/>
                      <a:pt x="11960" y="12203"/>
                    </a:cubicBezTo>
                    <a:cubicBezTo>
                      <a:pt x="11973" y="12203"/>
                      <a:pt x="11986" y="12197"/>
                      <a:pt x="11998" y="12182"/>
                    </a:cubicBezTo>
                    <a:cubicBezTo>
                      <a:pt x="12012" y="12166"/>
                      <a:pt x="12025" y="12158"/>
                      <a:pt x="12037" y="12158"/>
                    </a:cubicBezTo>
                    <a:cubicBezTo>
                      <a:pt x="12062" y="12158"/>
                      <a:pt x="12084" y="12189"/>
                      <a:pt x="12098" y="12242"/>
                    </a:cubicBezTo>
                    <a:cubicBezTo>
                      <a:pt x="12102" y="12261"/>
                      <a:pt x="12102" y="12267"/>
                      <a:pt x="12100" y="12267"/>
                    </a:cubicBezTo>
                    <a:cubicBezTo>
                      <a:pt x="12094" y="12267"/>
                      <a:pt x="12074" y="12236"/>
                      <a:pt x="12057" y="12236"/>
                    </a:cubicBezTo>
                    <a:cubicBezTo>
                      <a:pt x="12050" y="12236"/>
                      <a:pt x="12043" y="12242"/>
                      <a:pt x="12038" y="12261"/>
                    </a:cubicBezTo>
                    <a:cubicBezTo>
                      <a:pt x="12018" y="12314"/>
                      <a:pt x="11976" y="12341"/>
                      <a:pt x="11939" y="12341"/>
                    </a:cubicBezTo>
                    <a:cubicBezTo>
                      <a:pt x="11920" y="12341"/>
                      <a:pt x="11903" y="12334"/>
                      <a:pt x="11889" y="12321"/>
                    </a:cubicBezTo>
                    <a:cubicBezTo>
                      <a:pt x="11877" y="12308"/>
                      <a:pt x="11866" y="12303"/>
                      <a:pt x="11855" y="12303"/>
                    </a:cubicBezTo>
                    <a:cubicBezTo>
                      <a:pt x="11830" y="12303"/>
                      <a:pt x="11802" y="12330"/>
                      <a:pt x="11741" y="12371"/>
                    </a:cubicBezTo>
                    <a:cubicBezTo>
                      <a:pt x="11711" y="12390"/>
                      <a:pt x="11711" y="12400"/>
                      <a:pt x="11711" y="12410"/>
                    </a:cubicBezTo>
                    <a:cubicBezTo>
                      <a:pt x="11711" y="12430"/>
                      <a:pt x="11731" y="12450"/>
                      <a:pt x="11750" y="12470"/>
                    </a:cubicBezTo>
                    <a:cubicBezTo>
                      <a:pt x="11780" y="12489"/>
                      <a:pt x="11810" y="12499"/>
                      <a:pt x="11820" y="12519"/>
                    </a:cubicBezTo>
                    <a:cubicBezTo>
                      <a:pt x="11711" y="12618"/>
                      <a:pt x="11879" y="12608"/>
                      <a:pt x="12028" y="12638"/>
                    </a:cubicBezTo>
                    <a:cubicBezTo>
                      <a:pt x="12042" y="12652"/>
                      <a:pt x="12046" y="12666"/>
                      <a:pt x="12054" y="12666"/>
                    </a:cubicBezTo>
                    <a:cubicBezTo>
                      <a:pt x="12058" y="12666"/>
                      <a:pt x="12062" y="12664"/>
                      <a:pt x="12068" y="12658"/>
                    </a:cubicBezTo>
                    <a:cubicBezTo>
                      <a:pt x="12078" y="12648"/>
                      <a:pt x="12078" y="12648"/>
                      <a:pt x="12088" y="12648"/>
                    </a:cubicBezTo>
                    <a:cubicBezTo>
                      <a:pt x="12098" y="12648"/>
                      <a:pt x="12098" y="12658"/>
                      <a:pt x="12107" y="12658"/>
                    </a:cubicBezTo>
                    <a:cubicBezTo>
                      <a:pt x="12137" y="12678"/>
                      <a:pt x="12167" y="12727"/>
                      <a:pt x="12217" y="12797"/>
                    </a:cubicBezTo>
                    <a:cubicBezTo>
                      <a:pt x="12261" y="12858"/>
                      <a:pt x="12249" y="12882"/>
                      <a:pt x="12225" y="12882"/>
                    </a:cubicBezTo>
                    <a:cubicBezTo>
                      <a:pt x="12206" y="12882"/>
                      <a:pt x="12180" y="12868"/>
                      <a:pt x="12167" y="12846"/>
                    </a:cubicBezTo>
                    <a:cubicBezTo>
                      <a:pt x="12162" y="12831"/>
                      <a:pt x="12159" y="12825"/>
                      <a:pt x="12156" y="12825"/>
                    </a:cubicBezTo>
                    <a:cubicBezTo>
                      <a:pt x="12150" y="12825"/>
                      <a:pt x="12152" y="12874"/>
                      <a:pt x="12137" y="12896"/>
                    </a:cubicBezTo>
                    <a:cubicBezTo>
                      <a:pt x="12130" y="12904"/>
                      <a:pt x="12121" y="12911"/>
                      <a:pt x="12109" y="12911"/>
                    </a:cubicBezTo>
                    <a:cubicBezTo>
                      <a:pt x="12091" y="12911"/>
                      <a:pt x="12065" y="12891"/>
                      <a:pt x="12028" y="12817"/>
                    </a:cubicBezTo>
                    <a:cubicBezTo>
                      <a:pt x="12013" y="12793"/>
                      <a:pt x="12000" y="12784"/>
                      <a:pt x="11987" y="12784"/>
                    </a:cubicBezTo>
                    <a:cubicBezTo>
                      <a:pt x="11943" y="12784"/>
                      <a:pt x="11919" y="12906"/>
                      <a:pt x="11919" y="12906"/>
                    </a:cubicBezTo>
                    <a:cubicBezTo>
                      <a:pt x="11919" y="12906"/>
                      <a:pt x="11879" y="12965"/>
                      <a:pt x="11820" y="13015"/>
                    </a:cubicBezTo>
                    <a:cubicBezTo>
                      <a:pt x="11770" y="13065"/>
                      <a:pt x="11949" y="13084"/>
                      <a:pt x="11998" y="13094"/>
                    </a:cubicBezTo>
                    <a:cubicBezTo>
                      <a:pt x="12058" y="13094"/>
                      <a:pt x="11988" y="13154"/>
                      <a:pt x="12028" y="13193"/>
                    </a:cubicBezTo>
                    <a:cubicBezTo>
                      <a:pt x="12032" y="13202"/>
                      <a:pt x="12038" y="13205"/>
                      <a:pt x="12045" y="13205"/>
                    </a:cubicBezTo>
                    <a:cubicBezTo>
                      <a:pt x="12055" y="13205"/>
                      <a:pt x="12066" y="13199"/>
                      <a:pt x="12078" y="13193"/>
                    </a:cubicBezTo>
                    <a:lnTo>
                      <a:pt x="12078" y="13193"/>
                    </a:lnTo>
                    <a:cubicBezTo>
                      <a:pt x="12078" y="13263"/>
                      <a:pt x="12008" y="13332"/>
                      <a:pt x="11939" y="13342"/>
                    </a:cubicBezTo>
                    <a:cubicBezTo>
                      <a:pt x="11939" y="13342"/>
                      <a:pt x="11939" y="13342"/>
                      <a:pt x="11939" y="13332"/>
                    </a:cubicBezTo>
                    <a:cubicBezTo>
                      <a:pt x="11919" y="13293"/>
                      <a:pt x="11909" y="13263"/>
                      <a:pt x="11869" y="13243"/>
                    </a:cubicBezTo>
                    <a:lnTo>
                      <a:pt x="11860" y="13243"/>
                    </a:lnTo>
                    <a:cubicBezTo>
                      <a:pt x="11857" y="13240"/>
                      <a:pt x="11854" y="13239"/>
                      <a:pt x="11852" y="13239"/>
                    </a:cubicBezTo>
                    <a:cubicBezTo>
                      <a:pt x="11845" y="13239"/>
                      <a:pt x="11840" y="13248"/>
                      <a:pt x="11840" y="13263"/>
                    </a:cubicBezTo>
                    <a:cubicBezTo>
                      <a:pt x="11830" y="13273"/>
                      <a:pt x="11840" y="13293"/>
                      <a:pt x="11840" y="13312"/>
                    </a:cubicBezTo>
                    <a:lnTo>
                      <a:pt x="11830" y="13312"/>
                    </a:lnTo>
                    <a:cubicBezTo>
                      <a:pt x="11793" y="13279"/>
                      <a:pt x="11758" y="13264"/>
                      <a:pt x="11727" y="13264"/>
                    </a:cubicBezTo>
                    <a:cubicBezTo>
                      <a:pt x="11664" y="13264"/>
                      <a:pt x="11611" y="13323"/>
                      <a:pt x="11572" y="13422"/>
                    </a:cubicBezTo>
                    <a:cubicBezTo>
                      <a:pt x="11560" y="13457"/>
                      <a:pt x="11560" y="13469"/>
                      <a:pt x="11567" y="13469"/>
                    </a:cubicBezTo>
                    <a:cubicBezTo>
                      <a:pt x="11582" y="13469"/>
                      <a:pt x="11634" y="13409"/>
                      <a:pt x="11680" y="13409"/>
                    </a:cubicBezTo>
                    <a:cubicBezTo>
                      <a:pt x="11699" y="13409"/>
                      <a:pt x="11717" y="13420"/>
                      <a:pt x="11731" y="13451"/>
                    </a:cubicBezTo>
                    <a:cubicBezTo>
                      <a:pt x="11770" y="13550"/>
                      <a:pt x="11889" y="13590"/>
                      <a:pt x="11988" y="13590"/>
                    </a:cubicBezTo>
                    <a:cubicBezTo>
                      <a:pt x="11998" y="13620"/>
                      <a:pt x="11998" y="13650"/>
                      <a:pt x="12028" y="13689"/>
                    </a:cubicBezTo>
                    <a:cubicBezTo>
                      <a:pt x="12041" y="13710"/>
                      <a:pt x="12051" y="13718"/>
                      <a:pt x="12060" y="13718"/>
                    </a:cubicBezTo>
                    <a:cubicBezTo>
                      <a:pt x="12086" y="13718"/>
                      <a:pt x="12103" y="13649"/>
                      <a:pt x="12147" y="13590"/>
                    </a:cubicBezTo>
                    <a:cubicBezTo>
                      <a:pt x="12155" y="13578"/>
                      <a:pt x="12162" y="13572"/>
                      <a:pt x="12168" y="13572"/>
                    </a:cubicBezTo>
                    <a:cubicBezTo>
                      <a:pt x="12203" y="13572"/>
                      <a:pt x="12221" y="13727"/>
                      <a:pt x="12246" y="13769"/>
                    </a:cubicBezTo>
                    <a:cubicBezTo>
                      <a:pt x="12266" y="13808"/>
                      <a:pt x="12306" y="13749"/>
                      <a:pt x="12365" y="13888"/>
                    </a:cubicBezTo>
                    <a:cubicBezTo>
                      <a:pt x="12335" y="13897"/>
                      <a:pt x="12306" y="13917"/>
                      <a:pt x="12276" y="13927"/>
                    </a:cubicBezTo>
                    <a:cubicBezTo>
                      <a:pt x="12276" y="13937"/>
                      <a:pt x="12266" y="13937"/>
                      <a:pt x="12256" y="13937"/>
                    </a:cubicBezTo>
                    <a:cubicBezTo>
                      <a:pt x="12246" y="13897"/>
                      <a:pt x="12236" y="13848"/>
                      <a:pt x="12217" y="13838"/>
                    </a:cubicBezTo>
                    <a:cubicBezTo>
                      <a:pt x="12208" y="13833"/>
                      <a:pt x="12199" y="13830"/>
                      <a:pt x="12192" y="13830"/>
                    </a:cubicBezTo>
                    <a:cubicBezTo>
                      <a:pt x="12156" y="13830"/>
                      <a:pt x="12136" y="13884"/>
                      <a:pt x="12177" y="13957"/>
                    </a:cubicBezTo>
                    <a:cubicBezTo>
                      <a:pt x="12154" y="13957"/>
                      <a:pt x="12129" y="13955"/>
                      <a:pt x="12103" y="13955"/>
                    </a:cubicBezTo>
                    <a:cubicBezTo>
                      <a:pt x="12049" y="13955"/>
                      <a:pt x="11985" y="13964"/>
                      <a:pt x="11899" y="14016"/>
                    </a:cubicBezTo>
                    <a:cubicBezTo>
                      <a:pt x="11737" y="14114"/>
                      <a:pt x="11727" y="14211"/>
                      <a:pt x="11681" y="14211"/>
                    </a:cubicBezTo>
                    <a:cubicBezTo>
                      <a:pt x="11670" y="14211"/>
                      <a:pt x="11658" y="14206"/>
                      <a:pt x="11641" y="14195"/>
                    </a:cubicBezTo>
                    <a:cubicBezTo>
                      <a:pt x="11627" y="14183"/>
                      <a:pt x="11612" y="14177"/>
                      <a:pt x="11595" y="14177"/>
                    </a:cubicBezTo>
                    <a:cubicBezTo>
                      <a:pt x="11518" y="14177"/>
                      <a:pt x="11410" y="14300"/>
                      <a:pt x="11255" y="14463"/>
                    </a:cubicBezTo>
                    <a:cubicBezTo>
                      <a:pt x="11149" y="14568"/>
                      <a:pt x="11184" y="14612"/>
                      <a:pt x="11245" y="14612"/>
                    </a:cubicBezTo>
                    <a:cubicBezTo>
                      <a:pt x="11293" y="14612"/>
                      <a:pt x="11358" y="14585"/>
                      <a:pt x="11384" y="14542"/>
                    </a:cubicBezTo>
                    <a:cubicBezTo>
                      <a:pt x="11396" y="14517"/>
                      <a:pt x="11404" y="14507"/>
                      <a:pt x="11410" y="14507"/>
                    </a:cubicBezTo>
                    <a:cubicBezTo>
                      <a:pt x="11428" y="14507"/>
                      <a:pt x="11428" y="14594"/>
                      <a:pt x="11473" y="14631"/>
                    </a:cubicBezTo>
                    <a:cubicBezTo>
                      <a:pt x="11493" y="14655"/>
                      <a:pt x="11518" y="14674"/>
                      <a:pt x="11551" y="14674"/>
                    </a:cubicBezTo>
                    <a:cubicBezTo>
                      <a:pt x="11599" y="14674"/>
                      <a:pt x="11666" y="14632"/>
                      <a:pt x="11760" y="14502"/>
                    </a:cubicBezTo>
                    <a:cubicBezTo>
                      <a:pt x="11796" y="14453"/>
                      <a:pt x="11830" y="14434"/>
                      <a:pt x="11860" y="14434"/>
                    </a:cubicBezTo>
                    <a:cubicBezTo>
                      <a:pt x="11966" y="14434"/>
                      <a:pt x="12038" y="14661"/>
                      <a:pt x="12038" y="14661"/>
                    </a:cubicBezTo>
                    <a:cubicBezTo>
                      <a:pt x="12038" y="14661"/>
                      <a:pt x="12127" y="14780"/>
                      <a:pt x="12276" y="14869"/>
                    </a:cubicBezTo>
                    <a:cubicBezTo>
                      <a:pt x="12415" y="14968"/>
                      <a:pt x="11949" y="14998"/>
                      <a:pt x="11820" y="15008"/>
                    </a:cubicBezTo>
                    <a:cubicBezTo>
                      <a:pt x="11681" y="15018"/>
                      <a:pt x="11860" y="15127"/>
                      <a:pt x="11760" y="15206"/>
                    </a:cubicBezTo>
                    <a:cubicBezTo>
                      <a:pt x="11743" y="15220"/>
                      <a:pt x="11723" y="15226"/>
                      <a:pt x="11701" y="15226"/>
                    </a:cubicBezTo>
                    <a:cubicBezTo>
                      <a:pt x="11590" y="15226"/>
                      <a:pt x="11419" y="15090"/>
                      <a:pt x="11255" y="15058"/>
                    </a:cubicBezTo>
                    <a:cubicBezTo>
                      <a:pt x="11203" y="15051"/>
                      <a:pt x="11160" y="15046"/>
                      <a:pt x="11121" y="15046"/>
                    </a:cubicBezTo>
                    <a:cubicBezTo>
                      <a:pt x="11048" y="15046"/>
                      <a:pt x="10992" y="15062"/>
                      <a:pt x="10928" y="15107"/>
                    </a:cubicBezTo>
                    <a:cubicBezTo>
                      <a:pt x="10908" y="15088"/>
                      <a:pt x="10893" y="15077"/>
                      <a:pt x="10877" y="15077"/>
                    </a:cubicBezTo>
                    <a:cubicBezTo>
                      <a:pt x="10868" y="15077"/>
                      <a:pt x="10859" y="15080"/>
                      <a:pt x="10848" y="15087"/>
                    </a:cubicBezTo>
                    <a:cubicBezTo>
                      <a:pt x="10810" y="15125"/>
                      <a:pt x="10777" y="15139"/>
                      <a:pt x="10750" y="15139"/>
                    </a:cubicBezTo>
                    <a:cubicBezTo>
                      <a:pt x="10734" y="15139"/>
                      <a:pt x="10720" y="15134"/>
                      <a:pt x="10709" y="15127"/>
                    </a:cubicBezTo>
                    <a:cubicBezTo>
                      <a:pt x="10729" y="15097"/>
                      <a:pt x="10729" y="15087"/>
                      <a:pt x="10709" y="15087"/>
                    </a:cubicBezTo>
                    <a:lnTo>
                      <a:pt x="10699" y="15087"/>
                    </a:lnTo>
                    <a:cubicBezTo>
                      <a:pt x="10709" y="15077"/>
                      <a:pt x="10709" y="15077"/>
                      <a:pt x="10709" y="15077"/>
                    </a:cubicBezTo>
                    <a:cubicBezTo>
                      <a:pt x="10767" y="15039"/>
                      <a:pt x="10824" y="14908"/>
                      <a:pt x="10792" y="14908"/>
                    </a:cubicBezTo>
                    <a:cubicBezTo>
                      <a:pt x="10791" y="14908"/>
                      <a:pt x="10790" y="14908"/>
                      <a:pt x="10789" y="14909"/>
                    </a:cubicBezTo>
                    <a:cubicBezTo>
                      <a:pt x="10781" y="14911"/>
                      <a:pt x="10772" y="14913"/>
                      <a:pt x="10762" y="14913"/>
                    </a:cubicBezTo>
                    <a:cubicBezTo>
                      <a:pt x="10731" y="14913"/>
                      <a:pt x="10692" y="14901"/>
                      <a:pt x="10670" y="14879"/>
                    </a:cubicBezTo>
                    <a:cubicBezTo>
                      <a:pt x="10680" y="14869"/>
                      <a:pt x="10699" y="14859"/>
                      <a:pt x="10709" y="14849"/>
                    </a:cubicBezTo>
                    <a:cubicBezTo>
                      <a:pt x="10726" y="14800"/>
                      <a:pt x="10680" y="14743"/>
                      <a:pt x="10711" y="14743"/>
                    </a:cubicBezTo>
                    <a:cubicBezTo>
                      <a:pt x="10717" y="14743"/>
                      <a:pt x="10726" y="14745"/>
                      <a:pt x="10739" y="14750"/>
                    </a:cubicBezTo>
                    <a:cubicBezTo>
                      <a:pt x="10799" y="14780"/>
                      <a:pt x="10825" y="14856"/>
                      <a:pt x="10865" y="14856"/>
                    </a:cubicBezTo>
                    <a:cubicBezTo>
                      <a:pt x="10877" y="14856"/>
                      <a:pt x="10891" y="14849"/>
                      <a:pt x="10908" y="14830"/>
                    </a:cubicBezTo>
                    <a:cubicBezTo>
                      <a:pt x="10977" y="14750"/>
                      <a:pt x="10947" y="14740"/>
                      <a:pt x="10987" y="14701"/>
                    </a:cubicBezTo>
                    <a:cubicBezTo>
                      <a:pt x="11027" y="14661"/>
                      <a:pt x="11037" y="14661"/>
                      <a:pt x="11056" y="14631"/>
                    </a:cubicBezTo>
                    <a:cubicBezTo>
                      <a:pt x="11075" y="14604"/>
                      <a:pt x="11042" y="14551"/>
                      <a:pt x="11022" y="14551"/>
                    </a:cubicBezTo>
                    <a:cubicBezTo>
                      <a:pt x="11020" y="14551"/>
                      <a:pt x="11018" y="14551"/>
                      <a:pt x="11017" y="14552"/>
                    </a:cubicBezTo>
                    <a:cubicBezTo>
                      <a:pt x="10997" y="14572"/>
                      <a:pt x="11007" y="14631"/>
                      <a:pt x="10957" y="14671"/>
                    </a:cubicBezTo>
                    <a:cubicBezTo>
                      <a:pt x="10918" y="14691"/>
                      <a:pt x="10879" y="14732"/>
                      <a:pt x="10871" y="14732"/>
                    </a:cubicBezTo>
                    <a:cubicBezTo>
                      <a:pt x="10867" y="14732"/>
                      <a:pt x="10871" y="14721"/>
                      <a:pt x="10888" y="14691"/>
                    </a:cubicBezTo>
                    <a:cubicBezTo>
                      <a:pt x="10937" y="14592"/>
                      <a:pt x="10967" y="14601"/>
                      <a:pt x="10957" y="14532"/>
                    </a:cubicBezTo>
                    <a:cubicBezTo>
                      <a:pt x="10950" y="14473"/>
                      <a:pt x="10926" y="14404"/>
                      <a:pt x="10902" y="14404"/>
                    </a:cubicBezTo>
                    <a:cubicBezTo>
                      <a:pt x="10894" y="14404"/>
                      <a:pt x="10886" y="14412"/>
                      <a:pt x="10878" y="14433"/>
                    </a:cubicBezTo>
                    <a:cubicBezTo>
                      <a:pt x="10848" y="14522"/>
                      <a:pt x="10898" y="14542"/>
                      <a:pt x="10828" y="14611"/>
                    </a:cubicBezTo>
                    <a:cubicBezTo>
                      <a:pt x="10809" y="14631"/>
                      <a:pt x="10791" y="14641"/>
                      <a:pt x="10778" y="14641"/>
                    </a:cubicBezTo>
                    <a:cubicBezTo>
                      <a:pt x="10751" y="14641"/>
                      <a:pt x="10742" y="14601"/>
                      <a:pt x="10769" y="14522"/>
                    </a:cubicBezTo>
                    <a:cubicBezTo>
                      <a:pt x="10809" y="14434"/>
                      <a:pt x="10862" y="14359"/>
                      <a:pt x="10839" y="14359"/>
                    </a:cubicBezTo>
                    <a:cubicBezTo>
                      <a:pt x="10834" y="14359"/>
                      <a:pt x="10824" y="14364"/>
                      <a:pt x="10809" y="14373"/>
                    </a:cubicBezTo>
                    <a:cubicBezTo>
                      <a:pt x="10739" y="14423"/>
                      <a:pt x="10759" y="14413"/>
                      <a:pt x="10719" y="14482"/>
                    </a:cubicBezTo>
                    <a:cubicBezTo>
                      <a:pt x="10691" y="14533"/>
                      <a:pt x="10625" y="14656"/>
                      <a:pt x="10607" y="14656"/>
                    </a:cubicBezTo>
                    <a:cubicBezTo>
                      <a:pt x="10600" y="14656"/>
                      <a:pt x="10599" y="14638"/>
                      <a:pt x="10610" y="14592"/>
                    </a:cubicBezTo>
                    <a:cubicBezTo>
                      <a:pt x="10650" y="14423"/>
                      <a:pt x="10660" y="14463"/>
                      <a:pt x="10699" y="14354"/>
                    </a:cubicBezTo>
                    <a:cubicBezTo>
                      <a:pt x="10729" y="14254"/>
                      <a:pt x="10729" y="14145"/>
                      <a:pt x="10769" y="14135"/>
                    </a:cubicBezTo>
                    <a:cubicBezTo>
                      <a:pt x="10777" y="14131"/>
                      <a:pt x="10785" y="14130"/>
                      <a:pt x="10794" y="14130"/>
                    </a:cubicBezTo>
                    <a:cubicBezTo>
                      <a:pt x="10828" y="14130"/>
                      <a:pt x="10864" y="14155"/>
                      <a:pt x="10888" y="14155"/>
                    </a:cubicBezTo>
                    <a:cubicBezTo>
                      <a:pt x="10914" y="14155"/>
                      <a:pt x="10940" y="14071"/>
                      <a:pt x="10906" y="14071"/>
                    </a:cubicBezTo>
                    <a:cubicBezTo>
                      <a:pt x="10901" y="14071"/>
                      <a:pt x="10895" y="14072"/>
                      <a:pt x="10888" y="14076"/>
                    </a:cubicBezTo>
                    <a:cubicBezTo>
                      <a:pt x="10866" y="14085"/>
                      <a:pt x="10839" y="14095"/>
                      <a:pt x="10821" y="14095"/>
                    </a:cubicBezTo>
                    <a:cubicBezTo>
                      <a:pt x="10799" y="14095"/>
                      <a:pt x="10794" y="14078"/>
                      <a:pt x="10838" y="14016"/>
                    </a:cubicBezTo>
                    <a:cubicBezTo>
                      <a:pt x="10912" y="13926"/>
                      <a:pt x="10965" y="13870"/>
                      <a:pt x="10948" y="13870"/>
                    </a:cubicBezTo>
                    <a:cubicBezTo>
                      <a:pt x="10945" y="13870"/>
                      <a:pt x="10938" y="13872"/>
                      <a:pt x="10928" y="13878"/>
                    </a:cubicBezTo>
                    <a:cubicBezTo>
                      <a:pt x="10878" y="13897"/>
                      <a:pt x="10789" y="14026"/>
                      <a:pt x="10769" y="14036"/>
                    </a:cubicBezTo>
                    <a:cubicBezTo>
                      <a:pt x="10758" y="14040"/>
                      <a:pt x="10744" y="14048"/>
                      <a:pt x="10734" y="14048"/>
                    </a:cubicBezTo>
                    <a:cubicBezTo>
                      <a:pt x="10719" y="14048"/>
                      <a:pt x="10716" y="14026"/>
                      <a:pt x="10759" y="13927"/>
                    </a:cubicBezTo>
                    <a:cubicBezTo>
                      <a:pt x="10828" y="13769"/>
                      <a:pt x="10809" y="13759"/>
                      <a:pt x="10838" y="13709"/>
                    </a:cubicBezTo>
                    <a:cubicBezTo>
                      <a:pt x="10854" y="13671"/>
                      <a:pt x="10857" y="13585"/>
                      <a:pt x="10886" y="13585"/>
                    </a:cubicBezTo>
                    <a:cubicBezTo>
                      <a:pt x="10894" y="13585"/>
                      <a:pt x="10904" y="13592"/>
                      <a:pt x="10918" y="13610"/>
                    </a:cubicBezTo>
                    <a:cubicBezTo>
                      <a:pt x="10955" y="13659"/>
                      <a:pt x="10980" y="13697"/>
                      <a:pt x="11006" y="13697"/>
                    </a:cubicBezTo>
                    <a:cubicBezTo>
                      <a:pt x="11022" y="13697"/>
                      <a:pt x="11038" y="13683"/>
                      <a:pt x="11056" y="13650"/>
                    </a:cubicBezTo>
                    <a:cubicBezTo>
                      <a:pt x="11106" y="13570"/>
                      <a:pt x="11086" y="13481"/>
                      <a:pt x="11165" y="13461"/>
                    </a:cubicBezTo>
                    <a:cubicBezTo>
                      <a:pt x="11245" y="13441"/>
                      <a:pt x="11275" y="13431"/>
                      <a:pt x="11275" y="13392"/>
                    </a:cubicBezTo>
                    <a:cubicBezTo>
                      <a:pt x="11275" y="13372"/>
                      <a:pt x="11275" y="13332"/>
                      <a:pt x="11265" y="13303"/>
                    </a:cubicBezTo>
                    <a:cubicBezTo>
                      <a:pt x="11248" y="13286"/>
                      <a:pt x="11232" y="13270"/>
                      <a:pt x="11211" y="13270"/>
                    </a:cubicBezTo>
                    <a:cubicBezTo>
                      <a:pt x="11206" y="13270"/>
                      <a:pt x="11201" y="13271"/>
                      <a:pt x="11195" y="13273"/>
                    </a:cubicBezTo>
                    <a:cubicBezTo>
                      <a:pt x="11126" y="13312"/>
                      <a:pt x="11146" y="13322"/>
                      <a:pt x="11086" y="13412"/>
                    </a:cubicBezTo>
                    <a:cubicBezTo>
                      <a:pt x="11058" y="13463"/>
                      <a:pt x="11023" y="13491"/>
                      <a:pt x="11002" y="13491"/>
                    </a:cubicBezTo>
                    <a:cubicBezTo>
                      <a:pt x="10986" y="13491"/>
                      <a:pt x="10979" y="13475"/>
                      <a:pt x="10987" y="13441"/>
                    </a:cubicBezTo>
                    <a:cubicBezTo>
                      <a:pt x="11001" y="13386"/>
                      <a:pt x="10995" y="13316"/>
                      <a:pt x="10967" y="13316"/>
                    </a:cubicBezTo>
                    <a:cubicBezTo>
                      <a:pt x="10955" y="13316"/>
                      <a:pt x="10939" y="13329"/>
                      <a:pt x="10918" y="13362"/>
                    </a:cubicBezTo>
                    <a:cubicBezTo>
                      <a:pt x="10858" y="13471"/>
                      <a:pt x="10838" y="13471"/>
                      <a:pt x="10759" y="13550"/>
                    </a:cubicBezTo>
                    <a:cubicBezTo>
                      <a:pt x="10722" y="13583"/>
                      <a:pt x="10676" y="13600"/>
                      <a:pt x="10650" y="13600"/>
                    </a:cubicBezTo>
                    <a:cubicBezTo>
                      <a:pt x="10620" y="13600"/>
                      <a:pt x="10616" y="13578"/>
                      <a:pt x="10680" y="13531"/>
                    </a:cubicBezTo>
                    <a:cubicBezTo>
                      <a:pt x="10789" y="13451"/>
                      <a:pt x="10828" y="13402"/>
                      <a:pt x="10828" y="13382"/>
                    </a:cubicBezTo>
                    <a:cubicBezTo>
                      <a:pt x="10820" y="13357"/>
                      <a:pt x="10833" y="13274"/>
                      <a:pt x="10776" y="13274"/>
                    </a:cubicBezTo>
                    <a:cubicBezTo>
                      <a:pt x="10766" y="13274"/>
                      <a:pt x="10754" y="13277"/>
                      <a:pt x="10739" y="13283"/>
                    </a:cubicBezTo>
                    <a:cubicBezTo>
                      <a:pt x="10698" y="13301"/>
                      <a:pt x="10660" y="13313"/>
                      <a:pt x="10636" y="13313"/>
                    </a:cubicBezTo>
                    <a:cubicBezTo>
                      <a:pt x="10608" y="13313"/>
                      <a:pt x="10602" y="13296"/>
                      <a:pt x="10640" y="13253"/>
                    </a:cubicBezTo>
                    <a:cubicBezTo>
                      <a:pt x="10692" y="13184"/>
                      <a:pt x="10736" y="13130"/>
                      <a:pt x="10799" y="13130"/>
                    </a:cubicBezTo>
                    <a:cubicBezTo>
                      <a:pt x="10808" y="13130"/>
                      <a:pt x="10818" y="13131"/>
                      <a:pt x="10828" y="13134"/>
                    </a:cubicBezTo>
                    <a:cubicBezTo>
                      <a:pt x="10886" y="13148"/>
                      <a:pt x="10944" y="13179"/>
                      <a:pt x="10986" y="13179"/>
                    </a:cubicBezTo>
                    <a:cubicBezTo>
                      <a:pt x="11002" y="13179"/>
                      <a:pt x="11016" y="13174"/>
                      <a:pt x="11027" y="13164"/>
                    </a:cubicBezTo>
                    <a:cubicBezTo>
                      <a:pt x="11056" y="13124"/>
                      <a:pt x="11086" y="13104"/>
                      <a:pt x="11126" y="13094"/>
                    </a:cubicBezTo>
                    <a:cubicBezTo>
                      <a:pt x="11126" y="13084"/>
                      <a:pt x="11136" y="13074"/>
                      <a:pt x="11146" y="13074"/>
                    </a:cubicBezTo>
                    <a:cubicBezTo>
                      <a:pt x="11185" y="13074"/>
                      <a:pt x="11225" y="13055"/>
                      <a:pt x="11235" y="13035"/>
                    </a:cubicBezTo>
                    <a:cubicBezTo>
                      <a:pt x="11235" y="13025"/>
                      <a:pt x="11235" y="13005"/>
                      <a:pt x="11215" y="12995"/>
                    </a:cubicBezTo>
                    <a:cubicBezTo>
                      <a:pt x="11165" y="12946"/>
                      <a:pt x="11126" y="12827"/>
                      <a:pt x="11126" y="12827"/>
                    </a:cubicBezTo>
                    <a:cubicBezTo>
                      <a:pt x="11126" y="12827"/>
                      <a:pt x="11132" y="12701"/>
                      <a:pt x="11106" y="12701"/>
                    </a:cubicBezTo>
                    <a:cubicBezTo>
                      <a:pt x="11099" y="12701"/>
                      <a:pt x="11089" y="12711"/>
                      <a:pt x="11076" y="12737"/>
                    </a:cubicBezTo>
                    <a:cubicBezTo>
                      <a:pt x="11026" y="12838"/>
                      <a:pt x="10990" y="12903"/>
                      <a:pt x="10968" y="12903"/>
                    </a:cubicBezTo>
                    <a:cubicBezTo>
                      <a:pt x="10964" y="12903"/>
                      <a:pt x="10960" y="12901"/>
                      <a:pt x="10957" y="12896"/>
                    </a:cubicBezTo>
                    <a:cubicBezTo>
                      <a:pt x="10942" y="12874"/>
                      <a:pt x="10939" y="12829"/>
                      <a:pt x="10929" y="12829"/>
                    </a:cubicBezTo>
                    <a:cubicBezTo>
                      <a:pt x="10926" y="12829"/>
                      <a:pt x="10923" y="12834"/>
                      <a:pt x="10918" y="12846"/>
                    </a:cubicBezTo>
                    <a:cubicBezTo>
                      <a:pt x="10909" y="12868"/>
                      <a:pt x="10885" y="12882"/>
                      <a:pt x="10867" y="12882"/>
                    </a:cubicBezTo>
                    <a:cubicBezTo>
                      <a:pt x="10843" y="12882"/>
                      <a:pt x="10829" y="12858"/>
                      <a:pt x="10868" y="12797"/>
                    </a:cubicBezTo>
                    <a:cubicBezTo>
                      <a:pt x="10933" y="12716"/>
                      <a:pt x="10971" y="12648"/>
                      <a:pt x="11005" y="12648"/>
                    </a:cubicBezTo>
                    <a:cubicBezTo>
                      <a:pt x="11012" y="12648"/>
                      <a:pt x="11020" y="12651"/>
                      <a:pt x="11027" y="12658"/>
                    </a:cubicBezTo>
                    <a:cubicBezTo>
                      <a:pt x="11032" y="12663"/>
                      <a:pt x="11036" y="12666"/>
                      <a:pt x="11040" y="12666"/>
                    </a:cubicBezTo>
                    <a:cubicBezTo>
                      <a:pt x="11056" y="12666"/>
                      <a:pt x="11061" y="12616"/>
                      <a:pt x="11126" y="12559"/>
                    </a:cubicBezTo>
                    <a:cubicBezTo>
                      <a:pt x="11146" y="12539"/>
                      <a:pt x="11165" y="12539"/>
                      <a:pt x="11175" y="12529"/>
                    </a:cubicBezTo>
                    <a:cubicBezTo>
                      <a:pt x="11184" y="12527"/>
                      <a:pt x="11193" y="12526"/>
                      <a:pt x="11201" y="12526"/>
                    </a:cubicBezTo>
                    <a:cubicBezTo>
                      <a:pt x="11215" y="12526"/>
                      <a:pt x="11229" y="12528"/>
                      <a:pt x="11241" y="12528"/>
                    </a:cubicBezTo>
                    <a:cubicBezTo>
                      <a:pt x="11253" y="12528"/>
                      <a:pt x="11264" y="12527"/>
                      <a:pt x="11275" y="12519"/>
                    </a:cubicBezTo>
                    <a:cubicBezTo>
                      <a:pt x="11275" y="12509"/>
                      <a:pt x="11294" y="12499"/>
                      <a:pt x="11304" y="12489"/>
                    </a:cubicBezTo>
                    <a:cubicBezTo>
                      <a:pt x="11354" y="12460"/>
                      <a:pt x="11423" y="12420"/>
                      <a:pt x="11354" y="12371"/>
                    </a:cubicBezTo>
                    <a:cubicBezTo>
                      <a:pt x="11344" y="12361"/>
                      <a:pt x="11334" y="12361"/>
                      <a:pt x="11334" y="12351"/>
                    </a:cubicBezTo>
                    <a:cubicBezTo>
                      <a:pt x="11288" y="12324"/>
                      <a:pt x="11259" y="12307"/>
                      <a:pt x="11236" y="12307"/>
                    </a:cubicBezTo>
                    <a:cubicBezTo>
                      <a:pt x="11225" y="12307"/>
                      <a:pt x="11215" y="12311"/>
                      <a:pt x="11205" y="12321"/>
                    </a:cubicBezTo>
                    <a:cubicBezTo>
                      <a:pt x="11180" y="12346"/>
                      <a:pt x="11138" y="12380"/>
                      <a:pt x="11106" y="12380"/>
                    </a:cubicBezTo>
                    <a:cubicBezTo>
                      <a:pt x="11088" y="12380"/>
                      <a:pt x="11073" y="12369"/>
                      <a:pt x="11066" y="12341"/>
                    </a:cubicBezTo>
                    <a:cubicBezTo>
                      <a:pt x="11037" y="12261"/>
                      <a:pt x="10977" y="12321"/>
                      <a:pt x="10997" y="12242"/>
                    </a:cubicBezTo>
                    <a:cubicBezTo>
                      <a:pt x="11012" y="12180"/>
                      <a:pt x="11033" y="12113"/>
                      <a:pt x="11065" y="12113"/>
                    </a:cubicBezTo>
                    <a:cubicBezTo>
                      <a:pt x="11075" y="12113"/>
                      <a:pt x="11085" y="12119"/>
                      <a:pt x="11096" y="12133"/>
                    </a:cubicBezTo>
                    <a:cubicBezTo>
                      <a:pt x="11116" y="12157"/>
                      <a:pt x="11133" y="12172"/>
                      <a:pt x="11143" y="12172"/>
                    </a:cubicBezTo>
                    <a:cubicBezTo>
                      <a:pt x="11153" y="12172"/>
                      <a:pt x="11156" y="12157"/>
                      <a:pt x="11146" y="12123"/>
                    </a:cubicBezTo>
                    <a:cubicBezTo>
                      <a:pt x="11129" y="12066"/>
                      <a:pt x="11033" y="11969"/>
                      <a:pt x="11065" y="11969"/>
                    </a:cubicBezTo>
                    <a:cubicBezTo>
                      <a:pt x="11072" y="11969"/>
                      <a:pt x="11085" y="11973"/>
                      <a:pt x="11106" y="11984"/>
                    </a:cubicBezTo>
                    <a:cubicBezTo>
                      <a:pt x="11225" y="12033"/>
                      <a:pt x="11265" y="12063"/>
                      <a:pt x="11245" y="12123"/>
                    </a:cubicBezTo>
                    <a:cubicBezTo>
                      <a:pt x="11234" y="12157"/>
                      <a:pt x="11270" y="12194"/>
                      <a:pt x="11303" y="12194"/>
                    </a:cubicBezTo>
                    <a:cubicBezTo>
                      <a:pt x="11327" y="12194"/>
                      <a:pt x="11348" y="12172"/>
                      <a:pt x="11344" y="12113"/>
                    </a:cubicBezTo>
                    <a:cubicBezTo>
                      <a:pt x="11324" y="11964"/>
                      <a:pt x="11354" y="11865"/>
                      <a:pt x="11265" y="11865"/>
                    </a:cubicBezTo>
                    <a:cubicBezTo>
                      <a:pt x="11251" y="11866"/>
                      <a:pt x="11239" y="11867"/>
                      <a:pt x="11230" y="11867"/>
                    </a:cubicBezTo>
                    <a:cubicBezTo>
                      <a:pt x="11183" y="11867"/>
                      <a:pt x="11199" y="11844"/>
                      <a:pt x="11165" y="11786"/>
                    </a:cubicBezTo>
                    <a:cubicBezTo>
                      <a:pt x="11126" y="11726"/>
                      <a:pt x="11007" y="11795"/>
                      <a:pt x="11076" y="11706"/>
                    </a:cubicBezTo>
                    <a:cubicBezTo>
                      <a:pt x="11099" y="11684"/>
                      <a:pt x="11118" y="11675"/>
                      <a:pt x="11134" y="11675"/>
                    </a:cubicBezTo>
                    <a:cubicBezTo>
                      <a:pt x="11174" y="11675"/>
                      <a:pt x="11199" y="11726"/>
                      <a:pt x="11235" y="11726"/>
                    </a:cubicBezTo>
                    <a:cubicBezTo>
                      <a:pt x="11284" y="11726"/>
                      <a:pt x="11324" y="11607"/>
                      <a:pt x="11275" y="11567"/>
                    </a:cubicBezTo>
                    <a:cubicBezTo>
                      <a:pt x="11221" y="11541"/>
                      <a:pt x="11247" y="11506"/>
                      <a:pt x="11282" y="11506"/>
                    </a:cubicBezTo>
                    <a:cubicBezTo>
                      <a:pt x="11286" y="11506"/>
                      <a:pt x="11290" y="11507"/>
                      <a:pt x="11294" y="11508"/>
                    </a:cubicBezTo>
                    <a:cubicBezTo>
                      <a:pt x="11303" y="11514"/>
                      <a:pt x="11318" y="11517"/>
                      <a:pt x="11333" y="11517"/>
                    </a:cubicBezTo>
                    <a:cubicBezTo>
                      <a:pt x="11367" y="11517"/>
                      <a:pt x="11404" y="11500"/>
                      <a:pt x="11384" y="11458"/>
                    </a:cubicBezTo>
                    <a:cubicBezTo>
                      <a:pt x="11344" y="11379"/>
                      <a:pt x="11443" y="11349"/>
                      <a:pt x="11453" y="11329"/>
                    </a:cubicBezTo>
                    <a:cubicBezTo>
                      <a:pt x="11453" y="11319"/>
                      <a:pt x="11443" y="11310"/>
                      <a:pt x="11443" y="11300"/>
                    </a:cubicBezTo>
                    <a:cubicBezTo>
                      <a:pt x="11423" y="11280"/>
                      <a:pt x="11403" y="11260"/>
                      <a:pt x="11384" y="11260"/>
                    </a:cubicBezTo>
                    <a:cubicBezTo>
                      <a:pt x="11381" y="11261"/>
                      <a:pt x="11377" y="11261"/>
                      <a:pt x="11374" y="11261"/>
                    </a:cubicBezTo>
                    <a:cubicBezTo>
                      <a:pt x="11341" y="11261"/>
                      <a:pt x="11314" y="11219"/>
                      <a:pt x="11352" y="11219"/>
                    </a:cubicBezTo>
                    <a:cubicBezTo>
                      <a:pt x="11355" y="11219"/>
                      <a:pt x="11359" y="11220"/>
                      <a:pt x="11364" y="11220"/>
                    </a:cubicBezTo>
                    <a:cubicBezTo>
                      <a:pt x="11405" y="11226"/>
                      <a:pt x="11429" y="11242"/>
                      <a:pt x="11443" y="11242"/>
                    </a:cubicBezTo>
                    <a:cubicBezTo>
                      <a:pt x="11453" y="11242"/>
                      <a:pt x="11459" y="11235"/>
                      <a:pt x="11463" y="11210"/>
                    </a:cubicBezTo>
                    <a:cubicBezTo>
                      <a:pt x="11463" y="11210"/>
                      <a:pt x="11463" y="11210"/>
                      <a:pt x="11463" y="11201"/>
                    </a:cubicBezTo>
                    <a:cubicBezTo>
                      <a:pt x="11463" y="11201"/>
                      <a:pt x="11463" y="11191"/>
                      <a:pt x="11463" y="11191"/>
                    </a:cubicBezTo>
                    <a:cubicBezTo>
                      <a:pt x="11463" y="11121"/>
                      <a:pt x="11453" y="11121"/>
                      <a:pt x="11473" y="11072"/>
                    </a:cubicBezTo>
                    <a:cubicBezTo>
                      <a:pt x="11495" y="11034"/>
                      <a:pt x="11523" y="10835"/>
                      <a:pt x="11536" y="10835"/>
                    </a:cubicBezTo>
                    <a:cubicBezTo>
                      <a:pt x="11540" y="10835"/>
                      <a:pt x="11542" y="10856"/>
                      <a:pt x="11542" y="10913"/>
                    </a:cubicBezTo>
                    <a:lnTo>
                      <a:pt x="11542" y="10754"/>
                    </a:lnTo>
                    <a:cubicBezTo>
                      <a:pt x="11542" y="10706"/>
                      <a:pt x="11543" y="10687"/>
                      <a:pt x="11545" y="10687"/>
                    </a:cubicBezTo>
                    <a:close/>
                    <a:moveTo>
                      <a:pt x="10759" y="15276"/>
                    </a:moveTo>
                    <a:cubicBezTo>
                      <a:pt x="10749" y="15305"/>
                      <a:pt x="10729" y="15345"/>
                      <a:pt x="10719" y="15375"/>
                    </a:cubicBezTo>
                    <a:cubicBezTo>
                      <a:pt x="10709" y="15315"/>
                      <a:pt x="10699" y="15276"/>
                      <a:pt x="10759" y="15276"/>
                    </a:cubicBezTo>
                    <a:close/>
                    <a:moveTo>
                      <a:pt x="10848" y="15405"/>
                    </a:moveTo>
                    <a:cubicBezTo>
                      <a:pt x="10848" y="15405"/>
                      <a:pt x="10858" y="15415"/>
                      <a:pt x="10858" y="15415"/>
                    </a:cubicBezTo>
                    <a:cubicBezTo>
                      <a:pt x="10854" y="15419"/>
                      <a:pt x="10852" y="15421"/>
                      <a:pt x="10850" y="15421"/>
                    </a:cubicBezTo>
                    <a:cubicBezTo>
                      <a:pt x="10848" y="15421"/>
                      <a:pt x="10848" y="15416"/>
                      <a:pt x="10848" y="15405"/>
                    </a:cubicBezTo>
                    <a:close/>
                    <a:moveTo>
                      <a:pt x="15663" y="12792"/>
                    </a:moveTo>
                    <a:cubicBezTo>
                      <a:pt x="15666" y="12792"/>
                      <a:pt x="15667" y="12822"/>
                      <a:pt x="15667" y="12896"/>
                    </a:cubicBezTo>
                    <a:lnTo>
                      <a:pt x="15667" y="13114"/>
                    </a:lnTo>
                    <a:cubicBezTo>
                      <a:pt x="15667" y="13038"/>
                      <a:pt x="15671" y="13008"/>
                      <a:pt x="15678" y="13008"/>
                    </a:cubicBezTo>
                    <a:cubicBezTo>
                      <a:pt x="15699" y="13008"/>
                      <a:pt x="15746" y="13302"/>
                      <a:pt x="15776" y="13362"/>
                    </a:cubicBezTo>
                    <a:cubicBezTo>
                      <a:pt x="15806" y="13431"/>
                      <a:pt x="15786" y="13431"/>
                      <a:pt x="15796" y="13550"/>
                    </a:cubicBezTo>
                    <a:cubicBezTo>
                      <a:pt x="15800" y="13602"/>
                      <a:pt x="15806" y="13618"/>
                      <a:pt x="15821" y="13618"/>
                    </a:cubicBezTo>
                    <a:cubicBezTo>
                      <a:pt x="15840" y="13618"/>
                      <a:pt x="15873" y="13591"/>
                      <a:pt x="15935" y="13580"/>
                    </a:cubicBezTo>
                    <a:cubicBezTo>
                      <a:pt x="15941" y="13580"/>
                      <a:pt x="15947" y="13579"/>
                      <a:pt x="15953" y="13579"/>
                    </a:cubicBezTo>
                    <a:cubicBezTo>
                      <a:pt x="16026" y="13579"/>
                      <a:pt x="15970" y="13640"/>
                      <a:pt x="15915" y="13640"/>
                    </a:cubicBezTo>
                    <a:cubicBezTo>
                      <a:pt x="15912" y="13639"/>
                      <a:pt x="15909" y="13639"/>
                      <a:pt x="15906" y="13639"/>
                    </a:cubicBezTo>
                    <a:cubicBezTo>
                      <a:pt x="15849" y="13639"/>
                      <a:pt x="15796" y="13720"/>
                      <a:pt x="15806" y="13739"/>
                    </a:cubicBezTo>
                    <a:cubicBezTo>
                      <a:pt x="15826" y="13769"/>
                      <a:pt x="15965" y="13808"/>
                      <a:pt x="15915" y="13927"/>
                    </a:cubicBezTo>
                    <a:cubicBezTo>
                      <a:pt x="15881" y="13996"/>
                      <a:pt x="15927" y="14017"/>
                      <a:pt x="15978" y="14017"/>
                    </a:cubicBezTo>
                    <a:cubicBezTo>
                      <a:pt x="16001" y="14017"/>
                      <a:pt x="16025" y="14013"/>
                      <a:pt x="16044" y="14007"/>
                    </a:cubicBezTo>
                    <a:lnTo>
                      <a:pt x="16044" y="14007"/>
                    </a:lnTo>
                    <a:cubicBezTo>
                      <a:pt x="15994" y="14126"/>
                      <a:pt x="15935" y="14403"/>
                      <a:pt x="15895" y="14473"/>
                    </a:cubicBezTo>
                    <a:cubicBezTo>
                      <a:pt x="15826" y="14592"/>
                      <a:pt x="15865" y="14582"/>
                      <a:pt x="15846" y="14760"/>
                    </a:cubicBezTo>
                    <a:cubicBezTo>
                      <a:pt x="15837" y="14837"/>
                      <a:pt x="15823" y="14861"/>
                      <a:pt x="15792" y="14861"/>
                    </a:cubicBezTo>
                    <a:cubicBezTo>
                      <a:pt x="15753" y="14861"/>
                      <a:pt x="15686" y="14821"/>
                      <a:pt x="15568" y="14810"/>
                    </a:cubicBezTo>
                    <a:cubicBezTo>
                      <a:pt x="15546" y="14806"/>
                      <a:pt x="15528" y="14805"/>
                      <a:pt x="15513" y="14805"/>
                    </a:cubicBezTo>
                    <a:cubicBezTo>
                      <a:pt x="15401" y="14805"/>
                      <a:pt x="15493" y="14890"/>
                      <a:pt x="15593" y="14890"/>
                    </a:cubicBezTo>
                    <a:cubicBezTo>
                      <a:pt x="15598" y="14890"/>
                      <a:pt x="15603" y="14889"/>
                      <a:pt x="15608" y="14889"/>
                    </a:cubicBezTo>
                    <a:cubicBezTo>
                      <a:pt x="15612" y="14889"/>
                      <a:pt x="15616" y="14888"/>
                      <a:pt x="15621" y="14888"/>
                    </a:cubicBezTo>
                    <a:cubicBezTo>
                      <a:pt x="15734" y="14888"/>
                      <a:pt x="15835" y="15009"/>
                      <a:pt x="15816" y="15048"/>
                    </a:cubicBezTo>
                    <a:cubicBezTo>
                      <a:pt x="15786" y="15077"/>
                      <a:pt x="15498" y="15137"/>
                      <a:pt x="15608" y="15315"/>
                    </a:cubicBezTo>
                    <a:cubicBezTo>
                      <a:pt x="15669" y="15418"/>
                      <a:pt x="15570" y="15450"/>
                      <a:pt x="15470" y="15450"/>
                    </a:cubicBezTo>
                    <a:cubicBezTo>
                      <a:pt x="15425" y="15450"/>
                      <a:pt x="15380" y="15444"/>
                      <a:pt x="15350" y="15434"/>
                    </a:cubicBezTo>
                    <a:lnTo>
                      <a:pt x="15340" y="15434"/>
                    </a:lnTo>
                    <a:cubicBezTo>
                      <a:pt x="15409" y="15385"/>
                      <a:pt x="15479" y="15335"/>
                      <a:pt x="15389" y="15276"/>
                    </a:cubicBezTo>
                    <a:cubicBezTo>
                      <a:pt x="15296" y="15216"/>
                      <a:pt x="15252" y="15182"/>
                      <a:pt x="15215" y="15182"/>
                    </a:cubicBezTo>
                    <a:cubicBezTo>
                      <a:pt x="15197" y="15182"/>
                      <a:pt x="15181" y="15190"/>
                      <a:pt x="15161" y="15206"/>
                    </a:cubicBezTo>
                    <a:cubicBezTo>
                      <a:pt x="15142" y="15223"/>
                      <a:pt x="15114" y="15232"/>
                      <a:pt x="15085" y="15232"/>
                    </a:cubicBezTo>
                    <a:cubicBezTo>
                      <a:pt x="15027" y="15232"/>
                      <a:pt x="14963" y="15196"/>
                      <a:pt x="14943" y="15117"/>
                    </a:cubicBezTo>
                    <a:cubicBezTo>
                      <a:pt x="14936" y="15092"/>
                      <a:pt x="14926" y="15083"/>
                      <a:pt x="14915" y="15083"/>
                    </a:cubicBezTo>
                    <a:cubicBezTo>
                      <a:pt x="14890" y="15083"/>
                      <a:pt x="14861" y="15127"/>
                      <a:pt x="14851" y="15127"/>
                    </a:cubicBezTo>
                    <a:cubicBezTo>
                      <a:pt x="14847" y="15127"/>
                      <a:pt x="14847" y="15117"/>
                      <a:pt x="14854" y="15087"/>
                    </a:cubicBezTo>
                    <a:cubicBezTo>
                      <a:pt x="14874" y="15008"/>
                      <a:pt x="14907" y="14964"/>
                      <a:pt x="14944" y="14964"/>
                    </a:cubicBezTo>
                    <a:cubicBezTo>
                      <a:pt x="14963" y="14964"/>
                      <a:pt x="14983" y="14975"/>
                      <a:pt x="15003" y="14998"/>
                    </a:cubicBezTo>
                    <a:cubicBezTo>
                      <a:pt x="15019" y="15017"/>
                      <a:pt x="15038" y="15025"/>
                      <a:pt x="15055" y="15025"/>
                    </a:cubicBezTo>
                    <a:cubicBezTo>
                      <a:pt x="15112" y="15025"/>
                      <a:pt x="15164" y="14942"/>
                      <a:pt x="15142" y="14859"/>
                    </a:cubicBezTo>
                    <a:cubicBezTo>
                      <a:pt x="15120" y="14788"/>
                      <a:pt x="15023" y="14728"/>
                      <a:pt x="15034" y="14728"/>
                    </a:cubicBezTo>
                    <a:cubicBezTo>
                      <a:pt x="15039" y="14728"/>
                      <a:pt x="15061" y="14737"/>
                      <a:pt x="15112" y="14760"/>
                    </a:cubicBezTo>
                    <a:cubicBezTo>
                      <a:pt x="15300" y="14839"/>
                      <a:pt x="15251" y="14820"/>
                      <a:pt x="15221" y="14909"/>
                    </a:cubicBezTo>
                    <a:cubicBezTo>
                      <a:pt x="15210" y="14959"/>
                      <a:pt x="15265" y="15016"/>
                      <a:pt x="15312" y="15016"/>
                    </a:cubicBezTo>
                    <a:cubicBezTo>
                      <a:pt x="15348" y="15016"/>
                      <a:pt x="15378" y="14983"/>
                      <a:pt x="15370" y="14889"/>
                    </a:cubicBezTo>
                    <a:cubicBezTo>
                      <a:pt x="15340" y="14671"/>
                      <a:pt x="15449" y="14512"/>
                      <a:pt x="15320" y="14512"/>
                    </a:cubicBezTo>
                    <a:cubicBezTo>
                      <a:pt x="15233" y="14519"/>
                      <a:pt x="15232" y="14561"/>
                      <a:pt x="15222" y="14561"/>
                    </a:cubicBezTo>
                    <a:cubicBezTo>
                      <a:pt x="15217" y="14561"/>
                      <a:pt x="15211" y="14551"/>
                      <a:pt x="15191" y="14522"/>
                    </a:cubicBezTo>
                    <a:cubicBezTo>
                      <a:pt x="15132" y="14423"/>
                      <a:pt x="14894" y="14492"/>
                      <a:pt x="15003" y="14373"/>
                    </a:cubicBezTo>
                    <a:cubicBezTo>
                      <a:pt x="15085" y="14283"/>
                      <a:pt x="15122" y="14210"/>
                      <a:pt x="15161" y="14210"/>
                    </a:cubicBezTo>
                    <a:cubicBezTo>
                      <a:pt x="15174" y="14210"/>
                      <a:pt x="15187" y="14218"/>
                      <a:pt x="15201" y="14235"/>
                    </a:cubicBezTo>
                    <a:cubicBezTo>
                      <a:pt x="15252" y="14289"/>
                      <a:pt x="15300" y="14308"/>
                      <a:pt x="15337" y="14308"/>
                    </a:cubicBezTo>
                    <a:cubicBezTo>
                      <a:pt x="15408" y="14308"/>
                      <a:pt x="15442" y="14237"/>
                      <a:pt x="15389" y="14205"/>
                    </a:cubicBezTo>
                    <a:cubicBezTo>
                      <a:pt x="15314" y="14157"/>
                      <a:pt x="15238" y="13956"/>
                      <a:pt x="15275" y="13956"/>
                    </a:cubicBezTo>
                    <a:cubicBezTo>
                      <a:pt x="15276" y="13956"/>
                      <a:pt x="15278" y="13956"/>
                      <a:pt x="15280" y="13957"/>
                    </a:cubicBezTo>
                    <a:cubicBezTo>
                      <a:pt x="15289" y="13960"/>
                      <a:pt x="15300" y="13962"/>
                      <a:pt x="15312" y="13962"/>
                    </a:cubicBezTo>
                    <a:cubicBezTo>
                      <a:pt x="15371" y="13962"/>
                      <a:pt x="15462" y="13924"/>
                      <a:pt x="15479" y="13858"/>
                    </a:cubicBezTo>
                    <a:cubicBezTo>
                      <a:pt x="15484" y="13823"/>
                      <a:pt x="15491" y="13818"/>
                      <a:pt x="15498" y="13818"/>
                    </a:cubicBezTo>
                    <a:cubicBezTo>
                      <a:pt x="15501" y="13818"/>
                      <a:pt x="15504" y="13819"/>
                      <a:pt x="15507" y="13819"/>
                    </a:cubicBezTo>
                    <a:cubicBezTo>
                      <a:pt x="15511" y="13819"/>
                      <a:pt x="15515" y="13817"/>
                      <a:pt x="15518" y="13808"/>
                    </a:cubicBezTo>
                    <a:cubicBezTo>
                      <a:pt x="15538" y="13778"/>
                      <a:pt x="15489" y="13610"/>
                      <a:pt x="15429" y="13521"/>
                    </a:cubicBezTo>
                    <a:cubicBezTo>
                      <a:pt x="15398" y="13474"/>
                      <a:pt x="15336" y="13458"/>
                      <a:pt x="15359" y="13458"/>
                    </a:cubicBezTo>
                    <a:cubicBezTo>
                      <a:pt x="15365" y="13458"/>
                      <a:pt x="15378" y="13459"/>
                      <a:pt x="15399" y="13461"/>
                    </a:cubicBezTo>
                    <a:cubicBezTo>
                      <a:pt x="15475" y="13476"/>
                      <a:pt x="15528" y="13590"/>
                      <a:pt x="15553" y="13590"/>
                    </a:cubicBezTo>
                    <a:cubicBezTo>
                      <a:pt x="15560" y="13590"/>
                      <a:pt x="15566" y="13579"/>
                      <a:pt x="15568" y="13550"/>
                    </a:cubicBezTo>
                    <a:cubicBezTo>
                      <a:pt x="15578" y="13431"/>
                      <a:pt x="15578" y="13273"/>
                      <a:pt x="15608" y="13193"/>
                    </a:cubicBezTo>
                    <a:cubicBezTo>
                      <a:pt x="15631" y="13132"/>
                      <a:pt x="15654" y="12792"/>
                      <a:pt x="15663" y="12792"/>
                    </a:cubicBezTo>
                    <a:close/>
                    <a:moveTo>
                      <a:pt x="11192" y="15393"/>
                    </a:moveTo>
                    <a:cubicBezTo>
                      <a:pt x="11295" y="15393"/>
                      <a:pt x="11236" y="15507"/>
                      <a:pt x="11245" y="15553"/>
                    </a:cubicBezTo>
                    <a:cubicBezTo>
                      <a:pt x="11245" y="15573"/>
                      <a:pt x="11195" y="15583"/>
                      <a:pt x="11096" y="15613"/>
                    </a:cubicBezTo>
                    <a:cubicBezTo>
                      <a:pt x="11084" y="15583"/>
                      <a:pt x="11065" y="15564"/>
                      <a:pt x="11044" y="15564"/>
                    </a:cubicBezTo>
                    <a:cubicBezTo>
                      <a:pt x="11029" y="15564"/>
                      <a:pt x="11013" y="15573"/>
                      <a:pt x="10997" y="15593"/>
                    </a:cubicBezTo>
                    <a:cubicBezTo>
                      <a:pt x="10986" y="15604"/>
                      <a:pt x="10974" y="15608"/>
                      <a:pt x="10963" y="15608"/>
                    </a:cubicBezTo>
                    <a:cubicBezTo>
                      <a:pt x="10921" y="15608"/>
                      <a:pt x="10882" y="15548"/>
                      <a:pt x="10898" y="15494"/>
                    </a:cubicBezTo>
                    <a:cubicBezTo>
                      <a:pt x="10898" y="15494"/>
                      <a:pt x="10898" y="15484"/>
                      <a:pt x="10908" y="15474"/>
                    </a:cubicBezTo>
                    <a:cubicBezTo>
                      <a:pt x="10937" y="15474"/>
                      <a:pt x="10947" y="15474"/>
                      <a:pt x="10987" y="15494"/>
                    </a:cubicBezTo>
                    <a:cubicBezTo>
                      <a:pt x="10999" y="15496"/>
                      <a:pt x="11011" y="15497"/>
                      <a:pt x="11022" y="15497"/>
                    </a:cubicBezTo>
                    <a:cubicBezTo>
                      <a:pt x="11068" y="15497"/>
                      <a:pt x="11106" y="15484"/>
                      <a:pt x="11106" y="15484"/>
                    </a:cubicBezTo>
                    <a:cubicBezTo>
                      <a:pt x="11106" y="15484"/>
                      <a:pt x="11116" y="15464"/>
                      <a:pt x="11136" y="15444"/>
                    </a:cubicBezTo>
                    <a:cubicBezTo>
                      <a:pt x="11126" y="15434"/>
                      <a:pt x="11126" y="15415"/>
                      <a:pt x="11116" y="15405"/>
                    </a:cubicBezTo>
                    <a:cubicBezTo>
                      <a:pt x="11136" y="15405"/>
                      <a:pt x="11146" y="15395"/>
                      <a:pt x="11165" y="15395"/>
                    </a:cubicBezTo>
                    <a:cubicBezTo>
                      <a:pt x="11175" y="15393"/>
                      <a:pt x="11184" y="15393"/>
                      <a:pt x="11192" y="15393"/>
                    </a:cubicBezTo>
                    <a:close/>
                    <a:moveTo>
                      <a:pt x="14447" y="15444"/>
                    </a:moveTo>
                    <a:cubicBezTo>
                      <a:pt x="14467" y="15454"/>
                      <a:pt x="14487" y="15454"/>
                      <a:pt x="14517" y="15454"/>
                    </a:cubicBezTo>
                    <a:cubicBezTo>
                      <a:pt x="14537" y="15464"/>
                      <a:pt x="14557" y="15484"/>
                      <a:pt x="14576" y="15504"/>
                    </a:cubicBezTo>
                    <a:cubicBezTo>
                      <a:pt x="14547" y="15533"/>
                      <a:pt x="14487" y="15573"/>
                      <a:pt x="14447" y="15633"/>
                    </a:cubicBezTo>
                    <a:cubicBezTo>
                      <a:pt x="14438" y="15643"/>
                      <a:pt x="14438" y="15652"/>
                      <a:pt x="14428" y="15662"/>
                    </a:cubicBezTo>
                    <a:cubicBezTo>
                      <a:pt x="14398" y="15583"/>
                      <a:pt x="14408" y="15474"/>
                      <a:pt x="14447" y="15444"/>
                    </a:cubicBezTo>
                    <a:close/>
                    <a:moveTo>
                      <a:pt x="10838" y="15702"/>
                    </a:moveTo>
                    <a:cubicBezTo>
                      <a:pt x="10818" y="15712"/>
                      <a:pt x="10789" y="15722"/>
                      <a:pt x="10769" y="15742"/>
                    </a:cubicBezTo>
                    <a:cubicBezTo>
                      <a:pt x="10729" y="15762"/>
                      <a:pt x="10699" y="15781"/>
                      <a:pt x="10680" y="15791"/>
                    </a:cubicBezTo>
                    <a:cubicBezTo>
                      <a:pt x="10690" y="15781"/>
                      <a:pt x="10690" y="15771"/>
                      <a:pt x="10709" y="15762"/>
                    </a:cubicBezTo>
                    <a:cubicBezTo>
                      <a:pt x="10779" y="15732"/>
                      <a:pt x="10809" y="15702"/>
                      <a:pt x="10838" y="15702"/>
                    </a:cubicBezTo>
                    <a:close/>
                    <a:moveTo>
                      <a:pt x="15155" y="15508"/>
                    </a:moveTo>
                    <a:cubicBezTo>
                      <a:pt x="15178" y="15508"/>
                      <a:pt x="15200" y="15514"/>
                      <a:pt x="15221" y="15514"/>
                    </a:cubicBezTo>
                    <a:cubicBezTo>
                      <a:pt x="15231" y="15533"/>
                      <a:pt x="15251" y="15543"/>
                      <a:pt x="15280" y="15563"/>
                    </a:cubicBezTo>
                    <a:cubicBezTo>
                      <a:pt x="15439" y="15643"/>
                      <a:pt x="15320" y="15900"/>
                      <a:pt x="15171" y="15900"/>
                    </a:cubicBezTo>
                    <a:cubicBezTo>
                      <a:pt x="15065" y="15900"/>
                      <a:pt x="14985" y="15795"/>
                      <a:pt x="14868" y="15795"/>
                    </a:cubicBezTo>
                    <a:cubicBezTo>
                      <a:pt x="14821" y="15795"/>
                      <a:pt x="14768" y="15812"/>
                      <a:pt x="14705" y="15861"/>
                    </a:cubicBezTo>
                    <a:cubicBezTo>
                      <a:pt x="14776" y="15758"/>
                      <a:pt x="14828" y="15687"/>
                      <a:pt x="14867" y="15687"/>
                    </a:cubicBezTo>
                    <a:cubicBezTo>
                      <a:pt x="14877" y="15687"/>
                      <a:pt x="14886" y="15692"/>
                      <a:pt x="14894" y="15702"/>
                    </a:cubicBezTo>
                    <a:cubicBezTo>
                      <a:pt x="14903" y="15711"/>
                      <a:pt x="14910" y="15715"/>
                      <a:pt x="14915" y="15715"/>
                    </a:cubicBezTo>
                    <a:cubicBezTo>
                      <a:pt x="14941" y="15715"/>
                      <a:pt x="14945" y="15636"/>
                      <a:pt x="15042" y="15563"/>
                    </a:cubicBezTo>
                    <a:cubicBezTo>
                      <a:pt x="15088" y="15518"/>
                      <a:pt x="15123" y="15508"/>
                      <a:pt x="15155" y="15508"/>
                    </a:cubicBezTo>
                    <a:close/>
                    <a:moveTo>
                      <a:pt x="19498" y="15350"/>
                    </a:moveTo>
                    <a:cubicBezTo>
                      <a:pt x="19509" y="15350"/>
                      <a:pt x="19518" y="15352"/>
                      <a:pt x="19524" y="15355"/>
                    </a:cubicBezTo>
                    <a:cubicBezTo>
                      <a:pt x="19524" y="15365"/>
                      <a:pt x="19524" y="15385"/>
                      <a:pt x="19514" y="15395"/>
                    </a:cubicBezTo>
                    <a:cubicBezTo>
                      <a:pt x="19504" y="15415"/>
                      <a:pt x="19494" y="15444"/>
                      <a:pt x="19465" y="15484"/>
                    </a:cubicBezTo>
                    <a:cubicBezTo>
                      <a:pt x="19419" y="15581"/>
                      <a:pt x="19429" y="15602"/>
                      <a:pt x="19450" y="15602"/>
                    </a:cubicBezTo>
                    <a:cubicBezTo>
                      <a:pt x="19460" y="15602"/>
                      <a:pt x="19474" y="15596"/>
                      <a:pt x="19484" y="15593"/>
                    </a:cubicBezTo>
                    <a:cubicBezTo>
                      <a:pt x="19494" y="15583"/>
                      <a:pt x="19544" y="15524"/>
                      <a:pt x="19603" y="15484"/>
                    </a:cubicBezTo>
                    <a:cubicBezTo>
                      <a:pt x="19603" y="15494"/>
                      <a:pt x="19603" y="15514"/>
                      <a:pt x="19613" y="15533"/>
                    </a:cubicBezTo>
                    <a:cubicBezTo>
                      <a:pt x="19594" y="15543"/>
                      <a:pt x="19584" y="15553"/>
                      <a:pt x="19574" y="15563"/>
                    </a:cubicBezTo>
                    <a:cubicBezTo>
                      <a:pt x="19574" y="15563"/>
                      <a:pt x="19574" y="15573"/>
                      <a:pt x="19564" y="15573"/>
                    </a:cubicBezTo>
                    <a:cubicBezTo>
                      <a:pt x="19564" y="15573"/>
                      <a:pt x="19564" y="15573"/>
                      <a:pt x="19564" y="15583"/>
                    </a:cubicBezTo>
                    <a:cubicBezTo>
                      <a:pt x="19517" y="15630"/>
                      <a:pt x="19519" y="15646"/>
                      <a:pt x="19537" y="15646"/>
                    </a:cubicBezTo>
                    <a:cubicBezTo>
                      <a:pt x="19542" y="15646"/>
                      <a:pt x="19547" y="15645"/>
                      <a:pt x="19554" y="15643"/>
                    </a:cubicBezTo>
                    <a:cubicBezTo>
                      <a:pt x="19574" y="15643"/>
                      <a:pt x="19603" y="15633"/>
                      <a:pt x="19623" y="15623"/>
                    </a:cubicBezTo>
                    <a:cubicBezTo>
                      <a:pt x="19623" y="15633"/>
                      <a:pt x="19623" y="15633"/>
                      <a:pt x="19623" y="15633"/>
                    </a:cubicBezTo>
                    <a:cubicBezTo>
                      <a:pt x="19623" y="15643"/>
                      <a:pt x="19623" y="15652"/>
                      <a:pt x="19623" y="15662"/>
                    </a:cubicBezTo>
                    <a:cubicBezTo>
                      <a:pt x="19613" y="15672"/>
                      <a:pt x="19603" y="15682"/>
                      <a:pt x="19594" y="15702"/>
                    </a:cubicBezTo>
                    <a:cubicBezTo>
                      <a:pt x="19584" y="15692"/>
                      <a:pt x="19574" y="15692"/>
                      <a:pt x="19554" y="15692"/>
                    </a:cubicBezTo>
                    <a:cubicBezTo>
                      <a:pt x="19534" y="15682"/>
                      <a:pt x="19504" y="15682"/>
                      <a:pt x="19484" y="15682"/>
                    </a:cubicBezTo>
                    <a:cubicBezTo>
                      <a:pt x="19435" y="15692"/>
                      <a:pt x="19445" y="15801"/>
                      <a:pt x="19405" y="15900"/>
                    </a:cubicBezTo>
                    <a:cubicBezTo>
                      <a:pt x="19405" y="15910"/>
                      <a:pt x="19395" y="15910"/>
                      <a:pt x="19395" y="15920"/>
                    </a:cubicBezTo>
                    <a:cubicBezTo>
                      <a:pt x="19385" y="15890"/>
                      <a:pt x="19375" y="15851"/>
                      <a:pt x="19385" y="15791"/>
                    </a:cubicBezTo>
                    <a:cubicBezTo>
                      <a:pt x="19395" y="15613"/>
                      <a:pt x="19385" y="15464"/>
                      <a:pt x="19415" y="15385"/>
                    </a:cubicBezTo>
                    <a:lnTo>
                      <a:pt x="19425" y="15385"/>
                    </a:lnTo>
                    <a:cubicBezTo>
                      <a:pt x="19451" y="15358"/>
                      <a:pt x="19478" y="15350"/>
                      <a:pt x="19498" y="15350"/>
                    </a:cubicBezTo>
                    <a:close/>
                    <a:moveTo>
                      <a:pt x="19554" y="15910"/>
                    </a:moveTo>
                    <a:cubicBezTo>
                      <a:pt x="19544" y="15920"/>
                      <a:pt x="19534" y="15930"/>
                      <a:pt x="19524" y="15940"/>
                    </a:cubicBezTo>
                    <a:cubicBezTo>
                      <a:pt x="19504" y="15950"/>
                      <a:pt x="19484" y="15960"/>
                      <a:pt x="19465" y="15960"/>
                    </a:cubicBezTo>
                    <a:cubicBezTo>
                      <a:pt x="19475" y="15950"/>
                      <a:pt x="19484" y="15940"/>
                      <a:pt x="19504" y="15930"/>
                    </a:cubicBezTo>
                    <a:cubicBezTo>
                      <a:pt x="19514" y="15930"/>
                      <a:pt x="19524" y="15920"/>
                      <a:pt x="19534" y="15920"/>
                    </a:cubicBezTo>
                    <a:cubicBezTo>
                      <a:pt x="19544" y="15910"/>
                      <a:pt x="19544" y="15910"/>
                      <a:pt x="19554" y="15910"/>
                    </a:cubicBezTo>
                    <a:close/>
                    <a:moveTo>
                      <a:pt x="14646" y="15960"/>
                    </a:moveTo>
                    <a:cubicBezTo>
                      <a:pt x="14656" y="15970"/>
                      <a:pt x="14695" y="15970"/>
                      <a:pt x="14745" y="15970"/>
                    </a:cubicBezTo>
                    <a:cubicBezTo>
                      <a:pt x="14745" y="15970"/>
                      <a:pt x="14745" y="15980"/>
                      <a:pt x="14745" y="15980"/>
                    </a:cubicBezTo>
                    <a:cubicBezTo>
                      <a:pt x="14730" y="16009"/>
                      <a:pt x="14693" y="16029"/>
                      <a:pt x="14666" y="16029"/>
                    </a:cubicBezTo>
                    <a:cubicBezTo>
                      <a:pt x="14638" y="16029"/>
                      <a:pt x="14621" y="16009"/>
                      <a:pt x="14646" y="15960"/>
                    </a:cubicBezTo>
                    <a:close/>
                    <a:moveTo>
                      <a:pt x="13839" y="15348"/>
                    </a:moveTo>
                    <a:cubicBezTo>
                      <a:pt x="13855" y="15348"/>
                      <a:pt x="13872" y="15350"/>
                      <a:pt x="13892" y="15355"/>
                    </a:cubicBezTo>
                    <a:cubicBezTo>
                      <a:pt x="13912" y="15365"/>
                      <a:pt x="13922" y="15365"/>
                      <a:pt x="13932" y="15375"/>
                    </a:cubicBezTo>
                    <a:cubicBezTo>
                      <a:pt x="13922" y="15385"/>
                      <a:pt x="13922" y="15395"/>
                      <a:pt x="13912" y="15405"/>
                    </a:cubicBezTo>
                    <a:cubicBezTo>
                      <a:pt x="13853" y="15583"/>
                      <a:pt x="13872" y="15573"/>
                      <a:pt x="13922" y="15672"/>
                    </a:cubicBezTo>
                    <a:cubicBezTo>
                      <a:pt x="13930" y="15687"/>
                      <a:pt x="13939" y="15694"/>
                      <a:pt x="13949" y="15694"/>
                    </a:cubicBezTo>
                    <a:cubicBezTo>
                      <a:pt x="13993" y="15694"/>
                      <a:pt x="14043" y="15537"/>
                      <a:pt x="14051" y="15454"/>
                    </a:cubicBezTo>
                    <a:cubicBezTo>
                      <a:pt x="14081" y="15494"/>
                      <a:pt x="14110" y="15533"/>
                      <a:pt x="14170" y="15603"/>
                    </a:cubicBezTo>
                    <a:cubicBezTo>
                      <a:pt x="14180" y="15633"/>
                      <a:pt x="14200" y="15643"/>
                      <a:pt x="14219" y="15662"/>
                    </a:cubicBezTo>
                    <a:cubicBezTo>
                      <a:pt x="14219" y="15672"/>
                      <a:pt x="14219" y="15682"/>
                      <a:pt x="14219" y="15682"/>
                    </a:cubicBezTo>
                    <a:cubicBezTo>
                      <a:pt x="14210" y="15730"/>
                      <a:pt x="14210" y="15750"/>
                      <a:pt x="14216" y="15750"/>
                    </a:cubicBezTo>
                    <a:cubicBezTo>
                      <a:pt x="14224" y="15750"/>
                      <a:pt x="14239" y="15728"/>
                      <a:pt x="14259" y="15692"/>
                    </a:cubicBezTo>
                    <a:cubicBezTo>
                      <a:pt x="14307" y="15733"/>
                      <a:pt x="14355" y="15755"/>
                      <a:pt x="14390" y="15755"/>
                    </a:cubicBezTo>
                    <a:cubicBezTo>
                      <a:pt x="14405" y="15755"/>
                      <a:pt x="14418" y="15751"/>
                      <a:pt x="14428" y="15742"/>
                    </a:cubicBezTo>
                    <a:cubicBezTo>
                      <a:pt x="14447" y="15742"/>
                      <a:pt x="14467" y="15742"/>
                      <a:pt x="14507" y="15732"/>
                    </a:cubicBezTo>
                    <a:cubicBezTo>
                      <a:pt x="14586" y="15722"/>
                      <a:pt x="14576" y="15682"/>
                      <a:pt x="14685" y="15633"/>
                    </a:cubicBezTo>
                    <a:cubicBezTo>
                      <a:pt x="14715" y="15662"/>
                      <a:pt x="14735" y="15682"/>
                      <a:pt x="14755" y="15692"/>
                    </a:cubicBezTo>
                    <a:cubicBezTo>
                      <a:pt x="14725" y="15771"/>
                      <a:pt x="14656" y="15861"/>
                      <a:pt x="14656" y="15861"/>
                    </a:cubicBezTo>
                    <a:cubicBezTo>
                      <a:pt x="14656" y="15861"/>
                      <a:pt x="14598" y="15882"/>
                      <a:pt x="14532" y="15882"/>
                    </a:cubicBezTo>
                    <a:cubicBezTo>
                      <a:pt x="14508" y="15882"/>
                      <a:pt x="14482" y="15879"/>
                      <a:pt x="14457" y="15871"/>
                    </a:cubicBezTo>
                    <a:cubicBezTo>
                      <a:pt x="14405" y="15855"/>
                      <a:pt x="14375" y="15842"/>
                      <a:pt x="14342" y="15842"/>
                    </a:cubicBezTo>
                    <a:cubicBezTo>
                      <a:pt x="14313" y="15842"/>
                      <a:pt x="14281" y="15852"/>
                      <a:pt x="14229" y="15881"/>
                    </a:cubicBezTo>
                    <a:cubicBezTo>
                      <a:pt x="14120" y="15940"/>
                      <a:pt x="14299" y="16000"/>
                      <a:pt x="14259" y="16029"/>
                    </a:cubicBezTo>
                    <a:cubicBezTo>
                      <a:pt x="14259" y="16039"/>
                      <a:pt x="14249" y="16049"/>
                      <a:pt x="14239" y="16049"/>
                    </a:cubicBezTo>
                    <a:cubicBezTo>
                      <a:pt x="14120" y="15900"/>
                      <a:pt x="14150" y="15752"/>
                      <a:pt x="13962" y="15712"/>
                    </a:cubicBezTo>
                    <a:cubicBezTo>
                      <a:pt x="13773" y="15672"/>
                      <a:pt x="13684" y="15652"/>
                      <a:pt x="13674" y="15593"/>
                    </a:cubicBezTo>
                    <a:cubicBezTo>
                      <a:pt x="13684" y="15583"/>
                      <a:pt x="13684" y="15573"/>
                      <a:pt x="13694" y="15563"/>
                    </a:cubicBezTo>
                    <a:cubicBezTo>
                      <a:pt x="13743" y="15484"/>
                      <a:pt x="13763" y="15434"/>
                      <a:pt x="13793" y="15355"/>
                    </a:cubicBezTo>
                    <a:cubicBezTo>
                      <a:pt x="13808" y="15350"/>
                      <a:pt x="13823" y="15348"/>
                      <a:pt x="13839" y="15348"/>
                    </a:cubicBezTo>
                    <a:close/>
                    <a:moveTo>
                      <a:pt x="14775" y="15980"/>
                    </a:moveTo>
                    <a:cubicBezTo>
                      <a:pt x="14824" y="15980"/>
                      <a:pt x="14874" y="15990"/>
                      <a:pt x="14923" y="16009"/>
                    </a:cubicBezTo>
                    <a:cubicBezTo>
                      <a:pt x="14886" y="16058"/>
                      <a:pt x="14860" y="16074"/>
                      <a:pt x="14839" y="16074"/>
                    </a:cubicBezTo>
                    <a:cubicBezTo>
                      <a:pt x="14822" y="16074"/>
                      <a:pt x="14808" y="16063"/>
                      <a:pt x="14794" y="16049"/>
                    </a:cubicBezTo>
                    <a:cubicBezTo>
                      <a:pt x="14785" y="16029"/>
                      <a:pt x="14775" y="16000"/>
                      <a:pt x="14775" y="15980"/>
                    </a:cubicBezTo>
                    <a:close/>
                    <a:moveTo>
                      <a:pt x="12177" y="15286"/>
                    </a:moveTo>
                    <a:cubicBezTo>
                      <a:pt x="12197" y="15286"/>
                      <a:pt x="12217" y="15286"/>
                      <a:pt x="12226" y="15296"/>
                    </a:cubicBezTo>
                    <a:cubicBezTo>
                      <a:pt x="12246" y="15305"/>
                      <a:pt x="12246" y="15335"/>
                      <a:pt x="12246" y="15375"/>
                    </a:cubicBezTo>
                    <a:cubicBezTo>
                      <a:pt x="12246" y="15385"/>
                      <a:pt x="12246" y="15395"/>
                      <a:pt x="12236" y="15415"/>
                    </a:cubicBezTo>
                    <a:cubicBezTo>
                      <a:pt x="12236" y="15434"/>
                      <a:pt x="12226" y="15464"/>
                      <a:pt x="12217" y="15494"/>
                    </a:cubicBezTo>
                    <a:cubicBezTo>
                      <a:pt x="12207" y="15543"/>
                      <a:pt x="12197" y="15583"/>
                      <a:pt x="12197" y="15603"/>
                    </a:cubicBezTo>
                    <a:cubicBezTo>
                      <a:pt x="12197" y="15662"/>
                      <a:pt x="12217" y="15722"/>
                      <a:pt x="12117" y="15762"/>
                    </a:cubicBezTo>
                    <a:lnTo>
                      <a:pt x="12098" y="15762"/>
                    </a:lnTo>
                    <a:cubicBezTo>
                      <a:pt x="12088" y="15771"/>
                      <a:pt x="12078" y="15771"/>
                      <a:pt x="12078" y="15781"/>
                    </a:cubicBezTo>
                    <a:cubicBezTo>
                      <a:pt x="12058" y="15781"/>
                      <a:pt x="12048" y="15791"/>
                      <a:pt x="12028" y="15791"/>
                    </a:cubicBezTo>
                    <a:cubicBezTo>
                      <a:pt x="11830" y="15831"/>
                      <a:pt x="11889" y="15980"/>
                      <a:pt x="11760" y="16128"/>
                    </a:cubicBezTo>
                    <a:cubicBezTo>
                      <a:pt x="11727" y="16170"/>
                      <a:pt x="11700" y="16187"/>
                      <a:pt x="11675" y="16187"/>
                    </a:cubicBezTo>
                    <a:cubicBezTo>
                      <a:pt x="11608" y="16187"/>
                      <a:pt x="11563" y="16052"/>
                      <a:pt x="11453" y="15950"/>
                    </a:cubicBezTo>
                    <a:cubicBezTo>
                      <a:pt x="11430" y="15927"/>
                      <a:pt x="11410" y="15917"/>
                      <a:pt x="11392" y="15917"/>
                    </a:cubicBezTo>
                    <a:cubicBezTo>
                      <a:pt x="11323" y="15917"/>
                      <a:pt x="11284" y="16058"/>
                      <a:pt x="11245" y="16168"/>
                    </a:cubicBezTo>
                    <a:cubicBezTo>
                      <a:pt x="11179" y="16086"/>
                      <a:pt x="11134" y="16031"/>
                      <a:pt x="11104" y="16031"/>
                    </a:cubicBezTo>
                    <a:cubicBezTo>
                      <a:pt x="11097" y="16031"/>
                      <a:pt x="11091" y="16034"/>
                      <a:pt x="11086" y="16039"/>
                    </a:cubicBezTo>
                    <a:lnTo>
                      <a:pt x="11076" y="16039"/>
                    </a:lnTo>
                    <a:cubicBezTo>
                      <a:pt x="11091" y="16002"/>
                      <a:pt x="11100" y="15965"/>
                      <a:pt x="11079" y="15965"/>
                    </a:cubicBezTo>
                    <a:cubicBezTo>
                      <a:pt x="11072" y="15965"/>
                      <a:pt x="11062" y="15970"/>
                      <a:pt x="11047" y="15980"/>
                    </a:cubicBezTo>
                    <a:cubicBezTo>
                      <a:pt x="11047" y="15990"/>
                      <a:pt x="11027" y="15990"/>
                      <a:pt x="11027" y="16000"/>
                    </a:cubicBezTo>
                    <a:cubicBezTo>
                      <a:pt x="11007" y="15980"/>
                      <a:pt x="10997" y="15970"/>
                      <a:pt x="10967" y="15950"/>
                    </a:cubicBezTo>
                    <a:cubicBezTo>
                      <a:pt x="10967" y="15940"/>
                      <a:pt x="10957" y="15940"/>
                      <a:pt x="10947" y="15940"/>
                    </a:cubicBezTo>
                    <a:cubicBezTo>
                      <a:pt x="10977" y="15900"/>
                      <a:pt x="11017" y="15861"/>
                      <a:pt x="11017" y="15841"/>
                    </a:cubicBezTo>
                    <a:cubicBezTo>
                      <a:pt x="11185" y="15762"/>
                      <a:pt x="11314" y="15881"/>
                      <a:pt x="11463" y="15692"/>
                    </a:cubicBezTo>
                    <a:cubicBezTo>
                      <a:pt x="11543" y="15592"/>
                      <a:pt x="11598" y="15547"/>
                      <a:pt x="11627" y="15547"/>
                    </a:cubicBezTo>
                    <a:cubicBezTo>
                      <a:pt x="11654" y="15547"/>
                      <a:pt x="11656" y="15589"/>
                      <a:pt x="11632" y="15662"/>
                    </a:cubicBezTo>
                    <a:cubicBezTo>
                      <a:pt x="11604" y="15726"/>
                      <a:pt x="11629" y="15759"/>
                      <a:pt x="11678" y="15759"/>
                    </a:cubicBezTo>
                    <a:cubicBezTo>
                      <a:pt x="11735" y="15759"/>
                      <a:pt x="11824" y="15714"/>
                      <a:pt x="11899" y="15623"/>
                    </a:cubicBezTo>
                    <a:cubicBezTo>
                      <a:pt x="11929" y="15583"/>
                      <a:pt x="11949" y="15543"/>
                      <a:pt x="11969" y="15514"/>
                    </a:cubicBezTo>
                    <a:cubicBezTo>
                      <a:pt x="11998" y="15464"/>
                      <a:pt x="12008" y="15424"/>
                      <a:pt x="12028" y="15395"/>
                    </a:cubicBezTo>
                    <a:cubicBezTo>
                      <a:pt x="12038" y="15365"/>
                      <a:pt x="12058" y="15345"/>
                      <a:pt x="12088" y="15325"/>
                    </a:cubicBezTo>
                    <a:cubicBezTo>
                      <a:pt x="12107" y="15315"/>
                      <a:pt x="12127" y="15305"/>
                      <a:pt x="12157" y="15296"/>
                    </a:cubicBezTo>
                    <a:cubicBezTo>
                      <a:pt x="12167" y="15286"/>
                      <a:pt x="12167" y="15286"/>
                      <a:pt x="12177" y="15286"/>
                    </a:cubicBezTo>
                    <a:close/>
                    <a:moveTo>
                      <a:pt x="19594" y="16190"/>
                    </a:moveTo>
                    <a:cubicBezTo>
                      <a:pt x="19606" y="16190"/>
                      <a:pt x="19618" y="16193"/>
                      <a:pt x="19633" y="16198"/>
                    </a:cubicBezTo>
                    <a:cubicBezTo>
                      <a:pt x="19623" y="16208"/>
                      <a:pt x="19623" y="16208"/>
                      <a:pt x="19613" y="16218"/>
                    </a:cubicBezTo>
                    <a:cubicBezTo>
                      <a:pt x="19597" y="16246"/>
                      <a:pt x="19594" y="16256"/>
                      <a:pt x="19600" y="16256"/>
                    </a:cubicBezTo>
                    <a:cubicBezTo>
                      <a:pt x="19608" y="16256"/>
                      <a:pt x="19634" y="16235"/>
                      <a:pt x="19663" y="16218"/>
                    </a:cubicBezTo>
                    <a:cubicBezTo>
                      <a:pt x="19673" y="16228"/>
                      <a:pt x="19683" y="16237"/>
                      <a:pt x="19693" y="16247"/>
                    </a:cubicBezTo>
                    <a:cubicBezTo>
                      <a:pt x="19693" y="16257"/>
                      <a:pt x="19693" y="16267"/>
                      <a:pt x="19693" y="16277"/>
                    </a:cubicBezTo>
                    <a:cubicBezTo>
                      <a:pt x="19693" y="16287"/>
                      <a:pt x="19673" y="16307"/>
                      <a:pt x="19653" y="16337"/>
                    </a:cubicBezTo>
                    <a:cubicBezTo>
                      <a:pt x="19633" y="16317"/>
                      <a:pt x="19613" y="16297"/>
                      <a:pt x="19594" y="16267"/>
                    </a:cubicBezTo>
                    <a:cubicBezTo>
                      <a:pt x="19574" y="16237"/>
                      <a:pt x="19564" y="16208"/>
                      <a:pt x="19554" y="16198"/>
                    </a:cubicBezTo>
                    <a:cubicBezTo>
                      <a:pt x="19569" y="16193"/>
                      <a:pt x="19581" y="16190"/>
                      <a:pt x="19594" y="16190"/>
                    </a:cubicBezTo>
                    <a:close/>
                    <a:moveTo>
                      <a:pt x="19415" y="16277"/>
                    </a:moveTo>
                    <a:cubicBezTo>
                      <a:pt x="19405" y="16287"/>
                      <a:pt x="19435" y="16327"/>
                      <a:pt x="19415" y="16366"/>
                    </a:cubicBezTo>
                    <a:cubicBezTo>
                      <a:pt x="19395" y="16396"/>
                      <a:pt x="19346" y="16406"/>
                      <a:pt x="19296" y="16416"/>
                    </a:cubicBezTo>
                    <a:cubicBezTo>
                      <a:pt x="19286" y="16386"/>
                      <a:pt x="19296" y="16356"/>
                      <a:pt x="19356" y="16317"/>
                    </a:cubicBezTo>
                    <a:cubicBezTo>
                      <a:pt x="19375" y="16297"/>
                      <a:pt x="19395" y="16287"/>
                      <a:pt x="19415" y="16277"/>
                    </a:cubicBezTo>
                    <a:close/>
                    <a:moveTo>
                      <a:pt x="18295" y="16327"/>
                    </a:moveTo>
                    <a:cubicBezTo>
                      <a:pt x="18314" y="16356"/>
                      <a:pt x="18324" y="16386"/>
                      <a:pt x="18344" y="16406"/>
                    </a:cubicBezTo>
                    <a:cubicBezTo>
                      <a:pt x="18323" y="16428"/>
                      <a:pt x="18297" y="16437"/>
                      <a:pt x="18276" y="16437"/>
                    </a:cubicBezTo>
                    <a:cubicBezTo>
                      <a:pt x="18228" y="16437"/>
                      <a:pt x="18200" y="16391"/>
                      <a:pt x="18275" y="16337"/>
                    </a:cubicBezTo>
                    <a:cubicBezTo>
                      <a:pt x="18285" y="16337"/>
                      <a:pt x="18295" y="16327"/>
                      <a:pt x="18295" y="16327"/>
                    </a:cubicBezTo>
                    <a:close/>
                    <a:moveTo>
                      <a:pt x="10987" y="16164"/>
                    </a:moveTo>
                    <a:cubicBezTo>
                      <a:pt x="11000" y="16164"/>
                      <a:pt x="11013" y="16173"/>
                      <a:pt x="11027" y="16198"/>
                    </a:cubicBezTo>
                    <a:cubicBezTo>
                      <a:pt x="11069" y="16264"/>
                      <a:pt x="11100" y="16283"/>
                      <a:pt x="11122" y="16283"/>
                    </a:cubicBezTo>
                    <a:cubicBezTo>
                      <a:pt x="11137" y="16283"/>
                      <a:pt x="11148" y="16275"/>
                      <a:pt x="11156" y="16267"/>
                    </a:cubicBezTo>
                    <a:cubicBezTo>
                      <a:pt x="11170" y="16245"/>
                      <a:pt x="11174" y="16200"/>
                      <a:pt x="11183" y="16200"/>
                    </a:cubicBezTo>
                    <a:cubicBezTo>
                      <a:pt x="11187" y="16200"/>
                      <a:pt x="11190" y="16205"/>
                      <a:pt x="11195" y="16218"/>
                    </a:cubicBezTo>
                    <a:cubicBezTo>
                      <a:pt x="11205" y="16228"/>
                      <a:pt x="11205" y="16237"/>
                      <a:pt x="11215" y="16237"/>
                    </a:cubicBezTo>
                    <a:cubicBezTo>
                      <a:pt x="11215" y="16247"/>
                      <a:pt x="11205" y="16267"/>
                      <a:pt x="11195" y="16277"/>
                    </a:cubicBezTo>
                    <a:cubicBezTo>
                      <a:pt x="11136" y="16347"/>
                      <a:pt x="11056" y="16257"/>
                      <a:pt x="10918" y="16446"/>
                    </a:cubicBezTo>
                    <a:cubicBezTo>
                      <a:pt x="10838" y="16436"/>
                      <a:pt x="10769" y="16416"/>
                      <a:pt x="10809" y="16386"/>
                    </a:cubicBezTo>
                    <a:cubicBezTo>
                      <a:pt x="10868" y="16337"/>
                      <a:pt x="10908" y="16277"/>
                      <a:pt x="10908" y="16277"/>
                    </a:cubicBezTo>
                    <a:cubicBezTo>
                      <a:pt x="10908" y="16277"/>
                      <a:pt x="10943" y="16164"/>
                      <a:pt x="10987" y="16164"/>
                    </a:cubicBezTo>
                    <a:close/>
                    <a:moveTo>
                      <a:pt x="16769" y="16402"/>
                    </a:moveTo>
                    <a:cubicBezTo>
                      <a:pt x="16808" y="16402"/>
                      <a:pt x="16840" y="16413"/>
                      <a:pt x="16877" y="16436"/>
                    </a:cubicBezTo>
                    <a:cubicBezTo>
                      <a:pt x="16837" y="16466"/>
                      <a:pt x="16768" y="16485"/>
                      <a:pt x="16738" y="16505"/>
                    </a:cubicBezTo>
                    <a:cubicBezTo>
                      <a:pt x="16728" y="16515"/>
                      <a:pt x="16718" y="16515"/>
                      <a:pt x="16708" y="16515"/>
                    </a:cubicBezTo>
                    <a:cubicBezTo>
                      <a:pt x="16698" y="16485"/>
                      <a:pt x="16698" y="16446"/>
                      <a:pt x="16688" y="16416"/>
                    </a:cubicBezTo>
                    <a:cubicBezTo>
                      <a:pt x="16698" y="16416"/>
                      <a:pt x="16718" y="16406"/>
                      <a:pt x="16728" y="16406"/>
                    </a:cubicBezTo>
                    <a:cubicBezTo>
                      <a:pt x="16743" y="16404"/>
                      <a:pt x="16756" y="16402"/>
                      <a:pt x="16769" y="16402"/>
                    </a:cubicBezTo>
                    <a:close/>
                    <a:moveTo>
                      <a:pt x="18533" y="16446"/>
                    </a:moveTo>
                    <a:cubicBezTo>
                      <a:pt x="18533" y="16446"/>
                      <a:pt x="18533" y="16446"/>
                      <a:pt x="18542" y="16456"/>
                    </a:cubicBezTo>
                    <a:cubicBezTo>
                      <a:pt x="18552" y="16466"/>
                      <a:pt x="18562" y="16485"/>
                      <a:pt x="18572" y="16495"/>
                    </a:cubicBezTo>
                    <a:cubicBezTo>
                      <a:pt x="18533" y="16525"/>
                      <a:pt x="18493" y="16545"/>
                      <a:pt x="18463" y="16575"/>
                    </a:cubicBezTo>
                    <a:cubicBezTo>
                      <a:pt x="18473" y="16535"/>
                      <a:pt x="18483" y="16485"/>
                      <a:pt x="18493" y="16456"/>
                    </a:cubicBezTo>
                    <a:cubicBezTo>
                      <a:pt x="18503" y="16456"/>
                      <a:pt x="18513" y="16446"/>
                      <a:pt x="18533" y="16446"/>
                    </a:cubicBezTo>
                    <a:close/>
                    <a:moveTo>
                      <a:pt x="19598" y="16627"/>
                    </a:moveTo>
                    <a:cubicBezTo>
                      <a:pt x="19603" y="16627"/>
                      <a:pt x="19608" y="16629"/>
                      <a:pt x="19613" y="16634"/>
                    </a:cubicBezTo>
                    <a:lnTo>
                      <a:pt x="19584" y="16634"/>
                    </a:lnTo>
                    <a:cubicBezTo>
                      <a:pt x="19589" y="16629"/>
                      <a:pt x="19594" y="16627"/>
                      <a:pt x="19598" y="16627"/>
                    </a:cubicBezTo>
                    <a:close/>
                    <a:moveTo>
                      <a:pt x="14590" y="16370"/>
                    </a:moveTo>
                    <a:cubicBezTo>
                      <a:pt x="14614" y="16370"/>
                      <a:pt x="14641" y="16376"/>
                      <a:pt x="14676" y="16386"/>
                    </a:cubicBezTo>
                    <a:cubicBezTo>
                      <a:pt x="14745" y="16396"/>
                      <a:pt x="14814" y="16466"/>
                      <a:pt x="14874" y="16495"/>
                    </a:cubicBezTo>
                    <a:cubicBezTo>
                      <a:pt x="14844" y="16485"/>
                      <a:pt x="14814" y="16475"/>
                      <a:pt x="14775" y="16466"/>
                    </a:cubicBezTo>
                    <a:cubicBezTo>
                      <a:pt x="14710" y="16442"/>
                      <a:pt x="14672" y="16432"/>
                      <a:pt x="14651" y="16432"/>
                    </a:cubicBezTo>
                    <a:cubicBezTo>
                      <a:pt x="14559" y="16432"/>
                      <a:pt x="14853" y="16641"/>
                      <a:pt x="14894" y="16763"/>
                    </a:cubicBezTo>
                    <a:cubicBezTo>
                      <a:pt x="14920" y="16834"/>
                      <a:pt x="14923" y="16874"/>
                      <a:pt x="14895" y="16874"/>
                    </a:cubicBezTo>
                    <a:cubicBezTo>
                      <a:pt x="14891" y="16874"/>
                      <a:pt x="14888" y="16873"/>
                      <a:pt x="14884" y="16872"/>
                    </a:cubicBezTo>
                    <a:cubicBezTo>
                      <a:pt x="14884" y="16872"/>
                      <a:pt x="14884" y="16862"/>
                      <a:pt x="14884" y="16852"/>
                    </a:cubicBezTo>
                    <a:cubicBezTo>
                      <a:pt x="14900" y="16798"/>
                      <a:pt x="14898" y="16765"/>
                      <a:pt x="14883" y="16765"/>
                    </a:cubicBezTo>
                    <a:cubicBezTo>
                      <a:pt x="14869" y="16765"/>
                      <a:pt x="14846" y="16788"/>
                      <a:pt x="14814" y="16842"/>
                    </a:cubicBezTo>
                    <a:cubicBezTo>
                      <a:pt x="14794" y="16822"/>
                      <a:pt x="14775" y="16813"/>
                      <a:pt x="14745" y="16793"/>
                    </a:cubicBezTo>
                    <a:cubicBezTo>
                      <a:pt x="14715" y="16763"/>
                      <a:pt x="14685" y="16753"/>
                      <a:pt x="14666" y="16753"/>
                    </a:cubicBezTo>
                    <a:cubicBezTo>
                      <a:pt x="14666" y="16713"/>
                      <a:pt x="14692" y="16640"/>
                      <a:pt x="14633" y="16640"/>
                    </a:cubicBezTo>
                    <a:cubicBezTo>
                      <a:pt x="14619" y="16640"/>
                      <a:pt x="14601" y="16644"/>
                      <a:pt x="14576" y="16654"/>
                    </a:cubicBezTo>
                    <a:cubicBezTo>
                      <a:pt x="14551" y="16667"/>
                      <a:pt x="14527" y="16672"/>
                      <a:pt x="14506" y="16672"/>
                    </a:cubicBezTo>
                    <a:cubicBezTo>
                      <a:pt x="14462" y="16672"/>
                      <a:pt x="14428" y="16648"/>
                      <a:pt x="14408" y="16614"/>
                    </a:cubicBezTo>
                    <a:cubicBezTo>
                      <a:pt x="14388" y="16585"/>
                      <a:pt x="14388" y="16525"/>
                      <a:pt x="14428" y="16475"/>
                    </a:cubicBezTo>
                    <a:cubicBezTo>
                      <a:pt x="14447" y="16456"/>
                      <a:pt x="14457" y="16446"/>
                      <a:pt x="14467" y="16436"/>
                    </a:cubicBezTo>
                    <a:cubicBezTo>
                      <a:pt x="14513" y="16390"/>
                      <a:pt x="14545" y="16370"/>
                      <a:pt x="14590" y="16370"/>
                    </a:cubicBezTo>
                    <a:close/>
                    <a:moveTo>
                      <a:pt x="15267" y="16217"/>
                    </a:moveTo>
                    <a:cubicBezTo>
                      <a:pt x="15505" y="16217"/>
                      <a:pt x="15440" y="16433"/>
                      <a:pt x="15489" y="16743"/>
                    </a:cubicBezTo>
                    <a:cubicBezTo>
                      <a:pt x="15504" y="16879"/>
                      <a:pt x="15445" y="16927"/>
                      <a:pt x="15376" y="16927"/>
                    </a:cubicBezTo>
                    <a:cubicBezTo>
                      <a:pt x="15314" y="16927"/>
                      <a:pt x="15244" y="16889"/>
                      <a:pt x="15211" y="16842"/>
                    </a:cubicBezTo>
                    <a:cubicBezTo>
                      <a:pt x="15211" y="16832"/>
                      <a:pt x="15211" y="16822"/>
                      <a:pt x="15211" y="16813"/>
                    </a:cubicBezTo>
                    <a:cubicBezTo>
                      <a:pt x="15211" y="16759"/>
                      <a:pt x="15276" y="16558"/>
                      <a:pt x="15214" y="16558"/>
                    </a:cubicBezTo>
                    <a:cubicBezTo>
                      <a:pt x="15208" y="16558"/>
                      <a:pt x="15200" y="16560"/>
                      <a:pt x="15191" y="16565"/>
                    </a:cubicBezTo>
                    <a:cubicBezTo>
                      <a:pt x="15161" y="16575"/>
                      <a:pt x="15151" y="16594"/>
                      <a:pt x="15132" y="16604"/>
                    </a:cubicBezTo>
                    <a:cubicBezTo>
                      <a:pt x="15093" y="16575"/>
                      <a:pt x="15016" y="16546"/>
                      <a:pt x="14920" y="16508"/>
                    </a:cubicBezTo>
                    <a:lnTo>
                      <a:pt x="14920" y="16508"/>
                    </a:lnTo>
                    <a:cubicBezTo>
                      <a:pt x="14923" y="16509"/>
                      <a:pt x="14927" y="16509"/>
                      <a:pt x="14931" y="16509"/>
                    </a:cubicBezTo>
                    <a:cubicBezTo>
                      <a:pt x="14944" y="16509"/>
                      <a:pt x="14956" y="16502"/>
                      <a:pt x="14963" y="16495"/>
                    </a:cubicBezTo>
                    <a:cubicBezTo>
                      <a:pt x="15023" y="16436"/>
                      <a:pt x="14913" y="16356"/>
                      <a:pt x="14993" y="16347"/>
                    </a:cubicBezTo>
                    <a:cubicBezTo>
                      <a:pt x="15072" y="16337"/>
                      <a:pt x="15340" y="16307"/>
                      <a:pt x="15261" y="16237"/>
                    </a:cubicBezTo>
                    <a:cubicBezTo>
                      <a:pt x="15251" y="16228"/>
                      <a:pt x="15251" y="16228"/>
                      <a:pt x="15241" y="16218"/>
                    </a:cubicBezTo>
                    <a:lnTo>
                      <a:pt x="15251" y="16218"/>
                    </a:lnTo>
                    <a:cubicBezTo>
                      <a:pt x="15256" y="16217"/>
                      <a:pt x="15262" y="16217"/>
                      <a:pt x="15267" y="16217"/>
                    </a:cubicBezTo>
                    <a:close/>
                    <a:moveTo>
                      <a:pt x="14557" y="16822"/>
                    </a:moveTo>
                    <a:cubicBezTo>
                      <a:pt x="14517" y="16882"/>
                      <a:pt x="14477" y="16961"/>
                      <a:pt x="14447" y="17041"/>
                    </a:cubicBezTo>
                    <a:cubicBezTo>
                      <a:pt x="14447" y="17041"/>
                      <a:pt x="14447" y="17051"/>
                      <a:pt x="14447" y="17051"/>
                    </a:cubicBezTo>
                    <a:cubicBezTo>
                      <a:pt x="14428" y="17059"/>
                      <a:pt x="14409" y="17063"/>
                      <a:pt x="14391" y="17063"/>
                    </a:cubicBezTo>
                    <a:cubicBezTo>
                      <a:pt x="14328" y="17063"/>
                      <a:pt x="14288" y="17011"/>
                      <a:pt x="14358" y="16941"/>
                    </a:cubicBezTo>
                    <a:cubicBezTo>
                      <a:pt x="14368" y="16932"/>
                      <a:pt x="14378" y="16922"/>
                      <a:pt x="14388" y="16912"/>
                    </a:cubicBezTo>
                    <a:cubicBezTo>
                      <a:pt x="14457" y="16872"/>
                      <a:pt x="14517" y="16842"/>
                      <a:pt x="14557" y="16822"/>
                    </a:cubicBezTo>
                    <a:close/>
                    <a:moveTo>
                      <a:pt x="18166" y="17229"/>
                    </a:moveTo>
                    <a:cubicBezTo>
                      <a:pt x="18186" y="17289"/>
                      <a:pt x="18205" y="17348"/>
                      <a:pt x="18215" y="17378"/>
                    </a:cubicBezTo>
                    <a:cubicBezTo>
                      <a:pt x="18166" y="17378"/>
                      <a:pt x="18136" y="17348"/>
                      <a:pt x="18146" y="17269"/>
                    </a:cubicBezTo>
                    <a:lnTo>
                      <a:pt x="18156" y="17269"/>
                    </a:lnTo>
                    <a:cubicBezTo>
                      <a:pt x="18156" y="17249"/>
                      <a:pt x="18156" y="17239"/>
                      <a:pt x="18166" y="17229"/>
                    </a:cubicBezTo>
                    <a:close/>
                    <a:moveTo>
                      <a:pt x="16728" y="17289"/>
                    </a:moveTo>
                    <a:cubicBezTo>
                      <a:pt x="16738" y="17298"/>
                      <a:pt x="16738" y="17308"/>
                      <a:pt x="16738" y="17318"/>
                    </a:cubicBezTo>
                    <a:cubicBezTo>
                      <a:pt x="16748" y="17328"/>
                      <a:pt x="16748" y="17338"/>
                      <a:pt x="16748" y="17348"/>
                    </a:cubicBezTo>
                    <a:cubicBezTo>
                      <a:pt x="16748" y="17378"/>
                      <a:pt x="16698" y="17388"/>
                      <a:pt x="16589" y="17407"/>
                    </a:cubicBezTo>
                    <a:cubicBezTo>
                      <a:pt x="16589" y="17417"/>
                      <a:pt x="16589" y="17417"/>
                      <a:pt x="16589" y="17417"/>
                    </a:cubicBezTo>
                    <a:cubicBezTo>
                      <a:pt x="16579" y="17388"/>
                      <a:pt x="16599" y="17348"/>
                      <a:pt x="16668" y="17318"/>
                    </a:cubicBezTo>
                    <a:cubicBezTo>
                      <a:pt x="16688" y="17308"/>
                      <a:pt x="16708" y="17298"/>
                      <a:pt x="16728" y="17289"/>
                    </a:cubicBezTo>
                    <a:close/>
                    <a:moveTo>
                      <a:pt x="19831" y="17437"/>
                    </a:moveTo>
                    <a:cubicBezTo>
                      <a:pt x="19831" y="17447"/>
                      <a:pt x="19841" y="17447"/>
                      <a:pt x="19841" y="17457"/>
                    </a:cubicBezTo>
                    <a:cubicBezTo>
                      <a:pt x="19841" y="17457"/>
                      <a:pt x="19841" y="17467"/>
                      <a:pt x="19841" y="17467"/>
                    </a:cubicBezTo>
                    <a:cubicBezTo>
                      <a:pt x="19822" y="17477"/>
                      <a:pt x="19792" y="17477"/>
                      <a:pt x="19772" y="17477"/>
                    </a:cubicBezTo>
                    <a:lnTo>
                      <a:pt x="19752" y="17477"/>
                    </a:lnTo>
                    <a:cubicBezTo>
                      <a:pt x="19732" y="17487"/>
                      <a:pt x="19722" y="17487"/>
                      <a:pt x="19703" y="17497"/>
                    </a:cubicBezTo>
                    <a:cubicBezTo>
                      <a:pt x="19693" y="17487"/>
                      <a:pt x="19693" y="17487"/>
                      <a:pt x="19693" y="17487"/>
                    </a:cubicBezTo>
                    <a:cubicBezTo>
                      <a:pt x="19693" y="17487"/>
                      <a:pt x="19693" y="17477"/>
                      <a:pt x="19693" y="17477"/>
                    </a:cubicBezTo>
                    <a:lnTo>
                      <a:pt x="19742" y="17477"/>
                    </a:lnTo>
                    <a:cubicBezTo>
                      <a:pt x="19762" y="17467"/>
                      <a:pt x="19782" y="17457"/>
                      <a:pt x="19792" y="17447"/>
                    </a:cubicBezTo>
                    <a:cubicBezTo>
                      <a:pt x="19812" y="17447"/>
                      <a:pt x="19822" y="17437"/>
                      <a:pt x="19831" y="17437"/>
                    </a:cubicBezTo>
                    <a:close/>
                    <a:moveTo>
                      <a:pt x="18256" y="17650"/>
                    </a:moveTo>
                    <a:cubicBezTo>
                      <a:pt x="18260" y="17650"/>
                      <a:pt x="18266" y="17652"/>
                      <a:pt x="18275" y="17655"/>
                    </a:cubicBezTo>
                    <a:cubicBezTo>
                      <a:pt x="18314" y="17675"/>
                      <a:pt x="18334" y="17695"/>
                      <a:pt x="18364" y="17705"/>
                    </a:cubicBezTo>
                    <a:cubicBezTo>
                      <a:pt x="18334" y="17715"/>
                      <a:pt x="18314" y="17715"/>
                      <a:pt x="18285" y="17725"/>
                    </a:cubicBezTo>
                    <a:cubicBezTo>
                      <a:pt x="18268" y="17684"/>
                      <a:pt x="18239" y="17650"/>
                      <a:pt x="18256" y="17650"/>
                    </a:cubicBezTo>
                    <a:close/>
                    <a:moveTo>
                      <a:pt x="18027" y="17913"/>
                    </a:moveTo>
                    <a:cubicBezTo>
                      <a:pt x="18027" y="17923"/>
                      <a:pt x="18027" y="17933"/>
                      <a:pt x="18017" y="17933"/>
                    </a:cubicBezTo>
                    <a:lnTo>
                      <a:pt x="17987" y="17933"/>
                    </a:lnTo>
                    <a:cubicBezTo>
                      <a:pt x="17997" y="17923"/>
                      <a:pt x="17997" y="17913"/>
                      <a:pt x="18007" y="17913"/>
                    </a:cubicBezTo>
                    <a:close/>
                    <a:moveTo>
                      <a:pt x="15171" y="17173"/>
                    </a:moveTo>
                    <a:cubicBezTo>
                      <a:pt x="15247" y="17173"/>
                      <a:pt x="15340" y="17229"/>
                      <a:pt x="15518" y="17318"/>
                    </a:cubicBezTo>
                    <a:cubicBezTo>
                      <a:pt x="15518" y="17328"/>
                      <a:pt x="15508" y="17348"/>
                      <a:pt x="15508" y="17358"/>
                    </a:cubicBezTo>
                    <a:cubicBezTo>
                      <a:pt x="15489" y="17407"/>
                      <a:pt x="15469" y="17467"/>
                      <a:pt x="15459" y="17536"/>
                    </a:cubicBezTo>
                    <a:cubicBezTo>
                      <a:pt x="15389" y="17576"/>
                      <a:pt x="15320" y="17606"/>
                      <a:pt x="15270" y="17636"/>
                    </a:cubicBezTo>
                    <a:cubicBezTo>
                      <a:pt x="15236" y="17658"/>
                      <a:pt x="15205" y="17664"/>
                      <a:pt x="15172" y="17664"/>
                    </a:cubicBezTo>
                    <a:cubicBezTo>
                      <a:pt x="15138" y="17664"/>
                      <a:pt x="15103" y="17658"/>
                      <a:pt x="15062" y="17658"/>
                    </a:cubicBezTo>
                    <a:cubicBezTo>
                      <a:pt x="15001" y="17658"/>
                      <a:pt x="14926" y="17671"/>
                      <a:pt x="14824" y="17735"/>
                    </a:cubicBezTo>
                    <a:cubicBezTo>
                      <a:pt x="14785" y="17764"/>
                      <a:pt x="14745" y="17794"/>
                      <a:pt x="14715" y="17824"/>
                    </a:cubicBezTo>
                    <a:cubicBezTo>
                      <a:pt x="14666" y="17874"/>
                      <a:pt x="14636" y="17913"/>
                      <a:pt x="14616" y="17933"/>
                    </a:cubicBezTo>
                    <a:cubicBezTo>
                      <a:pt x="14604" y="17950"/>
                      <a:pt x="14593" y="17961"/>
                      <a:pt x="14578" y="17961"/>
                    </a:cubicBezTo>
                    <a:cubicBezTo>
                      <a:pt x="14566" y="17961"/>
                      <a:pt x="14553" y="17955"/>
                      <a:pt x="14537" y="17943"/>
                    </a:cubicBezTo>
                    <a:cubicBezTo>
                      <a:pt x="14517" y="17923"/>
                      <a:pt x="14487" y="17923"/>
                      <a:pt x="14457" y="17923"/>
                    </a:cubicBezTo>
                    <a:cubicBezTo>
                      <a:pt x="14477" y="17903"/>
                      <a:pt x="14487" y="17883"/>
                      <a:pt x="14517" y="17874"/>
                    </a:cubicBezTo>
                    <a:cubicBezTo>
                      <a:pt x="14547" y="17874"/>
                      <a:pt x="14586" y="17903"/>
                      <a:pt x="14616" y="17933"/>
                    </a:cubicBezTo>
                    <a:cubicBezTo>
                      <a:pt x="14547" y="17844"/>
                      <a:pt x="14487" y="17824"/>
                      <a:pt x="14497" y="17745"/>
                    </a:cubicBezTo>
                    <a:cubicBezTo>
                      <a:pt x="14438" y="17735"/>
                      <a:pt x="14378" y="17675"/>
                      <a:pt x="14438" y="17536"/>
                    </a:cubicBezTo>
                    <a:cubicBezTo>
                      <a:pt x="14447" y="17526"/>
                      <a:pt x="14447" y="17526"/>
                      <a:pt x="14447" y="17517"/>
                    </a:cubicBezTo>
                    <a:cubicBezTo>
                      <a:pt x="14547" y="17308"/>
                      <a:pt x="14606" y="17398"/>
                      <a:pt x="14636" y="17338"/>
                    </a:cubicBezTo>
                    <a:cubicBezTo>
                      <a:pt x="14646" y="17318"/>
                      <a:pt x="14656" y="17289"/>
                      <a:pt x="14666" y="17259"/>
                    </a:cubicBezTo>
                    <a:cubicBezTo>
                      <a:pt x="14692" y="17309"/>
                      <a:pt x="14735" y="17327"/>
                      <a:pt x="14783" y="17327"/>
                    </a:cubicBezTo>
                    <a:cubicBezTo>
                      <a:pt x="14879" y="17327"/>
                      <a:pt x="15000" y="17255"/>
                      <a:pt x="15072" y="17209"/>
                    </a:cubicBezTo>
                    <a:cubicBezTo>
                      <a:pt x="15106" y="17185"/>
                      <a:pt x="15137" y="17173"/>
                      <a:pt x="15171" y="17173"/>
                    </a:cubicBezTo>
                    <a:close/>
                    <a:moveTo>
                      <a:pt x="14331" y="17760"/>
                    </a:moveTo>
                    <a:cubicBezTo>
                      <a:pt x="14337" y="17760"/>
                      <a:pt x="14343" y="17761"/>
                      <a:pt x="14348" y="17764"/>
                    </a:cubicBezTo>
                    <a:cubicBezTo>
                      <a:pt x="14398" y="17784"/>
                      <a:pt x="14388" y="17864"/>
                      <a:pt x="14447" y="17923"/>
                    </a:cubicBezTo>
                    <a:cubicBezTo>
                      <a:pt x="14428" y="17933"/>
                      <a:pt x="14398" y="17953"/>
                      <a:pt x="14358" y="17983"/>
                    </a:cubicBezTo>
                    <a:cubicBezTo>
                      <a:pt x="14319" y="17953"/>
                      <a:pt x="14289" y="17943"/>
                      <a:pt x="14259" y="17903"/>
                    </a:cubicBezTo>
                    <a:cubicBezTo>
                      <a:pt x="14206" y="17859"/>
                      <a:pt x="14279" y="17760"/>
                      <a:pt x="14331" y="17760"/>
                    </a:cubicBezTo>
                    <a:close/>
                    <a:moveTo>
                      <a:pt x="14263" y="18312"/>
                    </a:moveTo>
                    <a:cubicBezTo>
                      <a:pt x="14283" y="18312"/>
                      <a:pt x="14283" y="18388"/>
                      <a:pt x="14319" y="18439"/>
                    </a:cubicBezTo>
                    <a:cubicBezTo>
                      <a:pt x="14310" y="18440"/>
                      <a:pt x="14302" y="18441"/>
                      <a:pt x="14294" y="18441"/>
                    </a:cubicBezTo>
                    <a:cubicBezTo>
                      <a:pt x="14254" y="18441"/>
                      <a:pt x="14218" y="18421"/>
                      <a:pt x="14209" y="18379"/>
                    </a:cubicBezTo>
                    <a:cubicBezTo>
                      <a:pt x="14209" y="18369"/>
                      <a:pt x="14219" y="18359"/>
                      <a:pt x="14229" y="18349"/>
                    </a:cubicBezTo>
                    <a:cubicBezTo>
                      <a:pt x="14246" y="18322"/>
                      <a:pt x="14256" y="18312"/>
                      <a:pt x="14263" y="18312"/>
                    </a:cubicBezTo>
                    <a:close/>
                    <a:moveTo>
                      <a:pt x="20263" y="18563"/>
                    </a:moveTo>
                    <a:cubicBezTo>
                      <a:pt x="20298" y="18563"/>
                      <a:pt x="20332" y="18568"/>
                      <a:pt x="20367" y="18578"/>
                    </a:cubicBezTo>
                    <a:cubicBezTo>
                      <a:pt x="20317" y="18627"/>
                      <a:pt x="20337" y="18637"/>
                      <a:pt x="20387" y="18637"/>
                    </a:cubicBezTo>
                    <a:cubicBezTo>
                      <a:pt x="20367" y="18647"/>
                      <a:pt x="20347" y="18647"/>
                      <a:pt x="20317" y="18647"/>
                    </a:cubicBezTo>
                    <a:cubicBezTo>
                      <a:pt x="20278" y="18647"/>
                      <a:pt x="20248" y="18657"/>
                      <a:pt x="20218" y="18667"/>
                    </a:cubicBezTo>
                    <a:cubicBezTo>
                      <a:pt x="20238" y="18696"/>
                      <a:pt x="20258" y="18726"/>
                      <a:pt x="20278" y="18756"/>
                    </a:cubicBezTo>
                    <a:cubicBezTo>
                      <a:pt x="20268" y="18756"/>
                      <a:pt x="20248" y="18766"/>
                      <a:pt x="20228" y="18796"/>
                    </a:cubicBezTo>
                    <a:cubicBezTo>
                      <a:pt x="20228" y="18806"/>
                      <a:pt x="20218" y="18806"/>
                      <a:pt x="20218" y="18815"/>
                    </a:cubicBezTo>
                    <a:cubicBezTo>
                      <a:pt x="20198" y="18796"/>
                      <a:pt x="20188" y="18776"/>
                      <a:pt x="20169" y="18746"/>
                    </a:cubicBezTo>
                    <a:cubicBezTo>
                      <a:pt x="20148" y="18705"/>
                      <a:pt x="20133" y="18690"/>
                      <a:pt x="20120" y="18690"/>
                    </a:cubicBezTo>
                    <a:cubicBezTo>
                      <a:pt x="20108" y="18690"/>
                      <a:pt x="20099" y="18702"/>
                      <a:pt x="20089" y="18716"/>
                    </a:cubicBezTo>
                    <a:cubicBezTo>
                      <a:pt x="20079" y="18746"/>
                      <a:pt x="20119" y="18786"/>
                      <a:pt x="20129" y="18815"/>
                    </a:cubicBezTo>
                    <a:cubicBezTo>
                      <a:pt x="20139" y="18825"/>
                      <a:pt x="20149" y="18865"/>
                      <a:pt x="20149" y="18895"/>
                    </a:cubicBezTo>
                    <a:cubicBezTo>
                      <a:pt x="20129" y="18925"/>
                      <a:pt x="20119" y="18944"/>
                      <a:pt x="20099" y="18954"/>
                    </a:cubicBezTo>
                    <a:cubicBezTo>
                      <a:pt x="20099" y="18934"/>
                      <a:pt x="20099" y="18915"/>
                      <a:pt x="20099" y="18905"/>
                    </a:cubicBezTo>
                    <a:cubicBezTo>
                      <a:pt x="20099" y="18879"/>
                      <a:pt x="20063" y="18788"/>
                      <a:pt x="20033" y="18788"/>
                    </a:cubicBezTo>
                    <a:cubicBezTo>
                      <a:pt x="20029" y="18788"/>
                      <a:pt x="20024" y="18790"/>
                      <a:pt x="20020" y="18796"/>
                    </a:cubicBezTo>
                    <a:cubicBezTo>
                      <a:pt x="20015" y="18803"/>
                      <a:pt x="20007" y="18806"/>
                      <a:pt x="19999" y="18806"/>
                    </a:cubicBezTo>
                    <a:cubicBezTo>
                      <a:pt x="19958" y="18806"/>
                      <a:pt x="19891" y="18739"/>
                      <a:pt x="19891" y="18706"/>
                    </a:cubicBezTo>
                    <a:lnTo>
                      <a:pt x="19881" y="18706"/>
                    </a:lnTo>
                    <a:cubicBezTo>
                      <a:pt x="19881" y="18696"/>
                      <a:pt x="19881" y="18696"/>
                      <a:pt x="19881" y="18696"/>
                    </a:cubicBezTo>
                    <a:cubicBezTo>
                      <a:pt x="19941" y="18667"/>
                      <a:pt x="20010" y="18637"/>
                      <a:pt x="20099" y="18597"/>
                    </a:cubicBezTo>
                    <a:cubicBezTo>
                      <a:pt x="20119" y="18587"/>
                      <a:pt x="20139" y="18587"/>
                      <a:pt x="20159" y="18578"/>
                    </a:cubicBezTo>
                    <a:cubicBezTo>
                      <a:pt x="20193" y="18568"/>
                      <a:pt x="20228" y="18563"/>
                      <a:pt x="20263" y="18563"/>
                    </a:cubicBezTo>
                    <a:close/>
                    <a:moveTo>
                      <a:pt x="14793" y="18037"/>
                    </a:moveTo>
                    <a:cubicBezTo>
                      <a:pt x="14868" y="18037"/>
                      <a:pt x="14844" y="18310"/>
                      <a:pt x="14844" y="18310"/>
                    </a:cubicBezTo>
                    <a:cubicBezTo>
                      <a:pt x="14844" y="18310"/>
                      <a:pt x="14943" y="18568"/>
                      <a:pt x="15112" y="18677"/>
                    </a:cubicBezTo>
                    <a:cubicBezTo>
                      <a:pt x="15151" y="18696"/>
                      <a:pt x="15161" y="18716"/>
                      <a:pt x="15171" y="18736"/>
                    </a:cubicBezTo>
                    <a:cubicBezTo>
                      <a:pt x="15094" y="18806"/>
                      <a:pt x="14963" y="18845"/>
                      <a:pt x="14871" y="18845"/>
                    </a:cubicBezTo>
                    <a:cubicBezTo>
                      <a:pt x="14845" y="18845"/>
                      <a:pt x="14822" y="18842"/>
                      <a:pt x="14804" y="18835"/>
                    </a:cubicBezTo>
                    <a:cubicBezTo>
                      <a:pt x="14799" y="18834"/>
                      <a:pt x="14795" y="18833"/>
                      <a:pt x="14791" y="18833"/>
                    </a:cubicBezTo>
                    <a:cubicBezTo>
                      <a:pt x="14765" y="18833"/>
                      <a:pt x="14765" y="18860"/>
                      <a:pt x="14765" y="18895"/>
                    </a:cubicBezTo>
                    <a:cubicBezTo>
                      <a:pt x="14685" y="18934"/>
                      <a:pt x="14616" y="18984"/>
                      <a:pt x="14547" y="19044"/>
                    </a:cubicBezTo>
                    <a:cubicBezTo>
                      <a:pt x="14509" y="19066"/>
                      <a:pt x="14472" y="19077"/>
                      <a:pt x="14427" y="19077"/>
                    </a:cubicBezTo>
                    <a:cubicBezTo>
                      <a:pt x="14412" y="19077"/>
                      <a:pt x="14395" y="19076"/>
                      <a:pt x="14378" y="19073"/>
                    </a:cubicBezTo>
                    <a:cubicBezTo>
                      <a:pt x="14338" y="19073"/>
                      <a:pt x="14299" y="19063"/>
                      <a:pt x="14259" y="19053"/>
                    </a:cubicBezTo>
                    <a:lnTo>
                      <a:pt x="14299" y="19053"/>
                    </a:lnTo>
                    <a:cubicBezTo>
                      <a:pt x="14319" y="19057"/>
                      <a:pt x="14335" y="19058"/>
                      <a:pt x="14349" y="19058"/>
                    </a:cubicBezTo>
                    <a:cubicBezTo>
                      <a:pt x="14378" y="19058"/>
                      <a:pt x="14398" y="19053"/>
                      <a:pt x="14418" y="19053"/>
                    </a:cubicBezTo>
                    <a:cubicBezTo>
                      <a:pt x="14452" y="18976"/>
                      <a:pt x="14324" y="18855"/>
                      <a:pt x="14358" y="18855"/>
                    </a:cubicBezTo>
                    <a:cubicBezTo>
                      <a:pt x="14363" y="18855"/>
                      <a:pt x="14373" y="18858"/>
                      <a:pt x="14388" y="18865"/>
                    </a:cubicBezTo>
                    <a:cubicBezTo>
                      <a:pt x="14461" y="18896"/>
                      <a:pt x="14504" y="18937"/>
                      <a:pt x="14550" y="18937"/>
                    </a:cubicBezTo>
                    <a:cubicBezTo>
                      <a:pt x="14578" y="18937"/>
                      <a:pt x="14608" y="18921"/>
                      <a:pt x="14646" y="18875"/>
                    </a:cubicBezTo>
                    <a:cubicBezTo>
                      <a:pt x="14666" y="18855"/>
                      <a:pt x="14676" y="18845"/>
                      <a:pt x="14695" y="18835"/>
                    </a:cubicBezTo>
                    <a:cubicBezTo>
                      <a:pt x="14695" y="18825"/>
                      <a:pt x="14695" y="18825"/>
                      <a:pt x="14695" y="18825"/>
                    </a:cubicBezTo>
                    <a:cubicBezTo>
                      <a:pt x="14765" y="18766"/>
                      <a:pt x="14794" y="18766"/>
                      <a:pt x="14834" y="18716"/>
                    </a:cubicBezTo>
                    <a:cubicBezTo>
                      <a:pt x="14894" y="18657"/>
                      <a:pt x="14904" y="18657"/>
                      <a:pt x="14933" y="18617"/>
                    </a:cubicBezTo>
                    <a:cubicBezTo>
                      <a:pt x="14960" y="18581"/>
                      <a:pt x="14922" y="18505"/>
                      <a:pt x="14893" y="18505"/>
                    </a:cubicBezTo>
                    <a:cubicBezTo>
                      <a:pt x="14890" y="18505"/>
                      <a:pt x="14887" y="18506"/>
                      <a:pt x="14884" y="18508"/>
                    </a:cubicBezTo>
                    <a:cubicBezTo>
                      <a:pt x="14844" y="18528"/>
                      <a:pt x="14854" y="18597"/>
                      <a:pt x="14785" y="18667"/>
                    </a:cubicBezTo>
                    <a:cubicBezTo>
                      <a:pt x="14683" y="18779"/>
                      <a:pt x="14633" y="18821"/>
                      <a:pt x="14615" y="18821"/>
                    </a:cubicBezTo>
                    <a:cubicBezTo>
                      <a:pt x="14582" y="18821"/>
                      <a:pt x="14654" y="18683"/>
                      <a:pt x="14705" y="18587"/>
                    </a:cubicBezTo>
                    <a:cubicBezTo>
                      <a:pt x="14775" y="18449"/>
                      <a:pt x="14844" y="18538"/>
                      <a:pt x="14824" y="18429"/>
                    </a:cubicBezTo>
                    <a:cubicBezTo>
                      <a:pt x="14814" y="18389"/>
                      <a:pt x="14804" y="18349"/>
                      <a:pt x="14785" y="18320"/>
                    </a:cubicBezTo>
                    <a:cubicBezTo>
                      <a:pt x="14772" y="18324"/>
                      <a:pt x="14760" y="18326"/>
                      <a:pt x="14747" y="18326"/>
                    </a:cubicBezTo>
                    <a:cubicBezTo>
                      <a:pt x="14728" y="18326"/>
                      <a:pt x="14709" y="18321"/>
                      <a:pt x="14685" y="18310"/>
                    </a:cubicBezTo>
                    <a:cubicBezTo>
                      <a:pt x="14685" y="18310"/>
                      <a:pt x="14676" y="18320"/>
                      <a:pt x="14676" y="18330"/>
                    </a:cubicBezTo>
                    <a:cubicBezTo>
                      <a:pt x="14636" y="18449"/>
                      <a:pt x="14676" y="18578"/>
                      <a:pt x="14576" y="18667"/>
                    </a:cubicBezTo>
                    <a:cubicBezTo>
                      <a:pt x="14547" y="18697"/>
                      <a:pt x="14528" y="18710"/>
                      <a:pt x="14517" y="18710"/>
                    </a:cubicBezTo>
                    <a:cubicBezTo>
                      <a:pt x="14494" y="18710"/>
                      <a:pt x="14518" y="18636"/>
                      <a:pt x="14566" y="18518"/>
                    </a:cubicBezTo>
                    <a:cubicBezTo>
                      <a:pt x="14606" y="18429"/>
                      <a:pt x="14636" y="18340"/>
                      <a:pt x="14646" y="18280"/>
                    </a:cubicBezTo>
                    <a:lnTo>
                      <a:pt x="14636" y="18280"/>
                    </a:lnTo>
                    <a:cubicBezTo>
                      <a:pt x="14626" y="18270"/>
                      <a:pt x="14616" y="18260"/>
                      <a:pt x="14606" y="18250"/>
                    </a:cubicBezTo>
                    <a:cubicBezTo>
                      <a:pt x="14606" y="18240"/>
                      <a:pt x="14616" y="18230"/>
                      <a:pt x="14626" y="18221"/>
                    </a:cubicBezTo>
                    <a:cubicBezTo>
                      <a:pt x="14646" y="18191"/>
                      <a:pt x="14676" y="18151"/>
                      <a:pt x="14705" y="18111"/>
                    </a:cubicBezTo>
                    <a:cubicBezTo>
                      <a:pt x="14744" y="18058"/>
                      <a:pt x="14773" y="18037"/>
                      <a:pt x="14793" y="18037"/>
                    </a:cubicBezTo>
                    <a:close/>
                    <a:moveTo>
                      <a:pt x="20177" y="19314"/>
                    </a:moveTo>
                    <a:cubicBezTo>
                      <a:pt x="20183" y="19314"/>
                      <a:pt x="20194" y="19316"/>
                      <a:pt x="20208" y="19321"/>
                    </a:cubicBezTo>
                    <a:cubicBezTo>
                      <a:pt x="20228" y="19331"/>
                      <a:pt x="20238" y="19341"/>
                      <a:pt x="20248" y="19351"/>
                    </a:cubicBezTo>
                    <a:cubicBezTo>
                      <a:pt x="20248" y="19381"/>
                      <a:pt x="20238" y="19391"/>
                      <a:pt x="20218" y="19391"/>
                    </a:cubicBezTo>
                    <a:cubicBezTo>
                      <a:pt x="20173" y="19338"/>
                      <a:pt x="20157" y="19314"/>
                      <a:pt x="20177" y="19314"/>
                    </a:cubicBezTo>
                    <a:close/>
                    <a:moveTo>
                      <a:pt x="20516" y="19311"/>
                    </a:moveTo>
                    <a:lnTo>
                      <a:pt x="20516" y="19311"/>
                    </a:lnTo>
                    <a:cubicBezTo>
                      <a:pt x="20555" y="19361"/>
                      <a:pt x="20595" y="19400"/>
                      <a:pt x="20605" y="19440"/>
                    </a:cubicBezTo>
                    <a:cubicBezTo>
                      <a:pt x="20615" y="19450"/>
                      <a:pt x="20615" y="19450"/>
                      <a:pt x="20615" y="19460"/>
                    </a:cubicBezTo>
                    <a:cubicBezTo>
                      <a:pt x="20605" y="19470"/>
                      <a:pt x="20595" y="19470"/>
                      <a:pt x="20585" y="19470"/>
                    </a:cubicBezTo>
                    <a:cubicBezTo>
                      <a:pt x="20585" y="19460"/>
                      <a:pt x="20575" y="19450"/>
                      <a:pt x="20575" y="19430"/>
                    </a:cubicBezTo>
                    <a:cubicBezTo>
                      <a:pt x="20555" y="19381"/>
                      <a:pt x="20535" y="19351"/>
                      <a:pt x="20516" y="19311"/>
                    </a:cubicBezTo>
                    <a:close/>
                    <a:moveTo>
                      <a:pt x="15013" y="19311"/>
                    </a:moveTo>
                    <a:cubicBezTo>
                      <a:pt x="15013" y="19311"/>
                      <a:pt x="15023" y="19321"/>
                      <a:pt x="15032" y="19321"/>
                    </a:cubicBezTo>
                    <a:cubicBezTo>
                      <a:pt x="15144" y="19385"/>
                      <a:pt x="15071" y="19518"/>
                      <a:pt x="14920" y="19518"/>
                    </a:cubicBezTo>
                    <a:cubicBezTo>
                      <a:pt x="14883" y="19518"/>
                      <a:pt x="14840" y="19510"/>
                      <a:pt x="14794" y="19490"/>
                    </a:cubicBezTo>
                    <a:cubicBezTo>
                      <a:pt x="14864" y="19391"/>
                      <a:pt x="14884" y="19361"/>
                      <a:pt x="15013" y="19311"/>
                    </a:cubicBezTo>
                    <a:close/>
                    <a:moveTo>
                      <a:pt x="14367" y="19390"/>
                    </a:moveTo>
                    <a:cubicBezTo>
                      <a:pt x="14388" y="19390"/>
                      <a:pt x="14405" y="19401"/>
                      <a:pt x="14418" y="19420"/>
                    </a:cubicBezTo>
                    <a:cubicBezTo>
                      <a:pt x="14388" y="19450"/>
                      <a:pt x="14348" y="19490"/>
                      <a:pt x="14319" y="19529"/>
                    </a:cubicBezTo>
                    <a:cubicBezTo>
                      <a:pt x="14299" y="19529"/>
                      <a:pt x="14279" y="19529"/>
                      <a:pt x="14269" y="19519"/>
                    </a:cubicBezTo>
                    <a:cubicBezTo>
                      <a:pt x="14239" y="19549"/>
                      <a:pt x="14219" y="19579"/>
                      <a:pt x="14190" y="19619"/>
                    </a:cubicBezTo>
                    <a:cubicBezTo>
                      <a:pt x="14163" y="19664"/>
                      <a:pt x="14124" y="19702"/>
                      <a:pt x="14098" y="19702"/>
                    </a:cubicBezTo>
                    <a:cubicBezTo>
                      <a:pt x="14084" y="19702"/>
                      <a:pt x="14074" y="19692"/>
                      <a:pt x="14071" y="19668"/>
                    </a:cubicBezTo>
                    <a:cubicBezTo>
                      <a:pt x="14110" y="19619"/>
                      <a:pt x="14160" y="19569"/>
                      <a:pt x="14229" y="19490"/>
                    </a:cubicBezTo>
                    <a:cubicBezTo>
                      <a:pt x="14269" y="19440"/>
                      <a:pt x="14299" y="19410"/>
                      <a:pt x="14328" y="19400"/>
                    </a:cubicBezTo>
                    <a:cubicBezTo>
                      <a:pt x="14343" y="19393"/>
                      <a:pt x="14355" y="19390"/>
                      <a:pt x="14367" y="19390"/>
                    </a:cubicBezTo>
                    <a:close/>
                    <a:moveTo>
                      <a:pt x="14414" y="20480"/>
                    </a:moveTo>
                    <a:cubicBezTo>
                      <a:pt x="14418" y="20480"/>
                      <a:pt x="14422" y="20480"/>
                      <a:pt x="14428" y="20481"/>
                    </a:cubicBezTo>
                    <a:cubicBezTo>
                      <a:pt x="14445" y="20490"/>
                      <a:pt x="14455" y="20506"/>
                      <a:pt x="14463" y="20523"/>
                    </a:cubicBezTo>
                    <a:lnTo>
                      <a:pt x="14463" y="20523"/>
                    </a:lnTo>
                    <a:cubicBezTo>
                      <a:pt x="14460" y="20521"/>
                      <a:pt x="14454" y="20521"/>
                      <a:pt x="14447" y="20521"/>
                    </a:cubicBezTo>
                    <a:cubicBezTo>
                      <a:pt x="14444" y="20522"/>
                      <a:pt x="14441" y="20522"/>
                      <a:pt x="14438" y="20522"/>
                    </a:cubicBezTo>
                    <a:cubicBezTo>
                      <a:pt x="14404" y="20522"/>
                      <a:pt x="14370" y="20480"/>
                      <a:pt x="14414" y="20480"/>
                    </a:cubicBezTo>
                    <a:close/>
                    <a:moveTo>
                      <a:pt x="14303" y="20589"/>
                    </a:moveTo>
                    <a:cubicBezTo>
                      <a:pt x="14315" y="20589"/>
                      <a:pt x="14319" y="20595"/>
                      <a:pt x="14319" y="20600"/>
                    </a:cubicBezTo>
                    <a:cubicBezTo>
                      <a:pt x="14309" y="20610"/>
                      <a:pt x="14309" y="20620"/>
                      <a:pt x="14299" y="20630"/>
                    </a:cubicBezTo>
                    <a:cubicBezTo>
                      <a:pt x="14279" y="20650"/>
                      <a:pt x="14239" y="20689"/>
                      <a:pt x="14190" y="20729"/>
                    </a:cubicBezTo>
                    <a:cubicBezTo>
                      <a:pt x="14180" y="20719"/>
                      <a:pt x="14170" y="20719"/>
                      <a:pt x="14160" y="20709"/>
                    </a:cubicBezTo>
                    <a:cubicBezTo>
                      <a:pt x="14150" y="20699"/>
                      <a:pt x="14140" y="20680"/>
                      <a:pt x="14140" y="20660"/>
                    </a:cubicBezTo>
                    <a:cubicBezTo>
                      <a:pt x="14180" y="20640"/>
                      <a:pt x="14219" y="20610"/>
                      <a:pt x="14259" y="20600"/>
                    </a:cubicBezTo>
                    <a:cubicBezTo>
                      <a:pt x="14280" y="20592"/>
                      <a:pt x="14294" y="20589"/>
                      <a:pt x="14303" y="20589"/>
                    </a:cubicBezTo>
                    <a:close/>
                    <a:moveTo>
                      <a:pt x="14626" y="19946"/>
                    </a:moveTo>
                    <a:cubicBezTo>
                      <a:pt x="14636" y="19956"/>
                      <a:pt x="14636" y="19966"/>
                      <a:pt x="14646" y="19966"/>
                    </a:cubicBezTo>
                    <a:cubicBezTo>
                      <a:pt x="14646" y="19976"/>
                      <a:pt x="14656" y="19985"/>
                      <a:pt x="14666" y="19995"/>
                    </a:cubicBezTo>
                    <a:cubicBezTo>
                      <a:pt x="14673" y="20006"/>
                      <a:pt x="14677" y="20010"/>
                      <a:pt x="14681" y="20010"/>
                    </a:cubicBezTo>
                    <a:cubicBezTo>
                      <a:pt x="14689" y="20010"/>
                      <a:pt x="14696" y="19995"/>
                      <a:pt x="14715" y="19976"/>
                    </a:cubicBezTo>
                    <a:lnTo>
                      <a:pt x="14715" y="19976"/>
                    </a:lnTo>
                    <a:cubicBezTo>
                      <a:pt x="14705" y="20005"/>
                      <a:pt x="14685" y="20035"/>
                      <a:pt x="14666" y="20055"/>
                    </a:cubicBezTo>
                    <a:cubicBezTo>
                      <a:pt x="14676" y="20114"/>
                      <a:pt x="14685" y="20154"/>
                      <a:pt x="14695" y="20174"/>
                    </a:cubicBezTo>
                    <a:cubicBezTo>
                      <a:pt x="14715" y="20233"/>
                      <a:pt x="14715" y="20352"/>
                      <a:pt x="14715" y="20451"/>
                    </a:cubicBezTo>
                    <a:cubicBezTo>
                      <a:pt x="14717" y="20472"/>
                      <a:pt x="14722" y="20480"/>
                      <a:pt x="14728" y="20480"/>
                    </a:cubicBezTo>
                    <a:cubicBezTo>
                      <a:pt x="14749" y="20480"/>
                      <a:pt x="14793" y="20390"/>
                      <a:pt x="14854" y="20382"/>
                    </a:cubicBezTo>
                    <a:cubicBezTo>
                      <a:pt x="14872" y="20380"/>
                      <a:pt x="14882" y="20379"/>
                      <a:pt x="14887" y="20379"/>
                    </a:cubicBezTo>
                    <a:cubicBezTo>
                      <a:pt x="14904" y="20379"/>
                      <a:pt x="14857" y="20393"/>
                      <a:pt x="14834" y="20432"/>
                    </a:cubicBezTo>
                    <a:cubicBezTo>
                      <a:pt x="14785" y="20501"/>
                      <a:pt x="14745" y="20640"/>
                      <a:pt x="14755" y="20660"/>
                    </a:cubicBezTo>
                    <a:cubicBezTo>
                      <a:pt x="14757" y="20665"/>
                      <a:pt x="14760" y="20666"/>
                      <a:pt x="14764" y="20666"/>
                    </a:cubicBezTo>
                    <a:cubicBezTo>
                      <a:pt x="14767" y="20666"/>
                      <a:pt x="14771" y="20665"/>
                      <a:pt x="14775" y="20665"/>
                    </a:cubicBezTo>
                    <a:cubicBezTo>
                      <a:pt x="14782" y="20665"/>
                      <a:pt x="14790" y="20670"/>
                      <a:pt x="14794" y="20699"/>
                    </a:cubicBezTo>
                    <a:cubicBezTo>
                      <a:pt x="14802" y="20746"/>
                      <a:pt x="14866" y="20775"/>
                      <a:pt x="14917" y="20775"/>
                    </a:cubicBezTo>
                    <a:cubicBezTo>
                      <a:pt x="14930" y="20775"/>
                      <a:pt x="14943" y="20773"/>
                      <a:pt x="14953" y="20769"/>
                    </a:cubicBezTo>
                    <a:cubicBezTo>
                      <a:pt x="14973" y="20769"/>
                      <a:pt x="14963" y="20808"/>
                      <a:pt x="14943" y="20858"/>
                    </a:cubicBezTo>
                    <a:cubicBezTo>
                      <a:pt x="14920" y="20882"/>
                      <a:pt x="14890" y="20892"/>
                      <a:pt x="14860" y="20892"/>
                    </a:cubicBezTo>
                    <a:cubicBezTo>
                      <a:pt x="14763" y="20892"/>
                      <a:pt x="14653" y="20788"/>
                      <a:pt x="14676" y="20689"/>
                    </a:cubicBezTo>
                    <a:cubicBezTo>
                      <a:pt x="14725" y="20541"/>
                      <a:pt x="14814" y="20551"/>
                      <a:pt x="14547" y="20442"/>
                    </a:cubicBezTo>
                    <a:cubicBezTo>
                      <a:pt x="14547" y="20362"/>
                      <a:pt x="14537" y="20362"/>
                      <a:pt x="14557" y="20303"/>
                    </a:cubicBezTo>
                    <a:cubicBezTo>
                      <a:pt x="14566" y="20283"/>
                      <a:pt x="14586" y="20214"/>
                      <a:pt x="14596" y="20154"/>
                    </a:cubicBezTo>
                    <a:lnTo>
                      <a:pt x="14596" y="20154"/>
                    </a:lnTo>
                    <a:cubicBezTo>
                      <a:pt x="14555" y="20195"/>
                      <a:pt x="14519" y="20213"/>
                      <a:pt x="14483" y="20213"/>
                    </a:cubicBezTo>
                    <a:cubicBezTo>
                      <a:pt x="14408" y="20213"/>
                      <a:pt x="14337" y="20133"/>
                      <a:pt x="14229" y="20025"/>
                    </a:cubicBezTo>
                    <a:cubicBezTo>
                      <a:pt x="14276" y="19999"/>
                      <a:pt x="14339" y="19959"/>
                      <a:pt x="14386" y="19959"/>
                    </a:cubicBezTo>
                    <a:cubicBezTo>
                      <a:pt x="14409" y="19959"/>
                      <a:pt x="14428" y="19969"/>
                      <a:pt x="14438" y="19995"/>
                    </a:cubicBezTo>
                    <a:cubicBezTo>
                      <a:pt x="14461" y="20047"/>
                      <a:pt x="14470" y="20079"/>
                      <a:pt x="14486" y="20079"/>
                    </a:cubicBezTo>
                    <a:cubicBezTo>
                      <a:pt x="14497" y="20079"/>
                      <a:pt x="14512" y="20063"/>
                      <a:pt x="14537" y="20025"/>
                    </a:cubicBezTo>
                    <a:cubicBezTo>
                      <a:pt x="14559" y="19989"/>
                      <a:pt x="14572" y="19982"/>
                      <a:pt x="14581" y="19982"/>
                    </a:cubicBezTo>
                    <a:cubicBezTo>
                      <a:pt x="14588" y="19982"/>
                      <a:pt x="14593" y="19985"/>
                      <a:pt x="14599" y="19985"/>
                    </a:cubicBezTo>
                    <a:cubicBezTo>
                      <a:pt x="14603" y="19985"/>
                      <a:pt x="14609" y="19983"/>
                      <a:pt x="14616" y="19976"/>
                    </a:cubicBezTo>
                    <a:cubicBezTo>
                      <a:pt x="14616" y="19966"/>
                      <a:pt x="14626" y="19956"/>
                      <a:pt x="14626" y="19946"/>
                    </a:cubicBezTo>
                    <a:close/>
                    <a:moveTo>
                      <a:pt x="14507" y="20620"/>
                    </a:moveTo>
                    <a:cubicBezTo>
                      <a:pt x="14537" y="20749"/>
                      <a:pt x="14447" y="20888"/>
                      <a:pt x="14348" y="20908"/>
                    </a:cubicBezTo>
                    <a:cubicBezTo>
                      <a:pt x="14338" y="20898"/>
                      <a:pt x="14338" y="20888"/>
                      <a:pt x="14328" y="20878"/>
                    </a:cubicBezTo>
                    <a:cubicBezTo>
                      <a:pt x="14266" y="20842"/>
                      <a:pt x="14300" y="20807"/>
                      <a:pt x="14336" y="20807"/>
                    </a:cubicBezTo>
                    <a:cubicBezTo>
                      <a:pt x="14340" y="20807"/>
                      <a:pt x="14344" y="20807"/>
                      <a:pt x="14348" y="20808"/>
                    </a:cubicBezTo>
                    <a:cubicBezTo>
                      <a:pt x="14362" y="20815"/>
                      <a:pt x="14381" y="20819"/>
                      <a:pt x="14400" y="20819"/>
                    </a:cubicBezTo>
                    <a:cubicBezTo>
                      <a:pt x="14439" y="20819"/>
                      <a:pt x="14474" y="20802"/>
                      <a:pt x="14447" y="20749"/>
                    </a:cubicBezTo>
                    <a:cubicBezTo>
                      <a:pt x="14418" y="20680"/>
                      <a:pt x="14477" y="20640"/>
                      <a:pt x="14507" y="20620"/>
                    </a:cubicBezTo>
                    <a:close/>
                    <a:moveTo>
                      <a:pt x="13922" y="20927"/>
                    </a:moveTo>
                    <a:lnTo>
                      <a:pt x="13922" y="20927"/>
                    </a:lnTo>
                    <a:cubicBezTo>
                      <a:pt x="13912" y="20957"/>
                      <a:pt x="13902" y="20987"/>
                      <a:pt x="13892" y="21017"/>
                    </a:cubicBezTo>
                    <a:cubicBezTo>
                      <a:pt x="13872" y="21046"/>
                      <a:pt x="13862" y="21056"/>
                      <a:pt x="13872" y="21066"/>
                    </a:cubicBezTo>
                    <a:cubicBezTo>
                      <a:pt x="13868" y="21099"/>
                      <a:pt x="13870" y="21112"/>
                      <a:pt x="13876" y="21112"/>
                    </a:cubicBezTo>
                    <a:cubicBezTo>
                      <a:pt x="13884" y="21112"/>
                      <a:pt x="13896" y="21097"/>
                      <a:pt x="13912" y="21076"/>
                    </a:cubicBezTo>
                    <a:cubicBezTo>
                      <a:pt x="13952" y="21076"/>
                      <a:pt x="14001" y="21066"/>
                      <a:pt x="14051" y="21056"/>
                    </a:cubicBezTo>
                    <a:cubicBezTo>
                      <a:pt x="14061" y="21066"/>
                      <a:pt x="14071" y="21076"/>
                      <a:pt x="14071" y="21096"/>
                    </a:cubicBezTo>
                    <a:cubicBezTo>
                      <a:pt x="14091" y="21136"/>
                      <a:pt x="14110" y="21175"/>
                      <a:pt x="14140" y="21205"/>
                    </a:cubicBezTo>
                    <a:cubicBezTo>
                      <a:pt x="14140" y="21205"/>
                      <a:pt x="14130" y="21215"/>
                      <a:pt x="14120" y="21215"/>
                    </a:cubicBezTo>
                    <a:cubicBezTo>
                      <a:pt x="14091" y="21215"/>
                      <a:pt x="14051" y="21205"/>
                      <a:pt x="14011" y="21185"/>
                    </a:cubicBezTo>
                    <a:cubicBezTo>
                      <a:pt x="13962" y="21146"/>
                      <a:pt x="13892" y="21126"/>
                      <a:pt x="13843" y="21116"/>
                    </a:cubicBezTo>
                    <a:cubicBezTo>
                      <a:pt x="13773" y="21106"/>
                      <a:pt x="13833" y="20987"/>
                      <a:pt x="13922" y="20927"/>
                    </a:cubicBezTo>
                    <a:close/>
                    <a:moveTo>
                      <a:pt x="12316" y="21413"/>
                    </a:moveTo>
                    <a:cubicBezTo>
                      <a:pt x="12326" y="21413"/>
                      <a:pt x="12335" y="21423"/>
                      <a:pt x="12335" y="21433"/>
                    </a:cubicBezTo>
                    <a:cubicBezTo>
                      <a:pt x="12333" y="21436"/>
                      <a:pt x="12330" y="21437"/>
                      <a:pt x="12328" y="21437"/>
                    </a:cubicBezTo>
                    <a:cubicBezTo>
                      <a:pt x="12321" y="21437"/>
                      <a:pt x="12316" y="21428"/>
                      <a:pt x="12316" y="21413"/>
                    </a:cubicBezTo>
                    <a:close/>
                    <a:moveTo>
                      <a:pt x="14656" y="21216"/>
                    </a:moveTo>
                    <a:cubicBezTo>
                      <a:pt x="14709" y="21216"/>
                      <a:pt x="14771" y="21246"/>
                      <a:pt x="14864" y="21304"/>
                    </a:cubicBezTo>
                    <a:cubicBezTo>
                      <a:pt x="14874" y="21354"/>
                      <a:pt x="14894" y="21423"/>
                      <a:pt x="14884" y="21512"/>
                    </a:cubicBezTo>
                    <a:cubicBezTo>
                      <a:pt x="14875" y="21584"/>
                      <a:pt x="14897" y="21609"/>
                      <a:pt x="14924" y="21609"/>
                    </a:cubicBezTo>
                    <a:cubicBezTo>
                      <a:pt x="14960" y="21609"/>
                      <a:pt x="15004" y="21562"/>
                      <a:pt x="14993" y="21522"/>
                    </a:cubicBezTo>
                    <a:cubicBezTo>
                      <a:pt x="14973" y="21463"/>
                      <a:pt x="14943" y="21473"/>
                      <a:pt x="15052" y="21413"/>
                    </a:cubicBezTo>
                    <a:cubicBezTo>
                      <a:pt x="15062" y="21423"/>
                      <a:pt x="15072" y="21433"/>
                      <a:pt x="15082" y="21443"/>
                    </a:cubicBezTo>
                    <a:cubicBezTo>
                      <a:pt x="15072" y="21453"/>
                      <a:pt x="15062" y="21473"/>
                      <a:pt x="15052" y="21493"/>
                    </a:cubicBezTo>
                    <a:cubicBezTo>
                      <a:pt x="15042" y="21532"/>
                      <a:pt x="15062" y="21572"/>
                      <a:pt x="15082" y="21602"/>
                    </a:cubicBezTo>
                    <a:cubicBezTo>
                      <a:pt x="15013" y="21681"/>
                      <a:pt x="14834" y="21760"/>
                      <a:pt x="14765" y="21820"/>
                    </a:cubicBezTo>
                    <a:cubicBezTo>
                      <a:pt x="14725" y="21852"/>
                      <a:pt x="14689" y="21859"/>
                      <a:pt x="14651" y="21859"/>
                    </a:cubicBezTo>
                    <a:cubicBezTo>
                      <a:pt x="14613" y="21859"/>
                      <a:pt x="14574" y="21852"/>
                      <a:pt x="14529" y="21852"/>
                    </a:cubicBezTo>
                    <a:cubicBezTo>
                      <a:pt x="14507" y="21852"/>
                      <a:pt x="14483" y="21854"/>
                      <a:pt x="14457" y="21859"/>
                    </a:cubicBezTo>
                    <a:cubicBezTo>
                      <a:pt x="14457" y="21850"/>
                      <a:pt x="14447" y="21830"/>
                      <a:pt x="14418" y="21810"/>
                    </a:cubicBezTo>
                    <a:cubicBezTo>
                      <a:pt x="14353" y="21764"/>
                      <a:pt x="14317" y="21740"/>
                      <a:pt x="14287" y="21740"/>
                    </a:cubicBezTo>
                    <a:cubicBezTo>
                      <a:pt x="14271" y="21740"/>
                      <a:pt x="14256" y="21747"/>
                      <a:pt x="14239" y="21760"/>
                    </a:cubicBezTo>
                    <a:cubicBezTo>
                      <a:pt x="14229" y="21760"/>
                      <a:pt x="14219" y="21770"/>
                      <a:pt x="14209" y="21780"/>
                    </a:cubicBezTo>
                    <a:cubicBezTo>
                      <a:pt x="14239" y="21810"/>
                      <a:pt x="14279" y="21879"/>
                      <a:pt x="14299" y="21939"/>
                    </a:cubicBezTo>
                    <a:cubicBezTo>
                      <a:pt x="14299" y="21949"/>
                      <a:pt x="14289" y="21949"/>
                      <a:pt x="14289" y="21949"/>
                    </a:cubicBezTo>
                    <a:cubicBezTo>
                      <a:pt x="14259" y="21969"/>
                      <a:pt x="14249" y="21988"/>
                      <a:pt x="14229" y="21998"/>
                    </a:cubicBezTo>
                    <a:cubicBezTo>
                      <a:pt x="14219" y="22008"/>
                      <a:pt x="14219" y="22008"/>
                      <a:pt x="14209" y="22018"/>
                    </a:cubicBezTo>
                    <a:cubicBezTo>
                      <a:pt x="14209" y="22008"/>
                      <a:pt x="14209" y="22008"/>
                      <a:pt x="14200" y="22008"/>
                    </a:cubicBezTo>
                    <a:cubicBezTo>
                      <a:pt x="14170" y="21929"/>
                      <a:pt x="14170" y="21909"/>
                      <a:pt x="14150" y="21869"/>
                    </a:cubicBezTo>
                    <a:cubicBezTo>
                      <a:pt x="14140" y="21859"/>
                      <a:pt x="14130" y="21840"/>
                      <a:pt x="14130" y="21820"/>
                    </a:cubicBezTo>
                    <a:cubicBezTo>
                      <a:pt x="14114" y="21779"/>
                      <a:pt x="14104" y="21733"/>
                      <a:pt x="14080" y="21733"/>
                    </a:cubicBezTo>
                    <a:cubicBezTo>
                      <a:pt x="14074" y="21733"/>
                      <a:pt x="14068" y="21735"/>
                      <a:pt x="14061" y="21740"/>
                    </a:cubicBezTo>
                    <a:cubicBezTo>
                      <a:pt x="14031" y="21721"/>
                      <a:pt x="13991" y="21731"/>
                      <a:pt x="14001" y="21691"/>
                    </a:cubicBezTo>
                    <a:lnTo>
                      <a:pt x="14001" y="21691"/>
                    </a:lnTo>
                    <a:cubicBezTo>
                      <a:pt x="13991" y="21711"/>
                      <a:pt x="13952" y="21770"/>
                      <a:pt x="13892" y="21840"/>
                    </a:cubicBezTo>
                    <a:cubicBezTo>
                      <a:pt x="13882" y="21830"/>
                      <a:pt x="13872" y="21830"/>
                      <a:pt x="13862" y="21810"/>
                    </a:cubicBezTo>
                    <a:cubicBezTo>
                      <a:pt x="13843" y="21780"/>
                      <a:pt x="13833" y="21760"/>
                      <a:pt x="13823" y="21740"/>
                    </a:cubicBezTo>
                    <a:cubicBezTo>
                      <a:pt x="13843" y="21731"/>
                      <a:pt x="13872" y="21711"/>
                      <a:pt x="13902" y="21701"/>
                    </a:cubicBezTo>
                    <a:cubicBezTo>
                      <a:pt x="13949" y="21678"/>
                      <a:pt x="13975" y="21668"/>
                      <a:pt x="13988" y="21668"/>
                    </a:cubicBezTo>
                    <a:cubicBezTo>
                      <a:pt x="13998" y="21668"/>
                      <a:pt x="14001" y="21673"/>
                      <a:pt x="14001" y="21681"/>
                    </a:cubicBezTo>
                    <a:cubicBezTo>
                      <a:pt x="14001" y="21681"/>
                      <a:pt x="14001" y="21671"/>
                      <a:pt x="14001" y="21671"/>
                    </a:cubicBezTo>
                    <a:cubicBezTo>
                      <a:pt x="14021" y="21602"/>
                      <a:pt x="14041" y="21542"/>
                      <a:pt x="14071" y="21522"/>
                    </a:cubicBezTo>
                    <a:cubicBezTo>
                      <a:pt x="14130" y="21602"/>
                      <a:pt x="14160" y="21622"/>
                      <a:pt x="14249" y="21691"/>
                    </a:cubicBezTo>
                    <a:cubicBezTo>
                      <a:pt x="14297" y="21729"/>
                      <a:pt x="14359" y="21749"/>
                      <a:pt x="14394" y="21749"/>
                    </a:cubicBezTo>
                    <a:cubicBezTo>
                      <a:pt x="14430" y="21749"/>
                      <a:pt x="14435" y="21727"/>
                      <a:pt x="14358" y="21681"/>
                    </a:cubicBezTo>
                    <a:cubicBezTo>
                      <a:pt x="14249" y="21612"/>
                      <a:pt x="14200" y="21572"/>
                      <a:pt x="14180" y="21532"/>
                    </a:cubicBezTo>
                    <a:cubicBezTo>
                      <a:pt x="14180" y="21532"/>
                      <a:pt x="14180" y="21532"/>
                      <a:pt x="14170" y="21522"/>
                    </a:cubicBezTo>
                    <a:cubicBezTo>
                      <a:pt x="14170" y="21512"/>
                      <a:pt x="14170" y="21503"/>
                      <a:pt x="14160" y="21503"/>
                    </a:cubicBezTo>
                    <a:cubicBezTo>
                      <a:pt x="14170" y="21473"/>
                      <a:pt x="14160" y="21413"/>
                      <a:pt x="14200" y="21393"/>
                    </a:cubicBezTo>
                    <a:cubicBezTo>
                      <a:pt x="14279" y="21433"/>
                      <a:pt x="14309" y="21473"/>
                      <a:pt x="14289" y="21522"/>
                    </a:cubicBezTo>
                    <a:cubicBezTo>
                      <a:pt x="14277" y="21562"/>
                      <a:pt x="14322" y="21609"/>
                      <a:pt x="14358" y="21609"/>
                    </a:cubicBezTo>
                    <a:cubicBezTo>
                      <a:pt x="14384" y="21609"/>
                      <a:pt x="14406" y="21584"/>
                      <a:pt x="14398" y="21512"/>
                    </a:cubicBezTo>
                    <a:cubicBezTo>
                      <a:pt x="14398" y="21483"/>
                      <a:pt x="14398" y="21453"/>
                      <a:pt x="14398" y="21433"/>
                    </a:cubicBezTo>
                    <a:cubicBezTo>
                      <a:pt x="14447" y="21433"/>
                      <a:pt x="14457" y="21413"/>
                      <a:pt x="14408" y="21364"/>
                    </a:cubicBezTo>
                    <a:cubicBezTo>
                      <a:pt x="14408" y="21354"/>
                      <a:pt x="14398" y="21344"/>
                      <a:pt x="14388" y="21344"/>
                    </a:cubicBezTo>
                    <a:cubicBezTo>
                      <a:pt x="14388" y="21334"/>
                      <a:pt x="14388" y="21314"/>
                      <a:pt x="14388" y="21304"/>
                    </a:cubicBezTo>
                    <a:cubicBezTo>
                      <a:pt x="14447" y="21304"/>
                      <a:pt x="14507" y="21294"/>
                      <a:pt x="14547" y="21265"/>
                    </a:cubicBezTo>
                    <a:cubicBezTo>
                      <a:pt x="14584" y="21231"/>
                      <a:pt x="14618" y="21216"/>
                      <a:pt x="14656" y="21216"/>
                    </a:cubicBezTo>
                    <a:close/>
                    <a:moveTo>
                      <a:pt x="17967" y="22078"/>
                    </a:moveTo>
                    <a:cubicBezTo>
                      <a:pt x="18037" y="22078"/>
                      <a:pt x="18017" y="22097"/>
                      <a:pt x="17967" y="22137"/>
                    </a:cubicBezTo>
                    <a:cubicBezTo>
                      <a:pt x="17948" y="22127"/>
                      <a:pt x="17928" y="22117"/>
                      <a:pt x="17918" y="22107"/>
                    </a:cubicBezTo>
                    <a:cubicBezTo>
                      <a:pt x="17928" y="22097"/>
                      <a:pt x="17948" y="22088"/>
                      <a:pt x="17967" y="22078"/>
                    </a:cubicBezTo>
                    <a:close/>
                    <a:moveTo>
                      <a:pt x="14071" y="22078"/>
                    </a:moveTo>
                    <a:cubicBezTo>
                      <a:pt x="14071" y="22088"/>
                      <a:pt x="14081" y="22088"/>
                      <a:pt x="14091" y="22097"/>
                    </a:cubicBezTo>
                    <a:cubicBezTo>
                      <a:pt x="14100" y="22107"/>
                      <a:pt x="14110" y="22117"/>
                      <a:pt x="14120" y="22127"/>
                    </a:cubicBezTo>
                    <a:cubicBezTo>
                      <a:pt x="14110" y="22137"/>
                      <a:pt x="14100" y="22147"/>
                      <a:pt x="14091" y="22157"/>
                    </a:cubicBezTo>
                    <a:cubicBezTo>
                      <a:pt x="14091" y="22157"/>
                      <a:pt x="14081" y="22147"/>
                      <a:pt x="14071" y="22137"/>
                    </a:cubicBezTo>
                    <a:cubicBezTo>
                      <a:pt x="14061" y="22127"/>
                      <a:pt x="14061" y="22127"/>
                      <a:pt x="14051" y="22117"/>
                    </a:cubicBezTo>
                    <a:cubicBezTo>
                      <a:pt x="14061" y="22107"/>
                      <a:pt x="14061" y="22088"/>
                      <a:pt x="14071" y="22078"/>
                    </a:cubicBezTo>
                    <a:close/>
                    <a:moveTo>
                      <a:pt x="18085" y="22142"/>
                    </a:moveTo>
                    <a:cubicBezTo>
                      <a:pt x="18112" y="22142"/>
                      <a:pt x="18135" y="22148"/>
                      <a:pt x="18158" y="22148"/>
                    </a:cubicBezTo>
                    <a:cubicBezTo>
                      <a:pt x="18164" y="22148"/>
                      <a:pt x="18170" y="22148"/>
                      <a:pt x="18176" y="22147"/>
                    </a:cubicBezTo>
                    <a:lnTo>
                      <a:pt x="18176" y="22147"/>
                    </a:lnTo>
                    <a:cubicBezTo>
                      <a:pt x="18067" y="22246"/>
                      <a:pt x="17918" y="22385"/>
                      <a:pt x="17739" y="22554"/>
                    </a:cubicBezTo>
                    <a:cubicBezTo>
                      <a:pt x="17710" y="22524"/>
                      <a:pt x="17690" y="22494"/>
                      <a:pt x="17670" y="22464"/>
                    </a:cubicBezTo>
                    <a:cubicBezTo>
                      <a:pt x="17749" y="22444"/>
                      <a:pt x="17848" y="22474"/>
                      <a:pt x="17749" y="22405"/>
                    </a:cubicBezTo>
                    <a:cubicBezTo>
                      <a:pt x="17729" y="22385"/>
                      <a:pt x="17720" y="22385"/>
                      <a:pt x="17700" y="22375"/>
                    </a:cubicBezTo>
                    <a:cubicBezTo>
                      <a:pt x="17710" y="22375"/>
                      <a:pt x="17710" y="22365"/>
                      <a:pt x="17720" y="22365"/>
                    </a:cubicBezTo>
                    <a:cubicBezTo>
                      <a:pt x="17690" y="22335"/>
                      <a:pt x="17660" y="22325"/>
                      <a:pt x="17640" y="22306"/>
                    </a:cubicBezTo>
                    <a:cubicBezTo>
                      <a:pt x="17680" y="22276"/>
                      <a:pt x="17729" y="22246"/>
                      <a:pt x="17769" y="22207"/>
                    </a:cubicBezTo>
                    <a:cubicBezTo>
                      <a:pt x="17779" y="22236"/>
                      <a:pt x="17799" y="22256"/>
                      <a:pt x="17829" y="22286"/>
                    </a:cubicBezTo>
                    <a:cubicBezTo>
                      <a:pt x="17799" y="22316"/>
                      <a:pt x="17789" y="22345"/>
                      <a:pt x="17779" y="22355"/>
                    </a:cubicBezTo>
                    <a:cubicBezTo>
                      <a:pt x="17779" y="22365"/>
                      <a:pt x="17779" y="22365"/>
                      <a:pt x="17789" y="22365"/>
                    </a:cubicBezTo>
                    <a:cubicBezTo>
                      <a:pt x="17799" y="22377"/>
                      <a:pt x="17806" y="22382"/>
                      <a:pt x="17812" y="22382"/>
                    </a:cubicBezTo>
                    <a:cubicBezTo>
                      <a:pt x="17837" y="22382"/>
                      <a:pt x="17846" y="22292"/>
                      <a:pt x="17957" y="22197"/>
                    </a:cubicBezTo>
                    <a:cubicBezTo>
                      <a:pt x="18012" y="22152"/>
                      <a:pt x="18052" y="22142"/>
                      <a:pt x="18085" y="22142"/>
                    </a:cubicBezTo>
                    <a:close/>
                    <a:moveTo>
                      <a:pt x="14100" y="22712"/>
                    </a:moveTo>
                    <a:cubicBezTo>
                      <a:pt x="14110" y="22782"/>
                      <a:pt x="14081" y="22811"/>
                      <a:pt x="14160" y="22871"/>
                    </a:cubicBezTo>
                    <a:cubicBezTo>
                      <a:pt x="14170" y="22881"/>
                      <a:pt x="14180" y="22891"/>
                      <a:pt x="14190" y="22891"/>
                    </a:cubicBezTo>
                    <a:cubicBezTo>
                      <a:pt x="14160" y="22920"/>
                      <a:pt x="14160" y="22940"/>
                      <a:pt x="14110" y="23020"/>
                    </a:cubicBezTo>
                    <a:cubicBezTo>
                      <a:pt x="14081" y="23059"/>
                      <a:pt x="14061" y="23079"/>
                      <a:pt x="14041" y="23099"/>
                    </a:cubicBezTo>
                    <a:cubicBezTo>
                      <a:pt x="14011" y="23069"/>
                      <a:pt x="14001" y="23049"/>
                      <a:pt x="13991" y="23029"/>
                    </a:cubicBezTo>
                    <a:cubicBezTo>
                      <a:pt x="13999" y="22979"/>
                      <a:pt x="13990" y="22919"/>
                      <a:pt x="13966" y="22919"/>
                    </a:cubicBezTo>
                    <a:cubicBezTo>
                      <a:pt x="13957" y="22919"/>
                      <a:pt x="13946" y="22928"/>
                      <a:pt x="13932" y="22950"/>
                    </a:cubicBezTo>
                    <a:cubicBezTo>
                      <a:pt x="13922" y="22940"/>
                      <a:pt x="13922" y="22940"/>
                      <a:pt x="13912" y="22940"/>
                    </a:cubicBezTo>
                    <a:cubicBezTo>
                      <a:pt x="13932" y="22930"/>
                      <a:pt x="13942" y="22920"/>
                      <a:pt x="13962" y="22901"/>
                    </a:cubicBezTo>
                    <a:cubicBezTo>
                      <a:pt x="13972" y="22920"/>
                      <a:pt x="13981" y="22930"/>
                      <a:pt x="14001" y="22940"/>
                    </a:cubicBezTo>
                    <a:cubicBezTo>
                      <a:pt x="14046" y="22966"/>
                      <a:pt x="14091" y="23012"/>
                      <a:pt x="14101" y="23012"/>
                    </a:cubicBezTo>
                    <a:cubicBezTo>
                      <a:pt x="14107" y="23012"/>
                      <a:pt x="14102" y="22999"/>
                      <a:pt x="14081" y="22960"/>
                    </a:cubicBezTo>
                    <a:cubicBezTo>
                      <a:pt x="14051" y="22901"/>
                      <a:pt x="14021" y="22881"/>
                      <a:pt x="14001" y="22851"/>
                    </a:cubicBezTo>
                    <a:cubicBezTo>
                      <a:pt x="14031" y="22821"/>
                      <a:pt x="14071" y="22772"/>
                      <a:pt x="14100" y="22712"/>
                    </a:cubicBezTo>
                    <a:close/>
                    <a:moveTo>
                      <a:pt x="14180" y="22613"/>
                    </a:moveTo>
                    <a:cubicBezTo>
                      <a:pt x="14200" y="22623"/>
                      <a:pt x="14200" y="22623"/>
                      <a:pt x="14209" y="22633"/>
                    </a:cubicBezTo>
                    <a:cubicBezTo>
                      <a:pt x="14269" y="22663"/>
                      <a:pt x="14259" y="22663"/>
                      <a:pt x="14299" y="22732"/>
                    </a:cubicBezTo>
                    <a:cubicBezTo>
                      <a:pt x="14342" y="22784"/>
                      <a:pt x="14423" y="22920"/>
                      <a:pt x="14450" y="22920"/>
                    </a:cubicBezTo>
                    <a:cubicBezTo>
                      <a:pt x="14453" y="22920"/>
                      <a:pt x="14456" y="22917"/>
                      <a:pt x="14457" y="22911"/>
                    </a:cubicBezTo>
                    <a:cubicBezTo>
                      <a:pt x="14457" y="22920"/>
                      <a:pt x="14467" y="22930"/>
                      <a:pt x="14467" y="22930"/>
                    </a:cubicBezTo>
                    <a:cubicBezTo>
                      <a:pt x="14467" y="22930"/>
                      <a:pt x="14576" y="23119"/>
                      <a:pt x="14755" y="23258"/>
                    </a:cubicBezTo>
                    <a:cubicBezTo>
                      <a:pt x="14824" y="23317"/>
                      <a:pt x="14775" y="23367"/>
                      <a:pt x="14666" y="23396"/>
                    </a:cubicBezTo>
                    <a:cubicBezTo>
                      <a:pt x="14656" y="23396"/>
                      <a:pt x="14656" y="23386"/>
                      <a:pt x="14646" y="23386"/>
                    </a:cubicBezTo>
                    <a:cubicBezTo>
                      <a:pt x="14580" y="23386"/>
                      <a:pt x="14522" y="23422"/>
                      <a:pt x="14497" y="23422"/>
                    </a:cubicBezTo>
                    <a:cubicBezTo>
                      <a:pt x="14485" y="23422"/>
                      <a:pt x="14481" y="23413"/>
                      <a:pt x="14487" y="23386"/>
                    </a:cubicBezTo>
                    <a:cubicBezTo>
                      <a:pt x="14497" y="23307"/>
                      <a:pt x="14557" y="23287"/>
                      <a:pt x="14576" y="23287"/>
                    </a:cubicBezTo>
                    <a:cubicBezTo>
                      <a:pt x="14606" y="23277"/>
                      <a:pt x="14566" y="23218"/>
                      <a:pt x="14566" y="23218"/>
                    </a:cubicBezTo>
                    <a:cubicBezTo>
                      <a:pt x="14566" y="23218"/>
                      <a:pt x="14348" y="23198"/>
                      <a:pt x="14319" y="23139"/>
                    </a:cubicBezTo>
                    <a:cubicBezTo>
                      <a:pt x="14299" y="23099"/>
                      <a:pt x="14328" y="23049"/>
                      <a:pt x="14319" y="23029"/>
                    </a:cubicBezTo>
                    <a:cubicBezTo>
                      <a:pt x="14328" y="23029"/>
                      <a:pt x="14328" y="23020"/>
                      <a:pt x="14328" y="23010"/>
                    </a:cubicBezTo>
                    <a:cubicBezTo>
                      <a:pt x="14328" y="22970"/>
                      <a:pt x="14309" y="22861"/>
                      <a:pt x="14259" y="22861"/>
                    </a:cubicBezTo>
                    <a:cubicBezTo>
                      <a:pt x="14259" y="22841"/>
                      <a:pt x="14249" y="22811"/>
                      <a:pt x="14239" y="22782"/>
                    </a:cubicBezTo>
                    <a:cubicBezTo>
                      <a:pt x="14209" y="22722"/>
                      <a:pt x="14180" y="22682"/>
                      <a:pt x="14160" y="22643"/>
                    </a:cubicBezTo>
                    <a:lnTo>
                      <a:pt x="14150" y="22643"/>
                    </a:lnTo>
                    <a:cubicBezTo>
                      <a:pt x="14160" y="22633"/>
                      <a:pt x="14170" y="22623"/>
                      <a:pt x="14180" y="22613"/>
                    </a:cubicBezTo>
                    <a:close/>
                    <a:moveTo>
                      <a:pt x="14338" y="23394"/>
                    </a:moveTo>
                    <a:cubicBezTo>
                      <a:pt x="14368" y="23394"/>
                      <a:pt x="14391" y="23413"/>
                      <a:pt x="14408" y="23446"/>
                    </a:cubicBezTo>
                    <a:cubicBezTo>
                      <a:pt x="14378" y="23446"/>
                      <a:pt x="14338" y="23456"/>
                      <a:pt x="14309" y="23456"/>
                    </a:cubicBezTo>
                    <a:cubicBezTo>
                      <a:pt x="14289" y="23426"/>
                      <a:pt x="14289" y="23406"/>
                      <a:pt x="14319" y="23396"/>
                    </a:cubicBezTo>
                    <a:cubicBezTo>
                      <a:pt x="14325" y="23395"/>
                      <a:pt x="14332" y="23394"/>
                      <a:pt x="14338" y="23394"/>
                    </a:cubicBezTo>
                    <a:close/>
                    <a:moveTo>
                      <a:pt x="17710" y="23516"/>
                    </a:moveTo>
                    <a:lnTo>
                      <a:pt x="17710" y="23516"/>
                    </a:lnTo>
                    <a:cubicBezTo>
                      <a:pt x="17716" y="23517"/>
                      <a:pt x="17720" y="23519"/>
                      <a:pt x="17720" y="23525"/>
                    </a:cubicBezTo>
                    <a:cubicBezTo>
                      <a:pt x="17720" y="23525"/>
                      <a:pt x="17712" y="23518"/>
                      <a:pt x="17710" y="23516"/>
                    </a:cubicBezTo>
                    <a:close/>
                    <a:moveTo>
                      <a:pt x="14104" y="23438"/>
                    </a:moveTo>
                    <a:cubicBezTo>
                      <a:pt x="14111" y="23438"/>
                      <a:pt x="14119" y="23440"/>
                      <a:pt x="14130" y="23446"/>
                    </a:cubicBezTo>
                    <a:cubicBezTo>
                      <a:pt x="14140" y="23456"/>
                      <a:pt x="14150" y="23466"/>
                      <a:pt x="14170" y="23476"/>
                    </a:cubicBezTo>
                    <a:cubicBezTo>
                      <a:pt x="14051" y="23505"/>
                      <a:pt x="14209" y="23634"/>
                      <a:pt x="14130" y="23753"/>
                    </a:cubicBezTo>
                    <a:cubicBezTo>
                      <a:pt x="14130" y="23743"/>
                      <a:pt x="14130" y="23743"/>
                      <a:pt x="14130" y="23733"/>
                    </a:cubicBezTo>
                    <a:cubicBezTo>
                      <a:pt x="14110" y="23634"/>
                      <a:pt x="14100" y="23654"/>
                      <a:pt x="14100" y="23595"/>
                    </a:cubicBezTo>
                    <a:cubicBezTo>
                      <a:pt x="14100" y="23535"/>
                      <a:pt x="14064" y="23438"/>
                      <a:pt x="14104" y="23438"/>
                    </a:cubicBezTo>
                    <a:close/>
                    <a:moveTo>
                      <a:pt x="13999" y="23567"/>
                    </a:moveTo>
                    <a:cubicBezTo>
                      <a:pt x="14009" y="23567"/>
                      <a:pt x="14016" y="23580"/>
                      <a:pt x="14041" y="23624"/>
                    </a:cubicBezTo>
                    <a:cubicBezTo>
                      <a:pt x="14071" y="23684"/>
                      <a:pt x="14100" y="23743"/>
                      <a:pt x="14120" y="23763"/>
                    </a:cubicBezTo>
                    <a:cubicBezTo>
                      <a:pt x="14120" y="23763"/>
                      <a:pt x="14120" y="23773"/>
                      <a:pt x="14120" y="23773"/>
                    </a:cubicBezTo>
                    <a:cubicBezTo>
                      <a:pt x="14099" y="23794"/>
                      <a:pt x="14075" y="23803"/>
                      <a:pt x="14048" y="23803"/>
                    </a:cubicBezTo>
                    <a:cubicBezTo>
                      <a:pt x="14011" y="23803"/>
                      <a:pt x="13968" y="23786"/>
                      <a:pt x="13922" y="23763"/>
                    </a:cubicBezTo>
                    <a:lnTo>
                      <a:pt x="13922" y="23763"/>
                    </a:lnTo>
                    <a:cubicBezTo>
                      <a:pt x="13944" y="23766"/>
                      <a:pt x="13963" y="23769"/>
                      <a:pt x="13976" y="23769"/>
                    </a:cubicBezTo>
                    <a:cubicBezTo>
                      <a:pt x="14005" y="23769"/>
                      <a:pt x="14006" y="23755"/>
                      <a:pt x="13952" y="23694"/>
                    </a:cubicBezTo>
                    <a:cubicBezTo>
                      <a:pt x="13932" y="23674"/>
                      <a:pt x="13912" y="23654"/>
                      <a:pt x="13892" y="23644"/>
                    </a:cubicBezTo>
                    <a:cubicBezTo>
                      <a:pt x="13882" y="23634"/>
                      <a:pt x="13872" y="23624"/>
                      <a:pt x="13862" y="23614"/>
                    </a:cubicBezTo>
                    <a:cubicBezTo>
                      <a:pt x="13833" y="23592"/>
                      <a:pt x="13820" y="23581"/>
                      <a:pt x="13849" y="23581"/>
                    </a:cubicBezTo>
                    <a:cubicBezTo>
                      <a:pt x="13858" y="23581"/>
                      <a:pt x="13872" y="23582"/>
                      <a:pt x="13892" y="23585"/>
                    </a:cubicBezTo>
                    <a:lnTo>
                      <a:pt x="13942" y="23585"/>
                    </a:lnTo>
                    <a:cubicBezTo>
                      <a:pt x="13976" y="23580"/>
                      <a:pt x="13989" y="23567"/>
                      <a:pt x="13999" y="23567"/>
                    </a:cubicBezTo>
                    <a:close/>
                    <a:moveTo>
                      <a:pt x="14660" y="23887"/>
                    </a:moveTo>
                    <a:cubicBezTo>
                      <a:pt x="14760" y="23887"/>
                      <a:pt x="14710" y="24103"/>
                      <a:pt x="14676" y="24259"/>
                    </a:cubicBezTo>
                    <a:cubicBezTo>
                      <a:pt x="14646" y="24209"/>
                      <a:pt x="14616" y="24170"/>
                      <a:pt x="14606" y="24150"/>
                    </a:cubicBezTo>
                    <a:cubicBezTo>
                      <a:pt x="14598" y="24124"/>
                      <a:pt x="14567" y="24098"/>
                      <a:pt x="14520" y="24098"/>
                    </a:cubicBezTo>
                    <a:cubicBezTo>
                      <a:pt x="14513" y="24098"/>
                      <a:pt x="14505" y="24099"/>
                      <a:pt x="14497" y="24100"/>
                    </a:cubicBezTo>
                    <a:cubicBezTo>
                      <a:pt x="14457" y="24110"/>
                      <a:pt x="14438" y="24120"/>
                      <a:pt x="14418" y="24120"/>
                    </a:cubicBezTo>
                    <a:cubicBezTo>
                      <a:pt x="14457" y="24031"/>
                      <a:pt x="14487" y="23962"/>
                      <a:pt x="14606" y="23902"/>
                    </a:cubicBezTo>
                    <a:cubicBezTo>
                      <a:pt x="14628" y="23892"/>
                      <a:pt x="14645" y="23887"/>
                      <a:pt x="14660" y="23887"/>
                    </a:cubicBezTo>
                    <a:close/>
                    <a:moveTo>
                      <a:pt x="13952" y="24299"/>
                    </a:moveTo>
                    <a:cubicBezTo>
                      <a:pt x="13962" y="24299"/>
                      <a:pt x="13972" y="24309"/>
                      <a:pt x="13972" y="24318"/>
                    </a:cubicBezTo>
                    <a:cubicBezTo>
                      <a:pt x="13962" y="24309"/>
                      <a:pt x="13952" y="24299"/>
                      <a:pt x="13952" y="24299"/>
                    </a:cubicBezTo>
                    <a:close/>
                    <a:moveTo>
                      <a:pt x="13843" y="24388"/>
                    </a:moveTo>
                    <a:cubicBezTo>
                      <a:pt x="13843" y="24388"/>
                      <a:pt x="13853" y="24388"/>
                      <a:pt x="13872" y="24398"/>
                    </a:cubicBezTo>
                    <a:cubicBezTo>
                      <a:pt x="13892" y="24408"/>
                      <a:pt x="13912" y="24418"/>
                      <a:pt x="13932" y="24428"/>
                    </a:cubicBezTo>
                    <a:lnTo>
                      <a:pt x="13962" y="24428"/>
                    </a:lnTo>
                    <a:cubicBezTo>
                      <a:pt x="13962" y="24437"/>
                      <a:pt x="13962" y="24457"/>
                      <a:pt x="13952" y="24467"/>
                    </a:cubicBezTo>
                    <a:cubicBezTo>
                      <a:pt x="13952" y="24477"/>
                      <a:pt x="13952" y="24477"/>
                      <a:pt x="13952" y="24487"/>
                    </a:cubicBezTo>
                    <a:cubicBezTo>
                      <a:pt x="13932" y="24497"/>
                      <a:pt x="13922" y="24507"/>
                      <a:pt x="13912" y="24517"/>
                    </a:cubicBezTo>
                    <a:cubicBezTo>
                      <a:pt x="13902" y="24517"/>
                      <a:pt x="13892" y="24507"/>
                      <a:pt x="13882" y="24507"/>
                    </a:cubicBezTo>
                    <a:cubicBezTo>
                      <a:pt x="13892" y="24487"/>
                      <a:pt x="13902" y="24467"/>
                      <a:pt x="13912" y="24447"/>
                    </a:cubicBezTo>
                    <a:lnTo>
                      <a:pt x="13912" y="24447"/>
                    </a:lnTo>
                    <a:cubicBezTo>
                      <a:pt x="13902" y="24457"/>
                      <a:pt x="13902" y="24457"/>
                      <a:pt x="13892" y="24467"/>
                    </a:cubicBezTo>
                    <a:cubicBezTo>
                      <a:pt x="13882" y="24477"/>
                      <a:pt x="13872" y="24487"/>
                      <a:pt x="13862" y="24497"/>
                    </a:cubicBezTo>
                    <a:cubicBezTo>
                      <a:pt x="13853" y="24487"/>
                      <a:pt x="13843" y="24477"/>
                      <a:pt x="13833" y="24457"/>
                    </a:cubicBezTo>
                    <a:cubicBezTo>
                      <a:pt x="13823" y="24437"/>
                      <a:pt x="13823" y="24418"/>
                      <a:pt x="13823" y="24408"/>
                    </a:cubicBezTo>
                    <a:cubicBezTo>
                      <a:pt x="13823" y="24398"/>
                      <a:pt x="13833" y="24388"/>
                      <a:pt x="13843" y="24388"/>
                    </a:cubicBezTo>
                    <a:close/>
                    <a:moveTo>
                      <a:pt x="14505" y="24233"/>
                    </a:moveTo>
                    <a:cubicBezTo>
                      <a:pt x="14522" y="24233"/>
                      <a:pt x="14545" y="24247"/>
                      <a:pt x="14576" y="24289"/>
                    </a:cubicBezTo>
                    <a:cubicBezTo>
                      <a:pt x="14606" y="24338"/>
                      <a:pt x="14636" y="24388"/>
                      <a:pt x="14656" y="24408"/>
                    </a:cubicBezTo>
                    <a:cubicBezTo>
                      <a:pt x="14666" y="24517"/>
                      <a:pt x="14676" y="24616"/>
                      <a:pt x="14447" y="24666"/>
                    </a:cubicBezTo>
                    <a:cubicBezTo>
                      <a:pt x="14408" y="24675"/>
                      <a:pt x="14368" y="24695"/>
                      <a:pt x="14348" y="24715"/>
                    </a:cubicBezTo>
                    <a:cubicBezTo>
                      <a:pt x="14328" y="24715"/>
                      <a:pt x="14309" y="24705"/>
                      <a:pt x="14309" y="24656"/>
                    </a:cubicBezTo>
                    <a:cubicBezTo>
                      <a:pt x="14309" y="24576"/>
                      <a:pt x="14269" y="24507"/>
                      <a:pt x="14229" y="24477"/>
                    </a:cubicBezTo>
                    <a:cubicBezTo>
                      <a:pt x="14249" y="24457"/>
                      <a:pt x="14269" y="24428"/>
                      <a:pt x="14289" y="24408"/>
                    </a:cubicBezTo>
                    <a:cubicBezTo>
                      <a:pt x="14299" y="24388"/>
                      <a:pt x="14309" y="24368"/>
                      <a:pt x="14319" y="24348"/>
                    </a:cubicBezTo>
                    <a:cubicBezTo>
                      <a:pt x="14328" y="24353"/>
                      <a:pt x="14338" y="24356"/>
                      <a:pt x="14347" y="24356"/>
                    </a:cubicBezTo>
                    <a:cubicBezTo>
                      <a:pt x="14356" y="24356"/>
                      <a:pt x="14363" y="24353"/>
                      <a:pt x="14368" y="24348"/>
                    </a:cubicBezTo>
                    <a:cubicBezTo>
                      <a:pt x="14374" y="24340"/>
                      <a:pt x="14381" y="24337"/>
                      <a:pt x="14389" y="24337"/>
                    </a:cubicBezTo>
                    <a:cubicBezTo>
                      <a:pt x="14428" y="24337"/>
                      <a:pt x="14477" y="24434"/>
                      <a:pt x="14477" y="24467"/>
                    </a:cubicBezTo>
                    <a:cubicBezTo>
                      <a:pt x="14477" y="24492"/>
                      <a:pt x="14470" y="24575"/>
                      <a:pt x="14498" y="24575"/>
                    </a:cubicBezTo>
                    <a:cubicBezTo>
                      <a:pt x="14503" y="24575"/>
                      <a:pt x="14509" y="24572"/>
                      <a:pt x="14517" y="24566"/>
                    </a:cubicBezTo>
                    <a:cubicBezTo>
                      <a:pt x="14576" y="24527"/>
                      <a:pt x="14537" y="24388"/>
                      <a:pt x="14527" y="24368"/>
                    </a:cubicBezTo>
                    <a:cubicBezTo>
                      <a:pt x="14507" y="24338"/>
                      <a:pt x="14447" y="24289"/>
                      <a:pt x="14467" y="24259"/>
                    </a:cubicBezTo>
                    <a:cubicBezTo>
                      <a:pt x="14477" y="24245"/>
                      <a:pt x="14488" y="24233"/>
                      <a:pt x="14505" y="24233"/>
                    </a:cubicBezTo>
                    <a:close/>
                    <a:moveTo>
                      <a:pt x="13985" y="24910"/>
                    </a:moveTo>
                    <a:cubicBezTo>
                      <a:pt x="13997" y="24910"/>
                      <a:pt x="14007" y="24914"/>
                      <a:pt x="14011" y="24923"/>
                    </a:cubicBezTo>
                    <a:cubicBezTo>
                      <a:pt x="14041" y="24963"/>
                      <a:pt x="14110" y="25092"/>
                      <a:pt x="14150" y="25132"/>
                    </a:cubicBezTo>
                    <a:cubicBezTo>
                      <a:pt x="14140" y="25151"/>
                      <a:pt x="14130" y="25171"/>
                      <a:pt x="14110" y="25191"/>
                    </a:cubicBezTo>
                    <a:cubicBezTo>
                      <a:pt x="14069" y="25249"/>
                      <a:pt x="14041" y="25273"/>
                      <a:pt x="14015" y="25273"/>
                    </a:cubicBezTo>
                    <a:cubicBezTo>
                      <a:pt x="14011" y="25273"/>
                      <a:pt x="14006" y="25272"/>
                      <a:pt x="14001" y="25270"/>
                    </a:cubicBezTo>
                    <a:cubicBezTo>
                      <a:pt x="13972" y="25270"/>
                      <a:pt x="13942" y="25241"/>
                      <a:pt x="13922" y="25191"/>
                    </a:cubicBezTo>
                    <a:cubicBezTo>
                      <a:pt x="13902" y="25171"/>
                      <a:pt x="13882" y="25141"/>
                      <a:pt x="13862" y="25102"/>
                    </a:cubicBezTo>
                    <a:cubicBezTo>
                      <a:pt x="13853" y="25082"/>
                      <a:pt x="13843" y="25062"/>
                      <a:pt x="13823" y="25032"/>
                    </a:cubicBezTo>
                    <a:cubicBezTo>
                      <a:pt x="13813" y="25022"/>
                      <a:pt x="13813" y="25013"/>
                      <a:pt x="13803" y="24993"/>
                    </a:cubicBezTo>
                    <a:cubicBezTo>
                      <a:pt x="13864" y="24954"/>
                      <a:pt x="13943" y="24910"/>
                      <a:pt x="13985" y="24910"/>
                    </a:cubicBezTo>
                    <a:close/>
                    <a:moveTo>
                      <a:pt x="13515" y="25102"/>
                    </a:moveTo>
                    <a:lnTo>
                      <a:pt x="13515" y="25102"/>
                    </a:lnTo>
                    <a:cubicBezTo>
                      <a:pt x="13496" y="25151"/>
                      <a:pt x="13486" y="25211"/>
                      <a:pt x="13466" y="25260"/>
                    </a:cubicBezTo>
                    <a:cubicBezTo>
                      <a:pt x="13456" y="25320"/>
                      <a:pt x="13436" y="25370"/>
                      <a:pt x="13416" y="25399"/>
                    </a:cubicBezTo>
                    <a:cubicBezTo>
                      <a:pt x="13367" y="25479"/>
                      <a:pt x="13307" y="25449"/>
                      <a:pt x="13218" y="25498"/>
                    </a:cubicBezTo>
                    <a:cubicBezTo>
                      <a:pt x="13228" y="25449"/>
                      <a:pt x="13218" y="25379"/>
                      <a:pt x="13218" y="25340"/>
                    </a:cubicBezTo>
                    <a:cubicBezTo>
                      <a:pt x="13218" y="25300"/>
                      <a:pt x="13277" y="25191"/>
                      <a:pt x="13347" y="25132"/>
                    </a:cubicBezTo>
                    <a:lnTo>
                      <a:pt x="13406" y="25122"/>
                    </a:lnTo>
                    <a:lnTo>
                      <a:pt x="13515" y="25102"/>
                    </a:lnTo>
                    <a:close/>
                    <a:moveTo>
                      <a:pt x="13571" y="25593"/>
                    </a:moveTo>
                    <a:cubicBezTo>
                      <a:pt x="13578" y="25593"/>
                      <a:pt x="13586" y="25595"/>
                      <a:pt x="13595" y="25598"/>
                    </a:cubicBezTo>
                    <a:cubicBezTo>
                      <a:pt x="13704" y="25607"/>
                      <a:pt x="13783" y="25756"/>
                      <a:pt x="13644" y="25974"/>
                    </a:cubicBezTo>
                    <a:cubicBezTo>
                      <a:pt x="13634" y="25974"/>
                      <a:pt x="13624" y="25974"/>
                      <a:pt x="13615" y="25964"/>
                    </a:cubicBezTo>
                    <a:cubicBezTo>
                      <a:pt x="13610" y="25957"/>
                      <a:pt x="13605" y="25954"/>
                      <a:pt x="13599" y="25954"/>
                    </a:cubicBezTo>
                    <a:cubicBezTo>
                      <a:pt x="13566" y="25954"/>
                      <a:pt x="13515" y="26060"/>
                      <a:pt x="13515" y="26093"/>
                    </a:cubicBezTo>
                    <a:cubicBezTo>
                      <a:pt x="13515" y="26093"/>
                      <a:pt x="13525" y="26113"/>
                      <a:pt x="13525" y="26123"/>
                    </a:cubicBezTo>
                    <a:cubicBezTo>
                      <a:pt x="13506" y="26143"/>
                      <a:pt x="13486" y="26163"/>
                      <a:pt x="13476" y="26173"/>
                    </a:cubicBezTo>
                    <a:cubicBezTo>
                      <a:pt x="13446" y="26123"/>
                      <a:pt x="13466" y="26014"/>
                      <a:pt x="13476" y="25984"/>
                    </a:cubicBezTo>
                    <a:cubicBezTo>
                      <a:pt x="13496" y="25955"/>
                      <a:pt x="13545" y="25905"/>
                      <a:pt x="13525" y="25875"/>
                    </a:cubicBezTo>
                    <a:cubicBezTo>
                      <a:pt x="13520" y="25860"/>
                      <a:pt x="13510" y="25845"/>
                      <a:pt x="13496" y="25845"/>
                    </a:cubicBezTo>
                    <a:cubicBezTo>
                      <a:pt x="13481" y="25845"/>
                      <a:pt x="13461" y="25860"/>
                      <a:pt x="13436" y="25905"/>
                    </a:cubicBezTo>
                    <a:cubicBezTo>
                      <a:pt x="13396" y="25974"/>
                      <a:pt x="13367" y="26024"/>
                      <a:pt x="13347" y="26054"/>
                    </a:cubicBezTo>
                    <a:cubicBezTo>
                      <a:pt x="13357" y="25955"/>
                      <a:pt x="13377" y="25845"/>
                      <a:pt x="13406" y="25746"/>
                    </a:cubicBezTo>
                    <a:cubicBezTo>
                      <a:pt x="13436" y="25677"/>
                      <a:pt x="13466" y="25627"/>
                      <a:pt x="13515" y="25607"/>
                    </a:cubicBezTo>
                    <a:cubicBezTo>
                      <a:pt x="13536" y="25600"/>
                      <a:pt x="13553" y="25593"/>
                      <a:pt x="13571" y="25593"/>
                    </a:cubicBezTo>
                    <a:close/>
                    <a:moveTo>
                      <a:pt x="17704" y="26273"/>
                    </a:moveTo>
                    <a:cubicBezTo>
                      <a:pt x="17717" y="26273"/>
                      <a:pt x="17732" y="26276"/>
                      <a:pt x="17749" y="26282"/>
                    </a:cubicBezTo>
                    <a:cubicBezTo>
                      <a:pt x="17720" y="26341"/>
                      <a:pt x="17690" y="26391"/>
                      <a:pt x="17670" y="26430"/>
                    </a:cubicBezTo>
                    <a:cubicBezTo>
                      <a:pt x="17636" y="26363"/>
                      <a:pt x="17631" y="26273"/>
                      <a:pt x="17704" y="26273"/>
                    </a:cubicBezTo>
                    <a:close/>
                    <a:moveTo>
                      <a:pt x="17680" y="26460"/>
                    </a:moveTo>
                    <a:cubicBezTo>
                      <a:pt x="17749" y="26480"/>
                      <a:pt x="17769" y="26490"/>
                      <a:pt x="17799" y="26510"/>
                    </a:cubicBezTo>
                    <a:cubicBezTo>
                      <a:pt x="17779" y="26510"/>
                      <a:pt x="17769" y="26520"/>
                      <a:pt x="17749" y="26520"/>
                    </a:cubicBezTo>
                    <a:cubicBezTo>
                      <a:pt x="17729" y="26520"/>
                      <a:pt x="17700" y="26490"/>
                      <a:pt x="17680" y="26460"/>
                    </a:cubicBezTo>
                    <a:close/>
                    <a:moveTo>
                      <a:pt x="13387" y="26302"/>
                    </a:moveTo>
                    <a:cubicBezTo>
                      <a:pt x="13369" y="26355"/>
                      <a:pt x="13387" y="26377"/>
                      <a:pt x="13427" y="26377"/>
                    </a:cubicBezTo>
                    <a:cubicBezTo>
                      <a:pt x="13454" y="26377"/>
                      <a:pt x="13492" y="26367"/>
                      <a:pt x="13535" y="26351"/>
                    </a:cubicBezTo>
                    <a:cubicBezTo>
                      <a:pt x="13547" y="26347"/>
                      <a:pt x="13557" y="26346"/>
                      <a:pt x="13567" y="26346"/>
                    </a:cubicBezTo>
                    <a:cubicBezTo>
                      <a:pt x="13706" y="26346"/>
                      <a:pt x="13649" y="26728"/>
                      <a:pt x="13575" y="26728"/>
                    </a:cubicBezTo>
                    <a:cubicBezTo>
                      <a:pt x="13525" y="26728"/>
                      <a:pt x="13436" y="26619"/>
                      <a:pt x="13337" y="26540"/>
                    </a:cubicBezTo>
                    <a:cubicBezTo>
                      <a:pt x="13327" y="26470"/>
                      <a:pt x="13268" y="26421"/>
                      <a:pt x="13208" y="26421"/>
                    </a:cubicBezTo>
                    <a:cubicBezTo>
                      <a:pt x="13139" y="26411"/>
                      <a:pt x="13248" y="26341"/>
                      <a:pt x="13337" y="26311"/>
                    </a:cubicBezTo>
                    <a:cubicBezTo>
                      <a:pt x="13357" y="26311"/>
                      <a:pt x="13377" y="26302"/>
                      <a:pt x="13387" y="26302"/>
                    </a:cubicBezTo>
                    <a:close/>
                    <a:moveTo>
                      <a:pt x="17321" y="27674"/>
                    </a:moveTo>
                    <a:cubicBezTo>
                      <a:pt x="17329" y="27674"/>
                      <a:pt x="17336" y="27676"/>
                      <a:pt x="17343" y="27680"/>
                    </a:cubicBezTo>
                    <a:cubicBezTo>
                      <a:pt x="17402" y="27710"/>
                      <a:pt x="17382" y="27848"/>
                      <a:pt x="17482" y="27947"/>
                    </a:cubicBezTo>
                    <a:cubicBezTo>
                      <a:pt x="17478" y="27946"/>
                      <a:pt x="17475" y="27945"/>
                      <a:pt x="17471" y="27945"/>
                    </a:cubicBezTo>
                    <a:cubicBezTo>
                      <a:pt x="17449" y="27945"/>
                      <a:pt x="17414" y="27968"/>
                      <a:pt x="17372" y="28027"/>
                    </a:cubicBezTo>
                    <a:cubicBezTo>
                      <a:pt x="17303" y="27967"/>
                      <a:pt x="17273" y="27957"/>
                      <a:pt x="17224" y="27898"/>
                    </a:cubicBezTo>
                    <a:cubicBezTo>
                      <a:pt x="17161" y="27826"/>
                      <a:pt x="17252" y="27674"/>
                      <a:pt x="17321" y="27674"/>
                    </a:cubicBezTo>
                    <a:close/>
                    <a:moveTo>
                      <a:pt x="17779" y="27323"/>
                    </a:moveTo>
                    <a:lnTo>
                      <a:pt x="17779" y="27323"/>
                    </a:lnTo>
                    <a:cubicBezTo>
                      <a:pt x="17868" y="27571"/>
                      <a:pt x="17720" y="27650"/>
                      <a:pt x="17928" y="27829"/>
                    </a:cubicBezTo>
                    <a:cubicBezTo>
                      <a:pt x="17957" y="27848"/>
                      <a:pt x="17987" y="27868"/>
                      <a:pt x="18007" y="27878"/>
                    </a:cubicBezTo>
                    <a:cubicBezTo>
                      <a:pt x="17928" y="27947"/>
                      <a:pt x="17928" y="28007"/>
                      <a:pt x="17809" y="28215"/>
                    </a:cubicBezTo>
                    <a:cubicBezTo>
                      <a:pt x="17759" y="28314"/>
                      <a:pt x="17700" y="28374"/>
                      <a:pt x="17650" y="28414"/>
                    </a:cubicBezTo>
                    <a:cubicBezTo>
                      <a:pt x="17581" y="28334"/>
                      <a:pt x="17551" y="28285"/>
                      <a:pt x="17531" y="28245"/>
                    </a:cubicBezTo>
                    <a:cubicBezTo>
                      <a:pt x="17549" y="28135"/>
                      <a:pt x="17542" y="28017"/>
                      <a:pt x="17502" y="27968"/>
                    </a:cubicBezTo>
                    <a:lnTo>
                      <a:pt x="17502" y="27968"/>
                    </a:lnTo>
                    <a:cubicBezTo>
                      <a:pt x="17516" y="27981"/>
                      <a:pt x="17525" y="27989"/>
                      <a:pt x="17541" y="27997"/>
                    </a:cubicBezTo>
                    <a:cubicBezTo>
                      <a:pt x="17658" y="28062"/>
                      <a:pt x="17775" y="28182"/>
                      <a:pt x="17800" y="28182"/>
                    </a:cubicBezTo>
                    <a:cubicBezTo>
                      <a:pt x="17813" y="28182"/>
                      <a:pt x="17801" y="28149"/>
                      <a:pt x="17749" y="28057"/>
                    </a:cubicBezTo>
                    <a:cubicBezTo>
                      <a:pt x="17601" y="27789"/>
                      <a:pt x="17482" y="27809"/>
                      <a:pt x="17531" y="27600"/>
                    </a:cubicBezTo>
                    <a:cubicBezTo>
                      <a:pt x="17531" y="27571"/>
                      <a:pt x="17541" y="27541"/>
                      <a:pt x="17551" y="27521"/>
                    </a:cubicBezTo>
                    <a:cubicBezTo>
                      <a:pt x="17561" y="27511"/>
                      <a:pt x="17571" y="27511"/>
                      <a:pt x="17591" y="27511"/>
                    </a:cubicBezTo>
                    <a:cubicBezTo>
                      <a:pt x="17610" y="27501"/>
                      <a:pt x="17620" y="27491"/>
                      <a:pt x="17640" y="27472"/>
                    </a:cubicBezTo>
                    <a:cubicBezTo>
                      <a:pt x="17690" y="27422"/>
                      <a:pt x="17729" y="27362"/>
                      <a:pt x="17779" y="27323"/>
                    </a:cubicBezTo>
                    <a:close/>
                    <a:moveTo>
                      <a:pt x="18027" y="28394"/>
                    </a:moveTo>
                    <a:lnTo>
                      <a:pt x="18027" y="28394"/>
                    </a:lnTo>
                    <a:cubicBezTo>
                      <a:pt x="17967" y="28453"/>
                      <a:pt x="17928" y="28503"/>
                      <a:pt x="17878" y="28523"/>
                    </a:cubicBezTo>
                    <a:cubicBezTo>
                      <a:pt x="17908" y="28463"/>
                      <a:pt x="17948" y="28414"/>
                      <a:pt x="18027" y="28394"/>
                    </a:cubicBezTo>
                    <a:close/>
                    <a:moveTo>
                      <a:pt x="17137" y="31723"/>
                    </a:moveTo>
                    <a:cubicBezTo>
                      <a:pt x="17142" y="31723"/>
                      <a:pt x="17148" y="31724"/>
                      <a:pt x="17154" y="31725"/>
                    </a:cubicBezTo>
                    <a:cubicBezTo>
                      <a:pt x="17174" y="31735"/>
                      <a:pt x="17204" y="31745"/>
                      <a:pt x="17234" y="31775"/>
                    </a:cubicBezTo>
                    <a:cubicBezTo>
                      <a:pt x="17283" y="31795"/>
                      <a:pt x="17333" y="31814"/>
                      <a:pt x="17382" y="31834"/>
                    </a:cubicBezTo>
                    <a:cubicBezTo>
                      <a:pt x="17432" y="31854"/>
                      <a:pt x="17491" y="31854"/>
                      <a:pt x="17531" y="31854"/>
                    </a:cubicBezTo>
                    <a:cubicBezTo>
                      <a:pt x="17511" y="31914"/>
                      <a:pt x="17482" y="31963"/>
                      <a:pt x="17422" y="32003"/>
                    </a:cubicBezTo>
                    <a:cubicBezTo>
                      <a:pt x="17392" y="32023"/>
                      <a:pt x="17353" y="32052"/>
                      <a:pt x="17323" y="32082"/>
                    </a:cubicBezTo>
                    <a:cubicBezTo>
                      <a:pt x="17293" y="32072"/>
                      <a:pt x="17273" y="32062"/>
                      <a:pt x="17254" y="32043"/>
                    </a:cubicBezTo>
                    <a:cubicBezTo>
                      <a:pt x="17283" y="31983"/>
                      <a:pt x="17313" y="31933"/>
                      <a:pt x="17343" y="31894"/>
                    </a:cubicBezTo>
                    <a:lnTo>
                      <a:pt x="17343" y="31894"/>
                    </a:lnTo>
                    <a:cubicBezTo>
                      <a:pt x="17323" y="31904"/>
                      <a:pt x="17303" y="31924"/>
                      <a:pt x="17283" y="31943"/>
                    </a:cubicBezTo>
                    <a:cubicBezTo>
                      <a:pt x="17263" y="31973"/>
                      <a:pt x="17234" y="31993"/>
                      <a:pt x="17214" y="32013"/>
                    </a:cubicBezTo>
                    <a:cubicBezTo>
                      <a:pt x="17184" y="31993"/>
                      <a:pt x="17164" y="31963"/>
                      <a:pt x="17144" y="31933"/>
                    </a:cubicBezTo>
                    <a:cubicBezTo>
                      <a:pt x="17125" y="31884"/>
                      <a:pt x="17115" y="31834"/>
                      <a:pt x="17105" y="31795"/>
                    </a:cubicBezTo>
                    <a:cubicBezTo>
                      <a:pt x="17096" y="31751"/>
                      <a:pt x="17103" y="31723"/>
                      <a:pt x="17137" y="31723"/>
                    </a:cubicBezTo>
                    <a:close/>
                    <a:moveTo>
                      <a:pt x="13204" y="1"/>
                    </a:moveTo>
                    <a:cubicBezTo>
                      <a:pt x="13194" y="1"/>
                      <a:pt x="13169" y="393"/>
                      <a:pt x="13139" y="462"/>
                    </a:cubicBezTo>
                    <a:cubicBezTo>
                      <a:pt x="13099" y="551"/>
                      <a:pt x="13109" y="730"/>
                      <a:pt x="13089" y="869"/>
                    </a:cubicBezTo>
                    <a:cubicBezTo>
                      <a:pt x="13087" y="899"/>
                      <a:pt x="13081" y="911"/>
                      <a:pt x="13073" y="911"/>
                    </a:cubicBezTo>
                    <a:cubicBezTo>
                      <a:pt x="13045" y="911"/>
                      <a:pt x="12984" y="785"/>
                      <a:pt x="12901" y="770"/>
                    </a:cubicBezTo>
                    <a:cubicBezTo>
                      <a:pt x="12866" y="764"/>
                      <a:pt x="12850" y="761"/>
                      <a:pt x="12846" y="761"/>
                    </a:cubicBezTo>
                    <a:cubicBezTo>
                      <a:pt x="12835" y="761"/>
                      <a:pt x="12895" y="780"/>
                      <a:pt x="12930" y="829"/>
                    </a:cubicBezTo>
                    <a:cubicBezTo>
                      <a:pt x="13000" y="928"/>
                      <a:pt x="13059" y="1136"/>
                      <a:pt x="13039" y="1166"/>
                    </a:cubicBezTo>
                    <a:cubicBezTo>
                      <a:pt x="13035" y="1170"/>
                      <a:pt x="13031" y="1171"/>
                      <a:pt x="13027" y="1171"/>
                    </a:cubicBezTo>
                    <a:cubicBezTo>
                      <a:pt x="13022" y="1171"/>
                      <a:pt x="13018" y="1170"/>
                      <a:pt x="13013" y="1170"/>
                    </a:cubicBezTo>
                    <a:cubicBezTo>
                      <a:pt x="13004" y="1170"/>
                      <a:pt x="12995" y="1177"/>
                      <a:pt x="12990" y="1226"/>
                    </a:cubicBezTo>
                    <a:cubicBezTo>
                      <a:pt x="12973" y="1293"/>
                      <a:pt x="12863" y="1339"/>
                      <a:pt x="12794" y="1339"/>
                    </a:cubicBezTo>
                    <a:cubicBezTo>
                      <a:pt x="12782" y="1339"/>
                      <a:pt x="12771" y="1338"/>
                      <a:pt x="12762" y="1335"/>
                    </a:cubicBezTo>
                    <a:cubicBezTo>
                      <a:pt x="12759" y="1333"/>
                      <a:pt x="12756" y="1332"/>
                      <a:pt x="12753" y="1332"/>
                    </a:cubicBezTo>
                    <a:cubicBezTo>
                      <a:pt x="12712" y="1332"/>
                      <a:pt x="12796" y="1566"/>
                      <a:pt x="12881" y="1622"/>
                    </a:cubicBezTo>
                    <a:cubicBezTo>
                      <a:pt x="12940" y="1655"/>
                      <a:pt x="12904" y="1735"/>
                      <a:pt x="12825" y="1735"/>
                    </a:cubicBezTo>
                    <a:cubicBezTo>
                      <a:pt x="12783" y="1735"/>
                      <a:pt x="12730" y="1713"/>
                      <a:pt x="12673" y="1652"/>
                    </a:cubicBezTo>
                    <a:cubicBezTo>
                      <a:pt x="12655" y="1632"/>
                      <a:pt x="12640" y="1622"/>
                      <a:pt x="12625" y="1622"/>
                    </a:cubicBezTo>
                    <a:cubicBezTo>
                      <a:pt x="12581" y="1622"/>
                      <a:pt x="12540" y="1700"/>
                      <a:pt x="12445" y="1811"/>
                    </a:cubicBezTo>
                    <a:cubicBezTo>
                      <a:pt x="12316" y="1950"/>
                      <a:pt x="12593" y="1870"/>
                      <a:pt x="12663" y="1969"/>
                    </a:cubicBezTo>
                    <a:cubicBezTo>
                      <a:pt x="12686" y="2006"/>
                      <a:pt x="12694" y="2018"/>
                      <a:pt x="12699" y="2018"/>
                    </a:cubicBezTo>
                    <a:cubicBezTo>
                      <a:pt x="12710" y="2018"/>
                      <a:pt x="12712" y="1969"/>
                      <a:pt x="12811" y="1969"/>
                    </a:cubicBezTo>
                    <a:cubicBezTo>
                      <a:pt x="12815" y="1969"/>
                      <a:pt x="12818" y="1969"/>
                      <a:pt x="12821" y="1969"/>
                    </a:cubicBezTo>
                    <a:cubicBezTo>
                      <a:pt x="12944" y="1969"/>
                      <a:pt x="12832" y="2154"/>
                      <a:pt x="12861" y="2396"/>
                    </a:cubicBezTo>
                    <a:cubicBezTo>
                      <a:pt x="12869" y="2502"/>
                      <a:pt x="12836" y="2539"/>
                      <a:pt x="12797" y="2539"/>
                    </a:cubicBezTo>
                    <a:cubicBezTo>
                      <a:pt x="12744" y="2539"/>
                      <a:pt x="12681" y="2472"/>
                      <a:pt x="12692" y="2416"/>
                    </a:cubicBezTo>
                    <a:cubicBezTo>
                      <a:pt x="12722" y="2316"/>
                      <a:pt x="12782" y="2346"/>
                      <a:pt x="12573" y="2247"/>
                    </a:cubicBezTo>
                    <a:cubicBezTo>
                      <a:pt x="12514" y="2222"/>
                      <a:pt x="12489" y="2211"/>
                      <a:pt x="12483" y="2211"/>
                    </a:cubicBezTo>
                    <a:cubicBezTo>
                      <a:pt x="12469" y="2211"/>
                      <a:pt x="12582" y="2281"/>
                      <a:pt x="12603" y="2366"/>
                    </a:cubicBezTo>
                    <a:cubicBezTo>
                      <a:pt x="12626" y="2457"/>
                      <a:pt x="12561" y="2554"/>
                      <a:pt x="12499" y="2554"/>
                    </a:cubicBezTo>
                    <a:cubicBezTo>
                      <a:pt x="12480" y="2554"/>
                      <a:pt x="12461" y="2545"/>
                      <a:pt x="12445" y="2525"/>
                    </a:cubicBezTo>
                    <a:cubicBezTo>
                      <a:pt x="12417" y="2494"/>
                      <a:pt x="12393" y="2480"/>
                      <a:pt x="12370" y="2480"/>
                    </a:cubicBezTo>
                    <a:cubicBezTo>
                      <a:pt x="12327" y="2480"/>
                      <a:pt x="12292" y="2532"/>
                      <a:pt x="12266" y="2624"/>
                    </a:cubicBezTo>
                    <a:cubicBezTo>
                      <a:pt x="12259" y="2657"/>
                      <a:pt x="12259" y="2669"/>
                      <a:pt x="12264" y="2669"/>
                    </a:cubicBezTo>
                    <a:cubicBezTo>
                      <a:pt x="12276" y="2669"/>
                      <a:pt x="12311" y="2614"/>
                      <a:pt x="12341" y="2614"/>
                    </a:cubicBezTo>
                    <a:cubicBezTo>
                      <a:pt x="12354" y="2614"/>
                      <a:pt x="12366" y="2624"/>
                      <a:pt x="12375" y="2653"/>
                    </a:cubicBezTo>
                    <a:cubicBezTo>
                      <a:pt x="12402" y="2740"/>
                      <a:pt x="12478" y="2782"/>
                      <a:pt x="12543" y="2782"/>
                    </a:cubicBezTo>
                    <a:cubicBezTo>
                      <a:pt x="12575" y="2782"/>
                      <a:pt x="12604" y="2772"/>
                      <a:pt x="12623" y="2753"/>
                    </a:cubicBezTo>
                    <a:cubicBezTo>
                      <a:pt x="12645" y="2734"/>
                      <a:pt x="12664" y="2725"/>
                      <a:pt x="12685" y="2725"/>
                    </a:cubicBezTo>
                    <a:cubicBezTo>
                      <a:pt x="12729" y="2725"/>
                      <a:pt x="12780" y="2765"/>
                      <a:pt x="12881" y="2832"/>
                    </a:cubicBezTo>
                    <a:cubicBezTo>
                      <a:pt x="13030" y="2941"/>
                      <a:pt x="12811" y="3020"/>
                      <a:pt x="12742" y="3080"/>
                    </a:cubicBezTo>
                    <a:cubicBezTo>
                      <a:pt x="12720" y="3102"/>
                      <a:pt x="12698" y="3107"/>
                      <a:pt x="12676" y="3107"/>
                    </a:cubicBezTo>
                    <a:cubicBezTo>
                      <a:pt x="12658" y="3107"/>
                      <a:pt x="12639" y="3104"/>
                      <a:pt x="12617" y="3104"/>
                    </a:cubicBezTo>
                    <a:cubicBezTo>
                      <a:pt x="12582" y="3104"/>
                      <a:pt x="12539" y="3113"/>
                      <a:pt x="12484" y="3159"/>
                    </a:cubicBezTo>
                    <a:cubicBezTo>
                      <a:pt x="12381" y="3247"/>
                      <a:pt x="12373" y="3335"/>
                      <a:pt x="12343" y="3335"/>
                    </a:cubicBezTo>
                    <a:cubicBezTo>
                      <a:pt x="12336" y="3335"/>
                      <a:pt x="12327" y="3329"/>
                      <a:pt x="12316" y="3318"/>
                    </a:cubicBezTo>
                    <a:cubicBezTo>
                      <a:pt x="12306" y="3308"/>
                      <a:pt x="12297" y="3304"/>
                      <a:pt x="12287" y="3304"/>
                    </a:cubicBezTo>
                    <a:cubicBezTo>
                      <a:pt x="12255" y="3304"/>
                      <a:pt x="12220" y="3349"/>
                      <a:pt x="12167" y="3417"/>
                    </a:cubicBezTo>
                    <a:cubicBezTo>
                      <a:pt x="12128" y="3340"/>
                      <a:pt x="12082" y="3292"/>
                      <a:pt x="12026" y="3292"/>
                    </a:cubicBezTo>
                    <a:cubicBezTo>
                      <a:pt x="11996" y="3292"/>
                      <a:pt x="11964" y="3306"/>
                      <a:pt x="11929" y="3338"/>
                    </a:cubicBezTo>
                    <a:cubicBezTo>
                      <a:pt x="11904" y="3360"/>
                      <a:pt x="11876" y="3370"/>
                      <a:pt x="11847" y="3370"/>
                    </a:cubicBezTo>
                    <a:cubicBezTo>
                      <a:pt x="11750" y="3370"/>
                      <a:pt x="11653" y="3259"/>
                      <a:pt x="11691" y="3159"/>
                    </a:cubicBezTo>
                    <a:cubicBezTo>
                      <a:pt x="11726" y="3075"/>
                      <a:pt x="11886" y="2995"/>
                      <a:pt x="11870" y="2995"/>
                    </a:cubicBezTo>
                    <a:cubicBezTo>
                      <a:pt x="11863" y="2995"/>
                      <a:pt x="11827" y="3009"/>
                      <a:pt x="11741" y="3040"/>
                    </a:cubicBezTo>
                    <a:cubicBezTo>
                      <a:pt x="11433" y="3139"/>
                      <a:pt x="11513" y="3110"/>
                      <a:pt x="11552" y="3219"/>
                    </a:cubicBezTo>
                    <a:cubicBezTo>
                      <a:pt x="11575" y="3281"/>
                      <a:pt x="11481" y="3353"/>
                      <a:pt x="11403" y="3353"/>
                    </a:cubicBezTo>
                    <a:cubicBezTo>
                      <a:pt x="11345" y="3353"/>
                      <a:pt x="11297" y="3313"/>
                      <a:pt x="11314" y="3199"/>
                    </a:cubicBezTo>
                    <a:cubicBezTo>
                      <a:pt x="11343" y="2937"/>
                      <a:pt x="11183" y="2732"/>
                      <a:pt x="11379" y="2732"/>
                    </a:cubicBezTo>
                    <a:cubicBezTo>
                      <a:pt x="11384" y="2732"/>
                      <a:pt x="11389" y="2733"/>
                      <a:pt x="11394" y="2733"/>
                    </a:cubicBezTo>
                    <a:cubicBezTo>
                      <a:pt x="11532" y="2733"/>
                      <a:pt x="11535" y="2786"/>
                      <a:pt x="11550" y="2786"/>
                    </a:cubicBezTo>
                    <a:cubicBezTo>
                      <a:pt x="11558" y="2786"/>
                      <a:pt x="11569" y="2772"/>
                      <a:pt x="11602" y="2733"/>
                    </a:cubicBezTo>
                    <a:cubicBezTo>
                      <a:pt x="11711" y="2624"/>
                      <a:pt x="12117" y="2703"/>
                      <a:pt x="11929" y="2554"/>
                    </a:cubicBezTo>
                    <a:cubicBezTo>
                      <a:pt x="11786" y="2434"/>
                      <a:pt x="11723" y="2348"/>
                      <a:pt x="11658" y="2348"/>
                    </a:cubicBezTo>
                    <a:cubicBezTo>
                      <a:pt x="11637" y="2348"/>
                      <a:pt x="11616" y="2357"/>
                      <a:pt x="11592" y="2376"/>
                    </a:cubicBezTo>
                    <a:cubicBezTo>
                      <a:pt x="11505" y="2445"/>
                      <a:pt x="11425" y="2470"/>
                      <a:pt x="11362" y="2470"/>
                    </a:cubicBezTo>
                    <a:cubicBezTo>
                      <a:pt x="11245" y="2470"/>
                      <a:pt x="11191" y="2385"/>
                      <a:pt x="11275" y="2346"/>
                    </a:cubicBezTo>
                    <a:cubicBezTo>
                      <a:pt x="11409" y="2289"/>
                      <a:pt x="11533" y="2028"/>
                      <a:pt x="11470" y="2028"/>
                    </a:cubicBezTo>
                    <a:cubicBezTo>
                      <a:pt x="11468" y="2028"/>
                      <a:pt x="11466" y="2028"/>
                      <a:pt x="11463" y="2029"/>
                    </a:cubicBezTo>
                    <a:cubicBezTo>
                      <a:pt x="11445" y="2035"/>
                      <a:pt x="11422" y="2037"/>
                      <a:pt x="11397" y="2037"/>
                    </a:cubicBezTo>
                    <a:cubicBezTo>
                      <a:pt x="11292" y="2037"/>
                      <a:pt x="11142" y="1991"/>
                      <a:pt x="11126" y="1920"/>
                    </a:cubicBezTo>
                    <a:cubicBezTo>
                      <a:pt x="11106" y="1831"/>
                      <a:pt x="11066" y="1880"/>
                      <a:pt x="11047" y="1850"/>
                    </a:cubicBezTo>
                    <a:cubicBezTo>
                      <a:pt x="11017" y="1821"/>
                      <a:pt x="11106" y="1593"/>
                      <a:pt x="11205" y="1493"/>
                    </a:cubicBezTo>
                    <a:cubicBezTo>
                      <a:pt x="11255" y="1436"/>
                      <a:pt x="11346" y="1415"/>
                      <a:pt x="11330" y="1415"/>
                    </a:cubicBezTo>
                    <a:cubicBezTo>
                      <a:pt x="11324" y="1415"/>
                      <a:pt x="11302" y="1418"/>
                      <a:pt x="11255" y="1424"/>
                    </a:cubicBezTo>
                    <a:cubicBezTo>
                      <a:pt x="11126" y="1432"/>
                      <a:pt x="11038" y="1572"/>
                      <a:pt x="10995" y="1572"/>
                    </a:cubicBezTo>
                    <a:cubicBezTo>
                      <a:pt x="10981" y="1572"/>
                      <a:pt x="10972" y="1558"/>
                      <a:pt x="10967" y="1523"/>
                    </a:cubicBezTo>
                    <a:cubicBezTo>
                      <a:pt x="10947" y="1374"/>
                      <a:pt x="10957" y="1186"/>
                      <a:pt x="10898" y="1087"/>
                    </a:cubicBezTo>
                    <a:cubicBezTo>
                      <a:pt x="10859" y="1010"/>
                      <a:pt x="10821" y="582"/>
                      <a:pt x="10806" y="582"/>
                    </a:cubicBezTo>
                    <a:cubicBezTo>
                      <a:pt x="10801" y="582"/>
                      <a:pt x="10799" y="618"/>
                      <a:pt x="10799" y="710"/>
                    </a:cubicBezTo>
                    <a:lnTo>
                      <a:pt x="10799" y="988"/>
                    </a:lnTo>
                    <a:cubicBezTo>
                      <a:pt x="10799" y="888"/>
                      <a:pt x="10792" y="850"/>
                      <a:pt x="10780" y="850"/>
                    </a:cubicBezTo>
                    <a:cubicBezTo>
                      <a:pt x="10744" y="850"/>
                      <a:pt x="10665" y="1218"/>
                      <a:pt x="10620" y="1285"/>
                    </a:cubicBezTo>
                    <a:cubicBezTo>
                      <a:pt x="10561" y="1384"/>
                      <a:pt x="10600" y="1384"/>
                      <a:pt x="10580" y="1533"/>
                    </a:cubicBezTo>
                    <a:cubicBezTo>
                      <a:pt x="10576" y="1591"/>
                      <a:pt x="10565" y="1609"/>
                      <a:pt x="10541" y="1609"/>
                    </a:cubicBezTo>
                    <a:cubicBezTo>
                      <a:pt x="10508" y="1609"/>
                      <a:pt x="10450" y="1574"/>
                      <a:pt x="10352" y="1563"/>
                    </a:cubicBezTo>
                    <a:cubicBezTo>
                      <a:pt x="10337" y="1561"/>
                      <a:pt x="10324" y="1560"/>
                      <a:pt x="10313" y="1560"/>
                    </a:cubicBezTo>
                    <a:cubicBezTo>
                      <a:pt x="10202" y="1560"/>
                      <a:pt x="10292" y="1642"/>
                      <a:pt x="10382" y="1642"/>
                    </a:cubicBezTo>
                    <a:cubicBezTo>
                      <a:pt x="10387" y="1642"/>
                      <a:pt x="10392" y="1641"/>
                      <a:pt x="10396" y="1641"/>
                    </a:cubicBezTo>
                    <a:cubicBezTo>
                      <a:pt x="10490" y="1641"/>
                      <a:pt x="10580" y="1733"/>
                      <a:pt x="10561" y="1761"/>
                    </a:cubicBezTo>
                    <a:cubicBezTo>
                      <a:pt x="10531" y="1801"/>
                      <a:pt x="10293" y="1850"/>
                      <a:pt x="10382" y="1999"/>
                    </a:cubicBezTo>
                    <a:cubicBezTo>
                      <a:pt x="10431" y="2084"/>
                      <a:pt x="10346" y="2108"/>
                      <a:pt x="10260" y="2108"/>
                    </a:cubicBezTo>
                    <a:cubicBezTo>
                      <a:pt x="10225" y="2108"/>
                      <a:pt x="10190" y="2104"/>
                      <a:pt x="10164" y="2098"/>
                    </a:cubicBezTo>
                    <a:cubicBezTo>
                      <a:pt x="10149" y="2093"/>
                      <a:pt x="10134" y="2091"/>
                      <a:pt x="10120" y="2091"/>
                    </a:cubicBezTo>
                    <a:cubicBezTo>
                      <a:pt x="10049" y="2091"/>
                      <a:pt x="9999" y="2148"/>
                      <a:pt x="10114" y="2197"/>
                    </a:cubicBezTo>
                    <a:cubicBezTo>
                      <a:pt x="10243" y="2267"/>
                      <a:pt x="10134" y="2495"/>
                      <a:pt x="10015" y="2495"/>
                    </a:cubicBezTo>
                    <a:cubicBezTo>
                      <a:pt x="9930" y="2495"/>
                      <a:pt x="9860" y="2398"/>
                      <a:pt x="9758" y="2398"/>
                    </a:cubicBezTo>
                    <a:cubicBezTo>
                      <a:pt x="9717" y="2398"/>
                      <a:pt x="9672" y="2413"/>
                      <a:pt x="9619" y="2455"/>
                    </a:cubicBezTo>
                    <a:cubicBezTo>
                      <a:pt x="9430" y="2614"/>
                      <a:pt x="9738" y="2495"/>
                      <a:pt x="9837" y="2604"/>
                    </a:cubicBezTo>
                    <a:cubicBezTo>
                      <a:pt x="9935" y="2711"/>
                      <a:pt x="9880" y="2754"/>
                      <a:pt x="10029" y="2754"/>
                    </a:cubicBezTo>
                    <a:cubicBezTo>
                      <a:pt x="10045" y="2754"/>
                      <a:pt x="10064" y="2754"/>
                      <a:pt x="10085" y="2753"/>
                    </a:cubicBezTo>
                    <a:cubicBezTo>
                      <a:pt x="10090" y="2752"/>
                      <a:pt x="10096" y="2752"/>
                      <a:pt x="10101" y="2752"/>
                    </a:cubicBezTo>
                    <a:cubicBezTo>
                      <a:pt x="10300" y="2752"/>
                      <a:pt x="10244" y="2938"/>
                      <a:pt x="10283" y="3199"/>
                    </a:cubicBezTo>
                    <a:cubicBezTo>
                      <a:pt x="10296" y="3313"/>
                      <a:pt x="10245" y="3353"/>
                      <a:pt x="10186" y="3353"/>
                    </a:cubicBezTo>
                    <a:cubicBezTo>
                      <a:pt x="10107" y="3353"/>
                      <a:pt x="10012" y="3281"/>
                      <a:pt x="10035" y="3219"/>
                    </a:cubicBezTo>
                    <a:cubicBezTo>
                      <a:pt x="10085" y="3110"/>
                      <a:pt x="9995" y="3060"/>
                      <a:pt x="9688" y="2961"/>
                    </a:cubicBezTo>
                    <a:cubicBezTo>
                      <a:pt x="9633" y="2941"/>
                      <a:pt x="9600" y="2933"/>
                      <a:pt x="9582" y="2933"/>
                    </a:cubicBezTo>
                    <a:cubicBezTo>
                      <a:pt x="9498" y="2933"/>
                      <a:pt x="9747" y="3113"/>
                      <a:pt x="9787" y="3219"/>
                    </a:cubicBezTo>
                    <a:cubicBezTo>
                      <a:pt x="9812" y="3283"/>
                      <a:pt x="9807" y="3310"/>
                      <a:pt x="9782" y="3310"/>
                    </a:cubicBezTo>
                    <a:cubicBezTo>
                      <a:pt x="9758" y="3310"/>
                      <a:pt x="9713" y="3283"/>
                      <a:pt x="9658" y="3238"/>
                    </a:cubicBezTo>
                    <a:cubicBezTo>
                      <a:pt x="9635" y="3217"/>
                      <a:pt x="9612" y="3208"/>
                      <a:pt x="9590" y="3208"/>
                    </a:cubicBezTo>
                    <a:cubicBezTo>
                      <a:pt x="9512" y="3208"/>
                      <a:pt x="9449" y="3330"/>
                      <a:pt x="9410" y="3447"/>
                    </a:cubicBezTo>
                    <a:cubicBezTo>
                      <a:pt x="9361" y="3595"/>
                      <a:pt x="9520" y="3476"/>
                      <a:pt x="9579" y="3615"/>
                    </a:cubicBezTo>
                    <a:cubicBezTo>
                      <a:pt x="9601" y="3670"/>
                      <a:pt x="9641" y="3690"/>
                      <a:pt x="9688" y="3690"/>
                    </a:cubicBezTo>
                    <a:cubicBezTo>
                      <a:pt x="9770" y="3690"/>
                      <a:pt x="9873" y="3630"/>
                      <a:pt x="9936" y="3586"/>
                    </a:cubicBezTo>
                    <a:cubicBezTo>
                      <a:pt x="9964" y="3567"/>
                      <a:pt x="9990" y="3558"/>
                      <a:pt x="10020" y="3558"/>
                    </a:cubicBezTo>
                    <a:cubicBezTo>
                      <a:pt x="10084" y="3558"/>
                      <a:pt x="10163" y="3600"/>
                      <a:pt x="10313" y="3675"/>
                    </a:cubicBezTo>
                    <a:cubicBezTo>
                      <a:pt x="10541" y="3784"/>
                      <a:pt x="10204" y="3873"/>
                      <a:pt x="10105" y="3942"/>
                    </a:cubicBezTo>
                    <a:cubicBezTo>
                      <a:pt x="10071" y="3969"/>
                      <a:pt x="10041" y="3974"/>
                      <a:pt x="10007" y="3974"/>
                    </a:cubicBezTo>
                    <a:cubicBezTo>
                      <a:pt x="9983" y="3974"/>
                      <a:pt x="9957" y="3972"/>
                      <a:pt x="9928" y="3972"/>
                    </a:cubicBezTo>
                    <a:cubicBezTo>
                      <a:pt x="9876" y="3972"/>
                      <a:pt x="9813" y="3981"/>
                      <a:pt x="9728" y="4032"/>
                    </a:cubicBezTo>
                    <a:cubicBezTo>
                      <a:pt x="9578" y="4126"/>
                      <a:pt x="9560" y="4221"/>
                      <a:pt x="9519" y="4221"/>
                    </a:cubicBezTo>
                    <a:cubicBezTo>
                      <a:pt x="9508" y="4221"/>
                      <a:pt x="9496" y="4215"/>
                      <a:pt x="9480" y="4200"/>
                    </a:cubicBezTo>
                    <a:cubicBezTo>
                      <a:pt x="9467" y="4190"/>
                      <a:pt x="9453" y="4186"/>
                      <a:pt x="9438" y="4186"/>
                    </a:cubicBezTo>
                    <a:cubicBezTo>
                      <a:pt x="9362" y="4186"/>
                      <a:pt x="9260" y="4303"/>
                      <a:pt x="9103" y="4468"/>
                    </a:cubicBezTo>
                    <a:cubicBezTo>
                      <a:pt x="8997" y="4574"/>
                      <a:pt x="9032" y="4617"/>
                      <a:pt x="9092" y="4617"/>
                    </a:cubicBezTo>
                    <a:cubicBezTo>
                      <a:pt x="9139" y="4617"/>
                      <a:pt x="9200" y="4591"/>
                      <a:pt x="9222" y="4547"/>
                    </a:cubicBezTo>
                    <a:cubicBezTo>
                      <a:pt x="9234" y="4525"/>
                      <a:pt x="9243" y="4517"/>
                      <a:pt x="9250" y="4517"/>
                    </a:cubicBezTo>
                    <a:cubicBezTo>
                      <a:pt x="9270" y="4517"/>
                      <a:pt x="9274" y="4599"/>
                      <a:pt x="9311" y="4637"/>
                    </a:cubicBezTo>
                    <a:cubicBezTo>
                      <a:pt x="9319" y="4644"/>
                      <a:pt x="9328" y="4648"/>
                      <a:pt x="9338" y="4648"/>
                    </a:cubicBezTo>
                    <a:cubicBezTo>
                      <a:pt x="9395" y="4648"/>
                      <a:pt x="9493" y="4534"/>
                      <a:pt x="9619" y="4349"/>
                    </a:cubicBezTo>
                    <a:cubicBezTo>
                      <a:pt x="9654" y="4303"/>
                      <a:pt x="9679" y="4285"/>
                      <a:pt x="9697" y="4285"/>
                    </a:cubicBezTo>
                    <a:cubicBezTo>
                      <a:pt x="9762" y="4285"/>
                      <a:pt x="9738" y="4508"/>
                      <a:pt x="9738" y="4508"/>
                    </a:cubicBezTo>
                    <a:cubicBezTo>
                      <a:pt x="9738" y="4508"/>
                      <a:pt x="9827" y="4726"/>
                      <a:pt x="9966" y="4815"/>
                    </a:cubicBezTo>
                    <a:cubicBezTo>
                      <a:pt x="10114" y="4904"/>
                      <a:pt x="9926" y="4964"/>
                      <a:pt x="9797" y="4984"/>
                    </a:cubicBezTo>
                    <a:cubicBezTo>
                      <a:pt x="9668" y="4994"/>
                      <a:pt x="9589" y="5053"/>
                      <a:pt x="9490" y="5132"/>
                    </a:cubicBezTo>
                    <a:cubicBezTo>
                      <a:pt x="9463" y="5154"/>
                      <a:pt x="9427" y="5162"/>
                      <a:pt x="9386" y="5162"/>
                    </a:cubicBezTo>
                    <a:cubicBezTo>
                      <a:pt x="9277" y="5162"/>
                      <a:pt x="9128" y="5104"/>
                      <a:pt x="8984" y="5083"/>
                    </a:cubicBezTo>
                    <a:cubicBezTo>
                      <a:pt x="8960" y="5079"/>
                      <a:pt x="8936" y="5077"/>
                      <a:pt x="8913" y="5077"/>
                    </a:cubicBezTo>
                    <a:cubicBezTo>
                      <a:pt x="8801" y="5077"/>
                      <a:pt x="8706" y="5122"/>
                      <a:pt x="8608" y="5196"/>
                    </a:cubicBezTo>
                    <a:lnTo>
                      <a:pt x="8608" y="5196"/>
                    </a:lnTo>
                    <a:cubicBezTo>
                      <a:pt x="8613" y="5188"/>
                      <a:pt x="8608" y="5181"/>
                      <a:pt x="8586" y="5181"/>
                    </a:cubicBezTo>
                    <a:cubicBezTo>
                      <a:pt x="8581" y="5181"/>
                      <a:pt x="8575" y="5181"/>
                      <a:pt x="8568" y="5182"/>
                    </a:cubicBezTo>
                    <a:cubicBezTo>
                      <a:pt x="8528" y="5188"/>
                      <a:pt x="8504" y="5206"/>
                      <a:pt x="8490" y="5206"/>
                    </a:cubicBezTo>
                    <a:cubicBezTo>
                      <a:pt x="8479" y="5206"/>
                      <a:pt x="8473" y="5196"/>
                      <a:pt x="8469" y="5162"/>
                    </a:cubicBezTo>
                    <a:cubicBezTo>
                      <a:pt x="8459" y="5093"/>
                      <a:pt x="8478" y="5093"/>
                      <a:pt x="8459" y="5043"/>
                    </a:cubicBezTo>
                    <a:cubicBezTo>
                      <a:pt x="8435" y="5003"/>
                      <a:pt x="8404" y="4829"/>
                      <a:pt x="8388" y="4829"/>
                    </a:cubicBezTo>
                    <a:cubicBezTo>
                      <a:pt x="8384" y="4829"/>
                      <a:pt x="8381" y="4839"/>
                      <a:pt x="8379" y="4865"/>
                    </a:cubicBezTo>
                    <a:cubicBezTo>
                      <a:pt x="8379" y="4855"/>
                      <a:pt x="8379" y="4855"/>
                      <a:pt x="8379" y="4855"/>
                    </a:cubicBezTo>
                    <a:lnTo>
                      <a:pt x="8379" y="4746"/>
                    </a:lnTo>
                    <a:cubicBezTo>
                      <a:pt x="8379" y="4702"/>
                      <a:pt x="8378" y="4684"/>
                      <a:pt x="8376" y="4684"/>
                    </a:cubicBezTo>
                    <a:cubicBezTo>
                      <a:pt x="8373" y="4684"/>
                      <a:pt x="8366" y="4750"/>
                      <a:pt x="8359" y="4815"/>
                    </a:cubicBezTo>
                    <a:cubicBezTo>
                      <a:pt x="8342" y="4785"/>
                      <a:pt x="8320" y="4766"/>
                      <a:pt x="8298" y="4766"/>
                    </a:cubicBezTo>
                    <a:cubicBezTo>
                      <a:pt x="8282" y="4766"/>
                      <a:pt x="8266" y="4775"/>
                      <a:pt x="8250" y="4795"/>
                    </a:cubicBezTo>
                    <a:cubicBezTo>
                      <a:pt x="8217" y="4839"/>
                      <a:pt x="8187" y="4863"/>
                      <a:pt x="8170" y="4863"/>
                    </a:cubicBezTo>
                    <a:cubicBezTo>
                      <a:pt x="8151" y="4863"/>
                      <a:pt x="8146" y="4836"/>
                      <a:pt x="8161" y="4775"/>
                    </a:cubicBezTo>
                    <a:cubicBezTo>
                      <a:pt x="8194" y="4677"/>
                      <a:pt x="8361" y="4512"/>
                      <a:pt x="8303" y="4512"/>
                    </a:cubicBezTo>
                    <a:cubicBezTo>
                      <a:pt x="8290" y="4512"/>
                      <a:pt x="8267" y="4520"/>
                      <a:pt x="8231" y="4537"/>
                    </a:cubicBezTo>
                    <a:cubicBezTo>
                      <a:pt x="8022" y="4637"/>
                      <a:pt x="7963" y="4686"/>
                      <a:pt x="7993" y="4785"/>
                    </a:cubicBezTo>
                    <a:cubicBezTo>
                      <a:pt x="8010" y="4842"/>
                      <a:pt x="7942" y="4909"/>
                      <a:pt x="7887" y="4909"/>
                    </a:cubicBezTo>
                    <a:cubicBezTo>
                      <a:pt x="7846" y="4909"/>
                      <a:pt x="7811" y="4871"/>
                      <a:pt x="7824" y="4765"/>
                    </a:cubicBezTo>
                    <a:cubicBezTo>
                      <a:pt x="7843" y="4515"/>
                      <a:pt x="7806" y="4349"/>
                      <a:pt x="7941" y="4349"/>
                    </a:cubicBezTo>
                    <a:cubicBezTo>
                      <a:pt x="7945" y="4349"/>
                      <a:pt x="7949" y="4349"/>
                      <a:pt x="7953" y="4349"/>
                    </a:cubicBezTo>
                    <a:cubicBezTo>
                      <a:pt x="8112" y="4349"/>
                      <a:pt x="8052" y="4319"/>
                      <a:pt x="8131" y="4210"/>
                    </a:cubicBezTo>
                    <a:cubicBezTo>
                      <a:pt x="8201" y="4101"/>
                      <a:pt x="8409" y="4210"/>
                      <a:pt x="8280" y="4071"/>
                    </a:cubicBezTo>
                    <a:cubicBezTo>
                      <a:pt x="8242" y="4028"/>
                      <a:pt x="8210" y="4012"/>
                      <a:pt x="8182" y="4012"/>
                    </a:cubicBezTo>
                    <a:cubicBezTo>
                      <a:pt x="8114" y="4012"/>
                      <a:pt x="8065" y="4101"/>
                      <a:pt x="8002" y="4101"/>
                    </a:cubicBezTo>
                    <a:cubicBezTo>
                      <a:pt x="7923" y="4101"/>
                      <a:pt x="7844" y="3893"/>
                      <a:pt x="7943" y="3833"/>
                    </a:cubicBezTo>
                    <a:cubicBezTo>
                      <a:pt x="8018" y="3784"/>
                      <a:pt x="7981" y="3727"/>
                      <a:pt x="7933" y="3727"/>
                    </a:cubicBezTo>
                    <a:cubicBezTo>
                      <a:pt x="7923" y="3727"/>
                      <a:pt x="7913" y="3729"/>
                      <a:pt x="7903" y="3734"/>
                    </a:cubicBezTo>
                    <a:cubicBezTo>
                      <a:pt x="7886" y="3740"/>
                      <a:pt x="7861" y="3744"/>
                      <a:pt x="7836" y="3744"/>
                    </a:cubicBezTo>
                    <a:cubicBezTo>
                      <a:pt x="7778" y="3744"/>
                      <a:pt x="7720" y="3721"/>
                      <a:pt x="7755" y="3645"/>
                    </a:cubicBezTo>
                    <a:cubicBezTo>
                      <a:pt x="7814" y="3496"/>
                      <a:pt x="7646" y="3457"/>
                      <a:pt x="7636" y="3427"/>
                    </a:cubicBezTo>
                    <a:cubicBezTo>
                      <a:pt x="7617" y="3399"/>
                      <a:pt x="7679" y="3307"/>
                      <a:pt x="7745" y="3307"/>
                    </a:cubicBezTo>
                    <a:cubicBezTo>
                      <a:pt x="7748" y="3307"/>
                      <a:pt x="7751" y="3307"/>
                      <a:pt x="7755" y="3308"/>
                    </a:cubicBezTo>
                    <a:cubicBezTo>
                      <a:pt x="7817" y="3308"/>
                      <a:pt x="7880" y="3236"/>
                      <a:pt x="7805" y="3236"/>
                    </a:cubicBezTo>
                    <a:cubicBezTo>
                      <a:pt x="7796" y="3236"/>
                      <a:pt x="7786" y="3237"/>
                      <a:pt x="7774" y="3238"/>
                    </a:cubicBezTo>
                    <a:cubicBezTo>
                      <a:pt x="7708" y="3250"/>
                      <a:pt x="7670" y="3279"/>
                      <a:pt x="7647" y="3279"/>
                    </a:cubicBezTo>
                    <a:cubicBezTo>
                      <a:pt x="7628" y="3279"/>
                      <a:pt x="7620" y="3260"/>
                      <a:pt x="7616" y="3199"/>
                    </a:cubicBezTo>
                    <a:cubicBezTo>
                      <a:pt x="7596" y="3060"/>
                      <a:pt x="7626" y="3070"/>
                      <a:pt x="7586" y="2981"/>
                    </a:cubicBezTo>
                    <a:cubicBezTo>
                      <a:pt x="7556" y="2913"/>
                      <a:pt x="7504" y="2571"/>
                      <a:pt x="7480" y="2571"/>
                    </a:cubicBezTo>
                    <a:cubicBezTo>
                      <a:pt x="7472" y="2571"/>
                      <a:pt x="7467" y="2608"/>
                      <a:pt x="7467" y="2703"/>
                    </a:cubicBezTo>
                    <a:lnTo>
                      <a:pt x="7467" y="2435"/>
                    </a:lnTo>
                    <a:cubicBezTo>
                      <a:pt x="7467" y="2351"/>
                      <a:pt x="7465" y="2318"/>
                      <a:pt x="7462" y="2318"/>
                    </a:cubicBezTo>
                    <a:cubicBezTo>
                      <a:pt x="7449" y="2318"/>
                      <a:pt x="7419" y="2723"/>
                      <a:pt x="7388" y="2792"/>
                    </a:cubicBezTo>
                    <a:cubicBezTo>
                      <a:pt x="7348" y="2882"/>
                      <a:pt x="7358" y="3060"/>
                      <a:pt x="7348" y="3199"/>
                    </a:cubicBezTo>
                    <a:cubicBezTo>
                      <a:pt x="7346" y="3232"/>
                      <a:pt x="7340" y="3245"/>
                      <a:pt x="7331" y="3245"/>
                    </a:cubicBezTo>
                    <a:cubicBezTo>
                      <a:pt x="7302" y="3245"/>
                      <a:pt x="7240" y="3115"/>
                      <a:pt x="7150" y="3100"/>
                    </a:cubicBezTo>
                    <a:cubicBezTo>
                      <a:pt x="7121" y="3095"/>
                      <a:pt x="7105" y="3092"/>
                      <a:pt x="7098" y="3092"/>
                    </a:cubicBezTo>
                    <a:cubicBezTo>
                      <a:pt x="7076" y="3092"/>
                      <a:pt x="7142" y="3117"/>
                      <a:pt x="7180" y="3169"/>
                    </a:cubicBezTo>
                    <a:cubicBezTo>
                      <a:pt x="7259" y="3268"/>
                      <a:pt x="7308" y="3476"/>
                      <a:pt x="7299" y="3506"/>
                    </a:cubicBezTo>
                    <a:cubicBezTo>
                      <a:pt x="7294" y="3514"/>
                      <a:pt x="7289" y="3516"/>
                      <a:pt x="7284" y="3516"/>
                    </a:cubicBezTo>
                    <a:cubicBezTo>
                      <a:pt x="7279" y="3516"/>
                      <a:pt x="7274" y="3514"/>
                      <a:pt x="7269" y="3514"/>
                    </a:cubicBezTo>
                    <a:cubicBezTo>
                      <a:pt x="7259" y="3514"/>
                      <a:pt x="7249" y="3521"/>
                      <a:pt x="7239" y="3566"/>
                    </a:cubicBezTo>
                    <a:cubicBezTo>
                      <a:pt x="7222" y="3633"/>
                      <a:pt x="7112" y="3679"/>
                      <a:pt x="7043" y="3679"/>
                    </a:cubicBezTo>
                    <a:cubicBezTo>
                      <a:pt x="7031" y="3679"/>
                      <a:pt x="7020" y="3678"/>
                      <a:pt x="7011" y="3675"/>
                    </a:cubicBezTo>
                    <a:cubicBezTo>
                      <a:pt x="7009" y="3674"/>
                      <a:pt x="7007" y="3674"/>
                      <a:pt x="7005" y="3674"/>
                    </a:cubicBezTo>
                    <a:cubicBezTo>
                      <a:pt x="6958" y="3674"/>
                      <a:pt x="7044" y="3905"/>
                      <a:pt x="7130" y="3962"/>
                    </a:cubicBezTo>
                    <a:cubicBezTo>
                      <a:pt x="7195" y="4008"/>
                      <a:pt x="7158" y="4087"/>
                      <a:pt x="7078" y="4087"/>
                    </a:cubicBezTo>
                    <a:cubicBezTo>
                      <a:pt x="7035" y="4087"/>
                      <a:pt x="6980" y="4064"/>
                      <a:pt x="6922" y="4002"/>
                    </a:cubicBezTo>
                    <a:cubicBezTo>
                      <a:pt x="6905" y="3982"/>
                      <a:pt x="6889" y="3974"/>
                      <a:pt x="6874" y="3974"/>
                    </a:cubicBezTo>
                    <a:cubicBezTo>
                      <a:pt x="6827" y="3974"/>
                      <a:pt x="6781" y="4056"/>
                      <a:pt x="6684" y="4161"/>
                    </a:cubicBezTo>
                    <a:cubicBezTo>
                      <a:pt x="6555" y="4309"/>
                      <a:pt x="6832" y="4220"/>
                      <a:pt x="6912" y="4329"/>
                    </a:cubicBezTo>
                    <a:cubicBezTo>
                      <a:pt x="6935" y="4366"/>
                      <a:pt x="6943" y="4378"/>
                      <a:pt x="6948" y="4378"/>
                    </a:cubicBezTo>
                    <a:cubicBezTo>
                      <a:pt x="6959" y="4378"/>
                      <a:pt x="6961" y="4329"/>
                      <a:pt x="7061" y="4329"/>
                    </a:cubicBezTo>
                    <a:cubicBezTo>
                      <a:pt x="7064" y="4329"/>
                      <a:pt x="7068" y="4329"/>
                      <a:pt x="7071" y="4329"/>
                    </a:cubicBezTo>
                    <a:cubicBezTo>
                      <a:pt x="7203" y="4329"/>
                      <a:pt x="7081" y="4514"/>
                      <a:pt x="7110" y="4765"/>
                    </a:cubicBezTo>
                    <a:cubicBezTo>
                      <a:pt x="7119" y="4871"/>
                      <a:pt x="7084" y="4909"/>
                      <a:pt x="7043" y="4909"/>
                    </a:cubicBezTo>
                    <a:cubicBezTo>
                      <a:pt x="6989" y="4909"/>
                      <a:pt x="6925" y="4842"/>
                      <a:pt x="6942" y="4785"/>
                    </a:cubicBezTo>
                    <a:cubicBezTo>
                      <a:pt x="6971" y="4686"/>
                      <a:pt x="7031" y="4706"/>
                      <a:pt x="6813" y="4617"/>
                    </a:cubicBezTo>
                    <a:cubicBezTo>
                      <a:pt x="6753" y="4588"/>
                      <a:pt x="6727" y="4576"/>
                      <a:pt x="6722" y="4576"/>
                    </a:cubicBezTo>
                    <a:cubicBezTo>
                      <a:pt x="6710" y="4576"/>
                      <a:pt x="6824" y="4651"/>
                      <a:pt x="6852" y="4736"/>
                    </a:cubicBezTo>
                    <a:cubicBezTo>
                      <a:pt x="6875" y="4827"/>
                      <a:pt x="6810" y="4924"/>
                      <a:pt x="6743" y="4924"/>
                    </a:cubicBezTo>
                    <a:cubicBezTo>
                      <a:pt x="6723" y="4924"/>
                      <a:pt x="6702" y="4915"/>
                      <a:pt x="6684" y="4894"/>
                    </a:cubicBezTo>
                    <a:cubicBezTo>
                      <a:pt x="6657" y="4864"/>
                      <a:pt x="6632" y="4850"/>
                      <a:pt x="6609" y="4850"/>
                    </a:cubicBezTo>
                    <a:cubicBezTo>
                      <a:pt x="6566" y="4850"/>
                      <a:pt x="6531" y="4902"/>
                      <a:pt x="6505" y="4994"/>
                    </a:cubicBezTo>
                    <a:cubicBezTo>
                      <a:pt x="6498" y="5027"/>
                      <a:pt x="6498" y="5039"/>
                      <a:pt x="6504" y="5039"/>
                    </a:cubicBezTo>
                    <a:cubicBezTo>
                      <a:pt x="6515" y="5039"/>
                      <a:pt x="6548" y="4988"/>
                      <a:pt x="6578" y="4988"/>
                    </a:cubicBezTo>
                    <a:cubicBezTo>
                      <a:pt x="6592" y="4988"/>
                      <a:pt x="6605" y="4999"/>
                      <a:pt x="6614" y="5033"/>
                    </a:cubicBezTo>
                    <a:cubicBezTo>
                      <a:pt x="6641" y="5120"/>
                      <a:pt x="6717" y="5162"/>
                      <a:pt x="6785" y="5162"/>
                    </a:cubicBezTo>
                    <a:cubicBezTo>
                      <a:pt x="6818" y="5162"/>
                      <a:pt x="6849" y="5152"/>
                      <a:pt x="6872" y="5132"/>
                    </a:cubicBezTo>
                    <a:cubicBezTo>
                      <a:pt x="6891" y="5110"/>
                      <a:pt x="6909" y="5100"/>
                      <a:pt x="6930" y="5100"/>
                    </a:cubicBezTo>
                    <a:cubicBezTo>
                      <a:pt x="6974" y="5100"/>
                      <a:pt x="7029" y="5144"/>
                      <a:pt x="7130" y="5212"/>
                    </a:cubicBezTo>
                    <a:cubicBezTo>
                      <a:pt x="7289" y="5311"/>
                      <a:pt x="7061" y="5400"/>
                      <a:pt x="6991" y="5460"/>
                    </a:cubicBezTo>
                    <a:cubicBezTo>
                      <a:pt x="6969" y="5482"/>
                      <a:pt x="6948" y="5487"/>
                      <a:pt x="6925" y="5487"/>
                    </a:cubicBezTo>
                    <a:cubicBezTo>
                      <a:pt x="6907" y="5487"/>
                      <a:pt x="6888" y="5484"/>
                      <a:pt x="6867" y="5484"/>
                    </a:cubicBezTo>
                    <a:cubicBezTo>
                      <a:pt x="6831" y="5484"/>
                      <a:pt x="6788" y="5492"/>
                      <a:pt x="6733" y="5539"/>
                    </a:cubicBezTo>
                    <a:cubicBezTo>
                      <a:pt x="6621" y="5635"/>
                      <a:pt x="6613" y="5724"/>
                      <a:pt x="6582" y="5724"/>
                    </a:cubicBezTo>
                    <a:cubicBezTo>
                      <a:pt x="6575" y="5724"/>
                      <a:pt x="6566" y="5719"/>
                      <a:pt x="6555" y="5707"/>
                    </a:cubicBezTo>
                    <a:cubicBezTo>
                      <a:pt x="6547" y="5694"/>
                      <a:pt x="6537" y="5688"/>
                      <a:pt x="6526" y="5688"/>
                    </a:cubicBezTo>
                    <a:cubicBezTo>
                      <a:pt x="6497" y="5688"/>
                      <a:pt x="6457" y="5732"/>
                      <a:pt x="6406" y="5797"/>
                    </a:cubicBezTo>
                    <a:cubicBezTo>
                      <a:pt x="6369" y="5722"/>
                      <a:pt x="6324" y="5679"/>
                      <a:pt x="6268" y="5679"/>
                    </a:cubicBezTo>
                    <a:cubicBezTo>
                      <a:pt x="6235" y="5679"/>
                      <a:pt x="6199" y="5694"/>
                      <a:pt x="6158" y="5727"/>
                    </a:cubicBezTo>
                    <a:cubicBezTo>
                      <a:pt x="6134" y="5747"/>
                      <a:pt x="6107" y="5756"/>
                      <a:pt x="6079" y="5756"/>
                    </a:cubicBezTo>
                    <a:cubicBezTo>
                      <a:pt x="5981" y="5756"/>
                      <a:pt x="5882" y="5649"/>
                      <a:pt x="5920" y="5549"/>
                    </a:cubicBezTo>
                    <a:cubicBezTo>
                      <a:pt x="5956" y="5457"/>
                      <a:pt x="6122" y="5375"/>
                      <a:pt x="6103" y="5375"/>
                    </a:cubicBezTo>
                    <a:cubicBezTo>
                      <a:pt x="6096" y="5375"/>
                      <a:pt x="6058" y="5388"/>
                      <a:pt x="5970" y="5420"/>
                    </a:cubicBezTo>
                    <a:cubicBezTo>
                      <a:pt x="5653" y="5519"/>
                      <a:pt x="5742" y="5499"/>
                      <a:pt x="5781" y="5608"/>
                    </a:cubicBezTo>
                    <a:cubicBezTo>
                      <a:pt x="5804" y="5670"/>
                      <a:pt x="5709" y="5741"/>
                      <a:pt x="5629" y="5741"/>
                    </a:cubicBezTo>
                    <a:cubicBezTo>
                      <a:pt x="5568" y="5741"/>
                      <a:pt x="5516" y="5699"/>
                      <a:pt x="5534" y="5579"/>
                    </a:cubicBezTo>
                    <a:cubicBezTo>
                      <a:pt x="5572" y="5307"/>
                      <a:pt x="5393" y="5102"/>
                      <a:pt x="5598" y="5102"/>
                    </a:cubicBezTo>
                    <a:cubicBezTo>
                      <a:pt x="5603" y="5102"/>
                      <a:pt x="5608" y="5102"/>
                      <a:pt x="5613" y="5103"/>
                    </a:cubicBezTo>
                    <a:cubicBezTo>
                      <a:pt x="5759" y="5109"/>
                      <a:pt x="5758" y="5165"/>
                      <a:pt x="5775" y="5165"/>
                    </a:cubicBezTo>
                    <a:cubicBezTo>
                      <a:pt x="5783" y="5165"/>
                      <a:pt x="5795" y="5152"/>
                      <a:pt x="5831" y="5112"/>
                    </a:cubicBezTo>
                    <a:cubicBezTo>
                      <a:pt x="5940" y="4994"/>
                      <a:pt x="6357" y="5083"/>
                      <a:pt x="6158" y="4924"/>
                    </a:cubicBezTo>
                    <a:cubicBezTo>
                      <a:pt x="6015" y="4804"/>
                      <a:pt x="5952" y="4718"/>
                      <a:pt x="5883" y="4718"/>
                    </a:cubicBezTo>
                    <a:cubicBezTo>
                      <a:pt x="5860" y="4718"/>
                      <a:pt x="5838" y="4726"/>
                      <a:pt x="5811" y="4746"/>
                    </a:cubicBezTo>
                    <a:cubicBezTo>
                      <a:pt x="5725" y="4815"/>
                      <a:pt x="5643" y="4839"/>
                      <a:pt x="5579" y="4839"/>
                    </a:cubicBezTo>
                    <a:cubicBezTo>
                      <a:pt x="5460" y="4839"/>
                      <a:pt x="5404" y="4755"/>
                      <a:pt x="5494" y="4716"/>
                    </a:cubicBezTo>
                    <a:cubicBezTo>
                      <a:pt x="5628" y="4649"/>
                      <a:pt x="5762" y="4388"/>
                      <a:pt x="5691" y="4388"/>
                    </a:cubicBezTo>
                    <a:cubicBezTo>
                      <a:pt x="5688" y="4388"/>
                      <a:pt x="5685" y="4388"/>
                      <a:pt x="5682" y="4389"/>
                    </a:cubicBezTo>
                    <a:cubicBezTo>
                      <a:pt x="5665" y="4394"/>
                      <a:pt x="5642" y="4397"/>
                      <a:pt x="5617" y="4397"/>
                    </a:cubicBezTo>
                    <a:cubicBezTo>
                      <a:pt x="5512" y="4397"/>
                      <a:pt x="5359" y="4350"/>
                      <a:pt x="5335" y="4270"/>
                    </a:cubicBezTo>
                    <a:cubicBezTo>
                      <a:pt x="5323" y="4216"/>
                      <a:pt x="5308" y="4216"/>
                      <a:pt x="5291" y="4216"/>
                    </a:cubicBezTo>
                    <a:lnTo>
                      <a:pt x="5291" y="4216"/>
                    </a:lnTo>
                    <a:cubicBezTo>
                      <a:pt x="5280" y="4216"/>
                      <a:pt x="5268" y="4216"/>
                      <a:pt x="5256" y="4200"/>
                    </a:cubicBezTo>
                    <a:cubicBezTo>
                      <a:pt x="5236" y="4171"/>
                      <a:pt x="5315" y="3952"/>
                      <a:pt x="5425" y="3843"/>
                    </a:cubicBezTo>
                    <a:cubicBezTo>
                      <a:pt x="5478" y="3783"/>
                      <a:pt x="5577" y="3757"/>
                      <a:pt x="5546" y="3757"/>
                    </a:cubicBezTo>
                    <a:cubicBezTo>
                      <a:pt x="5536" y="3757"/>
                      <a:pt x="5514" y="3759"/>
                      <a:pt x="5474" y="3764"/>
                    </a:cubicBezTo>
                    <a:cubicBezTo>
                      <a:pt x="5338" y="3779"/>
                      <a:pt x="5248" y="3922"/>
                      <a:pt x="5204" y="3922"/>
                    </a:cubicBezTo>
                    <a:cubicBezTo>
                      <a:pt x="5190" y="3922"/>
                      <a:pt x="5181" y="3908"/>
                      <a:pt x="5177" y="3873"/>
                    </a:cubicBezTo>
                    <a:cubicBezTo>
                      <a:pt x="5157" y="3724"/>
                      <a:pt x="5177" y="3526"/>
                      <a:pt x="5107" y="3427"/>
                    </a:cubicBezTo>
                    <a:cubicBezTo>
                      <a:pt x="5061" y="3350"/>
                      <a:pt x="5027" y="2910"/>
                      <a:pt x="5014" y="2910"/>
                    </a:cubicBezTo>
                    <a:cubicBezTo>
                      <a:pt x="5010" y="2910"/>
                      <a:pt x="5008" y="2947"/>
                      <a:pt x="5008" y="3040"/>
                    </a:cubicBezTo>
                    <a:lnTo>
                      <a:pt x="5008" y="3328"/>
                    </a:lnTo>
                    <a:cubicBezTo>
                      <a:pt x="5008" y="3226"/>
                      <a:pt x="5001" y="3186"/>
                      <a:pt x="4989" y="3186"/>
                    </a:cubicBezTo>
                    <a:cubicBezTo>
                      <a:pt x="4953" y="3186"/>
                      <a:pt x="4874" y="3560"/>
                      <a:pt x="4830" y="3635"/>
                    </a:cubicBezTo>
                    <a:cubicBezTo>
                      <a:pt x="4770" y="3734"/>
                      <a:pt x="4810" y="3724"/>
                      <a:pt x="4790" y="3883"/>
                    </a:cubicBezTo>
                    <a:cubicBezTo>
                      <a:pt x="4782" y="3945"/>
                      <a:pt x="4768" y="3964"/>
                      <a:pt x="4743" y="3964"/>
                    </a:cubicBezTo>
                    <a:cubicBezTo>
                      <a:pt x="4707" y="3964"/>
                      <a:pt x="4650" y="3928"/>
                      <a:pt x="4552" y="3923"/>
                    </a:cubicBezTo>
                    <a:cubicBezTo>
                      <a:pt x="4534" y="3921"/>
                      <a:pt x="4519" y="3920"/>
                      <a:pt x="4507" y="3920"/>
                    </a:cubicBezTo>
                    <a:cubicBezTo>
                      <a:pt x="4395" y="3920"/>
                      <a:pt x="4492" y="3992"/>
                      <a:pt x="4582" y="3992"/>
                    </a:cubicBezTo>
                    <a:cubicBezTo>
                      <a:pt x="4586" y="3992"/>
                      <a:pt x="4590" y="3991"/>
                      <a:pt x="4595" y="3991"/>
                    </a:cubicBezTo>
                    <a:cubicBezTo>
                      <a:pt x="4689" y="3991"/>
                      <a:pt x="4779" y="4092"/>
                      <a:pt x="4760" y="4121"/>
                    </a:cubicBezTo>
                    <a:cubicBezTo>
                      <a:pt x="4730" y="4151"/>
                      <a:pt x="4492" y="4200"/>
                      <a:pt x="4582" y="4359"/>
                    </a:cubicBezTo>
                    <a:cubicBezTo>
                      <a:pt x="4637" y="4443"/>
                      <a:pt x="4551" y="4472"/>
                      <a:pt x="4464" y="4472"/>
                    </a:cubicBezTo>
                    <a:cubicBezTo>
                      <a:pt x="4427" y="4472"/>
                      <a:pt x="4390" y="4467"/>
                      <a:pt x="4364" y="4458"/>
                    </a:cubicBezTo>
                    <a:cubicBezTo>
                      <a:pt x="4349" y="4453"/>
                      <a:pt x="4334" y="4451"/>
                      <a:pt x="4319" y="4451"/>
                    </a:cubicBezTo>
                    <a:cubicBezTo>
                      <a:pt x="4245" y="4451"/>
                      <a:pt x="4188" y="4509"/>
                      <a:pt x="4304" y="4567"/>
                    </a:cubicBezTo>
                    <a:cubicBezTo>
                      <a:pt x="4413" y="4617"/>
                      <a:pt x="4364" y="4765"/>
                      <a:pt x="4284" y="4835"/>
                    </a:cubicBezTo>
                    <a:cubicBezTo>
                      <a:pt x="4284" y="4775"/>
                      <a:pt x="4274" y="4726"/>
                      <a:pt x="4254" y="4686"/>
                    </a:cubicBezTo>
                    <a:cubicBezTo>
                      <a:pt x="4231" y="4655"/>
                      <a:pt x="4214" y="4446"/>
                      <a:pt x="4208" y="4446"/>
                    </a:cubicBezTo>
                    <a:cubicBezTo>
                      <a:pt x="4206" y="4446"/>
                      <a:pt x="4205" y="4463"/>
                      <a:pt x="4205" y="4508"/>
                    </a:cubicBezTo>
                    <a:lnTo>
                      <a:pt x="4205" y="4646"/>
                    </a:lnTo>
                    <a:cubicBezTo>
                      <a:pt x="4205" y="4597"/>
                      <a:pt x="4201" y="4578"/>
                      <a:pt x="4195" y="4578"/>
                    </a:cubicBezTo>
                    <a:cubicBezTo>
                      <a:pt x="4178" y="4578"/>
                      <a:pt x="4140" y="4748"/>
                      <a:pt x="4126" y="4785"/>
                    </a:cubicBezTo>
                    <a:cubicBezTo>
                      <a:pt x="4106" y="4805"/>
                      <a:pt x="4106" y="4815"/>
                      <a:pt x="4106" y="4825"/>
                    </a:cubicBezTo>
                    <a:cubicBezTo>
                      <a:pt x="4058" y="4801"/>
                      <a:pt x="4007" y="4766"/>
                      <a:pt x="3943" y="4766"/>
                    </a:cubicBezTo>
                    <a:cubicBezTo>
                      <a:pt x="3901" y="4766"/>
                      <a:pt x="3854" y="4782"/>
                      <a:pt x="3798" y="4825"/>
                    </a:cubicBezTo>
                    <a:cubicBezTo>
                      <a:pt x="3650" y="4954"/>
                      <a:pt x="3818" y="4904"/>
                      <a:pt x="3947" y="4934"/>
                    </a:cubicBezTo>
                    <a:cubicBezTo>
                      <a:pt x="3957" y="4944"/>
                      <a:pt x="3977" y="4954"/>
                      <a:pt x="3997" y="4954"/>
                    </a:cubicBezTo>
                    <a:cubicBezTo>
                      <a:pt x="4007" y="4964"/>
                      <a:pt x="4017" y="4974"/>
                      <a:pt x="4026" y="4984"/>
                    </a:cubicBezTo>
                    <a:cubicBezTo>
                      <a:pt x="4046" y="5003"/>
                      <a:pt x="4056" y="5013"/>
                      <a:pt x="4066" y="5033"/>
                    </a:cubicBezTo>
                    <a:cubicBezTo>
                      <a:pt x="4036" y="5043"/>
                      <a:pt x="3967" y="5073"/>
                      <a:pt x="4007" y="5132"/>
                    </a:cubicBezTo>
                    <a:cubicBezTo>
                      <a:pt x="4028" y="5175"/>
                      <a:pt x="3984" y="5187"/>
                      <a:pt x="3942" y="5187"/>
                    </a:cubicBezTo>
                    <a:cubicBezTo>
                      <a:pt x="3926" y="5187"/>
                      <a:pt x="3909" y="5185"/>
                      <a:pt x="3898" y="5182"/>
                    </a:cubicBezTo>
                    <a:cubicBezTo>
                      <a:pt x="3892" y="5181"/>
                      <a:pt x="3887" y="5180"/>
                      <a:pt x="3881" y="5180"/>
                    </a:cubicBezTo>
                    <a:cubicBezTo>
                      <a:pt x="3847" y="5180"/>
                      <a:pt x="3816" y="5206"/>
                      <a:pt x="3868" y="5231"/>
                    </a:cubicBezTo>
                    <a:cubicBezTo>
                      <a:pt x="3917" y="5251"/>
                      <a:pt x="3907" y="5301"/>
                      <a:pt x="3878" y="5341"/>
                    </a:cubicBezTo>
                    <a:cubicBezTo>
                      <a:pt x="3821" y="5323"/>
                      <a:pt x="3788" y="5315"/>
                      <a:pt x="3770" y="5315"/>
                    </a:cubicBezTo>
                    <a:cubicBezTo>
                      <a:pt x="3748" y="5315"/>
                      <a:pt x="3752" y="5328"/>
                      <a:pt x="3769" y="5350"/>
                    </a:cubicBezTo>
                    <a:cubicBezTo>
                      <a:pt x="3739" y="5341"/>
                      <a:pt x="3709" y="5331"/>
                      <a:pt x="3679" y="5331"/>
                    </a:cubicBezTo>
                    <a:cubicBezTo>
                      <a:pt x="3650" y="5311"/>
                      <a:pt x="3640" y="5291"/>
                      <a:pt x="3640" y="5271"/>
                    </a:cubicBezTo>
                    <a:cubicBezTo>
                      <a:pt x="3640" y="5255"/>
                      <a:pt x="3633" y="5192"/>
                      <a:pt x="3675" y="5192"/>
                    </a:cubicBezTo>
                    <a:cubicBezTo>
                      <a:pt x="3684" y="5192"/>
                      <a:pt x="3695" y="5195"/>
                      <a:pt x="3709" y="5202"/>
                    </a:cubicBezTo>
                    <a:cubicBezTo>
                      <a:pt x="3742" y="5214"/>
                      <a:pt x="3771" y="5221"/>
                      <a:pt x="3791" y="5221"/>
                    </a:cubicBezTo>
                    <a:cubicBezTo>
                      <a:pt x="3819" y="5221"/>
                      <a:pt x="3827" y="5207"/>
                      <a:pt x="3798" y="5172"/>
                    </a:cubicBezTo>
                    <a:cubicBezTo>
                      <a:pt x="3754" y="5110"/>
                      <a:pt x="3709" y="5071"/>
                      <a:pt x="3658" y="5071"/>
                    </a:cubicBezTo>
                    <a:cubicBezTo>
                      <a:pt x="3652" y="5071"/>
                      <a:pt x="3646" y="5072"/>
                      <a:pt x="3640" y="5073"/>
                    </a:cubicBezTo>
                    <a:cubicBezTo>
                      <a:pt x="3588" y="5088"/>
                      <a:pt x="3537" y="5113"/>
                      <a:pt x="3501" y="5113"/>
                    </a:cubicBezTo>
                    <a:cubicBezTo>
                      <a:pt x="3489" y="5113"/>
                      <a:pt x="3479" y="5110"/>
                      <a:pt x="3471" y="5103"/>
                    </a:cubicBezTo>
                    <a:cubicBezTo>
                      <a:pt x="3441" y="5063"/>
                      <a:pt x="3412" y="5033"/>
                      <a:pt x="3372" y="5033"/>
                    </a:cubicBezTo>
                    <a:cubicBezTo>
                      <a:pt x="3332" y="5023"/>
                      <a:pt x="3263" y="4994"/>
                      <a:pt x="3313" y="4954"/>
                    </a:cubicBezTo>
                    <a:cubicBezTo>
                      <a:pt x="3362" y="4914"/>
                      <a:pt x="3392" y="4825"/>
                      <a:pt x="3392" y="4825"/>
                    </a:cubicBezTo>
                    <a:cubicBezTo>
                      <a:pt x="3392" y="4825"/>
                      <a:pt x="3386" y="4720"/>
                      <a:pt x="3408" y="4720"/>
                    </a:cubicBezTo>
                    <a:cubicBezTo>
                      <a:pt x="3413" y="4720"/>
                      <a:pt x="3421" y="4727"/>
                      <a:pt x="3432" y="4746"/>
                    </a:cubicBezTo>
                    <a:cubicBezTo>
                      <a:pt x="3472" y="4827"/>
                      <a:pt x="3500" y="4882"/>
                      <a:pt x="3519" y="4882"/>
                    </a:cubicBezTo>
                    <a:cubicBezTo>
                      <a:pt x="3523" y="4882"/>
                      <a:pt x="3527" y="4880"/>
                      <a:pt x="3531" y="4875"/>
                    </a:cubicBezTo>
                    <a:cubicBezTo>
                      <a:pt x="3546" y="4859"/>
                      <a:pt x="3544" y="4822"/>
                      <a:pt x="3550" y="4822"/>
                    </a:cubicBezTo>
                    <a:cubicBezTo>
                      <a:pt x="3553" y="4822"/>
                      <a:pt x="3556" y="4825"/>
                      <a:pt x="3560" y="4835"/>
                    </a:cubicBezTo>
                    <a:cubicBezTo>
                      <a:pt x="3569" y="4856"/>
                      <a:pt x="3588" y="4868"/>
                      <a:pt x="3603" y="4868"/>
                    </a:cubicBezTo>
                    <a:cubicBezTo>
                      <a:pt x="3623" y="4868"/>
                      <a:pt x="3634" y="4846"/>
                      <a:pt x="3600" y="4795"/>
                    </a:cubicBezTo>
                    <a:cubicBezTo>
                      <a:pt x="3551" y="4730"/>
                      <a:pt x="3516" y="4678"/>
                      <a:pt x="3488" y="4678"/>
                    </a:cubicBezTo>
                    <a:cubicBezTo>
                      <a:pt x="3482" y="4678"/>
                      <a:pt x="3477" y="4681"/>
                      <a:pt x="3471" y="4686"/>
                    </a:cubicBezTo>
                    <a:cubicBezTo>
                      <a:pt x="3467" y="4692"/>
                      <a:pt x="3465" y="4694"/>
                      <a:pt x="3463" y="4694"/>
                    </a:cubicBezTo>
                    <a:cubicBezTo>
                      <a:pt x="3452" y="4694"/>
                      <a:pt x="3448" y="4647"/>
                      <a:pt x="3392" y="4607"/>
                    </a:cubicBezTo>
                    <a:cubicBezTo>
                      <a:pt x="3366" y="4581"/>
                      <a:pt x="3345" y="4576"/>
                      <a:pt x="3328" y="4576"/>
                    </a:cubicBezTo>
                    <a:cubicBezTo>
                      <a:pt x="3317" y="4576"/>
                      <a:pt x="3308" y="4578"/>
                      <a:pt x="3299" y="4578"/>
                    </a:cubicBezTo>
                    <a:cubicBezTo>
                      <a:pt x="3290" y="4578"/>
                      <a:pt x="3281" y="4576"/>
                      <a:pt x="3273" y="4567"/>
                    </a:cubicBezTo>
                    <a:cubicBezTo>
                      <a:pt x="3233" y="4537"/>
                      <a:pt x="3124" y="4498"/>
                      <a:pt x="3203" y="4448"/>
                    </a:cubicBezTo>
                    <a:cubicBezTo>
                      <a:pt x="3251" y="4414"/>
                      <a:pt x="3275" y="4395"/>
                      <a:pt x="3295" y="4395"/>
                    </a:cubicBezTo>
                    <a:cubicBezTo>
                      <a:pt x="3304" y="4395"/>
                      <a:pt x="3313" y="4399"/>
                      <a:pt x="3322" y="4409"/>
                    </a:cubicBezTo>
                    <a:cubicBezTo>
                      <a:pt x="3341" y="4427"/>
                      <a:pt x="3375" y="4454"/>
                      <a:pt x="3403" y="4454"/>
                    </a:cubicBezTo>
                    <a:cubicBezTo>
                      <a:pt x="3420" y="4454"/>
                      <a:pt x="3434" y="4444"/>
                      <a:pt x="3441" y="4418"/>
                    </a:cubicBezTo>
                    <a:cubicBezTo>
                      <a:pt x="3461" y="4359"/>
                      <a:pt x="3511" y="4409"/>
                      <a:pt x="3501" y="4349"/>
                    </a:cubicBezTo>
                    <a:cubicBezTo>
                      <a:pt x="3485" y="4294"/>
                      <a:pt x="3463" y="4238"/>
                      <a:pt x="3435" y="4238"/>
                    </a:cubicBezTo>
                    <a:cubicBezTo>
                      <a:pt x="3427" y="4238"/>
                      <a:pt x="3420" y="4242"/>
                      <a:pt x="3412" y="4250"/>
                    </a:cubicBezTo>
                    <a:cubicBezTo>
                      <a:pt x="3397" y="4270"/>
                      <a:pt x="3384" y="4282"/>
                      <a:pt x="3377" y="4282"/>
                    </a:cubicBezTo>
                    <a:cubicBezTo>
                      <a:pt x="3370" y="4282"/>
                      <a:pt x="3367" y="4270"/>
                      <a:pt x="3372" y="4240"/>
                    </a:cubicBezTo>
                    <a:cubicBezTo>
                      <a:pt x="3388" y="4192"/>
                      <a:pt x="3469" y="4117"/>
                      <a:pt x="3441" y="4117"/>
                    </a:cubicBezTo>
                    <a:cubicBezTo>
                      <a:pt x="3435" y="4117"/>
                      <a:pt x="3422" y="4121"/>
                      <a:pt x="3402" y="4131"/>
                    </a:cubicBezTo>
                    <a:cubicBezTo>
                      <a:pt x="3303" y="4171"/>
                      <a:pt x="3273" y="4200"/>
                      <a:pt x="3293" y="4240"/>
                    </a:cubicBezTo>
                    <a:cubicBezTo>
                      <a:pt x="3298" y="4268"/>
                      <a:pt x="3269" y="4299"/>
                      <a:pt x="3244" y="4299"/>
                    </a:cubicBezTo>
                    <a:cubicBezTo>
                      <a:pt x="3225" y="4299"/>
                      <a:pt x="3209" y="4281"/>
                      <a:pt x="3213" y="4230"/>
                    </a:cubicBezTo>
                    <a:cubicBezTo>
                      <a:pt x="3223" y="4111"/>
                      <a:pt x="3203" y="4032"/>
                      <a:pt x="3273" y="4032"/>
                    </a:cubicBezTo>
                    <a:cubicBezTo>
                      <a:pt x="3284" y="4033"/>
                      <a:pt x="3294" y="4034"/>
                      <a:pt x="3301" y="4034"/>
                    </a:cubicBezTo>
                    <a:cubicBezTo>
                      <a:pt x="3337" y="4034"/>
                      <a:pt x="3327" y="4014"/>
                      <a:pt x="3352" y="3972"/>
                    </a:cubicBezTo>
                    <a:cubicBezTo>
                      <a:pt x="3392" y="3923"/>
                      <a:pt x="3491" y="3972"/>
                      <a:pt x="3432" y="3903"/>
                    </a:cubicBezTo>
                    <a:cubicBezTo>
                      <a:pt x="3412" y="3883"/>
                      <a:pt x="3397" y="3876"/>
                      <a:pt x="3383" y="3876"/>
                    </a:cubicBezTo>
                    <a:cubicBezTo>
                      <a:pt x="3349" y="3876"/>
                      <a:pt x="3328" y="3923"/>
                      <a:pt x="3293" y="3923"/>
                    </a:cubicBezTo>
                    <a:cubicBezTo>
                      <a:pt x="3253" y="3923"/>
                      <a:pt x="3223" y="3814"/>
                      <a:pt x="3263" y="3794"/>
                    </a:cubicBezTo>
                    <a:cubicBezTo>
                      <a:pt x="3306" y="3768"/>
                      <a:pt x="3282" y="3742"/>
                      <a:pt x="3255" y="3742"/>
                    </a:cubicBezTo>
                    <a:cubicBezTo>
                      <a:pt x="3251" y="3742"/>
                      <a:pt x="3247" y="3743"/>
                      <a:pt x="3243" y="3744"/>
                    </a:cubicBezTo>
                    <a:cubicBezTo>
                      <a:pt x="3237" y="3747"/>
                      <a:pt x="3227" y="3749"/>
                      <a:pt x="3217" y="3749"/>
                    </a:cubicBezTo>
                    <a:cubicBezTo>
                      <a:pt x="3191" y="3749"/>
                      <a:pt x="3160" y="3737"/>
                      <a:pt x="3174" y="3695"/>
                    </a:cubicBezTo>
                    <a:cubicBezTo>
                      <a:pt x="3203" y="3625"/>
                      <a:pt x="3124" y="3605"/>
                      <a:pt x="3114" y="3595"/>
                    </a:cubicBezTo>
                    <a:cubicBezTo>
                      <a:pt x="3114" y="3576"/>
                      <a:pt x="3144" y="3536"/>
                      <a:pt x="3174" y="3536"/>
                    </a:cubicBezTo>
                    <a:cubicBezTo>
                      <a:pt x="3209" y="3536"/>
                      <a:pt x="3236" y="3505"/>
                      <a:pt x="3200" y="3505"/>
                    </a:cubicBezTo>
                    <a:cubicBezTo>
                      <a:pt x="3196" y="3505"/>
                      <a:pt x="3190" y="3505"/>
                      <a:pt x="3184" y="3506"/>
                    </a:cubicBezTo>
                    <a:cubicBezTo>
                      <a:pt x="3156" y="3512"/>
                      <a:pt x="3138" y="3526"/>
                      <a:pt x="3125" y="3526"/>
                    </a:cubicBezTo>
                    <a:cubicBezTo>
                      <a:pt x="3115" y="3526"/>
                      <a:pt x="3109" y="3517"/>
                      <a:pt x="3104" y="3486"/>
                    </a:cubicBezTo>
                    <a:cubicBezTo>
                      <a:pt x="3104" y="3427"/>
                      <a:pt x="3114" y="3427"/>
                      <a:pt x="3094" y="3377"/>
                    </a:cubicBezTo>
                    <a:cubicBezTo>
                      <a:pt x="3079" y="3347"/>
                      <a:pt x="3053" y="3188"/>
                      <a:pt x="3041" y="3188"/>
                    </a:cubicBezTo>
                    <a:cubicBezTo>
                      <a:pt x="3037" y="3188"/>
                      <a:pt x="3035" y="3205"/>
                      <a:pt x="3035" y="3248"/>
                    </a:cubicBezTo>
                    <a:lnTo>
                      <a:pt x="3035" y="3120"/>
                    </a:lnTo>
                    <a:cubicBezTo>
                      <a:pt x="3035" y="3080"/>
                      <a:pt x="3034" y="3064"/>
                      <a:pt x="3033" y="3064"/>
                    </a:cubicBezTo>
                    <a:cubicBezTo>
                      <a:pt x="3030" y="3064"/>
                      <a:pt x="3021" y="3257"/>
                      <a:pt x="3005" y="3288"/>
                    </a:cubicBezTo>
                    <a:cubicBezTo>
                      <a:pt x="2985" y="3338"/>
                      <a:pt x="2985" y="3417"/>
                      <a:pt x="2985" y="3486"/>
                    </a:cubicBezTo>
                    <a:cubicBezTo>
                      <a:pt x="2983" y="3503"/>
                      <a:pt x="2979" y="3509"/>
                      <a:pt x="2975" y="3509"/>
                    </a:cubicBezTo>
                    <a:cubicBezTo>
                      <a:pt x="2960" y="3509"/>
                      <a:pt x="2931" y="3444"/>
                      <a:pt x="2886" y="3437"/>
                    </a:cubicBezTo>
                    <a:cubicBezTo>
                      <a:pt x="2874" y="3434"/>
                      <a:pt x="2867" y="3433"/>
                      <a:pt x="2864" y="3433"/>
                    </a:cubicBezTo>
                    <a:cubicBezTo>
                      <a:pt x="2856" y="3433"/>
                      <a:pt x="2884" y="3444"/>
                      <a:pt x="2906" y="3467"/>
                    </a:cubicBezTo>
                    <a:cubicBezTo>
                      <a:pt x="2936" y="3516"/>
                      <a:pt x="2966" y="3615"/>
                      <a:pt x="2956" y="3635"/>
                    </a:cubicBezTo>
                    <a:cubicBezTo>
                      <a:pt x="2952" y="3638"/>
                      <a:pt x="2949" y="3638"/>
                      <a:pt x="2946" y="3638"/>
                    </a:cubicBezTo>
                    <a:lnTo>
                      <a:pt x="2946" y="3638"/>
                    </a:lnTo>
                    <a:cubicBezTo>
                      <a:pt x="2940" y="3638"/>
                      <a:pt x="2936" y="3638"/>
                      <a:pt x="2936" y="3665"/>
                    </a:cubicBezTo>
                    <a:cubicBezTo>
                      <a:pt x="2928" y="3698"/>
                      <a:pt x="2872" y="3717"/>
                      <a:pt x="2836" y="3717"/>
                    </a:cubicBezTo>
                    <a:cubicBezTo>
                      <a:pt x="2828" y="3717"/>
                      <a:pt x="2822" y="3716"/>
                      <a:pt x="2817" y="3714"/>
                    </a:cubicBezTo>
                    <a:cubicBezTo>
                      <a:pt x="2816" y="3714"/>
                      <a:pt x="2815" y="3714"/>
                      <a:pt x="2814" y="3714"/>
                    </a:cubicBezTo>
                    <a:cubicBezTo>
                      <a:pt x="2791" y="3714"/>
                      <a:pt x="2838" y="3825"/>
                      <a:pt x="2876" y="3853"/>
                    </a:cubicBezTo>
                    <a:cubicBezTo>
                      <a:pt x="2909" y="3873"/>
                      <a:pt x="2890" y="3910"/>
                      <a:pt x="2850" y="3910"/>
                    </a:cubicBezTo>
                    <a:cubicBezTo>
                      <a:pt x="2830" y="3910"/>
                      <a:pt x="2804" y="3900"/>
                      <a:pt x="2777" y="3873"/>
                    </a:cubicBezTo>
                    <a:cubicBezTo>
                      <a:pt x="2769" y="3862"/>
                      <a:pt x="2762" y="3857"/>
                      <a:pt x="2754" y="3857"/>
                    </a:cubicBezTo>
                    <a:cubicBezTo>
                      <a:pt x="2734" y="3857"/>
                      <a:pt x="2711" y="3892"/>
                      <a:pt x="2668" y="3942"/>
                    </a:cubicBezTo>
                    <a:cubicBezTo>
                      <a:pt x="2609" y="4012"/>
                      <a:pt x="2737" y="3972"/>
                      <a:pt x="2777" y="4032"/>
                    </a:cubicBezTo>
                    <a:cubicBezTo>
                      <a:pt x="2787" y="4048"/>
                      <a:pt x="2790" y="4053"/>
                      <a:pt x="2793" y="4053"/>
                    </a:cubicBezTo>
                    <a:cubicBezTo>
                      <a:pt x="2798" y="4053"/>
                      <a:pt x="2800" y="4029"/>
                      <a:pt x="2847" y="4022"/>
                    </a:cubicBezTo>
                    <a:cubicBezTo>
                      <a:pt x="2916" y="4022"/>
                      <a:pt x="2856" y="4111"/>
                      <a:pt x="2866" y="4230"/>
                    </a:cubicBezTo>
                    <a:cubicBezTo>
                      <a:pt x="2875" y="4283"/>
                      <a:pt x="2859" y="4300"/>
                      <a:pt x="2839" y="4300"/>
                    </a:cubicBezTo>
                    <a:cubicBezTo>
                      <a:pt x="2813" y="4300"/>
                      <a:pt x="2781" y="4272"/>
                      <a:pt x="2787" y="4250"/>
                    </a:cubicBezTo>
                    <a:cubicBezTo>
                      <a:pt x="2807" y="4200"/>
                      <a:pt x="2827" y="4210"/>
                      <a:pt x="2728" y="4161"/>
                    </a:cubicBezTo>
                    <a:cubicBezTo>
                      <a:pt x="2700" y="4150"/>
                      <a:pt x="2688" y="4145"/>
                      <a:pt x="2685" y="4145"/>
                    </a:cubicBezTo>
                    <a:cubicBezTo>
                      <a:pt x="2678" y="4145"/>
                      <a:pt x="2733" y="4177"/>
                      <a:pt x="2747" y="4220"/>
                    </a:cubicBezTo>
                    <a:cubicBezTo>
                      <a:pt x="2755" y="4266"/>
                      <a:pt x="2727" y="4312"/>
                      <a:pt x="2696" y="4312"/>
                    </a:cubicBezTo>
                    <a:cubicBezTo>
                      <a:pt x="2686" y="4312"/>
                      <a:pt x="2677" y="4308"/>
                      <a:pt x="2668" y="4299"/>
                    </a:cubicBezTo>
                    <a:cubicBezTo>
                      <a:pt x="2654" y="4282"/>
                      <a:pt x="2642" y="4275"/>
                      <a:pt x="2631" y="4275"/>
                    </a:cubicBezTo>
                    <a:cubicBezTo>
                      <a:pt x="2609" y="4275"/>
                      <a:pt x="2592" y="4303"/>
                      <a:pt x="2579" y="4349"/>
                    </a:cubicBezTo>
                    <a:cubicBezTo>
                      <a:pt x="2577" y="4363"/>
                      <a:pt x="2577" y="4367"/>
                      <a:pt x="2579" y="4367"/>
                    </a:cubicBezTo>
                    <a:cubicBezTo>
                      <a:pt x="2584" y="4367"/>
                      <a:pt x="2599" y="4341"/>
                      <a:pt x="2612" y="4341"/>
                    </a:cubicBezTo>
                    <a:cubicBezTo>
                      <a:pt x="2618" y="4341"/>
                      <a:pt x="2624" y="4345"/>
                      <a:pt x="2628" y="4359"/>
                    </a:cubicBezTo>
                    <a:cubicBezTo>
                      <a:pt x="2641" y="4404"/>
                      <a:pt x="2680" y="4424"/>
                      <a:pt x="2713" y="4424"/>
                    </a:cubicBezTo>
                    <a:cubicBezTo>
                      <a:pt x="2731" y="4424"/>
                      <a:pt x="2747" y="4419"/>
                      <a:pt x="2757" y="4409"/>
                    </a:cubicBezTo>
                    <a:cubicBezTo>
                      <a:pt x="2767" y="4399"/>
                      <a:pt x="2775" y="4395"/>
                      <a:pt x="2785" y="4395"/>
                    </a:cubicBezTo>
                    <a:cubicBezTo>
                      <a:pt x="2806" y="4395"/>
                      <a:pt x="2832" y="4414"/>
                      <a:pt x="2886" y="4448"/>
                    </a:cubicBezTo>
                    <a:cubicBezTo>
                      <a:pt x="2956" y="4498"/>
                      <a:pt x="2847" y="4537"/>
                      <a:pt x="2807" y="4567"/>
                    </a:cubicBezTo>
                    <a:cubicBezTo>
                      <a:pt x="2798" y="4576"/>
                      <a:pt x="2790" y="4578"/>
                      <a:pt x="2781" y="4578"/>
                    </a:cubicBezTo>
                    <a:cubicBezTo>
                      <a:pt x="2772" y="4578"/>
                      <a:pt x="2763" y="4576"/>
                      <a:pt x="2752" y="4576"/>
                    </a:cubicBezTo>
                    <a:cubicBezTo>
                      <a:pt x="2734" y="4576"/>
                      <a:pt x="2714" y="4581"/>
                      <a:pt x="2688" y="4607"/>
                    </a:cubicBezTo>
                    <a:cubicBezTo>
                      <a:pt x="2639" y="4647"/>
                      <a:pt x="2637" y="4694"/>
                      <a:pt x="2622" y="4694"/>
                    </a:cubicBezTo>
                    <a:cubicBezTo>
                      <a:pt x="2618" y="4694"/>
                      <a:pt x="2614" y="4692"/>
                      <a:pt x="2609" y="4686"/>
                    </a:cubicBezTo>
                    <a:cubicBezTo>
                      <a:pt x="2603" y="4681"/>
                      <a:pt x="2598" y="4678"/>
                      <a:pt x="2592" y="4678"/>
                    </a:cubicBezTo>
                    <a:cubicBezTo>
                      <a:pt x="2577" y="4678"/>
                      <a:pt x="2558" y="4697"/>
                      <a:pt x="2529" y="4726"/>
                    </a:cubicBezTo>
                    <a:cubicBezTo>
                      <a:pt x="2517" y="4694"/>
                      <a:pt x="2496" y="4671"/>
                      <a:pt x="2470" y="4671"/>
                    </a:cubicBezTo>
                    <a:cubicBezTo>
                      <a:pt x="2455" y="4671"/>
                      <a:pt x="2438" y="4678"/>
                      <a:pt x="2420" y="4696"/>
                    </a:cubicBezTo>
                    <a:cubicBezTo>
                      <a:pt x="2408" y="4704"/>
                      <a:pt x="2395" y="4708"/>
                      <a:pt x="2382" y="4708"/>
                    </a:cubicBezTo>
                    <a:cubicBezTo>
                      <a:pt x="2332" y="4708"/>
                      <a:pt x="2285" y="4654"/>
                      <a:pt x="2301" y="4607"/>
                    </a:cubicBezTo>
                    <a:cubicBezTo>
                      <a:pt x="2315" y="4564"/>
                      <a:pt x="2395" y="4527"/>
                      <a:pt x="2386" y="4527"/>
                    </a:cubicBezTo>
                    <a:cubicBezTo>
                      <a:pt x="2382" y="4527"/>
                      <a:pt x="2364" y="4533"/>
                      <a:pt x="2321" y="4547"/>
                    </a:cubicBezTo>
                    <a:cubicBezTo>
                      <a:pt x="2172" y="4597"/>
                      <a:pt x="2212" y="4587"/>
                      <a:pt x="2232" y="4637"/>
                    </a:cubicBezTo>
                    <a:cubicBezTo>
                      <a:pt x="2243" y="4665"/>
                      <a:pt x="2199" y="4700"/>
                      <a:pt x="2161" y="4700"/>
                    </a:cubicBezTo>
                    <a:cubicBezTo>
                      <a:pt x="2133" y="4700"/>
                      <a:pt x="2109" y="4681"/>
                      <a:pt x="2113" y="4627"/>
                    </a:cubicBezTo>
                    <a:cubicBezTo>
                      <a:pt x="2132" y="4503"/>
                      <a:pt x="2051" y="4398"/>
                      <a:pt x="2140" y="4398"/>
                    </a:cubicBezTo>
                    <a:cubicBezTo>
                      <a:pt x="2144" y="4398"/>
                      <a:pt x="2148" y="4398"/>
                      <a:pt x="2152" y="4399"/>
                    </a:cubicBezTo>
                    <a:cubicBezTo>
                      <a:pt x="2225" y="4399"/>
                      <a:pt x="2227" y="4425"/>
                      <a:pt x="2235" y="4425"/>
                    </a:cubicBezTo>
                    <a:cubicBezTo>
                      <a:pt x="2239" y="4425"/>
                      <a:pt x="2245" y="4418"/>
                      <a:pt x="2262" y="4399"/>
                    </a:cubicBezTo>
                    <a:cubicBezTo>
                      <a:pt x="2311" y="4339"/>
                      <a:pt x="2509" y="4389"/>
                      <a:pt x="2420" y="4309"/>
                    </a:cubicBezTo>
                    <a:cubicBezTo>
                      <a:pt x="2345" y="4257"/>
                      <a:pt x="2316" y="4216"/>
                      <a:pt x="2284" y="4216"/>
                    </a:cubicBezTo>
                    <a:cubicBezTo>
                      <a:pt x="2274" y="4216"/>
                      <a:pt x="2264" y="4220"/>
                      <a:pt x="2252" y="4230"/>
                    </a:cubicBezTo>
                    <a:cubicBezTo>
                      <a:pt x="2211" y="4260"/>
                      <a:pt x="2173" y="4271"/>
                      <a:pt x="2143" y="4271"/>
                    </a:cubicBezTo>
                    <a:cubicBezTo>
                      <a:pt x="2085" y="4271"/>
                      <a:pt x="2057" y="4230"/>
                      <a:pt x="2103" y="4210"/>
                    </a:cubicBezTo>
                    <a:cubicBezTo>
                      <a:pt x="2158" y="4182"/>
                      <a:pt x="2223" y="4060"/>
                      <a:pt x="2191" y="4060"/>
                    </a:cubicBezTo>
                    <a:cubicBezTo>
                      <a:pt x="2188" y="4060"/>
                      <a:pt x="2185" y="4060"/>
                      <a:pt x="2182" y="4061"/>
                    </a:cubicBezTo>
                    <a:cubicBezTo>
                      <a:pt x="2177" y="4063"/>
                      <a:pt x="2171" y="4063"/>
                      <a:pt x="2163" y="4063"/>
                    </a:cubicBezTo>
                    <a:cubicBezTo>
                      <a:pt x="2116" y="4063"/>
                      <a:pt x="2032" y="4036"/>
                      <a:pt x="2024" y="4002"/>
                    </a:cubicBezTo>
                    <a:cubicBezTo>
                      <a:pt x="2014" y="3952"/>
                      <a:pt x="1994" y="3982"/>
                      <a:pt x="1984" y="3962"/>
                    </a:cubicBezTo>
                    <a:cubicBezTo>
                      <a:pt x="1974" y="3952"/>
                      <a:pt x="2014" y="3843"/>
                      <a:pt x="2063" y="3794"/>
                    </a:cubicBezTo>
                    <a:cubicBezTo>
                      <a:pt x="2086" y="3763"/>
                      <a:pt x="2138" y="3751"/>
                      <a:pt x="2121" y="3751"/>
                    </a:cubicBezTo>
                    <a:cubicBezTo>
                      <a:pt x="2116" y="3751"/>
                      <a:pt x="2104" y="3752"/>
                      <a:pt x="2083" y="3754"/>
                    </a:cubicBezTo>
                    <a:cubicBezTo>
                      <a:pt x="2021" y="3762"/>
                      <a:pt x="1978" y="3835"/>
                      <a:pt x="1957" y="3835"/>
                    </a:cubicBezTo>
                    <a:cubicBezTo>
                      <a:pt x="1951" y="3835"/>
                      <a:pt x="1946" y="3829"/>
                      <a:pt x="1944" y="3814"/>
                    </a:cubicBezTo>
                    <a:cubicBezTo>
                      <a:pt x="1934" y="3734"/>
                      <a:pt x="1944" y="3645"/>
                      <a:pt x="1914" y="3595"/>
                    </a:cubicBezTo>
                    <a:cubicBezTo>
                      <a:pt x="1891" y="3557"/>
                      <a:pt x="1874" y="3349"/>
                      <a:pt x="1868" y="3349"/>
                    </a:cubicBezTo>
                    <a:cubicBezTo>
                      <a:pt x="1866" y="3349"/>
                      <a:pt x="1865" y="3366"/>
                      <a:pt x="1865" y="3407"/>
                    </a:cubicBezTo>
                    <a:lnTo>
                      <a:pt x="1865" y="3546"/>
                    </a:lnTo>
                    <a:cubicBezTo>
                      <a:pt x="1865" y="3497"/>
                      <a:pt x="1861" y="3478"/>
                      <a:pt x="1855" y="3478"/>
                    </a:cubicBezTo>
                    <a:cubicBezTo>
                      <a:pt x="1838" y="3478"/>
                      <a:pt x="1798" y="3657"/>
                      <a:pt x="1776" y="3695"/>
                    </a:cubicBezTo>
                    <a:cubicBezTo>
                      <a:pt x="1746" y="3744"/>
                      <a:pt x="1766" y="3744"/>
                      <a:pt x="1756" y="3814"/>
                    </a:cubicBezTo>
                    <a:cubicBezTo>
                      <a:pt x="1756" y="3844"/>
                      <a:pt x="1750" y="3854"/>
                      <a:pt x="1737" y="3854"/>
                    </a:cubicBezTo>
                    <a:cubicBezTo>
                      <a:pt x="1720" y="3854"/>
                      <a:pt x="1691" y="3839"/>
                      <a:pt x="1647" y="3833"/>
                    </a:cubicBezTo>
                    <a:cubicBezTo>
                      <a:pt x="1638" y="3832"/>
                      <a:pt x="1631" y="3832"/>
                      <a:pt x="1625" y="3832"/>
                    </a:cubicBezTo>
                    <a:cubicBezTo>
                      <a:pt x="1578" y="3832"/>
                      <a:pt x="1621" y="3863"/>
                      <a:pt x="1657" y="3863"/>
                    </a:cubicBezTo>
                    <a:cubicBezTo>
                      <a:pt x="1706" y="3863"/>
                      <a:pt x="1756" y="3913"/>
                      <a:pt x="1746" y="3923"/>
                    </a:cubicBezTo>
                    <a:cubicBezTo>
                      <a:pt x="1736" y="3942"/>
                      <a:pt x="1617" y="3962"/>
                      <a:pt x="1667" y="4042"/>
                    </a:cubicBezTo>
                    <a:cubicBezTo>
                      <a:pt x="1688" y="4084"/>
                      <a:pt x="1644" y="4096"/>
                      <a:pt x="1602" y="4096"/>
                    </a:cubicBezTo>
                    <a:cubicBezTo>
                      <a:pt x="1586" y="4096"/>
                      <a:pt x="1569" y="4094"/>
                      <a:pt x="1558" y="4091"/>
                    </a:cubicBezTo>
                    <a:cubicBezTo>
                      <a:pt x="1548" y="4088"/>
                      <a:pt x="1539" y="4086"/>
                      <a:pt x="1530" y="4086"/>
                    </a:cubicBezTo>
                    <a:cubicBezTo>
                      <a:pt x="1494" y="4086"/>
                      <a:pt x="1471" y="4117"/>
                      <a:pt x="1528" y="4141"/>
                    </a:cubicBezTo>
                    <a:cubicBezTo>
                      <a:pt x="1597" y="4171"/>
                      <a:pt x="1548" y="4280"/>
                      <a:pt x="1478" y="4280"/>
                    </a:cubicBezTo>
                    <a:cubicBezTo>
                      <a:pt x="1437" y="4280"/>
                      <a:pt x="1405" y="4237"/>
                      <a:pt x="1360" y="4237"/>
                    </a:cubicBezTo>
                    <a:cubicBezTo>
                      <a:pt x="1340" y="4237"/>
                      <a:pt x="1317" y="4245"/>
                      <a:pt x="1290" y="4270"/>
                    </a:cubicBezTo>
                    <a:cubicBezTo>
                      <a:pt x="1201" y="4339"/>
                      <a:pt x="1349" y="4280"/>
                      <a:pt x="1399" y="4339"/>
                    </a:cubicBezTo>
                    <a:cubicBezTo>
                      <a:pt x="1448" y="4389"/>
                      <a:pt x="1409" y="4409"/>
                      <a:pt x="1518" y="4409"/>
                    </a:cubicBezTo>
                    <a:cubicBezTo>
                      <a:pt x="1627" y="4409"/>
                      <a:pt x="1597" y="4498"/>
                      <a:pt x="1617" y="4627"/>
                    </a:cubicBezTo>
                    <a:cubicBezTo>
                      <a:pt x="1621" y="4681"/>
                      <a:pt x="1597" y="4700"/>
                      <a:pt x="1569" y="4700"/>
                    </a:cubicBezTo>
                    <a:cubicBezTo>
                      <a:pt x="1531" y="4700"/>
                      <a:pt x="1487" y="4665"/>
                      <a:pt x="1498" y="4637"/>
                    </a:cubicBezTo>
                    <a:cubicBezTo>
                      <a:pt x="1518" y="4587"/>
                      <a:pt x="1468" y="4557"/>
                      <a:pt x="1320" y="4508"/>
                    </a:cubicBezTo>
                    <a:cubicBezTo>
                      <a:pt x="1293" y="4499"/>
                      <a:pt x="1277" y="4495"/>
                      <a:pt x="1269" y="4495"/>
                    </a:cubicBezTo>
                    <a:cubicBezTo>
                      <a:pt x="1229" y="4495"/>
                      <a:pt x="1353" y="4579"/>
                      <a:pt x="1369" y="4637"/>
                    </a:cubicBezTo>
                    <a:cubicBezTo>
                      <a:pt x="1384" y="4666"/>
                      <a:pt x="1382" y="4679"/>
                      <a:pt x="1369" y="4679"/>
                    </a:cubicBezTo>
                    <a:cubicBezTo>
                      <a:pt x="1357" y="4679"/>
                      <a:pt x="1334" y="4666"/>
                      <a:pt x="1310" y="4646"/>
                    </a:cubicBezTo>
                    <a:cubicBezTo>
                      <a:pt x="1297" y="4636"/>
                      <a:pt x="1285" y="4631"/>
                      <a:pt x="1274" y="4631"/>
                    </a:cubicBezTo>
                    <a:cubicBezTo>
                      <a:pt x="1234" y="4631"/>
                      <a:pt x="1206" y="4691"/>
                      <a:pt x="1191" y="4746"/>
                    </a:cubicBezTo>
                    <a:cubicBezTo>
                      <a:pt x="1161" y="4815"/>
                      <a:pt x="1240" y="4765"/>
                      <a:pt x="1270" y="4835"/>
                    </a:cubicBezTo>
                    <a:cubicBezTo>
                      <a:pt x="1280" y="4859"/>
                      <a:pt x="1298" y="4867"/>
                      <a:pt x="1319" y="4867"/>
                    </a:cubicBezTo>
                    <a:cubicBezTo>
                      <a:pt x="1360" y="4867"/>
                      <a:pt x="1412" y="4835"/>
                      <a:pt x="1439" y="4815"/>
                    </a:cubicBezTo>
                    <a:cubicBezTo>
                      <a:pt x="1454" y="4805"/>
                      <a:pt x="1468" y="4801"/>
                      <a:pt x="1483" y="4801"/>
                    </a:cubicBezTo>
                    <a:cubicBezTo>
                      <a:pt x="1515" y="4801"/>
                      <a:pt x="1553" y="4821"/>
                      <a:pt x="1627" y="4855"/>
                    </a:cubicBezTo>
                    <a:cubicBezTo>
                      <a:pt x="1736" y="4914"/>
                      <a:pt x="1577" y="4954"/>
                      <a:pt x="1528" y="4994"/>
                    </a:cubicBezTo>
                    <a:cubicBezTo>
                      <a:pt x="1514" y="5002"/>
                      <a:pt x="1501" y="5004"/>
                      <a:pt x="1487" y="5004"/>
                    </a:cubicBezTo>
                    <a:cubicBezTo>
                      <a:pt x="1473" y="5004"/>
                      <a:pt x="1458" y="5002"/>
                      <a:pt x="1442" y="5002"/>
                    </a:cubicBezTo>
                    <a:cubicBezTo>
                      <a:pt x="1415" y="5002"/>
                      <a:pt x="1383" y="5007"/>
                      <a:pt x="1339" y="5033"/>
                    </a:cubicBezTo>
                    <a:cubicBezTo>
                      <a:pt x="1270" y="5079"/>
                      <a:pt x="1261" y="5125"/>
                      <a:pt x="1241" y="5125"/>
                    </a:cubicBezTo>
                    <a:cubicBezTo>
                      <a:pt x="1236" y="5125"/>
                      <a:pt x="1229" y="5121"/>
                      <a:pt x="1220" y="5112"/>
                    </a:cubicBezTo>
                    <a:cubicBezTo>
                      <a:pt x="1214" y="5108"/>
                      <a:pt x="1207" y="5106"/>
                      <a:pt x="1200" y="5106"/>
                    </a:cubicBezTo>
                    <a:cubicBezTo>
                      <a:pt x="1164" y="5106"/>
                      <a:pt x="1117" y="5166"/>
                      <a:pt x="1042" y="5241"/>
                    </a:cubicBezTo>
                    <a:cubicBezTo>
                      <a:pt x="987" y="5296"/>
                      <a:pt x="1002" y="5318"/>
                      <a:pt x="1031" y="5318"/>
                    </a:cubicBezTo>
                    <a:cubicBezTo>
                      <a:pt x="1055" y="5318"/>
                      <a:pt x="1088" y="5303"/>
                      <a:pt x="1101" y="5281"/>
                    </a:cubicBezTo>
                    <a:cubicBezTo>
                      <a:pt x="1106" y="5272"/>
                      <a:pt x="1109" y="5268"/>
                      <a:pt x="1111" y="5268"/>
                    </a:cubicBezTo>
                    <a:cubicBezTo>
                      <a:pt x="1119" y="5268"/>
                      <a:pt x="1118" y="5308"/>
                      <a:pt x="1141" y="5331"/>
                    </a:cubicBezTo>
                    <a:cubicBezTo>
                      <a:pt x="1145" y="5333"/>
                      <a:pt x="1149" y="5334"/>
                      <a:pt x="1154" y="5334"/>
                    </a:cubicBezTo>
                    <a:cubicBezTo>
                      <a:pt x="1184" y="5334"/>
                      <a:pt x="1229" y="5278"/>
                      <a:pt x="1290" y="5192"/>
                    </a:cubicBezTo>
                    <a:cubicBezTo>
                      <a:pt x="1308" y="5167"/>
                      <a:pt x="1320" y="5158"/>
                      <a:pt x="1330" y="5158"/>
                    </a:cubicBezTo>
                    <a:cubicBezTo>
                      <a:pt x="1361" y="5158"/>
                      <a:pt x="1349" y="5271"/>
                      <a:pt x="1349" y="5271"/>
                    </a:cubicBezTo>
                    <a:cubicBezTo>
                      <a:pt x="1349" y="5271"/>
                      <a:pt x="1389" y="5370"/>
                      <a:pt x="1458" y="5420"/>
                    </a:cubicBezTo>
                    <a:cubicBezTo>
                      <a:pt x="1528" y="5460"/>
                      <a:pt x="1439" y="5489"/>
                      <a:pt x="1379" y="5499"/>
                    </a:cubicBezTo>
                    <a:cubicBezTo>
                      <a:pt x="1310" y="5499"/>
                      <a:pt x="1280" y="5529"/>
                      <a:pt x="1230" y="5569"/>
                    </a:cubicBezTo>
                    <a:cubicBezTo>
                      <a:pt x="1217" y="5580"/>
                      <a:pt x="1199" y="5584"/>
                      <a:pt x="1179" y="5584"/>
                    </a:cubicBezTo>
                    <a:cubicBezTo>
                      <a:pt x="1126" y="5584"/>
                      <a:pt x="1054" y="5556"/>
                      <a:pt x="982" y="5549"/>
                    </a:cubicBezTo>
                    <a:cubicBezTo>
                      <a:pt x="969" y="5546"/>
                      <a:pt x="956" y="5544"/>
                      <a:pt x="943" y="5544"/>
                    </a:cubicBezTo>
                    <a:cubicBezTo>
                      <a:pt x="890" y="5544"/>
                      <a:pt x="844" y="5569"/>
                      <a:pt x="795" y="5606"/>
                    </a:cubicBezTo>
                    <a:lnTo>
                      <a:pt x="795" y="5606"/>
                    </a:lnTo>
                    <a:cubicBezTo>
                      <a:pt x="800" y="5602"/>
                      <a:pt x="801" y="5596"/>
                      <a:pt x="794" y="5596"/>
                    </a:cubicBezTo>
                    <a:cubicBezTo>
                      <a:pt x="792" y="5596"/>
                      <a:pt x="788" y="5597"/>
                      <a:pt x="784" y="5598"/>
                    </a:cubicBezTo>
                    <a:cubicBezTo>
                      <a:pt x="761" y="5598"/>
                      <a:pt x="749" y="5605"/>
                      <a:pt x="742" y="5605"/>
                    </a:cubicBezTo>
                    <a:cubicBezTo>
                      <a:pt x="736" y="5605"/>
                      <a:pt x="735" y="5601"/>
                      <a:pt x="735" y="5588"/>
                    </a:cubicBezTo>
                    <a:cubicBezTo>
                      <a:pt x="725" y="5549"/>
                      <a:pt x="735" y="5549"/>
                      <a:pt x="725" y="5529"/>
                    </a:cubicBezTo>
                    <a:cubicBezTo>
                      <a:pt x="717" y="5506"/>
                      <a:pt x="698" y="5416"/>
                      <a:pt x="690" y="5416"/>
                    </a:cubicBezTo>
                    <a:cubicBezTo>
                      <a:pt x="687" y="5416"/>
                      <a:pt x="685" y="5425"/>
                      <a:pt x="685" y="5450"/>
                    </a:cubicBezTo>
                    <a:lnTo>
                      <a:pt x="685" y="5380"/>
                    </a:lnTo>
                    <a:cubicBezTo>
                      <a:pt x="685" y="5358"/>
                      <a:pt x="684" y="5349"/>
                      <a:pt x="684" y="5349"/>
                    </a:cubicBezTo>
                    <a:cubicBezTo>
                      <a:pt x="681" y="5349"/>
                      <a:pt x="673" y="5456"/>
                      <a:pt x="665" y="5479"/>
                    </a:cubicBezTo>
                    <a:cubicBezTo>
                      <a:pt x="655" y="5499"/>
                      <a:pt x="655" y="5549"/>
                      <a:pt x="645" y="5588"/>
                    </a:cubicBezTo>
                    <a:cubicBezTo>
                      <a:pt x="645" y="5594"/>
                      <a:pt x="645" y="5597"/>
                      <a:pt x="643" y="5597"/>
                    </a:cubicBezTo>
                    <a:cubicBezTo>
                      <a:pt x="637" y="5597"/>
                      <a:pt x="618" y="5559"/>
                      <a:pt x="586" y="5559"/>
                    </a:cubicBezTo>
                    <a:cubicBezTo>
                      <a:pt x="556" y="5559"/>
                      <a:pt x="586" y="5559"/>
                      <a:pt x="596" y="5579"/>
                    </a:cubicBezTo>
                    <a:cubicBezTo>
                      <a:pt x="625" y="5598"/>
                      <a:pt x="635" y="5658"/>
                      <a:pt x="635" y="5668"/>
                    </a:cubicBezTo>
                    <a:cubicBezTo>
                      <a:pt x="633" y="5670"/>
                      <a:pt x="631" y="5671"/>
                      <a:pt x="630" y="5671"/>
                    </a:cubicBezTo>
                    <a:cubicBezTo>
                      <a:pt x="627" y="5671"/>
                      <a:pt x="626" y="5668"/>
                      <a:pt x="623" y="5668"/>
                    </a:cubicBezTo>
                    <a:cubicBezTo>
                      <a:pt x="622" y="5668"/>
                      <a:pt x="619" y="5670"/>
                      <a:pt x="616" y="5678"/>
                    </a:cubicBezTo>
                    <a:cubicBezTo>
                      <a:pt x="616" y="5700"/>
                      <a:pt x="588" y="5711"/>
                      <a:pt x="565" y="5711"/>
                    </a:cubicBezTo>
                    <a:cubicBezTo>
                      <a:pt x="558" y="5711"/>
                      <a:pt x="551" y="5710"/>
                      <a:pt x="546" y="5707"/>
                    </a:cubicBezTo>
                    <a:cubicBezTo>
                      <a:pt x="526" y="5707"/>
                      <a:pt x="556" y="5777"/>
                      <a:pt x="586" y="5787"/>
                    </a:cubicBezTo>
                    <a:cubicBezTo>
                      <a:pt x="605" y="5800"/>
                      <a:pt x="591" y="5821"/>
                      <a:pt x="566" y="5821"/>
                    </a:cubicBezTo>
                    <a:cubicBezTo>
                      <a:pt x="552" y="5821"/>
                      <a:pt x="534" y="5814"/>
                      <a:pt x="516" y="5797"/>
                    </a:cubicBezTo>
                    <a:cubicBezTo>
                      <a:pt x="512" y="5792"/>
                      <a:pt x="508" y="5790"/>
                      <a:pt x="504" y="5790"/>
                    </a:cubicBezTo>
                    <a:cubicBezTo>
                      <a:pt x="491" y="5790"/>
                      <a:pt x="478" y="5813"/>
                      <a:pt x="447" y="5836"/>
                    </a:cubicBezTo>
                    <a:cubicBezTo>
                      <a:pt x="407" y="5876"/>
                      <a:pt x="487" y="5856"/>
                      <a:pt x="516" y="5886"/>
                    </a:cubicBezTo>
                    <a:cubicBezTo>
                      <a:pt x="523" y="5896"/>
                      <a:pt x="525" y="5899"/>
                      <a:pt x="527" y="5899"/>
                    </a:cubicBezTo>
                    <a:cubicBezTo>
                      <a:pt x="530" y="5899"/>
                      <a:pt x="530" y="5886"/>
                      <a:pt x="556" y="5886"/>
                    </a:cubicBezTo>
                    <a:cubicBezTo>
                      <a:pt x="606" y="5886"/>
                      <a:pt x="566" y="5935"/>
                      <a:pt x="576" y="5995"/>
                    </a:cubicBezTo>
                    <a:cubicBezTo>
                      <a:pt x="580" y="6026"/>
                      <a:pt x="569" y="6037"/>
                      <a:pt x="555" y="6037"/>
                    </a:cubicBezTo>
                    <a:cubicBezTo>
                      <a:pt x="539" y="6037"/>
                      <a:pt x="521" y="6021"/>
                      <a:pt x="526" y="6005"/>
                    </a:cubicBezTo>
                    <a:cubicBezTo>
                      <a:pt x="536" y="5975"/>
                      <a:pt x="546" y="5985"/>
                      <a:pt x="487" y="5955"/>
                    </a:cubicBezTo>
                    <a:cubicBezTo>
                      <a:pt x="468" y="5950"/>
                      <a:pt x="459" y="5948"/>
                      <a:pt x="457" y="5948"/>
                    </a:cubicBezTo>
                    <a:cubicBezTo>
                      <a:pt x="450" y="5948"/>
                      <a:pt x="489" y="5966"/>
                      <a:pt x="497" y="5995"/>
                    </a:cubicBezTo>
                    <a:cubicBezTo>
                      <a:pt x="504" y="6018"/>
                      <a:pt x="482" y="6041"/>
                      <a:pt x="463" y="6041"/>
                    </a:cubicBezTo>
                    <a:cubicBezTo>
                      <a:pt x="457" y="6041"/>
                      <a:pt x="451" y="6039"/>
                      <a:pt x="447" y="6035"/>
                    </a:cubicBezTo>
                    <a:cubicBezTo>
                      <a:pt x="437" y="6028"/>
                      <a:pt x="429" y="6025"/>
                      <a:pt x="423" y="6025"/>
                    </a:cubicBezTo>
                    <a:cubicBezTo>
                      <a:pt x="410" y="6025"/>
                      <a:pt x="401" y="6038"/>
                      <a:pt x="388" y="6064"/>
                    </a:cubicBezTo>
                    <a:cubicBezTo>
                      <a:pt x="385" y="6071"/>
                      <a:pt x="385" y="6073"/>
                      <a:pt x="386" y="6073"/>
                    </a:cubicBezTo>
                    <a:cubicBezTo>
                      <a:pt x="389" y="6073"/>
                      <a:pt x="399" y="6060"/>
                      <a:pt x="410" y="6060"/>
                    </a:cubicBezTo>
                    <a:cubicBezTo>
                      <a:pt x="416" y="6060"/>
                      <a:pt x="422" y="6064"/>
                      <a:pt x="427" y="6074"/>
                    </a:cubicBezTo>
                    <a:cubicBezTo>
                      <a:pt x="434" y="6093"/>
                      <a:pt x="457" y="6104"/>
                      <a:pt x="477" y="6104"/>
                    </a:cubicBezTo>
                    <a:cubicBezTo>
                      <a:pt x="489" y="6104"/>
                      <a:pt x="499" y="6101"/>
                      <a:pt x="507" y="6094"/>
                    </a:cubicBezTo>
                    <a:cubicBezTo>
                      <a:pt x="512" y="6091"/>
                      <a:pt x="516" y="6090"/>
                      <a:pt x="521" y="6090"/>
                    </a:cubicBezTo>
                    <a:cubicBezTo>
                      <a:pt x="534" y="6090"/>
                      <a:pt x="550" y="6099"/>
                      <a:pt x="586" y="6114"/>
                    </a:cubicBezTo>
                    <a:cubicBezTo>
                      <a:pt x="635" y="6144"/>
                      <a:pt x="556" y="6164"/>
                      <a:pt x="536" y="6183"/>
                    </a:cubicBezTo>
                    <a:cubicBezTo>
                      <a:pt x="530" y="6189"/>
                      <a:pt x="524" y="6191"/>
                      <a:pt x="518" y="6191"/>
                    </a:cubicBezTo>
                    <a:cubicBezTo>
                      <a:pt x="511" y="6191"/>
                      <a:pt x="504" y="6189"/>
                      <a:pt x="495" y="6189"/>
                    </a:cubicBezTo>
                    <a:cubicBezTo>
                      <a:pt x="485" y="6189"/>
                      <a:pt x="472" y="6192"/>
                      <a:pt x="457" y="6203"/>
                    </a:cubicBezTo>
                    <a:cubicBezTo>
                      <a:pt x="423" y="6229"/>
                      <a:pt x="425" y="6255"/>
                      <a:pt x="414" y="6255"/>
                    </a:cubicBezTo>
                    <a:cubicBezTo>
                      <a:pt x="412" y="6255"/>
                      <a:pt x="410" y="6254"/>
                      <a:pt x="407" y="6253"/>
                    </a:cubicBezTo>
                    <a:cubicBezTo>
                      <a:pt x="403" y="6249"/>
                      <a:pt x="399" y="6247"/>
                      <a:pt x="394" y="6247"/>
                    </a:cubicBezTo>
                    <a:cubicBezTo>
                      <a:pt x="378" y="6247"/>
                      <a:pt x="359" y="6273"/>
                      <a:pt x="328" y="6312"/>
                    </a:cubicBezTo>
                    <a:cubicBezTo>
                      <a:pt x="306" y="6340"/>
                      <a:pt x="312" y="6352"/>
                      <a:pt x="323" y="6352"/>
                    </a:cubicBezTo>
                    <a:cubicBezTo>
                      <a:pt x="332" y="6352"/>
                      <a:pt x="344" y="6345"/>
                      <a:pt x="348" y="6332"/>
                    </a:cubicBezTo>
                    <a:cubicBezTo>
                      <a:pt x="352" y="6327"/>
                      <a:pt x="355" y="6326"/>
                      <a:pt x="357" y="6326"/>
                    </a:cubicBezTo>
                    <a:cubicBezTo>
                      <a:pt x="364" y="6326"/>
                      <a:pt x="360" y="6347"/>
                      <a:pt x="368" y="6362"/>
                    </a:cubicBezTo>
                    <a:cubicBezTo>
                      <a:pt x="371" y="6366"/>
                      <a:pt x="377" y="6369"/>
                      <a:pt x="383" y="6369"/>
                    </a:cubicBezTo>
                    <a:cubicBezTo>
                      <a:pt x="394" y="6369"/>
                      <a:pt x="409" y="6359"/>
                      <a:pt x="427" y="6322"/>
                    </a:cubicBezTo>
                    <a:cubicBezTo>
                      <a:pt x="436" y="6311"/>
                      <a:pt x="443" y="6307"/>
                      <a:pt x="450" y="6307"/>
                    </a:cubicBezTo>
                    <a:cubicBezTo>
                      <a:pt x="475" y="6307"/>
                      <a:pt x="487" y="6362"/>
                      <a:pt x="487" y="6362"/>
                    </a:cubicBezTo>
                    <a:cubicBezTo>
                      <a:pt x="487" y="6362"/>
                      <a:pt x="507" y="6392"/>
                      <a:pt x="536" y="6411"/>
                    </a:cubicBezTo>
                    <a:cubicBezTo>
                      <a:pt x="566" y="6441"/>
                      <a:pt x="467" y="6441"/>
                      <a:pt x="447" y="6451"/>
                    </a:cubicBezTo>
                    <a:cubicBezTo>
                      <a:pt x="417" y="6451"/>
                      <a:pt x="457" y="6481"/>
                      <a:pt x="427" y="6501"/>
                    </a:cubicBezTo>
                    <a:cubicBezTo>
                      <a:pt x="425" y="6502"/>
                      <a:pt x="423" y="6502"/>
                      <a:pt x="420" y="6502"/>
                    </a:cubicBezTo>
                    <a:cubicBezTo>
                      <a:pt x="399" y="6502"/>
                      <a:pt x="363" y="6470"/>
                      <a:pt x="328" y="6461"/>
                    </a:cubicBezTo>
                    <a:cubicBezTo>
                      <a:pt x="315" y="6458"/>
                      <a:pt x="304" y="6455"/>
                      <a:pt x="294" y="6455"/>
                    </a:cubicBezTo>
                    <a:cubicBezTo>
                      <a:pt x="274" y="6455"/>
                      <a:pt x="259" y="6464"/>
                      <a:pt x="239" y="6491"/>
                    </a:cubicBezTo>
                    <a:cubicBezTo>
                      <a:pt x="214" y="6523"/>
                      <a:pt x="230" y="6555"/>
                      <a:pt x="263" y="6555"/>
                    </a:cubicBezTo>
                    <a:cubicBezTo>
                      <a:pt x="271" y="6555"/>
                      <a:pt x="279" y="6554"/>
                      <a:pt x="288" y="6550"/>
                    </a:cubicBezTo>
                    <a:cubicBezTo>
                      <a:pt x="298" y="6546"/>
                      <a:pt x="305" y="6545"/>
                      <a:pt x="310" y="6545"/>
                    </a:cubicBezTo>
                    <a:cubicBezTo>
                      <a:pt x="331" y="6545"/>
                      <a:pt x="320" y="6572"/>
                      <a:pt x="328" y="6580"/>
                    </a:cubicBezTo>
                    <a:cubicBezTo>
                      <a:pt x="328" y="6590"/>
                      <a:pt x="288" y="6590"/>
                      <a:pt x="229" y="6630"/>
                    </a:cubicBezTo>
                    <a:cubicBezTo>
                      <a:pt x="180" y="6651"/>
                      <a:pt x="200" y="6672"/>
                      <a:pt x="230" y="6672"/>
                    </a:cubicBezTo>
                    <a:cubicBezTo>
                      <a:pt x="243" y="6672"/>
                      <a:pt x="257" y="6668"/>
                      <a:pt x="269" y="6659"/>
                    </a:cubicBezTo>
                    <a:cubicBezTo>
                      <a:pt x="308" y="6620"/>
                      <a:pt x="338" y="6659"/>
                      <a:pt x="368" y="6610"/>
                    </a:cubicBezTo>
                    <a:cubicBezTo>
                      <a:pt x="383" y="6590"/>
                      <a:pt x="395" y="6580"/>
                      <a:pt x="402" y="6580"/>
                    </a:cubicBezTo>
                    <a:cubicBezTo>
                      <a:pt x="410" y="6580"/>
                      <a:pt x="412" y="6590"/>
                      <a:pt x="407" y="6610"/>
                    </a:cubicBezTo>
                    <a:cubicBezTo>
                      <a:pt x="403" y="6624"/>
                      <a:pt x="407" y="6631"/>
                      <a:pt x="415" y="6631"/>
                    </a:cubicBezTo>
                    <a:cubicBezTo>
                      <a:pt x="425" y="6631"/>
                      <a:pt x="441" y="6621"/>
                      <a:pt x="457" y="6600"/>
                    </a:cubicBezTo>
                    <a:cubicBezTo>
                      <a:pt x="487" y="6550"/>
                      <a:pt x="477" y="6530"/>
                      <a:pt x="516" y="6520"/>
                    </a:cubicBezTo>
                    <a:cubicBezTo>
                      <a:pt x="520" y="6518"/>
                      <a:pt x="522" y="6517"/>
                      <a:pt x="525" y="6517"/>
                    </a:cubicBezTo>
                    <a:cubicBezTo>
                      <a:pt x="542" y="6517"/>
                      <a:pt x="526" y="6581"/>
                      <a:pt x="526" y="6590"/>
                    </a:cubicBezTo>
                    <a:cubicBezTo>
                      <a:pt x="526" y="6610"/>
                      <a:pt x="526" y="6630"/>
                      <a:pt x="487" y="6639"/>
                    </a:cubicBezTo>
                    <a:cubicBezTo>
                      <a:pt x="447" y="6649"/>
                      <a:pt x="457" y="6679"/>
                      <a:pt x="427" y="6719"/>
                    </a:cubicBezTo>
                    <a:cubicBezTo>
                      <a:pt x="422" y="6729"/>
                      <a:pt x="417" y="6734"/>
                      <a:pt x="413" y="6734"/>
                    </a:cubicBezTo>
                    <a:cubicBezTo>
                      <a:pt x="401" y="6734"/>
                      <a:pt x="390" y="6701"/>
                      <a:pt x="368" y="6679"/>
                    </a:cubicBezTo>
                    <a:cubicBezTo>
                      <a:pt x="363" y="6673"/>
                      <a:pt x="358" y="6670"/>
                      <a:pt x="355" y="6670"/>
                    </a:cubicBezTo>
                    <a:cubicBezTo>
                      <a:pt x="335" y="6670"/>
                      <a:pt x="326" y="6742"/>
                      <a:pt x="318" y="6758"/>
                    </a:cubicBezTo>
                    <a:cubicBezTo>
                      <a:pt x="298" y="6778"/>
                      <a:pt x="278" y="6749"/>
                      <a:pt x="249" y="6818"/>
                    </a:cubicBezTo>
                    <a:cubicBezTo>
                      <a:pt x="209" y="6887"/>
                      <a:pt x="288" y="6887"/>
                      <a:pt x="298" y="6887"/>
                    </a:cubicBezTo>
                    <a:cubicBezTo>
                      <a:pt x="308" y="6877"/>
                      <a:pt x="298" y="6798"/>
                      <a:pt x="328" y="6788"/>
                    </a:cubicBezTo>
                    <a:cubicBezTo>
                      <a:pt x="332" y="6787"/>
                      <a:pt x="336" y="6786"/>
                      <a:pt x="339" y="6786"/>
                    </a:cubicBezTo>
                    <a:cubicBezTo>
                      <a:pt x="364" y="6786"/>
                      <a:pt x="381" y="6814"/>
                      <a:pt x="338" y="6858"/>
                    </a:cubicBezTo>
                    <a:cubicBezTo>
                      <a:pt x="307" y="6896"/>
                      <a:pt x="306" y="6911"/>
                      <a:pt x="321" y="6911"/>
                    </a:cubicBezTo>
                    <a:cubicBezTo>
                      <a:pt x="326" y="6911"/>
                      <a:pt x="331" y="6909"/>
                      <a:pt x="338" y="6907"/>
                    </a:cubicBezTo>
                    <a:cubicBezTo>
                      <a:pt x="340" y="6907"/>
                      <a:pt x="342" y="6906"/>
                      <a:pt x="343" y="6906"/>
                    </a:cubicBezTo>
                    <a:cubicBezTo>
                      <a:pt x="366" y="6906"/>
                      <a:pt x="356" y="6967"/>
                      <a:pt x="338" y="6967"/>
                    </a:cubicBezTo>
                    <a:cubicBezTo>
                      <a:pt x="329" y="6967"/>
                      <a:pt x="304" y="6926"/>
                      <a:pt x="277" y="6926"/>
                    </a:cubicBezTo>
                    <a:cubicBezTo>
                      <a:pt x="274" y="6926"/>
                      <a:pt x="271" y="6926"/>
                      <a:pt x="269" y="6927"/>
                    </a:cubicBezTo>
                    <a:cubicBezTo>
                      <a:pt x="249" y="6927"/>
                      <a:pt x="239" y="6957"/>
                      <a:pt x="229" y="7006"/>
                    </a:cubicBezTo>
                    <a:cubicBezTo>
                      <a:pt x="223" y="7020"/>
                      <a:pt x="217" y="7024"/>
                      <a:pt x="210" y="7024"/>
                    </a:cubicBezTo>
                    <a:cubicBezTo>
                      <a:pt x="202" y="7024"/>
                      <a:pt x="194" y="7018"/>
                      <a:pt x="185" y="7018"/>
                    </a:cubicBezTo>
                    <a:cubicBezTo>
                      <a:pt x="176" y="7018"/>
                      <a:pt x="167" y="7026"/>
                      <a:pt x="159" y="7056"/>
                    </a:cubicBezTo>
                    <a:cubicBezTo>
                      <a:pt x="150" y="7087"/>
                      <a:pt x="168" y="7098"/>
                      <a:pt x="191" y="7098"/>
                    </a:cubicBezTo>
                    <a:cubicBezTo>
                      <a:pt x="220" y="7098"/>
                      <a:pt x="258" y="7082"/>
                      <a:pt x="269" y="7066"/>
                    </a:cubicBezTo>
                    <a:cubicBezTo>
                      <a:pt x="282" y="7048"/>
                      <a:pt x="279" y="7044"/>
                      <a:pt x="277" y="7044"/>
                    </a:cubicBezTo>
                    <a:lnTo>
                      <a:pt x="277" y="7044"/>
                    </a:lnTo>
                    <a:cubicBezTo>
                      <a:pt x="279" y="7043"/>
                      <a:pt x="285" y="7041"/>
                      <a:pt x="298" y="7036"/>
                    </a:cubicBezTo>
                    <a:cubicBezTo>
                      <a:pt x="306" y="7031"/>
                      <a:pt x="311" y="7028"/>
                      <a:pt x="315" y="7028"/>
                    </a:cubicBezTo>
                    <a:cubicBezTo>
                      <a:pt x="330" y="7028"/>
                      <a:pt x="313" y="7075"/>
                      <a:pt x="288" y="7115"/>
                    </a:cubicBezTo>
                    <a:cubicBezTo>
                      <a:pt x="275" y="7156"/>
                      <a:pt x="266" y="7179"/>
                      <a:pt x="271" y="7179"/>
                    </a:cubicBezTo>
                    <a:cubicBezTo>
                      <a:pt x="274" y="7179"/>
                      <a:pt x="279" y="7174"/>
                      <a:pt x="288" y="7165"/>
                    </a:cubicBezTo>
                    <a:cubicBezTo>
                      <a:pt x="328" y="7135"/>
                      <a:pt x="318" y="7096"/>
                      <a:pt x="328" y="7056"/>
                    </a:cubicBezTo>
                    <a:cubicBezTo>
                      <a:pt x="334" y="7047"/>
                      <a:pt x="340" y="7044"/>
                      <a:pt x="347" y="7044"/>
                    </a:cubicBezTo>
                    <a:cubicBezTo>
                      <a:pt x="363" y="7044"/>
                      <a:pt x="380" y="7067"/>
                      <a:pt x="388" y="7096"/>
                    </a:cubicBezTo>
                    <a:cubicBezTo>
                      <a:pt x="388" y="7125"/>
                      <a:pt x="368" y="7096"/>
                      <a:pt x="338" y="7145"/>
                    </a:cubicBezTo>
                    <a:cubicBezTo>
                      <a:pt x="319" y="7171"/>
                      <a:pt x="295" y="7213"/>
                      <a:pt x="308" y="7213"/>
                    </a:cubicBezTo>
                    <a:cubicBezTo>
                      <a:pt x="315" y="7213"/>
                      <a:pt x="333" y="7200"/>
                      <a:pt x="368" y="7165"/>
                    </a:cubicBezTo>
                    <a:cubicBezTo>
                      <a:pt x="397" y="7145"/>
                      <a:pt x="388" y="7125"/>
                      <a:pt x="407" y="7115"/>
                    </a:cubicBezTo>
                    <a:cubicBezTo>
                      <a:pt x="409" y="7114"/>
                      <a:pt x="410" y="7113"/>
                      <a:pt x="412" y="7113"/>
                    </a:cubicBezTo>
                    <a:cubicBezTo>
                      <a:pt x="422" y="7113"/>
                      <a:pt x="436" y="7138"/>
                      <a:pt x="427" y="7155"/>
                    </a:cubicBezTo>
                    <a:cubicBezTo>
                      <a:pt x="407" y="7165"/>
                      <a:pt x="407" y="7165"/>
                      <a:pt x="388" y="7185"/>
                    </a:cubicBezTo>
                    <a:cubicBezTo>
                      <a:pt x="368" y="7205"/>
                      <a:pt x="358" y="7195"/>
                      <a:pt x="318" y="7234"/>
                    </a:cubicBezTo>
                    <a:cubicBezTo>
                      <a:pt x="304" y="7245"/>
                      <a:pt x="293" y="7250"/>
                      <a:pt x="283" y="7250"/>
                    </a:cubicBezTo>
                    <a:cubicBezTo>
                      <a:pt x="267" y="7250"/>
                      <a:pt x="254" y="7237"/>
                      <a:pt x="229" y="7224"/>
                    </a:cubicBezTo>
                    <a:cubicBezTo>
                      <a:pt x="224" y="7224"/>
                      <a:pt x="221" y="7223"/>
                      <a:pt x="218" y="7223"/>
                    </a:cubicBezTo>
                    <a:cubicBezTo>
                      <a:pt x="191" y="7223"/>
                      <a:pt x="248" y="7266"/>
                      <a:pt x="239" y="7284"/>
                    </a:cubicBezTo>
                    <a:cubicBezTo>
                      <a:pt x="232" y="7294"/>
                      <a:pt x="219" y="7297"/>
                      <a:pt x="204" y="7297"/>
                    </a:cubicBezTo>
                    <a:cubicBezTo>
                      <a:pt x="175" y="7297"/>
                      <a:pt x="140" y="7284"/>
                      <a:pt x="140" y="7284"/>
                    </a:cubicBezTo>
                    <a:cubicBezTo>
                      <a:pt x="140" y="7284"/>
                      <a:pt x="120" y="7304"/>
                      <a:pt x="130" y="7314"/>
                    </a:cubicBezTo>
                    <a:cubicBezTo>
                      <a:pt x="134" y="7314"/>
                      <a:pt x="139" y="7312"/>
                      <a:pt x="144" y="7312"/>
                    </a:cubicBezTo>
                    <a:cubicBezTo>
                      <a:pt x="152" y="7312"/>
                      <a:pt x="159" y="7316"/>
                      <a:pt x="159" y="7334"/>
                    </a:cubicBezTo>
                    <a:cubicBezTo>
                      <a:pt x="164" y="7346"/>
                      <a:pt x="161" y="7350"/>
                      <a:pt x="153" y="7350"/>
                    </a:cubicBezTo>
                    <a:cubicBezTo>
                      <a:pt x="142" y="7350"/>
                      <a:pt x="123" y="7343"/>
                      <a:pt x="100" y="7343"/>
                    </a:cubicBezTo>
                    <a:cubicBezTo>
                      <a:pt x="60" y="7343"/>
                      <a:pt x="80" y="7343"/>
                      <a:pt x="70" y="7383"/>
                    </a:cubicBezTo>
                    <a:cubicBezTo>
                      <a:pt x="70" y="7395"/>
                      <a:pt x="75" y="7397"/>
                      <a:pt x="82" y="7397"/>
                    </a:cubicBezTo>
                    <a:cubicBezTo>
                      <a:pt x="88" y="7397"/>
                      <a:pt x="95" y="7396"/>
                      <a:pt x="104" y="7396"/>
                    </a:cubicBezTo>
                    <a:cubicBezTo>
                      <a:pt x="112" y="7396"/>
                      <a:pt x="121" y="7397"/>
                      <a:pt x="130" y="7403"/>
                    </a:cubicBezTo>
                    <a:cubicBezTo>
                      <a:pt x="159" y="7413"/>
                      <a:pt x="110" y="7413"/>
                      <a:pt x="110" y="7462"/>
                    </a:cubicBezTo>
                    <a:cubicBezTo>
                      <a:pt x="110" y="7479"/>
                      <a:pt x="115" y="7485"/>
                      <a:pt x="122" y="7485"/>
                    </a:cubicBezTo>
                    <a:cubicBezTo>
                      <a:pt x="131" y="7485"/>
                      <a:pt x="144" y="7474"/>
                      <a:pt x="150" y="7462"/>
                    </a:cubicBezTo>
                    <a:cubicBezTo>
                      <a:pt x="169" y="7433"/>
                      <a:pt x="189" y="7433"/>
                      <a:pt x="199" y="7403"/>
                    </a:cubicBezTo>
                    <a:cubicBezTo>
                      <a:pt x="209" y="7373"/>
                      <a:pt x="219" y="7353"/>
                      <a:pt x="239" y="7353"/>
                    </a:cubicBezTo>
                    <a:cubicBezTo>
                      <a:pt x="259" y="7363"/>
                      <a:pt x="249" y="7373"/>
                      <a:pt x="239" y="7423"/>
                    </a:cubicBezTo>
                    <a:cubicBezTo>
                      <a:pt x="219" y="7462"/>
                      <a:pt x="209" y="7453"/>
                      <a:pt x="229" y="7472"/>
                    </a:cubicBezTo>
                    <a:cubicBezTo>
                      <a:pt x="233" y="7478"/>
                      <a:pt x="236" y="7480"/>
                      <a:pt x="239" y="7480"/>
                    </a:cubicBezTo>
                    <a:cubicBezTo>
                      <a:pt x="252" y="7480"/>
                      <a:pt x="259" y="7437"/>
                      <a:pt x="259" y="7413"/>
                    </a:cubicBezTo>
                    <a:cubicBezTo>
                      <a:pt x="269" y="7383"/>
                      <a:pt x="288" y="7393"/>
                      <a:pt x="318" y="7373"/>
                    </a:cubicBezTo>
                    <a:cubicBezTo>
                      <a:pt x="321" y="7372"/>
                      <a:pt x="323" y="7372"/>
                      <a:pt x="325" y="7372"/>
                    </a:cubicBezTo>
                    <a:cubicBezTo>
                      <a:pt x="344" y="7372"/>
                      <a:pt x="328" y="7415"/>
                      <a:pt x="328" y="7433"/>
                    </a:cubicBezTo>
                    <a:cubicBezTo>
                      <a:pt x="328" y="7462"/>
                      <a:pt x="328" y="7453"/>
                      <a:pt x="318" y="7492"/>
                    </a:cubicBezTo>
                    <a:cubicBezTo>
                      <a:pt x="315" y="7504"/>
                      <a:pt x="315" y="7508"/>
                      <a:pt x="316" y="7508"/>
                    </a:cubicBezTo>
                    <a:cubicBezTo>
                      <a:pt x="320" y="7508"/>
                      <a:pt x="337" y="7478"/>
                      <a:pt x="358" y="7443"/>
                    </a:cubicBezTo>
                    <a:cubicBezTo>
                      <a:pt x="366" y="7427"/>
                      <a:pt x="367" y="7422"/>
                      <a:pt x="370" y="7422"/>
                    </a:cubicBezTo>
                    <a:cubicBezTo>
                      <a:pt x="374" y="7422"/>
                      <a:pt x="382" y="7433"/>
                      <a:pt x="417" y="7433"/>
                    </a:cubicBezTo>
                    <a:cubicBezTo>
                      <a:pt x="467" y="7433"/>
                      <a:pt x="417" y="7443"/>
                      <a:pt x="388" y="7482"/>
                    </a:cubicBezTo>
                    <a:cubicBezTo>
                      <a:pt x="369" y="7501"/>
                      <a:pt x="370" y="7508"/>
                      <a:pt x="381" y="7508"/>
                    </a:cubicBezTo>
                    <a:cubicBezTo>
                      <a:pt x="387" y="7508"/>
                      <a:pt x="396" y="7506"/>
                      <a:pt x="407" y="7502"/>
                    </a:cubicBezTo>
                    <a:cubicBezTo>
                      <a:pt x="427" y="7502"/>
                      <a:pt x="407" y="7502"/>
                      <a:pt x="457" y="7492"/>
                    </a:cubicBezTo>
                    <a:cubicBezTo>
                      <a:pt x="461" y="7490"/>
                      <a:pt x="465" y="7489"/>
                      <a:pt x="468" y="7489"/>
                    </a:cubicBezTo>
                    <a:cubicBezTo>
                      <a:pt x="490" y="7489"/>
                      <a:pt x="467" y="7552"/>
                      <a:pt x="467" y="7552"/>
                    </a:cubicBezTo>
                    <a:cubicBezTo>
                      <a:pt x="467" y="7552"/>
                      <a:pt x="448" y="7564"/>
                      <a:pt x="425" y="7564"/>
                    </a:cubicBezTo>
                    <a:cubicBezTo>
                      <a:pt x="419" y="7564"/>
                      <a:pt x="413" y="7564"/>
                      <a:pt x="407" y="7562"/>
                    </a:cubicBezTo>
                    <a:cubicBezTo>
                      <a:pt x="381" y="7562"/>
                      <a:pt x="378" y="7530"/>
                      <a:pt x="357" y="7530"/>
                    </a:cubicBezTo>
                    <a:cubicBezTo>
                      <a:pt x="354" y="7530"/>
                      <a:pt x="351" y="7531"/>
                      <a:pt x="348" y="7532"/>
                    </a:cubicBezTo>
                    <a:cubicBezTo>
                      <a:pt x="308" y="7552"/>
                      <a:pt x="318" y="7562"/>
                      <a:pt x="308" y="7571"/>
                    </a:cubicBezTo>
                    <a:cubicBezTo>
                      <a:pt x="306" y="7574"/>
                      <a:pt x="304" y="7575"/>
                      <a:pt x="302" y="7575"/>
                    </a:cubicBezTo>
                    <a:cubicBezTo>
                      <a:pt x="300" y="7575"/>
                      <a:pt x="299" y="7574"/>
                      <a:pt x="297" y="7574"/>
                    </a:cubicBezTo>
                    <a:cubicBezTo>
                      <a:pt x="293" y="7574"/>
                      <a:pt x="288" y="7576"/>
                      <a:pt x="278" y="7591"/>
                    </a:cubicBezTo>
                    <a:cubicBezTo>
                      <a:pt x="271" y="7598"/>
                      <a:pt x="267" y="7602"/>
                      <a:pt x="264" y="7602"/>
                    </a:cubicBezTo>
                    <a:cubicBezTo>
                      <a:pt x="257" y="7602"/>
                      <a:pt x="255" y="7591"/>
                      <a:pt x="249" y="7571"/>
                    </a:cubicBezTo>
                    <a:cubicBezTo>
                      <a:pt x="244" y="7567"/>
                      <a:pt x="237" y="7565"/>
                      <a:pt x="230" y="7565"/>
                    </a:cubicBezTo>
                    <a:cubicBezTo>
                      <a:pt x="207" y="7565"/>
                      <a:pt x="175" y="7584"/>
                      <a:pt x="159" y="7591"/>
                    </a:cubicBezTo>
                    <a:cubicBezTo>
                      <a:pt x="130" y="7601"/>
                      <a:pt x="199" y="7631"/>
                      <a:pt x="189" y="7641"/>
                    </a:cubicBezTo>
                    <a:cubicBezTo>
                      <a:pt x="189" y="7651"/>
                      <a:pt x="189" y="7651"/>
                      <a:pt x="169" y="7651"/>
                    </a:cubicBezTo>
                    <a:cubicBezTo>
                      <a:pt x="155" y="7646"/>
                      <a:pt x="137" y="7643"/>
                      <a:pt x="124" y="7643"/>
                    </a:cubicBezTo>
                    <a:cubicBezTo>
                      <a:pt x="110" y="7643"/>
                      <a:pt x="100" y="7646"/>
                      <a:pt x="100" y="7651"/>
                    </a:cubicBezTo>
                    <a:cubicBezTo>
                      <a:pt x="90" y="7661"/>
                      <a:pt x="90" y="7681"/>
                      <a:pt x="70" y="7690"/>
                    </a:cubicBezTo>
                    <a:cubicBezTo>
                      <a:pt x="60" y="7700"/>
                      <a:pt x="90" y="7740"/>
                      <a:pt x="100" y="7750"/>
                    </a:cubicBezTo>
                    <a:cubicBezTo>
                      <a:pt x="110" y="7750"/>
                      <a:pt x="120" y="7740"/>
                      <a:pt x="150" y="7710"/>
                    </a:cubicBezTo>
                    <a:cubicBezTo>
                      <a:pt x="161" y="7688"/>
                      <a:pt x="168" y="7682"/>
                      <a:pt x="175" y="7682"/>
                    </a:cubicBezTo>
                    <a:cubicBezTo>
                      <a:pt x="180" y="7682"/>
                      <a:pt x="185" y="7686"/>
                      <a:pt x="189" y="7690"/>
                    </a:cubicBezTo>
                    <a:cubicBezTo>
                      <a:pt x="189" y="7700"/>
                      <a:pt x="159" y="7720"/>
                      <a:pt x="159" y="7730"/>
                    </a:cubicBezTo>
                    <a:cubicBezTo>
                      <a:pt x="150" y="7740"/>
                      <a:pt x="120" y="7780"/>
                      <a:pt x="140" y="7800"/>
                    </a:cubicBezTo>
                    <a:cubicBezTo>
                      <a:pt x="155" y="7805"/>
                      <a:pt x="164" y="7807"/>
                      <a:pt x="171" y="7807"/>
                    </a:cubicBezTo>
                    <a:cubicBezTo>
                      <a:pt x="177" y="7807"/>
                      <a:pt x="179" y="7805"/>
                      <a:pt x="179" y="7800"/>
                    </a:cubicBezTo>
                    <a:cubicBezTo>
                      <a:pt x="179" y="7784"/>
                      <a:pt x="199" y="7754"/>
                      <a:pt x="211" y="7754"/>
                    </a:cubicBezTo>
                    <a:cubicBezTo>
                      <a:pt x="214" y="7754"/>
                      <a:pt x="217" y="7756"/>
                      <a:pt x="219" y="7760"/>
                    </a:cubicBezTo>
                    <a:cubicBezTo>
                      <a:pt x="223" y="7764"/>
                      <a:pt x="228" y="7765"/>
                      <a:pt x="233" y="7765"/>
                    </a:cubicBezTo>
                    <a:cubicBezTo>
                      <a:pt x="256" y="7765"/>
                      <a:pt x="288" y="7736"/>
                      <a:pt x="288" y="7720"/>
                    </a:cubicBezTo>
                    <a:cubicBezTo>
                      <a:pt x="297" y="7703"/>
                      <a:pt x="345" y="7669"/>
                      <a:pt x="384" y="7669"/>
                    </a:cubicBezTo>
                    <a:cubicBezTo>
                      <a:pt x="389" y="7669"/>
                      <a:pt x="393" y="7670"/>
                      <a:pt x="397" y="7671"/>
                    </a:cubicBezTo>
                    <a:cubicBezTo>
                      <a:pt x="437" y="7681"/>
                      <a:pt x="358" y="7720"/>
                      <a:pt x="348" y="7740"/>
                    </a:cubicBezTo>
                    <a:cubicBezTo>
                      <a:pt x="331" y="7757"/>
                      <a:pt x="370" y="7794"/>
                      <a:pt x="401" y="7794"/>
                    </a:cubicBezTo>
                    <a:cubicBezTo>
                      <a:pt x="407" y="7794"/>
                      <a:pt x="412" y="7793"/>
                      <a:pt x="417" y="7790"/>
                    </a:cubicBezTo>
                    <a:cubicBezTo>
                      <a:pt x="422" y="7786"/>
                      <a:pt x="426" y="7785"/>
                      <a:pt x="429" y="7785"/>
                    </a:cubicBezTo>
                    <a:cubicBezTo>
                      <a:pt x="447" y="7785"/>
                      <a:pt x="445" y="7823"/>
                      <a:pt x="437" y="7839"/>
                    </a:cubicBezTo>
                    <a:cubicBezTo>
                      <a:pt x="435" y="7844"/>
                      <a:pt x="430" y="7846"/>
                      <a:pt x="425" y="7846"/>
                    </a:cubicBezTo>
                    <a:cubicBezTo>
                      <a:pt x="408" y="7846"/>
                      <a:pt x="380" y="7829"/>
                      <a:pt x="358" y="7829"/>
                    </a:cubicBezTo>
                    <a:cubicBezTo>
                      <a:pt x="328" y="7819"/>
                      <a:pt x="308" y="7780"/>
                      <a:pt x="288" y="7780"/>
                    </a:cubicBezTo>
                    <a:cubicBezTo>
                      <a:pt x="287" y="7779"/>
                      <a:pt x="285" y="7778"/>
                      <a:pt x="284" y="7778"/>
                    </a:cubicBezTo>
                    <a:cubicBezTo>
                      <a:pt x="270" y="7778"/>
                      <a:pt x="278" y="7823"/>
                      <a:pt x="278" y="7859"/>
                    </a:cubicBezTo>
                    <a:cubicBezTo>
                      <a:pt x="278" y="7877"/>
                      <a:pt x="268" y="7883"/>
                      <a:pt x="253" y="7883"/>
                    </a:cubicBezTo>
                    <a:cubicBezTo>
                      <a:pt x="236" y="7883"/>
                      <a:pt x="211" y="7874"/>
                      <a:pt x="189" y="7869"/>
                    </a:cubicBezTo>
                    <a:cubicBezTo>
                      <a:pt x="155" y="7869"/>
                      <a:pt x="136" y="7847"/>
                      <a:pt x="106" y="7847"/>
                    </a:cubicBezTo>
                    <a:cubicBezTo>
                      <a:pt x="101" y="7847"/>
                      <a:pt x="96" y="7848"/>
                      <a:pt x="90" y="7849"/>
                    </a:cubicBezTo>
                    <a:cubicBezTo>
                      <a:pt x="40" y="7859"/>
                      <a:pt x="1" y="7919"/>
                      <a:pt x="31" y="7919"/>
                    </a:cubicBezTo>
                    <a:cubicBezTo>
                      <a:pt x="60" y="7928"/>
                      <a:pt x="120" y="7948"/>
                      <a:pt x="110" y="7988"/>
                    </a:cubicBezTo>
                    <a:cubicBezTo>
                      <a:pt x="108" y="7997"/>
                      <a:pt x="108" y="8001"/>
                      <a:pt x="109" y="8001"/>
                    </a:cubicBezTo>
                    <a:cubicBezTo>
                      <a:pt x="113" y="8001"/>
                      <a:pt x="133" y="7959"/>
                      <a:pt x="149" y="7959"/>
                    </a:cubicBezTo>
                    <a:cubicBezTo>
                      <a:pt x="153" y="7959"/>
                      <a:pt x="156" y="7962"/>
                      <a:pt x="159" y="7968"/>
                    </a:cubicBezTo>
                    <a:cubicBezTo>
                      <a:pt x="179" y="7998"/>
                      <a:pt x="159" y="8057"/>
                      <a:pt x="209" y="8057"/>
                    </a:cubicBezTo>
                    <a:cubicBezTo>
                      <a:pt x="249" y="8057"/>
                      <a:pt x="259" y="8038"/>
                      <a:pt x="269" y="7988"/>
                    </a:cubicBezTo>
                    <a:cubicBezTo>
                      <a:pt x="271" y="7982"/>
                      <a:pt x="274" y="7980"/>
                      <a:pt x="277" y="7980"/>
                    </a:cubicBezTo>
                    <a:cubicBezTo>
                      <a:pt x="294" y="7980"/>
                      <a:pt x="310" y="8071"/>
                      <a:pt x="318" y="8097"/>
                    </a:cubicBezTo>
                    <a:cubicBezTo>
                      <a:pt x="318" y="8102"/>
                      <a:pt x="319" y="8104"/>
                      <a:pt x="321" y="8104"/>
                    </a:cubicBezTo>
                    <a:cubicBezTo>
                      <a:pt x="331" y="8104"/>
                      <a:pt x="361" y="8052"/>
                      <a:pt x="378" y="8028"/>
                    </a:cubicBezTo>
                    <a:cubicBezTo>
                      <a:pt x="381" y="8025"/>
                      <a:pt x="385" y="8023"/>
                      <a:pt x="391" y="8023"/>
                    </a:cubicBezTo>
                    <a:cubicBezTo>
                      <a:pt x="404" y="8023"/>
                      <a:pt x="423" y="8031"/>
                      <a:pt x="437" y="8038"/>
                    </a:cubicBezTo>
                    <a:cubicBezTo>
                      <a:pt x="407" y="8057"/>
                      <a:pt x="447" y="8127"/>
                      <a:pt x="477" y="8137"/>
                    </a:cubicBezTo>
                    <a:cubicBezTo>
                      <a:pt x="497" y="8137"/>
                      <a:pt x="516" y="8107"/>
                      <a:pt x="556" y="8067"/>
                    </a:cubicBezTo>
                    <a:lnTo>
                      <a:pt x="645" y="8067"/>
                    </a:lnTo>
                    <a:cubicBezTo>
                      <a:pt x="645" y="8067"/>
                      <a:pt x="645" y="8067"/>
                      <a:pt x="645" y="8077"/>
                    </a:cubicBezTo>
                    <a:cubicBezTo>
                      <a:pt x="625" y="8097"/>
                      <a:pt x="596" y="8206"/>
                      <a:pt x="645" y="8236"/>
                    </a:cubicBezTo>
                    <a:cubicBezTo>
                      <a:pt x="653" y="8240"/>
                      <a:pt x="659" y="8242"/>
                      <a:pt x="664" y="8242"/>
                    </a:cubicBezTo>
                    <a:cubicBezTo>
                      <a:pt x="692" y="8242"/>
                      <a:pt x="685" y="8182"/>
                      <a:pt x="685" y="8156"/>
                    </a:cubicBezTo>
                    <a:cubicBezTo>
                      <a:pt x="685" y="8137"/>
                      <a:pt x="715" y="8087"/>
                      <a:pt x="744" y="8067"/>
                    </a:cubicBezTo>
                    <a:lnTo>
                      <a:pt x="764" y="8057"/>
                    </a:lnTo>
                    <a:lnTo>
                      <a:pt x="824" y="8057"/>
                    </a:lnTo>
                    <a:cubicBezTo>
                      <a:pt x="824" y="8057"/>
                      <a:pt x="814" y="8057"/>
                      <a:pt x="814" y="8067"/>
                    </a:cubicBezTo>
                    <a:cubicBezTo>
                      <a:pt x="834" y="8067"/>
                      <a:pt x="844" y="8057"/>
                      <a:pt x="863" y="8047"/>
                    </a:cubicBezTo>
                    <a:lnTo>
                      <a:pt x="873" y="8047"/>
                    </a:lnTo>
                    <a:cubicBezTo>
                      <a:pt x="873" y="8047"/>
                      <a:pt x="970" y="7975"/>
                      <a:pt x="1003" y="7975"/>
                    </a:cubicBezTo>
                    <a:cubicBezTo>
                      <a:pt x="1007" y="7975"/>
                      <a:pt x="1010" y="7976"/>
                      <a:pt x="1012" y="7978"/>
                    </a:cubicBezTo>
                    <a:cubicBezTo>
                      <a:pt x="1029" y="8004"/>
                      <a:pt x="1068" y="8073"/>
                      <a:pt x="1079" y="8073"/>
                    </a:cubicBezTo>
                    <a:cubicBezTo>
                      <a:pt x="1081" y="8073"/>
                      <a:pt x="1082" y="8071"/>
                      <a:pt x="1082" y="8067"/>
                    </a:cubicBezTo>
                    <a:cubicBezTo>
                      <a:pt x="1082" y="8047"/>
                      <a:pt x="1091" y="8016"/>
                      <a:pt x="1104" y="8016"/>
                    </a:cubicBezTo>
                    <a:cubicBezTo>
                      <a:pt x="1109" y="8016"/>
                      <a:pt x="1115" y="8022"/>
                      <a:pt x="1121" y="8038"/>
                    </a:cubicBezTo>
                    <a:cubicBezTo>
                      <a:pt x="1131" y="8077"/>
                      <a:pt x="1171" y="8127"/>
                      <a:pt x="1210" y="8127"/>
                    </a:cubicBezTo>
                    <a:cubicBezTo>
                      <a:pt x="1250" y="8127"/>
                      <a:pt x="1191" y="8057"/>
                      <a:pt x="1210" y="8028"/>
                    </a:cubicBezTo>
                    <a:cubicBezTo>
                      <a:pt x="1218" y="8016"/>
                      <a:pt x="1231" y="8015"/>
                      <a:pt x="1244" y="8015"/>
                    </a:cubicBezTo>
                    <a:cubicBezTo>
                      <a:pt x="1248" y="8015"/>
                      <a:pt x="1252" y="8015"/>
                      <a:pt x="1256" y="8015"/>
                    </a:cubicBezTo>
                    <a:cubicBezTo>
                      <a:pt x="1272" y="8015"/>
                      <a:pt x="1285" y="8013"/>
                      <a:pt x="1280" y="7988"/>
                    </a:cubicBezTo>
                    <a:cubicBezTo>
                      <a:pt x="1270" y="7948"/>
                      <a:pt x="1310" y="7928"/>
                      <a:pt x="1349" y="7919"/>
                    </a:cubicBezTo>
                    <a:cubicBezTo>
                      <a:pt x="1379" y="7919"/>
                      <a:pt x="1329" y="7889"/>
                      <a:pt x="1290" y="7879"/>
                    </a:cubicBezTo>
                    <a:cubicBezTo>
                      <a:pt x="1275" y="7876"/>
                      <a:pt x="1264" y="7875"/>
                      <a:pt x="1255" y="7875"/>
                    </a:cubicBezTo>
                    <a:cubicBezTo>
                      <a:pt x="1232" y="7875"/>
                      <a:pt x="1219" y="7882"/>
                      <a:pt x="1191" y="7889"/>
                    </a:cubicBezTo>
                    <a:cubicBezTo>
                      <a:pt x="1176" y="7889"/>
                      <a:pt x="1161" y="7894"/>
                      <a:pt x="1150" y="7894"/>
                    </a:cubicBezTo>
                    <a:cubicBezTo>
                      <a:pt x="1139" y="7894"/>
                      <a:pt x="1131" y="7889"/>
                      <a:pt x="1131" y="7869"/>
                    </a:cubicBezTo>
                    <a:cubicBezTo>
                      <a:pt x="1131" y="7829"/>
                      <a:pt x="1101" y="7790"/>
                      <a:pt x="1082" y="7790"/>
                    </a:cubicBezTo>
                    <a:cubicBezTo>
                      <a:pt x="1062" y="7800"/>
                      <a:pt x="1052" y="7819"/>
                      <a:pt x="1022" y="7829"/>
                    </a:cubicBezTo>
                    <a:cubicBezTo>
                      <a:pt x="1012" y="7829"/>
                      <a:pt x="1002" y="7819"/>
                      <a:pt x="1002" y="7819"/>
                    </a:cubicBezTo>
                    <a:cubicBezTo>
                      <a:pt x="1022" y="7800"/>
                      <a:pt x="1022" y="7800"/>
                      <a:pt x="1032" y="7790"/>
                    </a:cubicBezTo>
                    <a:cubicBezTo>
                      <a:pt x="1042" y="7780"/>
                      <a:pt x="1032" y="7760"/>
                      <a:pt x="1022" y="7750"/>
                    </a:cubicBezTo>
                    <a:cubicBezTo>
                      <a:pt x="1022" y="7760"/>
                      <a:pt x="1022" y="7760"/>
                      <a:pt x="1012" y="7760"/>
                    </a:cubicBezTo>
                    <a:cubicBezTo>
                      <a:pt x="1012" y="7760"/>
                      <a:pt x="1012" y="7750"/>
                      <a:pt x="1012" y="7750"/>
                    </a:cubicBezTo>
                    <a:cubicBezTo>
                      <a:pt x="1002" y="7740"/>
                      <a:pt x="992" y="7730"/>
                      <a:pt x="982" y="7720"/>
                    </a:cubicBezTo>
                    <a:cubicBezTo>
                      <a:pt x="982" y="7710"/>
                      <a:pt x="982" y="7710"/>
                      <a:pt x="973" y="7700"/>
                    </a:cubicBezTo>
                    <a:cubicBezTo>
                      <a:pt x="982" y="7690"/>
                      <a:pt x="982" y="7690"/>
                      <a:pt x="982" y="7690"/>
                    </a:cubicBezTo>
                    <a:cubicBezTo>
                      <a:pt x="999" y="7686"/>
                      <a:pt x="1019" y="7684"/>
                      <a:pt x="1037" y="7684"/>
                    </a:cubicBezTo>
                    <a:cubicBezTo>
                      <a:pt x="1063" y="7684"/>
                      <a:pt x="1086" y="7689"/>
                      <a:pt x="1092" y="7700"/>
                    </a:cubicBezTo>
                    <a:cubicBezTo>
                      <a:pt x="1092" y="7716"/>
                      <a:pt x="1124" y="7745"/>
                      <a:pt x="1147" y="7745"/>
                    </a:cubicBezTo>
                    <a:cubicBezTo>
                      <a:pt x="1152" y="7745"/>
                      <a:pt x="1157" y="7744"/>
                      <a:pt x="1161" y="7740"/>
                    </a:cubicBezTo>
                    <a:cubicBezTo>
                      <a:pt x="1162" y="7737"/>
                      <a:pt x="1164" y="7736"/>
                      <a:pt x="1166" y="7736"/>
                    </a:cubicBezTo>
                    <a:cubicBezTo>
                      <a:pt x="1179" y="7736"/>
                      <a:pt x="1201" y="7781"/>
                      <a:pt x="1201" y="7790"/>
                    </a:cubicBezTo>
                    <a:cubicBezTo>
                      <a:pt x="1201" y="7807"/>
                      <a:pt x="1201" y="7841"/>
                      <a:pt x="1215" y="7841"/>
                    </a:cubicBezTo>
                    <a:cubicBezTo>
                      <a:pt x="1216" y="7841"/>
                      <a:pt x="1218" y="7840"/>
                      <a:pt x="1220" y="7839"/>
                    </a:cubicBezTo>
                    <a:cubicBezTo>
                      <a:pt x="1240" y="7819"/>
                      <a:pt x="1230" y="7760"/>
                      <a:pt x="1220" y="7750"/>
                    </a:cubicBezTo>
                    <a:cubicBezTo>
                      <a:pt x="1210" y="7740"/>
                      <a:pt x="1191" y="7720"/>
                      <a:pt x="1201" y="7710"/>
                    </a:cubicBezTo>
                    <a:cubicBezTo>
                      <a:pt x="1206" y="7705"/>
                      <a:pt x="1210" y="7700"/>
                      <a:pt x="1217" y="7700"/>
                    </a:cubicBezTo>
                    <a:cubicBezTo>
                      <a:pt x="1223" y="7700"/>
                      <a:pt x="1230" y="7705"/>
                      <a:pt x="1240" y="7720"/>
                    </a:cubicBezTo>
                    <a:cubicBezTo>
                      <a:pt x="1266" y="7755"/>
                      <a:pt x="1277" y="7782"/>
                      <a:pt x="1286" y="7782"/>
                    </a:cubicBezTo>
                    <a:cubicBezTo>
                      <a:pt x="1287" y="7782"/>
                      <a:pt x="1289" y="7781"/>
                      <a:pt x="1290" y="7780"/>
                    </a:cubicBezTo>
                    <a:cubicBezTo>
                      <a:pt x="1300" y="7780"/>
                      <a:pt x="1320" y="7750"/>
                      <a:pt x="1310" y="7730"/>
                    </a:cubicBezTo>
                    <a:cubicBezTo>
                      <a:pt x="1290" y="7720"/>
                      <a:pt x="1260" y="7671"/>
                      <a:pt x="1260" y="7661"/>
                    </a:cubicBezTo>
                    <a:cubicBezTo>
                      <a:pt x="1250" y="7651"/>
                      <a:pt x="1240" y="7641"/>
                      <a:pt x="1210" y="7641"/>
                    </a:cubicBezTo>
                    <a:cubicBezTo>
                      <a:pt x="1189" y="7648"/>
                      <a:pt x="1178" y="7655"/>
                      <a:pt x="1174" y="7655"/>
                    </a:cubicBezTo>
                    <a:cubicBezTo>
                      <a:pt x="1172" y="7655"/>
                      <a:pt x="1171" y="7654"/>
                      <a:pt x="1171" y="7651"/>
                    </a:cubicBezTo>
                    <a:cubicBezTo>
                      <a:pt x="1161" y="7631"/>
                      <a:pt x="1191" y="7601"/>
                      <a:pt x="1171" y="7601"/>
                    </a:cubicBezTo>
                    <a:cubicBezTo>
                      <a:pt x="1151" y="7594"/>
                      <a:pt x="1139" y="7578"/>
                      <a:pt x="1131" y="7578"/>
                    </a:cubicBezTo>
                    <a:cubicBezTo>
                      <a:pt x="1128" y="7578"/>
                      <a:pt x="1124" y="7582"/>
                      <a:pt x="1121" y="7591"/>
                    </a:cubicBezTo>
                    <a:cubicBezTo>
                      <a:pt x="1115" y="7611"/>
                      <a:pt x="1108" y="7621"/>
                      <a:pt x="1099" y="7621"/>
                    </a:cubicBezTo>
                    <a:cubicBezTo>
                      <a:pt x="1094" y="7621"/>
                      <a:pt x="1089" y="7618"/>
                      <a:pt x="1082" y="7611"/>
                    </a:cubicBezTo>
                    <a:cubicBezTo>
                      <a:pt x="1062" y="7581"/>
                      <a:pt x="1052" y="7591"/>
                      <a:pt x="1042" y="7581"/>
                    </a:cubicBezTo>
                    <a:cubicBezTo>
                      <a:pt x="1032" y="7571"/>
                      <a:pt x="1092" y="7562"/>
                      <a:pt x="1052" y="7542"/>
                    </a:cubicBezTo>
                    <a:cubicBezTo>
                      <a:pt x="1037" y="7537"/>
                      <a:pt x="1027" y="7534"/>
                      <a:pt x="1017" y="7534"/>
                    </a:cubicBezTo>
                    <a:cubicBezTo>
                      <a:pt x="1007" y="7534"/>
                      <a:pt x="997" y="7537"/>
                      <a:pt x="982" y="7542"/>
                    </a:cubicBezTo>
                    <a:lnTo>
                      <a:pt x="923" y="7542"/>
                    </a:lnTo>
                    <a:cubicBezTo>
                      <a:pt x="923" y="7542"/>
                      <a:pt x="903" y="7522"/>
                      <a:pt x="893" y="7502"/>
                    </a:cubicBezTo>
                    <a:cubicBezTo>
                      <a:pt x="883" y="7482"/>
                      <a:pt x="883" y="7472"/>
                      <a:pt x="903" y="7472"/>
                    </a:cubicBezTo>
                    <a:cubicBezTo>
                      <a:pt x="913" y="7472"/>
                      <a:pt x="913" y="7482"/>
                      <a:pt x="913" y="7482"/>
                    </a:cubicBezTo>
                    <a:cubicBezTo>
                      <a:pt x="923" y="7482"/>
                      <a:pt x="933" y="7482"/>
                      <a:pt x="933" y="7492"/>
                    </a:cubicBezTo>
                    <a:cubicBezTo>
                      <a:pt x="953" y="7492"/>
                      <a:pt x="953" y="7502"/>
                      <a:pt x="973" y="7502"/>
                    </a:cubicBezTo>
                    <a:cubicBezTo>
                      <a:pt x="983" y="7506"/>
                      <a:pt x="993" y="7508"/>
                      <a:pt x="999" y="7508"/>
                    </a:cubicBezTo>
                    <a:cubicBezTo>
                      <a:pt x="1010" y="7508"/>
                      <a:pt x="1011" y="7501"/>
                      <a:pt x="992" y="7482"/>
                    </a:cubicBezTo>
                    <a:cubicBezTo>
                      <a:pt x="982" y="7472"/>
                      <a:pt x="973" y="7462"/>
                      <a:pt x="963" y="7453"/>
                    </a:cubicBezTo>
                    <a:cubicBezTo>
                      <a:pt x="953" y="7453"/>
                      <a:pt x="953" y="7443"/>
                      <a:pt x="953" y="7443"/>
                    </a:cubicBezTo>
                    <a:cubicBezTo>
                      <a:pt x="933" y="7433"/>
                      <a:pt x="933" y="7433"/>
                      <a:pt x="963" y="7433"/>
                    </a:cubicBezTo>
                    <a:lnTo>
                      <a:pt x="982" y="7433"/>
                    </a:lnTo>
                    <a:cubicBezTo>
                      <a:pt x="997" y="7428"/>
                      <a:pt x="1002" y="7423"/>
                      <a:pt x="1006" y="7423"/>
                    </a:cubicBezTo>
                    <a:cubicBezTo>
                      <a:pt x="1010" y="7423"/>
                      <a:pt x="1012" y="7428"/>
                      <a:pt x="1022" y="7443"/>
                    </a:cubicBezTo>
                    <a:cubicBezTo>
                      <a:pt x="1036" y="7478"/>
                      <a:pt x="1055" y="7508"/>
                      <a:pt x="1062" y="7508"/>
                    </a:cubicBezTo>
                    <a:cubicBezTo>
                      <a:pt x="1064" y="7508"/>
                      <a:pt x="1065" y="7504"/>
                      <a:pt x="1062" y="7492"/>
                    </a:cubicBezTo>
                    <a:cubicBezTo>
                      <a:pt x="1052" y="7453"/>
                      <a:pt x="1042" y="7462"/>
                      <a:pt x="1042" y="7433"/>
                    </a:cubicBezTo>
                    <a:cubicBezTo>
                      <a:pt x="1042" y="7415"/>
                      <a:pt x="1034" y="7372"/>
                      <a:pt x="1055" y="7372"/>
                    </a:cubicBezTo>
                    <a:cubicBezTo>
                      <a:pt x="1057" y="7372"/>
                      <a:pt x="1059" y="7372"/>
                      <a:pt x="1062" y="7373"/>
                    </a:cubicBezTo>
                    <a:cubicBezTo>
                      <a:pt x="1082" y="7393"/>
                      <a:pt x="1101" y="7403"/>
                      <a:pt x="1111" y="7433"/>
                    </a:cubicBezTo>
                    <a:cubicBezTo>
                      <a:pt x="1111" y="7450"/>
                      <a:pt x="1126" y="7496"/>
                      <a:pt x="1143" y="7496"/>
                    </a:cubicBezTo>
                    <a:cubicBezTo>
                      <a:pt x="1145" y="7496"/>
                      <a:pt x="1148" y="7495"/>
                      <a:pt x="1151" y="7492"/>
                    </a:cubicBezTo>
                    <a:cubicBezTo>
                      <a:pt x="1161" y="7462"/>
                      <a:pt x="1171" y="7462"/>
                      <a:pt x="1151" y="7413"/>
                    </a:cubicBezTo>
                    <a:cubicBezTo>
                      <a:pt x="1131" y="7373"/>
                      <a:pt x="1111" y="7363"/>
                      <a:pt x="1141" y="7353"/>
                    </a:cubicBezTo>
                    <a:cubicBezTo>
                      <a:pt x="1161" y="7353"/>
                      <a:pt x="1171" y="7373"/>
                      <a:pt x="1181" y="7393"/>
                    </a:cubicBezTo>
                    <a:cubicBezTo>
                      <a:pt x="1201" y="7423"/>
                      <a:pt x="1201" y="7433"/>
                      <a:pt x="1220" y="7462"/>
                    </a:cubicBezTo>
                    <a:cubicBezTo>
                      <a:pt x="1234" y="7476"/>
                      <a:pt x="1248" y="7504"/>
                      <a:pt x="1255" y="7504"/>
                    </a:cubicBezTo>
                    <a:cubicBezTo>
                      <a:pt x="1258" y="7504"/>
                      <a:pt x="1260" y="7498"/>
                      <a:pt x="1260" y="7482"/>
                    </a:cubicBezTo>
                    <a:cubicBezTo>
                      <a:pt x="1260" y="7443"/>
                      <a:pt x="1210" y="7433"/>
                      <a:pt x="1240" y="7413"/>
                    </a:cubicBezTo>
                    <a:cubicBezTo>
                      <a:pt x="1247" y="7408"/>
                      <a:pt x="1254" y="7407"/>
                      <a:pt x="1261" y="7407"/>
                    </a:cubicBezTo>
                    <a:cubicBezTo>
                      <a:pt x="1274" y="7407"/>
                      <a:pt x="1286" y="7411"/>
                      <a:pt x="1293" y="7411"/>
                    </a:cubicBezTo>
                    <a:cubicBezTo>
                      <a:pt x="1300" y="7411"/>
                      <a:pt x="1303" y="7408"/>
                      <a:pt x="1300" y="7393"/>
                    </a:cubicBezTo>
                    <a:cubicBezTo>
                      <a:pt x="1300" y="7363"/>
                      <a:pt x="1310" y="7353"/>
                      <a:pt x="1270" y="7353"/>
                    </a:cubicBezTo>
                    <a:cubicBezTo>
                      <a:pt x="1244" y="7353"/>
                      <a:pt x="1222" y="7367"/>
                      <a:pt x="1210" y="7367"/>
                    </a:cubicBezTo>
                    <a:cubicBezTo>
                      <a:pt x="1204" y="7367"/>
                      <a:pt x="1201" y="7363"/>
                      <a:pt x="1201" y="7353"/>
                    </a:cubicBezTo>
                    <a:cubicBezTo>
                      <a:pt x="1210" y="7324"/>
                      <a:pt x="1230" y="7314"/>
                      <a:pt x="1240" y="7304"/>
                    </a:cubicBezTo>
                    <a:cubicBezTo>
                      <a:pt x="1250" y="7304"/>
                      <a:pt x="1240" y="7284"/>
                      <a:pt x="1240" y="7284"/>
                    </a:cubicBezTo>
                    <a:cubicBezTo>
                      <a:pt x="1240" y="7284"/>
                      <a:pt x="1151" y="7274"/>
                      <a:pt x="1141" y="7244"/>
                    </a:cubicBezTo>
                    <a:cubicBezTo>
                      <a:pt x="1131" y="7224"/>
                      <a:pt x="1141" y="7205"/>
                      <a:pt x="1131" y="7205"/>
                    </a:cubicBezTo>
                    <a:cubicBezTo>
                      <a:pt x="1141" y="7205"/>
                      <a:pt x="1141" y="7195"/>
                      <a:pt x="1141" y="7195"/>
                    </a:cubicBezTo>
                    <a:cubicBezTo>
                      <a:pt x="1141" y="7175"/>
                      <a:pt x="1131" y="7135"/>
                      <a:pt x="1111" y="7135"/>
                    </a:cubicBezTo>
                    <a:cubicBezTo>
                      <a:pt x="1111" y="7125"/>
                      <a:pt x="1111" y="7115"/>
                      <a:pt x="1101" y="7105"/>
                    </a:cubicBezTo>
                    <a:cubicBezTo>
                      <a:pt x="1092" y="7076"/>
                      <a:pt x="1082" y="7066"/>
                      <a:pt x="1072" y="7046"/>
                    </a:cubicBezTo>
                    <a:cubicBezTo>
                      <a:pt x="1066" y="7034"/>
                      <a:pt x="1059" y="7025"/>
                      <a:pt x="1063" y="7025"/>
                    </a:cubicBezTo>
                    <a:cubicBezTo>
                      <a:pt x="1065" y="7025"/>
                      <a:pt x="1070" y="7028"/>
                      <a:pt x="1082" y="7036"/>
                    </a:cubicBezTo>
                    <a:lnTo>
                      <a:pt x="1092" y="7036"/>
                    </a:lnTo>
                    <a:cubicBezTo>
                      <a:pt x="1111" y="7056"/>
                      <a:pt x="1111" y="7056"/>
                      <a:pt x="1131" y="7086"/>
                    </a:cubicBezTo>
                    <a:cubicBezTo>
                      <a:pt x="1145" y="7107"/>
                      <a:pt x="1179" y="7157"/>
                      <a:pt x="1191" y="7157"/>
                    </a:cubicBezTo>
                    <a:cubicBezTo>
                      <a:pt x="1195" y="7157"/>
                      <a:pt x="1196" y="7149"/>
                      <a:pt x="1191" y="7125"/>
                    </a:cubicBezTo>
                    <a:cubicBezTo>
                      <a:pt x="1171" y="7056"/>
                      <a:pt x="1161" y="7076"/>
                      <a:pt x="1141" y="7026"/>
                    </a:cubicBezTo>
                    <a:cubicBezTo>
                      <a:pt x="1121" y="6977"/>
                      <a:pt x="1131" y="6927"/>
                      <a:pt x="1101" y="6917"/>
                    </a:cubicBezTo>
                    <a:cubicBezTo>
                      <a:pt x="1092" y="6917"/>
                      <a:pt x="1082" y="6917"/>
                      <a:pt x="1072" y="6927"/>
                    </a:cubicBezTo>
                    <a:lnTo>
                      <a:pt x="1042" y="6927"/>
                    </a:lnTo>
                    <a:cubicBezTo>
                      <a:pt x="1032" y="6927"/>
                      <a:pt x="1032" y="6927"/>
                      <a:pt x="1022" y="6917"/>
                    </a:cubicBezTo>
                    <a:cubicBezTo>
                      <a:pt x="1022" y="6909"/>
                      <a:pt x="1022" y="6895"/>
                      <a:pt x="1033" y="6895"/>
                    </a:cubicBezTo>
                    <a:cubicBezTo>
                      <a:pt x="1035" y="6895"/>
                      <a:pt x="1038" y="6895"/>
                      <a:pt x="1042" y="6897"/>
                    </a:cubicBezTo>
                    <a:cubicBezTo>
                      <a:pt x="1052" y="6897"/>
                      <a:pt x="1062" y="6897"/>
                      <a:pt x="1072" y="6907"/>
                    </a:cubicBezTo>
                    <a:cubicBezTo>
                      <a:pt x="1082" y="6907"/>
                      <a:pt x="1092" y="6897"/>
                      <a:pt x="1062" y="6868"/>
                    </a:cubicBezTo>
                    <a:cubicBezTo>
                      <a:pt x="1052" y="6858"/>
                      <a:pt x="1042" y="6848"/>
                      <a:pt x="1032" y="6838"/>
                    </a:cubicBezTo>
                    <a:cubicBezTo>
                      <a:pt x="1032" y="6838"/>
                      <a:pt x="1032" y="6828"/>
                      <a:pt x="1022" y="6828"/>
                    </a:cubicBezTo>
                    <a:cubicBezTo>
                      <a:pt x="1032" y="6828"/>
                      <a:pt x="1032" y="6818"/>
                      <a:pt x="1032" y="6818"/>
                    </a:cubicBezTo>
                    <a:lnTo>
                      <a:pt x="1042" y="6818"/>
                    </a:lnTo>
                    <a:cubicBezTo>
                      <a:pt x="1072" y="6848"/>
                      <a:pt x="1101" y="6877"/>
                      <a:pt x="1101" y="6877"/>
                    </a:cubicBezTo>
                    <a:cubicBezTo>
                      <a:pt x="1109" y="6877"/>
                      <a:pt x="1117" y="6880"/>
                      <a:pt x="1123" y="6880"/>
                    </a:cubicBezTo>
                    <a:cubicBezTo>
                      <a:pt x="1134" y="6880"/>
                      <a:pt x="1137" y="6872"/>
                      <a:pt x="1111" y="6828"/>
                    </a:cubicBezTo>
                    <a:cubicBezTo>
                      <a:pt x="1101" y="6808"/>
                      <a:pt x="1092" y="6798"/>
                      <a:pt x="1092" y="6788"/>
                    </a:cubicBezTo>
                    <a:cubicBezTo>
                      <a:pt x="1072" y="6749"/>
                      <a:pt x="1082" y="6749"/>
                      <a:pt x="1062" y="6729"/>
                    </a:cubicBezTo>
                    <a:cubicBezTo>
                      <a:pt x="1062" y="6719"/>
                      <a:pt x="1062" y="6719"/>
                      <a:pt x="1062" y="6709"/>
                    </a:cubicBezTo>
                    <a:cubicBezTo>
                      <a:pt x="1054" y="6693"/>
                      <a:pt x="1046" y="6676"/>
                      <a:pt x="1037" y="6676"/>
                    </a:cubicBezTo>
                    <a:cubicBezTo>
                      <a:pt x="1036" y="6676"/>
                      <a:pt x="1034" y="6677"/>
                      <a:pt x="1032" y="6679"/>
                    </a:cubicBezTo>
                    <a:cubicBezTo>
                      <a:pt x="1022" y="6669"/>
                      <a:pt x="1002" y="6669"/>
                      <a:pt x="1002" y="6649"/>
                    </a:cubicBezTo>
                    <a:cubicBezTo>
                      <a:pt x="1002" y="6669"/>
                      <a:pt x="982" y="6689"/>
                      <a:pt x="963" y="6719"/>
                    </a:cubicBezTo>
                    <a:cubicBezTo>
                      <a:pt x="963" y="6709"/>
                      <a:pt x="953" y="6709"/>
                      <a:pt x="953" y="6699"/>
                    </a:cubicBezTo>
                    <a:cubicBezTo>
                      <a:pt x="943" y="6689"/>
                      <a:pt x="933" y="6679"/>
                      <a:pt x="933" y="6679"/>
                    </a:cubicBezTo>
                    <a:cubicBezTo>
                      <a:pt x="943" y="6669"/>
                      <a:pt x="953" y="6669"/>
                      <a:pt x="963" y="6659"/>
                    </a:cubicBezTo>
                    <a:cubicBezTo>
                      <a:pt x="986" y="6648"/>
                      <a:pt x="999" y="6643"/>
                      <a:pt x="1004" y="6643"/>
                    </a:cubicBezTo>
                    <a:cubicBezTo>
                      <a:pt x="1004" y="6643"/>
                      <a:pt x="1004" y="6643"/>
                      <a:pt x="1004" y="6643"/>
                    </a:cubicBezTo>
                    <a:lnTo>
                      <a:pt x="1004" y="6643"/>
                    </a:lnTo>
                    <a:cubicBezTo>
                      <a:pt x="1014" y="6617"/>
                      <a:pt x="1023" y="6599"/>
                      <a:pt x="1032" y="6590"/>
                    </a:cubicBezTo>
                    <a:cubicBezTo>
                      <a:pt x="1062" y="6620"/>
                      <a:pt x="1072" y="6630"/>
                      <a:pt x="1111" y="6659"/>
                    </a:cubicBezTo>
                    <a:cubicBezTo>
                      <a:pt x="1130" y="6673"/>
                      <a:pt x="1152" y="6680"/>
                      <a:pt x="1165" y="6680"/>
                    </a:cubicBezTo>
                    <a:cubicBezTo>
                      <a:pt x="1181" y="6680"/>
                      <a:pt x="1183" y="6671"/>
                      <a:pt x="1151" y="6649"/>
                    </a:cubicBezTo>
                    <a:cubicBezTo>
                      <a:pt x="1092" y="6610"/>
                      <a:pt x="1072" y="6590"/>
                      <a:pt x="1072" y="6580"/>
                    </a:cubicBezTo>
                    <a:cubicBezTo>
                      <a:pt x="1072" y="6570"/>
                      <a:pt x="1072" y="6540"/>
                      <a:pt x="1082" y="6530"/>
                    </a:cubicBezTo>
                    <a:cubicBezTo>
                      <a:pt x="1111" y="6550"/>
                      <a:pt x="1131" y="6570"/>
                      <a:pt x="1121" y="6590"/>
                    </a:cubicBezTo>
                    <a:cubicBezTo>
                      <a:pt x="1121" y="6606"/>
                      <a:pt x="1139" y="6622"/>
                      <a:pt x="1154" y="6622"/>
                    </a:cubicBezTo>
                    <a:cubicBezTo>
                      <a:pt x="1166" y="6622"/>
                      <a:pt x="1175" y="6611"/>
                      <a:pt x="1171" y="6580"/>
                    </a:cubicBezTo>
                    <a:cubicBezTo>
                      <a:pt x="1171" y="6570"/>
                      <a:pt x="1171" y="6560"/>
                      <a:pt x="1171" y="6550"/>
                    </a:cubicBezTo>
                    <a:cubicBezTo>
                      <a:pt x="1191" y="6550"/>
                      <a:pt x="1191" y="6540"/>
                      <a:pt x="1171" y="6520"/>
                    </a:cubicBezTo>
                    <a:cubicBezTo>
                      <a:pt x="1171" y="6520"/>
                      <a:pt x="1171" y="6511"/>
                      <a:pt x="1171" y="6511"/>
                    </a:cubicBezTo>
                    <a:cubicBezTo>
                      <a:pt x="1161" y="6481"/>
                      <a:pt x="1161" y="6461"/>
                      <a:pt x="1131" y="6461"/>
                    </a:cubicBezTo>
                    <a:cubicBezTo>
                      <a:pt x="1121" y="6463"/>
                      <a:pt x="1114" y="6465"/>
                      <a:pt x="1110" y="6465"/>
                    </a:cubicBezTo>
                    <a:cubicBezTo>
                      <a:pt x="1095" y="6465"/>
                      <a:pt x="1099" y="6454"/>
                      <a:pt x="1092" y="6431"/>
                    </a:cubicBezTo>
                    <a:cubicBezTo>
                      <a:pt x="1082" y="6441"/>
                      <a:pt x="1072" y="6461"/>
                      <a:pt x="1052" y="6461"/>
                    </a:cubicBezTo>
                    <a:cubicBezTo>
                      <a:pt x="1026" y="6461"/>
                      <a:pt x="979" y="6439"/>
                      <a:pt x="935" y="6439"/>
                    </a:cubicBezTo>
                    <a:cubicBezTo>
                      <a:pt x="927" y="6439"/>
                      <a:pt x="920" y="6440"/>
                      <a:pt x="913" y="6441"/>
                    </a:cubicBezTo>
                    <a:lnTo>
                      <a:pt x="903" y="6441"/>
                    </a:lnTo>
                    <a:cubicBezTo>
                      <a:pt x="873" y="6441"/>
                      <a:pt x="834" y="6421"/>
                      <a:pt x="863" y="6401"/>
                    </a:cubicBezTo>
                    <a:cubicBezTo>
                      <a:pt x="873" y="6392"/>
                      <a:pt x="893" y="6372"/>
                      <a:pt x="893" y="6352"/>
                    </a:cubicBezTo>
                    <a:lnTo>
                      <a:pt x="903" y="6352"/>
                    </a:lnTo>
                    <a:cubicBezTo>
                      <a:pt x="913" y="6352"/>
                      <a:pt x="933" y="6332"/>
                      <a:pt x="953" y="6312"/>
                    </a:cubicBezTo>
                    <a:cubicBezTo>
                      <a:pt x="963" y="6332"/>
                      <a:pt x="973" y="6342"/>
                      <a:pt x="982" y="6352"/>
                    </a:cubicBezTo>
                    <a:cubicBezTo>
                      <a:pt x="942" y="6393"/>
                      <a:pt x="949" y="6406"/>
                      <a:pt x="974" y="6406"/>
                    </a:cubicBezTo>
                    <a:cubicBezTo>
                      <a:pt x="991" y="6406"/>
                      <a:pt x="1018" y="6400"/>
                      <a:pt x="1042" y="6392"/>
                    </a:cubicBezTo>
                    <a:cubicBezTo>
                      <a:pt x="1053" y="6380"/>
                      <a:pt x="1063" y="6376"/>
                      <a:pt x="1072" y="6376"/>
                    </a:cubicBezTo>
                    <a:cubicBezTo>
                      <a:pt x="1093" y="6376"/>
                      <a:pt x="1107" y="6401"/>
                      <a:pt x="1121" y="6401"/>
                    </a:cubicBezTo>
                    <a:cubicBezTo>
                      <a:pt x="1141" y="6401"/>
                      <a:pt x="1161" y="6342"/>
                      <a:pt x="1141" y="6322"/>
                    </a:cubicBezTo>
                    <a:cubicBezTo>
                      <a:pt x="1111" y="6302"/>
                      <a:pt x="1131" y="6292"/>
                      <a:pt x="1151" y="6292"/>
                    </a:cubicBezTo>
                    <a:cubicBezTo>
                      <a:pt x="1155" y="6296"/>
                      <a:pt x="1162" y="6298"/>
                      <a:pt x="1170" y="6298"/>
                    </a:cubicBezTo>
                    <a:cubicBezTo>
                      <a:pt x="1183" y="6298"/>
                      <a:pt x="1197" y="6291"/>
                      <a:pt x="1191" y="6273"/>
                    </a:cubicBezTo>
                    <a:cubicBezTo>
                      <a:pt x="1171" y="6233"/>
                      <a:pt x="1220" y="6213"/>
                      <a:pt x="1220" y="6213"/>
                    </a:cubicBezTo>
                    <a:cubicBezTo>
                      <a:pt x="1230" y="6203"/>
                      <a:pt x="1210" y="6173"/>
                      <a:pt x="1191" y="6173"/>
                    </a:cubicBezTo>
                    <a:cubicBezTo>
                      <a:pt x="1171" y="6173"/>
                      <a:pt x="1151" y="6154"/>
                      <a:pt x="1181" y="6154"/>
                    </a:cubicBezTo>
                    <a:cubicBezTo>
                      <a:pt x="1202" y="6159"/>
                      <a:pt x="1212" y="6167"/>
                      <a:pt x="1218" y="6167"/>
                    </a:cubicBezTo>
                    <a:cubicBezTo>
                      <a:pt x="1223" y="6167"/>
                      <a:pt x="1226" y="6162"/>
                      <a:pt x="1230" y="6144"/>
                    </a:cubicBezTo>
                    <a:cubicBezTo>
                      <a:pt x="1230" y="6104"/>
                      <a:pt x="1220" y="6114"/>
                      <a:pt x="1230" y="6084"/>
                    </a:cubicBezTo>
                    <a:cubicBezTo>
                      <a:pt x="1240" y="6074"/>
                      <a:pt x="1240" y="6045"/>
                      <a:pt x="1250" y="6025"/>
                    </a:cubicBezTo>
                    <a:lnTo>
                      <a:pt x="1250" y="6025"/>
                    </a:lnTo>
                    <a:cubicBezTo>
                      <a:pt x="1231" y="6040"/>
                      <a:pt x="1215" y="6047"/>
                      <a:pt x="1201" y="6047"/>
                    </a:cubicBezTo>
                    <a:cubicBezTo>
                      <a:pt x="1169" y="6047"/>
                      <a:pt x="1142" y="6016"/>
                      <a:pt x="1101" y="5975"/>
                    </a:cubicBezTo>
                    <a:cubicBezTo>
                      <a:pt x="1084" y="5960"/>
                      <a:pt x="1071" y="5954"/>
                      <a:pt x="1060" y="5954"/>
                    </a:cubicBezTo>
                    <a:cubicBezTo>
                      <a:pt x="1021" y="5954"/>
                      <a:pt x="1016" y="6033"/>
                      <a:pt x="992" y="6064"/>
                    </a:cubicBezTo>
                    <a:cubicBezTo>
                      <a:pt x="989" y="6068"/>
                      <a:pt x="986" y="6071"/>
                      <a:pt x="984" y="6074"/>
                    </a:cubicBezTo>
                    <a:lnTo>
                      <a:pt x="984" y="6074"/>
                    </a:lnTo>
                    <a:cubicBezTo>
                      <a:pt x="984" y="6072"/>
                      <a:pt x="984" y="6069"/>
                      <a:pt x="982" y="6064"/>
                    </a:cubicBezTo>
                    <a:cubicBezTo>
                      <a:pt x="974" y="6032"/>
                      <a:pt x="960" y="6000"/>
                      <a:pt x="938" y="6000"/>
                    </a:cubicBezTo>
                    <a:cubicBezTo>
                      <a:pt x="934" y="6000"/>
                      <a:pt x="928" y="6001"/>
                      <a:pt x="923" y="6005"/>
                    </a:cubicBezTo>
                    <a:cubicBezTo>
                      <a:pt x="913" y="6020"/>
                      <a:pt x="906" y="6027"/>
                      <a:pt x="902" y="6027"/>
                    </a:cubicBezTo>
                    <a:cubicBezTo>
                      <a:pt x="898" y="6027"/>
                      <a:pt x="898" y="6020"/>
                      <a:pt x="903" y="6005"/>
                    </a:cubicBezTo>
                    <a:cubicBezTo>
                      <a:pt x="912" y="5979"/>
                      <a:pt x="964" y="5931"/>
                      <a:pt x="941" y="5931"/>
                    </a:cubicBezTo>
                    <a:cubicBezTo>
                      <a:pt x="937" y="5931"/>
                      <a:pt x="931" y="5933"/>
                      <a:pt x="923" y="5935"/>
                    </a:cubicBezTo>
                    <a:cubicBezTo>
                      <a:pt x="854" y="5965"/>
                      <a:pt x="834" y="5975"/>
                      <a:pt x="844" y="6005"/>
                    </a:cubicBezTo>
                    <a:cubicBezTo>
                      <a:pt x="849" y="6021"/>
                      <a:pt x="831" y="6037"/>
                      <a:pt x="815" y="6037"/>
                    </a:cubicBezTo>
                    <a:cubicBezTo>
                      <a:pt x="801" y="6037"/>
                      <a:pt x="790" y="6026"/>
                      <a:pt x="794" y="5995"/>
                    </a:cubicBezTo>
                    <a:cubicBezTo>
                      <a:pt x="794" y="5985"/>
                      <a:pt x="794" y="5975"/>
                      <a:pt x="794" y="5955"/>
                    </a:cubicBezTo>
                    <a:cubicBezTo>
                      <a:pt x="834" y="5955"/>
                      <a:pt x="863" y="5935"/>
                      <a:pt x="893" y="5916"/>
                    </a:cubicBezTo>
                    <a:cubicBezTo>
                      <a:pt x="992" y="5856"/>
                      <a:pt x="1022" y="5846"/>
                      <a:pt x="1101" y="5747"/>
                    </a:cubicBezTo>
                    <a:cubicBezTo>
                      <a:pt x="1122" y="5720"/>
                      <a:pt x="1139" y="5710"/>
                      <a:pt x="1153" y="5710"/>
                    </a:cubicBezTo>
                    <a:cubicBezTo>
                      <a:pt x="1183" y="5710"/>
                      <a:pt x="1192" y="5768"/>
                      <a:pt x="1171" y="5816"/>
                    </a:cubicBezTo>
                    <a:cubicBezTo>
                      <a:pt x="1162" y="5848"/>
                      <a:pt x="1175" y="5863"/>
                      <a:pt x="1198" y="5863"/>
                    </a:cubicBezTo>
                    <a:cubicBezTo>
                      <a:pt x="1225" y="5863"/>
                      <a:pt x="1267" y="5840"/>
                      <a:pt x="1300" y="5797"/>
                    </a:cubicBezTo>
                    <a:cubicBezTo>
                      <a:pt x="1369" y="5707"/>
                      <a:pt x="1349" y="5707"/>
                      <a:pt x="1429" y="5678"/>
                    </a:cubicBezTo>
                    <a:cubicBezTo>
                      <a:pt x="1442" y="5672"/>
                      <a:pt x="1454" y="5669"/>
                      <a:pt x="1464" y="5669"/>
                    </a:cubicBezTo>
                    <a:cubicBezTo>
                      <a:pt x="1523" y="5669"/>
                      <a:pt x="1538" y="5752"/>
                      <a:pt x="1538" y="5777"/>
                    </a:cubicBezTo>
                    <a:cubicBezTo>
                      <a:pt x="1538" y="5816"/>
                      <a:pt x="1498" y="5826"/>
                      <a:pt x="1399" y="5846"/>
                    </a:cubicBezTo>
                    <a:cubicBezTo>
                      <a:pt x="1320" y="5856"/>
                      <a:pt x="1320" y="5916"/>
                      <a:pt x="1280" y="5985"/>
                    </a:cubicBezTo>
                    <a:cubicBezTo>
                      <a:pt x="1280" y="6005"/>
                      <a:pt x="1280" y="6025"/>
                      <a:pt x="1290" y="6035"/>
                    </a:cubicBezTo>
                    <a:cubicBezTo>
                      <a:pt x="1300" y="6054"/>
                      <a:pt x="1300" y="6104"/>
                      <a:pt x="1300" y="6144"/>
                    </a:cubicBezTo>
                    <a:cubicBezTo>
                      <a:pt x="1300" y="6153"/>
                      <a:pt x="1301" y="6157"/>
                      <a:pt x="1303" y="6157"/>
                    </a:cubicBezTo>
                    <a:cubicBezTo>
                      <a:pt x="1311" y="6157"/>
                      <a:pt x="1329" y="6121"/>
                      <a:pt x="1359" y="6114"/>
                    </a:cubicBezTo>
                    <a:cubicBezTo>
                      <a:pt x="1389" y="6114"/>
                      <a:pt x="1359" y="6114"/>
                      <a:pt x="1349" y="6134"/>
                    </a:cubicBezTo>
                    <a:cubicBezTo>
                      <a:pt x="1329" y="6164"/>
                      <a:pt x="1310" y="6223"/>
                      <a:pt x="1320" y="6233"/>
                    </a:cubicBezTo>
                    <a:cubicBezTo>
                      <a:pt x="1320" y="6235"/>
                      <a:pt x="1320" y="6236"/>
                      <a:pt x="1321" y="6236"/>
                    </a:cubicBezTo>
                    <a:cubicBezTo>
                      <a:pt x="1322" y="6236"/>
                      <a:pt x="1325" y="6234"/>
                      <a:pt x="1326" y="6234"/>
                    </a:cubicBezTo>
                    <a:cubicBezTo>
                      <a:pt x="1328" y="6234"/>
                      <a:pt x="1329" y="6236"/>
                      <a:pt x="1329" y="6243"/>
                    </a:cubicBezTo>
                    <a:cubicBezTo>
                      <a:pt x="1339" y="6273"/>
                      <a:pt x="1379" y="6282"/>
                      <a:pt x="1399" y="6282"/>
                    </a:cubicBezTo>
                    <a:cubicBezTo>
                      <a:pt x="1400" y="6282"/>
                      <a:pt x="1400" y="6282"/>
                      <a:pt x="1400" y="6282"/>
                    </a:cubicBezTo>
                    <a:cubicBezTo>
                      <a:pt x="1406" y="6282"/>
                      <a:pt x="1387" y="6343"/>
                      <a:pt x="1359" y="6362"/>
                    </a:cubicBezTo>
                    <a:cubicBezTo>
                      <a:pt x="1339" y="6369"/>
                      <a:pt x="1351" y="6393"/>
                      <a:pt x="1376" y="6393"/>
                    </a:cubicBezTo>
                    <a:cubicBezTo>
                      <a:pt x="1388" y="6393"/>
                      <a:pt x="1403" y="6388"/>
                      <a:pt x="1419" y="6372"/>
                    </a:cubicBezTo>
                    <a:cubicBezTo>
                      <a:pt x="1424" y="6366"/>
                      <a:pt x="1429" y="6364"/>
                      <a:pt x="1433" y="6364"/>
                    </a:cubicBezTo>
                    <a:cubicBezTo>
                      <a:pt x="1445" y="6364"/>
                      <a:pt x="1456" y="6382"/>
                      <a:pt x="1478" y="6411"/>
                    </a:cubicBezTo>
                    <a:cubicBezTo>
                      <a:pt x="1518" y="6451"/>
                      <a:pt x="1439" y="6431"/>
                      <a:pt x="1419" y="6461"/>
                    </a:cubicBezTo>
                    <a:cubicBezTo>
                      <a:pt x="1412" y="6471"/>
                      <a:pt x="1410" y="6474"/>
                      <a:pt x="1408" y="6474"/>
                    </a:cubicBezTo>
                    <a:cubicBezTo>
                      <a:pt x="1405" y="6474"/>
                      <a:pt x="1405" y="6461"/>
                      <a:pt x="1379" y="6461"/>
                    </a:cubicBezTo>
                    <a:cubicBezTo>
                      <a:pt x="1339" y="6461"/>
                      <a:pt x="1369" y="6511"/>
                      <a:pt x="1369" y="6580"/>
                    </a:cubicBezTo>
                    <a:cubicBezTo>
                      <a:pt x="1365" y="6611"/>
                      <a:pt x="1374" y="6622"/>
                      <a:pt x="1385" y="6622"/>
                    </a:cubicBezTo>
                    <a:cubicBezTo>
                      <a:pt x="1399" y="6622"/>
                      <a:pt x="1414" y="6606"/>
                      <a:pt x="1409" y="6590"/>
                    </a:cubicBezTo>
                    <a:cubicBezTo>
                      <a:pt x="1409" y="6560"/>
                      <a:pt x="1389" y="6570"/>
                      <a:pt x="1448" y="6540"/>
                    </a:cubicBezTo>
                    <a:cubicBezTo>
                      <a:pt x="1466" y="6532"/>
                      <a:pt x="1473" y="6528"/>
                      <a:pt x="1474" y="6528"/>
                    </a:cubicBezTo>
                    <a:cubicBezTo>
                      <a:pt x="1477" y="6528"/>
                      <a:pt x="1446" y="6549"/>
                      <a:pt x="1439" y="6570"/>
                    </a:cubicBezTo>
                    <a:cubicBezTo>
                      <a:pt x="1431" y="6601"/>
                      <a:pt x="1447" y="6626"/>
                      <a:pt x="1469" y="6626"/>
                    </a:cubicBezTo>
                    <a:cubicBezTo>
                      <a:pt x="1475" y="6626"/>
                      <a:pt x="1482" y="6624"/>
                      <a:pt x="1488" y="6620"/>
                    </a:cubicBezTo>
                    <a:cubicBezTo>
                      <a:pt x="1495" y="6610"/>
                      <a:pt x="1500" y="6605"/>
                      <a:pt x="1505" y="6605"/>
                    </a:cubicBezTo>
                    <a:cubicBezTo>
                      <a:pt x="1515" y="6605"/>
                      <a:pt x="1521" y="6623"/>
                      <a:pt x="1528" y="6649"/>
                    </a:cubicBezTo>
                    <a:cubicBezTo>
                      <a:pt x="1530" y="6656"/>
                      <a:pt x="1531" y="6658"/>
                      <a:pt x="1530" y="6658"/>
                    </a:cubicBezTo>
                    <a:cubicBezTo>
                      <a:pt x="1530" y="6658"/>
                      <a:pt x="1521" y="6641"/>
                      <a:pt x="1510" y="6641"/>
                    </a:cubicBezTo>
                    <a:cubicBezTo>
                      <a:pt x="1506" y="6641"/>
                      <a:pt x="1502" y="6643"/>
                      <a:pt x="1498" y="6649"/>
                    </a:cubicBezTo>
                    <a:cubicBezTo>
                      <a:pt x="1491" y="6676"/>
                      <a:pt x="1472" y="6689"/>
                      <a:pt x="1453" y="6689"/>
                    </a:cubicBezTo>
                    <a:cubicBezTo>
                      <a:pt x="1444" y="6689"/>
                      <a:pt x="1435" y="6686"/>
                      <a:pt x="1429" y="6679"/>
                    </a:cubicBezTo>
                    <a:cubicBezTo>
                      <a:pt x="1426" y="6677"/>
                      <a:pt x="1423" y="6675"/>
                      <a:pt x="1419" y="6675"/>
                    </a:cubicBezTo>
                    <a:cubicBezTo>
                      <a:pt x="1408" y="6675"/>
                      <a:pt x="1389" y="6687"/>
                      <a:pt x="1359" y="6709"/>
                    </a:cubicBezTo>
                    <a:cubicBezTo>
                      <a:pt x="1320" y="6729"/>
                      <a:pt x="1379" y="6758"/>
                      <a:pt x="1399" y="6778"/>
                    </a:cubicBezTo>
                    <a:cubicBezTo>
                      <a:pt x="1405" y="6784"/>
                      <a:pt x="1411" y="6786"/>
                      <a:pt x="1417" y="6786"/>
                    </a:cubicBezTo>
                    <a:cubicBezTo>
                      <a:pt x="1423" y="6786"/>
                      <a:pt x="1430" y="6784"/>
                      <a:pt x="1438" y="6784"/>
                    </a:cubicBezTo>
                    <a:cubicBezTo>
                      <a:pt x="1447" y="6784"/>
                      <a:pt x="1457" y="6787"/>
                      <a:pt x="1468" y="6798"/>
                    </a:cubicBezTo>
                    <a:cubicBezTo>
                      <a:pt x="1499" y="6821"/>
                      <a:pt x="1500" y="6844"/>
                      <a:pt x="1508" y="6844"/>
                    </a:cubicBezTo>
                    <a:cubicBezTo>
                      <a:pt x="1510" y="6844"/>
                      <a:pt x="1513" y="6842"/>
                      <a:pt x="1518" y="6838"/>
                    </a:cubicBezTo>
                    <a:cubicBezTo>
                      <a:pt x="1520" y="6836"/>
                      <a:pt x="1523" y="6836"/>
                      <a:pt x="1526" y="6836"/>
                    </a:cubicBezTo>
                    <a:cubicBezTo>
                      <a:pt x="1543" y="6836"/>
                      <a:pt x="1561" y="6864"/>
                      <a:pt x="1587" y="6907"/>
                    </a:cubicBezTo>
                    <a:cubicBezTo>
                      <a:pt x="1610" y="6935"/>
                      <a:pt x="1604" y="6947"/>
                      <a:pt x="1592" y="6947"/>
                    </a:cubicBezTo>
                    <a:cubicBezTo>
                      <a:pt x="1584" y="6947"/>
                      <a:pt x="1572" y="6940"/>
                      <a:pt x="1567" y="6927"/>
                    </a:cubicBezTo>
                    <a:cubicBezTo>
                      <a:pt x="1565" y="6922"/>
                      <a:pt x="1563" y="6920"/>
                      <a:pt x="1562" y="6920"/>
                    </a:cubicBezTo>
                    <a:cubicBezTo>
                      <a:pt x="1557" y="6920"/>
                      <a:pt x="1555" y="6942"/>
                      <a:pt x="1548" y="6957"/>
                    </a:cubicBezTo>
                    <a:cubicBezTo>
                      <a:pt x="1544" y="6960"/>
                      <a:pt x="1540" y="6964"/>
                      <a:pt x="1535" y="6964"/>
                    </a:cubicBezTo>
                    <a:cubicBezTo>
                      <a:pt x="1527" y="6964"/>
                      <a:pt x="1517" y="6954"/>
                      <a:pt x="1498" y="6917"/>
                    </a:cubicBezTo>
                    <a:cubicBezTo>
                      <a:pt x="1492" y="6906"/>
                      <a:pt x="1486" y="6902"/>
                      <a:pt x="1480" y="6902"/>
                    </a:cubicBezTo>
                    <a:cubicBezTo>
                      <a:pt x="1461" y="6902"/>
                      <a:pt x="1448" y="6957"/>
                      <a:pt x="1448" y="6957"/>
                    </a:cubicBezTo>
                    <a:cubicBezTo>
                      <a:pt x="1448" y="6957"/>
                      <a:pt x="1429" y="6996"/>
                      <a:pt x="1399" y="7016"/>
                    </a:cubicBezTo>
                    <a:cubicBezTo>
                      <a:pt x="1379" y="7036"/>
                      <a:pt x="1458" y="7046"/>
                      <a:pt x="1488" y="7046"/>
                    </a:cubicBezTo>
                    <a:cubicBezTo>
                      <a:pt x="1508" y="7056"/>
                      <a:pt x="1478" y="7076"/>
                      <a:pt x="1498" y="7096"/>
                    </a:cubicBezTo>
                    <a:cubicBezTo>
                      <a:pt x="1502" y="7099"/>
                      <a:pt x="1507" y="7101"/>
                      <a:pt x="1512" y="7101"/>
                    </a:cubicBezTo>
                    <a:cubicBezTo>
                      <a:pt x="1533" y="7101"/>
                      <a:pt x="1563" y="7074"/>
                      <a:pt x="1587" y="7066"/>
                    </a:cubicBezTo>
                    <a:cubicBezTo>
                      <a:pt x="1600" y="7063"/>
                      <a:pt x="1610" y="7060"/>
                      <a:pt x="1619" y="7060"/>
                    </a:cubicBezTo>
                    <a:cubicBezTo>
                      <a:pt x="1636" y="7060"/>
                      <a:pt x="1647" y="7069"/>
                      <a:pt x="1667" y="7096"/>
                    </a:cubicBezTo>
                    <a:cubicBezTo>
                      <a:pt x="1691" y="7128"/>
                      <a:pt x="1676" y="7160"/>
                      <a:pt x="1642" y="7160"/>
                    </a:cubicBezTo>
                    <a:cubicBezTo>
                      <a:pt x="1635" y="7160"/>
                      <a:pt x="1626" y="7159"/>
                      <a:pt x="1617" y="7155"/>
                    </a:cubicBezTo>
                    <a:cubicBezTo>
                      <a:pt x="1609" y="7151"/>
                      <a:pt x="1604" y="7150"/>
                      <a:pt x="1600" y="7150"/>
                    </a:cubicBezTo>
                    <a:cubicBezTo>
                      <a:pt x="1584" y="7150"/>
                      <a:pt x="1597" y="7177"/>
                      <a:pt x="1597" y="7185"/>
                    </a:cubicBezTo>
                    <a:cubicBezTo>
                      <a:pt x="1597" y="7205"/>
                      <a:pt x="1627" y="7195"/>
                      <a:pt x="1686" y="7234"/>
                    </a:cubicBezTo>
                    <a:cubicBezTo>
                      <a:pt x="1719" y="7261"/>
                      <a:pt x="1708" y="7283"/>
                      <a:pt x="1686" y="7283"/>
                    </a:cubicBezTo>
                    <a:cubicBezTo>
                      <a:pt x="1674" y="7283"/>
                      <a:pt x="1660" y="7277"/>
                      <a:pt x="1647" y="7264"/>
                    </a:cubicBezTo>
                    <a:cubicBezTo>
                      <a:pt x="1632" y="7253"/>
                      <a:pt x="1620" y="7252"/>
                      <a:pt x="1609" y="7252"/>
                    </a:cubicBezTo>
                    <a:cubicBezTo>
                      <a:pt x="1605" y="7252"/>
                      <a:pt x="1602" y="7252"/>
                      <a:pt x="1598" y="7252"/>
                    </a:cubicBezTo>
                    <a:cubicBezTo>
                      <a:pt x="1585" y="7252"/>
                      <a:pt x="1572" y="7249"/>
                      <a:pt x="1558" y="7224"/>
                    </a:cubicBezTo>
                    <a:cubicBezTo>
                      <a:pt x="1542" y="7198"/>
                      <a:pt x="1529" y="7186"/>
                      <a:pt x="1522" y="7186"/>
                    </a:cubicBezTo>
                    <a:cubicBezTo>
                      <a:pt x="1515" y="7186"/>
                      <a:pt x="1513" y="7196"/>
                      <a:pt x="1518" y="7215"/>
                    </a:cubicBezTo>
                    <a:cubicBezTo>
                      <a:pt x="1522" y="7232"/>
                      <a:pt x="1519" y="7240"/>
                      <a:pt x="1511" y="7240"/>
                    </a:cubicBezTo>
                    <a:cubicBezTo>
                      <a:pt x="1502" y="7240"/>
                      <a:pt x="1485" y="7227"/>
                      <a:pt x="1468" y="7205"/>
                    </a:cubicBezTo>
                    <a:cubicBezTo>
                      <a:pt x="1448" y="7165"/>
                      <a:pt x="1458" y="7135"/>
                      <a:pt x="1419" y="7125"/>
                    </a:cubicBezTo>
                    <a:cubicBezTo>
                      <a:pt x="1415" y="7123"/>
                      <a:pt x="1413" y="7122"/>
                      <a:pt x="1411" y="7122"/>
                    </a:cubicBezTo>
                    <a:cubicBezTo>
                      <a:pt x="1395" y="7122"/>
                      <a:pt x="1419" y="7187"/>
                      <a:pt x="1419" y="7205"/>
                    </a:cubicBezTo>
                    <a:cubicBezTo>
                      <a:pt x="1419" y="7224"/>
                      <a:pt x="1409" y="7234"/>
                      <a:pt x="1448" y="7244"/>
                    </a:cubicBezTo>
                    <a:cubicBezTo>
                      <a:pt x="1488" y="7254"/>
                      <a:pt x="1468" y="7294"/>
                      <a:pt x="1498" y="7334"/>
                    </a:cubicBezTo>
                    <a:cubicBezTo>
                      <a:pt x="1503" y="7344"/>
                      <a:pt x="1508" y="7348"/>
                      <a:pt x="1512" y="7348"/>
                    </a:cubicBezTo>
                    <a:cubicBezTo>
                      <a:pt x="1524" y="7348"/>
                      <a:pt x="1536" y="7313"/>
                      <a:pt x="1558" y="7284"/>
                    </a:cubicBezTo>
                    <a:cubicBezTo>
                      <a:pt x="1560" y="7280"/>
                      <a:pt x="1562" y="7278"/>
                      <a:pt x="1565" y="7278"/>
                    </a:cubicBezTo>
                    <a:cubicBezTo>
                      <a:pt x="1580" y="7278"/>
                      <a:pt x="1589" y="7356"/>
                      <a:pt x="1597" y="7373"/>
                    </a:cubicBezTo>
                    <a:cubicBezTo>
                      <a:pt x="1617" y="7393"/>
                      <a:pt x="1627" y="7363"/>
                      <a:pt x="1667" y="7433"/>
                    </a:cubicBezTo>
                    <a:cubicBezTo>
                      <a:pt x="1689" y="7491"/>
                      <a:pt x="1656" y="7507"/>
                      <a:pt x="1634" y="7507"/>
                    </a:cubicBezTo>
                    <a:cubicBezTo>
                      <a:pt x="1626" y="7507"/>
                      <a:pt x="1620" y="7505"/>
                      <a:pt x="1617" y="7502"/>
                    </a:cubicBezTo>
                    <a:cubicBezTo>
                      <a:pt x="1607" y="7502"/>
                      <a:pt x="1617" y="7413"/>
                      <a:pt x="1587" y="7403"/>
                    </a:cubicBezTo>
                    <a:cubicBezTo>
                      <a:pt x="1584" y="7402"/>
                      <a:pt x="1581" y="7401"/>
                      <a:pt x="1578" y="7401"/>
                    </a:cubicBezTo>
                    <a:cubicBezTo>
                      <a:pt x="1554" y="7401"/>
                      <a:pt x="1542" y="7438"/>
                      <a:pt x="1577" y="7482"/>
                    </a:cubicBezTo>
                    <a:cubicBezTo>
                      <a:pt x="1608" y="7521"/>
                      <a:pt x="1609" y="7535"/>
                      <a:pt x="1599" y="7535"/>
                    </a:cubicBezTo>
                    <a:cubicBezTo>
                      <a:pt x="1596" y="7535"/>
                      <a:pt x="1592" y="7534"/>
                      <a:pt x="1587" y="7532"/>
                    </a:cubicBezTo>
                    <a:cubicBezTo>
                      <a:pt x="1585" y="7531"/>
                      <a:pt x="1583" y="7531"/>
                      <a:pt x="1582" y="7531"/>
                    </a:cubicBezTo>
                    <a:cubicBezTo>
                      <a:pt x="1559" y="7531"/>
                      <a:pt x="1568" y="7591"/>
                      <a:pt x="1577" y="7591"/>
                    </a:cubicBezTo>
                    <a:cubicBezTo>
                      <a:pt x="1587" y="7591"/>
                      <a:pt x="1617" y="7542"/>
                      <a:pt x="1637" y="7542"/>
                    </a:cubicBezTo>
                    <a:cubicBezTo>
                      <a:pt x="1657" y="7552"/>
                      <a:pt x="1667" y="7571"/>
                      <a:pt x="1677" y="7621"/>
                    </a:cubicBezTo>
                    <a:cubicBezTo>
                      <a:pt x="1677" y="7621"/>
                      <a:pt x="1686" y="7621"/>
                      <a:pt x="1686" y="7631"/>
                    </a:cubicBezTo>
                    <a:cubicBezTo>
                      <a:pt x="1690" y="7647"/>
                      <a:pt x="1695" y="7650"/>
                      <a:pt x="1701" y="7650"/>
                    </a:cubicBezTo>
                    <a:cubicBezTo>
                      <a:pt x="1706" y="7650"/>
                      <a:pt x="1712" y="7647"/>
                      <a:pt x="1717" y="7647"/>
                    </a:cubicBezTo>
                    <a:cubicBezTo>
                      <a:pt x="1725" y="7647"/>
                      <a:pt x="1732" y="7653"/>
                      <a:pt x="1736" y="7681"/>
                    </a:cubicBezTo>
                    <a:lnTo>
                      <a:pt x="1746" y="7681"/>
                    </a:lnTo>
                    <a:cubicBezTo>
                      <a:pt x="1750" y="7717"/>
                      <a:pt x="1732" y="7730"/>
                      <a:pt x="1709" y="7730"/>
                    </a:cubicBezTo>
                    <a:cubicBezTo>
                      <a:pt x="1681" y="7730"/>
                      <a:pt x="1648" y="7712"/>
                      <a:pt x="1637" y="7690"/>
                    </a:cubicBezTo>
                    <a:cubicBezTo>
                      <a:pt x="1627" y="7676"/>
                      <a:pt x="1632" y="7676"/>
                      <a:pt x="1634" y="7676"/>
                    </a:cubicBezTo>
                    <a:cubicBezTo>
                      <a:pt x="1637" y="7676"/>
                      <a:pt x="1637" y="7676"/>
                      <a:pt x="1617" y="7661"/>
                    </a:cubicBezTo>
                    <a:cubicBezTo>
                      <a:pt x="1613" y="7658"/>
                      <a:pt x="1610" y="7657"/>
                      <a:pt x="1608" y="7657"/>
                    </a:cubicBezTo>
                    <a:cubicBezTo>
                      <a:pt x="1593" y="7657"/>
                      <a:pt x="1610" y="7707"/>
                      <a:pt x="1627" y="7750"/>
                    </a:cubicBezTo>
                    <a:cubicBezTo>
                      <a:pt x="1627" y="7760"/>
                      <a:pt x="1627" y="7770"/>
                      <a:pt x="1637" y="7780"/>
                    </a:cubicBezTo>
                    <a:cubicBezTo>
                      <a:pt x="1637" y="7790"/>
                      <a:pt x="1637" y="7790"/>
                      <a:pt x="1637" y="7800"/>
                    </a:cubicBezTo>
                    <a:cubicBezTo>
                      <a:pt x="1642" y="7809"/>
                      <a:pt x="1644" y="7814"/>
                      <a:pt x="1643" y="7814"/>
                    </a:cubicBezTo>
                    <a:cubicBezTo>
                      <a:pt x="1642" y="7814"/>
                      <a:pt x="1637" y="7809"/>
                      <a:pt x="1627" y="7800"/>
                    </a:cubicBezTo>
                    <a:cubicBezTo>
                      <a:pt x="1587" y="7770"/>
                      <a:pt x="1607" y="7730"/>
                      <a:pt x="1587" y="7690"/>
                    </a:cubicBezTo>
                    <a:cubicBezTo>
                      <a:pt x="1584" y="7679"/>
                      <a:pt x="1580" y="7674"/>
                      <a:pt x="1574" y="7674"/>
                    </a:cubicBezTo>
                    <a:cubicBezTo>
                      <a:pt x="1562" y="7674"/>
                      <a:pt x="1545" y="7702"/>
                      <a:pt x="1538" y="7730"/>
                    </a:cubicBezTo>
                    <a:cubicBezTo>
                      <a:pt x="1538" y="7760"/>
                      <a:pt x="1558" y="7730"/>
                      <a:pt x="1577" y="7780"/>
                    </a:cubicBezTo>
                    <a:cubicBezTo>
                      <a:pt x="1596" y="7811"/>
                      <a:pt x="1619" y="7854"/>
                      <a:pt x="1611" y="7854"/>
                    </a:cubicBezTo>
                    <a:cubicBezTo>
                      <a:pt x="1606" y="7854"/>
                      <a:pt x="1590" y="7840"/>
                      <a:pt x="1558" y="7800"/>
                    </a:cubicBezTo>
                    <a:cubicBezTo>
                      <a:pt x="1528" y="7780"/>
                      <a:pt x="1538" y="7760"/>
                      <a:pt x="1528" y="7750"/>
                    </a:cubicBezTo>
                    <a:cubicBezTo>
                      <a:pt x="1526" y="7749"/>
                      <a:pt x="1525" y="7748"/>
                      <a:pt x="1523" y="7748"/>
                    </a:cubicBezTo>
                    <a:cubicBezTo>
                      <a:pt x="1513" y="7748"/>
                      <a:pt x="1499" y="7773"/>
                      <a:pt x="1508" y="7790"/>
                    </a:cubicBezTo>
                    <a:cubicBezTo>
                      <a:pt x="1518" y="7800"/>
                      <a:pt x="1518" y="7800"/>
                      <a:pt x="1538" y="7819"/>
                    </a:cubicBezTo>
                    <a:cubicBezTo>
                      <a:pt x="1558" y="7839"/>
                      <a:pt x="1567" y="7829"/>
                      <a:pt x="1597" y="7869"/>
                    </a:cubicBezTo>
                    <a:cubicBezTo>
                      <a:pt x="1608" y="7884"/>
                      <a:pt x="1618" y="7889"/>
                      <a:pt x="1628" y="7889"/>
                    </a:cubicBezTo>
                    <a:cubicBezTo>
                      <a:pt x="1643" y="7889"/>
                      <a:pt x="1658" y="7875"/>
                      <a:pt x="1677" y="7869"/>
                    </a:cubicBezTo>
                    <a:cubicBezTo>
                      <a:pt x="1683" y="7866"/>
                      <a:pt x="1687" y="7864"/>
                      <a:pt x="1689" y="7864"/>
                    </a:cubicBezTo>
                    <a:cubicBezTo>
                      <a:pt x="1699" y="7864"/>
                      <a:pt x="1660" y="7903"/>
                      <a:pt x="1677" y="7928"/>
                    </a:cubicBezTo>
                    <a:cubicBezTo>
                      <a:pt x="1677" y="7928"/>
                      <a:pt x="1686" y="7938"/>
                      <a:pt x="1696" y="7938"/>
                    </a:cubicBezTo>
                    <a:cubicBezTo>
                      <a:pt x="1716" y="7938"/>
                      <a:pt x="1766" y="7919"/>
                      <a:pt x="1766" y="7919"/>
                    </a:cubicBezTo>
                    <a:cubicBezTo>
                      <a:pt x="1766" y="7919"/>
                      <a:pt x="1776" y="7948"/>
                      <a:pt x="1766" y="7948"/>
                    </a:cubicBezTo>
                    <a:cubicBezTo>
                      <a:pt x="1756" y="7948"/>
                      <a:pt x="1746" y="7948"/>
                      <a:pt x="1736" y="7978"/>
                    </a:cubicBezTo>
                    <a:cubicBezTo>
                      <a:pt x="1736" y="7990"/>
                      <a:pt x="1739" y="7994"/>
                      <a:pt x="1744" y="7994"/>
                    </a:cubicBezTo>
                    <a:cubicBezTo>
                      <a:pt x="1748" y="7994"/>
                      <a:pt x="1752" y="7992"/>
                      <a:pt x="1756" y="7988"/>
                    </a:cubicBezTo>
                    <a:lnTo>
                      <a:pt x="1805" y="7988"/>
                    </a:lnTo>
                    <a:cubicBezTo>
                      <a:pt x="1825" y="7988"/>
                      <a:pt x="1815" y="7998"/>
                      <a:pt x="1815" y="8028"/>
                    </a:cubicBezTo>
                    <a:cubicBezTo>
                      <a:pt x="1815" y="8038"/>
                      <a:pt x="1815" y="8038"/>
                      <a:pt x="1815" y="8038"/>
                    </a:cubicBezTo>
                    <a:cubicBezTo>
                      <a:pt x="1810" y="8038"/>
                      <a:pt x="1803" y="8035"/>
                      <a:pt x="1794" y="8035"/>
                    </a:cubicBezTo>
                    <a:cubicBezTo>
                      <a:pt x="1786" y="8035"/>
                      <a:pt x="1776" y="8038"/>
                      <a:pt x="1766" y="8047"/>
                    </a:cubicBezTo>
                    <a:cubicBezTo>
                      <a:pt x="1746" y="8057"/>
                      <a:pt x="1766" y="8057"/>
                      <a:pt x="1786" y="8077"/>
                    </a:cubicBezTo>
                    <a:cubicBezTo>
                      <a:pt x="1786" y="8087"/>
                      <a:pt x="1786" y="8097"/>
                      <a:pt x="1786" y="8107"/>
                    </a:cubicBezTo>
                    <a:cubicBezTo>
                      <a:pt x="1786" y="8129"/>
                      <a:pt x="1782" y="8137"/>
                      <a:pt x="1776" y="8137"/>
                    </a:cubicBezTo>
                    <a:cubicBezTo>
                      <a:pt x="1768" y="8137"/>
                      <a:pt x="1757" y="8124"/>
                      <a:pt x="1746" y="8107"/>
                    </a:cubicBezTo>
                    <a:cubicBezTo>
                      <a:pt x="1736" y="8087"/>
                      <a:pt x="1716" y="8077"/>
                      <a:pt x="1706" y="8057"/>
                    </a:cubicBezTo>
                    <a:cubicBezTo>
                      <a:pt x="1706" y="8057"/>
                      <a:pt x="1706" y="8057"/>
                      <a:pt x="1706" y="8047"/>
                    </a:cubicBezTo>
                    <a:cubicBezTo>
                      <a:pt x="1696" y="8018"/>
                      <a:pt x="1686" y="7998"/>
                      <a:pt x="1677" y="7998"/>
                    </a:cubicBezTo>
                    <a:cubicBezTo>
                      <a:pt x="1657" y="8008"/>
                      <a:pt x="1657" y="8018"/>
                      <a:pt x="1677" y="8067"/>
                    </a:cubicBezTo>
                    <a:cubicBezTo>
                      <a:pt x="1677" y="8077"/>
                      <a:pt x="1677" y="8077"/>
                      <a:pt x="1686" y="8087"/>
                    </a:cubicBezTo>
                    <a:cubicBezTo>
                      <a:pt x="1686" y="8107"/>
                      <a:pt x="1686" y="8107"/>
                      <a:pt x="1677" y="8127"/>
                    </a:cubicBezTo>
                    <a:cubicBezTo>
                      <a:pt x="1677" y="8130"/>
                      <a:pt x="1675" y="8131"/>
                      <a:pt x="1674" y="8131"/>
                    </a:cubicBezTo>
                    <a:cubicBezTo>
                      <a:pt x="1671" y="8131"/>
                      <a:pt x="1667" y="8127"/>
                      <a:pt x="1667" y="8127"/>
                    </a:cubicBezTo>
                    <a:cubicBezTo>
                      <a:pt x="1657" y="8107"/>
                      <a:pt x="1657" y="8077"/>
                      <a:pt x="1647" y="8057"/>
                    </a:cubicBezTo>
                    <a:cubicBezTo>
                      <a:pt x="1647" y="8038"/>
                      <a:pt x="1627" y="8038"/>
                      <a:pt x="1597" y="8018"/>
                    </a:cubicBezTo>
                    <a:cubicBezTo>
                      <a:pt x="1595" y="8017"/>
                      <a:pt x="1594" y="8016"/>
                      <a:pt x="1593" y="8016"/>
                    </a:cubicBezTo>
                    <a:cubicBezTo>
                      <a:pt x="1579" y="8016"/>
                      <a:pt x="1587" y="8060"/>
                      <a:pt x="1587" y="8087"/>
                    </a:cubicBezTo>
                    <a:cubicBezTo>
                      <a:pt x="1587" y="8117"/>
                      <a:pt x="1597" y="8097"/>
                      <a:pt x="1607" y="8147"/>
                    </a:cubicBezTo>
                    <a:cubicBezTo>
                      <a:pt x="1607" y="8158"/>
                      <a:pt x="1607" y="8163"/>
                      <a:pt x="1605" y="8163"/>
                    </a:cubicBezTo>
                    <a:cubicBezTo>
                      <a:pt x="1604" y="8163"/>
                      <a:pt x="1601" y="8161"/>
                      <a:pt x="1597" y="8156"/>
                    </a:cubicBezTo>
                    <a:cubicBezTo>
                      <a:pt x="1587" y="8147"/>
                      <a:pt x="1577" y="8117"/>
                      <a:pt x="1567" y="8097"/>
                    </a:cubicBezTo>
                    <a:cubicBezTo>
                      <a:pt x="1559" y="8077"/>
                      <a:pt x="1558" y="8071"/>
                      <a:pt x="1556" y="8071"/>
                    </a:cubicBezTo>
                    <a:cubicBezTo>
                      <a:pt x="1553" y="8071"/>
                      <a:pt x="1549" y="8079"/>
                      <a:pt x="1533" y="8079"/>
                    </a:cubicBezTo>
                    <a:cubicBezTo>
                      <a:pt x="1529" y="8079"/>
                      <a:pt x="1524" y="8078"/>
                      <a:pt x="1518" y="8077"/>
                    </a:cubicBezTo>
                    <a:cubicBezTo>
                      <a:pt x="1468" y="8077"/>
                      <a:pt x="1508" y="8097"/>
                      <a:pt x="1538" y="8127"/>
                    </a:cubicBezTo>
                    <a:cubicBezTo>
                      <a:pt x="1558" y="8153"/>
                      <a:pt x="1555" y="8162"/>
                      <a:pt x="1546" y="8162"/>
                    </a:cubicBezTo>
                    <a:cubicBezTo>
                      <a:pt x="1541" y="8162"/>
                      <a:pt x="1534" y="8160"/>
                      <a:pt x="1528" y="8156"/>
                    </a:cubicBezTo>
                    <a:cubicBezTo>
                      <a:pt x="1498" y="8156"/>
                      <a:pt x="1518" y="8156"/>
                      <a:pt x="1478" y="8147"/>
                    </a:cubicBezTo>
                    <a:cubicBezTo>
                      <a:pt x="1474" y="8144"/>
                      <a:pt x="1470" y="8143"/>
                      <a:pt x="1467" y="8143"/>
                    </a:cubicBezTo>
                    <a:cubicBezTo>
                      <a:pt x="1445" y="8143"/>
                      <a:pt x="1468" y="8206"/>
                      <a:pt x="1468" y="8206"/>
                    </a:cubicBezTo>
                    <a:cubicBezTo>
                      <a:pt x="1468" y="8206"/>
                      <a:pt x="1487" y="8219"/>
                      <a:pt x="1505" y="8219"/>
                    </a:cubicBezTo>
                    <a:cubicBezTo>
                      <a:pt x="1510" y="8219"/>
                      <a:pt x="1514" y="8218"/>
                      <a:pt x="1518" y="8216"/>
                    </a:cubicBezTo>
                    <a:cubicBezTo>
                      <a:pt x="1543" y="8216"/>
                      <a:pt x="1547" y="8182"/>
                      <a:pt x="1565" y="8182"/>
                    </a:cubicBezTo>
                    <a:cubicBezTo>
                      <a:pt x="1568" y="8182"/>
                      <a:pt x="1572" y="8183"/>
                      <a:pt x="1577" y="8186"/>
                    </a:cubicBezTo>
                    <a:cubicBezTo>
                      <a:pt x="1577" y="8186"/>
                      <a:pt x="1577" y="8196"/>
                      <a:pt x="1587" y="8196"/>
                    </a:cubicBezTo>
                    <a:cubicBezTo>
                      <a:pt x="1597" y="8206"/>
                      <a:pt x="1607" y="8216"/>
                      <a:pt x="1607" y="8226"/>
                    </a:cubicBezTo>
                    <a:cubicBezTo>
                      <a:pt x="1610" y="8228"/>
                      <a:pt x="1611" y="8229"/>
                      <a:pt x="1613" y="8229"/>
                    </a:cubicBezTo>
                    <a:cubicBezTo>
                      <a:pt x="1615" y="8229"/>
                      <a:pt x="1616" y="8228"/>
                      <a:pt x="1618" y="8228"/>
                    </a:cubicBezTo>
                    <a:cubicBezTo>
                      <a:pt x="1622" y="8228"/>
                      <a:pt x="1627" y="8231"/>
                      <a:pt x="1637" y="8246"/>
                    </a:cubicBezTo>
                    <a:cubicBezTo>
                      <a:pt x="1645" y="8254"/>
                      <a:pt x="1650" y="8259"/>
                      <a:pt x="1653" y="8259"/>
                    </a:cubicBezTo>
                    <a:cubicBezTo>
                      <a:pt x="1658" y="8259"/>
                      <a:pt x="1661" y="8249"/>
                      <a:pt x="1667" y="8226"/>
                    </a:cubicBezTo>
                    <a:cubicBezTo>
                      <a:pt x="1669" y="8218"/>
                      <a:pt x="1675" y="8215"/>
                      <a:pt x="1681" y="8215"/>
                    </a:cubicBezTo>
                    <a:cubicBezTo>
                      <a:pt x="1701" y="8215"/>
                      <a:pt x="1731" y="8238"/>
                      <a:pt x="1746" y="8246"/>
                    </a:cubicBezTo>
                    <a:cubicBezTo>
                      <a:pt x="1756" y="8256"/>
                      <a:pt x="1736" y="8266"/>
                      <a:pt x="1726" y="8285"/>
                    </a:cubicBezTo>
                    <a:cubicBezTo>
                      <a:pt x="1716" y="8295"/>
                      <a:pt x="1716" y="8295"/>
                      <a:pt x="1716" y="8305"/>
                    </a:cubicBezTo>
                    <a:lnTo>
                      <a:pt x="1736" y="8305"/>
                    </a:lnTo>
                    <a:cubicBezTo>
                      <a:pt x="1749" y="8305"/>
                      <a:pt x="1758" y="8301"/>
                      <a:pt x="1768" y="8301"/>
                    </a:cubicBezTo>
                    <a:cubicBezTo>
                      <a:pt x="1773" y="8301"/>
                      <a:pt x="1779" y="8302"/>
                      <a:pt x="1786" y="8305"/>
                    </a:cubicBezTo>
                    <a:lnTo>
                      <a:pt x="1795" y="8305"/>
                    </a:lnTo>
                    <a:cubicBezTo>
                      <a:pt x="1795" y="8315"/>
                      <a:pt x="1805" y="8315"/>
                      <a:pt x="1805" y="8325"/>
                    </a:cubicBezTo>
                    <a:cubicBezTo>
                      <a:pt x="1805" y="8325"/>
                      <a:pt x="1805" y="8335"/>
                      <a:pt x="1815" y="8345"/>
                    </a:cubicBezTo>
                    <a:cubicBezTo>
                      <a:pt x="1815" y="8345"/>
                      <a:pt x="1815" y="8355"/>
                      <a:pt x="1815" y="8355"/>
                    </a:cubicBezTo>
                    <a:cubicBezTo>
                      <a:pt x="1835" y="8365"/>
                      <a:pt x="1805" y="8404"/>
                      <a:pt x="1795" y="8414"/>
                    </a:cubicBezTo>
                    <a:cubicBezTo>
                      <a:pt x="1786" y="8414"/>
                      <a:pt x="1776" y="8404"/>
                      <a:pt x="1756" y="8375"/>
                    </a:cubicBezTo>
                    <a:cubicBezTo>
                      <a:pt x="1756" y="8375"/>
                      <a:pt x="1756" y="8365"/>
                      <a:pt x="1756" y="8365"/>
                    </a:cubicBezTo>
                    <a:cubicBezTo>
                      <a:pt x="1745" y="8348"/>
                      <a:pt x="1737" y="8341"/>
                      <a:pt x="1730" y="8341"/>
                    </a:cubicBezTo>
                    <a:cubicBezTo>
                      <a:pt x="1725" y="8341"/>
                      <a:pt x="1721" y="8346"/>
                      <a:pt x="1716" y="8355"/>
                    </a:cubicBezTo>
                    <a:cubicBezTo>
                      <a:pt x="1716" y="8355"/>
                      <a:pt x="1726" y="8365"/>
                      <a:pt x="1736" y="8375"/>
                    </a:cubicBezTo>
                    <a:cubicBezTo>
                      <a:pt x="1736" y="8385"/>
                      <a:pt x="1746" y="8385"/>
                      <a:pt x="1746" y="8394"/>
                    </a:cubicBezTo>
                    <a:cubicBezTo>
                      <a:pt x="1756" y="8404"/>
                      <a:pt x="1776" y="8444"/>
                      <a:pt x="1756" y="8464"/>
                    </a:cubicBezTo>
                    <a:cubicBezTo>
                      <a:pt x="1746" y="8474"/>
                      <a:pt x="1738" y="8479"/>
                      <a:pt x="1734" y="8479"/>
                    </a:cubicBezTo>
                    <a:cubicBezTo>
                      <a:pt x="1729" y="8479"/>
                      <a:pt x="1726" y="8474"/>
                      <a:pt x="1726" y="8464"/>
                    </a:cubicBezTo>
                    <a:cubicBezTo>
                      <a:pt x="1726" y="8448"/>
                      <a:pt x="1707" y="8419"/>
                      <a:pt x="1694" y="8419"/>
                    </a:cubicBezTo>
                    <a:cubicBezTo>
                      <a:pt x="1691" y="8419"/>
                      <a:pt x="1688" y="8420"/>
                      <a:pt x="1686" y="8424"/>
                    </a:cubicBezTo>
                    <a:cubicBezTo>
                      <a:pt x="1681" y="8429"/>
                      <a:pt x="1677" y="8432"/>
                      <a:pt x="1672" y="8432"/>
                    </a:cubicBezTo>
                    <a:cubicBezTo>
                      <a:pt x="1667" y="8432"/>
                      <a:pt x="1662" y="8429"/>
                      <a:pt x="1657" y="8424"/>
                    </a:cubicBezTo>
                    <a:cubicBezTo>
                      <a:pt x="1637" y="8414"/>
                      <a:pt x="1627" y="8394"/>
                      <a:pt x="1627" y="8385"/>
                    </a:cubicBezTo>
                    <a:cubicBezTo>
                      <a:pt x="1618" y="8366"/>
                      <a:pt x="1576" y="8324"/>
                      <a:pt x="1539" y="8324"/>
                    </a:cubicBezTo>
                    <a:cubicBezTo>
                      <a:pt x="1535" y="8324"/>
                      <a:pt x="1531" y="8324"/>
                      <a:pt x="1528" y="8325"/>
                    </a:cubicBezTo>
                    <a:cubicBezTo>
                      <a:pt x="1498" y="8335"/>
                      <a:pt x="1558" y="8375"/>
                      <a:pt x="1577" y="8404"/>
                    </a:cubicBezTo>
                    <a:cubicBezTo>
                      <a:pt x="1577" y="8404"/>
                      <a:pt x="1577" y="8414"/>
                      <a:pt x="1577" y="8414"/>
                    </a:cubicBezTo>
                    <a:cubicBezTo>
                      <a:pt x="1577" y="8424"/>
                      <a:pt x="1567" y="8434"/>
                      <a:pt x="1558" y="8444"/>
                    </a:cubicBezTo>
                    <a:cubicBezTo>
                      <a:pt x="1551" y="8451"/>
                      <a:pt x="1539" y="8458"/>
                      <a:pt x="1525" y="8458"/>
                    </a:cubicBezTo>
                    <a:cubicBezTo>
                      <a:pt x="1520" y="8458"/>
                      <a:pt x="1514" y="8457"/>
                      <a:pt x="1508" y="8454"/>
                    </a:cubicBezTo>
                    <a:cubicBezTo>
                      <a:pt x="1505" y="8448"/>
                      <a:pt x="1502" y="8446"/>
                      <a:pt x="1499" y="8446"/>
                    </a:cubicBezTo>
                    <a:cubicBezTo>
                      <a:pt x="1493" y="8446"/>
                      <a:pt x="1488" y="8460"/>
                      <a:pt x="1488" y="8474"/>
                    </a:cubicBezTo>
                    <a:cubicBezTo>
                      <a:pt x="1488" y="8484"/>
                      <a:pt x="1498" y="8504"/>
                      <a:pt x="1498" y="8513"/>
                    </a:cubicBezTo>
                    <a:cubicBezTo>
                      <a:pt x="1500" y="8517"/>
                      <a:pt x="1503" y="8519"/>
                      <a:pt x="1506" y="8519"/>
                    </a:cubicBezTo>
                    <a:cubicBezTo>
                      <a:pt x="1520" y="8519"/>
                      <a:pt x="1544" y="8494"/>
                      <a:pt x="1567" y="8494"/>
                    </a:cubicBezTo>
                    <a:cubicBezTo>
                      <a:pt x="1597" y="8494"/>
                      <a:pt x="1607" y="8444"/>
                      <a:pt x="1627" y="8444"/>
                    </a:cubicBezTo>
                    <a:cubicBezTo>
                      <a:pt x="1629" y="8443"/>
                      <a:pt x="1630" y="8443"/>
                      <a:pt x="1631" y="8443"/>
                    </a:cubicBezTo>
                    <a:cubicBezTo>
                      <a:pt x="1645" y="8443"/>
                      <a:pt x="1637" y="8488"/>
                      <a:pt x="1637" y="8533"/>
                    </a:cubicBezTo>
                    <a:cubicBezTo>
                      <a:pt x="1637" y="8553"/>
                      <a:pt x="1647" y="8553"/>
                      <a:pt x="1677" y="8553"/>
                    </a:cubicBezTo>
                    <a:cubicBezTo>
                      <a:pt x="1686" y="8543"/>
                      <a:pt x="1696" y="8543"/>
                      <a:pt x="1706" y="8543"/>
                    </a:cubicBezTo>
                    <a:lnTo>
                      <a:pt x="1716" y="8543"/>
                    </a:lnTo>
                    <a:cubicBezTo>
                      <a:pt x="1740" y="8535"/>
                      <a:pt x="1758" y="8521"/>
                      <a:pt x="1779" y="8521"/>
                    </a:cubicBezTo>
                    <a:cubicBezTo>
                      <a:pt x="1784" y="8521"/>
                      <a:pt x="1790" y="8521"/>
                      <a:pt x="1795" y="8523"/>
                    </a:cubicBezTo>
                    <a:cubicBezTo>
                      <a:pt x="1795" y="8523"/>
                      <a:pt x="1805" y="8513"/>
                      <a:pt x="1805" y="8513"/>
                    </a:cubicBezTo>
                    <a:cubicBezTo>
                      <a:pt x="1825" y="8523"/>
                      <a:pt x="1845" y="8543"/>
                      <a:pt x="1855" y="8563"/>
                    </a:cubicBezTo>
                    <a:cubicBezTo>
                      <a:pt x="1865" y="8573"/>
                      <a:pt x="1875" y="8593"/>
                      <a:pt x="1855" y="8593"/>
                    </a:cubicBezTo>
                    <a:cubicBezTo>
                      <a:pt x="1825" y="8593"/>
                      <a:pt x="1786" y="8623"/>
                      <a:pt x="1786" y="8662"/>
                    </a:cubicBezTo>
                    <a:cubicBezTo>
                      <a:pt x="1793" y="8669"/>
                      <a:pt x="1795" y="8676"/>
                      <a:pt x="1792" y="8676"/>
                    </a:cubicBezTo>
                    <a:cubicBezTo>
                      <a:pt x="1791" y="8676"/>
                      <a:pt x="1788" y="8675"/>
                      <a:pt x="1786" y="8672"/>
                    </a:cubicBezTo>
                    <a:cubicBezTo>
                      <a:pt x="1777" y="8664"/>
                      <a:pt x="1762" y="8628"/>
                      <a:pt x="1746" y="8628"/>
                    </a:cubicBezTo>
                    <a:cubicBezTo>
                      <a:pt x="1743" y="8628"/>
                      <a:pt x="1739" y="8629"/>
                      <a:pt x="1736" y="8632"/>
                    </a:cubicBezTo>
                    <a:cubicBezTo>
                      <a:pt x="1736" y="8652"/>
                      <a:pt x="1736" y="8672"/>
                      <a:pt x="1726" y="8682"/>
                    </a:cubicBezTo>
                    <a:lnTo>
                      <a:pt x="1776" y="8692"/>
                    </a:lnTo>
                    <a:cubicBezTo>
                      <a:pt x="1766" y="8692"/>
                      <a:pt x="1766" y="8692"/>
                      <a:pt x="1766" y="8702"/>
                    </a:cubicBezTo>
                    <a:cubicBezTo>
                      <a:pt x="1761" y="8704"/>
                      <a:pt x="1758" y="8705"/>
                      <a:pt x="1755" y="8705"/>
                    </a:cubicBezTo>
                    <a:cubicBezTo>
                      <a:pt x="1753" y="8705"/>
                      <a:pt x="1751" y="8704"/>
                      <a:pt x="1750" y="8704"/>
                    </a:cubicBezTo>
                    <a:cubicBezTo>
                      <a:pt x="1746" y="8704"/>
                      <a:pt x="1741" y="8707"/>
                      <a:pt x="1726" y="8722"/>
                    </a:cubicBezTo>
                    <a:cubicBezTo>
                      <a:pt x="1716" y="8732"/>
                      <a:pt x="1716" y="8732"/>
                      <a:pt x="1706" y="8732"/>
                    </a:cubicBezTo>
                    <a:cubicBezTo>
                      <a:pt x="1677" y="8732"/>
                      <a:pt x="1667" y="8722"/>
                      <a:pt x="1657" y="8692"/>
                    </a:cubicBezTo>
                    <a:cubicBezTo>
                      <a:pt x="1647" y="8702"/>
                      <a:pt x="1627" y="8702"/>
                      <a:pt x="1617" y="8702"/>
                    </a:cubicBezTo>
                    <a:cubicBezTo>
                      <a:pt x="1607" y="8722"/>
                      <a:pt x="1607" y="8742"/>
                      <a:pt x="1607" y="8751"/>
                    </a:cubicBezTo>
                    <a:cubicBezTo>
                      <a:pt x="1617" y="8761"/>
                      <a:pt x="1627" y="8771"/>
                      <a:pt x="1617" y="8771"/>
                    </a:cubicBezTo>
                    <a:cubicBezTo>
                      <a:pt x="1617" y="8781"/>
                      <a:pt x="1617" y="8781"/>
                      <a:pt x="1597" y="8781"/>
                    </a:cubicBezTo>
                    <a:cubicBezTo>
                      <a:pt x="1587" y="8781"/>
                      <a:pt x="1587" y="8781"/>
                      <a:pt x="1587" y="8771"/>
                    </a:cubicBezTo>
                    <a:cubicBezTo>
                      <a:pt x="1558" y="8771"/>
                      <a:pt x="1508" y="8771"/>
                      <a:pt x="1508" y="8781"/>
                    </a:cubicBezTo>
                    <a:cubicBezTo>
                      <a:pt x="1498" y="8791"/>
                      <a:pt x="1498" y="8811"/>
                      <a:pt x="1478" y="8821"/>
                    </a:cubicBezTo>
                    <a:cubicBezTo>
                      <a:pt x="1458" y="8831"/>
                      <a:pt x="1498" y="8870"/>
                      <a:pt x="1508" y="8880"/>
                    </a:cubicBezTo>
                    <a:cubicBezTo>
                      <a:pt x="1518" y="8880"/>
                      <a:pt x="1528" y="8870"/>
                      <a:pt x="1567" y="8841"/>
                    </a:cubicBezTo>
                    <a:cubicBezTo>
                      <a:pt x="1584" y="8819"/>
                      <a:pt x="1594" y="8812"/>
                      <a:pt x="1602" y="8812"/>
                    </a:cubicBezTo>
                    <a:cubicBezTo>
                      <a:pt x="1608" y="8812"/>
                      <a:pt x="1613" y="8816"/>
                      <a:pt x="1617" y="8821"/>
                    </a:cubicBezTo>
                    <a:cubicBezTo>
                      <a:pt x="1627" y="8831"/>
                      <a:pt x="1587" y="8851"/>
                      <a:pt x="1577" y="8860"/>
                    </a:cubicBezTo>
                    <a:cubicBezTo>
                      <a:pt x="1567" y="8870"/>
                      <a:pt x="1538" y="8910"/>
                      <a:pt x="1558" y="8930"/>
                    </a:cubicBezTo>
                    <a:cubicBezTo>
                      <a:pt x="1572" y="8935"/>
                      <a:pt x="1585" y="8937"/>
                      <a:pt x="1593" y="8937"/>
                    </a:cubicBezTo>
                    <a:cubicBezTo>
                      <a:pt x="1602" y="8937"/>
                      <a:pt x="1607" y="8935"/>
                      <a:pt x="1607" y="8930"/>
                    </a:cubicBezTo>
                    <a:cubicBezTo>
                      <a:pt x="1607" y="8914"/>
                      <a:pt x="1627" y="8885"/>
                      <a:pt x="1645" y="8885"/>
                    </a:cubicBezTo>
                    <a:cubicBezTo>
                      <a:pt x="1649" y="8885"/>
                      <a:pt x="1653" y="8886"/>
                      <a:pt x="1657" y="8890"/>
                    </a:cubicBezTo>
                    <a:cubicBezTo>
                      <a:pt x="1660" y="8894"/>
                      <a:pt x="1666" y="8896"/>
                      <a:pt x="1672" y="8896"/>
                    </a:cubicBezTo>
                    <a:cubicBezTo>
                      <a:pt x="1697" y="8896"/>
                      <a:pt x="1738" y="8867"/>
                      <a:pt x="1746" y="8851"/>
                    </a:cubicBezTo>
                    <a:cubicBezTo>
                      <a:pt x="1746" y="8833"/>
                      <a:pt x="1809" y="8799"/>
                      <a:pt x="1858" y="8799"/>
                    </a:cubicBezTo>
                    <a:cubicBezTo>
                      <a:pt x="1864" y="8799"/>
                      <a:pt x="1869" y="8800"/>
                      <a:pt x="1875" y="8801"/>
                    </a:cubicBezTo>
                    <a:cubicBezTo>
                      <a:pt x="1914" y="8811"/>
                      <a:pt x="1835" y="8851"/>
                      <a:pt x="1815" y="8870"/>
                    </a:cubicBezTo>
                    <a:cubicBezTo>
                      <a:pt x="1798" y="8888"/>
                      <a:pt x="1851" y="8922"/>
                      <a:pt x="1891" y="8922"/>
                    </a:cubicBezTo>
                    <a:cubicBezTo>
                      <a:pt x="1896" y="8922"/>
                      <a:pt x="1900" y="8921"/>
                      <a:pt x="1905" y="8920"/>
                    </a:cubicBezTo>
                    <a:cubicBezTo>
                      <a:pt x="1909" y="8917"/>
                      <a:pt x="1913" y="8915"/>
                      <a:pt x="1917" y="8915"/>
                    </a:cubicBezTo>
                    <a:cubicBezTo>
                      <a:pt x="1934" y="8915"/>
                      <a:pt x="1933" y="8953"/>
                      <a:pt x="1924" y="8970"/>
                    </a:cubicBezTo>
                    <a:cubicBezTo>
                      <a:pt x="1919" y="8975"/>
                      <a:pt x="1913" y="8976"/>
                      <a:pt x="1905" y="8976"/>
                    </a:cubicBezTo>
                    <a:cubicBezTo>
                      <a:pt x="1881" y="8976"/>
                      <a:pt x="1848" y="8960"/>
                      <a:pt x="1825" y="8960"/>
                    </a:cubicBezTo>
                    <a:cubicBezTo>
                      <a:pt x="1786" y="8950"/>
                      <a:pt x="1766" y="8910"/>
                      <a:pt x="1736" y="8910"/>
                    </a:cubicBezTo>
                    <a:cubicBezTo>
                      <a:pt x="1734" y="8909"/>
                      <a:pt x="1733" y="8909"/>
                      <a:pt x="1731" y="8909"/>
                    </a:cubicBezTo>
                    <a:cubicBezTo>
                      <a:pt x="1718" y="8909"/>
                      <a:pt x="1726" y="8953"/>
                      <a:pt x="1726" y="8989"/>
                    </a:cubicBezTo>
                    <a:cubicBezTo>
                      <a:pt x="1726" y="9007"/>
                      <a:pt x="1712" y="9013"/>
                      <a:pt x="1693" y="9013"/>
                    </a:cubicBezTo>
                    <a:cubicBezTo>
                      <a:pt x="1669" y="9013"/>
                      <a:pt x="1639" y="9005"/>
                      <a:pt x="1617" y="8999"/>
                    </a:cubicBezTo>
                    <a:cubicBezTo>
                      <a:pt x="1575" y="8999"/>
                      <a:pt x="1547" y="8977"/>
                      <a:pt x="1508" y="8977"/>
                    </a:cubicBezTo>
                    <a:cubicBezTo>
                      <a:pt x="1502" y="8977"/>
                      <a:pt x="1495" y="8978"/>
                      <a:pt x="1488" y="8979"/>
                    </a:cubicBezTo>
                    <a:cubicBezTo>
                      <a:pt x="1439" y="8989"/>
                      <a:pt x="1379" y="9049"/>
                      <a:pt x="1419" y="9049"/>
                    </a:cubicBezTo>
                    <a:cubicBezTo>
                      <a:pt x="1458" y="9059"/>
                      <a:pt x="1528" y="9079"/>
                      <a:pt x="1518" y="9118"/>
                    </a:cubicBezTo>
                    <a:cubicBezTo>
                      <a:pt x="1514" y="9128"/>
                      <a:pt x="1513" y="9131"/>
                      <a:pt x="1514" y="9131"/>
                    </a:cubicBezTo>
                    <a:cubicBezTo>
                      <a:pt x="1518" y="9131"/>
                      <a:pt x="1546" y="9090"/>
                      <a:pt x="1565" y="9090"/>
                    </a:cubicBezTo>
                    <a:cubicBezTo>
                      <a:pt x="1570" y="9090"/>
                      <a:pt x="1574" y="9092"/>
                      <a:pt x="1577" y="9098"/>
                    </a:cubicBezTo>
                    <a:cubicBezTo>
                      <a:pt x="1607" y="9128"/>
                      <a:pt x="1587" y="9188"/>
                      <a:pt x="1637" y="9188"/>
                    </a:cubicBezTo>
                    <a:cubicBezTo>
                      <a:pt x="1686" y="9188"/>
                      <a:pt x="1696" y="9168"/>
                      <a:pt x="1716" y="9118"/>
                    </a:cubicBezTo>
                    <a:cubicBezTo>
                      <a:pt x="1718" y="9114"/>
                      <a:pt x="1721" y="9112"/>
                      <a:pt x="1724" y="9112"/>
                    </a:cubicBezTo>
                    <a:cubicBezTo>
                      <a:pt x="1734" y="9112"/>
                      <a:pt x="1748" y="9137"/>
                      <a:pt x="1756" y="9168"/>
                    </a:cubicBezTo>
                    <a:cubicBezTo>
                      <a:pt x="1756" y="9178"/>
                      <a:pt x="1756" y="9188"/>
                      <a:pt x="1766" y="9188"/>
                    </a:cubicBezTo>
                    <a:cubicBezTo>
                      <a:pt x="1766" y="9208"/>
                      <a:pt x="1776" y="9217"/>
                      <a:pt x="1776" y="9227"/>
                    </a:cubicBezTo>
                    <a:cubicBezTo>
                      <a:pt x="1776" y="9232"/>
                      <a:pt x="1777" y="9234"/>
                      <a:pt x="1779" y="9234"/>
                    </a:cubicBezTo>
                    <a:cubicBezTo>
                      <a:pt x="1790" y="9234"/>
                      <a:pt x="1828" y="9175"/>
                      <a:pt x="1845" y="9158"/>
                    </a:cubicBezTo>
                    <a:lnTo>
                      <a:pt x="1865" y="9158"/>
                    </a:lnTo>
                    <a:cubicBezTo>
                      <a:pt x="1865" y="9168"/>
                      <a:pt x="1865" y="9198"/>
                      <a:pt x="1885" y="9208"/>
                    </a:cubicBezTo>
                    <a:cubicBezTo>
                      <a:pt x="1894" y="9217"/>
                      <a:pt x="1903" y="9224"/>
                      <a:pt x="1915" y="9224"/>
                    </a:cubicBezTo>
                    <a:cubicBezTo>
                      <a:pt x="1929" y="9224"/>
                      <a:pt x="1947" y="9214"/>
                      <a:pt x="1974" y="9188"/>
                    </a:cubicBezTo>
                    <a:lnTo>
                      <a:pt x="2123" y="9198"/>
                    </a:lnTo>
                    <a:cubicBezTo>
                      <a:pt x="2123" y="9198"/>
                      <a:pt x="2123" y="9208"/>
                      <a:pt x="2123" y="9208"/>
                    </a:cubicBezTo>
                    <a:cubicBezTo>
                      <a:pt x="2133" y="9217"/>
                      <a:pt x="2133" y="9217"/>
                      <a:pt x="2133" y="9217"/>
                    </a:cubicBezTo>
                    <a:cubicBezTo>
                      <a:pt x="2133" y="9217"/>
                      <a:pt x="2143" y="9237"/>
                      <a:pt x="2162" y="9267"/>
                    </a:cubicBezTo>
                    <a:cubicBezTo>
                      <a:pt x="2182" y="9277"/>
                      <a:pt x="2192" y="9297"/>
                      <a:pt x="2212" y="9307"/>
                    </a:cubicBezTo>
                    <a:cubicBezTo>
                      <a:pt x="2222" y="9317"/>
                      <a:pt x="2222" y="9317"/>
                      <a:pt x="2232" y="9327"/>
                    </a:cubicBezTo>
                    <a:cubicBezTo>
                      <a:pt x="2252" y="9346"/>
                      <a:pt x="2242" y="9356"/>
                      <a:pt x="2222" y="9366"/>
                    </a:cubicBezTo>
                    <a:cubicBezTo>
                      <a:pt x="2172" y="9386"/>
                      <a:pt x="2073" y="9396"/>
                      <a:pt x="2033" y="9396"/>
                    </a:cubicBezTo>
                    <a:cubicBezTo>
                      <a:pt x="1974" y="9406"/>
                      <a:pt x="2053" y="9455"/>
                      <a:pt x="2004" y="9495"/>
                    </a:cubicBezTo>
                    <a:cubicBezTo>
                      <a:pt x="1997" y="9502"/>
                      <a:pt x="1989" y="9504"/>
                      <a:pt x="1980" y="9504"/>
                    </a:cubicBezTo>
                    <a:cubicBezTo>
                      <a:pt x="1935" y="9504"/>
                      <a:pt x="1860" y="9434"/>
                      <a:pt x="1786" y="9426"/>
                    </a:cubicBezTo>
                    <a:cubicBezTo>
                      <a:pt x="1759" y="9419"/>
                      <a:pt x="1738" y="9415"/>
                      <a:pt x="1719" y="9415"/>
                    </a:cubicBezTo>
                    <a:cubicBezTo>
                      <a:pt x="1682" y="9415"/>
                      <a:pt x="1653" y="9432"/>
                      <a:pt x="1607" y="9485"/>
                    </a:cubicBezTo>
                    <a:cubicBezTo>
                      <a:pt x="1550" y="9550"/>
                      <a:pt x="1586" y="9615"/>
                      <a:pt x="1661" y="9615"/>
                    </a:cubicBezTo>
                    <a:cubicBezTo>
                      <a:pt x="1677" y="9615"/>
                      <a:pt x="1696" y="9611"/>
                      <a:pt x="1716" y="9604"/>
                    </a:cubicBezTo>
                    <a:cubicBezTo>
                      <a:pt x="1735" y="9596"/>
                      <a:pt x="1749" y="9593"/>
                      <a:pt x="1759" y="9593"/>
                    </a:cubicBezTo>
                    <a:cubicBezTo>
                      <a:pt x="1802" y="9593"/>
                      <a:pt x="1778" y="9650"/>
                      <a:pt x="1786" y="9674"/>
                    </a:cubicBezTo>
                    <a:cubicBezTo>
                      <a:pt x="1786" y="9693"/>
                      <a:pt x="1706" y="9693"/>
                      <a:pt x="1577" y="9773"/>
                    </a:cubicBezTo>
                    <a:cubicBezTo>
                      <a:pt x="1489" y="9820"/>
                      <a:pt x="1522" y="9863"/>
                      <a:pt x="1577" y="9863"/>
                    </a:cubicBezTo>
                    <a:cubicBezTo>
                      <a:pt x="1602" y="9863"/>
                      <a:pt x="1632" y="9854"/>
                      <a:pt x="1657" y="9832"/>
                    </a:cubicBezTo>
                    <a:cubicBezTo>
                      <a:pt x="1691" y="9805"/>
                      <a:pt x="1722" y="9802"/>
                      <a:pt x="1750" y="9802"/>
                    </a:cubicBezTo>
                    <a:cubicBezTo>
                      <a:pt x="1758" y="9802"/>
                      <a:pt x="1765" y="9802"/>
                      <a:pt x="1773" y="9802"/>
                    </a:cubicBezTo>
                    <a:cubicBezTo>
                      <a:pt x="1808" y="9802"/>
                      <a:pt x="1840" y="9797"/>
                      <a:pt x="1875" y="9743"/>
                    </a:cubicBezTo>
                    <a:cubicBezTo>
                      <a:pt x="1911" y="9692"/>
                      <a:pt x="1936" y="9670"/>
                      <a:pt x="1949" y="9670"/>
                    </a:cubicBezTo>
                    <a:cubicBezTo>
                      <a:pt x="1962" y="9670"/>
                      <a:pt x="1964" y="9689"/>
                      <a:pt x="1954" y="9723"/>
                    </a:cubicBezTo>
                    <a:cubicBezTo>
                      <a:pt x="1941" y="9759"/>
                      <a:pt x="1950" y="9777"/>
                      <a:pt x="1970" y="9777"/>
                    </a:cubicBezTo>
                    <a:cubicBezTo>
                      <a:pt x="1995" y="9777"/>
                      <a:pt x="2035" y="9752"/>
                      <a:pt x="2073" y="9703"/>
                    </a:cubicBezTo>
                    <a:cubicBezTo>
                      <a:pt x="2113" y="9644"/>
                      <a:pt x="2113" y="9604"/>
                      <a:pt x="2133" y="9574"/>
                    </a:cubicBezTo>
                    <a:cubicBezTo>
                      <a:pt x="2143" y="9564"/>
                      <a:pt x="2162" y="9545"/>
                      <a:pt x="2182" y="9535"/>
                    </a:cubicBezTo>
                    <a:cubicBezTo>
                      <a:pt x="2188" y="9533"/>
                      <a:pt x="2193" y="9532"/>
                      <a:pt x="2197" y="9532"/>
                    </a:cubicBezTo>
                    <a:cubicBezTo>
                      <a:pt x="2236" y="9532"/>
                      <a:pt x="2211" y="9610"/>
                      <a:pt x="2202" y="9664"/>
                    </a:cubicBezTo>
                    <a:cubicBezTo>
                      <a:pt x="2202" y="9683"/>
                      <a:pt x="2202" y="9693"/>
                      <a:pt x="2202" y="9703"/>
                    </a:cubicBezTo>
                    <a:cubicBezTo>
                      <a:pt x="2202" y="9733"/>
                      <a:pt x="2212" y="9773"/>
                      <a:pt x="2123" y="9793"/>
                    </a:cubicBezTo>
                    <a:cubicBezTo>
                      <a:pt x="2033" y="9812"/>
                      <a:pt x="2063" y="9892"/>
                      <a:pt x="2004" y="9971"/>
                    </a:cubicBezTo>
                    <a:cubicBezTo>
                      <a:pt x="1991" y="9992"/>
                      <a:pt x="1981" y="10000"/>
                      <a:pt x="1971" y="10000"/>
                    </a:cubicBezTo>
                    <a:cubicBezTo>
                      <a:pt x="1945" y="10000"/>
                      <a:pt x="1926" y="9931"/>
                      <a:pt x="1875" y="9872"/>
                    </a:cubicBezTo>
                    <a:cubicBezTo>
                      <a:pt x="1864" y="9861"/>
                      <a:pt x="1855" y="9857"/>
                      <a:pt x="1847" y="9857"/>
                    </a:cubicBezTo>
                    <a:cubicBezTo>
                      <a:pt x="1802" y="9857"/>
                      <a:pt x="1791" y="9998"/>
                      <a:pt x="1766" y="10040"/>
                    </a:cubicBezTo>
                    <a:cubicBezTo>
                      <a:pt x="1736" y="10080"/>
                      <a:pt x="1696" y="10021"/>
                      <a:pt x="1617" y="10169"/>
                    </a:cubicBezTo>
                    <a:cubicBezTo>
                      <a:pt x="1554" y="10288"/>
                      <a:pt x="1641" y="10312"/>
                      <a:pt x="1695" y="10312"/>
                    </a:cubicBezTo>
                    <a:cubicBezTo>
                      <a:pt x="1708" y="10312"/>
                      <a:pt x="1720" y="10310"/>
                      <a:pt x="1726" y="10308"/>
                    </a:cubicBezTo>
                    <a:cubicBezTo>
                      <a:pt x="1746" y="10298"/>
                      <a:pt x="1736" y="10130"/>
                      <a:pt x="1795" y="10110"/>
                    </a:cubicBezTo>
                    <a:cubicBezTo>
                      <a:pt x="1804" y="10106"/>
                      <a:pt x="1813" y="10103"/>
                      <a:pt x="1821" y="10103"/>
                    </a:cubicBezTo>
                    <a:cubicBezTo>
                      <a:pt x="1869" y="10103"/>
                      <a:pt x="1900" y="10174"/>
                      <a:pt x="1815" y="10259"/>
                    </a:cubicBezTo>
                    <a:cubicBezTo>
                      <a:pt x="1738" y="10335"/>
                      <a:pt x="1739" y="10365"/>
                      <a:pt x="1771" y="10365"/>
                    </a:cubicBezTo>
                    <a:cubicBezTo>
                      <a:pt x="1780" y="10365"/>
                      <a:pt x="1792" y="10362"/>
                      <a:pt x="1805" y="10358"/>
                    </a:cubicBezTo>
                    <a:cubicBezTo>
                      <a:pt x="1809" y="10356"/>
                      <a:pt x="1813" y="10356"/>
                      <a:pt x="1816" y="10356"/>
                    </a:cubicBezTo>
                    <a:cubicBezTo>
                      <a:pt x="1862" y="10356"/>
                      <a:pt x="1843" y="10477"/>
                      <a:pt x="1815" y="10477"/>
                    </a:cubicBezTo>
                    <a:cubicBezTo>
                      <a:pt x="1796" y="10477"/>
                      <a:pt x="1724" y="10387"/>
                      <a:pt x="1674" y="10387"/>
                    </a:cubicBezTo>
                    <a:cubicBezTo>
                      <a:pt x="1671" y="10387"/>
                      <a:pt x="1669" y="10387"/>
                      <a:pt x="1667" y="10387"/>
                    </a:cubicBezTo>
                    <a:cubicBezTo>
                      <a:pt x="1617" y="10397"/>
                      <a:pt x="1607" y="10457"/>
                      <a:pt x="1577" y="10556"/>
                    </a:cubicBezTo>
                    <a:cubicBezTo>
                      <a:pt x="1566" y="10584"/>
                      <a:pt x="1554" y="10591"/>
                      <a:pt x="1540" y="10591"/>
                    </a:cubicBezTo>
                    <a:cubicBezTo>
                      <a:pt x="1524" y="10591"/>
                      <a:pt x="1507" y="10580"/>
                      <a:pt x="1491" y="10580"/>
                    </a:cubicBezTo>
                    <a:cubicBezTo>
                      <a:pt x="1472" y="10580"/>
                      <a:pt x="1454" y="10594"/>
                      <a:pt x="1439" y="10655"/>
                    </a:cubicBezTo>
                    <a:cubicBezTo>
                      <a:pt x="1420" y="10728"/>
                      <a:pt x="1458" y="10752"/>
                      <a:pt x="1509" y="10752"/>
                    </a:cubicBezTo>
                    <a:cubicBezTo>
                      <a:pt x="1570" y="10752"/>
                      <a:pt x="1650" y="10717"/>
                      <a:pt x="1677" y="10685"/>
                    </a:cubicBezTo>
                    <a:cubicBezTo>
                      <a:pt x="1696" y="10650"/>
                      <a:pt x="1686" y="10648"/>
                      <a:pt x="1681" y="10648"/>
                    </a:cubicBezTo>
                    <a:cubicBezTo>
                      <a:pt x="1681" y="10648"/>
                      <a:pt x="1680" y="10648"/>
                      <a:pt x="1680" y="10648"/>
                    </a:cubicBezTo>
                    <a:cubicBezTo>
                      <a:pt x="1678" y="10648"/>
                      <a:pt x="1683" y="10646"/>
                      <a:pt x="1716" y="10625"/>
                    </a:cubicBezTo>
                    <a:cubicBezTo>
                      <a:pt x="1731" y="10617"/>
                      <a:pt x="1742" y="10614"/>
                      <a:pt x="1750" y="10614"/>
                    </a:cubicBezTo>
                    <a:cubicBezTo>
                      <a:pt x="1792" y="10614"/>
                      <a:pt x="1756" y="10712"/>
                      <a:pt x="1706" y="10804"/>
                    </a:cubicBezTo>
                    <a:cubicBezTo>
                      <a:pt x="1671" y="10881"/>
                      <a:pt x="1656" y="10928"/>
                      <a:pt x="1675" y="10928"/>
                    </a:cubicBezTo>
                    <a:cubicBezTo>
                      <a:pt x="1682" y="10928"/>
                      <a:pt x="1696" y="10920"/>
                      <a:pt x="1716" y="10903"/>
                    </a:cubicBezTo>
                    <a:cubicBezTo>
                      <a:pt x="1795" y="10844"/>
                      <a:pt x="1766" y="10754"/>
                      <a:pt x="1795" y="10675"/>
                    </a:cubicBezTo>
                    <a:cubicBezTo>
                      <a:pt x="1804" y="10651"/>
                      <a:pt x="1817" y="10642"/>
                      <a:pt x="1830" y="10642"/>
                    </a:cubicBezTo>
                    <a:cubicBezTo>
                      <a:pt x="1861" y="10642"/>
                      <a:pt x="1898" y="10696"/>
                      <a:pt x="1905" y="10744"/>
                    </a:cubicBezTo>
                    <a:cubicBezTo>
                      <a:pt x="1924" y="10814"/>
                      <a:pt x="1865" y="10764"/>
                      <a:pt x="1815" y="10853"/>
                    </a:cubicBezTo>
                    <a:cubicBezTo>
                      <a:pt x="1777" y="10911"/>
                      <a:pt x="1726" y="10998"/>
                      <a:pt x="1751" y="10998"/>
                    </a:cubicBezTo>
                    <a:cubicBezTo>
                      <a:pt x="1765" y="10998"/>
                      <a:pt x="1802" y="10973"/>
                      <a:pt x="1875" y="10903"/>
                    </a:cubicBezTo>
                    <a:cubicBezTo>
                      <a:pt x="1934" y="10853"/>
                      <a:pt x="1924" y="10804"/>
                      <a:pt x="1944" y="10794"/>
                    </a:cubicBezTo>
                    <a:cubicBezTo>
                      <a:pt x="1946" y="10793"/>
                      <a:pt x="1949" y="10793"/>
                      <a:pt x="1951" y="10793"/>
                    </a:cubicBezTo>
                    <a:cubicBezTo>
                      <a:pt x="1980" y="10793"/>
                      <a:pt x="2012" y="10845"/>
                      <a:pt x="1994" y="10863"/>
                    </a:cubicBezTo>
                    <a:cubicBezTo>
                      <a:pt x="1964" y="10893"/>
                      <a:pt x="1954" y="10893"/>
                      <a:pt x="1914" y="10933"/>
                    </a:cubicBezTo>
                    <a:cubicBezTo>
                      <a:pt x="1875" y="10972"/>
                      <a:pt x="1855" y="10963"/>
                      <a:pt x="1776" y="11032"/>
                    </a:cubicBezTo>
                    <a:cubicBezTo>
                      <a:pt x="1744" y="11064"/>
                      <a:pt x="1720" y="11075"/>
                      <a:pt x="1697" y="11075"/>
                    </a:cubicBezTo>
                    <a:cubicBezTo>
                      <a:pt x="1663" y="11075"/>
                      <a:pt x="1631" y="11050"/>
                      <a:pt x="1577" y="11032"/>
                    </a:cubicBezTo>
                    <a:cubicBezTo>
                      <a:pt x="1563" y="11026"/>
                      <a:pt x="1555" y="11023"/>
                      <a:pt x="1550" y="11023"/>
                    </a:cubicBezTo>
                    <a:cubicBezTo>
                      <a:pt x="1528" y="11023"/>
                      <a:pt x="1622" y="11101"/>
                      <a:pt x="1597" y="11151"/>
                    </a:cubicBezTo>
                    <a:cubicBezTo>
                      <a:pt x="1591" y="11166"/>
                      <a:pt x="1571" y="11171"/>
                      <a:pt x="1545" y="11171"/>
                    </a:cubicBezTo>
                    <a:cubicBezTo>
                      <a:pt x="1483" y="11171"/>
                      <a:pt x="1389" y="11141"/>
                      <a:pt x="1389" y="11141"/>
                    </a:cubicBezTo>
                    <a:cubicBezTo>
                      <a:pt x="1389" y="11141"/>
                      <a:pt x="1359" y="11191"/>
                      <a:pt x="1379" y="11201"/>
                    </a:cubicBezTo>
                    <a:cubicBezTo>
                      <a:pt x="1384" y="11201"/>
                      <a:pt x="1390" y="11200"/>
                      <a:pt x="1395" y="11200"/>
                    </a:cubicBezTo>
                    <a:cubicBezTo>
                      <a:pt x="1413" y="11200"/>
                      <a:pt x="1434" y="11205"/>
                      <a:pt x="1448" y="11250"/>
                    </a:cubicBezTo>
                    <a:cubicBezTo>
                      <a:pt x="1457" y="11279"/>
                      <a:pt x="1450" y="11287"/>
                      <a:pt x="1433" y="11287"/>
                    </a:cubicBezTo>
                    <a:cubicBezTo>
                      <a:pt x="1409" y="11287"/>
                      <a:pt x="1366" y="11270"/>
                      <a:pt x="1320" y="11270"/>
                    </a:cubicBezTo>
                    <a:cubicBezTo>
                      <a:pt x="1240" y="11270"/>
                      <a:pt x="1270" y="11280"/>
                      <a:pt x="1260" y="11339"/>
                    </a:cubicBezTo>
                    <a:cubicBezTo>
                      <a:pt x="1256" y="11367"/>
                      <a:pt x="1265" y="11372"/>
                      <a:pt x="1280" y="11372"/>
                    </a:cubicBezTo>
                    <a:cubicBezTo>
                      <a:pt x="1291" y="11372"/>
                      <a:pt x="1306" y="11369"/>
                      <a:pt x="1322" y="11369"/>
                    </a:cubicBezTo>
                    <a:cubicBezTo>
                      <a:pt x="1340" y="11369"/>
                      <a:pt x="1360" y="11373"/>
                      <a:pt x="1379" y="11389"/>
                    </a:cubicBezTo>
                    <a:cubicBezTo>
                      <a:pt x="1439" y="11429"/>
                      <a:pt x="1329" y="11419"/>
                      <a:pt x="1329" y="11508"/>
                    </a:cubicBezTo>
                    <a:cubicBezTo>
                      <a:pt x="1329" y="11553"/>
                      <a:pt x="1342" y="11569"/>
                      <a:pt x="1359" y="11569"/>
                    </a:cubicBezTo>
                    <a:cubicBezTo>
                      <a:pt x="1379" y="11569"/>
                      <a:pt x="1407" y="11545"/>
                      <a:pt x="1429" y="11518"/>
                    </a:cubicBezTo>
                    <a:cubicBezTo>
                      <a:pt x="1468" y="11468"/>
                      <a:pt x="1498" y="11458"/>
                      <a:pt x="1528" y="11399"/>
                    </a:cubicBezTo>
                    <a:cubicBezTo>
                      <a:pt x="1546" y="11344"/>
                      <a:pt x="1556" y="11298"/>
                      <a:pt x="1588" y="11298"/>
                    </a:cubicBezTo>
                    <a:cubicBezTo>
                      <a:pt x="1591" y="11298"/>
                      <a:pt x="1594" y="11299"/>
                      <a:pt x="1597" y="11300"/>
                    </a:cubicBezTo>
                    <a:cubicBezTo>
                      <a:pt x="1647" y="11310"/>
                      <a:pt x="1637" y="11329"/>
                      <a:pt x="1597" y="11429"/>
                    </a:cubicBezTo>
                    <a:cubicBezTo>
                      <a:pt x="1558" y="11528"/>
                      <a:pt x="1558" y="11488"/>
                      <a:pt x="1587" y="11548"/>
                    </a:cubicBezTo>
                    <a:cubicBezTo>
                      <a:pt x="1592" y="11555"/>
                      <a:pt x="1597" y="11559"/>
                      <a:pt x="1601" y="11559"/>
                    </a:cubicBezTo>
                    <a:cubicBezTo>
                      <a:pt x="1626" y="11559"/>
                      <a:pt x="1648" y="11460"/>
                      <a:pt x="1657" y="11419"/>
                    </a:cubicBezTo>
                    <a:cubicBezTo>
                      <a:pt x="1667" y="11359"/>
                      <a:pt x="1706" y="11379"/>
                      <a:pt x="1766" y="11339"/>
                    </a:cubicBezTo>
                    <a:cubicBezTo>
                      <a:pt x="1775" y="11333"/>
                      <a:pt x="1781" y="11331"/>
                      <a:pt x="1787" y="11331"/>
                    </a:cubicBezTo>
                    <a:cubicBezTo>
                      <a:pt x="1817" y="11331"/>
                      <a:pt x="1795" y="11418"/>
                      <a:pt x="1795" y="11468"/>
                    </a:cubicBezTo>
                    <a:cubicBezTo>
                      <a:pt x="1795" y="11518"/>
                      <a:pt x="1786" y="11498"/>
                      <a:pt x="1766" y="11587"/>
                    </a:cubicBezTo>
                    <a:cubicBezTo>
                      <a:pt x="1760" y="11609"/>
                      <a:pt x="1760" y="11618"/>
                      <a:pt x="1764" y="11618"/>
                    </a:cubicBezTo>
                    <a:cubicBezTo>
                      <a:pt x="1773" y="11618"/>
                      <a:pt x="1809" y="11553"/>
                      <a:pt x="1845" y="11488"/>
                    </a:cubicBezTo>
                    <a:cubicBezTo>
                      <a:pt x="1863" y="11448"/>
                      <a:pt x="1867" y="11438"/>
                      <a:pt x="1876" y="11438"/>
                    </a:cubicBezTo>
                    <a:cubicBezTo>
                      <a:pt x="1886" y="11438"/>
                      <a:pt x="1902" y="11450"/>
                      <a:pt x="1948" y="11450"/>
                    </a:cubicBezTo>
                    <a:cubicBezTo>
                      <a:pt x="1955" y="11450"/>
                      <a:pt x="1964" y="11449"/>
                      <a:pt x="1974" y="11448"/>
                    </a:cubicBezTo>
                    <a:cubicBezTo>
                      <a:pt x="2083" y="11448"/>
                      <a:pt x="1974" y="11478"/>
                      <a:pt x="1914" y="11557"/>
                    </a:cubicBezTo>
                    <a:cubicBezTo>
                      <a:pt x="1876" y="11602"/>
                      <a:pt x="1875" y="11614"/>
                      <a:pt x="1895" y="11614"/>
                    </a:cubicBezTo>
                    <a:cubicBezTo>
                      <a:pt x="1906" y="11614"/>
                      <a:pt x="1923" y="11611"/>
                      <a:pt x="1944" y="11607"/>
                    </a:cubicBezTo>
                    <a:cubicBezTo>
                      <a:pt x="2004" y="11597"/>
                      <a:pt x="1954" y="11607"/>
                      <a:pt x="2053" y="11577"/>
                    </a:cubicBezTo>
                    <a:cubicBezTo>
                      <a:pt x="2062" y="11575"/>
                      <a:pt x="2070" y="11573"/>
                      <a:pt x="2076" y="11573"/>
                    </a:cubicBezTo>
                    <a:cubicBezTo>
                      <a:pt x="2140" y="11573"/>
                      <a:pt x="2083" y="11696"/>
                      <a:pt x="2083" y="11696"/>
                    </a:cubicBezTo>
                    <a:cubicBezTo>
                      <a:pt x="2083" y="11696"/>
                      <a:pt x="2032" y="11740"/>
                      <a:pt x="1980" y="11740"/>
                    </a:cubicBezTo>
                    <a:cubicBezTo>
                      <a:pt x="1971" y="11740"/>
                      <a:pt x="1963" y="11739"/>
                      <a:pt x="1954" y="11736"/>
                    </a:cubicBezTo>
                    <a:cubicBezTo>
                      <a:pt x="1904" y="11719"/>
                      <a:pt x="1896" y="11660"/>
                      <a:pt x="1853" y="11660"/>
                    </a:cubicBezTo>
                    <a:cubicBezTo>
                      <a:pt x="1845" y="11660"/>
                      <a:pt x="1836" y="11662"/>
                      <a:pt x="1825" y="11667"/>
                    </a:cubicBezTo>
                    <a:cubicBezTo>
                      <a:pt x="1756" y="11706"/>
                      <a:pt x="1766" y="11726"/>
                      <a:pt x="1746" y="11746"/>
                    </a:cubicBezTo>
                    <a:cubicBezTo>
                      <a:pt x="1741" y="11751"/>
                      <a:pt x="1738" y="11752"/>
                      <a:pt x="1734" y="11752"/>
                    </a:cubicBezTo>
                    <a:cubicBezTo>
                      <a:pt x="1730" y="11752"/>
                      <a:pt x="1726" y="11749"/>
                      <a:pt x="1721" y="11749"/>
                    </a:cubicBezTo>
                    <a:cubicBezTo>
                      <a:pt x="1714" y="11749"/>
                      <a:pt x="1704" y="11754"/>
                      <a:pt x="1686" y="11776"/>
                    </a:cubicBezTo>
                    <a:cubicBezTo>
                      <a:pt x="1670" y="11801"/>
                      <a:pt x="1660" y="11812"/>
                      <a:pt x="1652" y="11812"/>
                    </a:cubicBezTo>
                    <a:cubicBezTo>
                      <a:pt x="1642" y="11812"/>
                      <a:pt x="1634" y="11790"/>
                      <a:pt x="1617" y="11756"/>
                    </a:cubicBezTo>
                    <a:cubicBezTo>
                      <a:pt x="1608" y="11739"/>
                      <a:pt x="1593" y="11732"/>
                      <a:pt x="1575" y="11732"/>
                    </a:cubicBezTo>
                    <a:cubicBezTo>
                      <a:pt x="1529" y="11732"/>
                      <a:pt x="1464" y="11771"/>
                      <a:pt x="1429" y="11786"/>
                    </a:cubicBezTo>
                    <a:cubicBezTo>
                      <a:pt x="1379" y="11805"/>
                      <a:pt x="1518" y="11865"/>
                      <a:pt x="1508" y="11895"/>
                    </a:cubicBezTo>
                    <a:cubicBezTo>
                      <a:pt x="1503" y="11909"/>
                      <a:pt x="1503" y="11914"/>
                      <a:pt x="1497" y="11914"/>
                    </a:cubicBezTo>
                    <a:cubicBezTo>
                      <a:pt x="1491" y="11914"/>
                      <a:pt x="1478" y="11909"/>
                      <a:pt x="1448" y="11904"/>
                    </a:cubicBezTo>
                    <a:cubicBezTo>
                      <a:pt x="1424" y="11900"/>
                      <a:pt x="1391" y="11895"/>
                      <a:pt x="1364" y="11895"/>
                    </a:cubicBezTo>
                    <a:cubicBezTo>
                      <a:pt x="1337" y="11895"/>
                      <a:pt x="1315" y="11900"/>
                      <a:pt x="1310" y="11914"/>
                    </a:cubicBezTo>
                    <a:cubicBezTo>
                      <a:pt x="1300" y="11944"/>
                      <a:pt x="1290" y="11984"/>
                      <a:pt x="1260" y="12004"/>
                    </a:cubicBezTo>
                    <a:cubicBezTo>
                      <a:pt x="1230" y="12023"/>
                      <a:pt x="1290" y="12103"/>
                      <a:pt x="1320" y="12113"/>
                    </a:cubicBezTo>
                    <a:cubicBezTo>
                      <a:pt x="1323" y="12114"/>
                      <a:pt x="1326" y="12115"/>
                      <a:pt x="1329" y="12115"/>
                    </a:cubicBezTo>
                    <a:cubicBezTo>
                      <a:pt x="1346" y="12115"/>
                      <a:pt x="1367" y="12092"/>
                      <a:pt x="1409" y="12033"/>
                    </a:cubicBezTo>
                    <a:cubicBezTo>
                      <a:pt x="1436" y="11990"/>
                      <a:pt x="1455" y="11976"/>
                      <a:pt x="1469" y="11976"/>
                    </a:cubicBezTo>
                    <a:cubicBezTo>
                      <a:pt x="1480" y="11976"/>
                      <a:pt x="1489" y="11985"/>
                      <a:pt x="1498" y="11994"/>
                    </a:cubicBezTo>
                    <a:cubicBezTo>
                      <a:pt x="1508" y="12023"/>
                      <a:pt x="1448" y="12053"/>
                      <a:pt x="1429" y="12073"/>
                    </a:cubicBezTo>
                    <a:cubicBezTo>
                      <a:pt x="1409" y="12103"/>
                      <a:pt x="1359" y="12182"/>
                      <a:pt x="1409" y="12222"/>
                    </a:cubicBezTo>
                    <a:cubicBezTo>
                      <a:pt x="1429" y="12237"/>
                      <a:pt x="1448" y="12244"/>
                      <a:pt x="1463" y="12244"/>
                    </a:cubicBezTo>
                    <a:cubicBezTo>
                      <a:pt x="1478" y="12244"/>
                      <a:pt x="1488" y="12237"/>
                      <a:pt x="1488" y="12222"/>
                    </a:cubicBezTo>
                    <a:cubicBezTo>
                      <a:pt x="1488" y="12197"/>
                      <a:pt x="1522" y="12132"/>
                      <a:pt x="1550" y="12132"/>
                    </a:cubicBezTo>
                    <a:cubicBezTo>
                      <a:pt x="1556" y="12132"/>
                      <a:pt x="1562" y="12135"/>
                      <a:pt x="1567" y="12142"/>
                    </a:cubicBezTo>
                    <a:cubicBezTo>
                      <a:pt x="1573" y="12150"/>
                      <a:pt x="1582" y="12153"/>
                      <a:pt x="1592" y="12153"/>
                    </a:cubicBezTo>
                    <a:cubicBezTo>
                      <a:pt x="1635" y="12153"/>
                      <a:pt x="1708" y="12095"/>
                      <a:pt x="1716" y="12063"/>
                    </a:cubicBezTo>
                    <a:cubicBezTo>
                      <a:pt x="1725" y="12027"/>
                      <a:pt x="1831" y="11951"/>
                      <a:pt x="1910" y="11951"/>
                    </a:cubicBezTo>
                    <a:cubicBezTo>
                      <a:pt x="1918" y="11951"/>
                      <a:pt x="1927" y="11952"/>
                      <a:pt x="1934" y="11954"/>
                    </a:cubicBezTo>
                    <a:cubicBezTo>
                      <a:pt x="2014" y="11974"/>
                      <a:pt x="1865" y="12053"/>
                      <a:pt x="1835" y="12103"/>
                    </a:cubicBezTo>
                    <a:cubicBezTo>
                      <a:pt x="1802" y="12136"/>
                      <a:pt x="1878" y="12202"/>
                      <a:pt x="1944" y="12202"/>
                    </a:cubicBezTo>
                    <a:cubicBezTo>
                      <a:pt x="1958" y="12202"/>
                      <a:pt x="1972" y="12199"/>
                      <a:pt x="1984" y="12192"/>
                    </a:cubicBezTo>
                    <a:cubicBezTo>
                      <a:pt x="1993" y="12186"/>
                      <a:pt x="2000" y="12184"/>
                      <a:pt x="2006" y="12184"/>
                    </a:cubicBezTo>
                    <a:cubicBezTo>
                      <a:pt x="2040" y="12184"/>
                      <a:pt x="2031" y="12269"/>
                      <a:pt x="2014" y="12311"/>
                    </a:cubicBezTo>
                    <a:cubicBezTo>
                      <a:pt x="2009" y="12324"/>
                      <a:pt x="1999" y="12329"/>
                      <a:pt x="1986" y="12329"/>
                    </a:cubicBezTo>
                    <a:cubicBezTo>
                      <a:pt x="1950" y="12329"/>
                      <a:pt x="1889" y="12289"/>
                      <a:pt x="1845" y="12281"/>
                    </a:cubicBezTo>
                    <a:cubicBezTo>
                      <a:pt x="1786" y="12271"/>
                      <a:pt x="1756" y="12182"/>
                      <a:pt x="1706" y="12172"/>
                    </a:cubicBezTo>
                    <a:cubicBezTo>
                      <a:pt x="1657" y="12172"/>
                      <a:pt x="1696" y="12261"/>
                      <a:pt x="1696" y="12351"/>
                    </a:cubicBezTo>
                    <a:cubicBezTo>
                      <a:pt x="1696" y="12389"/>
                      <a:pt x="1674" y="12400"/>
                      <a:pt x="1643" y="12400"/>
                    </a:cubicBezTo>
                    <a:cubicBezTo>
                      <a:pt x="1602" y="12400"/>
                      <a:pt x="1543" y="12380"/>
                      <a:pt x="1498" y="12380"/>
                    </a:cubicBezTo>
                    <a:cubicBezTo>
                      <a:pt x="1430" y="12372"/>
                      <a:pt x="1391" y="12327"/>
                      <a:pt x="1325" y="12327"/>
                    </a:cubicBezTo>
                    <a:cubicBezTo>
                      <a:pt x="1314" y="12327"/>
                      <a:pt x="1302" y="12328"/>
                      <a:pt x="1290" y="12331"/>
                    </a:cubicBezTo>
                    <a:cubicBezTo>
                      <a:pt x="1201" y="12351"/>
                      <a:pt x="1101" y="12480"/>
                      <a:pt x="1171" y="12480"/>
                    </a:cubicBezTo>
                    <a:cubicBezTo>
                      <a:pt x="1230" y="12489"/>
                      <a:pt x="1349" y="12529"/>
                      <a:pt x="1329" y="12628"/>
                    </a:cubicBezTo>
                    <a:cubicBezTo>
                      <a:pt x="1326" y="12644"/>
                      <a:pt x="1326" y="12650"/>
                      <a:pt x="1328" y="12650"/>
                    </a:cubicBezTo>
                    <a:cubicBezTo>
                      <a:pt x="1337" y="12650"/>
                      <a:pt x="1385" y="12555"/>
                      <a:pt x="1419" y="12555"/>
                    </a:cubicBezTo>
                    <a:cubicBezTo>
                      <a:pt x="1426" y="12555"/>
                      <a:pt x="1433" y="12559"/>
                      <a:pt x="1439" y="12569"/>
                    </a:cubicBezTo>
                    <a:cubicBezTo>
                      <a:pt x="1488" y="12638"/>
                      <a:pt x="1448" y="12767"/>
                      <a:pt x="1538" y="12767"/>
                    </a:cubicBezTo>
                    <a:cubicBezTo>
                      <a:pt x="1627" y="12757"/>
                      <a:pt x="1647" y="12718"/>
                      <a:pt x="1677" y="12628"/>
                    </a:cubicBezTo>
                    <a:cubicBezTo>
                      <a:pt x="1681" y="12615"/>
                      <a:pt x="1686" y="12609"/>
                      <a:pt x="1691" y="12609"/>
                    </a:cubicBezTo>
                    <a:cubicBezTo>
                      <a:pt x="1721" y="12609"/>
                      <a:pt x="1757" y="12788"/>
                      <a:pt x="1766" y="12846"/>
                    </a:cubicBezTo>
                    <a:cubicBezTo>
                      <a:pt x="1766" y="12856"/>
                      <a:pt x="1768" y="12860"/>
                      <a:pt x="1772" y="12860"/>
                    </a:cubicBezTo>
                    <a:cubicBezTo>
                      <a:pt x="1793" y="12860"/>
                      <a:pt x="1861" y="12748"/>
                      <a:pt x="1895" y="12698"/>
                    </a:cubicBezTo>
                    <a:cubicBezTo>
                      <a:pt x="1900" y="12692"/>
                      <a:pt x="1909" y="12690"/>
                      <a:pt x="1919" y="12690"/>
                    </a:cubicBezTo>
                    <a:cubicBezTo>
                      <a:pt x="1947" y="12690"/>
                      <a:pt x="1988" y="12706"/>
                      <a:pt x="2024" y="12727"/>
                    </a:cubicBezTo>
                    <a:cubicBezTo>
                      <a:pt x="1954" y="12767"/>
                      <a:pt x="2043" y="12906"/>
                      <a:pt x="2103" y="12916"/>
                    </a:cubicBezTo>
                    <a:cubicBezTo>
                      <a:pt x="2108" y="12918"/>
                      <a:pt x="2113" y="12920"/>
                      <a:pt x="2119" y="12920"/>
                    </a:cubicBezTo>
                    <a:cubicBezTo>
                      <a:pt x="2156" y="12920"/>
                      <a:pt x="2201" y="12863"/>
                      <a:pt x="2262" y="12777"/>
                    </a:cubicBezTo>
                    <a:lnTo>
                      <a:pt x="2450" y="12787"/>
                    </a:lnTo>
                    <a:cubicBezTo>
                      <a:pt x="2450" y="12797"/>
                      <a:pt x="2450" y="12797"/>
                      <a:pt x="2450" y="12797"/>
                    </a:cubicBezTo>
                    <a:cubicBezTo>
                      <a:pt x="2410" y="12846"/>
                      <a:pt x="2351" y="13074"/>
                      <a:pt x="2460" y="13134"/>
                    </a:cubicBezTo>
                    <a:cubicBezTo>
                      <a:pt x="2477" y="13145"/>
                      <a:pt x="2491" y="13150"/>
                      <a:pt x="2502" y="13150"/>
                    </a:cubicBezTo>
                    <a:cubicBezTo>
                      <a:pt x="2560" y="13150"/>
                      <a:pt x="2539" y="13015"/>
                      <a:pt x="2539" y="12965"/>
                    </a:cubicBezTo>
                    <a:cubicBezTo>
                      <a:pt x="2539" y="12926"/>
                      <a:pt x="2589" y="12837"/>
                      <a:pt x="2648" y="12777"/>
                    </a:cubicBezTo>
                    <a:lnTo>
                      <a:pt x="2708" y="12777"/>
                    </a:lnTo>
                    <a:lnTo>
                      <a:pt x="2827" y="12757"/>
                    </a:lnTo>
                    <a:lnTo>
                      <a:pt x="2827" y="12757"/>
                    </a:lnTo>
                    <a:cubicBezTo>
                      <a:pt x="2817" y="12767"/>
                      <a:pt x="2817" y="12777"/>
                      <a:pt x="2817" y="12777"/>
                    </a:cubicBezTo>
                    <a:cubicBezTo>
                      <a:pt x="2837" y="12777"/>
                      <a:pt x="2876" y="12767"/>
                      <a:pt x="2906" y="12747"/>
                    </a:cubicBezTo>
                    <a:lnTo>
                      <a:pt x="2946" y="12737"/>
                    </a:lnTo>
                    <a:cubicBezTo>
                      <a:pt x="2946" y="12737"/>
                      <a:pt x="3132" y="12590"/>
                      <a:pt x="3202" y="12590"/>
                    </a:cubicBezTo>
                    <a:cubicBezTo>
                      <a:pt x="3211" y="12590"/>
                      <a:pt x="3219" y="12593"/>
                      <a:pt x="3223" y="12599"/>
                    </a:cubicBezTo>
                    <a:cubicBezTo>
                      <a:pt x="3257" y="12649"/>
                      <a:pt x="3333" y="12792"/>
                      <a:pt x="3356" y="12792"/>
                    </a:cubicBezTo>
                    <a:cubicBezTo>
                      <a:pt x="3360" y="12792"/>
                      <a:pt x="3362" y="12788"/>
                      <a:pt x="3362" y="12777"/>
                    </a:cubicBezTo>
                    <a:cubicBezTo>
                      <a:pt x="3369" y="12736"/>
                      <a:pt x="3390" y="12680"/>
                      <a:pt x="3416" y="12680"/>
                    </a:cubicBezTo>
                    <a:cubicBezTo>
                      <a:pt x="3427" y="12680"/>
                      <a:pt x="3439" y="12690"/>
                      <a:pt x="3451" y="12718"/>
                    </a:cubicBezTo>
                    <a:cubicBezTo>
                      <a:pt x="3481" y="12817"/>
                      <a:pt x="3551" y="12896"/>
                      <a:pt x="3640" y="12906"/>
                    </a:cubicBezTo>
                    <a:cubicBezTo>
                      <a:pt x="3643" y="12906"/>
                      <a:pt x="3646" y="12906"/>
                      <a:pt x="3648" y="12906"/>
                    </a:cubicBezTo>
                    <a:cubicBezTo>
                      <a:pt x="3720" y="12906"/>
                      <a:pt x="3601" y="12775"/>
                      <a:pt x="3640" y="12708"/>
                    </a:cubicBezTo>
                    <a:cubicBezTo>
                      <a:pt x="3657" y="12677"/>
                      <a:pt x="3692" y="12675"/>
                      <a:pt x="3723" y="12675"/>
                    </a:cubicBezTo>
                    <a:cubicBezTo>
                      <a:pt x="3728" y="12675"/>
                      <a:pt x="3732" y="12675"/>
                      <a:pt x="3736" y="12675"/>
                    </a:cubicBezTo>
                    <a:cubicBezTo>
                      <a:pt x="3771" y="12675"/>
                      <a:pt x="3798" y="12673"/>
                      <a:pt x="3788" y="12628"/>
                    </a:cubicBezTo>
                    <a:cubicBezTo>
                      <a:pt x="3769" y="12529"/>
                      <a:pt x="3858" y="12489"/>
                      <a:pt x="3917" y="12480"/>
                    </a:cubicBezTo>
                    <a:cubicBezTo>
                      <a:pt x="3987" y="12470"/>
                      <a:pt x="3888" y="12410"/>
                      <a:pt x="3798" y="12390"/>
                    </a:cubicBezTo>
                    <a:cubicBezTo>
                      <a:pt x="3777" y="12386"/>
                      <a:pt x="3759" y="12384"/>
                      <a:pt x="3743" y="12384"/>
                    </a:cubicBezTo>
                    <a:cubicBezTo>
                      <a:pt x="3692" y="12384"/>
                      <a:pt x="3660" y="12403"/>
                      <a:pt x="3600" y="12410"/>
                    </a:cubicBezTo>
                    <a:cubicBezTo>
                      <a:pt x="3558" y="12410"/>
                      <a:pt x="3528" y="12424"/>
                      <a:pt x="3508" y="12424"/>
                    </a:cubicBezTo>
                    <a:cubicBezTo>
                      <a:pt x="3490" y="12424"/>
                      <a:pt x="3481" y="12413"/>
                      <a:pt x="3481" y="12371"/>
                    </a:cubicBezTo>
                    <a:cubicBezTo>
                      <a:pt x="3481" y="12295"/>
                      <a:pt x="3428" y="12211"/>
                      <a:pt x="3380" y="12211"/>
                    </a:cubicBezTo>
                    <a:cubicBezTo>
                      <a:pt x="3377" y="12211"/>
                      <a:pt x="3375" y="12211"/>
                      <a:pt x="3372" y="12212"/>
                    </a:cubicBezTo>
                    <a:cubicBezTo>
                      <a:pt x="3322" y="12212"/>
                      <a:pt x="3303" y="12271"/>
                      <a:pt x="3243" y="12281"/>
                    </a:cubicBezTo>
                    <a:lnTo>
                      <a:pt x="3194" y="12281"/>
                    </a:lnTo>
                    <a:cubicBezTo>
                      <a:pt x="3194" y="12271"/>
                      <a:pt x="3194" y="12271"/>
                      <a:pt x="3203" y="12261"/>
                    </a:cubicBezTo>
                    <a:cubicBezTo>
                      <a:pt x="3233" y="12222"/>
                      <a:pt x="3243" y="12222"/>
                      <a:pt x="3263" y="12192"/>
                    </a:cubicBezTo>
                    <a:cubicBezTo>
                      <a:pt x="3283" y="12182"/>
                      <a:pt x="3273" y="12142"/>
                      <a:pt x="3253" y="12133"/>
                    </a:cubicBezTo>
                    <a:lnTo>
                      <a:pt x="3233" y="12133"/>
                    </a:lnTo>
                    <a:cubicBezTo>
                      <a:pt x="3233" y="12133"/>
                      <a:pt x="3223" y="12133"/>
                      <a:pt x="3223" y="12123"/>
                    </a:cubicBezTo>
                    <a:cubicBezTo>
                      <a:pt x="3203" y="12113"/>
                      <a:pt x="3184" y="12083"/>
                      <a:pt x="3164" y="12063"/>
                    </a:cubicBezTo>
                    <a:cubicBezTo>
                      <a:pt x="3144" y="12043"/>
                      <a:pt x="3134" y="12014"/>
                      <a:pt x="3144" y="12004"/>
                    </a:cubicBezTo>
                    <a:cubicBezTo>
                      <a:pt x="3154" y="12004"/>
                      <a:pt x="3154" y="11994"/>
                      <a:pt x="3164" y="11994"/>
                    </a:cubicBezTo>
                    <a:cubicBezTo>
                      <a:pt x="3190" y="11987"/>
                      <a:pt x="3222" y="11984"/>
                      <a:pt x="3253" y="11984"/>
                    </a:cubicBezTo>
                    <a:cubicBezTo>
                      <a:pt x="3316" y="11984"/>
                      <a:pt x="3375" y="11997"/>
                      <a:pt x="3382" y="12023"/>
                    </a:cubicBezTo>
                    <a:cubicBezTo>
                      <a:pt x="3390" y="12055"/>
                      <a:pt x="3460" y="12117"/>
                      <a:pt x="3503" y="12117"/>
                    </a:cubicBezTo>
                    <a:cubicBezTo>
                      <a:pt x="3515" y="12117"/>
                      <a:pt x="3524" y="12113"/>
                      <a:pt x="3531" y="12103"/>
                    </a:cubicBezTo>
                    <a:cubicBezTo>
                      <a:pt x="3535" y="12097"/>
                      <a:pt x="3540" y="12095"/>
                      <a:pt x="3545" y="12095"/>
                    </a:cubicBezTo>
                    <a:cubicBezTo>
                      <a:pt x="3576" y="12095"/>
                      <a:pt x="3620" y="12186"/>
                      <a:pt x="3620" y="12212"/>
                    </a:cubicBezTo>
                    <a:cubicBezTo>
                      <a:pt x="3620" y="12237"/>
                      <a:pt x="3613" y="12307"/>
                      <a:pt x="3642" y="12307"/>
                    </a:cubicBezTo>
                    <a:cubicBezTo>
                      <a:pt x="3647" y="12307"/>
                      <a:pt x="3653" y="12305"/>
                      <a:pt x="3660" y="12301"/>
                    </a:cubicBezTo>
                    <a:cubicBezTo>
                      <a:pt x="3699" y="12261"/>
                      <a:pt x="3679" y="12152"/>
                      <a:pt x="3660" y="12123"/>
                    </a:cubicBezTo>
                    <a:cubicBezTo>
                      <a:pt x="3640" y="12103"/>
                      <a:pt x="3600" y="12063"/>
                      <a:pt x="3610" y="12033"/>
                    </a:cubicBezTo>
                    <a:cubicBezTo>
                      <a:pt x="3619" y="12019"/>
                      <a:pt x="3629" y="12007"/>
                      <a:pt x="3642" y="12007"/>
                    </a:cubicBezTo>
                    <a:cubicBezTo>
                      <a:pt x="3656" y="12007"/>
                      <a:pt x="3673" y="12022"/>
                      <a:pt x="3699" y="12063"/>
                    </a:cubicBezTo>
                    <a:cubicBezTo>
                      <a:pt x="3755" y="12128"/>
                      <a:pt x="3785" y="12193"/>
                      <a:pt x="3804" y="12193"/>
                    </a:cubicBezTo>
                    <a:cubicBezTo>
                      <a:pt x="3806" y="12193"/>
                      <a:pt x="3807" y="12193"/>
                      <a:pt x="3808" y="12192"/>
                    </a:cubicBezTo>
                    <a:cubicBezTo>
                      <a:pt x="3838" y="12182"/>
                      <a:pt x="3878" y="12113"/>
                      <a:pt x="3848" y="12083"/>
                    </a:cubicBezTo>
                    <a:cubicBezTo>
                      <a:pt x="3818" y="12063"/>
                      <a:pt x="3739" y="11964"/>
                      <a:pt x="3729" y="11934"/>
                    </a:cubicBezTo>
                    <a:cubicBezTo>
                      <a:pt x="3721" y="11918"/>
                      <a:pt x="3700" y="11902"/>
                      <a:pt x="3665" y="11902"/>
                    </a:cubicBezTo>
                    <a:cubicBezTo>
                      <a:pt x="3657" y="11902"/>
                      <a:pt x="3649" y="11903"/>
                      <a:pt x="3640" y="11904"/>
                    </a:cubicBezTo>
                    <a:cubicBezTo>
                      <a:pt x="3604" y="11911"/>
                      <a:pt x="3582" y="11920"/>
                      <a:pt x="3569" y="11920"/>
                    </a:cubicBezTo>
                    <a:cubicBezTo>
                      <a:pt x="3560" y="11920"/>
                      <a:pt x="3554" y="11916"/>
                      <a:pt x="3551" y="11904"/>
                    </a:cubicBezTo>
                    <a:cubicBezTo>
                      <a:pt x="3541" y="11875"/>
                      <a:pt x="3600" y="11815"/>
                      <a:pt x="3551" y="11805"/>
                    </a:cubicBezTo>
                    <a:cubicBezTo>
                      <a:pt x="3518" y="11792"/>
                      <a:pt x="3499" y="11767"/>
                      <a:pt x="3481" y="11767"/>
                    </a:cubicBezTo>
                    <a:cubicBezTo>
                      <a:pt x="3471" y="11767"/>
                      <a:pt x="3462" y="11775"/>
                      <a:pt x="3451" y="11795"/>
                    </a:cubicBezTo>
                    <a:cubicBezTo>
                      <a:pt x="3433" y="11832"/>
                      <a:pt x="3422" y="11858"/>
                      <a:pt x="3407" y="11858"/>
                    </a:cubicBezTo>
                    <a:cubicBezTo>
                      <a:pt x="3398" y="11858"/>
                      <a:pt x="3387" y="11848"/>
                      <a:pt x="3372" y="11825"/>
                    </a:cubicBezTo>
                    <a:cubicBezTo>
                      <a:pt x="3322" y="11776"/>
                      <a:pt x="3313" y="11795"/>
                      <a:pt x="3293" y="11776"/>
                    </a:cubicBezTo>
                    <a:cubicBezTo>
                      <a:pt x="3273" y="11756"/>
                      <a:pt x="3382" y="11726"/>
                      <a:pt x="3313" y="11686"/>
                    </a:cubicBezTo>
                    <a:cubicBezTo>
                      <a:pt x="3281" y="11673"/>
                      <a:pt x="3262" y="11668"/>
                      <a:pt x="3245" y="11668"/>
                    </a:cubicBezTo>
                    <a:cubicBezTo>
                      <a:pt x="3224" y="11668"/>
                      <a:pt x="3206" y="11675"/>
                      <a:pt x="3174" y="11686"/>
                    </a:cubicBezTo>
                    <a:lnTo>
                      <a:pt x="3124" y="11686"/>
                    </a:lnTo>
                    <a:cubicBezTo>
                      <a:pt x="3114" y="11688"/>
                      <a:pt x="3105" y="11689"/>
                      <a:pt x="3096" y="11689"/>
                    </a:cubicBezTo>
                    <a:cubicBezTo>
                      <a:pt x="3060" y="11689"/>
                      <a:pt x="3035" y="11676"/>
                      <a:pt x="3035" y="11676"/>
                    </a:cubicBezTo>
                    <a:cubicBezTo>
                      <a:pt x="3035" y="11676"/>
                      <a:pt x="3005" y="11637"/>
                      <a:pt x="2975" y="11597"/>
                    </a:cubicBezTo>
                    <a:cubicBezTo>
                      <a:pt x="2960" y="11566"/>
                      <a:pt x="2950" y="11541"/>
                      <a:pt x="2971" y="11541"/>
                    </a:cubicBezTo>
                    <a:cubicBezTo>
                      <a:pt x="2976" y="11541"/>
                      <a:pt x="2984" y="11543"/>
                      <a:pt x="2995" y="11548"/>
                    </a:cubicBezTo>
                    <a:cubicBezTo>
                      <a:pt x="3005" y="11548"/>
                      <a:pt x="3015" y="11548"/>
                      <a:pt x="3025" y="11557"/>
                    </a:cubicBezTo>
                    <a:cubicBezTo>
                      <a:pt x="3035" y="11557"/>
                      <a:pt x="3055" y="11567"/>
                      <a:pt x="3065" y="11567"/>
                    </a:cubicBezTo>
                    <a:cubicBezTo>
                      <a:pt x="3094" y="11587"/>
                      <a:pt x="3094" y="11597"/>
                      <a:pt x="3134" y="11607"/>
                    </a:cubicBezTo>
                    <a:cubicBezTo>
                      <a:pt x="3154" y="11610"/>
                      <a:pt x="3172" y="11614"/>
                      <a:pt x="3184" y="11614"/>
                    </a:cubicBezTo>
                    <a:cubicBezTo>
                      <a:pt x="3209" y="11614"/>
                      <a:pt x="3213" y="11600"/>
                      <a:pt x="3174" y="11548"/>
                    </a:cubicBezTo>
                    <a:cubicBezTo>
                      <a:pt x="3154" y="11528"/>
                      <a:pt x="3134" y="11518"/>
                      <a:pt x="3114" y="11498"/>
                    </a:cubicBezTo>
                    <a:cubicBezTo>
                      <a:pt x="3104" y="11498"/>
                      <a:pt x="3094" y="11488"/>
                      <a:pt x="3094" y="11478"/>
                    </a:cubicBezTo>
                    <a:cubicBezTo>
                      <a:pt x="3065" y="11458"/>
                      <a:pt x="3055" y="11448"/>
                      <a:pt x="3114" y="11448"/>
                    </a:cubicBezTo>
                    <a:lnTo>
                      <a:pt x="3154" y="11448"/>
                    </a:lnTo>
                    <a:cubicBezTo>
                      <a:pt x="3182" y="11444"/>
                      <a:pt x="3195" y="11435"/>
                      <a:pt x="3204" y="11435"/>
                    </a:cubicBezTo>
                    <a:cubicBezTo>
                      <a:pt x="3215" y="11435"/>
                      <a:pt x="3222" y="11446"/>
                      <a:pt x="3243" y="11488"/>
                    </a:cubicBezTo>
                    <a:cubicBezTo>
                      <a:pt x="3271" y="11551"/>
                      <a:pt x="3309" y="11614"/>
                      <a:pt x="3322" y="11614"/>
                    </a:cubicBezTo>
                    <a:cubicBezTo>
                      <a:pt x="3327" y="11614"/>
                      <a:pt x="3328" y="11603"/>
                      <a:pt x="3322" y="11577"/>
                    </a:cubicBezTo>
                    <a:cubicBezTo>
                      <a:pt x="3303" y="11498"/>
                      <a:pt x="3293" y="11518"/>
                      <a:pt x="3293" y="11458"/>
                    </a:cubicBezTo>
                    <a:cubicBezTo>
                      <a:pt x="3293" y="11416"/>
                      <a:pt x="3264" y="11331"/>
                      <a:pt x="3292" y="11331"/>
                    </a:cubicBezTo>
                    <a:cubicBezTo>
                      <a:pt x="3297" y="11331"/>
                      <a:pt x="3304" y="11333"/>
                      <a:pt x="3313" y="11339"/>
                    </a:cubicBezTo>
                    <a:cubicBezTo>
                      <a:pt x="3382" y="11379"/>
                      <a:pt x="3412" y="11399"/>
                      <a:pt x="3422" y="11448"/>
                    </a:cubicBezTo>
                    <a:cubicBezTo>
                      <a:pt x="3430" y="11497"/>
                      <a:pt x="3464" y="11584"/>
                      <a:pt x="3492" y="11584"/>
                    </a:cubicBezTo>
                    <a:cubicBezTo>
                      <a:pt x="3499" y="11584"/>
                      <a:pt x="3505" y="11579"/>
                      <a:pt x="3511" y="11567"/>
                    </a:cubicBezTo>
                    <a:cubicBezTo>
                      <a:pt x="3541" y="11518"/>
                      <a:pt x="3551" y="11528"/>
                      <a:pt x="3511" y="11429"/>
                    </a:cubicBezTo>
                    <a:cubicBezTo>
                      <a:pt x="3481" y="11329"/>
                      <a:pt x="3441" y="11310"/>
                      <a:pt x="3481" y="11300"/>
                    </a:cubicBezTo>
                    <a:cubicBezTo>
                      <a:pt x="3487" y="11298"/>
                      <a:pt x="3493" y="11298"/>
                      <a:pt x="3499" y="11298"/>
                    </a:cubicBezTo>
                    <a:cubicBezTo>
                      <a:pt x="3538" y="11298"/>
                      <a:pt x="3563" y="11327"/>
                      <a:pt x="3580" y="11379"/>
                    </a:cubicBezTo>
                    <a:cubicBezTo>
                      <a:pt x="3610" y="11438"/>
                      <a:pt x="3620" y="11458"/>
                      <a:pt x="3660" y="11518"/>
                    </a:cubicBezTo>
                    <a:cubicBezTo>
                      <a:pt x="3687" y="11552"/>
                      <a:pt x="3719" y="11605"/>
                      <a:pt x="3736" y="11605"/>
                    </a:cubicBezTo>
                    <a:cubicBezTo>
                      <a:pt x="3744" y="11605"/>
                      <a:pt x="3749" y="11595"/>
                      <a:pt x="3749" y="11567"/>
                    </a:cubicBezTo>
                    <a:cubicBezTo>
                      <a:pt x="3749" y="11478"/>
                      <a:pt x="3640" y="11458"/>
                      <a:pt x="3699" y="11419"/>
                    </a:cubicBezTo>
                    <a:cubicBezTo>
                      <a:pt x="3715" y="11408"/>
                      <a:pt x="3731" y="11405"/>
                      <a:pt x="3747" y="11405"/>
                    </a:cubicBezTo>
                    <a:cubicBezTo>
                      <a:pt x="3770" y="11405"/>
                      <a:pt x="3792" y="11412"/>
                      <a:pt x="3807" y="11412"/>
                    </a:cubicBezTo>
                    <a:cubicBezTo>
                      <a:pt x="3823" y="11412"/>
                      <a:pt x="3832" y="11405"/>
                      <a:pt x="3828" y="11379"/>
                    </a:cubicBezTo>
                    <a:cubicBezTo>
                      <a:pt x="3818" y="11319"/>
                      <a:pt x="3848" y="11290"/>
                      <a:pt x="3759" y="11290"/>
                    </a:cubicBezTo>
                    <a:cubicBezTo>
                      <a:pt x="3706" y="11290"/>
                      <a:pt x="3657" y="11316"/>
                      <a:pt x="3637" y="11316"/>
                    </a:cubicBezTo>
                    <a:cubicBezTo>
                      <a:pt x="3627" y="11316"/>
                      <a:pt x="3623" y="11310"/>
                      <a:pt x="3630" y="11290"/>
                    </a:cubicBezTo>
                    <a:cubicBezTo>
                      <a:pt x="3640" y="11220"/>
                      <a:pt x="3689" y="11201"/>
                      <a:pt x="3709" y="11191"/>
                    </a:cubicBezTo>
                    <a:cubicBezTo>
                      <a:pt x="3729" y="11191"/>
                      <a:pt x="3699" y="11131"/>
                      <a:pt x="3699" y="11131"/>
                    </a:cubicBezTo>
                    <a:cubicBezTo>
                      <a:pt x="3699" y="11131"/>
                      <a:pt x="3511" y="11121"/>
                      <a:pt x="3481" y="11072"/>
                    </a:cubicBezTo>
                    <a:cubicBezTo>
                      <a:pt x="3461" y="11032"/>
                      <a:pt x="3501" y="10982"/>
                      <a:pt x="3481" y="10972"/>
                    </a:cubicBezTo>
                    <a:cubicBezTo>
                      <a:pt x="3481" y="10972"/>
                      <a:pt x="3491" y="10963"/>
                      <a:pt x="3491" y="10963"/>
                    </a:cubicBezTo>
                    <a:cubicBezTo>
                      <a:pt x="3491" y="10923"/>
                      <a:pt x="3481" y="10844"/>
                      <a:pt x="3432" y="10844"/>
                    </a:cubicBezTo>
                    <a:cubicBezTo>
                      <a:pt x="3432" y="10824"/>
                      <a:pt x="3432" y="10794"/>
                      <a:pt x="3412" y="10764"/>
                    </a:cubicBezTo>
                    <a:cubicBezTo>
                      <a:pt x="3392" y="10715"/>
                      <a:pt x="3362" y="10675"/>
                      <a:pt x="3342" y="10645"/>
                    </a:cubicBezTo>
                    <a:cubicBezTo>
                      <a:pt x="3329" y="10619"/>
                      <a:pt x="3320" y="10606"/>
                      <a:pt x="3331" y="10606"/>
                    </a:cubicBezTo>
                    <a:cubicBezTo>
                      <a:pt x="3336" y="10606"/>
                      <a:pt x="3346" y="10609"/>
                      <a:pt x="3362" y="10615"/>
                    </a:cubicBezTo>
                    <a:cubicBezTo>
                      <a:pt x="3372" y="10625"/>
                      <a:pt x="3382" y="10635"/>
                      <a:pt x="3392" y="10635"/>
                    </a:cubicBezTo>
                    <a:cubicBezTo>
                      <a:pt x="3441" y="10665"/>
                      <a:pt x="3432" y="10665"/>
                      <a:pt x="3471" y="10725"/>
                    </a:cubicBezTo>
                    <a:cubicBezTo>
                      <a:pt x="3500" y="10774"/>
                      <a:pt x="3574" y="10886"/>
                      <a:pt x="3596" y="10886"/>
                    </a:cubicBezTo>
                    <a:cubicBezTo>
                      <a:pt x="3604" y="10886"/>
                      <a:pt x="3604" y="10868"/>
                      <a:pt x="3590" y="10824"/>
                    </a:cubicBezTo>
                    <a:cubicBezTo>
                      <a:pt x="3551" y="10665"/>
                      <a:pt x="3531" y="10705"/>
                      <a:pt x="3491" y="10606"/>
                    </a:cubicBezTo>
                    <a:cubicBezTo>
                      <a:pt x="3461" y="10497"/>
                      <a:pt x="3461" y="10397"/>
                      <a:pt x="3412" y="10387"/>
                    </a:cubicBezTo>
                    <a:cubicBezTo>
                      <a:pt x="3406" y="10385"/>
                      <a:pt x="3399" y="10383"/>
                      <a:pt x="3392" y="10383"/>
                    </a:cubicBezTo>
                    <a:cubicBezTo>
                      <a:pt x="3375" y="10383"/>
                      <a:pt x="3356" y="10390"/>
                      <a:pt x="3342" y="10397"/>
                    </a:cubicBezTo>
                    <a:cubicBezTo>
                      <a:pt x="3313" y="10397"/>
                      <a:pt x="3293" y="10407"/>
                      <a:pt x="3283" y="10407"/>
                    </a:cubicBezTo>
                    <a:cubicBezTo>
                      <a:pt x="3273" y="10407"/>
                      <a:pt x="3263" y="10397"/>
                      <a:pt x="3253" y="10378"/>
                    </a:cubicBezTo>
                    <a:cubicBezTo>
                      <a:pt x="3244" y="10352"/>
                      <a:pt x="3236" y="10326"/>
                      <a:pt x="3259" y="10326"/>
                    </a:cubicBezTo>
                    <a:cubicBezTo>
                      <a:pt x="3263" y="10326"/>
                      <a:pt x="3268" y="10327"/>
                      <a:pt x="3273" y="10328"/>
                    </a:cubicBezTo>
                    <a:cubicBezTo>
                      <a:pt x="3303" y="10338"/>
                      <a:pt x="3322" y="10348"/>
                      <a:pt x="3342" y="10348"/>
                    </a:cubicBezTo>
                    <a:cubicBezTo>
                      <a:pt x="3351" y="10350"/>
                      <a:pt x="3357" y="10351"/>
                      <a:pt x="3363" y="10351"/>
                    </a:cubicBezTo>
                    <a:cubicBezTo>
                      <a:pt x="3383" y="10351"/>
                      <a:pt x="3380" y="10333"/>
                      <a:pt x="3332" y="10278"/>
                    </a:cubicBezTo>
                    <a:cubicBezTo>
                      <a:pt x="3332" y="10268"/>
                      <a:pt x="3322" y="10268"/>
                      <a:pt x="3322" y="10268"/>
                    </a:cubicBezTo>
                    <a:cubicBezTo>
                      <a:pt x="3303" y="10249"/>
                      <a:pt x="3283" y="10229"/>
                      <a:pt x="3273" y="10209"/>
                    </a:cubicBezTo>
                    <a:cubicBezTo>
                      <a:pt x="3263" y="10209"/>
                      <a:pt x="3263" y="10199"/>
                      <a:pt x="3253" y="10199"/>
                    </a:cubicBezTo>
                    <a:cubicBezTo>
                      <a:pt x="3263" y="10179"/>
                      <a:pt x="3263" y="10169"/>
                      <a:pt x="3263" y="10159"/>
                    </a:cubicBezTo>
                    <a:cubicBezTo>
                      <a:pt x="3273" y="10169"/>
                      <a:pt x="3283" y="10169"/>
                      <a:pt x="3293" y="10179"/>
                    </a:cubicBezTo>
                    <a:cubicBezTo>
                      <a:pt x="3342" y="10219"/>
                      <a:pt x="3402" y="10288"/>
                      <a:pt x="3422" y="10298"/>
                    </a:cubicBezTo>
                    <a:cubicBezTo>
                      <a:pt x="3428" y="10302"/>
                      <a:pt x="3441" y="10307"/>
                      <a:pt x="3452" y="10307"/>
                    </a:cubicBezTo>
                    <a:cubicBezTo>
                      <a:pt x="3472" y="10307"/>
                      <a:pt x="3483" y="10287"/>
                      <a:pt x="3432" y="10189"/>
                    </a:cubicBezTo>
                    <a:cubicBezTo>
                      <a:pt x="3412" y="10149"/>
                      <a:pt x="3392" y="10120"/>
                      <a:pt x="3382" y="10100"/>
                    </a:cubicBezTo>
                    <a:cubicBezTo>
                      <a:pt x="3352" y="10030"/>
                      <a:pt x="3362" y="10021"/>
                      <a:pt x="3332" y="9981"/>
                    </a:cubicBezTo>
                    <a:cubicBezTo>
                      <a:pt x="3332" y="9971"/>
                      <a:pt x="3322" y="9951"/>
                      <a:pt x="3322" y="9941"/>
                    </a:cubicBezTo>
                    <a:cubicBezTo>
                      <a:pt x="3306" y="9901"/>
                      <a:pt x="3297" y="9867"/>
                      <a:pt x="3272" y="9867"/>
                    </a:cubicBezTo>
                    <a:cubicBezTo>
                      <a:pt x="3266" y="9867"/>
                      <a:pt x="3260" y="9868"/>
                      <a:pt x="3253" y="9872"/>
                    </a:cubicBezTo>
                    <a:cubicBezTo>
                      <a:pt x="3233" y="9852"/>
                      <a:pt x="3194" y="9872"/>
                      <a:pt x="3213" y="9812"/>
                    </a:cubicBezTo>
                    <a:cubicBezTo>
                      <a:pt x="3223" y="9753"/>
                      <a:pt x="3243" y="9703"/>
                      <a:pt x="3263" y="9683"/>
                    </a:cubicBezTo>
                    <a:cubicBezTo>
                      <a:pt x="3313" y="9753"/>
                      <a:pt x="3352" y="9773"/>
                      <a:pt x="3422" y="9832"/>
                    </a:cubicBezTo>
                    <a:cubicBezTo>
                      <a:pt x="3463" y="9864"/>
                      <a:pt x="3515" y="9880"/>
                      <a:pt x="3546" y="9880"/>
                    </a:cubicBezTo>
                    <a:cubicBezTo>
                      <a:pt x="3582" y="9880"/>
                      <a:pt x="3590" y="9859"/>
                      <a:pt x="3521" y="9822"/>
                    </a:cubicBezTo>
                    <a:cubicBezTo>
                      <a:pt x="3422" y="9763"/>
                      <a:pt x="3382" y="9723"/>
                      <a:pt x="3362" y="9693"/>
                    </a:cubicBezTo>
                    <a:cubicBezTo>
                      <a:pt x="3362" y="9693"/>
                      <a:pt x="3362" y="9693"/>
                      <a:pt x="3362" y="9683"/>
                    </a:cubicBezTo>
                    <a:cubicBezTo>
                      <a:pt x="3352" y="9674"/>
                      <a:pt x="3352" y="9674"/>
                      <a:pt x="3352" y="9664"/>
                    </a:cubicBezTo>
                    <a:cubicBezTo>
                      <a:pt x="3352" y="9644"/>
                      <a:pt x="3342" y="9594"/>
                      <a:pt x="3382" y="9574"/>
                    </a:cubicBezTo>
                    <a:cubicBezTo>
                      <a:pt x="3451" y="9614"/>
                      <a:pt x="3471" y="9644"/>
                      <a:pt x="3461" y="9683"/>
                    </a:cubicBezTo>
                    <a:cubicBezTo>
                      <a:pt x="3450" y="9718"/>
                      <a:pt x="3488" y="9759"/>
                      <a:pt x="3518" y="9759"/>
                    </a:cubicBezTo>
                    <a:cubicBezTo>
                      <a:pt x="3541" y="9759"/>
                      <a:pt x="3559" y="9737"/>
                      <a:pt x="3551" y="9674"/>
                    </a:cubicBezTo>
                    <a:cubicBezTo>
                      <a:pt x="3551" y="9644"/>
                      <a:pt x="3551" y="9624"/>
                      <a:pt x="3551" y="9604"/>
                    </a:cubicBezTo>
                    <a:cubicBezTo>
                      <a:pt x="3590" y="9604"/>
                      <a:pt x="3600" y="9584"/>
                      <a:pt x="3560" y="9545"/>
                    </a:cubicBezTo>
                    <a:cubicBezTo>
                      <a:pt x="3560" y="9535"/>
                      <a:pt x="3551" y="9535"/>
                      <a:pt x="3541" y="9525"/>
                    </a:cubicBezTo>
                    <a:cubicBezTo>
                      <a:pt x="3541" y="9471"/>
                      <a:pt x="3533" y="9434"/>
                      <a:pt x="3495" y="9434"/>
                    </a:cubicBezTo>
                    <a:cubicBezTo>
                      <a:pt x="3491" y="9434"/>
                      <a:pt x="3486" y="9435"/>
                      <a:pt x="3481" y="9436"/>
                    </a:cubicBezTo>
                    <a:cubicBezTo>
                      <a:pt x="3392" y="9436"/>
                      <a:pt x="3422" y="9416"/>
                      <a:pt x="3382" y="9356"/>
                    </a:cubicBezTo>
                    <a:cubicBezTo>
                      <a:pt x="3342" y="9297"/>
                      <a:pt x="3263" y="9336"/>
                      <a:pt x="3273" y="9307"/>
                    </a:cubicBezTo>
                    <a:cubicBezTo>
                      <a:pt x="3253" y="9307"/>
                      <a:pt x="3253" y="9366"/>
                      <a:pt x="3263" y="9396"/>
                    </a:cubicBezTo>
                    <a:cubicBezTo>
                      <a:pt x="3265" y="9403"/>
                      <a:pt x="3270" y="9405"/>
                      <a:pt x="3276" y="9405"/>
                    </a:cubicBezTo>
                    <a:cubicBezTo>
                      <a:pt x="3299" y="9405"/>
                      <a:pt x="3341" y="9374"/>
                      <a:pt x="3372" y="9366"/>
                    </a:cubicBezTo>
                    <a:lnTo>
                      <a:pt x="3382" y="9366"/>
                    </a:lnTo>
                    <a:cubicBezTo>
                      <a:pt x="3362" y="9396"/>
                      <a:pt x="3332" y="9416"/>
                      <a:pt x="3313" y="9416"/>
                    </a:cubicBezTo>
                    <a:cubicBezTo>
                      <a:pt x="3262" y="9416"/>
                      <a:pt x="3160" y="9372"/>
                      <a:pt x="3057" y="9372"/>
                    </a:cubicBezTo>
                    <a:cubicBezTo>
                      <a:pt x="3039" y="9372"/>
                      <a:pt x="3022" y="9373"/>
                      <a:pt x="3005" y="9376"/>
                    </a:cubicBezTo>
                    <a:cubicBezTo>
                      <a:pt x="3005" y="9376"/>
                      <a:pt x="2995" y="9386"/>
                      <a:pt x="2995" y="9386"/>
                    </a:cubicBezTo>
                    <a:lnTo>
                      <a:pt x="2985" y="9386"/>
                    </a:lnTo>
                    <a:cubicBezTo>
                      <a:pt x="2926" y="9376"/>
                      <a:pt x="2847" y="9346"/>
                      <a:pt x="2906" y="9297"/>
                    </a:cubicBezTo>
                    <a:cubicBezTo>
                      <a:pt x="2936" y="9277"/>
                      <a:pt x="2966" y="9237"/>
                      <a:pt x="2985" y="9198"/>
                    </a:cubicBezTo>
                    <a:lnTo>
                      <a:pt x="2995" y="9198"/>
                    </a:lnTo>
                    <a:cubicBezTo>
                      <a:pt x="3015" y="9188"/>
                      <a:pt x="3055" y="9158"/>
                      <a:pt x="3104" y="9118"/>
                    </a:cubicBezTo>
                    <a:cubicBezTo>
                      <a:pt x="3124" y="9158"/>
                      <a:pt x="3144" y="9178"/>
                      <a:pt x="3164" y="9198"/>
                    </a:cubicBezTo>
                    <a:cubicBezTo>
                      <a:pt x="3081" y="9281"/>
                      <a:pt x="3087" y="9305"/>
                      <a:pt x="3132" y="9305"/>
                    </a:cubicBezTo>
                    <a:cubicBezTo>
                      <a:pt x="3167" y="9305"/>
                      <a:pt x="3226" y="9290"/>
                      <a:pt x="3283" y="9277"/>
                    </a:cubicBezTo>
                    <a:lnTo>
                      <a:pt x="3293" y="9277"/>
                    </a:lnTo>
                    <a:cubicBezTo>
                      <a:pt x="3314" y="9249"/>
                      <a:pt x="3333" y="9240"/>
                      <a:pt x="3350" y="9240"/>
                    </a:cubicBezTo>
                    <a:cubicBezTo>
                      <a:pt x="3388" y="9240"/>
                      <a:pt x="3417" y="9287"/>
                      <a:pt x="3451" y="9287"/>
                    </a:cubicBezTo>
                    <a:cubicBezTo>
                      <a:pt x="3501" y="9287"/>
                      <a:pt x="3541" y="9168"/>
                      <a:pt x="3491" y="9128"/>
                    </a:cubicBezTo>
                    <a:cubicBezTo>
                      <a:pt x="3443" y="9104"/>
                      <a:pt x="3460" y="9073"/>
                      <a:pt x="3489" y="9073"/>
                    </a:cubicBezTo>
                    <a:cubicBezTo>
                      <a:pt x="3496" y="9073"/>
                      <a:pt x="3503" y="9075"/>
                      <a:pt x="3511" y="9079"/>
                    </a:cubicBezTo>
                    <a:cubicBezTo>
                      <a:pt x="3519" y="9081"/>
                      <a:pt x="3531" y="9083"/>
                      <a:pt x="3543" y="9083"/>
                    </a:cubicBezTo>
                    <a:cubicBezTo>
                      <a:pt x="3576" y="9083"/>
                      <a:pt x="3612" y="9069"/>
                      <a:pt x="3590" y="9019"/>
                    </a:cubicBezTo>
                    <a:cubicBezTo>
                      <a:pt x="3560" y="8940"/>
                      <a:pt x="3650" y="8910"/>
                      <a:pt x="3660" y="8900"/>
                    </a:cubicBezTo>
                    <a:cubicBezTo>
                      <a:pt x="3669" y="8880"/>
                      <a:pt x="3630" y="8821"/>
                      <a:pt x="3590" y="8821"/>
                    </a:cubicBezTo>
                    <a:cubicBezTo>
                      <a:pt x="3587" y="8822"/>
                      <a:pt x="3583" y="8822"/>
                      <a:pt x="3579" y="8822"/>
                    </a:cubicBezTo>
                    <a:cubicBezTo>
                      <a:pt x="3548" y="8822"/>
                      <a:pt x="3523" y="8790"/>
                      <a:pt x="3564" y="8790"/>
                    </a:cubicBezTo>
                    <a:cubicBezTo>
                      <a:pt x="3568" y="8790"/>
                      <a:pt x="3574" y="8790"/>
                      <a:pt x="3580" y="8791"/>
                    </a:cubicBezTo>
                    <a:cubicBezTo>
                      <a:pt x="3620" y="8797"/>
                      <a:pt x="3644" y="8815"/>
                      <a:pt x="3658" y="8815"/>
                    </a:cubicBezTo>
                    <a:cubicBezTo>
                      <a:pt x="3669" y="8815"/>
                      <a:pt x="3675" y="8805"/>
                      <a:pt x="3679" y="8771"/>
                    </a:cubicBezTo>
                    <a:cubicBezTo>
                      <a:pt x="3679" y="8682"/>
                      <a:pt x="3669" y="8692"/>
                      <a:pt x="3689" y="8632"/>
                    </a:cubicBezTo>
                    <a:cubicBezTo>
                      <a:pt x="3699" y="8613"/>
                      <a:pt x="3709" y="8563"/>
                      <a:pt x="3719" y="8504"/>
                    </a:cubicBezTo>
                    <a:cubicBezTo>
                      <a:pt x="3731" y="8448"/>
                      <a:pt x="3744" y="8401"/>
                      <a:pt x="3751" y="8401"/>
                    </a:cubicBezTo>
                    <a:cubicBezTo>
                      <a:pt x="3756" y="8401"/>
                      <a:pt x="3759" y="8419"/>
                      <a:pt x="3759" y="8464"/>
                    </a:cubicBezTo>
                    <a:lnTo>
                      <a:pt x="3759" y="8325"/>
                    </a:lnTo>
                    <a:cubicBezTo>
                      <a:pt x="3759" y="8275"/>
                      <a:pt x="3760" y="8256"/>
                      <a:pt x="3761" y="8256"/>
                    </a:cubicBezTo>
                    <a:cubicBezTo>
                      <a:pt x="3765" y="8256"/>
                      <a:pt x="3772" y="8349"/>
                      <a:pt x="3779" y="8424"/>
                    </a:cubicBezTo>
                    <a:cubicBezTo>
                      <a:pt x="3788" y="8474"/>
                      <a:pt x="3798" y="8513"/>
                      <a:pt x="3798" y="8523"/>
                    </a:cubicBezTo>
                    <a:cubicBezTo>
                      <a:pt x="3828" y="8583"/>
                      <a:pt x="3818" y="8682"/>
                      <a:pt x="3828" y="8761"/>
                    </a:cubicBezTo>
                    <a:cubicBezTo>
                      <a:pt x="3828" y="8781"/>
                      <a:pt x="3831" y="8788"/>
                      <a:pt x="3837" y="8788"/>
                    </a:cubicBezTo>
                    <a:cubicBezTo>
                      <a:pt x="3853" y="8788"/>
                      <a:pt x="3892" y="8719"/>
                      <a:pt x="3937" y="8712"/>
                    </a:cubicBezTo>
                    <a:cubicBezTo>
                      <a:pt x="3960" y="8705"/>
                      <a:pt x="3969" y="8702"/>
                      <a:pt x="3970" y="8702"/>
                    </a:cubicBezTo>
                    <a:lnTo>
                      <a:pt x="3970" y="8702"/>
                    </a:lnTo>
                    <a:cubicBezTo>
                      <a:pt x="3970" y="8702"/>
                      <a:pt x="3937" y="8715"/>
                      <a:pt x="3917" y="8742"/>
                    </a:cubicBezTo>
                    <a:cubicBezTo>
                      <a:pt x="3878" y="8801"/>
                      <a:pt x="3848" y="8920"/>
                      <a:pt x="3858" y="8940"/>
                    </a:cubicBezTo>
                    <a:cubicBezTo>
                      <a:pt x="3868" y="8960"/>
                      <a:pt x="3878" y="8930"/>
                      <a:pt x="3888" y="8979"/>
                    </a:cubicBezTo>
                    <a:cubicBezTo>
                      <a:pt x="3895" y="9018"/>
                      <a:pt x="3952" y="9045"/>
                      <a:pt x="3995" y="9045"/>
                    </a:cubicBezTo>
                    <a:cubicBezTo>
                      <a:pt x="4007" y="9045"/>
                      <a:pt x="4018" y="9043"/>
                      <a:pt x="4026" y="9039"/>
                    </a:cubicBezTo>
                    <a:cubicBezTo>
                      <a:pt x="4027" y="9039"/>
                      <a:pt x="4028" y="9038"/>
                      <a:pt x="4029" y="9038"/>
                    </a:cubicBezTo>
                    <a:cubicBezTo>
                      <a:pt x="4053" y="9038"/>
                      <a:pt x="4005" y="9179"/>
                      <a:pt x="3947" y="9208"/>
                    </a:cubicBezTo>
                    <a:cubicBezTo>
                      <a:pt x="3915" y="9233"/>
                      <a:pt x="3937" y="9280"/>
                      <a:pt x="3983" y="9280"/>
                    </a:cubicBezTo>
                    <a:cubicBezTo>
                      <a:pt x="4009" y="9280"/>
                      <a:pt x="4041" y="9266"/>
                      <a:pt x="4076" y="9227"/>
                    </a:cubicBezTo>
                    <a:cubicBezTo>
                      <a:pt x="4085" y="9218"/>
                      <a:pt x="4094" y="9214"/>
                      <a:pt x="4102" y="9214"/>
                    </a:cubicBezTo>
                    <a:cubicBezTo>
                      <a:pt x="4128" y="9214"/>
                      <a:pt x="4152" y="9259"/>
                      <a:pt x="4205" y="9327"/>
                    </a:cubicBezTo>
                    <a:cubicBezTo>
                      <a:pt x="4284" y="9406"/>
                      <a:pt x="4126" y="9356"/>
                      <a:pt x="4076" y="9426"/>
                    </a:cubicBezTo>
                    <a:cubicBezTo>
                      <a:pt x="4063" y="9445"/>
                      <a:pt x="4059" y="9452"/>
                      <a:pt x="4056" y="9452"/>
                    </a:cubicBezTo>
                    <a:cubicBezTo>
                      <a:pt x="4050" y="9452"/>
                      <a:pt x="4050" y="9422"/>
                      <a:pt x="3997" y="9416"/>
                    </a:cubicBezTo>
                    <a:cubicBezTo>
                      <a:pt x="3907" y="9416"/>
                      <a:pt x="3977" y="9525"/>
                      <a:pt x="3967" y="9674"/>
                    </a:cubicBezTo>
                    <a:cubicBezTo>
                      <a:pt x="3959" y="9737"/>
                      <a:pt x="3977" y="9759"/>
                      <a:pt x="3999" y="9759"/>
                    </a:cubicBezTo>
                    <a:cubicBezTo>
                      <a:pt x="4030" y="9759"/>
                      <a:pt x="4068" y="9718"/>
                      <a:pt x="4056" y="9683"/>
                    </a:cubicBezTo>
                    <a:cubicBezTo>
                      <a:pt x="4046" y="9624"/>
                      <a:pt x="4017" y="9644"/>
                      <a:pt x="4136" y="9584"/>
                    </a:cubicBezTo>
                    <a:cubicBezTo>
                      <a:pt x="4170" y="9567"/>
                      <a:pt x="4184" y="9560"/>
                      <a:pt x="4187" y="9560"/>
                    </a:cubicBezTo>
                    <a:cubicBezTo>
                      <a:pt x="4194" y="9560"/>
                      <a:pt x="4130" y="9604"/>
                      <a:pt x="4116" y="9654"/>
                    </a:cubicBezTo>
                    <a:cubicBezTo>
                      <a:pt x="4100" y="9708"/>
                      <a:pt x="4139" y="9768"/>
                      <a:pt x="4176" y="9768"/>
                    </a:cubicBezTo>
                    <a:cubicBezTo>
                      <a:pt x="4186" y="9768"/>
                      <a:pt x="4196" y="9764"/>
                      <a:pt x="4205" y="9753"/>
                    </a:cubicBezTo>
                    <a:cubicBezTo>
                      <a:pt x="4222" y="9732"/>
                      <a:pt x="4238" y="9722"/>
                      <a:pt x="4251" y="9722"/>
                    </a:cubicBezTo>
                    <a:cubicBezTo>
                      <a:pt x="4276" y="9722"/>
                      <a:pt x="4295" y="9755"/>
                      <a:pt x="4314" y="9812"/>
                    </a:cubicBezTo>
                    <a:cubicBezTo>
                      <a:pt x="4319" y="9831"/>
                      <a:pt x="4319" y="9838"/>
                      <a:pt x="4316" y="9838"/>
                    </a:cubicBezTo>
                    <a:cubicBezTo>
                      <a:pt x="4310" y="9838"/>
                      <a:pt x="4291" y="9807"/>
                      <a:pt x="4274" y="9807"/>
                    </a:cubicBezTo>
                    <a:cubicBezTo>
                      <a:pt x="4266" y="9807"/>
                      <a:pt x="4259" y="9813"/>
                      <a:pt x="4254" y="9832"/>
                    </a:cubicBezTo>
                    <a:cubicBezTo>
                      <a:pt x="4235" y="9878"/>
                      <a:pt x="4190" y="9902"/>
                      <a:pt x="4153" y="9902"/>
                    </a:cubicBezTo>
                    <a:cubicBezTo>
                      <a:pt x="4133" y="9902"/>
                      <a:pt x="4116" y="9895"/>
                      <a:pt x="4106" y="9882"/>
                    </a:cubicBezTo>
                    <a:cubicBezTo>
                      <a:pt x="4093" y="9873"/>
                      <a:pt x="4082" y="9868"/>
                      <a:pt x="4070" y="9868"/>
                    </a:cubicBezTo>
                    <a:cubicBezTo>
                      <a:pt x="4042" y="9868"/>
                      <a:pt x="4009" y="9890"/>
                      <a:pt x="3947" y="9931"/>
                    </a:cubicBezTo>
                    <a:cubicBezTo>
                      <a:pt x="3858" y="9991"/>
                      <a:pt x="3997" y="10040"/>
                      <a:pt x="4036" y="10080"/>
                    </a:cubicBezTo>
                    <a:cubicBezTo>
                      <a:pt x="4049" y="10092"/>
                      <a:pt x="4060" y="10095"/>
                      <a:pt x="4072" y="10095"/>
                    </a:cubicBezTo>
                    <a:cubicBezTo>
                      <a:pt x="4082" y="10095"/>
                      <a:pt x="4092" y="10093"/>
                      <a:pt x="4104" y="10093"/>
                    </a:cubicBezTo>
                    <a:cubicBezTo>
                      <a:pt x="4125" y="10093"/>
                      <a:pt x="4150" y="10099"/>
                      <a:pt x="4185" y="10130"/>
                    </a:cubicBezTo>
                    <a:cubicBezTo>
                      <a:pt x="4248" y="10177"/>
                      <a:pt x="4255" y="10231"/>
                      <a:pt x="4270" y="10231"/>
                    </a:cubicBezTo>
                    <a:cubicBezTo>
                      <a:pt x="4274" y="10231"/>
                      <a:pt x="4278" y="10227"/>
                      <a:pt x="4284" y="10219"/>
                    </a:cubicBezTo>
                    <a:cubicBezTo>
                      <a:pt x="4289" y="10214"/>
                      <a:pt x="4294" y="10212"/>
                      <a:pt x="4300" y="10212"/>
                    </a:cubicBezTo>
                    <a:cubicBezTo>
                      <a:pt x="4330" y="10212"/>
                      <a:pt x="4375" y="10274"/>
                      <a:pt x="4433" y="10358"/>
                    </a:cubicBezTo>
                    <a:cubicBezTo>
                      <a:pt x="4478" y="10419"/>
                      <a:pt x="4462" y="10443"/>
                      <a:pt x="4437" y="10443"/>
                    </a:cubicBezTo>
                    <a:cubicBezTo>
                      <a:pt x="4418" y="10443"/>
                      <a:pt x="4392" y="10429"/>
                      <a:pt x="4383" y="10407"/>
                    </a:cubicBezTo>
                    <a:cubicBezTo>
                      <a:pt x="4378" y="10395"/>
                      <a:pt x="4375" y="10390"/>
                      <a:pt x="4373" y="10390"/>
                    </a:cubicBezTo>
                    <a:cubicBezTo>
                      <a:pt x="4367" y="10390"/>
                      <a:pt x="4369" y="10435"/>
                      <a:pt x="4354" y="10457"/>
                    </a:cubicBezTo>
                    <a:cubicBezTo>
                      <a:pt x="4346" y="10468"/>
                      <a:pt x="4336" y="10477"/>
                      <a:pt x="4322" y="10477"/>
                    </a:cubicBezTo>
                    <a:cubicBezTo>
                      <a:pt x="4301" y="10477"/>
                      <a:pt x="4271" y="10455"/>
                      <a:pt x="4235" y="10387"/>
                    </a:cubicBezTo>
                    <a:cubicBezTo>
                      <a:pt x="4221" y="10360"/>
                      <a:pt x="4208" y="10349"/>
                      <a:pt x="4196" y="10349"/>
                    </a:cubicBezTo>
                    <a:cubicBezTo>
                      <a:pt x="4155" y="10349"/>
                      <a:pt x="4126" y="10467"/>
                      <a:pt x="4126" y="10467"/>
                    </a:cubicBezTo>
                    <a:cubicBezTo>
                      <a:pt x="4126" y="10467"/>
                      <a:pt x="4096" y="10536"/>
                      <a:pt x="4036" y="10586"/>
                    </a:cubicBezTo>
                    <a:cubicBezTo>
                      <a:pt x="3977" y="10635"/>
                      <a:pt x="4165" y="10645"/>
                      <a:pt x="4215" y="10655"/>
                    </a:cubicBezTo>
                    <a:cubicBezTo>
                      <a:pt x="4264" y="10665"/>
                      <a:pt x="4195" y="10715"/>
                      <a:pt x="4235" y="10764"/>
                    </a:cubicBezTo>
                    <a:cubicBezTo>
                      <a:pt x="4241" y="10771"/>
                      <a:pt x="4249" y="10774"/>
                      <a:pt x="4257" y="10774"/>
                    </a:cubicBezTo>
                    <a:cubicBezTo>
                      <a:pt x="4300" y="10774"/>
                      <a:pt x="4367" y="10701"/>
                      <a:pt x="4433" y="10685"/>
                    </a:cubicBezTo>
                    <a:cubicBezTo>
                      <a:pt x="4459" y="10678"/>
                      <a:pt x="4479" y="10674"/>
                      <a:pt x="4497" y="10674"/>
                    </a:cubicBezTo>
                    <a:cubicBezTo>
                      <a:pt x="4531" y="10674"/>
                      <a:pt x="4555" y="10692"/>
                      <a:pt x="4602" y="10744"/>
                    </a:cubicBezTo>
                    <a:cubicBezTo>
                      <a:pt x="4651" y="10810"/>
                      <a:pt x="4611" y="10883"/>
                      <a:pt x="4545" y="10883"/>
                    </a:cubicBezTo>
                    <a:cubicBezTo>
                      <a:pt x="4532" y="10883"/>
                      <a:pt x="4517" y="10880"/>
                      <a:pt x="4502" y="10873"/>
                    </a:cubicBezTo>
                    <a:cubicBezTo>
                      <a:pt x="4482" y="10863"/>
                      <a:pt x="4467" y="10859"/>
                      <a:pt x="4457" y="10859"/>
                    </a:cubicBezTo>
                    <a:cubicBezTo>
                      <a:pt x="4418" y="10859"/>
                      <a:pt x="4443" y="10919"/>
                      <a:pt x="4443" y="10943"/>
                    </a:cubicBezTo>
                    <a:cubicBezTo>
                      <a:pt x="4433" y="10972"/>
                      <a:pt x="4512" y="10963"/>
                      <a:pt x="4621" y="11042"/>
                    </a:cubicBezTo>
                    <a:cubicBezTo>
                      <a:pt x="4703" y="11097"/>
                      <a:pt x="4672" y="11142"/>
                      <a:pt x="4622" y="11142"/>
                    </a:cubicBezTo>
                    <a:cubicBezTo>
                      <a:pt x="4600" y="11142"/>
                      <a:pt x="4573" y="11133"/>
                      <a:pt x="4552" y="11111"/>
                    </a:cubicBezTo>
                    <a:cubicBezTo>
                      <a:pt x="4521" y="11084"/>
                      <a:pt x="4493" y="11081"/>
                      <a:pt x="4467" y="11081"/>
                    </a:cubicBezTo>
                    <a:cubicBezTo>
                      <a:pt x="4460" y="11081"/>
                      <a:pt x="4453" y="11082"/>
                      <a:pt x="4445" y="11082"/>
                    </a:cubicBezTo>
                    <a:cubicBezTo>
                      <a:pt x="4413" y="11082"/>
                      <a:pt x="4383" y="11077"/>
                      <a:pt x="4354" y="11022"/>
                    </a:cubicBezTo>
                    <a:cubicBezTo>
                      <a:pt x="4323" y="10966"/>
                      <a:pt x="4300" y="10941"/>
                      <a:pt x="4288" y="10941"/>
                    </a:cubicBezTo>
                    <a:cubicBezTo>
                      <a:pt x="4277" y="10941"/>
                      <a:pt x="4275" y="10964"/>
                      <a:pt x="4284" y="11002"/>
                    </a:cubicBezTo>
                    <a:cubicBezTo>
                      <a:pt x="4298" y="11038"/>
                      <a:pt x="4289" y="11056"/>
                      <a:pt x="4270" y="11056"/>
                    </a:cubicBezTo>
                    <a:cubicBezTo>
                      <a:pt x="4248" y="11056"/>
                      <a:pt x="4212" y="11031"/>
                      <a:pt x="4185" y="10982"/>
                    </a:cubicBezTo>
                    <a:cubicBezTo>
                      <a:pt x="4126" y="10893"/>
                      <a:pt x="4155" y="10844"/>
                      <a:pt x="4086" y="10804"/>
                    </a:cubicBezTo>
                    <a:cubicBezTo>
                      <a:pt x="4080" y="10801"/>
                      <a:pt x="4075" y="10800"/>
                      <a:pt x="4071" y="10800"/>
                    </a:cubicBezTo>
                    <a:cubicBezTo>
                      <a:pt x="4025" y="10800"/>
                      <a:pt x="4066" y="10936"/>
                      <a:pt x="4066" y="10972"/>
                    </a:cubicBezTo>
                    <a:cubicBezTo>
                      <a:pt x="4066" y="11012"/>
                      <a:pt x="4056" y="11052"/>
                      <a:pt x="4136" y="11072"/>
                    </a:cubicBezTo>
                    <a:cubicBezTo>
                      <a:pt x="4215" y="11091"/>
                      <a:pt x="4185" y="11171"/>
                      <a:pt x="4235" y="11250"/>
                    </a:cubicBezTo>
                    <a:cubicBezTo>
                      <a:pt x="4250" y="11274"/>
                      <a:pt x="4262" y="11283"/>
                      <a:pt x="4272" y="11283"/>
                    </a:cubicBezTo>
                    <a:cubicBezTo>
                      <a:pt x="4298" y="11283"/>
                      <a:pt x="4310" y="11209"/>
                      <a:pt x="4354" y="11151"/>
                    </a:cubicBezTo>
                    <a:cubicBezTo>
                      <a:pt x="4362" y="11141"/>
                      <a:pt x="4370" y="11136"/>
                      <a:pt x="4377" y="11136"/>
                    </a:cubicBezTo>
                    <a:cubicBezTo>
                      <a:pt x="4419" y="11136"/>
                      <a:pt x="4436" y="11287"/>
                      <a:pt x="4453" y="11329"/>
                    </a:cubicBezTo>
                    <a:cubicBezTo>
                      <a:pt x="4483" y="11369"/>
                      <a:pt x="4522" y="11310"/>
                      <a:pt x="4592" y="11458"/>
                    </a:cubicBezTo>
                    <a:cubicBezTo>
                      <a:pt x="4647" y="11585"/>
                      <a:pt x="4563" y="11611"/>
                      <a:pt x="4517" y="11611"/>
                    </a:cubicBezTo>
                    <a:cubicBezTo>
                      <a:pt x="4506" y="11611"/>
                      <a:pt x="4496" y="11609"/>
                      <a:pt x="4492" y="11607"/>
                    </a:cubicBezTo>
                    <a:cubicBezTo>
                      <a:pt x="4473" y="11597"/>
                      <a:pt x="4483" y="11419"/>
                      <a:pt x="4423" y="11399"/>
                    </a:cubicBezTo>
                    <a:cubicBezTo>
                      <a:pt x="4416" y="11395"/>
                      <a:pt x="4409" y="11393"/>
                      <a:pt x="4402" y="11393"/>
                    </a:cubicBezTo>
                    <a:cubicBezTo>
                      <a:pt x="4362" y="11393"/>
                      <a:pt x="4337" y="11464"/>
                      <a:pt x="4413" y="11557"/>
                    </a:cubicBezTo>
                    <a:cubicBezTo>
                      <a:pt x="4472" y="11639"/>
                      <a:pt x="4476" y="11665"/>
                      <a:pt x="4454" y="11665"/>
                    </a:cubicBezTo>
                    <a:cubicBezTo>
                      <a:pt x="4447" y="11665"/>
                      <a:pt x="4436" y="11662"/>
                      <a:pt x="4423" y="11657"/>
                    </a:cubicBezTo>
                    <a:cubicBezTo>
                      <a:pt x="4419" y="11655"/>
                      <a:pt x="4416" y="11655"/>
                      <a:pt x="4413" y="11655"/>
                    </a:cubicBezTo>
                    <a:cubicBezTo>
                      <a:pt x="4366" y="11655"/>
                      <a:pt x="4385" y="11786"/>
                      <a:pt x="4403" y="11786"/>
                    </a:cubicBezTo>
                    <a:cubicBezTo>
                      <a:pt x="4432" y="11786"/>
                      <a:pt x="4487" y="11696"/>
                      <a:pt x="4535" y="11696"/>
                    </a:cubicBezTo>
                    <a:cubicBezTo>
                      <a:pt x="4537" y="11696"/>
                      <a:pt x="4540" y="11696"/>
                      <a:pt x="4542" y="11696"/>
                    </a:cubicBezTo>
                    <a:cubicBezTo>
                      <a:pt x="4582" y="11706"/>
                      <a:pt x="4592" y="11756"/>
                      <a:pt x="4621" y="11845"/>
                    </a:cubicBezTo>
                    <a:cubicBezTo>
                      <a:pt x="4621" y="11855"/>
                      <a:pt x="4621" y="11865"/>
                      <a:pt x="4631" y="11865"/>
                    </a:cubicBezTo>
                    <a:cubicBezTo>
                      <a:pt x="4640" y="11898"/>
                      <a:pt x="4651" y="11906"/>
                      <a:pt x="4663" y="11906"/>
                    </a:cubicBezTo>
                    <a:cubicBezTo>
                      <a:pt x="4676" y="11906"/>
                      <a:pt x="4690" y="11896"/>
                      <a:pt x="4704" y="11896"/>
                    </a:cubicBezTo>
                    <a:cubicBezTo>
                      <a:pt x="4720" y="11896"/>
                      <a:pt x="4736" y="11909"/>
                      <a:pt x="4750" y="11964"/>
                    </a:cubicBezTo>
                    <a:cubicBezTo>
                      <a:pt x="4750" y="11974"/>
                      <a:pt x="4750" y="11974"/>
                      <a:pt x="4750" y="11974"/>
                    </a:cubicBezTo>
                    <a:cubicBezTo>
                      <a:pt x="4769" y="12051"/>
                      <a:pt x="4734" y="12079"/>
                      <a:pt x="4688" y="12079"/>
                    </a:cubicBezTo>
                    <a:cubicBezTo>
                      <a:pt x="4634" y="12079"/>
                      <a:pt x="4563" y="12041"/>
                      <a:pt x="4542" y="12004"/>
                    </a:cubicBezTo>
                    <a:cubicBezTo>
                      <a:pt x="4492" y="11934"/>
                      <a:pt x="4572" y="11994"/>
                      <a:pt x="4492" y="11934"/>
                    </a:cubicBezTo>
                    <a:cubicBezTo>
                      <a:pt x="4482" y="11927"/>
                      <a:pt x="4474" y="11923"/>
                      <a:pt x="4468" y="11923"/>
                    </a:cubicBezTo>
                    <a:cubicBezTo>
                      <a:pt x="4435" y="11923"/>
                      <a:pt x="4469" y="12032"/>
                      <a:pt x="4502" y="12133"/>
                    </a:cubicBezTo>
                    <a:cubicBezTo>
                      <a:pt x="4512" y="12142"/>
                      <a:pt x="4522" y="12162"/>
                      <a:pt x="4522" y="12172"/>
                    </a:cubicBezTo>
                    <a:cubicBezTo>
                      <a:pt x="4532" y="12192"/>
                      <a:pt x="4532" y="12212"/>
                      <a:pt x="4542" y="12222"/>
                    </a:cubicBezTo>
                    <a:cubicBezTo>
                      <a:pt x="4548" y="12244"/>
                      <a:pt x="4547" y="12257"/>
                      <a:pt x="4538" y="12257"/>
                    </a:cubicBezTo>
                    <a:cubicBezTo>
                      <a:pt x="4531" y="12257"/>
                      <a:pt x="4520" y="12249"/>
                      <a:pt x="4502" y="12232"/>
                    </a:cubicBezTo>
                    <a:cubicBezTo>
                      <a:pt x="4433" y="12172"/>
                      <a:pt x="4463" y="12083"/>
                      <a:pt x="4433" y="11994"/>
                    </a:cubicBezTo>
                    <a:cubicBezTo>
                      <a:pt x="4424" y="11970"/>
                      <a:pt x="4413" y="11961"/>
                      <a:pt x="4401" y="11961"/>
                    </a:cubicBezTo>
                    <a:cubicBezTo>
                      <a:pt x="4373" y="11961"/>
                      <a:pt x="4341" y="12017"/>
                      <a:pt x="4334" y="12073"/>
                    </a:cubicBezTo>
                    <a:cubicBezTo>
                      <a:pt x="4314" y="12142"/>
                      <a:pt x="4364" y="12083"/>
                      <a:pt x="4413" y="12172"/>
                    </a:cubicBezTo>
                    <a:cubicBezTo>
                      <a:pt x="4445" y="12242"/>
                      <a:pt x="4494" y="12333"/>
                      <a:pt x="4471" y="12333"/>
                    </a:cubicBezTo>
                    <a:cubicBezTo>
                      <a:pt x="4458" y="12333"/>
                      <a:pt x="4424" y="12306"/>
                      <a:pt x="4354" y="12232"/>
                    </a:cubicBezTo>
                    <a:cubicBezTo>
                      <a:pt x="4314" y="12182"/>
                      <a:pt x="4314" y="12133"/>
                      <a:pt x="4294" y="12123"/>
                    </a:cubicBezTo>
                    <a:cubicBezTo>
                      <a:pt x="4292" y="12120"/>
                      <a:pt x="4289" y="12119"/>
                      <a:pt x="4286" y="12119"/>
                    </a:cubicBezTo>
                    <a:cubicBezTo>
                      <a:pt x="4265" y="12119"/>
                      <a:pt x="4237" y="12175"/>
                      <a:pt x="4254" y="12192"/>
                    </a:cubicBezTo>
                    <a:cubicBezTo>
                      <a:pt x="4274" y="12222"/>
                      <a:pt x="4284" y="12222"/>
                      <a:pt x="4324" y="12261"/>
                    </a:cubicBezTo>
                    <a:cubicBezTo>
                      <a:pt x="4364" y="12301"/>
                      <a:pt x="4383" y="12291"/>
                      <a:pt x="4453" y="12371"/>
                    </a:cubicBezTo>
                    <a:cubicBezTo>
                      <a:pt x="4480" y="12401"/>
                      <a:pt x="4499" y="12413"/>
                      <a:pt x="4518" y="12413"/>
                    </a:cubicBezTo>
                    <a:cubicBezTo>
                      <a:pt x="4547" y="12413"/>
                      <a:pt x="4573" y="12385"/>
                      <a:pt x="4621" y="12361"/>
                    </a:cubicBezTo>
                    <a:cubicBezTo>
                      <a:pt x="4631" y="12357"/>
                      <a:pt x="4638" y="12355"/>
                      <a:pt x="4643" y="12355"/>
                    </a:cubicBezTo>
                    <a:cubicBezTo>
                      <a:pt x="4673" y="12355"/>
                      <a:pt x="4584" y="12437"/>
                      <a:pt x="4602" y="12489"/>
                    </a:cubicBezTo>
                    <a:cubicBezTo>
                      <a:pt x="4611" y="12499"/>
                      <a:pt x="4621" y="12509"/>
                      <a:pt x="4641" y="12509"/>
                    </a:cubicBezTo>
                    <a:cubicBezTo>
                      <a:pt x="4701" y="12509"/>
                      <a:pt x="4790" y="12480"/>
                      <a:pt x="4790" y="12480"/>
                    </a:cubicBezTo>
                    <a:cubicBezTo>
                      <a:pt x="4790" y="12480"/>
                      <a:pt x="4810" y="12509"/>
                      <a:pt x="4810" y="12529"/>
                    </a:cubicBezTo>
                    <a:cubicBezTo>
                      <a:pt x="4810" y="12529"/>
                      <a:pt x="4810" y="12539"/>
                      <a:pt x="4810" y="12539"/>
                    </a:cubicBezTo>
                    <a:lnTo>
                      <a:pt x="4800" y="12539"/>
                    </a:lnTo>
                    <a:cubicBezTo>
                      <a:pt x="4790" y="12549"/>
                      <a:pt x="4750" y="12529"/>
                      <a:pt x="4740" y="12599"/>
                    </a:cubicBezTo>
                    <a:cubicBezTo>
                      <a:pt x="4734" y="12625"/>
                      <a:pt x="4740" y="12634"/>
                      <a:pt x="4754" y="12634"/>
                    </a:cubicBezTo>
                    <a:cubicBezTo>
                      <a:pt x="4761" y="12634"/>
                      <a:pt x="4770" y="12632"/>
                      <a:pt x="4780" y="12628"/>
                    </a:cubicBezTo>
                    <a:cubicBezTo>
                      <a:pt x="4800" y="12618"/>
                      <a:pt x="4830" y="12618"/>
                      <a:pt x="4859" y="12618"/>
                    </a:cubicBezTo>
                    <a:lnTo>
                      <a:pt x="4889" y="12618"/>
                    </a:lnTo>
                    <a:cubicBezTo>
                      <a:pt x="4919" y="12618"/>
                      <a:pt x="4899" y="12638"/>
                      <a:pt x="4909" y="12698"/>
                    </a:cubicBezTo>
                    <a:cubicBezTo>
                      <a:pt x="4909" y="12718"/>
                      <a:pt x="4909" y="12727"/>
                      <a:pt x="4899" y="12727"/>
                    </a:cubicBezTo>
                    <a:cubicBezTo>
                      <a:pt x="4888" y="12727"/>
                      <a:pt x="4870" y="12721"/>
                      <a:pt x="4851" y="12721"/>
                    </a:cubicBezTo>
                    <a:cubicBezTo>
                      <a:pt x="4837" y="12721"/>
                      <a:pt x="4823" y="12725"/>
                      <a:pt x="4810" y="12737"/>
                    </a:cubicBezTo>
                    <a:cubicBezTo>
                      <a:pt x="4760" y="12767"/>
                      <a:pt x="4810" y="12767"/>
                      <a:pt x="4830" y="12817"/>
                    </a:cubicBezTo>
                    <a:cubicBezTo>
                      <a:pt x="4840" y="12827"/>
                      <a:pt x="4849" y="12846"/>
                      <a:pt x="4849" y="12866"/>
                    </a:cubicBezTo>
                    <a:cubicBezTo>
                      <a:pt x="4849" y="12913"/>
                      <a:pt x="4838" y="12931"/>
                      <a:pt x="4823" y="12931"/>
                    </a:cubicBezTo>
                    <a:cubicBezTo>
                      <a:pt x="4805" y="12931"/>
                      <a:pt x="4781" y="12908"/>
                      <a:pt x="4760" y="12876"/>
                    </a:cubicBezTo>
                    <a:cubicBezTo>
                      <a:pt x="4730" y="12827"/>
                      <a:pt x="4701" y="12807"/>
                      <a:pt x="4681" y="12757"/>
                    </a:cubicBezTo>
                    <a:cubicBezTo>
                      <a:pt x="4681" y="12757"/>
                      <a:pt x="4671" y="12757"/>
                      <a:pt x="4671" y="12747"/>
                    </a:cubicBezTo>
                    <a:cubicBezTo>
                      <a:pt x="4653" y="12693"/>
                      <a:pt x="4643" y="12647"/>
                      <a:pt x="4611" y="12647"/>
                    </a:cubicBezTo>
                    <a:cubicBezTo>
                      <a:pt x="4608" y="12647"/>
                      <a:pt x="4605" y="12647"/>
                      <a:pt x="4602" y="12648"/>
                    </a:cubicBezTo>
                    <a:cubicBezTo>
                      <a:pt x="4562" y="12658"/>
                      <a:pt x="4572" y="12678"/>
                      <a:pt x="4611" y="12787"/>
                    </a:cubicBezTo>
                    <a:cubicBezTo>
                      <a:pt x="4611" y="12797"/>
                      <a:pt x="4621" y="12807"/>
                      <a:pt x="4621" y="12817"/>
                    </a:cubicBezTo>
                    <a:cubicBezTo>
                      <a:pt x="4641" y="12876"/>
                      <a:pt x="4641" y="12856"/>
                      <a:pt x="4621" y="12906"/>
                    </a:cubicBezTo>
                    <a:cubicBezTo>
                      <a:pt x="4613" y="12914"/>
                      <a:pt x="4606" y="12917"/>
                      <a:pt x="4602" y="12917"/>
                    </a:cubicBezTo>
                    <a:cubicBezTo>
                      <a:pt x="4595" y="12917"/>
                      <a:pt x="4592" y="12912"/>
                      <a:pt x="4592" y="12906"/>
                    </a:cubicBezTo>
                    <a:cubicBezTo>
                      <a:pt x="4572" y="12866"/>
                      <a:pt x="4562" y="12807"/>
                      <a:pt x="4562" y="12767"/>
                    </a:cubicBezTo>
                    <a:cubicBezTo>
                      <a:pt x="4552" y="12718"/>
                      <a:pt x="4512" y="12727"/>
                      <a:pt x="4453" y="12688"/>
                    </a:cubicBezTo>
                    <a:cubicBezTo>
                      <a:pt x="4445" y="12682"/>
                      <a:pt x="4440" y="12679"/>
                      <a:pt x="4436" y="12679"/>
                    </a:cubicBezTo>
                    <a:cubicBezTo>
                      <a:pt x="4411" y="12679"/>
                      <a:pt x="4433" y="12766"/>
                      <a:pt x="4433" y="12817"/>
                    </a:cubicBezTo>
                    <a:cubicBezTo>
                      <a:pt x="4433" y="12876"/>
                      <a:pt x="4443" y="12856"/>
                      <a:pt x="4463" y="12946"/>
                    </a:cubicBezTo>
                    <a:cubicBezTo>
                      <a:pt x="4463" y="12946"/>
                      <a:pt x="4463" y="12946"/>
                      <a:pt x="4463" y="12956"/>
                    </a:cubicBezTo>
                    <a:cubicBezTo>
                      <a:pt x="4463" y="12972"/>
                      <a:pt x="4463" y="12979"/>
                      <a:pt x="4459" y="12979"/>
                    </a:cubicBezTo>
                    <a:cubicBezTo>
                      <a:pt x="4457" y="12979"/>
                      <a:pt x="4452" y="12974"/>
                      <a:pt x="4443" y="12965"/>
                    </a:cubicBezTo>
                    <a:cubicBezTo>
                      <a:pt x="4433" y="12936"/>
                      <a:pt x="4403" y="12886"/>
                      <a:pt x="4383" y="12846"/>
                    </a:cubicBezTo>
                    <a:cubicBezTo>
                      <a:pt x="4366" y="12804"/>
                      <a:pt x="4362" y="12792"/>
                      <a:pt x="4355" y="12792"/>
                    </a:cubicBezTo>
                    <a:cubicBezTo>
                      <a:pt x="4347" y="12792"/>
                      <a:pt x="4334" y="12808"/>
                      <a:pt x="4293" y="12808"/>
                    </a:cubicBezTo>
                    <a:cubicBezTo>
                      <a:pt x="4288" y="12808"/>
                      <a:pt x="4281" y="12807"/>
                      <a:pt x="4274" y="12807"/>
                    </a:cubicBezTo>
                    <a:cubicBezTo>
                      <a:pt x="4175" y="12807"/>
                      <a:pt x="4264" y="12837"/>
                      <a:pt x="4324" y="12916"/>
                    </a:cubicBezTo>
                    <a:cubicBezTo>
                      <a:pt x="4364" y="12969"/>
                      <a:pt x="4359" y="12982"/>
                      <a:pt x="4337" y="12982"/>
                    </a:cubicBezTo>
                    <a:cubicBezTo>
                      <a:pt x="4326" y="12982"/>
                      <a:pt x="4311" y="12979"/>
                      <a:pt x="4294" y="12975"/>
                    </a:cubicBezTo>
                    <a:cubicBezTo>
                      <a:pt x="4245" y="12965"/>
                      <a:pt x="4294" y="12975"/>
                      <a:pt x="4205" y="12946"/>
                    </a:cubicBezTo>
                    <a:cubicBezTo>
                      <a:pt x="4195" y="12941"/>
                      <a:pt x="4187" y="12939"/>
                      <a:pt x="4180" y="12939"/>
                    </a:cubicBezTo>
                    <a:cubicBezTo>
                      <a:pt x="4128" y="12939"/>
                      <a:pt x="4175" y="13065"/>
                      <a:pt x="4175" y="13065"/>
                    </a:cubicBezTo>
                    <a:cubicBezTo>
                      <a:pt x="4175" y="13065"/>
                      <a:pt x="4219" y="13108"/>
                      <a:pt x="4263" y="13108"/>
                    </a:cubicBezTo>
                    <a:cubicBezTo>
                      <a:pt x="4270" y="13108"/>
                      <a:pt x="4277" y="13107"/>
                      <a:pt x="4284" y="13104"/>
                    </a:cubicBezTo>
                    <a:cubicBezTo>
                      <a:pt x="4335" y="13087"/>
                      <a:pt x="4335" y="13028"/>
                      <a:pt x="4376" y="13028"/>
                    </a:cubicBezTo>
                    <a:cubicBezTo>
                      <a:pt x="4384" y="13028"/>
                      <a:pt x="4392" y="13030"/>
                      <a:pt x="4403" y="13035"/>
                    </a:cubicBezTo>
                    <a:cubicBezTo>
                      <a:pt x="4403" y="13035"/>
                      <a:pt x="4403" y="13045"/>
                      <a:pt x="4413" y="13045"/>
                    </a:cubicBezTo>
                    <a:cubicBezTo>
                      <a:pt x="4463" y="13074"/>
                      <a:pt x="4453" y="13094"/>
                      <a:pt x="4473" y="13114"/>
                    </a:cubicBezTo>
                    <a:lnTo>
                      <a:pt x="4483" y="13114"/>
                    </a:lnTo>
                    <a:cubicBezTo>
                      <a:pt x="4492" y="13124"/>
                      <a:pt x="4502" y="13104"/>
                      <a:pt x="4532" y="13154"/>
                    </a:cubicBezTo>
                    <a:cubicBezTo>
                      <a:pt x="4545" y="13174"/>
                      <a:pt x="4553" y="13185"/>
                      <a:pt x="4561" y="13185"/>
                    </a:cubicBezTo>
                    <a:cubicBezTo>
                      <a:pt x="4572" y="13185"/>
                      <a:pt x="4580" y="13165"/>
                      <a:pt x="4592" y="13124"/>
                    </a:cubicBezTo>
                    <a:cubicBezTo>
                      <a:pt x="4597" y="13107"/>
                      <a:pt x="4610" y="13100"/>
                      <a:pt x="4625" y="13100"/>
                    </a:cubicBezTo>
                    <a:cubicBezTo>
                      <a:pt x="4664" y="13100"/>
                      <a:pt x="4722" y="13140"/>
                      <a:pt x="4750" y="13154"/>
                    </a:cubicBezTo>
                    <a:lnTo>
                      <a:pt x="4760" y="13154"/>
                    </a:lnTo>
                    <a:cubicBezTo>
                      <a:pt x="4790" y="13174"/>
                      <a:pt x="4740" y="13203"/>
                      <a:pt x="4711" y="13243"/>
                    </a:cubicBezTo>
                    <a:cubicBezTo>
                      <a:pt x="4701" y="13253"/>
                      <a:pt x="4691" y="13263"/>
                      <a:pt x="4691" y="13273"/>
                    </a:cubicBezTo>
                    <a:cubicBezTo>
                      <a:pt x="4691" y="13293"/>
                      <a:pt x="4691" y="13293"/>
                      <a:pt x="4711" y="13293"/>
                    </a:cubicBezTo>
                    <a:cubicBezTo>
                      <a:pt x="4711" y="13293"/>
                      <a:pt x="4711" y="13283"/>
                      <a:pt x="4711" y="13283"/>
                    </a:cubicBezTo>
                    <a:lnTo>
                      <a:pt x="4740" y="13283"/>
                    </a:lnTo>
                    <a:cubicBezTo>
                      <a:pt x="4770" y="13273"/>
                      <a:pt x="4810" y="13273"/>
                      <a:pt x="4830" y="13273"/>
                    </a:cubicBezTo>
                    <a:cubicBezTo>
                      <a:pt x="4849" y="13273"/>
                      <a:pt x="4859" y="13283"/>
                      <a:pt x="4859" y="13293"/>
                    </a:cubicBezTo>
                    <a:cubicBezTo>
                      <a:pt x="4869" y="13303"/>
                      <a:pt x="4869" y="13312"/>
                      <a:pt x="4879" y="13322"/>
                    </a:cubicBezTo>
                    <a:cubicBezTo>
                      <a:pt x="4879" y="13332"/>
                      <a:pt x="4889" y="13342"/>
                      <a:pt x="4889" y="13352"/>
                    </a:cubicBezTo>
                    <a:cubicBezTo>
                      <a:pt x="4899" y="13362"/>
                      <a:pt x="4899" y="13372"/>
                      <a:pt x="4909" y="13382"/>
                    </a:cubicBezTo>
                    <a:cubicBezTo>
                      <a:pt x="4939" y="13412"/>
                      <a:pt x="4879" y="13491"/>
                      <a:pt x="4859" y="13501"/>
                    </a:cubicBezTo>
                    <a:cubicBezTo>
                      <a:pt x="4856" y="13502"/>
                      <a:pt x="4853" y="13503"/>
                      <a:pt x="4850" y="13503"/>
                    </a:cubicBezTo>
                    <a:cubicBezTo>
                      <a:pt x="4833" y="13503"/>
                      <a:pt x="4813" y="13480"/>
                      <a:pt x="4780" y="13422"/>
                    </a:cubicBezTo>
                    <a:cubicBezTo>
                      <a:pt x="4780" y="13422"/>
                      <a:pt x="4780" y="13412"/>
                      <a:pt x="4780" y="13412"/>
                    </a:cubicBezTo>
                    <a:cubicBezTo>
                      <a:pt x="4754" y="13370"/>
                      <a:pt x="4736" y="13356"/>
                      <a:pt x="4724" y="13356"/>
                    </a:cubicBezTo>
                    <a:cubicBezTo>
                      <a:pt x="4712" y="13356"/>
                      <a:pt x="4705" y="13368"/>
                      <a:pt x="4701" y="13382"/>
                    </a:cubicBezTo>
                    <a:cubicBezTo>
                      <a:pt x="4691" y="13392"/>
                      <a:pt x="4711" y="13412"/>
                      <a:pt x="4730" y="13431"/>
                    </a:cubicBezTo>
                    <a:cubicBezTo>
                      <a:pt x="4740" y="13441"/>
                      <a:pt x="4750" y="13451"/>
                      <a:pt x="4760" y="13461"/>
                    </a:cubicBezTo>
                    <a:cubicBezTo>
                      <a:pt x="4770" y="13481"/>
                      <a:pt x="4820" y="13580"/>
                      <a:pt x="4780" y="13610"/>
                    </a:cubicBezTo>
                    <a:cubicBezTo>
                      <a:pt x="4760" y="13630"/>
                      <a:pt x="4743" y="13640"/>
                      <a:pt x="4730" y="13640"/>
                    </a:cubicBezTo>
                    <a:cubicBezTo>
                      <a:pt x="4718" y="13640"/>
                      <a:pt x="4711" y="13630"/>
                      <a:pt x="4711" y="13610"/>
                    </a:cubicBezTo>
                    <a:cubicBezTo>
                      <a:pt x="4711" y="13585"/>
                      <a:pt x="4677" y="13521"/>
                      <a:pt x="4649" y="13521"/>
                    </a:cubicBezTo>
                    <a:cubicBezTo>
                      <a:pt x="4642" y="13521"/>
                      <a:pt x="4637" y="13524"/>
                      <a:pt x="4631" y="13531"/>
                    </a:cubicBezTo>
                    <a:cubicBezTo>
                      <a:pt x="4627" y="13539"/>
                      <a:pt x="4621" y="13542"/>
                      <a:pt x="4613" y="13542"/>
                    </a:cubicBezTo>
                    <a:cubicBezTo>
                      <a:pt x="4603" y="13542"/>
                      <a:pt x="4589" y="13536"/>
                      <a:pt x="4572" y="13531"/>
                    </a:cubicBezTo>
                    <a:cubicBezTo>
                      <a:pt x="4542" y="13511"/>
                      <a:pt x="4512" y="13471"/>
                      <a:pt x="4502" y="13451"/>
                    </a:cubicBezTo>
                    <a:cubicBezTo>
                      <a:pt x="4493" y="13415"/>
                      <a:pt x="4402" y="13330"/>
                      <a:pt x="4333" y="13330"/>
                    </a:cubicBezTo>
                    <a:cubicBezTo>
                      <a:pt x="4327" y="13330"/>
                      <a:pt x="4320" y="13331"/>
                      <a:pt x="4314" y="13332"/>
                    </a:cubicBezTo>
                    <a:cubicBezTo>
                      <a:pt x="4235" y="13352"/>
                      <a:pt x="4373" y="13441"/>
                      <a:pt x="4403" y="13481"/>
                    </a:cubicBezTo>
                    <a:cubicBezTo>
                      <a:pt x="4403" y="13491"/>
                      <a:pt x="4403" y="13501"/>
                      <a:pt x="4403" y="13511"/>
                    </a:cubicBezTo>
                    <a:cubicBezTo>
                      <a:pt x="4393" y="13531"/>
                      <a:pt x="4383" y="13550"/>
                      <a:pt x="4373" y="13560"/>
                    </a:cubicBezTo>
                    <a:cubicBezTo>
                      <a:pt x="4345" y="13582"/>
                      <a:pt x="4316" y="13598"/>
                      <a:pt x="4291" y="13598"/>
                    </a:cubicBezTo>
                    <a:cubicBezTo>
                      <a:pt x="4282" y="13598"/>
                      <a:pt x="4273" y="13596"/>
                      <a:pt x="4264" y="13590"/>
                    </a:cubicBezTo>
                    <a:cubicBezTo>
                      <a:pt x="4256" y="13582"/>
                      <a:pt x="4249" y="13578"/>
                      <a:pt x="4244" y="13578"/>
                    </a:cubicBezTo>
                    <a:cubicBezTo>
                      <a:pt x="4230" y="13578"/>
                      <a:pt x="4225" y="13601"/>
                      <a:pt x="4225" y="13630"/>
                    </a:cubicBezTo>
                    <a:cubicBezTo>
                      <a:pt x="4225" y="13660"/>
                      <a:pt x="4235" y="13689"/>
                      <a:pt x="4235" y="13709"/>
                    </a:cubicBezTo>
                    <a:cubicBezTo>
                      <a:pt x="4240" y="13722"/>
                      <a:pt x="4249" y="13727"/>
                      <a:pt x="4261" y="13727"/>
                    </a:cubicBezTo>
                    <a:cubicBezTo>
                      <a:pt x="4294" y="13727"/>
                      <a:pt x="4349" y="13687"/>
                      <a:pt x="4393" y="13679"/>
                    </a:cubicBezTo>
                    <a:cubicBezTo>
                      <a:pt x="4443" y="13669"/>
                      <a:pt x="4473" y="13570"/>
                      <a:pt x="4512" y="13570"/>
                    </a:cubicBezTo>
                    <a:cubicBezTo>
                      <a:pt x="4514" y="13570"/>
                      <a:pt x="4516" y="13570"/>
                      <a:pt x="4517" y="13570"/>
                    </a:cubicBezTo>
                    <a:cubicBezTo>
                      <a:pt x="4549" y="13570"/>
                      <a:pt x="4522" y="13664"/>
                      <a:pt x="4522" y="13749"/>
                    </a:cubicBezTo>
                    <a:cubicBezTo>
                      <a:pt x="4522" y="13791"/>
                      <a:pt x="4542" y="13803"/>
                      <a:pt x="4568" y="13803"/>
                    </a:cubicBezTo>
                    <a:cubicBezTo>
                      <a:pt x="4579" y="13803"/>
                      <a:pt x="4590" y="13801"/>
                      <a:pt x="4602" y="13798"/>
                    </a:cubicBezTo>
                    <a:cubicBezTo>
                      <a:pt x="4631" y="13788"/>
                      <a:pt x="4651" y="13788"/>
                      <a:pt x="4681" y="13778"/>
                    </a:cubicBezTo>
                    <a:lnTo>
                      <a:pt x="4701" y="13778"/>
                    </a:lnTo>
                    <a:cubicBezTo>
                      <a:pt x="4755" y="13769"/>
                      <a:pt x="4793" y="13728"/>
                      <a:pt x="4844" y="13728"/>
                    </a:cubicBezTo>
                    <a:cubicBezTo>
                      <a:pt x="4849" y="13728"/>
                      <a:pt x="4854" y="13728"/>
                      <a:pt x="4859" y="13729"/>
                    </a:cubicBezTo>
                    <a:cubicBezTo>
                      <a:pt x="4866" y="13729"/>
                      <a:pt x="4873" y="13725"/>
                      <a:pt x="4879" y="13725"/>
                    </a:cubicBezTo>
                    <a:cubicBezTo>
                      <a:pt x="4882" y="13725"/>
                      <a:pt x="4886" y="13726"/>
                      <a:pt x="4889" y="13729"/>
                    </a:cubicBezTo>
                    <a:cubicBezTo>
                      <a:pt x="4929" y="13739"/>
                      <a:pt x="4968" y="13778"/>
                      <a:pt x="4998" y="13808"/>
                    </a:cubicBezTo>
                    <a:cubicBezTo>
                      <a:pt x="5018" y="13848"/>
                      <a:pt x="5028" y="13878"/>
                      <a:pt x="4998" y="13888"/>
                    </a:cubicBezTo>
                    <a:cubicBezTo>
                      <a:pt x="4939" y="13897"/>
                      <a:pt x="4830" y="13937"/>
                      <a:pt x="4849" y="14036"/>
                    </a:cubicBezTo>
                    <a:cubicBezTo>
                      <a:pt x="4849" y="14046"/>
                      <a:pt x="4849" y="14046"/>
                      <a:pt x="4849" y="14056"/>
                    </a:cubicBezTo>
                    <a:cubicBezTo>
                      <a:pt x="4833" y="14040"/>
                      <a:pt x="4797" y="13964"/>
                      <a:pt x="4768" y="13964"/>
                    </a:cubicBezTo>
                    <a:cubicBezTo>
                      <a:pt x="4762" y="13964"/>
                      <a:pt x="4756" y="13968"/>
                      <a:pt x="4750" y="13977"/>
                    </a:cubicBezTo>
                    <a:cubicBezTo>
                      <a:pt x="4730" y="14007"/>
                      <a:pt x="4730" y="14036"/>
                      <a:pt x="4730" y="14076"/>
                    </a:cubicBezTo>
                    <a:lnTo>
                      <a:pt x="4810" y="14086"/>
                    </a:lnTo>
                    <a:cubicBezTo>
                      <a:pt x="4810" y="14096"/>
                      <a:pt x="4800" y="14096"/>
                      <a:pt x="4790" y="14106"/>
                    </a:cubicBezTo>
                    <a:cubicBezTo>
                      <a:pt x="4785" y="14111"/>
                      <a:pt x="4781" y="14112"/>
                      <a:pt x="4778" y="14112"/>
                    </a:cubicBezTo>
                    <a:cubicBezTo>
                      <a:pt x="4774" y="14112"/>
                      <a:pt x="4771" y="14111"/>
                      <a:pt x="4766" y="14111"/>
                    </a:cubicBezTo>
                    <a:cubicBezTo>
                      <a:pt x="4758" y="14111"/>
                      <a:pt x="4745" y="14116"/>
                      <a:pt x="4721" y="14145"/>
                    </a:cubicBezTo>
                    <a:cubicBezTo>
                      <a:pt x="4721" y="14145"/>
                      <a:pt x="4711" y="14145"/>
                      <a:pt x="4711" y="14155"/>
                    </a:cubicBezTo>
                    <a:cubicBezTo>
                      <a:pt x="4701" y="14175"/>
                      <a:pt x="4691" y="14185"/>
                      <a:pt x="4671" y="14185"/>
                    </a:cubicBezTo>
                    <a:cubicBezTo>
                      <a:pt x="4611" y="14175"/>
                      <a:pt x="4582" y="14155"/>
                      <a:pt x="4562" y="14106"/>
                    </a:cubicBezTo>
                    <a:cubicBezTo>
                      <a:pt x="4542" y="14106"/>
                      <a:pt x="4512" y="14116"/>
                      <a:pt x="4483" y="14126"/>
                    </a:cubicBezTo>
                    <a:cubicBezTo>
                      <a:pt x="4473" y="14155"/>
                      <a:pt x="4473" y="14195"/>
                      <a:pt x="4463" y="14225"/>
                    </a:cubicBezTo>
                    <a:cubicBezTo>
                      <a:pt x="4483" y="14235"/>
                      <a:pt x="4502" y="14254"/>
                      <a:pt x="4492" y="14264"/>
                    </a:cubicBezTo>
                    <a:cubicBezTo>
                      <a:pt x="4487" y="14276"/>
                      <a:pt x="4488" y="14281"/>
                      <a:pt x="4483" y="14281"/>
                    </a:cubicBezTo>
                    <a:cubicBezTo>
                      <a:pt x="4481" y="14281"/>
                      <a:pt x="4475" y="14278"/>
                      <a:pt x="4463" y="14274"/>
                    </a:cubicBezTo>
                    <a:cubicBezTo>
                      <a:pt x="4459" y="14278"/>
                      <a:pt x="4455" y="14281"/>
                      <a:pt x="4451" y="14281"/>
                    </a:cubicBezTo>
                    <a:cubicBezTo>
                      <a:pt x="4446" y="14281"/>
                      <a:pt x="4443" y="14276"/>
                      <a:pt x="4443" y="14264"/>
                    </a:cubicBezTo>
                    <a:lnTo>
                      <a:pt x="4423" y="14264"/>
                    </a:lnTo>
                    <a:cubicBezTo>
                      <a:pt x="4394" y="14260"/>
                      <a:pt x="4362" y="14258"/>
                      <a:pt x="4334" y="14258"/>
                    </a:cubicBezTo>
                    <a:cubicBezTo>
                      <a:pt x="4293" y="14258"/>
                      <a:pt x="4260" y="14263"/>
                      <a:pt x="4254" y="14274"/>
                    </a:cubicBezTo>
                    <a:cubicBezTo>
                      <a:pt x="4245" y="14304"/>
                      <a:pt x="4235" y="14344"/>
                      <a:pt x="4195" y="14363"/>
                    </a:cubicBezTo>
                    <a:cubicBezTo>
                      <a:pt x="4155" y="14393"/>
                      <a:pt x="4235" y="14473"/>
                      <a:pt x="4264" y="14482"/>
                    </a:cubicBezTo>
                    <a:cubicBezTo>
                      <a:pt x="4268" y="14484"/>
                      <a:pt x="4272" y="14484"/>
                      <a:pt x="4275" y="14484"/>
                    </a:cubicBezTo>
                    <a:cubicBezTo>
                      <a:pt x="4300" y="14484"/>
                      <a:pt x="4321" y="14454"/>
                      <a:pt x="4373" y="14393"/>
                    </a:cubicBezTo>
                    <a:cubicBezTo>
                      <a:pt x="4412" y="14355"/>
                      <a:pt x="4435" y="14341"/>
                      <a:pt x="4451" y="14341"/>
                    </a:cubicBezTo>
                    <a:cubicBezTo>
                      <a:pt x="4465" y="14341"/>
                      <a:pt x="4474" y="14350"/>
                      <a:pt x="4483" y="14363"/>
                    </a:cubicBezTo>
                    <a:cubicBezTo>
                      <a:pt x="4502" y="14383"/>
                      <a:pt x="4423" y="14413"/>
                      <a:pt x="4403" y="14443"/>
                    </a:cubicBezTo>
                    <a:cubicBezTo>
                      <a:pt x="4383" y="14463"/>
                      <a:pt x="4314" y="14552"/>
                      <a:pt x="4373" y="14582"/>
                    </a:cubicBezTo>
                    <a:cubicBezTo>
                      <a:pt x="4405" y="14603"/>
                      <a:pt x="4432" y="14613"/>
                      <a:pt x="4449" y="14613"/>
                    </a:cubicBezTo>
                    <a:cubicBezTo>
                      <a:pt x="4464" y="14613"/>
                      <a:pt x="4473" y="14605"/>
                      <a:pt x="4473" y="14592"/>
                    </a:cubicBezTo>
                    <a:cubicBezTo>
                      <a:pt x="4473" y="14559"/>
                      <a:pt x="4512" y="14501"/>
                      <a:pt x="4547" y="14501"/>
                    </a:cubicBezTo>
                    <a:cubicBezTo>
                      <a:pt x="4556" y="14501"/>
                      <a:pt x="4564" y="14505"/>
                      <a:pt x="4572" y="14512"/>
                    </a:cubicBezTo>
                    <a:cubicBezTo>
                      <a:pt x="4579" y="14520"/>
                      <a:pt x="4590" y="14523"/>
                      <a:pt x="4603" y="14523"/>
                    </a:cubicBezTo>
                    <a:cubicBezTo>
                      <a:pt x="4656" y="14523"/>
                      <a:pt x="4742" y="14465"/>
                      <a:pt x="4750" y="14433"/>
                    </a:cubicBezTo>
                    <a:cubicBezTo>
                      <a:pt x="4759" y="14397"/>
                      <a:pt x="4900" y="14311"/>
                      <a:pt x="5000" y="14311"/>
                    </a:cubicBezTo>
                    <a:cubicBezTo>
                      <a:pt x="5010" y="14311"/>
                      <a:pt x="5019" y="14312"/>
                      <a:pt x="5028" y="14314"/>
                    </a:cubicBezTo>
                    <a:cubicBezTo>
                      <a:pt x="5117" y="14334"/>
                      <a:pt x="4939" y="14413"/>
                      <a:pt x="4899" y="14463"/>
                    </a:cubicBezTo>
                    <a:cubicBezTo>
                      <a:pt x="4866" y="14504"/>
                      <a:pt x="4962" y="14572"/>
                      <a:pt x="5041" y="14572"/>
                    </a:cubicBezTo>
                    <a:cubicBezTo>
                      <a:pt x="5058" y="14572"/>
                      <a:pt x="5074" y="14569"/>
                      <a:pt x="5087" y="14562"/>
                    </a:cubicBezTo>
                    <a:cubicBezTo>
                      <a:pt x="5099" y="14556"/>
                      <a:pt x="5109" y="14553"/>
                      <a:pt x="5117" y="14553"/>
                    </a:cubicBezTo>
                    <a:cubicBezTo>
                      <a:pt x="5161" y="14553"/>
                      <a:pt x="5144" y="14639"/>
                      <a:pt x="5127" y="14681"/>
                    </a:cubicBezTo>
                    <a:cubicBezTo>
                      <a:pt x="5120" y="14690"/>
                      <a:pt x="5110" y="14693"/>
                      <a:pt x="5097" y="14693"/>
                    </a:cubicBezTo>
                    <a:cubicBezTo>
                      <a:pt x="5051" y="14693"/>
                      <a:pt x="4973" y="14651"/>
                      <a:pt x="4919" y="14651"/>
                    </a:cubicBezTo>
                    <a:cubicBezTo>
                      <a:pt x="4840" y="14641"/>
                      <a:pt x="4800" y="14542"/>
                      <a:pt x="4750" y="14542"/>
                    </a:cubicBezTo>
                    <a:cubicBezTo>
                      <a:pt x="4747" y="14542"/>
                      <a:pt x="4745" y="14541"/>
                      <a:pt x="4743" y="14541"/>
                    </a:cubicBezTo>
                    <a:cubicBezTo>
                      <a:pt x="4694" y="14541"/>
                      <a:pt x="4730" y="14635"/>
                      <a:pt x="4730" y="14720"/>
                    </a:cubicBezTo>
                    <a:cubicBezTo>
                      <a:pt x="4730" y="14754"/>
                      <a:pt x="4703" y="14765"/>
                      <a:pt x="4665" y="14765"/>
                    </a:cubicBezTo>
                    <a:cubicBezTo>
                      <a:pt x="4613" y="14765"/>
                      <a:pt x="4539" y="14746"/>
                      <a:pt x="4483" y="14740"/>
                    </a:cubicBezTo>
                    <a:cubicBezTo>
                      <a:pt x="4397" y="14732"/>
                      <a:pt x="4349" y="14687"/>
                      <a:pt x="4268" y="14687"/>
                    </a:cubicBezTo>
                    <a:cubicBezTo>
                      <a:pt x="4254" y="14687"/>
                      <a:pt x="4240" y="14688"/>
                      <a:pt x="4225" y="14691"/>
                    </a:cubicBezTo>
                    <a:cubicBezTo>
                      <a:pt x="4116" y="14711"/>
                      <a:pt x="3987" y="14839"/>
                      <a:pt x="4076" y="14849"/>
                    </a:cubicBezTo>
                    <a:cubicBezTo>
                      <a:pt x="4155" y="14849"/>
                      <a:pt x="4304" y="14899"/>
                      <a:pt x="4274" y="14988"/>
                    </a:cubicBezTo>
                    <a:cubicBezTo>
                      <a:pt x="4269" y="15007"/>
                      <a:pt x="4268" y="15014"/>
                      <a:pt x="4272" y="15014"/>
                    </a:cubicBezTo>
                    <a:cubicBezTo>
                      <a:pt x="4285" y="15014"/>
                      <a:pt x="4349" y="14918"/>
                      <a:pt x="4392" y="14918"/>
                    </a:cubicBezTo>
                    <a:cubicBezTo>
                      <a:pt x="4400" y="14918"/>
                      <a:pt x="4407" y="14921"/>
                      <a:pt x="4413" y="14929"/>
                    </a:cubicBezTo>
                    <a:cubicBezTo>
                      <a:pt x="4471" y="14996"/>
                      <a:pt x="4426" y="15127"/>
                      <a:pt x="4521" y="15127"/>
                    </a:cubicBezTo>
                    <a:cubicBezTo>
                      <a:pt x="4525" y="15127"/>
                      <a:pt x="4528" y="15127"/>
                      <a:pt x="4532" y="15127"/>
                    </a:cubicBezTo>
                    <a:cubicBezTo>
                      <a:pt x="4641" y="15127"/>
                      <a:pt x="4661" y="15087"/>
                      <a:pt x="4701" y="14988"/>
                    </a:cubicBezTo>
                    <a:cubicBezTo>
                      <a:pt x="4707" y="14974"/>
                      <a:pt x="4714" y="14968"/>
                      <a:pt x="4721" y="14968"/>
                    </a:cubicBezTo>
                    <a:cubicBezTo>
                      <a:pt x="4760" y="14968"/>
                      <a:pt x="4810" y="15148"/>
                      <a:pt x="4810" y="15206"/>
                    </a:cubicBezTo>
                    <a:cubicBezTo>
                      <a:pt x="4811" y="15218"/>
                      <a:pt x="4816" y="15224"/>
                      <a:pt x="4823" y="15224"/>
                    </a:cubicBezTo>
                    <a:cubicBezTo>
                      <a:pt x="4856" y="15224"/>
                      <a:pt x="4937" y="15108"/>
                      <a:pt x="4978" y="15067"/>
                    </a:cubicBezTo>
                    <a:cubicBezTo>
                      <a:pt x="4986" y="15056"/>
                      <a:pt x="5000" y="15052"/>
                      <a:pt x="5018" y="15052"/>
                    </a:cubicBezTo>
                    <a:cubicBezTo>
                      <a:pt x="5095" y="15052"/>
                      <a:pt x="5246" y="15137"/>
                      <a:pt x="5246" y="15137"/>
                    </a:cubicBezTo>
                    <a:lnTo>
                      <a:pt x="5563" y="15147"/>
                    </a:lnTo>
                    <a:lnTo>
                      <a:pt x="5712" y="15157"/>
                    </a:lnTo>
                    <a:lnTo>
                      <a:pt x="5821" y="15157"/>
                    </a:lnTo>
                    <a:lnTo>
                      <a:pt x="6119" y="15117"/>
                    </a:lnTo>
                    <a:lnTo>
                      <a:pt x="6277" y="15107"/>
                    </a:lnTo>
                    <a:cubicBezTo>
                      <a:pt x="6277" y="15107"/>
                      <a:pt x="6307" y="15087"/>
                      <a:pt x="6347" y="15058"/>
                    </a:cubicBezTo>
                    <a:cubicBezTo>
                      <a:pt x="6427" y="15017"/>
                      <a:pt x="6540" y="14958"/>
                      <a:pt x="6596" y="14958"/>
                    </a:cubicBezTo>
                    <a:cubicBezTo>
                      <a:pt x="6609" y="14958"/>
                      <a:pt x="6619" y="14961"/>
                      <a:pt x="6624" y="14968"/>
                    </a:cubicBezTo>
                    <a:cubicBezTo>
                      <a:pt x="6667" y="15011"/>
                      <a:pt x="6762" y="15158"/>
                      <a:pt x="6793" y="15158"/>
                    </a:cubicBezTo>
                    <a:cubicBezTo>
                      <a:pt x="6798" y="15158"/>
                      <a:pt x="6801" y="15155"/>
                      <a:pt x="6803" y="15147"/>
                    </a:cubicBezTo>
                    <a:cubicBezTo>
                      <a:pt x="6803" y="15100"/>
                      <a:pt x="6830" y="15043"/>
                      <a:pt x="6860" y="15043"/>
                    </a:cubicBezTo>
                    <a:cubicBezTo>
                      <a:pt x="6875" y="15043"/>
                      <a:pt x="6889" y="15056"/>
                      <a:pt x="6902" y="15087"/>
                    </a:cubicBezTo>
                    <a:cubicBezTo>
                      <a:pt x="6942" y="15177"/>
                      <a:pt x="7031" y="15266"/>
                      <a:pt x="7140" y="15266"/>
                    </a:cubicBezTo>
                    <a:cubicBezTo>
                      <a:pt x="7144" y="15266"/>
                      <a:pt x="7147" y="15266"/>
                      <a:pt x="7150" y="15266"/>
                    </a:cubicBezTo>
                    <a:cubicBezTo>
                      <a:pt x="7238" y="15266"/>
                      <a:pt x="7092" y="15135"/>
                      <a:pt x="7140" y="15067"/>
                    </a:cubicBezTo>
                    <a:cubicBezTo>
                      <a:pt x="7158" y="15045"/>
                      <a:pt x="7194" y="15042"/>
                      <a:pt x="7229" y="15042"/>
                    </a:cubicBezTo>
                    <a:cubicBezTo>
                      <a:pt x="7241" y="15042"/>
                      <a:pt x="7253" y="15043"/>
                      <a:pt x="7264" y="15043"/>
                    </a:cubicBezTo>
                    <a:cubicBezTo>
                      <a:pt x="7308" y="15043"/>
                      <a:pt x="7343" y="15038"/>
                      <a:pt x="7328" y="14988"/>
                    </a:cubicBezTo>
                    <a:cubicBezTo>
                      <a:pt x="7299" y="14899"/>
                      <a:pt x="7408" y="14849"/>
                      <a:pt x="7487" y="14839"/>
                    </a:cubicBezTo>
                    <a:cubicBezTo>
                      <a:pt x="7576" y="14839"/>
                      <a:pt x="7447" y="14780"/>
                      <a:pt x="7338" y="14760"/>
                    </a:cubicBezTo>
                    <a:cubicBezTo>
                      <a:pt x="7304" y="14754"/>
                      <a:pt x="7277" y="14752"/>
                      <a:pt x="7253" y="14752"/>
                    </a:cubicBezTo>
                    <a:cubicBezTo>
                      <a:pt x="7200" y="14752"/>
                      <a:pt x="7162" y="14763"/>
                      <a:pt x="7100" y="14770"/>
                    </a:cubicBezTo>
                    <a:cubicBezTo>
                      <a:pt x="7048" y="14775"/>
                      <a:pt x="7007" y="14789"/>
                      <a:pt x="6979" y="14789"/>
                    </a:cubicBezTo>
                    <a:cubicBezTo>
                      <a:pt x="6955" y="14789"/>
                      <a:pt x="6942" y="14778"/>
                      <a:pt x="6942" y="14740"/>
                    </a:cubicBezTo>
                    <a:cubicBezTo>
                      <a:pt x="6942" y="14656"/>
                      <a:pt x="6879" y="14571"/>
                      <a:pt x="6822" y="14571"/>
                    </a:cubicBezTo>
                    <a:cubicBezTo>
                      <a:pt x="6819" y="14571"/>
                      <a:pt x="6816" y="14571"/>
                      <a:pt x="6813" y="14572"/>
                    </a:cubicBezTo>
                    <a:cubicBezTo>
                      <a:pt x="6753" y="14582"/>
                      <a:pt x="6723" y="14641"/>
                      <a:pt x="6654" y="14641"/>
                    </a:cubicBezTo>
                    <a:cubicBezTo>
                      <a:pt x="6642" y="14643"/>
                      <a:pt x="6629" y="14644"/>
                      <a:pt x="6616" y="14644"/>
                    </a:cubicBezTo>
                    <a:cubicBezTo>
                      <a:pt x="6558" y="14644"/>
                      <a:pt x="6498" y="14626"/>
                      <a:pt x="6466" y="14601"/>
                    </a:cubicBezTo>
                    <a:cubicBezTo>
                      <a:pt x="6456" y="14592"/>
                      <a:pt x="6446" y="14582"/>
                      <a:pt x="6436" y="14572"/>
                    </a:cubicBezTo>
                    <a:cubicBezTo>
                      <a:pt x="6415" y="14536"/>
                      <a:pt x="6403" y="14506"/>
                      <a:pt x="6428" y="14506"/>
                    </a:cubicBezTo>
                    <a:cubicBezTo>
                      <a:pt x="6437" y="14506"/>
                      <a:pt x="6453" y="14511"/>
                      <a:pt x="6476" y="14522"/>
                    </a:cubicBezTo>
                    <a:cubicBezTo>
                      <a:pt x="6515" y="14542"/>
                      <a:pt x="6565" y="14552"/>
                      <a:pt x="6604" y="14552"/>
                    </a:cubicBezTo>
                    <a:cubicBezTo>
                      <a:pt x="6644" y="14542"/>
                      <a:pt x="6674" y="14532"/>
                      <a:pt x="6654" y="14512"/>
                    </a:cubicBezTo>
                    <a:cubicBezTo>
                      <a:pt x="6644" y="14502"/>
                      <a:pt x="6644" y="14502"/>
                      <a:pt x="6634" y="14492"/>
                    </a:cubicBezTo>
                    <a:cubicBezTo>
                      <a:pt x="6614" y="14473"/>
                      <a:pt x="6575" y="14443"/>
                      <a:pt x="6545" y="14423"/>
                    </a:cubicBezTo>
                    <a:cubicBezTo>
                      <a:pt x="6515" y="14393"/>
                      <a:pt x="6505" y="14363"/>
                      <a:pt x="6555" y="14354"/>
                    </a:cubicBezTo>
                    <a:cubicBezTo>
                      <a:pt x="6585" y="14347"/>
                      <a:pt x="6623" y="14344"/>
                      <a:pt x="6662" y="14344"/>
                    </a:cubicBezTo>
                    <a:cubicBezTo>
                      <a:pt x="6739" y="14344"/>
                      <a:pt x="6816" y="14357"/>
                      <a:pt x="6823" y="14383"/>
                    </a:cubicBezTo>
                    <a:cubicBezTo>
                      <a:pt x="6831" y="14416"/>
                      <a:pt x="6920" y="14482"/>
                      <a:pt x="6973" y="14482"/>
                    </a:cubicBezTo>
                    <a:cubicBezTo>
                      <a:pt x="6984" y="14482"/>
                      <a:pt x="6994" y="14480"/>
                      <a:pt x="7001" y="14473"/>
                    </a:cubicBezTo>
                    <a:cubicBezTo>
                      <a:pt x="7007" y="14467"/>
                      <a:pt x="7014" y="14464"/>
                      <a:pt x="7021" y="14464"/>
                    </a:cubicBezTo>
                    <a:cubicBezTo>
                      <a:pt x="7063" y="14464"/>
                      <a:pt x="7120" y="14546"/>
                      <a:pt x="7120" y="14572"/>
                    </a:cubicBezTo>
                    <a:cubicBezTo>
                      <a:pt x="7120" y="14597"/>
                      <a:pt x="7105" y="14667"/>
                      <a:pt x="7139" y="14667"/>
                    </a:cubicBezTo>
                    <a:cubicBezTo>
                      <a:pt x="7145" y="14667"/>
                      <a:pt x="7151" y="14665"/>
                      <a:pt x="7160" y="14661"/>
                    </a:cubicBezTo>
                    <a:cubicBezTo>
                      <a:pt x="7219" y="14631"/>
                      <a:pt x="7189" y="14512"/>
                      <a:pt x="7170" y="14492"/>
                    </a:cubicBezTo>
                    <a:cubicBezTo>
                      <a:pt x="7150" y="14463"/>
                      <a:pt x="7090" y="14423"/>
                      <a:pt x="7110" y="14393"/>
                    </a:cubicBezTo>
                    <a:cubicBezTo>
                      <a:pt x="7119" y="14384"/>
                      <a:pt x="7131" y="14375"/>
                      <a:pt x="7147" y="14375"/>
                    </a:cubicBezTo>
                    <a:cubicBezTo>
                      <a:pt x="7165" y="14375"/>
                      <a:pt x="7188" y="14386"/>
                      <a:pt x="7219" y="14423"/>
                    </a:cubicBezTo>
                    <a:cubicBezTo>
                      <a:pt x="7283" y="14496"/>
                      <a:pt x="7322" y="14553"/>
                      <a:pt x="7351" y="14553"/>
                    </a:cubicBezTo>
                    <a:cubicBezTo>
                      <a:pt x="7354" y="14553"/>
                      <a:pt x="7356" y="14553"/>
                      <a:pt x="7358" y="14552"/>
                    </a:cubicBezTo>
                    <a:cubicBezTo>
                      <a:pt x="7388" y="14542"/>
                      <a:pt x="7437" y="14473"/>
                      <a:pt x="7398" y="14453"/>
                    </a:cubicBezTo>
                    <a:cubicBezTo>
                      <a:pt x="7358" y="14423"/>
                      <a:pt x="7269" y="14324"/>
                      <a:pt x="7259" y="14304"/>
                    </a:cubicBezTo>
                    <a:cubicBezTo>
                      <a:pt x="7251" y="14280"/>
                      <a:pt x="7222" y="14262"/>
                      <a:pt x="7174" y="14262"/>
                    </a:cubicBezTo>
                    <a:cubicBezTo>
                      <a:pt x="7164" y="14262"/>
                      <a:pt x="7152" y="14263"/>
                      <a:pt x="7140" y="14264"/>
                    </a:cubicBezTo>
                    <a:cubicBezTo>
                      <a:pt x="7098" y="14270"/>
                      <a:pt x="7070" y="14280"/>
                      <a:pt x="7053" y="14280"/>
                    </a:cubicBezTo>
                    <a:cubicBezTo>
                      <a:pt x="7042" y="14280"/>
                      <a:pt x="7035" y="14276"/>
                      <a:pt x="7031" y="14264"/>
                    </a:cubicBezTo>
                    <a:cubicBezTo>
                      <a:pt x="7021" y="14245"/>
                      <a:pt x="7090" y="14185"/>
                      <a:pt x="7031" y="14165"/>
                    </a:cubicBezTo>
                    <a:cubicBezTo>
                      <a:pt x="6986" y="14152"/>
                      <a:pt x="6962" y="14127"/>
                      <a:pt x="6942" y="14127"/>
                    </a:cubicBezTo>
                    <a:cubicBezTo>
                      <a:pt x="6931" y="14127"/>
                      <a:pt x="6922" y="14134"/>
                      <a:pt x="6912" y="14155"/>
                    </a:cubicBezTo>
                    <a:cubicBezTo>
                      <a:pt x="6886" y="14194"/>
                      <a:pt x="6869" y="14220"/>
                      <a:pt x="6846" y="14220"/>
                    </a:cubicBezTo>
                    <a:cubicBezTo>
                      <a:pt x="6834" y="14220"/>
                      <a:pt x="6820" y="14212"/>
                      <a:pt x="6803" y="14195"/>
                    </a:cubicBezTo>
                    <a:cubicBezTo>
                      <a:pt x="6753" y="14135"/>
                      <a:pt x="6733" y="14155"/>
                      <a:pt x="6713" y="14135"/>
                    </a:cubicBezTo>
                    <a:cubicBezTo>
                      <a:pt x="6684" y="14116"/>
                      <a:pt x="6823" y="14086"/>
                      <a:pt x="6733" y="14056"/>
                    </a:cubicBezTo>
                    <a:cubicBezTo>
                      <a:pt x="6693" y="14038"/>
                      <a:pt x="6669" y="14032"/>
                      <a:pt x="6647" y="14032"/>
                    </a:cubicBezTo>
                    <a:cubicBezTo>
                      <a:pt x="6621" y="14032"/>
                      <a:pt x="6598" y="14041"/>
                      <a:pt x="6555" y="14046"/>
                    </a:cubicBezTo>
                    <a:cubicBezTo>
                      <a:pt x="6528" y="14053"/>
                      <a:pt x="6502" y="14055"/>
                      <a:pt x="6478" y="14055"/>
                    </a:cubicBezTo>
                    <a:cubicBezTo>
                      <a:pt x="6431" y="14055"/>
                      <a:pt x="6396" y="14046"/>
                      <a:pt x="6396" y="14046"/>
                    </a:cubicBezTo>
                    <a:cubicBezTo>
                      <a:pt x="6396" y="14046"/>
                      <a:pt x="6246" y="13904"/>
                      <a:pt x="6321" y="13904"/>
                    </a:cubicBezTo>
                    <a:cubicBezTo>
                      <a:pt x="6328" y="13904"/>
                      <a:pt x="6336" y="13905"/>
                      <a:pt x="6347" y="13907"/>
                    </a:cubicBezTo>
                    <a:cubicBezTo>
                      <a:pt x="6466" y="13937"/>
                      <a:pt x="6446" y="13967"/>
                      <a:pt x="6515" y="13977"/>
                    </a:cubicBezTo>
                    <a:cubicBezTo>
                      <a:pt x="6537" y="13980"/>
                      <a:pt x="6556" y="13981"/>
                      <a:pt x="6570" y="13981"/>
                    </a:cubicBezTo>
                    <a:cubicBezTo>
                      <a:pt x="6608" y="13981"/>
                      <a:pt x="6615" y="13968"/>
                      <a:pt x="6565" y="13917"/>
                    </a:cubicBezTo>
                    <a:cubicBezTo>
                      <a:pt x="6495" y="13848"/>
                      <a:pt x="6388" y="13816"/>
                      <a:pt x="6456" y="13816"/>
                    </a:cubicBezTo>
                    <a:cubicBezTo>
                      <a:pt x="6465" y="13816"/>
                      <a:pt x="6478" y="13817"/>
                      <a:pt x="6495" y="13818"/>
                    </a:cubicBezTo>
                    <a:cubicBezTo>
                      <a:pt x="6575" y="13818"/>
                      <a:pt x="6596" y="13799"/>
                      <a:pt x="6608" y="13799"/>
                    </a:cubicBezTo>
                    <a:cubicBezTo>
                      <a:pt x="6618" y="13799"/>
                      <a:pt x="6623" y="13810"/>
                      <a:pt x="6644" y="13848"/>
                    </a:cubicBezTo>
                    <a:cubicBezTo>
                      <a:pt x="6687" y="13912"/>
                      <a:pt x="6735" y="13982"/>
                      <a:pt x="6751" y="13982"/>
                    </a:cubicBezTo>
                    <a:cubicBezTo>
                      <a:pt x="6757" y="13982"/>
                      <a:pt x="6759" y="13972"/>
                      <a:pt x="6753" y="13947"/>
                    </a:cubicBezTo>
                    <a:cubicBezTo>
                      <a:pt x="6723" y="13858"/>
                      <a:pt x="6713" y="13878"/>
                      <a:pt x="6713" y="13828"/>
                    </a:cubicBezTo>
                    <a:cubicBezTo>
                      <a:pt x="6713" y="13776"/>
                      <a:pt x="6676" y="13694"/>
                      <a:pt x="6719" y="13694"/>
                    </a:cubicBezTo>
                    <a:cubicBezTo>
                      <a:pt x="6725" y="13694"/>
                      <a:pt x="6733" y="13695"/>
                      <a:pt x="6743" y="13699"/>
                    </a:cubicBezTo>
                    <a:cubicBezTo>
                      <a:pt x="6813" y="13739"/>
                      <a:pt x="6862" y="13759"/>
                      <a:pt x="6872" y="13818"/>
                    </a:cubicBezTo>
                    <a:cubicBezTo>
                      <a:pt x="6889" y="13859"/>
                      <a:pt x="6926" y="13949"/>
                      <a:pt x="6961" y="13949"/>
                    </a:cubicBezTo>
                    <a:cubicBezTo>
                      <a:pt x="6968" y="13949"/>
                      <a:pt x="6975" y="13945"/>
                      <a:pt x="6981" y="13937"/>
                    </a:cubicBezTo>
                    <a:cubicBezTo>
                      <a:pt x="7021" y="13878"/>
                      <a:pt x="7041" y="13888"/>
                      <a:pt x="6991" y="13788"/>
                    </a:cubicBezTo>
                    <a:cubicBezTo>
                      <a:pt x="6942" y="13689"/>
                      <a:pt x="6892" y="13669"/>
                      <a:pt x="6951" y="13660"/>
                    </a:cubicBezTo>
                    <a:cubicBezTo>
                      <a:pt x="6957" y="13658"/>
                      <a:pt x="6962" y="13658"/>
                      <a:pt x="6967" y="13658"/>
                    </a:cubicBezTo>
                    <a:cubicBezTo>
                      <a:pt x="7009" y="13658"/>
                      <a:pt x="7044" y="13694"/>
                      <a:pt x="7070" y="13739"/>
                    </a:cubicBezTo>
                    <a:cubicBezTo>
                      <a:pt x="7100" y="13798"/>
                      <a:pt x="7120" y="13828"/>
                      <a:pt x="7170" y="13878"/>
                    </a:cubicBezTo>
                    <a:cubicBezTo>
                      <a:pt x="7204" y="13912"/>
                      <a:pt x="7243" y="13970"/>
                      <a:pt x="7264" y="13970"/>
                    </a:cubicBezTo>
                    <a:cubicBezTo>
                      <a:pt x="7273" y="13970"/>
                      <a:pt x="7279" y="13958"/>
                      <a:pt x="7279" y="13927"/>
                    </a:cubicBezTo>
                    <a:cubicBezTo>
                      <a:pt x="7269" y="13838"/>
                      <a:pt x="7150" y="13828"/>
                      <a:pt x="7219" y="13788"/>
                    </a:cubicBezTo>
                    <a:cubicBezTo>
                      <a:pt x="7243" y="13777"/>
                      <a:pt x="7267" y="13774"/>
                      <a:pt x="7290" y="13774"/>
                    </a:cubicBezTo>
                    <a:cubicBezTo>
                      <a:pt x="7313" y="13774"/>
                      <a:pt x="7335" y="13777"/>
                      <a:pt x="7351" y="13777"/>
                    </a:cubicBezTo>
                    <a:cubicBezTo>
                      <a:pt x="7371" y="13777"/>
                      <a:pt x="7382" y="13772"/>
                      <a:pt x="7378" y="13749"/>
                    </a:cubicBezTo>
                    <a:cubicBezTo>
                      <a:pt x="7368" y="13679"/>
                      <a:pt x="7398" y="13650"/>
                      <a:pt x="7299" y="13650"/>
                    </a:cubicBezTo>
                    <a:cubicBezTo>
                      <a:pt x="7232" y="13650"/>
                      <a:pt x="7166" y="13680"/>
                      <a:pt x="7135" y="13680"/>
                    </a:cubicBezTo>
                    <a:cubicBezTo>
                      <a:pt x="7120" y="13680"/>
                      <a:pt x="7113" y="13673"/>
                      <a:pt x="7120" y="13650"/>
                    </a:cubicBezTo>
                    <a:cubicBezTo>
                      <a:pt x="7140" y="13580"/>
                      <a:pt x="7199" y="13560"/>
                      <a:pt x="7229" y="13560"/>
                    </a:cubicBezTo>
                    <a:cubicBezTo>
                      <a:pt x="7249" y="13560"/>
                      <a:pt x="7209" y="13501"/>
                      <a:pt x="7209" y="13501"/>
                    </a:cubicBezTo>
                    <a:cubicBezTo>
                      <a:pt x="7209" y="13501"/>
                      <a:pt x="6981" y="13481"/>
                      <a:pt x="6951" y="13431"/>
                    </a:cubicBezTo>
                    <a:cubicBezTo>
                      <a:pt x="6918" y="13390"/>
                      <a:pt x="6982" y="13335"/>
                      <a:pt x="6941" y="13335"/>
                    </a:cubicBezTo>
                    <a:cubicBezTo>
                      <a:pt x="6932" y="13335"/>
                      <a:pt x="6920" y="13337"/>
                      <a:pt x="6902" y="13342"/>
                    </a:cubicBezTo>
                    <a:cubicBezTo>
                      <a:pt x="6810" y="13373"/>
                      <a:pt x="6783" y="13444"/>
                      <a:pt x="6731" y="13444"/>
                    </a:cubicBezTo>
                    <a:cubicBezTo>
                      <a:pt x="6715" y="13444"/>
                      <a:pt x="6697" y="13438"/>
                      <a:pt x="6674" y="13422"/>
                    </a:cubicBezTo>
                    <a:cubicBezTo>
                      <a:pt x="6575" y="13342"/>
                      <a:pt x="6614" y="13332"/>
                      <a:pt x="6565" y="13293"/>
                    </a:cubicBezTo>
                    <a:cubicBezTo>
                      <a:pt x="6535" y="13273"/>
                      <a:pt x="6515" y="13263"/>
                      <a:pt x="6505" y="13253"/>
                    </a:cubicBezTo>
                    <a:cubicBezTo>
                      <a:pt x="6495" y="13233"/>
                      <a:pt x="6476" y="13213"/>
                      <a:pt x="6456" y="13213"/>
                    </a:cubicBezTo>
                    <a:cubicBezTo>
                      <a:pt x="6456" y="13187"/>
                      <a:pt x="6487" y="13152"/>
                      <a:pt x="6508" y="13152"/>
                    </a:cubicBezTo>
                    <a:cubicBezTo>
                      <a:pt x="6511" y="13152"/>
                      <a:pt x="6513" y="13153"/>
                      <a:pt x="6515" y="13154"/>
                    </a:cubicBezTo>
                    <a:cubicBezTo>
                      <a:pt x="6545" y="13174"/>
                      <a:pt x="6535" y="13233"/>
                      <a:pt x="6604" y="13263"/>
                    </a:cubicBezTo>
                    <a:cubicBezTo>
                      <a:pt x="6657" y="13283"/>
                      <a:pt x="6709" y="13324"/>
                      <a:pt x="6719" y="13324"/>
                    </a:cubicBezTo>
                    <a:cubicBezTo>
                      <a:pt x="6724" y="13324"/>
                      <a:pt x="6717" y="13313"/>
                      <a:pt x="6694" y="13283"/>
                    </a:cubicBezTo>
                    <a:cubicBezTo>
                      <a:pt x="6634" y="13193"/>
                      <a:pt x="6585" y="13203"/>
                      <a:pt x="6595" y="13134"/>
                    </a:cubicBezTo>
                    <a:cubicBezTo>
                      <a:pt x="6609" y="13083"/>
                      <a:pt x="6645" y="13011"/>
                      <a:pt x="6678" y="13011"/>
                    </a:cubicBezTo>
                    <a:cubicBezTo>
                      <a:pt x="6691" y="13011"/>
                      <a:pt x="6703" y="13021"/>
                      <a:pt x="6713" y="13045"/>
                    </a:cubicBezTo>
                    <a:cubicBezTo>
                      <a:pt x="6743" y="13124"/>
                      <a:pt x="6684" y="13144"/>
                      <a:pt x="6773" y="13203"/>
                    </a:cubicBezTo>
                    <a:cubicBezTo>
                      <a:pt x="6807" y="13224"/>
                      <a:pt x="6835" y="13234"/>
                      <a:pt x="6855" y="13234"/>
                    </a:cubicBezTo>
                    <a:cubicBezTo>
                      <a:pt x="6893" y="13234"/>
                      <a:pt x="6902" y="13196"/>
                      <a:pt x="6862" y="13124"/>
                    </a:cubicBezTo>
                    <a:cubicBezTo>
                      <a:pt x="6806" y="13044"/>
                      <a:pt x="6731" y="12971"/>
                      <a:pt x="6761" y="12971"/>
                    </a:cubicBezTo>
                    <a:cubicBezTo>
                      <a:pt x="6768" y="12971"/>
                      <a:pt x="6781" y="12976"/>
                      <a:pt x="6803" y="12985"/>
                    </a:cubicBezTo>
                    <a:cubicBezTo>
                      <a:pt x="6902" y="13035"/>
                      <a:pt x="6872" y="13025"/>
                      <a:pt x="6932" y="13084"/>
                    </a:cubicBezTo>
                    <a:cubicBezTo>
                      <a:pt x="6974" y="13134"/>
                      <a:pt x="7063" y="13245"/>
                      <a:pt x="7088" y="13245"/>
                    </a:cubicBezTo>
                    <a:cubicBezTo>
                      <a:pt x="7097" y="13245"/>
                      <a:pt x="7097" y="13228"/>
                      <a:pt x="7080" y="13184"/>
                    </a:cubicBezTo>
                    <a:cubicBezTo>
                      <a:pt x="7031" y="13025"/>
                      <a:pt x="7011" y="13074"/>
                      <a:pt x="6961" y="12965"/>
                    </a:cubicBezTo>
                    <a:cubicBezTo>
                      <a:pt x="6912" y="12866"/>
                      <a:pt x="6922" y="12757"/>
                      <a:pt x="6862" y="12747"/>
                    </a:cubicBezTo>
                    <a:cubicBezTo>
                      <a:pt x="6854" y="12746"/>
                      <a:pt x="6845" y="12745"/>
                      <a:pt x="6836" y="12745"/>
                    </a:cubicBezTo>
                    <a:cubicBezTo>
                      <a:pt x="6784" y="12745"/>
                      <a:pt x="6728" y="12767"/>
                      <a:pt x="6694" y="12767"/>
                    </a:cubicBezTo>
                    <a:cubicBezTo>
                      <a:pt x="6667" y="12767"/>
                      <a:pt x="6624" y="12695"/>
                      <a:pt x="6674" y="12695"/>
                    </a:cubicBezTo>
                    <a:cubicBezTo>
                      <a:pt x="6679" y="12695"/>
                      <a:pt x="6686" y="12696"/>
                      <a:pt x="6694" y="12698"/>
                    </a:cubicBezTo>
                    <a:cubicBezTo>
                      <a:pt x="6728" y="12706"/>
                      <a:pt x="6769" y="12717"/>
                      <a:pt x="6793" y="12717"/>
                    </a:cubicBezTo>
                    <a:cubicBezTo>
                      <a:pt x="6825" y="12717"/>
                      <a:pt x="6830" y="12700"/>
                      <a:pt x="6763" y="12638"/>
                    </a:cubicBezTo>
                    <a:cubicBezTo>
                      <a:pt x="6659" y="12552"/>
                      <a:pt x="6578" y="12496"/>
                      <a:pt x="6612" y="12496"/>
                    </a:cubicBezTo>
                    <a:cubicBezTo>
                      <a:pt x="6616" y="12496"/>
                      <a:pt x="6624" y="12497"/>
                      <a:pt x="6634" y="12499"/>
                    </a:cubicBezTo>
                    <a:cubicBezTo>
                      <a:pt x="6713" y="12529"/>
                      <a:pt x="6842" y="12648"/>
                      <a:pt x="6872" y="12658"/>
                    </a:cubicBezTo>
                    <a:cubicBezTo>
                      <a:pt x="6880" y="12662"/>
                      <a:pt x="6897" y="12670"/>
                      <a:pt x="6910" y="12670"/>
                    </a:cubicBezTo>
                    <a:cubicBezTo>
                      <a:pt x="6932" y="12670"/>
                      <a:pt x="6944" y="12648"/>
                      <a:pt x="6882" y="12549"/>
                    </a:cubicBezTo>
                    <a:cubicBezTo>
                      <a:pt x="6783" y="12400"/>
                      <a:pt x="6803" y="12390"/>
                      <a:pt x="6763" y="12351"/>
                    </a:cubicBezTo>
                    <a:cubicBezTo>
                      <a:pt x="6740" y="12312"/>
                      <a:pt x="6735" y="12230"/>
                      <a:pt x="6691" y="12230"/>
                    </a:cubicBezTo>
                    <a:cubicBezTo>
                      <a:pt x="6679" y="12230"/>
                      <a:pt x="6663" y="12237"/>
                      <a:pt x="6644" y="12252"/>
                    </a:cubicBezTo>
                    <a:cubicBezTo>
                      <a:pt x="6594" y="12296"/>
                      <a:pt x="6563" y="12332"/>
                      <a:pt x="6530" y="12332"/>
                    </a:cubicBezTo>
                    <a:cubicBezTo>
                      <a:pt x="6511" y="12332"/>
                      <a:pt x="6491" y="12320"/>
                      <a:pt x="6466" y="12291"/>
                    </a:cubicBezTo>
                    <a:cubicBezTo>
                      <a:pt x="6396" y="12212"/>
                      <a:pt x="6416" y="12133"/>
                      <a:pt x="6307" y="12113"/>
                    </a:cubicBezTo>
                    <a:cubicBezTo>
                      <a:pt x="6198" y="12093"/>
                      <a:pt x="6148" y="12083"/>
                      <a:pt x="6148" y="12053"/>
                    </a:cubicBezTo>
                    <a:cubicBezTo>
                      <a:pt x="6148" y="12043"/>
                      <a:pt x="6158" y="12033"/>
                      <a:pt x="6158" y="12023"/>
                    </a:cubicBezTo>
                    <a:cubicBezTo>
                      <a:pt x="6158" y="12004"/>
                      <a:pt x="6168" y="11994"/>
                      <a:pt x="6168" y="11984"/>
                    </a:cubicBezTo>
                    <a:cubicBezTo>
                      <a:pt x="6168" y="11974"/>
                      <a:pt x="6178" y="11974"/>
                      <a:pt x="6178" y="11964"/>
                    </a:cubicBezTo>
                    <a:cubicBezTo>
                      <a:pt x="6192" y="11943"/>
                      <a:pt x="6212" y="11926"/>
                      <a:pt x="6236" y="11926"/>
                    </a:cubicBezTo>
                    <a:cubicBezTo>
                      <a:pt x="6246" y="11926"/>
                      <a:pt x="6256" y="11929"/>
                      <a:pt x="6267" y="11934"/>
                    </a:cubicBezTo>
                    <a:cubicBezTo>
                      <a:pt x="6366" y="11964"/>
                      <a:pt x="6347" y="11974"/>
                      <a:pt x="6416" y="12063"/>
                    </a:cubicBezTo>
                    <a:cubicBezTo>
                      <a:pt x="6461" y="12113"/>
                      <a:pt x="6508" y="12138"/>
                      <a:pt x="6536" y="12138"/>
                    </a:cubicBezTo>
                    <a:cubicBezTo>
                      <a:pt x="6558" y="12138"/>
                      <a:pt x="6568" y="12123"/>
                      <a:pt x="6555" y="12093"/>
                    </a:cubicBezTo>
                    <a:cubicBezTo>
                      <a:pt x="6541" y="12037"/>
                      <a:pt x="6551" y="11972"/>
                      <a:pt x="6586" y="11972"/>
                    </a:cubicBezTo>
                    <a:cubicBezTo>
                      <a:pt x="6601" y="11972"/>
                      <a:pt x="6620" y="11984"/>
                      <a:pt x="6644" y="12014"/>
                    </a:cubicBezTo>
                    <a:cubicBezTo>
                      <a:pt x="6733" y="12123"/>
                      <a:pt x="6763" y="12123"/>
                      <a:pt x="6872" y="12192"/>
                    </a:cubicBezTo>
                    <a:cubicBezTo>
                      <a:pt x="6925" y="12226"/>
                      <a:pt x="6991" y="12243"/>
                      <a:pt x="7028" y="12243"/>
                    </a:cubicBezTo>
                    <a:cubicBezTo>
                      <a:pt x="7068" y="12243"/>
                      <a:pt x="7073" y="12223"/>
                      <a:pt x="6991" y="12182"/>
                    </a:cubicBezTo>
                    <a:cubicBezTo>
                      <a:pt x="6832" y="12103"/>
                      <a:pt x="6783" y="12053"/>
                      <a:pt x="6783" y="12033"/>
                    </a:cubicBezTo>
                    <a:cubicBezTo>
                      <a:pt x="6783" y="12008"/>
                      <a:pt x="6769" y="11935"/>
                      <a:pt x="6840" y="11935"/>
                    </a:cubicBezTo>
                    <a:cubicBezTo>
                      <a:pt x="6854" y="11935"/>
                      <a:pt x="6871" y="11938"/>
                      <a:pt x="6892" y="11944"/>
                    </a:cubicBezTo>
                    <a:cubicBezTo>
                      <a:pt x="6945" y="11961"/>
                      <a:pt x="6995" y="11970"/>
                      <a:pt x="7029" y="11970"/>
                    </a:cubicBezTo>
                    <a:cubicBezTo>
                      <a:pt x="7077" y="11970"/>
                      <a:pt x="7093" y="11951"/>
                      <a:pt x="7041" y="11904"/>
                    </a:cubicBezTo>
                    <a:cubicBezTo>
                      <a:pt x="6968" y="11841"/>
                      <a:pt x="6896" y="11794"/>
                      <a:pt x="6800" y="11794"/>
                    </a:cubicBezTo>
                    <a:cubicBezTo>
                      <a:pt x="6791" y="11794"/>
                      <a:pt x="6782" y="11795"/>
                      <a:pt x="6773" y="11795"/>
                    </a:cubicBezTo>
                    <a:cubicBezTo>
                      <a:pt x="6701" y="11811"/>
                      <a:pt x="6622" y="11840"/>
                      <a:pt x="6563" y="11840"/>
                    </a:cubicBezTo>
                    <a:cubicBezTo>
                      <a:pt x="6549" y="11840"/>
                      <a:pt x="6536" y="11839"/>
                      <a:pt x="6525" y="11835"/>
                    </a:cubicBezTo>
                    <a:cubicBezTo>
                      <a:pt x="6545" y="11795"/>
                      <a:pt x="6555" y="11756"/>
                      <a:pt x="6565" y="11726"/>
                    </a:cubicBezTo>
                    <a:cubicBezTo>
                      <a:pt x="6535" y="11716"/>
                      <a:pt x="6505" y="11696"/>
                      <a:pt x="6466" y="11676"/>
                    </a:cubicBezTo>
                    <a:cubicBezTo>
                      <a:pt x="6466" y="11676"/>
                      <a:pt x="6456" y="11667"/>
                      <a:pt x="6456" y="11667"/>
                    </a:cubicBezTo>
                    <a:cubicBezTo>
                      <a:pt x="6436" y="11647"/>
                      <a:pt x="6426" y="11637"/>
                      <a:pt x="6406" y="11627"/>
                    </a:cubicBezTo>
                    <a:cubicBezTo>
                      <a:pt x="6406" y="11617"/>
                      <a:pt x="6406" y="11617"/>
                      <a:pt x="6396" y="11617"/>
                    </a:cubicBezTo>
                    <a:cubicBezTo>
                      <a:pt x="6376" y="11597"/>
                      <a:pt x="6347" y="11577"/>
                      <a:pt x="6327" y="11567"/>
                    </a:cubicBezTo>
                    <a:cubicBezTo>
                      <a:pt x="6347" y="11528"/>
                      <a:pt x="6366" y="11498"/>
                      <a:pt x="6366" y="11498"/>
                    </a:cubicBezTo>
                    <a:cubicBezTo>
                      <a:pt x="6366" y="11498"/>
                      <a:pt x="6357" y="11488"/>
                      <a:pt x="6357" y="11468"/>
                    </a:cubicBezTo>
                    <a:lnTo>
                      <a:pt x="6416" y="11468"/>
                    </a:lnTo>
                    <a:cubicBezTo>
                      <a:pt x="6416" y="11458"/>
                      <a:pt x="6416" y="11458"/>
                      <a:pt x="6406" y="11448"/>
                    </a:cubicBezTo>
                    <a:cubicBezTo>
                      <a:pt x="6406" y="11419"/>
                      <a:pt x="6406" y="11399"/>
                      <a:pt x="6386" y="11389"/>
                    </a:cubicBezTo>
                    <a:cubicBezTo>
                      <a:pt x="6396" y="11389"/>
                      <a:pt x="6406" y="11399"/>
                      <a:pt x="6426" y="11419"/>
                    </a:cubicBezTo>
                    <a:cubicBezTo>
                      <a:pt x="6466" y="11478"/>
                      <a:pt x="6505" y="11518"/>
                      <a:pt x="6535" y="11548"/>
                    </a:cubicBezTo>
                    <a:cubicBezTo>
                      <a:pt x="6556" y="11562"/>
                      <a:pt x="6572" y="11576"/>
                      <a:pt x="6583" y="11576"/>
                    </a:cubicBezTo>
                    <a:cubicBezTo>
                      <a:pt x="6588" y="11576"/>
                      <a:pt x="6592" y="11573"/>
                      <a:pt x="6595" y="11567"/>
                    </a:cubicBezTo>
                    <a:cubicBezTo>
                      <a:pt x="6604" y="11557"/>
                      <a:pt x="6614" y="11548"/>
                      <a:pt x="6614" y="11538"/>
                    </a:cubicBezTo>
                    <a:cubicBezTo>
                      <a:pt x="6634" y="11557"/>
                      <a:pt x="6644" y="11577"/>
                      <a:pt x="6654" y="11607"/>
                    </a:cubicBezTo>
                    <a:cubicBezTo>
                      <a:pt x="6664" y="11607"/>
                      <a:pt x="6664" y="11597"/>
                      <a:pt x="6674" y="11597"/>
                    </a:cubicBezTo>
                    <a:cubicBezTo>
                      <a:pt x="6783" y="11567"/>
                      <a:pt x="6832" y="11548"/>
                      <a:pt x="6832" y="11498"/>
                    </a:cubicBezTo>
                    <a:cubicBezTo>
                      <a:pt x="6832" y="11446"/>
                      <a:pt x="6817" y="11310"/>
                      <a:pt x="6741" y="11310"/>
                    </a:cubicBezTo>
                    <a:cubicBezTo>
                      <a:pt x="6730" y="11310"/>
                      <a:pt x="6717" y="11313"/>
                      <a:pt x="6704" y="11319"/>
                    </a:cubicBezTo>
                    <a:cubicBezTo>
                      <a:pt x="6654" y="11349"/>
                      <a:pt x="6634" y="11359"/>
                      <a:pt x="6624" y="11389"/>
                    </a:cubicBezTo>
                    <a:cubicBezTo>
                      <a:pt x="6586" y="11358"/>
                      <a:pt x="6553" y="11333"/>
                      <a:pt x="6526" y="11333"/>
                    </a:cubicBezTo>
                    <a:cubicBezTo>
                      <a:pt x="6519" y="11333"/>
                      <a:pt x="6512" y="11335"/>
                      <a:pt x="6505" y="11339"/>
                    </a:cubicBezTo>
                    <a:cubicBezTo>
                      <a:pt x="6494" y="11348"/>
                      <a:pt x="6487" y="11352"/>
                      <a:pt x="6480" y="11352"/>
                    </a:cubicBezTo>
                    <a:cubicBezTo>
                      <a:pt x="6458" y="11352"/>
                      <a:pt x="6451" y="11304"/>
                      <a:pt x="6366" y="11250"/>
                    </a:cubicBezTo>
                    <a:cubicBezTo>
                      <a:pt x="6324" y="11227"/>
                      <a:pt x="6292" y="11222"/>
                      <a:pt x="6266" y="11222"/>
                    </a:cubicBezTo>
                    <a:cubicBezTo>
                      <a:pt x="6244" y="11222"/>
                      <a:pt x="6226" y="11225"/>
                      <a:pt x="6208" y="11225"/>
                    </a:cubicBezTo>
                    <a:cubicBezTo>
                      <a:pt x="6192" y="11225"/>
                      <a:pt x="6176" y="11222"/>
                      <a:pt x="6158" y="11210"/>
                    </a:cubicBezTo>
                    <a:cubicBezTo>
                      <a:pt x="6128" y="11191"/>
                      <a:pt x="6059" y="11161"/>
                      <a:pt x="6019" y="11141"/>
                    </a:cubicBezTo>
                    <a:cubicBezTo>
                      <a:pt x="6055" y="11120"/>
                      <a:pt x="6091" y="11103"/>
                      <a:pt x="6127" y="11103"/>
                    </a:cubicBezTo>
                    <a:cubicBezTo>
                      <a:pt x="6140" y="11103"/>
                      <a:pt x="6154" y="11106"/>
                      <a:pt x="6168" y="11111"/>
                    </a:cubicBezTo>
                    <a:cubicBezTo>
                      <a:pt x="6208" y="11121"/>
                      <a:pt x="6247" y="11131"/>
                      <a:pt x="6277" y="11141"/>
                    </a:cubicBezTo>
                    <a:cubicBezTo>
                      <a:pt x="6325" y="11159"/>
                      <a:pt x="6369" y="11173"/>
                      <a:pt x="6405" y="11173"/>
                    </a:cubicBezTo>
                    <a:cubicBezTo>
                      <a:pt x="6429" y="11173"/>
                      <a:pt x="6450" y="11167"/>
                      <a:pt x="6466" y="11151"/>
                    </a:cubicBezTo>
                    <a:cubicBezTo>
                      <a:pt x="6495" y="11121"/>
                      <a:pt x="6515" y="11091"/>
                      <a:pt x="6545" y="11072"/>
                    </a:cubicBezTo>
                    <a:cubicBezTo>
                      <a:pt x="6575" y="11042"/>
                      <a:pt x="6604" y="11032"/>
                      <a:pt x="6644" y="11022"/>
                    </a:cubicBezTo>
                    <a:cubicBezTo>
                      <a:pt x="6713" y="11012"/>
                      <a:pt x="6832" y="10972"/>
                      <a:pt x="6743" y="10893"/>
                    </a:cubicBezTo>
                    <a:cubicBezTo>
                      <a:pt x="6684" y="10844"/>
                      <a:pt x="6634" y="10715"/>
                      <a:pt x="6614" y="10665"/>
                    </a:cubicBezTo>
                    <a:cubicBezTo>
                      <a:pt x="6614" y="10655"/>
                      <a:pt x="6614" y="10645"/>
                      <a:pt x="6614" y="10645"/>
                    </a:cubicBezTo>
                    <a:cubicBezTo>
                      <a:pt x="6614" y="10645"/>
                      <a:pt x="6614" y="10586"/>
                      <a:pt x="6614" y="10536"/>
                    </a:cubicBezTo>
                    <a:cubicBezTo>
                      <a:pt x="6595" y="10526"/>
                      <a:pt x="6575" y="10516"/>
                      <a:pt x="6555" y="10506"/>
                    </a:cubicBezTo>
                    <a:cubicBezTo>
                      <a:pt x="6545" y="10506"/>
                      <a:pt x="6545" y="10516"/>
                      <a:pt x="6545" y="10516"/>
                    </a:cubicBezTo>
                    <a:cubicBezTo>
                      <a:pt x="6525" y="10556"/>
                      <a:pt x="6505" y="10586"/>
                      <a:pt x="6495" y="10615"/>
                    </a:cubicBezTo>
                    <a:cubicBezTo>
                      <a:pt x="6476" y="10645"/>
                      <a:pt x="6466" y="10665"/>
                      <a:pt x="6446" y="10685"/>
                    </a:cubicBezTo>
                    <a:cubicBezTo>
                      <a:pt x="6436" y="10685"/>
                      <a:pt x="6426" y="10685"/>
                      <a:pt x="6386" y="10695"/>
                    </a:cubicBezTo>
                    <a:cubicBezTo>
                      <a:pt x="6366" y="10705"/>
                      <a:pt x="6357" y="10705"/>
                      <a:pt x="6347" y="10715"/>
                    </a:cubicBezTo>
                    <a:cubicBezTo>
                      <a:pt x="6334" y="10683"/>
                      <a:pt x="6329" y="10655"/>
                      <a:pt x="6322" y="10655"/>
                    </a:cubicBezTo>
                    <a:cubicBezTo>
                      <a:pt x="6319" y="10655"/>
                      <a:pt x="6314" y="10664"/>
                      <a:pt x="6307" y="10685"/>
                    </a:cubicBezTo>
                    <a:cubicBezTo>
                      <a:pt x="6296" y="10718"/>
                      <a:pt x="6260" y="10739"/>
                      <a:pt x="6233" y="10739"/>
                    </a:cubicBezTo>
                    <a:cubicBezTo>
                      <a:pt x="6211" y="10739"/>
                      <a:pt x="6194" y="10726"/>
                      <a:pt x="6198" y="10695"/>
                    </a:cubicBezTo>
                    <a:cubicBezTo>
                      <a:pt x="6198" y="10675"/>
                      <a:pt x="6208" y="10645"/>
                      <a:pt x="6238" y="10615"/>
                    </a:cubicBezTo>
                    <a:cubicBezTo>
                      <a:pt x="6257" y="10576"/>
                      <a:pt x="6287" y="10546"/>
                      <a:pt x="6307" y="10516"/>
                    </a:cubicBezTo>
                    <a:cubicBezTo>
                      <a:pt x="6366" y="10457"/>
                      <a:pt x="6535" y="10516"/>
                      <a:pt x="6426" y="10437"/>
                    </a:cubicBezTo>
                    <a:cubicBezTo>
                      <a:pt x="6416" y="10427"/>
                      <a:pt x="6406" y="10417"/>
                      <a:pt x="6386" y="10417"/>
                    </a:cubicBezTo>
                    <a:cubicBezTo>
                      <a:pt x="6396" y="10407"/>
                      <a:pt x="6396" y="10407"/>
                      <a:pt x="6406" y="10407"/>
                    </a:cubicBezTo>
                    <a:cubicBezTo>
                      <a:pt x="6366" y="10378"/>
                      <a:pt x="6347" y="10368"/>
                      <a:pt x="6327" y="10348"/>
                    </a:cubicBezTo>
                    <a:cubicBezTo>
                      <a:pt x="6347" y="10308"/>
                      <a:pt x="6366" y="10268"/>
                      <a:pt x="6386" y="10219"/>
                    </a:cubicBezTo>
                    <a:cubicBezTo>
                      <a:pt x="6386" y="10209"/>
                      <a:pt x="6396" y="10199"/>
                      <a:pt x="6396" y="10189"/>
                    </a:cubicBezTo>
                    <a:cubicBezTo>
                      <a:pt x="6426" y="10219"/>
                      <a:pt x="6436" y="10278"/>
                      <a:pt x="6495" y="10338"/>
                    </a:cubicBezTo>
                    <a:cubicBezTo>
                      <a:pt x="6476" y="10368"/>
                      <a:pt x="6466" y="10387"/>
                      <a:pt x="6456" y="10397"/>
                    </a:cubicBezTo>
                    <a:cubicBezTo>
                      <a:pt x="6456" y="10402"/>
                      <a:pt x="6456" y="10402"/>
                      <a:pt x="6456" y="10402"/>
                    </a:cubicBezTo>
                    <a:cubicBezTo>
                      <a:pt x="6456" y="10402"/>
                      <a:pt x="6456" y="10402"/>
                      <a:pt x="6456" y="10407"/>
                    </a:cubicBezTo>
                    <a:cubicBezTo>
                      <a:pt x="6465" y="10416"/>
                      <a:pt x="6472" y="10421"/>
                      <a:pt x="6477" y="10421"/>
                    </a:cubicBezTo>
                    <a:cubicBezTo>
                      <a:pt x="6503" y="10421"/>
                      <a:pt x="6507" y="10341"/>
                      <a:pt x="6604" y="10268"/>
                    </a:cubicBezTo>
                    <a:cubicBezTo>
                      <a:pt x="6655" y="10223"/>
                      <a:pt x="6692" y="10215"/>
                      <a:pt x="6724" y="10215"/>
                    </a:cubicBezTo>
                    <a:cubicBezTo>
                      <a:pt x="6741" y="10215"/>
                      <a:pt x="6756" y="10217"/>
                      <a:pt x="6770" y="10217"/>
                    </a:cubicBezTo>
                    <a:cubicBezTo>
                      <a:pt x="6788" y="10217"/>
                      <a:pt x="6805" y="10214"/>
                      <a:pt x="6823" y="10199"/>
                    </a:cubicBezTo>
                    <a:cubicBezTo>
                      <a:pt x="6882" y="10140"/>
                      <a:pt x="7080" y="10070"/>
                      <a:pt x="6951" y="9981"/>
                    </a:cubicBezTo>
                    <a:cubicBezTo>
                      <a:pt x="6858" y="9921"/>
                      <a:pt x="6814" y="9883"/>
                      <a:pt x="6777" y="9883"/>
                    </a:cubicBezTo>
                    <a:cubicBezTo>
                      <a:pt x="6759" y="9883"/>
                      <a:pt x="6743" y="9892"/>
                      <a:pt x="6723" y="9912"/>
                    </a:cubicBezTo>
                    <a:cubicBezTo>
                      <a:pt x="6686" y="9943"/>
                      <a:pt x="6628" y="9990"/>
                      <a:pt x="6581" y="9990"/>
                    </a:cubicBezTo>
                    <a:cubicBezTo>
                      <a:pt x="6553" y="9990"/>
                      <a:pt x="6530" y="9975"/>
                      <a:pt x="6515" y="9931"/>
                    </a:cubicBezTo>
                    <a:cubicBezTo>
                      <a:pt x="6485" y="9822"/>
                      <a:pt x="6386" y="9912"/>
                      <a:pt x="6416" y="9793"/>
                    </a:cubicBezTo>
                    <a:cubicBezTo>
                      <a:pt x="6439" y="9699"/>
                      <a:pt x="6475" y="9600"/>
                      <a:pt x="6523" y="9600"/>
                    </a:cubicBezTo>
                    <a:cubicBezTo>
                      <a:pt x="6536" y="9600"/>
                      <a:pt x="6550" y="9607"/>
                      <a:pt x="6565" y="9624"/>
                    </a:cubicBezTo>
                    <a:cubicBezTo>
                      <a:pt x="6595" y="9664"/>
                      <a:pt x="6619" y="9686"/>
                      <a:pt x="6633" y="9686"/>
                    </a:cubicBezTo>
                    <a:cubicBezTo>
                      <a:pt x="6647" y="9686"/>
                      <a:pt x="6649" y="9664"/>
                      <a:pt x="6634" y="9614"/>
                    </a:cubicBezTo>
                    <a:cubicBezTo>
                      <a:pt x="6618" y="9525"/>
                      <a:pt x="6469" y="9383"/>
                      <a:pt x="6513" y="9383"/>
                    </a:cubicBezTo>
                    <a:cubicBezTo>
                      <a:pt x="6523" y="9383"/>
                      <a:pt x="6542" y="9390"/>
                      <a:pt x="6575" y="9406"/>
                    </a:cubicBezTo>
                    <a:cubicBezTo>
                      <a:pt x="6753" y="9485"/>
                      <a:pt x="6813" y="9525"/>
                      <a:pt x="6783" y="9614"/>
                    </a:cubicBezTo>
                    <a:cubicBezTo>
                      <a:pt x="6772" y="9665"/>
                      <a:pt x="6827" y="9722"/>
                      <a:pt x="6874" y="9722"/>
                    </a:cubicBezTo>
                    <a:cubicBezTo>
                      <a:pt x="6910" y="9722"/>
                      <a:pt x="6940" y="9689"/>
                      <a:pt x="6932" y="9594"/>
                    </a:cubicBezTo>
                    <a:cubicBezTo>
                      <a:pt x="6902" y="9376"/>
                      <a:pt x="6942" y="9237"/>
                      <a:pt x="6813" y="9237"/>
                    </a:cubicBezTo>
                    <a:cubicBezTo>
                      <a:pt x="6797" y="9238"/>
                      <a:pt x="6784" y="9239"/>
                      <a:pt x="6774" y="9239"/>
                    </a:cubicBezTo>
                    <a:cubicBezTo>
                      <a:pt x="6694" y="9239"/>
                      <a:pt x="6725" y="9206"/>
                      <a:pt x="6664" y="9118"/>
                    </a:cubicBezTo>
                    <a:cubicBezTo>
                      <a:pt x="6654" y="9098"/>
                      <a:pt x="6634" y="9089"/>
                      <a:pt x="6614" y="9079"/>
                    </a:cubicBezTo>
                    <a:cubicBezTo>
                      <a:pt x="6555" y="9069"/>
                      <a:pt x="6495" y="9079"/>
                      <a:pt x="6505" y="9049"/>
                    </a:cubicBezTo>
                    <a:cubicBezTo>
                      <a:pt x="6505" y="9039"/>
                      <a:pt x="6505" y="9039"/>
                      <a:pt x="6515" y="9039"/>
                    </a:cubicBezTo>
                    <a:cubicBezTo>
                      <a:pt x="6515" y="9029"/>
                      <a:pt x="6525" y="9019"/>
                      <a:pt x="6535" y="8999"/>
                    </a:cubicBezTo>
                    <a:cubicBezTo>
                      <a:pt x="6545" y="8989"/>
                      <a:pt x="6555" y="8979"/>
                      <a:pt x="6565" y="8979"/>
                    </a:cubicBezTo>
                    <a:cubicBezTo>
                      <a:pt x="6565" y="8970"/>
                      <a:pt x="6565" y="8970"/>
                      <a:pt x="6565" y="8970"/>
                    </a:cubicBezTo>
                    <a:cubicBezTo>
                      <a:pt x="6583" y="8958"/>
                      <a:pt x="6599" y="8953"/>
                      <a:pt x="6614" y="8953"/>
                    </a:cubicBezTo>
                    <a:cubicBezTo>
                      <a:pt x="6675" y="8953"/>
                      <a:pt x="6717" y="9029"/>
                      <a:pt x="6773" y="9029"/>
                    </a:cubicBezTo>
                    <a:cubicBezTo>
                      <a:pt x="6842" y="9029"/>
                      <a:pt x="6902" y="8851"/>
                      <a:pt x="6823" y="8791"/>
                    </a:cubicBezTo>
                    <a:cubicBezTo>
                      <a:pt x="6756" y="8749"/>
                      <a:pt x="6788" y="8707"/>
                      <a:pt x="6835" y="8707"/>
                    </a:cubicBezTo>
                    <a:cubicBezTo>
                      <a:pt x="6844" y="8707"/>
                      <a:pt x="6853" y="8709"/>
                      <a:pt x="6862" y="8712"/>
                    </a:cubicBezTo>
                    <a:cubicBezTo>
                      <a:pt x="6878" y="8718"/>
                      <a:pt x="6899" y="8722"/>
                      <a:pt x="6921" y="8722"/>
                    </a:cubicBezTo>
                    <a:cubicBezTo>
                      <a:pt x="6970" y="8722"/>
                      <a:pt x="7019" y="8701"/>
                      <a:pt x="6991" y="8632"/>
                    </a:cubicBezTo>
                    <a:cubicBezTo>
                      <a:pt x="6932" y="8513"/>
                      <a:pt x="7070" y="8474"/>
                      <a:pt x="7090" y="8444"/>
                    </a:cubicBezTo>
                    <a:cubicBezTo>
                      <a:pt x="7100" y="8416"/>
                      <a:pt x="7047" y="8344"/>
                      <a:pt x="6992" y="8344"/>
                    </a:cubicBezTo>
                    <a:cubicBezTo>
                      <a:pt x="6988" y="8344"/>
                      <a:pt x="6985" y="8344"/>
                      <a:pt x="6981" y="8345"/>
                    </a:cubicBezTo>
                    <a:cubicBezTo>
                      <a:pt x="6937" y="8345"/>
                      <a:pt x="6885" y="8282"/>
                      <a:pt x="6944" y="8282"/>
                    </a:cubicBezTo>
                    <a:cubicBezTo>
                      <a:pt x="6951" y="8282"/>
                      <a:pt x="6960" y="8283"/>
                      <a:pt x="6971" y="8285"/>
                    </a:cubicBezTo>
                    <a:cubicBezTo>
                      <a:pt x="7027" y="8297"/>
                      <a:pt x="7058" y="8324"/>
                      <a:pt x="7076" y="8324"/>
                    </a:cubicBezTo>
                    <a:cubicBezTo>
                      <a:pt x="7090" y="8324"/>
                      <a:pt x="7096" y="8307"/>
                      <a:pt x="7100" y="8256"/>
                    </a:cubicBezTo>
                    <a:cubicBezTo>
                      <a:pt x="7120" y="8137"/>
                      <a:pt x="7090" y="8137"/>
                      <a:pt x="7130" y="8057"/>
                    </a:cubicBezTo>
                    <a:cubicBezTo>
                      <a:pt x="7152" y="8005"/>
                      <a:pt x="7198" y="7709"/>
                      <a:pt x="7218" y="7709"/>
                    </a:cubicBezTo>
                    <a:cubicBezTo>
                      <a:pt x="7225" y="7709"/>
                      <a:pt x="7229" y="7740"/>
                      <a:pt x="7229" y="7819"/>
                    </a:cubicBezTo>
                    <a:lnTo>
                      <a:pt x="7229" y="7591"/>
                    </a:lnTo>
                    <a:cubicBezTo>
                      <a:pt x="7229" y="7521"/>
                      <a:pt x="7231" y="7493"/>
                      <a:pt x="7233" y="7493"/>
                    </a:cubicBezTo>
                    <a:cubicBezTo>
                      <a:pt x="7242" y="7493"/>
                      <a:pt x="7265" y="7837"/>
                      <a:pt x="7289" y="7899"/>
                    </a:cubicBezTo>
                    <a:cubicBezTo>
                      <a:pt x="7328" y="7978"/>
                      <a:pt x="7318" y="8127"/>
                      <a:pt x="7328" y="8246"/>
                    </a:cubicBezTo>
                    <a:cubicBezTo>
                      <a:pt x="7331" y="8275"/>
                      <a:pt x="7336" y="8286"/>
                      <a:pt x="7344" y="8286"/>
                    </a:cubicBezTo>
                    <a:cubicBezTo>
                      <a:pt x="7370" y="8286"/>
                      <a:pt x="7422" y="8181"/>
                      <a:pt x="7497" y="8166"/>
                    </a:cubicBezTo>
                    <a:cubicBezTo>
                      <a:pt x="7522" y="8161"/>
                      <a:pt x="7535" y="8159"/>
                      <a:pt x="7540" y="8159"/>
                    </a:cubicBezTo>
                    <a:cubicBezTo>
                      <a:pt x="7554" y="8159"/>
                      <a:pt x="7497" y="8181"/>
                      <a:pt x="7467" y="8226"/>
                    </a:cubicBezTo>
                    <a:cubicBezTo>
                      <a:pt x="7408" y="8305"/>
                      <a:pt x="7358" y="8484"/>
                      <a:pt x="7378" y="8513"/>
                    </a:cubicBezTo>
                    <a:cubicBezTo>
                      <a:pt x="7381" y="8519"/>
                      <a:pt x="7384" y="8520"/>
                      <a:pt x="7388" y="8520"/>
                    </a:cubicBezTo>
                    <a:cubicBezTo>
                      <a:pt x="7390" y="8520"/>
                      <a:pt x="7392" y="8519"/>
                      <a:pt x="7395" y="8519"/>
                    </a:cubicBezTo>
                    <a:cubicBezTo>
                      <a:pt x="7403" y="8519"/>
                      <a:pt x="7412" y="8524"/>
                      <a:pt x="7417" y="8563"/>
                    </a:cubicBezTo>
                    <a:cubicBezTo>
                      <a:pt x="7434" y="8622"/>
                      <a:pt x="7530" y="8667"/>
                      <a:pt x="7589" y="8667"/>
                    </a:cubicBezTo>
                    <a:cubicBezTo>
                      <a:pt x="7599" y="8667"/>
                      <a:pt x="7608" y="8665"/>
                      <a:pt x="7616" y="8662"/>
                    </a:cubicBezTo>
                    <a:cubicBezTo>
                      <a:pt x="7618" y="8661"/>
                      <a:pt x="7620" y="8661"/>
                      <a:pt x="7622" y="8661"/>
                    </a:cubicBezTo>
                    <a:cubicBezTo>
                      <a:pt x="7659" y="8661"/>
                      <a:pt x="7593" y="8863"/>
                      <a:pt x="7517" y="8910"/>
                    </a:cubicBezTo>
                    <a:cubicBezTo>
                      <a:pt x="7465" y="8943"/>
                      <a:pt x="7494" y="9014"/>
                      <a:pt x="7562" y="9014"/>
                    </a:cubicBezTo>
                    <a:cubicBezTo>
                      <a:pt x="7598" y="9014"/>
                      <a:pt x="7644" y="8994"/>
                      <a:pt x="7695" y="8940"/>
                    </a:cubicBezTo>
                    <a:cubicBezTo>
                      <a:pt x="7710" y="8922"/>
                      <a:pt x="7724" y="8914"/>
                      <a:pt x="7737" y="8914"/>
                    </a:cubicBezTo>
                    <a:cubicBezTo>
                      <a:pt x="7775" y="8914"/>
                      <a:pt x="7812" y="8983"/>
                      <a:pt x="7893" y="9079"/>
                    </a:cubicBezTo>
                    <a:cubicBezTo>
                      <a:pt x="8002" y="9198"/>
                      <a:pt x="7765" y="9128"/>
                      <a:pt x="7705" y="9227"/>
                    </a:cubicBezTo>
                    <a:cubicBezTo>
                      <a:pt x="7686" y="9257"/>
                      <a:pt x="7679" y="9267"/>
                      <a:pt x="7674" y="9267"/>
                    </a:cubicBezTo>
                    <a:cubicBezTo>
                      <a:pt x="7664" y="9267"/>
                      <a:pt x="7663" y="9224"/>
                      <a:pt x="7576" y="9217"/>
                    </a:cubicBezTo>
                    <a:cubicBezTo>
                      <a:pt x="7447" y="9217"/>
                      <a:pt x="7556" y="9376"/>
                      <a:pt x="7536" y="9594"/>
                    </a:cubicBezTo>
                    <a:cubicBezTo>
                      <a:pt x="7528" y="9689"/>
                      <a:pt x="7556" y="9722"/>
                      <a:pt x="7590" y="9722"/>
                    </a:cubicBezTo>
                    <a:cubicBezTo>
                      <a:pt x="7634" y="9722"/>
                      <a:pt x="7687" y="9665"/>
                      <a:pt x="7675" y="9614"/>
                    </a:cubicBezTo>
                    <a:cubicBezTo>
                      <a:pt x="7646" y="9525"/>
                      <a:pt x="7606" y="9545"/>
                      <a:pt x="7784" y="9465"/>
                    </a:cubicBezTo>
                    <a:cubicBezTo>
                      <a:pt x="7835" y="9443"/>
                      <a:pt x="7857" y="9433"/>
                      <a:pt x="7862" y="9433"/>
                    </a:cubicBezTo>
                    <a:cubicBezTo>
                      <a:pt x="7873" y="9433"/>
                      <a:pt x="7776" y="9494"/>
                      <a:pt x="7755" y="9564"/>
                    </a:cubicBezTo>
                    <a:cubicBezTo>
                      <a:pt x="7732" y="9647"/>
                      <a:pt x="7784" y="9730"/>
                      <a:pt x="7841" y="9730"/>
                    </a:cubicBezTo>
                    <a:cubicBezTo>
                      <a:pt x="7859" y="9730"/>
                      <a:pt x="7877" y="9722"/>
                      <a:pt x="7893" y="9703"/>
                    </a:cubicBezTo>
                    <a:cubicBezTo>
                      <a:pt x="7917" y="9677"/>
                      <a:pt x="7937" y="9665"/>
                      <a:pt x="7956" y="9665"/>
                    </a:cubicBezTo>
                    <a:cubicBezTo>
                      <a:pt x="7994" y="9665"/>
                      <a:pt x="8022" y="9713"/>
                      <a:pt x="8042" y="9793"/>
                    </a:cubicBezTo>
                    <a:cubicBezTo>
                      <a:pt x="8050" y="9822"/>
                      <a:pt x="8050" y="9832"/>
                      <a:pt x="8046" y="9832"/>
                    </a:cubicBezTo>
                    <a:cubicBezTo>
                      <a:pt x="8039" y="9832"/>
                      <a:pt x="8011" y="9788"/>
                      <a:pt x="7985" y="9788"/>
                    </a:cubicBezTo>
                    <a:cubicBezTo>
                      <a:pt x="7973" y="9788"/>
                      <a:pt x="7962" y="9797"/>
                      <a:pt x="7953" y="9822"/>
                    </a:cubicBezTo>
                    <a:cubicBezTo>
                      <a:pt x="7932" y="9897"/>
                      <a:pt x="7865" y="9935"/>
                      <a:pt x="7806" y="9935"/>
                    </a:cubicBezTo>
                    <a:cubicBezTo>
                      <a:pt x="7779" y="9935"/>
                      <a:pt x="7753" y="9927"/>
                      <a:pt x="7735" y="9912"/>
                    </a:cubicBezTo>
                    <a:cubicBezTo>
                      <a:pt x="7719" y="9892"/>
                      <a:pt x="7703" y="9883"/>
                      <a:pt x="7686" y="9883"/>
                    </a:cubicBezTo>
                    <a:cubicBezTo>
                      <a:pt x="7650" y="9883"/>
                      <a:pt x="7603" y="9921"/>
                      <a:pt x="7517" y="9981"/>
                    </a:cubicBezTo>
                    <a:cubicBezTo>
                      <a:pt x="7378" y="10070"/>
                      <a:pt x="7576" y="10140"/>
                      <a:pt x="7636" y="10199"/>
                    </a:cubicBezTo>
                    <a:cubicBezTo>
                      <a:pt x="7653" y="10213"/>
                      <a:pt x="7669" y="10217"/>
                      <a:pt x="7686" y="10217"/>
                    </a:cubicBezTo>
                    <a:cubicBezTo>
                      <a:pt x="7704" y="10217"/>
                      <a:pt x="7722" y="10213"/>
                      <a:pt x="7742" y="10213"/>
                    </a:cubicBezTo>
                    <a:cubicBezTo>
                      <a:pt x="7772" y="10213"/>
                      <a:pt x="7808" y="10221"/>
                      <a:pt x="7854" y="10259"/>
                    </a:cubicBezTo>
                    <a:cubicBezTo>
                      <a:pt x="7948" y="10337"/>
                      <a:pt x="7955" y="10415"/>
                      <a:pt x="7979" y="10415"/>
                    </a:cubicBezTo>
                    <a:cubicBezTo>
                      <a:pt x="7985" y="10415"/>
                      <a:pt x="7992" y="10410"/>
                      <a:pt x="8002" y="10397"/>
                    </a:cubicBezTo>
                    <a:cubicBezTo>
                      <a:pt x="8011" y="10389"/>
                      <a:pt x="8019" y="10385"/>
                      <a:pt x="8028" y="10385"/>
                    </a:cubicBezTo>
                    <a:cubicBezTo>
                      <a:pt x="8073" y="10385"/>
                      <a:pt x="8131" y="10483"/>
                      <a:pt x="8231" y="10615"/>
                    </a:cubicBezTo>
                    <a:cubicBezTo>
                      <a:pt x="8291" y="10698"/>
                      <a:pt x="8269" y="10732"/>
                      <a:pt x="8232" y="10732"/>
                    </a:cubicBezTo>
                    <a:cubicBezTo>
                      <a:pt x="8203" y="10732"/>
                      <a:pt x="8164" y="10710"/>
                      <a:pt x="8151" y="10675"/>
                    </a:cubicBezTo>
                    <a:cubicBezTo>
                      <a:pt x="8144" y="10659"/>
                      <a:pt x="8140" y="10652"/>
                      <a:pt x="8136" y="10652"/>
                    </a:cubicBezTo>
                    <a:cubicBezTo>
                      <a:pt x="8124" y="10652"/>
                      <a:pt x="8125" y="10724"/>
                      <a:pt x="8102" y="10754"/>
                    </a:cubicBezTo>
                    <a:cubicBezTo>
                      <a:pt x="8090" y="10769"/>
                      <a:pt x="8076" y="10782"/>
                      <a:pt x="8058" y="10782"/>
                    </a:cubicBezTo>
                    <a:cubicBezTo>
                      <a:pt x="8028" y="10782"/>
                      <a:pt x="7988" y="10749"/>
                      <a:pt x="7933" y="10645"/>
                    </a:cubicBezTo>
                    <a:cubicBezTo>
                      <a:pt x="7913" y="10607"/>
                      <a:pt x="7894" y="10592"/>
                      <a:pt x="7876" y="10592"/>
                    </a:cubicBezTo>
                    <a:cubicBezTo>
                      <a:pt x="7816" y="10592"/>
                      <a:pt x="7774" y="10764"/>
                      <a:pt x="7774" y="10764"/>
                    </a:cubicBezTo>
                    <a:cubicBezTo>
                      <a:pt x="7774" y="10764"/>
                      <a:pt x="7725" y="10863"/>
                      <a:pt x="7646" y="10933"/>
                    </a:cubicBezTo>
                    <a:cubicBezTo>
                      <a:pt x="7556" y="11012"/>
                      <a:pt x="7824" y="11032"/>
                      <a:pt x="7903" y="11042"/>
                    </a:cubicBezTo>
                    <a:cubicBezTo>
                      <a:pt x="7983" y="11052"/>
                      <a:pt x="7874" y="11141"/>
                      <a:pt x="7933" y="11201"/>
                    </a:cubicBezTo>
                    <a:cubicBezTo>
                      <a:pt x="7943" y="11210"/>
                      <a:pt x="7954" y="11214"/>
                      <a:pt x="7967" y="11214"/>
                    </a:cubicBezTo>
                    <a:cubicBezTo>
                      <a:pt x="8031" y="11214"/>
                      <a:pt x="8129" y="11106"/>
                      <a:pt x="8221" y="11082"/>
                    </a:cubicBezTo>
                    <a:cubicBezTo>
                      <a:pt x="8254" y="11075"/>
                      <a:pt x="8281" y="11070"/>
                      <a:pt x="8305" y="11070"/>
                    </a:cubicBezTo>
                    <a:cubicBezTo>
                      <a:pt x="8354" y="11070"/>
                      <a:pt x="8389" y="11088"/>
                      <a:pt x="8429" y="11141"/>
                    </a:cubicBezTo>
                    <a:cubicBezTo>
                      <a:pt x="8449" y="11151"/>
                      <a:pt x="8459" y="11161"/>
                      <a:pt x="8469" y="11181"/>
                    </a:cubicBezTo>
                    <a:cubicBezTo>
                      <a:pt x="8508" y="11230"/>
                      <a:pt x="8508" y="11280"/>
                      <a:pt x="8488" y="11319"/>
                    </a:cubicBezTo>
                    <a:cubicBezTo>
                      <a:pt x="8475" y="11353"/>
                      <a:pt x="8439" y="11378"/>
                      <a:pt x="8392" y="11378"/>
                    </a:cubicBezTo>
                    <a:cubicBezTo>
                      <a:pt x="8370" y="11378"/>
                      <a:pt x="8345" y="11372"/>
                      <a:pt x="8320" y="11359"/>
                    </a:cubicBezTo>
                    <a:cubicBezTo>
                      <a:pt x="8294" y="11348"/>
                      <a:pt x="8276" y="11344"/>
                      <a:pt x="8262" y="11344"/>
                    </a:cubicBezTo>
                    <a:cubicBezTo>
                      <a:pt x="8201" y="11344"/>
                      <a:pt x="8240" y="11436"/>
                      <a:pt x="8240" y="11468"/>
                    </a:cubicBezTo>
                    <a:cubicBezTo>
                      <a:pt x="8231" y="11488"/>
                      <a:pt x="8260" y="11498"/>
                      <a:pt x="8290" y="11508"/>
                    </a:cubicBezTo>
                    <a:cubicBezTo>
                      <a:pt x="8340" y="11528"/>
                      <a:pt x="8409" y="11548"/>
                      <a:pt x="8508" y="11617"/>
                    </a:cubicBezTo>
                    <a:cubicBezTo>
                      <a:pt x="8518" y="11627"/>
                      <a:pt x="8528" y="11637"/>
                      <a:pt x="8538" y="11647"/>
                    </a:cubicBezTo>
                    <a:cubicBezTo>
                      <a:pt x="8610" y="11712"/>
                      <a:pt x="8570" y="11764"/>
                      <a:pt x="8506" y="11764"/>
                    </a:cubicBezTo>
                    <a:cubicBezTo>
                      <a:pt x="8473" y="11764"/>
                      <a:pt x="8433" y="11750"/>
                      <a:pt x="8399" y="11716"/>
                    </a:cubicBezTo>
                    <a:cubicBezTo>
                      <a:pt x="8355" y="11675"/>
                      <a:pt x="8316" y="11669"/>
                      <a:pt x="8280" y="11669"/>
                    </a:cubicBezTo>
                    <a:cubicBezTo>
                      <a:pt x="8264" y="11669"/>
                      <a:pt x="8249" y="11670"/>
                      <a:pt x="8234" y="11670"/>
                    </a:cubicBezTo>
                    <a:cubicBezTo>
                      <a:pt x="8192" y="11670"/>
                      <a:pt x="8153" y="11661"/>
                      <a:pt x="8112" y="11587"/>
                    </a:cubicBezTo>
                    <a:cubicBezTo>
                      <a:pt x="8066" y="11506"/>
                      <a:pt x="8034" y="11472"/>
                      <a:pt x="8016" y="11472"/>
                    </a:cubicBezTo>
                    <a:cubicBezTo>
                      <a:pt x="8000" y="11472"/>
                      <a:pt x="7998" y="11504"/>
                      <a:pt x="8012" y="11557"/>
                    </a:cubicBezTo>
                    <a:cubicBezTo>
                      <a:pt x="8026" y="11607"/>
                      <a:pt x="8011" y="11632"/>
                      <a:pt x="7982" y="11632"/>
                    </a:cubicBezTo>
                    <a:cubicBezTo>
                      <a:pt x="7948" y="11632"/>
                      <a:pt x="7897" y="11598"/>
                      <a:pt x="7854" y="11528"/>
                    </a:cubicBezTo>
                    <a:cubicBezTo>
                      <a:pt x="7774" y="11389"/>
                      <a:pt x="7804" y="11319"/>
                      <a:pt x="7705" y="11270"/>
                    </a:cubicBezTo>
                    <a:cubicBezTo>
                      <a:pt x="7696" y="11265"/>
                      <a:pt x="7688" y="11263"/>
                      <a:pt x="7682" y="11263"/>
                    </a:cubicBezTo>
                    <a:cubicBezTo>
                      <a:pt x="7620" y="11263"/>
                      <a:pt x="7685" y="11464"/>
                      <a:pt x="7685" y="11518"/>
                    </a:cubicBezTo>
                    <a:cubicBezTo>
                      <a:pt x="7685" y="11567"/>
                      <a:pt x="7675" y="11627"/>
                      <a:pt x="7784" y="11657"/>
                    </a:cubicBezTo>
                    <a:cubicBezTo>
                      <a:pt x="7893" y="11696"/>
                      <a:pt x="7864" y="11805"/>
                      <a:pt x="7933" y="11924"/>
                    </a:cubicBezTo>
                    <a:cubicBezTo>
                      <a:pt x="7954" y="11959"/>
                      <a:pt x="7970" y="11972"/>
                      <a:pt x="7984" y="11972"/>
                    </a:cubicBezTo>
                    <a:cubicBezTo>
                      <a:pt x="8023" y="11972"/>
                      <a:pt x="8046" y="11866"/>
                      <a:pt x="8112" y="11786"/>
                    </a:cubicBezTo>
                    <a:cubicBezTo>
                      <a:pt x="8126" y="11767"/>
                      <a:pt x="8138" y="11758"/>
                      <a:pt x="8149" y="11758"/>
                    </a:cubicBezTo>
                    <a:cubicBezTo>
                      <a:pt x="8208" y="11758"/>
                      <a:pt x="8227" y="11985"/>
                      <a:pt x="8260" y="12043"/>
                    </a:cubicBezTo>
                    <a:cubicBezTo>
                      <a:pt x="8300" y="12103"/>
                      <a:pt x="8350" y="12014"/>
                      <a:pt x="8449" y="12222"/>
                    </a:cubicBezTo>
                    <a:cubicBezTo>
                      <a:pt x="8449" y="12222"/>
                      <a:pt x="8449" y="12232"/>
                      <a:pt x="8459" y="12242"/>
                    </a:cubicBezTo>
                    <a:cubicBezTo>
                      <a:pt x="8518" y="12380"/>
                      <a:pt x="8469" y="12430"/>
                      <a:pt x="8409" y="12450"/>
                    </a:cubicBezTo>
                    <a:cubicBezTo>
                      <a:pt x="8409" y="12539"/>
                      <a:pt x="8350" y="12549"/>
                      <a:pt x="8260" y="12658"/>
                    </a:cubicBezTo>
                    <a:cubicBezTo>
                      <a:pt x="8296" y="12622"/>
                      <a:pt x="8341" y="12577"/>
                      <a:pt x="8371" y="12577"/>
                    </a:cubicBezTo>
                    <a:cubicBezTo>
                      <a:pt x="8374" y="12577"/>
                      <a:pt x="8377" y="12578"/>
                      <a:pt x="8379" y="12579"/>
                    </a:cubicBezTo>
                    <a:cubicBezTo>
                      <a:pt x="8409" y="12589"/>
                      <a:pt x="8429" y="12608"/>
                      <a:pt x="8439" y="12628"/>
                    </a:cubicBezTo>
                    <a:cubicBezTo>
                      <a:pt x="8508" y="12569"/>
                      <a:pt x="8508" y="12489"/>
                      <a:pt x="8548" y="12460"/>
                    </a:cubicBezTo>
                    <a:cubicBezTo>
                      <a:pt x="8552" y="12458"/>
                      <a:pt x="8556" y="12458"/>
                      <a:pt x="8560" y="12458"/>
                    </a:cubicBezTo>
                    <a:cubicBezTo>
                      <a:pt x="8612" y="12458"/>
                      <a:pt x="8693" y="12563"/>
                      <a:pt x="8647" y="12608"/>
                    </a:cubicBezTo>
                    <a:cubicBezTo>
                      <a:pt x="8587" y="12658"/>
                      <a:pt x="8568" y="12658"/>
                      <a:pt x="8478" y="12727"/>
                    </a:cubicBezTo>
                    <a:cubicBezTo>
                      <a:pt x="8488" y="12757"/>
                      <a:pt x="8498" y="12797"/>
                      <a:pt x="8508" y="12837"/>
                    </a:cubicBezTo>
                    <a:cubicBezTo>
                      <a:pt x="8522" y="12882"/>
                      <a:pt x="8539" y="12894"/>
                      <a:pt x="8557" y="12894"/>
                    </a:cubicBezTo>
                    <a:cubicBezTo>
                      <a:pt x="8577" y="12894"/>
                      <a:pt x="8600" y="12878"/>
                      <a:pt x="8622" y="12878"/>
                    </a:cubicBezTo>
                    <a:cubicBezTo>
                      <a:pt x="8648" y="12878"/>
                      <a:pt x="8674" y="12900"/>
                      <a:pt x="8697" y="12995"/>
                    </a:cubicBezTo>
                    <a:cubicBezTo>
                      <a:pt x="8719" y="13107"/>
                      <a:pt x="8668" y="13146"/>
                      <a:pt x="8601" y="13146"/>
                    </a:cubicBezTo>
                    <a:cubicBezTo>
                      <a:pt x="8519" y="13146"/>
                      <a:pt x="8412" y="13089"/>
                      <a:pt x="8379" y="13035"/>
                    </a:cubicBezTo>
                    <a:cubicBezTo>
                      <a:pt x="8320" y="12926"/>
                      <a:pt x="8429" y="13015"/>
                      <a:pt x="8320" y="12936"/>
                    </a:cubicBezTo>
                    <a:lnTo>
                      <a:pt x="8310" y="12936"/>
                    </a:lnTo>
                    <a:cubicBezTo>
                      <a:pt x="8300" y="12956"/>
                      <a:pt x="8280" y="12965"/>
                      <a:pt x="8260" y="12985"/>
                    </a:cubicBezTo>
                    <a:cubicBezTo>
                      <a:pt x="8260" y="13045"/>
                      <a:pt x="8300" y="13134"/>
                      <a:pt x="8330" y="13223"/>
                    </a:cubicBezTo>
                    <a:cubicBezTo>
                      <a:pt x="8379" y="13336"/>
                      <a:pt x="8404" y="13409"/>
                      <a:pt x="8377" y="13409"/>
                    </a:cubicBezTo>
                    <a:cubicBezTo>
                      <a:pt x="8367" y="13409"/>
                      <a:pt x="8348" y="13398"/>
                      <a:pt x="8320" y="13372"/>
                    </a:cubicBezTo>
                    <a:cubicBezTo>
                      <a:pt x="8221" y="13283"/>
                      <a:pt x="8260" y="13154"/>
                      <a:pt x="8221" y="13025"/>
                    </a:cubicBezTo>
                    <a:cubicBezTo>
                      <a:pt x="8221" y="13025"/>
                      <a:pt x="8221" y="13015"/>
                      <a:pt x="8211" y="13015"/>
                    </a:cubicBezTo>
                    <a:cubicBezTo>
                      <a:pt x="8190" y="13022"/>
                      <a:pt x="8164" y="13029"/>
                      <a:pt x="8143" y="13029"/>
                    </a:cubicBezTo>
                    <a:cubicBezTo>
                      <a:pt x="8135" y="13029"/>
                      <a:pt x="8127" y="13028"/>
                      <a:pt x="8121" y="13025"/>
                    </a:cubicBezTo>
                    <a:cubicBezTo>
                      <a:pt x="8102" y="13055"/>
                      <a:pt x="8082" y="13094"/>
                      <a:pt x="8072" y="13134"/>
                    </a:cubicBezTo>
                    <a:cubicBezTo>
                      <a:pt x="8052" y="13243"/>
                      <a:pt x="8121" y="13154"/>
                      <a:pt x="8201" y="13293"/>
                    </a:cubicBezTo>
                    <a:cubicBezTo>
                      <a:pt x="8246" y="13389"/>
                      <a:pt x="8315" y="13526"/>
                      <a:pt x="8282" y="13526"/>
                    </a:cubicBezTo>
                    <a:cubicBezTo>
                      <a:pt x="8263" y="13526"/>
                      <a:pt x="8214" y="13484"/>
                      <a:pt x="8112" y="13372"/>
                    </a:cubicBezTo>
                    <a:cubicBezTo>
                      <a:pt x="8042" y="13293"/>
                      <a:pt x="8052" y="13233"/>
                      <a:pt x="8022" y="13213"/>
                    </a:cubicBezTo>
                    <a:cubicBezTo>
                      <a:pt x="8019" y="13210"/>
                      <a:pt x="8014" y="13208"/>
                      <a:pt x="8010" y="13208"/>
                    </a:cubicBezTo>
                    <a:cubicBezTo>
                      <a:pt x="7979" y="13208"/>
                      <a:pt x="7937" y="13288"/>
                      <a:pt x="7963" y="13322"/>
                    </a:cubicBezTo>
                    <a:cubicBezTo>
                      <a:pt x="7993" y="13362"/>
                      <a:pt x="8012" y="13362"/>
                      <a:pt x="8062" y="13422"/>
                    </a:cubicBezTo>
                    <a:cubicBezTo>
                      <a:pt x="8112" y="13471"/>
                      <a:pt x="8131" y="13471"/>
                      <a:pt x="8201" y="13531"/>
                    </a:cubicBezTo>
                    <a:cubicBezTo>
                      <a:pt x="8221" y="13550"/>
                      <a:pt x="8231" y="13560"/>
                      <a:pt x="8250" y="13580"/>
                    </a:cubicBezTo>
                    <a:cubicBezTo>
                      <a:pt x="8289" y="13623"/>
                      <a:pt x="8319" y="13638"/>
                      <a:pt x="8347" y="13638"/>
                    </a:cubicBezTo>
                    <a:cubicBezTo>
                      <a:pt x="8393" y="13638"/>
                      <a:pt x="8436" y="13601"/>
                      <a:pt x="8508" y="13570"/>
                    </a:cubicBezTo>
                    <a:cubicBezTo>
                      <a:pt x="8525" y="13563"/>
                      <a:pt x="8535" y="13560"/>
                      <a:pt x="8541" y="13560"/>
                    </a:cubicBezTo>
                    <a:cubicBezTo>
                      <a:pt x="8580" y="13560"/>
                      <a:pt x="8444" y="13682"/>
                      <a:pt x="8478" y="13759"/>
                    </a:cubicBezTo>
                    <a:lnTo>
                      <a:pt x="8687" y="13759"/>
                    </a:lnTo>
                    <a:cubicBezTo>
                      <a:pt x="8726" y="13749"/>
                      <a:pt x="8756" y="13739"/>
                      <a:pt x="8756" y="13739"/>
                    </a:cubicBezTo>
                    <a:cubicBezTo>
                      <a:pt x="8756" y="13739"/>
                      <a:pt x="8806" y="13828"/>
                      <a:pt x="8776" y="13828"/>
                    </a:cubicBezTo>
                    <a:cubicBezTo>
                      <a:pt x="8746" y="13838"/>
                      <a:pt x="8697" y="13818"/>
                      <a:pt x="8677" y="13917"/>
                    </a:cubicBezTo>
                    <a:cubicBezTo>
                      <a:pt x="8669" y="13955"/>
                      <a:pt x="8678" y="13967"/>
                      <a:pt x="8697" y="13967"/>
                    </a:cubicBezTo>
                    <a:cubicBezTo>
                      <a:pt x="8727" y="13967"/>
                      <a:pt x="8784" y="13937"/>
                      <a:pt x="8845" y="13937"/>
                    </a:cubicBezTo>
                    <a:lnTo>
                      <a:pt x="8885" y="13937"/>
                    </a:lnTo>
                    <a:cubicBezTo>
                      <a:pt x="8893" y="13936"/>
                      <a:pt x="8900" y="13936"/>
                      <a:pt x="8907" y="13936"/>
                    </a:cubicBezTo>
                    <a:cubicBezTo>
                      <a:pt x="8964" y="13936"/>
                      <a:pt x="8960" y="13973"/>
                      <a:pt x="8925" y="14026"/>
                    </a:cubicBezTo>
                    <a:cubicBezTo>
                      <a:pt x="8925" y="14036"/>
                      <a:pt x="8925" y="14046"/>
                      <a:pt x="8925" y="14056"/>
                    </a:cubicBezTo>
                    <a:cubicBezTo>
                      <a:pt x="8932" y="14101"/>
                      <a:pt x="8923" y="14106"/>
                      <a:pt x="8901" y="14106"/>
                    </a:cubicBezTo>
                    <a:cubicBezTo>
                      <a:pt x="8894" y="14106"/>
                      <a:pt x="8885" y="14106"/>
                      <a:pt x="8875" y="14106"/>
                    </a:cubicBezTo>
                    <a:cubicBezTo>
                      <a:pt x="8835" y="14145"/>
                      <a:pt x="8796" y="14185"/>
                      <a:pt x="8786" y="14195"/>
                    </a:cubicBezTo>
                    <a:cubicBezTo>
                      <a:pt x="8806" y="14225"/>
                      <a:pt x="8835" y="14254"/>
                      <a:pt x="8835" y="14314"/>
                    </a:cubicBezTo>
                    <a:cubicBezTo>
                      <a:pt x="8835" y="14381"/>
                      <a:pt x="8819" y="14405"/>
                      <a:pt x="8797" y="14405"/>
                    </a:cubicBezTo>
                    <a:cubicBezTo>
                      <a:pt x="8770" y="14405"/>
                      <a:pt x="8734" y="14368"/>
                      <a:pt x="8706" y="14324"/>
                    </a:cubicBezTo>
                    <a:cubicBezTo>
                      <a:pt x="8677" y="14284"/>
                      <a:pt x="8657" y="14254"/>
                      <a:pt x="8627" y="14225"/>
                    </a:cubicBezTo>
                    <a:cubicBezTo>
                      <a:pt x="8614" y="14228"/>
                      <a:pt x="8601" y="14229"/>
                      <a:pt x="8587" y="14229"/>
                    </a:cubicBezTo>
                    <a:cubicBezTo>
                      <a:pt x="8560" y="14229"/>
                      <a:pt x="8531" y="14225"/>
                      <a:pt x="8498" y="14225"/>
                    </a:cubicBezTo>
                    <a:cubicBezTo>
                      <a:pt x="8538" y="14334"/>
                      <a:pt x="8538" y="14294"/>
                      <a:pt x="8498" y="14373"/>
                    </a:cubicBezTo>
                    <a:cubicBezTo>
                      <a:pt x="8491" y="14386"/>
                      <a:pt x="8484" y="14391"/>
                      <a:pt x="8478" y="14391"/>
                    </a:cubicBezTo>
                    <a:cubicBezTo>
                      <a:pt x="8449" y="14391"/>
                      <a:pt x="8427" y="14278"/>
                      <a:pt x="8419" y="14205"/>
                    </a:cubicBezTo>
                    <a:cubicBezTo>
                      <a:pt x="8381" y="14194"/>
                      <a:pt x="8349" y="14186"/>
                      <a:pt x="8314" y="14186"/>
                    </a:cubicBezTo>
                    <a:cubicBezTo>
                      <a:pt x="8286" y="14186"/>
                      <a:pt x="8256" y="14191"/>
                      <a:pt x="8221" y="14205"/>
                    </a:cubicBezTo>
                    <a:cubicBezTo>
                      <a:pt x="8221" y="14215"/>
                      <a:pt x="8231" y="14235"/>
                      <a:pt x="8231" y="14245"/>
                    </a:cubicBezTo>
                    <a:cubicBezTo>
                      <a:pt x="8231" y="14334"/>
                      <a:pt x="8240" y="14294"/>
                      <a:pt x="8260" y="14433"/>
                    </a:cubicBezTo>
                    <a:cubicBezTo>
                      <a:pt x="8269" y="14469"/>
                      <a:pt x="8269" y="14484"/>
                      <a:pt x="8264" y="14484"/>
                    </a:cubicBezTo>
                    <a:cubicBezTo>
                      <a:pt x="8256" y="14484"/>
                      <a:pt x="8233" y="14441"/>
                      <a:pt x="8205" y="14383"/>
                    </a:cubicBezTo>
                    <a:lnTo>
                      <a:pt x="8205" y="14383"/>
                    </a:lnTo>
                    <a:cubicBezTo>
                      <a:pt x="8206" y="14386"/>
                      <a:pt x="8204" y="14390"/>
                      <a:pt x="8201" y="14393"/>
                    </a:cubicBezTo>
                    <a:cubicBezTo>
                      <a:pt x="8161" y="14423"/>
                      <a:pt x="8141" y="14413"/>
                      <a:pt x="8102" y="14443"/>
                    </a:cubicBezTo>
                    <a:cubicBezTo>
                      <a:pt x="8115" y="14469"/>
                      <a:pt x="8106" y="14478"/>
                      <a:pt x="8087" y="14478"/>
                    </a:cubicBezTo>
                    <a:cubicBezTo>
                      <a:pt x="8077" y="14478"/>
                      <a:pt x="8065" y="14476"/>
                      <a:pt x="8052" y="14473"/>
                    </a:cubicBezTo>
                    <a:cubicBezTo>
                      <a:pt x="8042" y="14482"/>
                      <a:pt x="8032" y="14492"/>
                      <a:pt x="8022" y="14502"/>
                    </a:cubicBezTo>
                    <a:cubicBezTo>
                      <a:pt x="7986" y="14539"/>
                      <a:pt x="7958" y="14555"/>
                      <a:pt x="7936" y="14555"/>
                    </a:cubicBezTo>
                    <a:cubicBezTo>
                      <a:pt x="7897" y="14555"/>
                      <a:pt x="7871" y="14508"/>
                      <a:pt x="7834" y="14433"/>
                    </a:cubicBezTo>
                    <a:lnTo>
                      <a:pt x="7824" y="14433"/>
                    </a:lnTo>
                    <a:cubicBezTo>
                      <a:pt x="7794" y="14473"/>
                      <a:pt x="7844" y="14611"/>
                      <a:pt x="7844" y="14611"/>
                    </a:cubicBezTo>
                    <a:cubicBezTo>
                      <a:pt x="7844" y="14611"/>
                      <a:pt x="7914" y="14674"/>
                      <a:pt x="7986" y="14674"/>
                    </a:cubicBezTo>
                    <a:cubicBezTo>
                      <a:pt x="7995" y="14674"/>
                      <a:pt x="8004" y="14673"/>
                      <a:pt x="8012" y="14671"/>
                    </a:cubicBezTo>
                    <a:cubicBezTo>
                      <a:pt x="8079" y="14646"/>
                      <a:pt x="8083" y="14551"/>
                      <a:pt x="8141" y="14551"/>
                    </a:cubicBezTo>
                    <a:cubicBezTo>
                      <a:pt x="8152" y="14551"/>
                      <a:pt x="8165" y="14554"/>
                      <a:pt x="8181" y="14562"/>
                    </a:cubicBezTo>
                    <a:cubicBezTo>
                      <a:pt x="8270" y="14611"/>
                      <a:pt x="8260" y="14641"/>
                      <a:pt x="8290" y="14681"/>
                    </a:cubicBezTo>
                    <a:cubicBezTo>
                      <a:pt x="8295" y="14688"/>
                      <a:pt x="8298" y="14690"/>
                      <a:pt x="8302" y="14690"/>
                    </a:cubicBezTo>
                    <a:cubicBezTo>
                      <a:pt x="8307" y="14690"/>
                      <a:pt x="8311" y="14687"/>
                      <a:pt x="8317" y="14687"/>
                    </a:cubicBezTo>
                    <a:cubicBezTo>
                      <a:pt x="8327" y="14687"/>
                      <a:pt x="8342" y="14694"/>
                      <a:pt x="8369" y="14730"/>
                    </a:cubicBezTo>
                    <a:cubicBezTo>
                      <a:pt x="8390" y="14768"/>
                      <a:pt x="8404" y="14784"/>
                      <a:pt x="8415" y="14784"/>
                    </a:cubicBezTo>
                    <a:cubicBezTo>
                      <a:pt x="8431" y="14784"/>
                      <a:pt x="8441" y="14752"/>
                      <a:pt x="8459" y="14701"/>
                    </a:cubicBezTo>
                    <a:cubicBezTo>
                      <a:pt x="8470" y="14672"/>
                      <a:pt x="8490" y="14662"/>
                      <a:pt x="8513" y="14662"/>
                    </a:cubicBezTo>
                    <a:cubicBezTo>
                      <a:pt x="8572" y="14662"/>
                      <a:pt x="8657" y="14726"/>
                      <a:pt x="8706" y="14740"/>
                    </a:cubicBezTo>
                    <a:cubicBezTo>
                      <a:pt x="8766" y="14770"/>
                      <a:pt x="8587" y="14869"/>
                      <a:pt x="8607" y="14909"/>
                    </a:cubicBezTo>
                    <a:cubicBezTo>
                      <a:pt x="8612" y="14932"/>
                      <a:pt x="8612" y="14940"/>
                      <a:pt x="8618" y="14940"/>
                    </a:cubicBezTo>
                    <a:cubicBezTo>
                      <a:pt x="8625" y="14940"/>
                      <a:pt x="8640" y="14929"/>
                      <a:pt x="8677" y="14919"/>
                    </a:cubicBezTo>
                    <a:cubicBezTo>
                      <a:pt x="8708" y="14914"/>
                      <a:pt x="8745" y="14910"/>
                      <a:pt x="8778" y="14910"/>
                    </a:cubicBezTo>
                    <a:cubicBezTo>
                      <a:pt x="8819" y="14910"/>
                      <a:pt x="8854" y="14917"/>
                      <a:pt x="8865" y="14939"/>
                    </a:cubicBezTo>
                    <a:cubicBezTo>
                      <a:pt x="8875" y="14978"/>
                      <a:pt x="8885" y="15038"/>
                      <a:pt x="8925" y="15077"/>
                    </a:cubicBezTo>
                    <a:cubicBezTo>
                      <a:pt x="8974" y="15117"/>
                      <a:pt x="8885" y="15236"/>
                      <a:pt x="8855" y="15256"/>
                    </a:cubicBezTo>
                    <a:cubicBezTo>
                      <a:pt x="8852" y="15257"/>
                      <a:pt x="8848" y="15258"/>
                      <a:pt x="8845" y="15258"/>
                    </a:cubicBezTo>
                    <a:cubicBezTo>
                      <a:pt x="8820" y="15258"/>
                      <a:pt x="8799" y="15224"/>
                      <a:pt x="8746" y="15137"/>
                    </a:cubicBezTo>
                    <a:cubicBezTo>
                      <a:pt x="8746" y="15147"/>
                      <a:pt x="8736" y="15186"/>
                      <a:pt x="8716" y="15216"/>
                    </a:cubicBezTo>
                    <a:cubicBezTo>
                      <a:pt x="8746" y="15266"/>
                      <a:pt x="8796" y="15365"/>
                      <a:pt x="8736" y="15415"/>
                    </a:cubicBezTo>
                    <a:cubicBezTo>
                      <a:pt x="8706" y="15439"/>
                      <a:pt x="8679" y="15452"/>
                      <a:pt x="8659" y="15452"/>
                    </a:cubicBezTo>
                    <a:cubicBezTo>
                      <a:pt x="8640" y="15452"/>
                      <a:pt x="8627" y="15439"/>
                      <a:pt x="8627" y="15415"/>
                    </a:cubicBezTo>
                    <a:cubicBezTo>
                      <a:pt x="8627" y="15395"/>
                      <a:pt x="8617" y="15365"/>
                      <a:pt x="8597" y="15325"/>
                    </a:cubicBezTo>
                    <a:cubicBezTo>
                      <a:pt x="8538" y="15365"/>
                      <a:pt x="8449" y="15385"/>
                      <a:pt x="8369" y="15385"/>
                    </a:cubicBezTo>
                    <a:cubicBezTo>
                      <a:pt x="8379" y="15444"/>
                      <a:pt x="8359" y="15533"/>
                      <a:pt x="8359" y="15623"/>
                    </a:cubicBezTo>
                    <a:cubicBezTo>
                      <a:pt x="8359" y="15676"/>
                      <a:pt x="8386" y="15692"/>
                      <a:pt x="8424" y="15692"/>
                    </a:cubicBezTo>
                    <a:cubicBezTo>
                      <a:pt x="8480" y="15692"/>
                      <a:pt x="8559" y="15658"/>
                      <a:pt x="8617" y="15652"/>
                    </a:cubicBezTo>
                    <a:cubicBezTo>
                      <a:pt x="8711" y="15644"/>
                      <a:pt x="8761" y="15577"/>
                      <a:pt x="8848" y="15577"/>
                    </a:cubicBezTo>
                    <a:cubicBezTo>
                      <a:pt x="8863" y="15577"/>
                      <a:pt x="8878" y="15579"/>
                      <a:pt x="8895" y="15583"/>
                    </a:cubicBezTo>
                    <a:cubicBezTo>
                      <a:pt x="9014" y="15613"/>
                      <a:pt x="9143" y="15811"/>
                      <a:pt x="9054" y="15821"/>
                    </a:cubicBezTo>
                    <a:cubicBezTo>
                      <a:pt x="8964" y="15831"/>
                      <a:pt x="8816" y="15900"/>
                      <a:pt x="8845" y="16039"/>
                    </a:cubicBezTo>
                    <a:cubicBezTo>
                      <a:pt x="8851" y="16067"/>
                      <a:pt x="8851" y="16078"/>
                      <a:pt x="8847" y="16078"/>
                    </a:cubicBezTo>
                    <a:cubicBezTo>
                      <a:pt x="8832" y="16078"/>
                      <a:pt x="8764" y="15931"/>
                      <a:pt x="8713" y="15931"/>
                    </a:cubicBezTo>
                    <a:cubicBezTo>
                      <a:pt x="8704" y="15931"/>
                      <a:pt x="8695" y="15937"/>
                      <a:pt x="8687" y="15950"/>
                    </a:cubicBezTo>
                    <a:cubicBezTo>
                      <a:pt x="8667" y="15990"/>
                      <a:pt x="8667" y="16039"/>
                      <a:pt x="8657" y="16089"/>
                    </a:cubicBezTo>
                    <a:cubicBezTo>
                      <a:pt x="8825" y="16178"/>
                      <a:pt x="9004" y="16297"/>
                      <a:pt x="9004" y="16297"/>
                    </a:cubicBezTo>
                    <a:lnTo>
                      <a:pt x="9916" y="16396"/>
                    </a:lnTo>
                    <a:lnTo>
                      <a:pt x="10154" y="16386"/>
                    </a:lnTo>
                    <a:lnTo>
                      <a:pt x="10154" y="16386"/>
                    </a:lnTo>
                    <a:cubicBezTo>
                      <a:pt x="10154" y="16416"/>
                      <a:pt x="10095" y="16436"/>
                      <a:pt x="10055" y="16436"/>
                    </a:cubicBezTo>
                    <a:cubicBezTo>
                      <a:pt x="9995" y="16446"/>
                      <a:pt x="9956" y="16475"/>
                      <a:pt x="9916" y="16515"/>
                    </a:cubicBezTo>
                    <a:cubicBezTo>
                      <a:pt x="9902" y="16526"/>
                      <a:pt x="9886" y="16530"/>
                      <a:pt x="9867" y="16530"/>
                    </a:cubicBezTo>
                    <a:cubicBezTo>
                      <a:pt x="9818" y="16530"/>
                      <a:pt x="9755" y="16502"/>
                      <a:pt x="9698" y="16495"/>
                    </a:cubicBezTo>
                    <a:cubicBezTo>
                      <a:pt x="9685" y="16492"/>
                      <a:pt x="9672" y="16491"/>
                      <a:pt x="9660" y="16491"/>
                    </a:cubicBezTo>
                    <a:cubicBezTo>
                      <a:pt x="9591" y="16491"/>
                      <a:pt x="9539" y="16537"/>
                      <a:pt x="9480" y="16604"/>
                    </a:cubicBezTo>
                    <a:cubicBezTo>
                      <a:pt x="9442" y="16647"/>
                      <a:pt x="9448" y="16664"/>
                      <a:pt x="9479" y="16664"/>
                    </a:cubicBezTo>
                    <a:cubicBezTo>
                      <a:pt x="9505" y="16664"/>
                      <a:pt x="9549" y="16652"/>
                      <a:pt x="9599" y="16634"/>
                    </a:cubicBezTo>
                    <a:cubicBezTo>
                      <a:pt x="9614" y="16628"/>
                      <a:pt x="9626" y="16625"/>
                      <a:pt x="9637" y="16625"/>
                    </a:cubicBezTo>
                    <a:cubicBezTo>
                      <a:pt x="9695" y="16625"/>
                      <a:pt x="9688" y="16707"/>
                      <a:pt x="9688" y="16723"/>
                    </a:cubicBezTo>
                    <a:cubicBezTo>
                      <a:pt x="9688" y="16753"/>
                      <a:pt x="9648" y="16803"/>
                      <a:pt x="9520" y="16872"/>
                    </a:cubicBezTo>
                    <a:cubicBezTo>
                      <a:pt x="9449" y="16916"/>
                      <a:pt x="9459" y="16938"/>
                      <a:pt x="9497" y="16938"/>
                    </a:cubicBezTo>
                    <a:cubicBezTo>
                      <a:pt x="9528" y="16938"/>
                      <a:pt x="9579" y="16923"/>
                      <a:pt x="9619" y="16892"/>
                    </a:cubicBezTo>
                    <a:cubicBezTo>
                      <a:pt x="9698" y="16822"/>
                      <a:pt x="9728" y="16813"/>
                      <a:pt x="9797" y="16713"/>
                    </a:cubicBezTo>
                    <a:cubicBezTo>
                      <a:pt x="9818" y="16680"/>
                      <a:pt x="9836" y="16667"/>
                      <a:pt x="9849" y="16667"/>
                    </a:cubicBezTo>
                    <a:cubicBezTo>
                      <a:pt x="9879" y="16667"/>
                      <a:pt x="9887" y="16735"/>
                      <a:pt x="9867" y="16783"/>
                    </a:cubicBezTo>
                    <a:cubicBezTo>
                      <a:pt x="9858" y="16817"/>
                      <a:pt x="9868" y="16833"/>
                      <a:pt x="9886" y="16833"/>
                    </a:cubicBezTo>
                    <a:cubicBezTo>
                      <a:pt x="9911" y="16833"/>
                      <a:pt x="9951" y="16804"/>
                      <a:pt x="9986" y="16753"/>
                    </a:cubicBezTo>
                    <a:cubicBezTo>
                      <a:pt x="10045" y="16674"/>
                      <a:pt x="10025" y="16664"/>
                      <a:pt x="10105" y="16634"/>
                    </a:cubicBezTo>
                    <a:cubicBezTo>
                      <a:pt x="10115" y="16628"/>
                      <a:pt x="10124" y="16626"/>
                      <a:pt x="10132" y="16626"/>
                    </a:cubicBezTo>
                    <a:cubicBezTo>
                      <a:pt x="10179" y="16626"/>
                      <a:pt x="10194" y="16709"/>
                      <a:pt x="10194" y="16743"/>
                    </a:cubicBezTo>
                    <a:cubicBezTo>
                      <a:pt x="10194" y="16783"/>
                      <a:pt x="10154" y="16793"/>
                      <a:pt x="10075" y="16813"/>
                    </a:cubicBezTo>
                    <a:cubicBezTo>
                      <a:pt x="9986" y="16832"/>
                      <a:pt x="10005" y="16912"/>
                      <a:pt x="9946" y="16991"/>
                    </a:cubicBezTo>
                    <a:cubicBezTo>
                      <a:pt x="9925" y="17019"/>
                      <a:pt x="9909" y="17031"/>
                      <a:pt x="9893" y="17031"/>
                    </a:cubicBezTo>
                    <a:cubicBezTo>
                      <a:pt x="9866" y="17031"/>
                      <a:pt x="9842" y="16993"/>
                      <a:pt x="9797" y="16941"/>
                    </a:cubicBezTo>
                    <a:cubicBezTo>
                      <a:pt x="9783" y="16927"/>
                      <a:pt x="9772" y="16921"/>
                      <a:pt x="9762" y="16921"/>
                    </a:cubicBezTo>
                    <a:cubicBezTo>
                      <a:pt x="9727" y="16921"/>
                      <a:pt x="9722" y="17009"/>
                      <a:pt x="9698" y="17041"/>
                    </a:cubicBezTo>
                    <a:cubicBezTo>
                      <a:pt x="9668" y="17080"/>
                      <a:pt x="9688" y="17100"/>
                      <a:pt x="9609" y="17249"/>
                    </a:cubicBezTo>
                    <a:cubicBezTo>
                      <a:pt x="9560" y="17340"/>
                      <a:pt x="9567" y="17360"/>
                      <a:pt x="9585" y="17360"/>
                    </a:cubicBezTo>
                    <a:cubicBezTo>
                      <a:pt x="9596" y="17360"/>
                      <a:pt x="9611" y="17352"/>
                      <a:pt x="9619" y="17348"/>
                    </a:cubicBezTo>
                    <a:cubicBezTo>
                      <a:pt x="9639" y="17338"/>
                      <a:pt x="9748" y="17219"/>
                      <a:pt x="9807" y="17199"/>
                    </a:cubicBezTo>
                    <a:cubicBezTo>
                      <a:pt x="9816" y="17196"/>
                      <a:pt x="9822" y="17195"/>
                      <a:pt x="9826" y="17195"/>
                    </a:cubicBezTo>
                    <a:cubicBezTo>
                      <a:pt x="9849" y="17195"/>
                      <a:pt x="9793" y="17245"/>
                      <a:pt x="9708" y="17338"/>
                    </a:cubicBezTo>
                    <a:cubicBezTo>
                      <a:pt x="9654" y="17392"/>
                      <a:pt x="9656" y="17408"/>
                      <a:pt x="9678" y="17408"/>
                    </a:cubicBezTo>
                    <a:cubicBezTo>
                      <a:pt x="9697" y="17408"/>
                      <a:pt x="9730" y="17397"/>
                      <a:pt x="9758" y="17388"/>
                    </a:cubicBezTo>
                    <a:cubicBezTo>
                      <a:pt x="9764" y="17386"/>
                      <a:pt x="9769" y="17385"/>
                      <a:pt x="9774" y="17385"/>
                    </a:cubicBezTo>
                    <a:cubicBezTo>
                      <a:pt x="9820" y="17385"/>
                      <a:pt x="9785" y="17467"/>
                      <a:pt x="9758" y="17467"/>
                    </a:cubicBezTo>
                    <a:cubicBezTo>
                      <a:pt x="9732" y="17467"/>
                      <a:pt x="9692" y="17445"/>
                      <a:pt x="9650" y="17445"/>
                    </a:cubicBezTo>
                    <a:cubicBezTo>
                      <a:pt x="9643" y="17445"/>
                      <a:pt x="9636" y="17446"/>
                      <a:pt x="9629" y="17447"/>
                    </a:cubicBezTo>
                    <a:cubicBezTo>
                      <a:pt x="9579" y="17457"/>
                      <a:pt x="9579" y="17556"/>
                      <a:pt x="9539" y="17665"/>
                    </a:cubicBezTo>
                    <a:cubicBezTo>
                      <a:pt x="9510" y="17764"/>
                      <a:pt x="9490" y="17725"/>
                      <a:pt x="9440" y="17883"/>
                    </a:cubicBezTo>
                    <a:cubicBezTo>
                      <a:pt x="9429" y="17927"/>
                      <a:pt x="9430" y="17944"/>
                      <a:pt x="9439" y="17944"/>
                    </a:cubicBezTo>
                    <a:cubicBezTo>
                      <a:pt x="9461" y="17944"/>
                      <a:pt x="9533" y="17827"/>
                      <a:pt x="9569" y="17784"/>
                    </a:cubicBezTo>
                    <a:cubicBezTo>
                      <a:pt x="9619" y="17715"/>
                      <a:pt x="9589" y="17725"/>
                      <a:pt x="9678" y="17675"/>
                    </a:cubicBezTo>
                    <a:cubicBezTo>
                      <a:pt x="9694" y="17666"/>
                      <a:pt x="9703" y="17661"/>
                      <a:pt x="9708" y="17661"/>
                    </a:cubicBezTo>
                    <a:cubicBezTo>
                      <a:pt x="9728" y="17661"/>
                      <a:pt x="9669" y="17736"/>
                      <a:pt x="9629" y="17824"/>
                    </a:cubicBezTo>
                    <a:cubicBezTo>
                      <a:pt x="9595" y="17891"/>
                      <a:pt x="9602" y="17931"/>
                      <a:pt x="9636" y="17931"/>
                    </a:cubicBezTo>
                    <a:cubicBezTo>
                      <a:pt x="9651" y="17931"/>
                      <a:pt x="9673" y="17922"/>
                      <a:pt x="9698" y="17903"/>
                    </a:cubicBezTo>
                    <a:cubicBezTo>
                      <a:pt x="9767" y="17844"/>
                      <a:pt x="9718" y="17814"/>
                      <a:pt x="9748" y="17735"/>
                    </a:cubicBezTo>
                    <a:cubicBezTo>
                      <a:pt x="9755" y="17714"/>
                      <a:pt x="9764" y="17705"/>
                      <a:pt x="9773" y="17705"/>
                    </a:cubicBezTo>
                    <a:cubicBezTo>
                      <a:pt x="9797" y="17705"/>
                      <a:pt x="9822" y="17773"/>
                      <a:pt x="9837" y="17824"/>
                    </a:cubicBezTo>
                    <a:cubicBezTo>
                      <a:pt x="9847" y="17893"/>
                      <a:pt x="9807" y="17883"/>
                      <a:pt x="9758" y="17973"/>
                    </a:cubicBezTo>
                    <a:cubicBezTo>
                      <a:pt x="9740" y="18008"/>
                      <a:pt x="9736" y="18021"/>
                      <a:pt x="9741" y="18021"/>
                    </a:cubicBezTo>
                    <a:cubicBezTo>
                      <a:pt x="9750" y="18021"/>
                      <a:pt x="9789" y="17978"/>
                      <a:pt x="9827" y="17953"/>
                    </a:cubicBezTo>
                    <a:cubicBezTo>
                      <a:pt x="9886" y="17923"/>
                      <a:pt x="9876" y="17864"/>
                      <a:pt x="9896" y="17854"/>
                    </a:cubicBezTo>
                    <a:cubicBezTo>
                      <a:pt x="9900" y="17851"/>
                      <a:pt x="9905" y="17850"/>
                      <a:pt x="9909" y="17850"/>
                    </a:cubicBezTo>
                    <a:cubicBezTo>
                      <a:pt x="9936" y="17850"/>
                      <a:pt x="9963" y="17897"/>
                      <a:pt x="9946" y="17923"/>
                    </a:cubicBezTo>
                    <a:cubicBezTo>
                      <a:pt x="9916" y="17953"/>
                      <a:pt x="9906" y="17943"/>
                      <a:pt x="9867" y="17983"/>
                    </a:cubicBezTo>
                    <a:cubicBezTo>
                      <a:pt x="9827" y="18032"/>
                      <a:pt x="9857" y="18042"/>
                      <a:pt x="9777" y="18111"/>
                    </a:cubicBezTo>
                    <a:cubicBezTo>
                      <a:pt x="9758" y="18131"/>
                      <a:pt x="9743" y="18138"/>
                      <a:pt x="9730" y="18138"/>
                    </a:cubicBezTo>
                    <a:cubicBezTo>
                      <a:pt x="9689" y="18138"/>
                      <a:pt x="9666" y="18065"/>
                      <a:pt x="9599" y="18042"/>
                    </a:cubicBezTo>
                    <a:cubicBezTo>
                      <a:pt x="9581" y="18034"/>
                      <a:pt x="9569" y="18030"/>
                      <a:pt x="9562" y="18030"/>
                    </a:cubicBezTo>
                    <a:cubicBezTo>
                      <a:pt x="9534" y="18030"/>
                      <a:pt x="9573" y="18084"/>
                      <a:pt x="9549" y="18131"/>
                    </a:cubicBezTo>
                    <a:cubicBezTo>
                      <a:pt x="9529" y="18181"/>
                      <a:pt x="9341" y="18191"/>
                      <a:pt x="9341" y="18191"/>
                    </a:cubicBezTo>
                    <a:cubicBezTo>
                      <a:pt x="9341" y="18191"/>
                      <a:pt x="9311" y="18250"/>
                      <a:pt x="9331" y="18250"/>
                    </a:cubicBezTo>
                    <a:cubicBezTo>
                      <a:pt x="9351" y="18260"/>
                      <a:pt x="9401" y="18280"/>
                      <a:pt x="9410" y="18340"/>
                    </a:cubicBezTo>
                    <a:cubicBezTo>
                      <a:pt x="9418" y="18365"/>
                      <a:pt x="9412" y="18373"/>
                      <a:pt x="9397" y="18373"/>
                    </a:cubicBezTo>
                    <a:cubicBezTo>
                      <a:pt x="9372" y="18373"/>
                      <a:pt x="9322" y="18349"/>
                      <a:pt x="9272" y="18349"/>
                    </a:cubicBezTo>
                    <a:cubicBezTo>
                      <a:pt x="9192" y="18349"/>
                      <a:pt x="9222" y="18369"/>
                      <a:pt x="9212" y="18439"/>
                    </a:cubicBezTo>
                    <a:cubicBezTo>
                      <a:pt x="9208" y="18465"/>
                      <a:pt x="9216" y="18471"/>
                      <a:pt x="9230" y="18471"/>
                    </a:cubicBezTo>
                    <a:cubicBezTo>
                      <a:pt x="9244" y="18471"/>
                      <a:pt x="9263" y="18465"/>
                      <a:pt x="9285" y="18465"/>
                    </a:cubicBezTo>
                    <a:cubicBezTo>
                      <a:pt x="9300" y="18465"/>
                      <a:pt x="9316" y="18468"/>
                      <a:pt x="9331" y="18478"/>
                    </a:cubicBezTo>
                    <a:cubicBezTo>
                      <a:pt x="9391" y="18518"/>
                      <a:pt x="9291" y="18528"/>
                      <a:pt x="9291" y="18627"/>
                    </a:cubicBezTo>
                    <a:cubicBezTo>
                      <a:pt x="9291" y="18655"/>
                      <a:pt x="9296" y="18665"/>
                      <a:pt x="9304" y="18665"/>
                    </a:cubicBezTo>
                    <a:cubicBezTo>
                      <a:pt x="9321" y="18665"/>
                      <a:pt x="9353" y="18612"/>
                      <a:pt x="9381" y="18578"/>
                    </a:cubicBezTo>
                    <a:cubicBezTo>
                      <a:pt x="9420" y="18518"/>
                      <a:pt x="9430" y="18488"/>
                      <a:pt x="9450" y="18439"/>
                    </a:cubicBezTo>
                    <a:cubicBezTo>
                      <a:pt x="9477" y="18385"/>
                      <a:pt x="9503" y="18348"/>
                      <a:pt x="9537" y="18348"/>
                    </a:cubicBezTo>
                    <a:cubicBezTo>
                      <a:pt x="9541" y="18348"/>
                      <a:pt x="9545" y="18348"/>
                      <a:pt x="9549" y="18349"/>
                    </a:cubicBezTo>
                    <a:cubicBezTo>
                      <a:pt x="9599" y="18359"/>
                      <a:pt x="9559" y="18379"/>
                      <a:pt x="9520" y="18478"/>
                    </a:cubicBezTo>
                    <a:cubicBezTo>
                      <a:pt x="9480" y="18587"/>
                      <a:pt x="9490" y="18578"/>
                      <a:pt x="9529" y="18627"/>
                    </a:cubicBezTo>
                    <a:cubicBezTo>
                      <a:pt x="9535" y="18638"/>
                      <a:pt x="9541" y="18643"/>
                      <a:pt x="9547" y="18643"/>
                    </a:cubicBezTo>
                    <a:cubicBezTo>
                      <a:pt x="9573" y="18643"/>
                      <a:pt x="9601" y="18556"/>
                      <a:pt x="9609" y="18508"/>
                    </a:cubicBezTo>
                    <a:cubicBezTo>
                      <a:pt x="9629" y="18459"/>
                      <a:pt x="9658" y="18429"/>
                      <a:pt x="9718" y="18399"/>
                    </a:cubicBezTo>
                    <a:cubicBezTo>
                      <a:pt x="9727" y="18393"/>
                      <a:pt x="9735" y="18390"/>
                      <a:pt x="9740" y="18390"/>
                    </a:cubicBezTo>
                    <a:cubicBezTo>
                      <a:pt x="9769" y="18390"/>
                      <a:pt x="9748" y="18468"/>
                      <a:pt x="9748" y="18518"/>
                    </a:cubicBezTo>
                    <a:cubicBezTo>
                      <a:pt x="9748" y="18578"/>
                      <a:pt x="9738" y="18558"/>
                      <a:pt x="9718" y="18637"/>
                    </a:cubicBezTo>
                    <a:cubicBezTo>
                      <a:pt x="9712" y="18663"/>
                      <a:pt x="9712" y="18674"/>
                      <a:pt x="9717" y="18674"/>
                    </a:cubicBezTo>
                    <a:cubicBezTo>
                      <a:pt x="9727" y="18674"/>
                      <a:pt x="9762" y="18611"/>
                      <a:pt x="9797" y="18548"/>
                    </a:cubicBezTo>
                    <a:cubicBezTo>
                      <a:pt x="9814" y="18505"/>
                      <a:pt x="9818" y="18494"/>
                      <a:pt x="9827" y="18494"/>
                    </a:cubicBezTo>
                    <a:cubicBezTo>
                      <a:pt x="9837" y="18494"/>
                      <a:pt x="9854" y="18509"/>
                      <a:pt x="9903" y="18509"/>
                    </a:cubicBezTo>
                    <a:cubicBezTo>
                      <a:pt x="9910" y="18509"/>
                      <a:pt x="9918" y="18509"/>
                      <a:pt x="9926" y="18508"/>
                    </a:cubicBezTo>
                    <a:cubicBezTo>
                      <a:pt x="10035" y="18508"/>
                      <a:pt x="9926" y="18538"/>
                      <a:pt x="9867" y="18607"/>
                    </a:cubicBezTo>
                    <a:cubicBezTo>
                      <a:pt x="9827" y="18660"/>
                      <a:pt x="9827" y="18673"/>
                      <a:pt x="9849" y="18673"/>
                    </a:cubicBezTo>
                    <a:cubicBezTo>
                      <a:pt x="9860" y="18673"/>
                      <a:pt x="9876" y="18670"/>
                      <a:pt x="9896" y="18667"/>
                    </a:cubicBezTo>
                    <a:cubicBezTo>
                      <a:pt x="9956" y="18657"/>
                      <a:pt x="9946" y="18637"/>
                      <a:pt x="10045" y="18607"/>
                    </a:cubicBezTo>
                    <a:cubicBezTo>
                      <a:pt x="10054" y="18605"/>
                      <a:pt x="10060" y="18604"/>
                      <a:pt x="10065" y="18604"/>
                    </a:cubicBezTo>
                    <a:cubicBezTo>
                      <a:pt x="10120" y="18604"/>
                      <a:pt x="9995" y="18736"/>
                      <a:pt x="9995" y="18736"/>
                    </a:cubicBezTo>
                    <a:cubicBezTo>
                      <a:pt x="9995" y="18736"/>
                      <a:pt x="9957" y="18749"/>
                      <a:pt x="9907" y="18749"/>
                    </a:cubicBezTo>
                    <a:cubicBezTo>
                      <a:pt x="9894" y="18749"/>
                      <a:pt x="9880" y="18748"/>
                      <a:pt x="9867" y="18746"/>
                    </a:cubicBezTo>
                    <a:cubicBezTo>
                      <a:pt x="9834" y="18735"/>
                      <a:pt x="9816" y="18727"/>
                      <a:pt x="9795" y="18727"/>
                    </a:cubicBezTo>
                    <a:cubicBezTo>
                      <a:pt x="9778" y="18727"/>
                      <a:pt x="9759" y="18733"/>
                      <a:pt x="9728" y="18746"/>
                    </a:cubicBezTo>
                    <a:cubicBezTo>
                      <a:pt x="9658" y="18776"/>
                      <a:pt x="9767" y="18815"/>
                      <a:pt x="9748" y="18835"/>
                    </a:cubicBezTo>
                    <a:cubicBezTo>
                      <a:pt x="9728" y="18855"/>
                      <a:pt x="9708" y="18835"/>
                      <a:pt x="9668" y="18885"/>
                    </a:cubicBezTo>
                    <a:cubicBezTo>
                      <a:pt x="9653" y="18904"/>
                      <a:pt x="9640" y="18913"/>
                      <a:pt x="9630" y="18913"/>
                    </a:cubicBezTo>
                    <a:cubicBezTo>
                      <a:pt x="9613" y="18913"/>
                      <a:pt x="9601" y="18891"/>
                      <a:pt x="9589" y="18855"/>
                    </a:cubicBezTo>
                    <a:cubicBezTo>
                      <a:pt x="9578" y="18834"/>
                      <a:pt x="9569" y="18826"/>
                      <a:pt x="9559" y="18826"/>
                    </a:cubicBezTo>
                    <a:cubicBezTo>
                      <a:pt x="9541" y="18826"/>
                      <a:pt x="9521" y="18849"/>
                      <a:pt x="9490" y="18855"/>
                    </a:cubicBezTo>
                    <a:cubicBezTo>
                      <a:pt x="9440" y="18875"/>
                      <a:pt x="9500" y="18934"/>
                      <a:pt x="9490" y="18964"/>
                    </a:cubicBezTo>
                    <a:cubicBezTo>
                      <a:pt x="9487" y="18970"/>
                      <a:pt x="9483" y="18973"/>
                      <a:pt x="9477" y="18973"/>
                    </a:cubicBezTo>
                    <a:cubicBezTo>
                      <a:pt x="9464" y="18973"/>
                      <a:pt x="9442" y="18961"/>
                      <a:pt x="9401" y="18954"/>
                    </a:cubicBezTo>
                    <a:cubicBezTo>
                      <a:pt x="9392" y="18953"/>
                      <a:pt x="9383" y="18952"/>
                      <a:pt x="9375" y="18952"/>
                    </a:cubicBezTo>
                    <a:cubicBezTo>
                      <a:pt x="9338" y="18952"/>
                      <a:pt x="9310" y="18969"/>
                      <a:pt x="9301" y="18994"/>
                    </a:cubicBezTo>
                    <a:cubicBezTo>
                      <a:pt x="9291" y="19024"/>
                      <a:pt x="9222" y="19123"/>
                      <a:pt x="9192" y="19143"/>
                    </a:cubicBezTo>
                    <a:cubicBezTo>
                      <a:pt x="9163" y="19172"/>
                      <a:pt x="9202" y="19232"/>
                      <a:pt x="9222" y="19242"/>
                    </a:cubicBezTo>
                    <a:cubicBezTo>
                      <a:pt x="9224" y="19243"/>
                      <a:pt x="9226" y="19243"/>
                      <a:pt x="9229" y="19243"/>
                    </a:cubicBezTo>
                    <a:cubicBezTo>
                      <a:pt x="9256" y="19243"/>
                      <a:pt x="9285" y="19187"/>
                      <a:pt x="9331" y="19123"/>
                    </a:cubicBezTo>
                    <a:cubicBezTo>
                      <a:pt x="9362" y="19081"/>
                      <a:pt x="9383" y="19067"/>
                      <a:pt x="9396" y="19067"/>
                    </a:cubicBezTo>
                    <a:cubicBezTo>
                      <a:pt x="9409" y="19067"/>
                      <a:pt x="9416" y="19079"/>
                      <a:pt x="9420" y="19093"/>
                    </a:cubicBezTo>
                    <a:cubicBezTo>
                      <a:pt x="9440" y="19123"/>
                      <a:pt x="9391" y="19163"/>
                      <a:pt x="9381" y="19182"/>
                    </a:cubicBezTo>
                    <a:cubicBezTo>
                      <a:pt x="9361" y="19202"/>
                      <a:pt x="9341" y="19321"/>
                      <a:pt x="9381" y="19351"/>
                    </a:cubicBezTo>
                    <a:cubicBezTo>
                      <a:pt x="9389" y="19358"/>
                      <a:pt x="9396" y="19361"/>
                      <a:pt x="9402" y="19361"/>
                    </a:cubicBezTo>
                    <a:cubicBezTo>
                      <a:pt x="9427" y="19361"/>
                      <a:pt x="9420" y="19296"/>
                      <a:pt x="9420" y="19272"/>
                    </a:cubicBezTo>
                    <a:cubicBezTo>
                      <a:pt x="9420" y="19246"/>
                      <a:pt x="9464" y="19154"/>
                      <a:pt x="9496" y="19154"/>
                    </a:cubicBezTo>
                    <a:cubicBezTo>
                      <a:pt x="9501" y="19154"/>
                      <a:pt x="9505" y="19157"/>
                      <a:pt x="9510" y="19163"/>
                    </a:cubicBezTo>
                    <a:cubicBezTo>
                      <a:pt x="9515" y="19170"/>
                      <a:pt x="9524" y="19173"/>
                      <a:pt x="9534" y="19173"/>
                    </a:cubicBezTo>
                    <a:cubicBezTo>
                      <a:pt x="9577" y="19173"/>
                      <a:pt x="9650" y="19115"/>
                      <a:pt x="9658" y="19083"/>
                    </a:cubicBezTo>
                    <a:cubicBezTo>
                      <a:pt x="9665" y="19057"/>
                      <a:pt x="9724" y="19044"/>
                      <a:pt x="9787" y="19044"/>
                    </a:cubicBezTo>
                    <a:cubicBezTo>
                      <a:pt x="9818" y="19044"/>
                      <a:pt x="9850" y="19047"/>
                      <a:pt x="9876" y="19053"/>
                    </a:cubicBezTo>
                    <a:cubicBezTo>
                      <a:pt x="9956" y="19073"/>
                      <a:pt x="9827" y="19163"/>
                      <a:pt x="9797" y="19202"/>
                    </a:cubicBezTo>
                    <a:cubicBezTo>
                      <a:pt x="9781" y="19228"/>
                      <a:pt x="9804" y="19241"/>
                      <a:pt x="9838" y="19241"/>
                    </a:cubicBezTo>
                    <a:cubicBezTo>
                      <a:pt x="9869" y="19241"/>
                      <a:pt x="9908" y="19231"/>
                      <a:pt x="9936" y="19212"/>
                    </a:cubicBezTo>
                    <a:cubicBezTo>
                      <a:pt x="9951" y="19202"/>
                      <a:pt x="9962" y="19198"/>
                      <a:pt x="9969" y="19198"/>
                    </a:cubicBezTo>
                    <a:cubicBezTo>
                      <a:pt x="9990" y="19198"/>
                      <a:pt x="9980" y="19232"/>
                      <a:pt x="9966" y="19262"/>
                    </a:cubicBezTo>
                    <a:cubicBezTo>
                      <a:pt x="9946" y="19311"/>
                      <a:pt x="9857" y="19341"/>
                      <a:pt x="9797" y="19341"/>
                    </a:cubicBezTo>
                    <a:cubicBezTo>
                      <a:pt x="9728" y="19331"/>
                      <a:pt x="9708" y="19272"/>
                      <a:pt x="9668" y="19262"/>
                    </a:cubicBezTo>
                    <a:cubicBezTo>
                      <a:pt x="9619" y="19262"/>
                      <a:pt x="9559" y="19341"/>
                      <a:pt x="9559" y="19430"/>
                    </a:cubicBezTo>
                    <a:cubicBezTo>
                      <a:pt x="9559" y="19471"/>
                      <a:pt x="9549" y="19483"/>
                      <a:pt x="9531" y="19483"/>
                    </a:cubicBezTo>
                    <a:cubicBezTo>
                      <a:pt x="9510" y="19483"/>
                      <a:pt x="9478" y="19465"/>
                      <a:pt x="9440" y="19460"/>
                    </a:cubicBezTo>
                    <a:cubicBezTo>
                      <a:pt x="9381" y="19460"/>
                      <a:pt x="9349" y="19443"/>
                      <a:pt x="9299" y="19443"/>
                    </a:cubicBezTo>
                    <a:cubicBezTo>
                      <a:pt x="9283" y="19443"/>
                      <a:pt x="9264" y="19445"/>
                      <a:pt x="9242" y="19450"/>
                    </a:cubicBezTo>
                    <a:cubicBezTo>
                      <a:pt x="9153" y="19470"/>
                      <a:pt x="9054" y="19529"/>
                      <a:pt x="9113" y="19539"/>
                    </a:cubicBezTo>
                    <a:cubicBezTo>
                      <a:pt x="9182" y="19549"/>
                      <a:pt x="9272" y="19589"/>
                      <a:pt x="9252" y="19688"/>
                    </a:cubicBezTo>
                    <a:cubicBezTo>
                      <a:pt x="9237" y="19733"/>
                      <a:pt x="9264" y="19735"/>
                      <a:pt x="9300" y="19735"/>
                    </a:cubicBezTo>
                    <a:cubicBezTo>
                      <a:pt x="9305" y="19735"/>
                      <a:pt x="9309" y="19735"/>
                      <a:pt x="9314" y="19735"/>
                    </a:cubicBezTo>
                    <a:cubicBezTo>
                      <a:pt x="9347" y="19735"/>
                      <a:pt x="9383" y="19737"/>
                      <a:pt x="9401" y="19767"/>
                    </a:cubicBezTo>
                    <a:cubicBezTo>
                      <a:pt x="9439" y="19825"/>
                      <a:pt x="9319" y="19966"/>
                      <a:pt x="9393" y="19966"/>
                    </a:cubicBezTo>
                    <a:cubicBezTo>
                      <a:pt x="9395" y="19966"/>
                      <a:pt x="9398" y="19966"/>
                      <a:pt x="9401" y="19966"/>
                    </a:cubicBezTo>
                    <a:cubicBezTo>
                      <a:pt x="9490" y="19956"/>
                      <a:pt x="9559" y="19866"/>
                      <a:pt x="9589" y="19777"/>
                    </a:cubicBezTo>
                    <a:cubicBezTo>
                      <a:pt x="9598" y="19749"/>
                      <a:pt x="9610" y="19738"/>
                      <a:pt x="9621" y="19738"/>
                    </a:cubicBezTo>
                    <a:cubicBezTo>
                      <a:pt x="9646" y="19738"/>
                      <a:pt x="9671" y="19789"/>
                      <a:pt x="9678" y="19837"/>
                    </a:cubicBezTo>
                    <a:cubicBezTo>
                      <a:pt x="9678" y="19847"/>
                      <a:pt x="9680" y="19851"/>
                      <a:pt x="9684" y="19851"/>
                    </a:cubicBezTo>
                    <a:cubicBezTo>
                      <a:pt x="9706" y="19851"/>
                      <a:pt x="9783" y="19701"/>
                      <a:pt x="9817" y="19658"/>
                    </a:cubicBezTo>
                    <a:cubicBezTo>
                      <a:pt x="9822" y="19653"/>
                      <a:pt x="9829" y="19650"/>
                      <a:pt x="9838" y="19650"/>
                    </a:cubicBezTo>
                    <a:cubicBezTo>
                      <a:pt x="9909" y="19650"/>
                      <a:pt x="10095" y="19797"/>
                      <a:pt x="10095" y="19797"/>
                    </a:cubicBezTo>
                    <a:lnTo>
                      <a:pt x="10491" y="19857"/>
                    </a:lnTo>
                    <a:lnTo>
                      <a:pt x="10541" y="19847"/>
                    </a:lnTo>
                    <a:cubicBezTo>
                      <a:pt x="10561" y="19866"/>
                      <a:pt x="10580" y="19886"/>
                      <a:pt x="10590" y="19896"/>
                    </a:cubicBezTo>
                    <a:cubicBezTo>
                      <a:pt x="10600" y="19886"/>
                      <a:pt x="10600" y="19876"/>
                      <a:pt x="10610" y="19857"/>
                    </a:cubicBezTo>
                    <a:cubicBezTo>
                      <a:pt x="10610" y="19857"/>
                      <a:pt x="10610" y="19847"/>
                      <a:pt x="10610" y="19847"/>
                    </a:cubicBezTo>
                    <a:cubicBezTo>
                      <a:pt x="10652" y="19755"/>
                      <a:pt x="10679" y="19657"/>
                      <a:pt x="10646" y="19657"/>
                    </a:cubicBezTo>
                    <a:cubicBezTo>
                      <a:pt x="10640" y="19657"/>
                      <a:pt x="10631" y="19660"/>
                      <a:pt x="10620" y="19668"/>
                    </a:cubicBezTo>
                    <a:cubicBezTo>
                      <a:pt x="10541" y="19728"/>
                      <a:pt x="10620" y="19668"/>
                      <a:pt x="10571" y="19738"/>
                    </a:cubicBezTo>
                    <a:cubicBezTo>
                      <a:pt x="10549" y="19775"/>
                      <a:pt x="10479" y="19813"/>
                      <a:pt x="10424" y="19813"/>
                    </a:cubicBezTo>
                    <a:cubicBezTo>
                      <a:pt x="10378" y="19813"/>
                      <a:pt x="10344" y="19785"/>
                      <a:pt x="10362" y="19708"/>
                    </a:cubicBezTo>
                    <a:cubicBezTo>
                      <a:pt x="10378" y="19643"/>
                      <a:pt x="10394" y="19628"/>
                      <a:pt x="10411" y="19628"/>
                    </a:cubicBezTo>
                    <a:cubicBezTo>
                      <a:pt x="10425" y="19628"/>
                      <a:pt x="10439" y="19639"/>
                      <a:pt x="10451" y="19639"/>
                    </a:cubicBezTo>
                    <a:cubicBezTo>
                      <a:pt x="10462" y="19639"/>
                      <a:pt x="10473" y="19630"/>
                      <a:pt x="10481" y="19599"/>
                    </a:cubicBezTo>
                    <a:cubicBezTo>
                      <a:pt x="10521" y="19490"/>
                      <a:pt x="10531" y="19440"/>
                      <a:pt x="10571" y="19430"/>
                    </a:cubicBezTo>
                    <a:cubicBezTo>
                      <a:pt x="10573" y="19430"/>
                      <a:pt x="10575" y="19430"/>
                      <a:pt x="10578" y="19430"/>
                    </a:cubicBezTo>
                    <a:cubicBezTo>
                      <a:pt x="10626" y="19430"/>
                      <a:pt x="10681" y="19519"/>
                      <a:pt x="10709" y="19519"/>
                    </a:cubicBezTo>
                    <a:cubicBezTo>
                      <a:pt x="10728" y="19519"/>
                      <a:pt x="10747" y="19389"/>
                      <a:pt x="10700" y="19389"/>
                    </a:cubicBezTo>
                    <a:cubicBezTo>
                      <a:pt x="10697" y="19389"/>
                      <a:pt x="10693" y="19389"/>
                      <a:pt x="10690" y="19391"/>
                    </a:cubicBezTo>
                    <a:cubicBezTo>
                      <a:pt x="10677" y="19396"/>
                      <a:pt x="10666" y="19399"/>
                      <a:pt x="10658" y="19399"/>
                    </a:cubicBezTo>
                    <a:cubicBezTo>
                      <a:pt x="10636" y="19399"/>
                      <a:pt x="10640" y="19372"/>
                      <a:pt x="10699" y="19291"/>
                    </a:cubicBezTo>
                    <a:cubicBezTo>
                      <a:pt x="10776" y="19198"/>
                      <a:pt x="10751" y="19126"/>
                      <a:pt x="10711" y="19126"/>
                    </a:cubicBezTo>
                    <a:cubicBezTo>
                      <a:pt x="10704" y="19126"/>
                      <a:pt x="10697" y="19128"/>
                      <a:pt x="10690" y="19133"/>
                    </a:cubicBezTo>
                    <a:cubicBezTo>
                      <a:pt x="10630" y="19153"/>
                      <a:pt x="10640" y="19331"/>
                      <a:pt x="10620" y="19341"/>
                    </a:cubicBezTo>
                    <a:cubicBezTo>
                      <a:pt x="10616" y="19343"/>
                      <a:pt x="10607" y="19345"/>
                      <a:pt x="10596" y="19345"/>
                    </a:cubicBezTo>
                    <a:cubicBezTo>
                      <a:pt x="10550" y="19345"/>
                      <a:pt x="10465" y="19319"/>
                      <a:pt x="10521" y="19192"/>
                    </a:cubicBezTo>
                    <a:cubicBezTo>
                      <a:pt x="10590" y="19034"/>
                      <a:pt x="10630" y="19103"/>
                      <a:pt x="10660" y="19063"/>
                    </a:cubicBezTo>
                    <a:cubicBezTo>
                      <a:pt x="10677" y="19021"/>
                      <a:pt x="10694" y="18870"/>
                      <a:pt x="10735" y="18870"/>
                    </a:cubicBezTo>
                    <a:cubicBezTo>
                      <a:pt x="10742" y="18870"/>
                      <a:pt x="10750" y="18875"/>
                      <a:pt x="10759" y="18885"/>
                    </a:cubicBezTo>
                    <a:cubicBezTo>
                      <a:pt x="10803" y="18943"/>
                      <a:pt x="10814" y="19017"/>
                      <a:pt x="10841" y="19017"/>
                    </a:cubicBezTo>
                    <a:cubicBezTo>
                      <a:pt x="10851" y="19017"/>
                      <a:pt x="10862" y="19008"/>
                      <a:pt x="10878" y="18984"/>
                    </a:cubicBezTo>
                    <a:cubicBezTo>
                      <a:pt x="10928" y="18905"/>
                      <a:pt x="10898" y="18825"/>
                      <a:pt x="10977" y="18806"/>
                    </a:cubicBezTo>
                    <a:cubicBezTo>
                      <a:pt x="10997" y="18796"/>
                      <a:pt x="11007" y="18796"/>
                      <a:pt x="11017" y="18786"/>
                    </a:cubicBezTo>
                    <a:cubicBezTo>
                      <a:pt x="11047" y="18766"/>
                      <a:pt x="11047" y="18736"/>
                      <a:pt x="11047" y="18706"/>
                    </a:cubicBezTo>
                    <a:cubicBezTo>
                      <a:pt x="11047" y="18696"/>
                      <a:pt x="11047" y="18677"/>
                      <a:pt x="11047" y="18657"/>
                    </a:cubicBezTo>
                    <a:cubicBezTo>
                      <a:pt x="11056" y="18627"/>
                      <a:pt x="11066" y="18578"/>
                      <a:pt x="11066" y="18558"/>
                    </a:cubicBezTo>
                    <a:cubicBezTo>
                      <a:pt x="11059" y="18543"/>
                      <a:pt x="11057" y="18534"/>
                      <a:pt x="11049" y="18534"/>
                    </a:cubicBezTo>
                    <a:cubicBezTo>
                      <a:pt x="11046" y="18534"/>
                      <a:pt x="11042" y="18535"/>
                      <a:pt x="11037" y="18538"/>
                    </a:cubicBezTo>
                    <a:lnTo>
                      <a:pt x="11027" y="18538"/>
                    </a:lnTo>
                    <a:cubicBezTo>
                      <a:pt x="10987" y="18558"/>
                      <a:pt x="10977" y="18587"/>
                      <a:pt x="10967" y="18637"/>
                    </a:cubicBezTo>
                    <a:cubicBezTo>
                      <a:pt x="10957" y="18647"/>
                      <a:pt x="10947" y="18677"/>
                      <a:pt x="10937" y="18696"/>
                    </a:cubicBezTo>
                    <a:cubicBezTo>
                      <a:pt x="10937" y="18696"/>
                      <a:pt x="10928" y="18706"/>
                      <a:pt x="10928" y="18716"/>
                    </a:cubicBezTo>
                    <a:cubicBezTo>
                      <a:pt x="10901" y="18765"/>
                      <a:pt x="10865" y="18790"/>
                      <a:pt x="10841" y="18790"/>
                    </a:cubicBezTo>
                    <a:cubicBezTo>
                      <a:pt x="10821" y="18790"/>
                      <a:pt x="10809" y="18772"/>
                      <a:pt x="10818" y="18736"/>
                    </a:cubicBezTo>
                    <a:cubicBezTo>
                      <a:pt x="10833" y="18698"/>
                      <a:pt x="10833" y="18675"/>
                      <a:pt x="10823" y="18675"/>
                    </a:cubicBezTo>
                    <a:cubicBezTo>
                      <a:pt x="10812" y="18675"/>
                      <a:pt x="10789" y="18700"/>
                      <a:pt x="10759" y="18756"/>
                    </a:cubicBezTo>
                    <a:cubicBezTo>
                      <a:pt x="10724" y="18811"/>
                      <a:pt x="10695" y="18815"/>
                      <a:pt x="10664" y="18815"/>
                    </a:cubicBezTo>
                    <a:cubicBezTo>
                      <a:pt x="10657" y="18815"/>
                      <a:pt x="10650" y="18815"/>
                      <a:pt x="10643" y="18815"/>
                    </a:cubicBezTo>
                    <a:cubicBezTo>
                      <a:pt x="10618" y="18815"/>
                      <a:pt x="10591" y="18818"/>
                      <a:pt x="10561" y="18845"/>
                    </a:cubicBezTo>
                    <a:cubicBezTo>
                      <a:pt x="10536" y="18867"/>
                      <a:pt x="10509" y="18876"/>
                      <a:pt x="10486" y="18876"/>
                    </a:cubicBezTo>
                    <a:cubicBezTo>
                      <a:pt x="10436" y="18876"/>
                      <a:pt x="10409" y="18831"/>
                      <a:pt x="10491" y="18776"/>
                    </a:cubicBezTo>
                    <a:cubicBezTo>
                      <a:pt x="10600" y="18696"/>
                      <a:pt x="10670" y="18706"/>
                      <a:pt x="10670" y="18677"/>
                    </a:cubicBezTo>
                    <a:cubicBezTo>
                      <a:pt x="10670" y="18652"/>
                      <a:pt x="10697" y="18587"/>
                      <a:pt x="10651" y="18587"/>
                    </a:cubicBezTo>
                    <a:cubicBezTo>
                      <a:pt x="10641" y="18587"/>
                      <a:pt x="10628" y="18590"/>
                      <a:pt x="10610" y="18597"/>
                    </a:cubicBezTo>
                    <a:cubicBezTo>
                      <a:pt x="10592" y="18607"/>
                      <a:pt x="10575" y="18612"/>
                      <a:pt x="10560" y="18612"/>
                    </a:cubicBezTo>
                    <a:cubicBezTo>
                      <a:pt x="10498" y="18612"/>
                      <a:pt x="10463" y="18542"/>
                      <a:pt x="10511" y="18478"/>
                    </a:cubicBezTo>
                    <a:cubicBezTo>
                      <a:pt x="10557" y="18425"/>
                      <a:pt x="10582" y="18408"/>
                      <a:pt x="10616" y="18408"/>
                    </a:cubicBezTo>
                    <a:cubicBezTo>
                      <a:pt x="10633" y="18408"/>
                      <a:pt x="10653" y="18412"/>
                      <a:pt x="10680" y="18419"/>
                    </a:cubicBezTo>
                    <a:cubicBezTo>
                      <a:pt x="10744" y="18427"/>
                      <a:pt x="10809" y="18501"/>
                      <a:pt x="10852" y="18501"/>
                    </a:cubicBezTo>
                    <a:cubicBezTo>
                      <a:pt x="10862" y="18501"/>
                      <a:pt x="10871" y="18497"/>
                      <a:pt x="10878" y="18488"/>
                    </a:cubicBezTo>
                    <a:cubicBezTo>
                      <a:pt x="10918" y="18449"/>
                      <a:pt x="10848" y="18399"/>
                      <a:pt x="10898" y="18389"/>
                    </a:cubicBezTo>
                    <a:cubicBezTo>
                      <a:pt x="10947" y="18379"/>
                      <a:pt x="11126" y="18359"/>
                      <a:pt x="11076" y="18320"/>
                    </a:cubicBezTo>
                    <a:cubicBezTo>
                      <a:pt x="11017" y="18270"/>
                      <a:pt x="10987" y="18201"/>
                      <a:pt x="10987" y="18201"/>
                    </a:cubicBezTo>
                    <a:cubicBezTo>
                      <a:pt x="10987" y="18201"/>
                      <a:pt x="10958" y="18083"/>
                      <a:pt x="10917" y="18083"/>
                    </a:cubicBezTo>
                    <a:cubicBezTo>
                      <a:pt x="10905" y="18083"/>
                      <a:pt x="10892" y="18094"/>
                      <a:pt x="10878" y="18121"/>
                    </a:cubicBezTo>
                    <a:cubicBezTo>
                      <a:pt x="10835" y="18189"/>
                      <a:pt x="10807" y="18211"/>
                      <a:pt x="10788" y="18211"/>
                    </a:cubicBezTo>
                    <a:cubicBezTo>
                      <a:pt x="10776" y="18211"/>
                      <a:pt x="10767" y="18202"/>
                      <a:pt x="10759" y="18191"/>
                    </a:cubicBezTo>
                    <a:cubicBezTo>
                      <a:pt x="10744" y="18168"/>
                      <a:pt x="10746" y="18124"/>
                      <a:pt x="10739" y="18124"/>
                    </a:cubicBezTo>
                    <a:cubicBezTo>
                      <a:pt x="10737" y="18124"/>
                      <a:pt x="10734" y="18129"/>
                      <a:pt x="10729" y="18141"/>
                    </a:cubicBezTo>
                    <a:cubicBezTo>
                      <a:pt x="10721" y="18163"/>
                      <a:pt x="10695" y="18177"/>
                      <a:pt x="10675" y="18177"/>
                    </a:cubicBezTo>
                    <a:cubicBezTo>
                      <a:pt x="10650" y="18177"/>
                      <a:pt x="10635" y="18153"/>
                      <a:pt x="10680" y="18092"/>
                    </a:cubicBezTo>
                    <a:cubicBezTo>
                      <a:pt x="10737" y="18010"/>
                      <a:pt x="10780" y="17942"/>
                      <a:pt x="10810" y="17942"/>
                    </a:cubicBezTo>
                    <a:cubicBezTo>
                      <a:pt x="10817" y="17942"/>
                      <a:pt x="10823" y="17946"/>
                      <a:pt x="10828" y="17953"/>
                    </a:cubicBezTo>
                    <a:cubicBezTo>
                      <a:pt x="10834" y="17958"/>
                      <a:pt x="10838" y="17961"/>
                      <a:pt x="10841" y="17961"/>
                    </a:cubicBezTo>
                    <a:cubicBezTo>
                      <a:pt x="10857" y="17961"/>
                      <a:pt x="10863" y="17911"/>
                      <a:pt x="10928" y="17854"/>
                    </a:cubicBezTo>
                    <a:cubicBezTo>
                      <a:pt x="10958" y="17831"/>
                      <a:pt x="10982" y="17825"/>
                      <a:pt x="11001" y="17825"/>
                    </a:cubicBezTo>
                    <a:cubicBezTo>
                      <a:pt x="11017" y="17825"/>
                      <a:pt x="11030" y="17829"/>
                      <a:pt x="11042" y="17829"/>
                    </a:cubicBezTo>
                    <a:cubicBezTo>
                      <a:pt x="11054" y="17829"/>
                      <a:pt x="11064" y="17826"/>
                      <a:pt x="11076" y="17814"/>
                    </a:cubicBezTo>
                    <a:cubicBezTo>
                      <a:pt x="11096" y="17794"/>
                      <a:pt x="11126" y="17784"/>
                      <a:pt x="11146" y="17764"/>
                    </a:cubicBezTo>
                    <a:cubicBezTo>
                      <a:pt x="11165" y="17745"/>
                      <a:pt x="11185" y="17735"/>
                      <a:pt x="11185" y="17715"/>
                    </a:cubicBezTo>
                    <a:cubicBezTo>
                      <a:pt x="11195" y="17695"/>
                      <a:pt x="11185" y="17685"/>
                      <a:pt x="11165" y="17665"/>
                    </a:cubicBezTo>
                    <a:cubicBezTo>
                      <a:pt x="11104" y="17624"/>
                      <a:pt x="11071" y="17602"/>
                      <a:pt x="11043" y="17602"/>
                    </a:cubicBezTo>
                    <a:cubicBezTo>
                      <a:pt x="11030" y="17602"/>
                      <a:pt x="11019" y="17607"/>
                      <a:pt x="11007" y="17616"/>
                    </a:cubicBezTo>
                    <a:cubicBezTo>
                      <a:pt x="10997" y="17629"/>
                      <a:pt x="10980" y="17636"/>
                      <a:pt x="10962" y="17636"/>
                    </a:cubicBezTo>
                    <a:cubicBezTo>
                      <a:pt x="10924" y="17636"/>
                      <a:pt x="10878" y="17609"/>
                      <a:pt x="10858" y="17556"/>
                    </a:cubicBezTo>
                    <a:cubicBezTo>
                      <a:pt x="10854" y="17541"/>
                      <a:pt x="10848" y="17536"/>
                      <a:pt x="10841" y="17536"/>
                    </a:cubicBezTo>
                    <a:cubicBezTo>
                      <a:pt x="10825" y="17536"/>
                      <a:pt x="10804" y="17567"/>
                      <a:pt x="10797" y="17567"/>
                    </a:cubicBezTo>
                    <a:cubicBezTo>
                      <a:pt x="10794" y="17567"/>
                      <a:pt x="10793" y="17560"/>
                      <a:pt x="10799" y="17536"/>
                    </a:cubicBezTo>
                    <a:cubicBezTo>
                      <a:pt x="10812" y="17484"/>
                      <a:pt x="10834" y="17453"/>
                      <a:pt x="10862" y="17453"/>
                    </a:cubicBezTo>
                    <a:cubicBezTo>
                      <a:pt x="10876" y="17453"/>
                      <a:pt x="10891" y="17460"/>
                      <a:pt x="10908" y="17477"/>
                    </a:cubicBezTo>
                    <a:cubicBezTo>
                      <a:pt x="10917" y="17492"/>
                      <a:pt x="10929" y="17498"/>
                      <a:pt x="10941" y="17498"/>
                    </a:cubicBezTo>
                    <a:cubicBezTo>
                      <a:pt x="10976" y="17498"/>
                      <a:pt x="11012" y="17440"/>
                      <a:pt x="10997" y="17388"/>
                    </a:cubicBezTo>
                    <a:cubicBezTo>
                      <a:pt x="10983" y="17338"/>
                      <a:pt x="10918" y="17294"/>
                      <a:pt x="10925" y="17294"/>
                    </a:cubicBezTo>
                    <a:cubicBezTo>
                      <a:pt x="10928" y="17294"/>
                      <a:pt x="10943" y="17301"/>
                      <a:pt x="10977" y="17318"/>
                    </a:cubicBezTo>
                    <a:cubicBezTo>
                      <a:pt x="11096" y="17378"/>
                      <a:pt x="11066" y="17358"/>
                      <a:pt x="11056" y="17417"/>
                    </a:cubicBezTo>
                    <a:cubicBezTo>
                      <a:pt x="11045" y="17452"/>
                      <a:pt x="11083" y="17493"/>
                      <a:pt x="11113" y="17493"/>
                    </a:cubicBezTo>
                    <a:cubicBezTo>
                      <a:pt x="11136" y="17493"/>
                      <a:pt x="11154" y="17470"/>
                      <a:pt x="11146" y="17407"/>
                    </a:cubicBezTo>
                    <a:cubicBezTo>
                      <a:pt x="11136" y="17259"/>
                      <a:pt x="11205" y="17150"/>
                      <a:pt x="11116" y="17150"/>
                    </a:cubicBezTo>
                    <a:cubicBezTo>
                      <a:pt x="11056" y="17150"/>
                      <a:pt x="11059" y="17181"/>
                      <a:pt x="11052" y="17181"/>
                    </a:cubicBezTo>
                    <a:cubicBezTo>
                      <a:pt x="11049" y="17181"/>
                      <a:pt x="11043" y="17173"/>
                      <a:pt x="11027" y="17150"/>
                    </a:cubicBezTo>
                    <a:cubicBezTo>
                      <a:pt x="10987" y="17090"/>
                      <a:pt x="10828" y="17140"/>
                      <a:pt x="10908" y="17060"/>
                    </a:cubicBezTo>
                    <a:cubicBezTo>
                      <a:pt x="10947" y="17001"/>
                      <a:pt x="10977" y="16971"/>
                      <a:pt x="10997" y="16951"/>
                    </a:cubicBezTo>
                    <a:cubicBezTo>
                      <a:pt x="10977" y="16902"/>
                      <a:pt x="10977" y="16862"/>
                      <a:pt x="10918" y="16852"/>
                    </a:cubicBezTo>
                    <a:cubicBezTo>
                      <a:pt x="10828" y="16832"/>
                      <a:pt x="10838" y="16793"/>
                      <a:pt x="10838" y="16753"/>
                    </a:cubicBezTo>
                    <a:cubicBezTo>
                      <a:pt x="10838" y="16753"/>
                      <a:pt x="10838" y="16743"/>
                      <a:pt x="10838" y="16743"/>
                    </a:cubicBezTo>
                    <a:cubicBezTo>
                      <a:pt x="10878" y="16783"/>
                      <a:pt x="10947" y="16803"/>
                      <a:pt x="11007" y="16803"/>
                    </a:cubicBezTo>
                    <a:cubicBezTo>
                      <a:pt x="11032" y="16822"/>
                      <a:pt x="11054" y="16833"/>
                      <a:pt x="11069" y="16833"/>
                    </a:cubicBezTo>
                    <a:cubicBezTo>
                      <a:pt x="11077" y="16833"/>
                      <a:pt x="11083" y="16830"/>
                      <a:pt x="11086" y="16822"/>
                    </a:cubicBezTo>
                    <a:cubicBezTo>
                      <a:pt x="11076" y="16793"/>
                      <a:pt x="11076" y="16783"/>
                      <a:pt x="11086" y="16783"/>
                    </a:cubicBezTo>
                    <a:cubicBezTo>
                      <a:pt x="11086" y="16783"/>
                      <a:pt x="11086" y="16773"/>
                      <a:pt x="11086" y="16773"/>
                    </a:cubicBezTo>
                    <a:lnTo>
                      <a:pt x="11116" y="16773"/>
                    </a:lnTo>
                    <a:cubicBezTo>
                      <a:pt x="11126" y="16773"/>
                      <a:pt x="11126" y="16763"/>
                      <a:pt x="11126" y="16753"/>
                    </a:cubicBezTo>
                    <a:cubicBezTo>
                      <a:pt x="11126" y="16763"/>
                      <a:pt x="11136" y="16763"/>
                      <a:pt x="11136" y="16773"/>
                    </a:cubicBezTo>
                    <a:cubicBezTo>
                      <a:pt x="11175" y="16763"/>
                      <a:pt x="11215" y="16743"/>
                      <a:pt x="11225" y="16713"/>
                    </a:cubicBezTo>
                    <a:cubicBezTo>
                      <a:pt x="11235" y="16664"/>
                      <a:pt x="11245" y="16684"/>
                      <a:pt x="11255" y="16674"/>
                    </a:cubicBezTo>
                    <a:cubicBezTo>
                      <a:pt x="11255" y="16674"/>
                      <a:pt x="11255" y="16664"/>
                      <a:pt x="11255" y="16664"/>
                    </a:cubicBezTo>
                    <a:cubicBezTo>
                      <a:pt x="11255" y="16644"/>
                      <a:pt x="11235" y="16555"/>
                      <a:pt x="11205" y="16495"/>
                    </a:cubicBezTo>
                    <a:cubicBezTo>
                      <a:pt x="11195" y="16495"/>
                      <a:pt x="11195" y="16505"/>
                      <a:pt x="11185" y="16505"/>
                    </a:cubicBezTo>
                    <a:cubicBezTo>
                      <a:pt x="11195" y="16495"/>
                      <a:pt x="11195" y="16495"/>
                      <a:pt x="11195" y="16485"/>
                    </a:cubicBezTo>
                    <a:cubicBezTo>
                      <a:pt x="11195" y="16485"/>
                      <a:pt x="11195" y="16485"/>
                      <a:pt x="11195" y="16475"/>
                    </a:cubicBezTo>
                    <a:cubicBezTo>
                      <a:pt x="11173" y="16445"/>
                      <a:pt x="11132" y="16432"/>
                      <a:pt x="11146" y="16432"/>
                    </a:cubicBezTo>
                    <a:cubicBezTo>
                      <a:pt x="11150" y="16432"/>
                      <a:pt x="11159" y="16433"/>
                      <a:pt x="11175" y="16436"/>
                    </a:cubicBezTo>
                    <a:cubicBezTo>
                      <a:pt x="11185" y="16446"/>
                      <a:pt x="11195" y="16446"/>
                      <a:pt x="11215" y="16466"/>
                    </a:cubicBezTo>
                    <a:cubicBezTo>
                      <a:pt x="11225" y="16436"/>
                      <a:pt x="11245" y="16416"/>
                      <a:pt x="11275" y="16406"/>
                    </a:cubicBezTo>
                    <a:cubicBezTo>
                      <a:pt x="11284" y="16406"/>
                      <a:pt x="11284" y="16406"/>
                      <a:pt x="11294" y="16396"/>
                    </a:cubicBezTo>
                    <a:cubicBezTo>
                      <a:pt x="11294" y="16347"/>
                      <a:pt x="11294" y="16287"/>
                      <a:pt x="11314" y="16257"/>
                    </a:cubicBezTo>
                    <a:cubicBezTo>
                      <a:pt x="11330" y="16219"/>
                      <a:pt x="11345" y="15982"/>
                      <a:pt x="11351" y="15982"/>
                    </a:cubicBezTo>
                    <a:cubicBezTo>
                      <a:pt x="11353" y="15982"/>
                      <a:pt x="11354" y="16001"/>
                      <a:pt x="11354" y="16049"/>
                    </a:cubicBezTo>
                    <a:lnTo>
                      <a:pt x="11354" y="16208"/>
                    </a:lnTo>
                    <a:cubicBezTo>
                      <a:pt x="11354" y="16154"/>
                      <a:pt x="11357" y="16134"/>
                      <a:pt x="11362" y="16134"/>
                    </a:cubicBezTo>
                    <a:cubicBezTo>
                      <a:pt x="11376" y="16134"/>
                      <a:pt x="11408" y="16329"/>
                      <a:pt x="11423" y="16366"/>
                    </a:cubicBezTo>
                    <a:cubicBezTo>
                      <a:pt x="11443" y="16416"/>
                      <a:pt x="11433" y="16426"/>
                      <a:pt x="11433" y="16485"/>
                    </a:cubicBezTo>
                    <a:cubicBezTo>
                      <a:pt x="11433" y="16495"/>
                      <a:pt x="11443" y="16505"/>
                      <a:pt x="11443" y="16515"/>
                    </a:cubicBezTo>
                    <a:cubicBezTo>
                      <a:pt x="11443" y="16534"/>
                      <a:pt x="11446" y="16540"/>
                      <a:pt x="11454" y="16540"/>
                    </a:cubicBezTo>
                    <a:cubicBezTo>
                      <a:pt x="11466" y="16540"/>
                      <a:pt x="11490" y="16525"/>
                      <a:pt x="11532" y="16525"/>
                    </a:cubicBezTo>
                    <a:cubicBezTo>
                      <a:pt x="11542" y="16522"/>
                      <a:pt x="11550" y="16521"/>
                      <a:pt x="11556" y="16521"/>
                    </a:cubicBezTo>
                    <a:cubicBezTo>
                      <a:pt x="11587" y="16521"/>
                      <a:pt x="11562" y="16556"/>
                      <a:pt x="11532" y="16556"/>
                    </a:cubicBezTo>
                    <a:cubicBezTo>
                      <a:pt x="11529" y="16556"/>
                      <a:pt x="11526" y="16556"/>
                      <a:pt x="11522" y="16555"/>
                    </a:cubicBezTo>
                    <a:cubicBezTo>
                      <a:pt x="11493" y="16555"/>
                      <a:pt x="11473" y="16575"/>
                      <a:pt x="11463" y="16594"/>
                    </a:cubicBezTo>
                    <a:cubicBezTo>
                      <a:pt x="11453" y="16604"/>
                      <a:pt x="11443" y="16624"/>
                      <a:pt x="11453" y="16624"/>
                    </a:cubicBezTo>
                    <a:cubicBezTo>
                      <a:pt x="11463" y="16644"/>
                      <a:pt x="11552" y="16674"/>
                      <a:pt x="11513" y="16753"/>
                    </a:cubicBezTo>
                    <a:cubicBezTo>
                      <a:pt x="11500" y="16798"/>
                      <a:pt x="11529" y="16814"/>
                      <a:pt x="11559" y="16814"/>
                    </a:cubicBezTo>
                    <a:cubicBezTo>
                      <a:pt x="11575" y="16814"/>
                      <a:pt x="11591" y="16810"/>
                      <a:pt x="11602" y="16803"/>
                    </a:cubicBezTo>
                    <a:cubicBezTo>
                      <a:pt x="11606" y="16802"/>
                      <a:pt x="11610" y="16801"/>
                      <a:pt x="11614" y="16801"/>
                    </a:cubicBezTo>
                    <a:cubicBezTo>
                      <a:pt x="11649" y="16801"/>
                      <a:pt x="11675" y="16836"/>
                      <a:pt x="11622" y="16862"/>
                    </a:cubicBezTo>
                    <a:cubicBezTo>
                      <a:pt x="11572" y="16902"/>
                      <a:pt x="11612" y="17021"/>
                      <a:pt x="11661" y="17021"/>
                    </a:cubicBezTo>
                    <a:cubicBezTo>
                      <a:pt x="11697" y="17021"/>
                      <a:pt x="11727" y="16970"/>
                      <a:pt x="11767" y="16970"/>
                    </a:cubicBezTo>
                    <a:cubicBezTo>
                      <a:pt x="11783" y="16970"/>
                      <a:pt x="11800" y="16978"/>
                      <a:pt x="11820" y="17001"/>
                    </a:cubicBezTo>
                    <a:cubicBezTo>
                      <a:pt x="11899" y="17090"/>
                      <a:pt x="11770" y="17021"/>
                      <a:pt x="11731" y="17080"/>
                    </a:cubicBezTo>
                    <a:cubicBezTo>
                      <a:pt x="11691" y="17150"/>
                      <a:pt x="11721" y="17170"/>
                      <a:pt x="11632" y="17170"/>
                    </a:cubicBezTo>
                    <a:cubicBezTo>
                      <a:pt x="11628" y="17169"/>
                      <a:pt x="11624" y="17169"/>
                      <a:pt x="11621" y="17169"/>
                    </a:cubicBezTo>
                    <a:cubicBezTo>
                      <a:pt x="11554" y="17169"/>
                      <a:pt x="11572" y="17266"/>
                      <a:pt x="11562" y="17407"/>
                    </a:cubicBezTo>
                    <a:cubicBezTo>
                      <a:pt x="11554" y="17470"/>
                      <a:pt x="11572" y="17493"/>
                      <a:pt x="11594" y="17493"/>
                    </a:cubicBezTo>
                    <a:cubicBezTo>
                      <a:pt x="11625" y="17493"/>
                      <a:pt x="11663" y="17452"/>
                      <a:pt x="11651" y="17417"/>
                    </a:cubicBezTo>
                    <a:cubicBezTo>
                      <a:pt x="11641" y="17358"/>
                      <a:pt x="11671" y="17328"/>
                      <a:pt x="11790" y="17279"/>
                    </a:cubicBezTo>
                    <a:cubicBezTo>
                      <a:pt x="11813" y="17268"/>
                      <a:pt x="11827" y="17263"/>
                      <a:pt x="11835" y="17263"/>
                    </a:cubicBezTo>
                    <a:cubicBezTo>
                      <a:pt x="11870" y="17263"/>
                      <a:pt x="11767" y="17360"/>
                      <a:pt x="11750" y="17417"/>
                    </a:cubicBezTo>
                    <a:cubicBezTo>
                      <a:pt x="11741" y="17452"/>
                      <a:pt x="11743" y="17467"/>
                      <a:pt x="11753" y="17467"/>
                    </a:cubicBezTo>
                    <a:cubicBezTo>
                      <a:pt x="11763" y="17467"/>
                      <a:pt x="11780" y="17452"/>
                      <a:pt x="11800" y="17427"/>
                    </a:cubicBezTo>
                    <a:cubicBezTo>
                      <a:pt x="11811" y="17417"/>
                      <a:pt x="11820" y="17412"/>
                      <a:pt x="11829" y="17412"/>
                    </a:cubicBezTo>
                    <a:cubicBezTo>
                      <a:pt x="11862" y="17412"/>
                      <a:pt x="11884" y="17476"/>
                      <a:pt x="11899" y="17546"/>
                    </a:cubicBezTo>
                    <a:cubicBezTo>
                      <a:pt x="11919" y="17626"/>
                      <a:pt x="11860" y="17556"/>
                      <a:pt x="11840" y="17636"/>
                    </a:cubicBezTo>
                    <a:cubicBezTo>
                      <a:pt x="11829" y="17664"/>
                      <a:pt x="11812" y="17675"/>
                      <a:pt x="11793" y="17675"/>
                    </a:cubicBezTo>
                    <a:cubicBezTo>
                      <a:pt x="11758" y="17675"/>
                      <a:pt x="11716" y="17641"/>
                      <a:pt x="11691" y="17616"/>
                    </a:cubicBezTo>
                    <a:cubicBezTo>
                      <a:pt x="11681" y="17606"/>
                      <a:pt x="11671" y="17601"/>
                      <a:pt x="11660" y="17601"/>
                    </a:cubicBezTo>
                    <a:cubicBezTo>
                      <a:pt x="11638" y="17601"/>
                      <a:pt x="11612" y="17619"/>
                      <a:pt x="11572" y="17645"/>
                    </a:cubicBezTo>
                    <a:cubicBezTo>
                      <a:pt x="11562" y="17655"/>
                      <a:pt x="11552" y="17665"/>
                      <a:pt x="11542" y="17665"/>
                    </a:cubicBezTo>
                    <a:cubicBezTo>
                      <a:pt x="11473" y="17715"/>
                      <a:pt x="11542" y="17755"/>
                      <a:pt x="11592" y="17784"/>
                    </a:cubicBezTo>
                    <a:cubicBezTo>
                      <a:pt x="11602" y="17774"/>
                      <a:pt x="11612" y="17764"/>
                      <a:pt x="11622" y="17755"/>
                    </a:cubicBezTo>
                    <a:cubicBezTo>
                      <a:pt x="11625" y="17753"/>
                      <a:pt x="11628" y="17753"/>
                      <a:pt x="11632" y="17753"/>
                    </a:cubicBezTo>
                    <a:cubicBezTo>
                      <a:pt x="11661" y="17753"/>
                      <a:pt x="11703" y="17788"/>
                      <a:pt x="11721" y="17824"/>
                    </a:cubicBezTo>
                    <a:cubicBezTo>
                      <a:pt x="11731" y="17834"/>
                      <a:pt x="11750" y="17844"/>
                      <a:pt x="11780" y="17864"/>
                    </a:cubicBezTo>
                    <a:cubicBezTo>
                      <a:pt x="11835" y="17911"/>
                      <a:pt x="11840" y="17965"/>
                      <a:pt x="11855" y="17965"/>
                    </a:cubicBezTo>
                    <a:cubicBezTo>
                      <a:pt x="11859" y="17965"/>
                      <a:pt x="11863" y="17961"/>
                      <a:pt x="11869" y="17953"/>
                    </a:cubicBezTo>
                    <a:cubicBezTo>
                      <a:pt x="11876" y="17948"/>
                      <a:pt x="11882" y="17946"/>
                      <a:pt x="11889" y="17946"/>
                    </a:cubicBezTo>
                    <a:cubicBezTo>
                      <a:pt x="11923" y="17946"/>
                      <a:pt x="11961" y="18008"/>
                      <a:pt x="12028" y="18092"/>
                    </a:cubicBezTo>
                    <a:cubicBezTo>
                      <a:pt x="12067" y="18153"/>
                      <a:pt x="12053" y="18177"/>
                      <a:pt x="12029" y="18177"/>
                    </a:cubicBezTo>
                    <a:cubicBezTo>
                      <a:pt x="12011" y="18177"/>
                      <a:pt x="11987" y="18163"/>
                      <a:pt x="11979" y="18141"/>
                    </a:cubicBezTo>
                    <a:cubicBezTo>
                      <a:pt x="11974" y="18129"/>
                      <a:pt x="11970" y="18124"/>
                      <a:pt x="11967" y="18124"/>
                    </a:cubicBezTo>
                    <a:cubicBezTo>
                      <a:pt x="11957" y="18124"/>
                      <a:pt x="11954" y="18168"/>
                      <a:pt x="11939" y="18191"/>
                    </a:cubicBezTo>
                    <a:cubicBezTo>
                      <a:pt x="11936" y="18195"/>
                      <a:pt x="11932" y="18198"/>
                      <a:pt x="11928" y="18198"/>
                    </a:cubicBezTo>
                    <a:cubicBezTo>
                      <a:pt x="11906" y="18198"/>
                      <a:pt x="11870" y="18133"/>
                      <a:pt x="11820" y="18032"/>
                    </a:cubicBezTo>
                    <a:cubicBezTo>
                      <a:pt x="11807" y="18009"/>
                      <a:pt x="11797" y="17999"/>
                      <a:pt x="11790" y="17999"/>
                    </a:cubicBezTo>
                    <a:cubicBezTo>
                      <a:pt x="11764" y="17999"/>
                      <a:pt x="11770" y="18121"/>
                      <a:pt x="11770" y="18121"/>
                    </a:cubicBezTo>
                    <a:cubicBezTo>
                      <a:pt x="11770" y="18121"/>
                      <a:pt x="11741" y="18240"/>
                      <a:pt x="11681" y="18290"/>
                    </a:cubicBezTo>
                    <a:cubicBezTo>
                      <a:pt x="11661" y="18310"/>
                      <a:pt x="11661" y="18320"/>
                      <a:pt x="11671" y="18330"/>
                    </a:cubicBezTo>
                    <a:cubicBezTo>
                      <a:pt x="11681" y="18359"/>
                      <a:pt x="11721" y="18369"/>
                      <a:pt x="11750" y="18379"/>
                    </a:cubicBezTo>
                    <a:cubicBezTo>
                      <a:pt x="11760" y="18379"/>
                      <a:pt x="11770" y="18379"/>
                      <a:pt x="11780" y="18389"/>
                    </a:cubicBezTo>
                    <a:cubicBezTo>
                      <a:pt x="11810" y="18399"/>
                      <a:pt x="11840" y="18429"/>
                      <a:pt x="11869" y="18459"/>
                    </a:cubicBezTo>
                    <a:cubicBezTo>
                      <a:pt x="11880" y="18469"/>
                      <a:pt x="11894" y="18473"/>
                      <a:pt x="11910" y="18473"/>
                    </a:cubicBezTo>
                    <a:cubicBezTo>
                      <a:pt x="11952" y="18473"/>
                      <a:pt x="12010" y="18443"/>
                      <a:pt x="12068" y="18429"/>
                    </a:cubicBezTo>
                    <a:cubicBezTo>
                      <a:pt x="12078" y="18426"/>
                      <a:pt x="12088" y="18425"/>
                      <a:pt x="12098" y="18425"/>
                    </a:cubicBezTo>
                    <a:cubicBezTo>
                      <a:pt x="12160" y="18425"/>
                      <a:pt x="12206" y="18479"/>
                      <a:pt x="12266" y="18548"/>
                    </a:cubicBezTo>
                    <a:cubicBezTo>
                      <a:pt x="12299" y="18592"/>
                      <a:pt x="12289" y="18612"/>
                      <a:pt x="12258" y="18612"/>
                    </a:cubicBezTo>
                    <a:cubicBezTo>
                      <a:pt x="12234" y="18612"/>
                      <a:pt x="12196" y="18599"/>
                      <a:pt x="12157" y="18578"/>
                    </a:cubicBezTo>
                    <a:cubicBezTo>
                      <a:pt x="12142" y="18572"/>
                      <a:pt x="12130" y="18569"/>
                      <a:pt x="12120" y="18569"/>
                    </a:cubicBezTo>
                    <a:cubicBezTo>
                      <a:pt x="12063" y="18569"/>
                      <a:pt x="12078" y="18651"/>
                      <a:pt x="12078" y="18677"/>
                    </a:cubicBezTo>
                    <a:cubicBezTo>
                      <a:pt x="12068" y="18706"/>
                      <a:pt x="12107" y="18756"/>
                      <a:pt x="12226" y="18835"/>
                    </a:cubicBezTo>
                    <a:cubicBezTo>
                      <a:pt x="12283" y="18876"/>
                      <a:pt x="12278" y="18896"/>
                      <a:pt x="12250" y="18896"/>
                    </a:cubicBezTo>
                    <a:cubicBezTo>
                      <a:pt x="12223" y="18896"/>
                      <a:pt x="12176" y="18879"/>
                      <a:pt x="12137" y="18845"/>
                    </a:cubicBezTo>
                    <a:cubicBezTo>
                      <a:pt x="12058" y="18776"/>
                      <a:pt x="12038" y="18766"/>
                      <a:pt x="11979" y="18657"/>
                    </a:cubicBezTo>
                    <a:cubicBezTo>
                      <a:pt x="11961" y="18627"/>
                      <a:pt x="11946" y="18615"/>
                      <a:pt x="11934" y="18615"/>
                    </a:cubicBezTo>
                    <a:cubicBezTo>
                      <a:pt x="11906" y="18615"/>
                      <a:pt x="11895" y="18681"/>
                      <a:pt x="11909" y="18736"/>
                    </a:cubicBezTo>
                    <a:cubicBezTo>
                      <a:pt x="11922" y="18770"/>
                      <a:pt x="11915" y="18786"/>
                      <a:pt x="11898" y="18786"/>
                    </a:cubicBezTo>
                    <a:cubicBezTo>
                      <a:pt x="11877" y="18786"/>
                      <a:pt x="11838" y="18757"/>
                      <a:pt x="11810" y="18706"/>
                    </a:cubicBezTo>
                    <a:cubicBezTo>
                      <a:pt x="11760" y="18617"/>
                      <a:pt x="11770" y="18607"/>
                      <a:pt x="11711" y="18578"/>
                    </a:cubicBezTo>
                    <a:lnTo>
                      <a:pt x="11701" y="18578"/>
                    </a:lnTo>
                    <a:cubicBezTo>
                      <a:pt x="11693" y="18572"/>
                      <a:pt x="11685" y="18570"/>
                      <a:pt x="11678" y="18570"/>
                    </a:cubicBezTo>
                    <a:cubicBezTo>
                      <a:pt x="11661" y="18570"/>
                      <a:pt x="11649" y="18586"/>
                      <a:pt x="11641" y="18607"/>
                    </a:cubicBezTo>
                    <a:cubicBezTo>
                      <a:pt x="11622" y="18637"/>
                      <a:pt x="11622" y="18677"/>
                      <a:pt x="11622" y="18696"/>
                    </a:cubicBezTo>
                    <a:cubicBezTo>
                      <a:pt x="11622" y="18726"/>
                      <a:pt x="11651" y="18736"/>
                      <a:pt x="11731" y="18766"/>
                    </a:cubicBezTo>
                    <a:cubicBezTo>
                      <a:pt x="11810" y="18786"/>
                      <a:pt x="11790" y="18865"/>
                      <a:pt x="11840" y="18954"/>
                    </a:cubicBezTo>
                    <a:cubicBezTo>
                      <a:pt x="11861" y="18983"/>
                      <a:pt x="11877" y="18994"/>
                      <a:pt x="11892" y="18994"/>
                    </a:cubicBezTo>
                    <a:cubicBezTo>
                      <a:pt x="11918" y="18994"/>
                      <a:pt x="11940" y="18956"/>
                      <a:pt x="11979" y="18905"/>
                    </a:cubicBezTo>
                    <a:cubicBezTo>
                      <a:pt x="11991" y="18888"/>
                      <a:pt x="12001" y="18881"/>
                      <a:pt x="12010" y="18881"/>
                    </a:cubicBezTo>
                    <a:cubicBezTo>
                      <a:pt x="12039" y="18881"/>
                      <a:pt x="12042" y="18973"/>
                      <a:pt x="12058" y="19004"/>
                    </a:cubicBezTo>
                    <a:cubicBezTo>
                      <a:pt x="12088" y="19053"/>
                      <a:pt x="12078" y="19063"/>
                      <a:pt x="12147" y="19222"/>
                    </a:cubicBezTo>
                    <a:cubicBezTo>
                      <a:pt x="12190" y="19321"/>
                      <a:pt x="12184" y="19343"/>
                      <a:pt x="12167" y="19343"/>
                    </a:cubicBezTo>
                    <a:cubicBezTo>
                      <a:pt x="12158" y="19343"/>
                      <a:pt x="12145" y="19335"/>
                      <a:pt x="12137" y="19331"/>
                    </a:cubicBezTo>
                    <a:cubicBezTo>
                      <a:pt x="12117" y="19321"/>
                      <a:pt x="12018" y="19192"/>
                      <a:pt x="11969" y="19172"/>
                    </a:cubicBezTo>
                    <a:cubicBezTo>
                      <a:pt x="11958" y="19167"/>
                      <a:pt x="11952" y="19165"/>
                      <a:pt x="11948" y="19165"/>
                    </a:cubicBezTo>
                    <a:cubicBezTo>
                      <a:pt x="11931" y="19165"/>
                      <a:pt x="11984" y="19221"/>
                      <a:pt x="12058" y="19311"/>
                    </a:cubicBezTo>
                    <a:cubicBezTo>
                      <a:pt x="12108" y="19373"/>
                      <a:pt x="12105" y="19390"/>
                      <a:pt x="12082" y="19390"/>
                    </a:cubicBezTo>
                    <a:cubicBezTo>
                      <a:pt x="12064" y="19390"/>
                      <a:pt x="12034" y="19379"/>
                      <a:pt x="12008" y="19371"/>
                    </a:cubicBezTo>
                    <a:cubicBezTo>
                      <a:pt x="12003" y="19369"/>
                      <a:pt x="11998" y="19368"/>
                      <a:pt x="11994" y="19368"/>
                    </a:cubicBezTo>
                    <a:cubicBezTo>
                      <a:pt x="11956" y="19368"/>
                      <a:pt x="11990" y="19450"/>
                      <a:pt x="12008" y="19450"/>
                    </a:cubicBezTo>
                    <a:cubicBezTo>
                      <a:pt x="12034" y="19450"/>
                      <a:pt x="12074" y="19428"/>
                      <a:pt x="12110" y="19428"/>
                    </a:cubicBezTo>
                    <a:cubicBezTo>
                      <a:pt x="12116" y="19428"/>
                      <a:pt x="12122" y="19429"/>
                      <a:pt x="12127" y="19430"/>
                    </a:cubicBezTo>
                    <a:cubicBezTo>
                      <a:pt x="12177" y="19440"/>
                      <a:pt x="12167" y="19549"/>
                      <a:pt x="12197" y="19658"/>
                    </a:cubicBezTo>
                    <a:cubicBezTo>
                      <a:pt x="12236" y="19767"/>
                      <a:pt x="12256" y="19718"/>
                      <a:pt x="12286" y="19886"/>
                    </a:cubicBezTo>
                    <a:cubicBezTo>
                      <a:pt x="12297" y="19933"/>
                      <a:pt x="12296" y="19951"/>
                      <a:pt x="12289" y="19951"/>
                    </a:cubicBezTo>
                    <a:cubicBezTo>
                      <a:pt x="12271" y="19951"/>
                      <a:pt x="12206" y="19828"/>
                      <a:pt x="12177" y="19777"/>
                    </a:cubicBezTo>
                    <a:cubicBezTo>
                      <a:pt x="12137" y="19708"/>
                      <a:pt x="12157" y="19728"/>
                      <a:pt x="12088" y="19668"/>
                    </a:cubicBezTo>
                    <a:cubicBezTo>
                      <a:pt x="12072" y="19659"/>
                      <a:pt x="12062" y="19654"/>
                      <a:pt x="12057" y="19654"/>
                    </a:cubicBezTo>
                    <a:cubicBezTo>
                      <a:pt x="12035" y="19654"/>
                      <a:pt x="12087" y="19729"/>
                      <a:pt x="12127" y="19817"/>
                    </a:cubicBezTo>
                    <a:cubicBezTo>
                      <a:pt x="12160" y="19896"/>
                      <a:pt x="12154" y="19936"/>
                      <a:pt x="12125" y="19936"/>
                    </a:cubicBezTo>
                    <a:cubicBezTo>
                      <a:pt x="12111" y="19936"/>
                      <a:pt x="12091" y="19926"/>
                      <a:pt x="12068" y="19906"/>
                    </a:cubicBezTo>
                    <a:cubicBezTo>
                      <a:pt x="11998" y="19847"/>
                      <a:pt x="12048" y="19817"/>
                      <a:pt x="12018" y="19728"/>
                    </a:cubicBezTo>
                    <a:cubicBezTo>
                      <a:pt x="12010" y="19707"/>
                      <a:pt x="12003" y="19699"/>
                      <a:pt x="11995" y="19699"/>
                    </a:cubicBezTo>
                    <a:cubicBezTo>
                      <a:pt x="11974" y="19699"/>
                      <a:pt x="11954" y="19768"/>
                      <a:pt x="11939" y="19827"/>
                    </a:cubicBezTo>
                    <a:cubicBezTo>
                      <a:pt x="11929" y="19896"/>
                      <a:pt x="11959" y="19896"/>
                      <a:pt x="12008" y="19985"/>
                    </a:cubicBezTo>
                    <a:cubicBezTo>
                      <a:pt x="12025" y="20019"/>
                      <a:pt x="12029" y="20031"/>
                      <a:pt x="12026" y="20031"/>
                    </a:cubicBezTo>
                    <a:cubicBezTo>
                      <a:pt x="12019" y="20031"/>
                      <a:pt x="11982" y="19985"/>
                      <a:pt x="11949" y="19966"/>
                    </a:cubicBezTo>
                    <a:cubicBezTo>
                      <a:pt x="11889" y="19926"/>
                      <a:pt x="11899" y="19866"/>
                      <a:pt x="11879" y="19857"/>
                    </a:cubicBezTo>
                    <a:cubicBezTo>
                      <a:pt x="11877" y="19854"/>
                      <a:pt x="11874" y="19853"/>
                      <a:pt x="11871" y="19853"/>
                    </a:cubicBezTo>
                    <a:cubicBezTo>
                      <a:pt x="11851" y="19853"/>
                      <a:pt x="11822" y="19909"/>
                      <a:pt x="11840" y="19926"/>
                    </a:cubicBezTo>
                    <a:cubicBezTo>
                      <a:pt x="11869" y="19956"/>
                      <a:pt x="11879" y="19956"/>
                      <a:pt x="11909" y="19995"/>
                    </a:cubicBezTo>
                    <a:cubicBezTo>
                      <a:pt x="11949" y="20035"/>
                      <a:pt x="11919" y="20055"/>
                      <a:pt x="11998" y="20124"/>
                    </a:cubicBezTo>
                    <a:cubicBezTo>
                      <a:pt x="12015" y="20144"/>
                      <a:pt x="12029" y="20151"/>
                      <a:pt x="12040" y="20151"/>
                    </a:cubicBezTo>
                    <a:cubicBezTo>
                      <a:pt x="12077" y="20151"/>
                      <a:pt x="12097" y="20077"/>
                      <a:pt x="12157" y="20055"/>
                    </a:cubicBezTo>
                    <a:cubicBezTo>
                      <a:pt x="12173" y="20047"/>
                      <a:pt x="12183" y="20043"/>
                      <a:pt x="12189" y="20043"/>
                    </a:cubicBezTo>
                    <a:cubicBezTo>
                      <a:pt x="12212" y="20043"/>
                      <a:pt x="12171" y="20097"/>
                      <a:pt x="12187" y="20144"/>
                    </a:cubicBezTo>
                    <a:cubicBezTo>
                      <a:pt x="12217" y="20194"/>
                      <a:pt x="12385" y="20214"/>
                      <a:pt x="12385" y="20214"/>
                    </a:cubicBezTo>
                    <a:cubicBezTo>
                      <a:pt x="12385" y="20214"/>
                      <a:pt x="12415" y="20273"/>
                      <a:pt x="12395" y="20273"/>
                    </a:cubicBezTo>
                    <a:cubicBezTo>
                      <a:pt x="12375" y="20283"/>
                      <a:pt x="12335" y="20303"/>
                      <a:pt x="12316" y="20372"/>
                    </a:cubicBezTo>
                    <a:cubicBezTo>
                      <a:pt x="12312" y="20395"/>
                      <a:pt x="12317" y="20403"/>
                      <a:pt x="12327" y="20403"/>
                    </a:cubicBezTo>
                    <a:cubicBezTo>
                      <a:pt x="12348" y="20403"/>
                      <a:pt x="12392" y="20372"/>
                      <a:pt x="12445" y="20372"/>
                    </a:cubicBezTo>
                    <a:cubicBezTo>
                      <a:pt x="12514" y="20372"/>
                      <a:pt x="12494" y="20402"/>
                      <a:pt x="12504" y="20471"/>
                    </a:cubicBezTo>
                    <a:cubicBezTo>
                      <a:pt x="12504" y="20497"/>
                      <a:pt x="12496" y="20504"/>
                      <a:pt x="12482" y="20504"/>
                    </a:cubicBezTo>
                    <a:cubicBezTo>
                      <a:pt x="12469" y="20504"/>
                      <a:pt x="12450" y="20498"/>
                      <a:pt x="12430" y="20498"/>
                    </a:cubicBezTo>
                    <a:cubicBezTo>
                      <a:pt x="12416" y="20498"/>
                      <a:pt x="12400" y="20501"/>
                      <a:pt x="12385" y="20511"/>
                    </a:cubicBezTo>
                    <a:cubicBezTo>
                      <a:pt x="12335" y="20551"/>
                      <a:pt x="12425" y="20570"/>
                      <a:pt x="12425" y="20670"/>
                    </a:cubicBezTo>
                    <a:cubicBezTo>
                      <a:pt x="12425" y="20697"/>
                      <a:pt x="12421" y="20707"/>
                      <a:pt x="12415" y="20707"/>
                    </a:cubicBezTo>
                    <a:cubicBezTo>
                      <a:pt x="12401" y="20707"/>
                      <a:pt x="12373" y="20652"/>
                      <a:pt x="12345" y="20610"/>
                    </a:cubicBezTo>
                    <a:cubicBezTo>
                      <a:pt x="12316" y="20551"/>
                      <a:pt x="12306" y="20531"/>
                      <a:pt x="12276" y="20471"/>
                    </a:cubicBezTo>
                    <a:cubicBezTo>
                      <a:pt x="12258" y="20418"/>
                      <a:pt x="12232" y="20381"/>
                      <a:pt x="12199" y="20381"/>
                    </a:cubicBezTo>
                    <a:cubicBezTo>
                      <a:pt x="12195" y="20381"/>
                      <a:pt x="12191" y="20381"/>
                      <a:pt x="12187" y="20382"/>
                    </a:cubicBezTo>
                    <a:cubicBezTo>
                      <a:pt x="12147" y="20392"/>
                      <a:pt x="12187" y="20412"/>
                      <a:pt x="12217" y="20511"/>
                    </a:cubicBezTo>
                    <a:cubicBezTo>
                      <a:pt x="12256" y="20620"/>
                      <a:pt x="12246" y="20610"/>
                      <a:pt x="12217" y="20670"/>
                    </a:cubicBezTo>
                    <a:cubicBezTo>
                      <a:pt x="12211" y="20680"/>
                      <a:pt x="12205" y="20685"/>
                      <a:pt x="12200" y="20685"/>
                    </a:cubicBezTo>
                    <a:cubicBezTo>
                      <a:pt x="12173" y="20685"/>
                      <a:pt x="12145" y="20590"/>
                      <a:pt x="12137" y="20541"/>
                    </a:cubicBezTo>
                    <a:cubicBezTo>
                      <a:pt x="12127" y="20491"/>
                      <a:pt x="12098" y="20461"/>
                      <a:pt x="12038" y="20422"/>
                    </a:cubicBezTo>
                    <a:cubicBezTo>
                      <a:pt x="12031" y="20416"/>
                      <a:pt x="12025" y="20413"/>
                      <a:pt x="12021" y="20413"/>
                    </a:cubicBezTo>
                    <a:cubicBezTo>
                      <a:pt x="11997" y="20413"/>
                      <a:pt x="12018" y="20500"/>
                      <a:pt x="12018" y="20551"/>
                    </a:cubicBezTo>
                    <a:cubicBezTo>
                      <a:pt x="12018" y="20610"/>
                      <a:pt x="12028" y="20590"/>
                      <a:pt x="12048" y="20680"/>
                    </a:cubicBezTo>
                    <a:cubicBezTo>
                      <a:pt x="12053" y="20704"/>
                      <a:pt x="12054" y="20715"/>
                      <a:pt x="12050" y="20715"/>
                    </a:cubicBezTo>
                    <a:cubicBezTo>
                      <a:pt x="12041" y="20715"/>
                      <a:pt x="12007" y="20645"/>
                      <a:pt x="11979" y="20580"/>
                    </a:cubicBezTo>
                    <a:cubicBezTo>
                      <a:pt x="11961" y="20538"/>
                      <a:pt x="11955" y="20526"/>
                      <a:pt x="11946" y="20526"/>
                    </a:cubicBezTo>
                    <a:cubicBezTo>
                      <a:pt x="11935" y="20526"/>
                      <a:pt x="11920" y="20542"/>
                      <a:pt x="11879" y="20542"/>
                    </a:cubicBezTo>
                    <a:cubicBezTo>
                      <a:pt x="11873" y="20542"/>
                      <a:pt x="11867" y="20541"/>
                      <a:pt x="11860" y="20541"/>
                    </a:cubicBezTo>
                    <a:cubicBezTo>
                      <a:pt x="11760" y="20541"/>
                      <a:pt x="11860" y="20570"/>
                      <a:pt x="11909" y="20650"/>
                    </a:cubicBezTo>
                    <a:cubicBezTo>
                      <a:pt x="11949" y="20703"/>
                      <a:pt x="11949" y="20716"/>
                      <a:pt x="11927" y="20716"/>
                    </a:cubicBezTo>
                    <a:cubicBezTo>
                      <a:pt x="11916" y="20716"/>
                      <a:pt x="11899" y="20713"/>
                      <a:pt x="11879" y="20709"/>
                    </a:cubicBezTo>
                    <a:cubicBezTo>
                      <a:pt x="11840" y="20699"/>
                      <a:pt x="11840" y="20680"/>
                      <a:pt x="11790" y="20660"/>
                    </a:cubicBezTo>
                    <a:cubicBezTo>
                      <a:pt x="11790" y="20689"/>
                      <a:pt x="11780" y="20719"/>
                      <a:pt x="11760" y="20739"/>
                    </a:cubicBezTo>
                    <a:cubicBezTo>
                      <a:pt x="11780" y="20759"/>
                      <a:pt x="11790" y="20779"/>
                      <a:pt x="11790" y="20779"/>
                    </a:cubicBezTo>
                    <a:cubicBezTo>
                      <a:pt x="11790" y="20779"/>
                      <a:pt x="11824" y="20795"/>
                      <a:pt x="11865" y="20795"/>
                    </a:cubicBezTo>
                    <a:cubicBezTo>
                      <a:pt x="11879" y="20795"/>
                      <a:pt x="11894" y="20794"/>
                      <a:pt x="11909" y="20789"/>
                    </a:cubicBezTo>
                    <a:cubicBezTo>
                      <a:pt x="11942" y="20778"/>
                      <a:pt x="11959" y="20770"/>
                      <a:pt x="11979" y="20770"/>
                    </a:cubicBezTo>
                    <a:cubicBezTo>
                      <a:pt x="11994" y="20770"/>
                      <a:pt x="12011" y="20775"/>
                      <a:pt x="12038" y="20789"/>
                    </a:cubicBezTo>
                    <a:cubicBezTo>
                      <a:pt x="12098" y="20828"/>
                      <a:pt x="11998" y="20858"/>
                      <a:pt x="12018" y="20878"/>
                    </a:cubicBezTo>
                    <a:cubicBezTo>
                      <a:pt x="12038" y="20898"/>
                      <a:pt x="12048" y="20878"/>
                      <a:pt x="12088" y="20937"/>
                    </a:cubicBezTo>
                    <a:cubicBezTo>
                      <a:pt x="12102" y="20959"/>
                      <a:pt x="12113" y="20969"/>
                      <a:pt x="12122" y="20969"/>
                    </a:cubicBezTo>
                    <a:cubicBezTo>
                      <a:pt x="12136" y="20969"/>
                      <a:pt x="12145" y="20941"/>
                      <a:pt x="12157" y="20898"/>
                    </a:cubicBezTo>
                    <a:cubicBezTo>
                      <a:pt x="12167" y="20877"/>
                      <a:pt x="12177" y="20869"/>
                      <a:pt x="12186" y="20869"/>
                    </a:cubicBezTo>
                    <a:cubicBezTo>
                      <a:pt x="12203" y="20869"/>
                      <a:pt x="12221" y="20895"/>
                      <a:pt x="12246" y="20908"/>
                    </a:cubicBezTo>
                    <a:cubicBezTo>
                      <a:pt x="12296" y="20927"/>
                      <a:pt x="12236" y="20987"/>
                      <a:pt x="12246" y="21017"/>
                    </a:cubicBezTo>
                    <a:cubicBezTo>
                      <a:pt x="12250" y="21028"/>
                      <a:pt x="12256" y="21032"/>
                      <a:pt x="12264" y="21032"/>
                    </a:cubicBezTo>
                    <a:cubicBezTo>
                      <a:pt x="12276" y="21032"/>
                      <a:pt x="12295" y="21023"/>
                      <a:pt x="12326" y="21017"/>
                    </a:cubicBezTo>
                    <a:cubicBezTo>
                      <a:pt x="12334" y="21015"/>
                      <a:pt x="12343" y="21014"/>
                      <a:pt x="12350" y="21014"/>
                    </a:cubicBezTo>
                    <a:cubicBezTo>
                      <a:pt x="12385" y="21014"/>
                      <a:pt x="12407" y="21032"/>
                      <a:pt x="12415" y="21056"/>
                    </a:cubicBezTo>
                    <a:cubicBezTo>
                      <a:pt x="12425" y="21076"/>
                      <a:pt x="12484" y="21185"/>
                      <a:pt x="12514" y="21205"/>
                    </a:cubicBezTo>
                    <a:cubicBezTo>
                      <a:pt x="12534" y="21225"/>
                      <a:pt x="12524" y="21265"/>
                      <a:pt x="12504" y="21284"/>
                    </a:cubicBezTo>
                    <a:cubicBezTo>
                      <a:pt x="12474" y="21274"/>
                      <a:pt x="12454" y="21265"/>
                      <a:pt x="12425" y="21245"/>
                    </a:cubicBezTo>
                    <a:cubicBezTo>
                      <a:pt x="12415" y="21225"/>
                      <a:pt x="12405" y="21205"/>
                      <a:pt x="12385" y="21185"/>
                    </a:cubicBezTo>
                    <a:cubicBezTo>
                      <a:pt x="12359" y="21144"/>
                      <a:pt x="12341" y="21129"/>
                      <a:pt x="12329" y="21129"/>
                    </a:cubicBezTo>
                    <a:cubicBezTo>
                      <a:pt x="12317" y="21129"/>
                      <a:pt x="12310" y="21141"/>
                      <a:pt x="12306" y="21155"/>
                    </a:cubicBezTo>
                    <a:cubicBezTo>
                      <a:pt x="12296" y="21175"/>
                      <a:pt x="12306" y="21195"/>
                      <a:pt x="12326" y="21215"/>
                    </a:cubicBezTo>
                    <a:cubicBezTo>
                      <a:pt x="12304" y="21211"/>
                      <a:pt x="12285" y="21209"/>
                      <a:pt x="12267" y="21209"/>
                    </a:cubicBezTo>
                    <a:cubicBezTo>
                      <a:pt x="12237" y="21209"/>
                      <a:pt x="12212" y="21216"/>
                      <a:pt x="12187" y="21235"/>
                    </a:cubicBezTo>
                    <a:cubicBezTo>
                      <a:pt x="12147" y="21215"/>
                      <a:pt x="12107" y="21165"/>
                      <a:pt x="12098" y="21136"/>
                    </a:cubicBezTo>
                    <a:cubicBezTo>
                      <a:pt x="12092" y="21112"/>
                      <a:pt x="12049" y="21099"/>
                      <a:pt x="11999" y="21099"/>
                    </a:cubicBezTo>
                    <a:cubicBezTo>
                      <a:pt x="11966" y="21099"/>
                      <a:pt x="11931" y="21104"/>
                      <a:pt x="11899" y="21116"/>
                    </a:cubicBezTo>
                    <a:cubicBezTo>
                      <a:pt x="11830" y="21136"/>
                      <a:pt x="11949" y="21225"/>
                      <a:pt x="11979" y="21274"/>
                    </a:cubicBezTo>
                    <a:cubicBezTo>
                      <a:pt x="11988" y="21299"/>
                      <a:pt x="11969" y="21312"/>
                      <a:pt x="11940" y="21312"/>
                    </a:cubicBezTo>
                    <a:cubicBezTo>
                      <a:pt x="11912" y="21312"/>
                      <a:pt x="11874" y="21299"/>
                      <a:pt x="11850" y="21274"/>
                    </a:cubicBezTo>
                    <a:cubicBezTo>
                      <a:pt x="11834" y="21264"/>
                      <a:pt x="11824" y="21260"/>
                      <a:pt x="11817" y="21260"/>
                    </a:cubicBezTo>
                    <a:cubicBezTo>
                      <a:pt x="11796" y="21260"/>
                      <a:pt x="11805" y="21297"/>
                      <a:pt x="11820" y="21334"/>
                    </a:cubicBezTo>
                    <a:cubicBezTo>
                      <a:pt x="11840" y="21384"/>
                      <a:pt x="11919" y="21413"/>
                      <a:pt x="11979" y="21413"/>
                    </a:cubicBezTo>
                    <a:cubicBezTo>
                      <a:pt x="12028" y="21403"/>
                      <a:pt x="12048" y="21344"/>
                      <a:pt x="12088" y="21334"/>
                    </a:cubicBezTo>
                    <a:cubicBezTo>
                      <a:pt x="12098" y="21334"/>
                      <a:pt x="12098" y="21334"/>
                      <a:pt x="12107" y="21344"/>
                    </a:cubicBezTo>
                    <a:cubicBezTo>
                      <a:pt x="12098" y="21384"/>
                      <a:pt x="12127" y="21423"/>
                      <a:pt x="12167" y="21433"/>
                    </a:cubicBezTo>
                    <a:cubicBezTo>
                      <a:pt x="12177" y="21453"/>
                      <a:pt x="12187" y="21483"/>
                      <a:pt x="12187" y="21512"/>
                    </a:cubicBezTo>
                    <a:cubicBezTo>
                      <a:pt x="12187" y="21552"/>
                      <a:pt x="12197" y="21562"/>
                      <a:pt x="12207" y="21562"/>
                    </a:cubicBezTo>
                    <a:cubicBezTo>
                      <a:pt x="12177" y="21572"/>
                      <a:pt x="12137" y="21592"/>
                      <a:pt x="12098" y="21622"/>
                    </a:cubicBezTo>
                    <a:cubicBezTo>
                      <a:pt x="11998" y="21681"/>
                      <a:pt x="12032" y="21728"/>
                      <a:pt x="12095" y="21728"/>
                    </a:cubicBezTo>
                    <a:cubicBezTo>
                      <a:pt x="12126" y="21728"/>
                      <a:pt x="12164" y="21717"/>
                      <a:pt x="12197" y="21691"/>
                    </a:cubicBezTo>
                    <a:cubicBezTo>
                      <a:pt x="12236" y="21659"/>
                      <a:pt x="12271" y="21656"/>
                      <a:pt x="12304" y="21656"/>
                    </a:cubicBezTo>
                    <a:cubicBezTo>
                      <a:pt x="12312" y="21656"/>
                      <a:pt x="12320" y="21656"/>
                      <a:pt x="12328" y="21656"/>
                    </a:cubicBezTo>
                    <a:cubicBezTo>
                      <a:pt x="12368" y="21656"/>
                      <a:pt x="12405" y="21651"/>
                      <a:pt x="12445" y="21592"/>
                    </a:cubicBezTo>
                    <a:cubicBezTo>
                      <a:pt x="12464" y="21562"/>
                      <a:pt x="12474" y="21552"/>
                      <a:pt x="12494" y="21542"/>
                    </a:cubicBezTo>
                    <a:cubicBezTo>
                      <a:pt x="12504" y="21542"/>
                      <a:pt x="12524" y="21552"/>
                      <a:pt x="12534" y="21562"/>
                    </a:cubicBezTo>
                    <a:cubicBezTo>
                      <a:pt x="12534" y="21562"/>
                      <a:pt x="12534" y="21562"/>
                      <a:pt x="12534" y="21572"/>
                    </a:cubicBezTo>
                    <a:cubicBezTo>
                      <a:pt x="12524" y="21612"/>
                      <a:pt x="12534" y="21622"/>
                      <a:pt x="12564" y="21622"/>
                    </a:cubicBezTo>
                    <a:cubicBezTo>
                      <a:pt x="12534" y="21631"/>
                      <a:pt x="12504" y="21651"/>
                      <a:pt x="12484" y="21671"/>
                    </a:cubicBezTo>
                    <a:lnTo>
                      <a:pt x="12683" y="21681"/>
                    </a:lnTo>
                    <a:cubicBezTo>
                      <a:pt x="12643" y="21721"/>
                      <a:pt x="12653" y="21780"/>
                      <a:pt x="12603" y="21850"/>
                    </a:cubicBezTo>
                    <a:cubicBezTo>
                      <a:pt x="12587" y="21875"/>
                      <a:pt x="12573" y="21885"/>
                      <a:pt x="12561" y="21885"/>
                    </a:cubicBezTo>
                    <a:cubicBezTo>
                      <a:pt x="12529" y="21885"/>
                      <a:pt x="12507" y="21817"/>
                      <a:pt x="12464" y="21760"/>
                    </a:cubicBezTo>
                    <a:cubicBezTo>
                      <a:pt x="12454" y="21750"/>
                      <a:pt x="12454" y="21750"/>
                      <a:pt x="12445" y="21740"/>
                    </a:cubicBezTo>
                    <a:cubicBezTo>
                      <a:pt x="12433" y="21729"/>
                      <a:pt x="12423" y="21724"/>
                      <a:pt x="12414" y="21724"/>
                    </a:cubicBezTo>
                    <a:cubicBezTo>
                      <a:pt x="12385" y="21724"/>
                      <a:pt x="12368" y="21779"/>
                      <a:pt x="12345" y="21840"/>
                    </a:cubicBezTo>
                    <a:cubicBezTo>
                      <a:pt x="12345" y="21869"/>
                      <a:pt x="12335" y="21899"/>
                      <a:pt x="12326" y="21919"/>
                    </a:cubicBezTo>
                    <a:cubicBezTo>
                      <a:pt x="12326" y="21929"/>
                      <a:pt x="12316" y="21929"/>
                      <a:pt x="12316" y="21929"/>
                    </a:cubicBezTo>
                    <a:cubicBezTo>
                      <a:pt x="12296" y="21969"/>
                      <a:pt x="12256" y="21939"/>
                      <a:pt x="12217" y="21988"/>
                    </a:cubicBezTo>
                    <a:cubicBezTo>
                      <a:pt x="12197" y="22008"/>
                      <a:pt x="12167" y="22028"/>
                      <a:pt x="12147" y="22088"/>
                    </a:cubicBezTo>
                    <a:cubicBezTo>
                      <a:pt x="12067" y="22223"/>
                      <a:pt x="12174" y="22250"/>
                      <a:pt x="12234" y="22250"/>
                    </a:cubicBezTo>
                    <a:cubicBezTo>
                      <a:pt x="12248" y="22250"/>
                      <a:pt x="12260" y="22248"/>
                      <a:pt x="12266" y="22246"/>
                    </a:cubicBezTo>
                    <a:cubicBezTo>
                      <a:pt x="12286" y="22236"/>
                      <a:pt x="12286" y="22127"/>
                      <a:pt x="12316" y="22058"/>
                    </a:cubicBezTo>
                    <a:cubicBezTo>
                      <a:pt x="12326" y="22038"/>
                      <a:pt x="12335" y="22028"/>
                      <a:pt x="12355" y="22018"/>
                    </a:cubicBezTo>
                    <a:cubicBezTo>
                      <a:pt x="12355" y="22018"/>
                      <a:pt x="12355" y="22008"/>
                      <a:pt x="12355" y="22008"/>
                    </a:cubicBezTo>
                    <a:cubicBezTo>
                      <a:pt x="12362" y="22006"/>
                      <a:pt x="12370" y="22005"/>
                      <a:pt x="12377" y="22005"/>
                    </a:cubicBezTo>
                    <a:cubicBezTo>
                      <a:pt x="12437" y="22005"/>
                      <a:pt x="12482" y="22080"/>
                      <a:pt x="12375" y="22187"/>
                    </a:cubicBezTo>
                    <a:cubicBezTo>
                      <a:pt x="12295" y="22274"/>
                      <a:pt x="12290" y="22308"/>
                      <a:pt x="12320" y="22308"/>
                    </a:cubicBezTo>
                    <a:cubicBezTo>
                      <a:pt x="12331" y="22308"/>
                      <a:pt x="12347" y="22304"/>
                      <a:pt x="12365" y="22296"/>
                    </a:cubicBezTo>
                    <a:cubicBezTo>
                      <a:pt x="12369" y="22295"/>
                      <a:pt x="12373" y="22294"/>
                      <a:pt x="12376" y="22294"/>
                    </a:cubicBezTo>
                    <a:cubicBezTo>
                      <a:pt x="12432" y="22294"/>
                      <a:pt x="12413" y="22444"/>
                      <a:pt x="12385" y="22444"/>
                    </a:cubicBezTo>
                    <a:cubicBezTo>
                      <a:pt x="12348" y="22444"/>
                      <a:pt x="12278" y="22343"/>
                      <a:pt x="12221" y="22343"/>
                    </a:cubicBezTo>
                    <a:cubicBezTo>
                      <a:pt x="12216" y="22343"/>
                      <a:pt x="12211" y="22344"/>
                      <a:pt x="12207" y="22345"/>
                    </a:cubicBezTo>
                    <a:cubicBezTo>
                      <a:pt x="12147" y="22355"/>
                      <a:pt x="12137" y="22415"/>
                      <a:pt x="12098" y="22534"/>
                    </a:cubicBezTo>
                    <a:cubicBezTo>
                      <a:pt x="12084" y="22567"/>
                      <a:pt x="12069" y="22576"/>
                      <a:pt x="12054" y="22576"/>
                    </a:cubicBezTo>
                    <a:cubicBezTo>
                      <a:pt x="12036" y="22576"/>
                      <a:pt x="12017" y="22564"/>
                      <a:pt x="11999" y="22564"/>
                    </a:cubicBezTo>
                    <a:cubicBezTo>
                      <a:pt x="11978" y="22564"/>
                      <a:pt x="11958" y="22580"/>
                      <a:pt x="11939" y="22653"/>
                    </a:cubicBezTo>
                    <a:cubicBezTo>
                      <a:pt x="11916" y="22739"/>
                      <a:pt x="11960" y="22769"/>
                      <a:pt x="12019" y="22769"/>
                    </a:cubicBezTo>
                    <a:cubicBezTo>
                      <a:pt x="12090" y="22769"/>
                      <a:pt x="12184" y="22726"/>
                      <a:pt x="12217" y="22682"/>
                    </a:cubicBezTo>
                    <a:cubicBezTo>
                      <a:pt x="12241" y="22643"/>
                      <a:pt x="12229" y="22640"/>
                      <a:pt x="12223" y="22640"/>
                    </a:cubicBezTo>
                    <a:cubicBezTo>
                      <a:pt x="12222" y="22640"/>
                      <a:pt x="12221" y="22640"/>
                      <a:pt x="12221" y="22640"/>
                    </a:cubicBezTo>
                    <a:cubicBezTo>
                      <a:pt x="12218" y="22640"/>
                      <a:pt x="12224" y="22639"/>
                      <a:pt x="12266" y="22613"/>
                    </a:cubicBezTo>
                    <a:cubicBezTo>
                      <a:pt x="12282" y="22604"/>
                      <a:pt x="12294" y="22599"/>
                      <a:pt x="12302" y="22599"/>
                    </a:cubicBezTo>
                    <a:cubicBezTo>
                      <a:pt x="12349" y="22599"/>
                      <a:pt x="12306" y="22721"/>
                      <a:pt x="12256" y="22821"/>
                    </a:cubicBezTo>
                    <a:cubicBezTo>
                      <a:pt x="12214" y="22913"/>
                      <a:pt x="12192" y="22970"/>
                      <a:pt x="12214" y="22970"/>
                    </a:cubicBezTo>
                    <a:cubicBezTo>
                      <a:pt x="12224" y="22970"/>
                      <a:pt x="12240" y="22960"/>
                      <a:pt x="12266" y="22940"/>
                    </a:cubicBezTo>
                    <a:cubicBezTo>
                      <a:pt x="12345" y="22871"/>
                      <a:pt x="12316" y="22772"/>
                      <a:pt x="12355" y="22682"/>
                    </a:cubicBezTo>
                    <a:cubicBezTo>
                      <a:pt x="12364" y="22653"/>
                      <a:pt x="12378" y="22641"/>
                      <a:pt x="12392" y="22641"/>
                    </a:cubicBezTo>
                    <a:cubicBezTo>
                      <a:pt x="12427" y="22641"/>
                      <a:pt x="12470" y="22706"/>
                      <a:pt x="12484" y="22762"/>
                    </a:cubicBezTo>
                    <a:cubicBezTo>
                      <a:pt x="12504" y="22841"/>
                      <a:pt x="12435" y="22772"/>
                      <a:pt x="12375" y="22881"/>
                    </a:cubicBezTo>
                    <a:cubicBezTo>
                      <a:pt x="12330" y="22951"/>
                      <a:pt x="12269" y="23055"/>
                      <a:pt x="12298" y="23055"/>
                    </a:cubicBezTo>
                    <a:cubicBezTo>
                      <a:pt x="12314" y="23055"/>
                      <a:pt x="12357" y="23024"/>
                      <a:pt x="12445" y="22940"/>
                    </a:cubicBezTo>
                    <a:cubicBezTo>
                      <a:pt x="12514" y="22881"/>
                      <a:pt x="12504" y="22831"/>
                      <a:pt x="12534" y="22811"/>
                    </a:cubicBezTo>
                    <a:cubicBezTo>
                      <a:pt x="12535" y="22811"/>
                      <a:pt x="12537" y="22810"/>
                      <a:pt x="12538" y="22810"/>
                    </a:cubicBezTo>
                    <a:cubicBezTo>
                      <a:pt x="12560" y="22810"/>
                      <a:pt x="12602" y="22873"/>
                      <a:pt x="12583" y="22901"/>
                    </a:cubicBezTo>
                    <a:cubicBezTo>
                      <a:pt x="12554" y="22930"/>
                      <a:pt x="12544" y="22930"/>
                      <a:pt x="12494" y="22970"/>
                    </a:cubicBezTo>
                    <a:cubicBezTo>
                      <a:pt x="12445" y="23020"/>
                      <a:pt x="12415" y="23010"/>
                      <a:pt x="12326" y="23089"/>
                    </a:cubicBezTo>
                    <a:cubicBezTo>
                      <a:pt x="12289" y="23126"/>
                      <a:pt x="12262" y="23139"/>
                      <a:pt x="12236" y="23139"/>
                    </a:cubicBezTo>
                    <a:cubicBezTo>
                      <a:pt x="12198" y="23139"/>
                      <a:pt x="12162" y="23112"/>
                      <a:pt x="12098" y="23089"/>
                    </a:cubicBezTo>
                    <a:cubicBezTo>
                      <a:pt x="12083" y="23083"/>
                      <a:pt x="12074" y="23081"/>
                      <a:pt x="12069" y="23081"/>
                    </a:cubicBezTo>
                    <a:cubicBezTo>
                      <a:pt x="12041" y="23081"/>
                      <a:pt x="12153" y="23169"/>
                      <a:pt x="12127" y="23228"/>
                    </a:cubicBezTo>
                    <a:cubicBezTo>
                      <a:pt x="12118" y="23246"/>
                      <a:pt x="12092" y="23252"/>
                      <a:pt x="12061" y="23252"/>
                    </a:cubicBezTo>
                    <a:cubicBezTo>
                      <a:pt x="11986" y="23252"/>
                      <a:pt x="11879" y="23218"/>
                      <a:pt x="11879" y="23218"/>
                    </a:cubicBezTo>
                    <a:cubicBezTo>
                      <a:pt x="11879" y="23218"/>
                      <a:pt x="11840" y="23277"/>
                      <a:pt x="11869" y="23287"/>
                    </a:cubicBezTo>
                    <a:cubicBezTo>
                      <a:pt x="11876" y="23287"/>
                      <a:pt x="11885" y="23285"/>
                      <a:pt x="11894" y="23285"/>
                    </a:cubicBezTo>
                    <a:cubicBezTo>
                      <a:pt x="11914" y="23285"/>
                      <a:pt x="11936" y="23294"/>
                      <a:pt x="11949" y="23347"/>
                    </a:cubicBezTo>
                    <a:cubicBezTo>
                      <a:pt x="11957" y="23379"/>
                      <a:pt x="11949" y="23388"/>
                      <a:pt x="11931" y="23388"/>
                    </a:cubicBezTo>
                    <a:cubicBezTo>
                      <a:pt x="11904" y="23388"/>
                      <a:pt x="11854" y="23367"/>
                      <a:pt x="11800" y="23367"/>
                    </a:cubicBezTo>
                    <a:cubicBezTo>
                      <a:pt x="11701" y="23367"/>
                      <a:pt x="11741" y="23377"/>
                      <a:pt x="11731" y="23456"/>
                    </a:cubicBezTo>
                    <a:cubicBezTo>
                      <a:pt x="11727" y="23485"/>
                      <a:pt x="11734" y="23493"/>
                      <a:pt x="11748" y="23493"/>
                    </a:cubicBezTo>
                    <a:cubicBezTo>
                      <a:pt x="11763" y="23493"/>
                      <a:pt x="11787" y="23484"/>
                      <a:pt x="11813" y="23484"/>
                    </a:cubicBezTo>
                    <a:cubicBezTo>
                      <a:pt x="11828" y="23484"/>
                      <a:pt x="11844" y="23487"/>
                      <a:pt x="11860" y="23496"/>
                    </a:cubicBezTo>
                    <a:cubicBezTo>
                      <a:pt x="11939" y="23545"/>
                      <a:pt x="11810" y="23535"/>
                      <a:pt x="11810" y="23644"/>
                    </a:cubicBezTo>
                    <a:cubicBezTo>
                      <a:pt x="11810" y="23694"/>
                      <a:pt x="11824" y="23713"/>
                      <a:pt x="11844" y="23713"/>
                    </a:cubicBezTo>
                    <a:cubicBezTo>
                      <a:pt x="11867" y="23713"/>
                      <a:pt x="11898" y="23686"/>
                      <a:pt x="11919" y="23654"/>
                    </a:cubicBezTo>
                    <a:cubicBezTo>
                      <a:pt x="11969" y="23595"/>
                      <a:pt x="12008" y="23585"/>
                      <a:pt x="12038" y="23515"/>
                    </a:cubicBezTo>
                    <a:cubicBezTo>
                      <a:pt x="12066" y="23451"/>
                      <a:pt x="12076" y="23395"/>
                      <a:pt x="12117" y="23395"/>
                    </a:cubicBezTo>
                    <a:cubicBezTo>
                      <a:pt x="12120" y="23395"/>
                      <a:pt x="12124" y="23396"/>
                      <a:pt x="12127" y="23396"/>
                    </a:cubicBezTo>
                    <a:cubicBezTo>
                      <a:pt x="12177" y="23406"/>
                      <a:pt x="12167" y="23436"/>
                      <a:pt x="12117" y="23555"/>
                    </a:cubicBezTo>
                    <a:cubicBezTo>
                      <a:pt x="12078" y="23664"/>
                      <a:pt x="12068" y="23624"/>
                      <a:pt x="12107" y="23684"/>
                    </a:cubicBezTo>
                    <a:cubicBezTo>
                      <a:pt x="12114" y="23696"/>
                      <a:pt x="12121" y="23701"/>
                      <a:pt x="12127" y="23701"/>
                    </a:cubicBezTo>
                    <a:cubicBezTo>
                      <a:pt x="12157" y="23701"/>
                      <a:pt x="12179" y="23584"/>
                      <a:pt x="12187" y="23535"/>
                    </a:cubicBezTo>
                    <a:cubicBezTo>
                      <a:pt x="12197" y="23476"/>
                      <a:pt x="12246" y="23496"/>
                      <a:pt x="12326" y="23446"/>
                    </a:cubicBezTo>
                    <a:cubicBezTo>
                      <a:pt x="12335" y="23440"/>
                      <a:pt x="12342" y="23438"/>
                      <a:pt x="12348" y="23438"/>
                    </a:cubicBezTo>
                    <a:cubicBezTo>
                      <a:pt x="12382" y="23438"/>
                      <a:pt x="12345" y="23535"/>
                      <a:pt x="12345" y="23595"/>
                    </a:cubicBezTo>
                    <a:cubicBezTo>
                      <a:pt x="12345" y="23654"/>
                      <a:pt x="12335" y="23634"/>
                      <a:pt x="12316" y="23733"/>
                    </a:cubicBezTo>
                    <a:cubicBezTo>
                      <a:pt x="12310" y="23761"/>
                      <a:pt x="12311" y="23773"/>
                      <a:pt x="12316" y="23773"/>
                    </a:cubicBezTo>
                    <a:cubicBezTo>
                      <a:pt x="12328" y="23773"/>
                      <a:pt x="12369" y="23696"/>
                      <a:pt x="12405" y="23624"/>
                    </a:cubicBezTo>
                    <a:cubicBezTo>
                      <a:pt x="12431" y="23576"/>
                      <a:pt x="12438" y="23563"/>
                      <a:pt x="12449" y="23563"/>
                    </a:cubicBezTo>
                    <a:cubicBezTo>
                      <a:pt x="12462" y="23563"/>
                      <a:pt x="12481" y="23585"/>
                      <a:pt x="12554" y="23585"/>
                    </a:cubicBezTo>
                    <a:cubicBezTo>
                      <a:pt x="12567" y="23584"/>
                      <a:pt x="12577" y="23583"/>
                      <a:pt x="12585" y="23583"/>
                    </a:cubicBezTo>
                    <a:cubicBezTo>
                      <a:pt x="12659" y="23583"/>
                      <a:pt x="12557" y="23623"/>
                      <a:pt x="12494" y="23694"/>
                    </a:cubicBezTo>
                    <a:cubicBezTo>
                      <a:pt x="12440" y="23755"/>
                      <a:pt x="12446" y="23769"/>
                      <a:pt x="12477" y="23769"/>
                    </a:cubicBezTo>
                    <a:cubicBezTo>
                      <a:pt x="12492" y="23769"/>
                      <a:pt x="12512" y="23766"/>
                      <a:pt x="12534" y="23763"/>
                    </a:cubicBezTo>
                    <a:cubicBezTo>
                      <a:pt x="12603" y="23753"/>
                      <a:pt x="12534" y="23763"/>
                      <a:pt x="12653" y="23724"/>
                    </a:cubicBezTo>
                    <a:cubicBezTo>
                      <a:pt x="12661" y="23721"/>
                      <a:pt x="12668" y="23720"/>
                      <a:pt x="12675" y="23720"/>
                    </a:cubicBezTo>
                    <a:cubicBezTo>
                      <a:pt x="12750" y="23720"/>
                      <a:pt x="12683" y="23872"/>
                      <a:pt x="12683" y="23872"/>
                    </a:cubicBezTo>
                    <a:cubicBezTo>
                      <a:pt x="12683" y="23872"/>
                      <a:pt x="12632" y="23916"/>
                      <a:pt x="12567" y="23916"/>
                    </a:cubicBezTo>
                    <a:cubicBezTo>
                      <a:pt x="12556" y="23916"/>
                      <a:pt x="12545" y="23915"/>
                      <a:pt x="12534" y="23912"/>
                    </a:cubicBezTo>
                    <a:cubicBezTo>
                      <a:pt x="12476" y="23895"/>
                      <a:pt x="12473" y="23823"/>
                      <a:pt x="12428" y="23823"/>
                    </a:cubicBezTo>
                    <a:cubicBezTo>
                      <a:pt x="12419" y="23823"/>
                      <a:pt x="12408" y="23826"/>
                      <a:pt x="12395" y="23833"/>
                    </a:cubicBezTo>
                    <a:cubicBezTo>
                      <a:pt x="12306" y="23872"/>
                      <a:pt x="12316" y="23892"/>
                      <a:pt x="12296" y="23922"/>
                    </a:cubicBezTo>
                    <a:cubicBezTo>
                      <a:pt x="12291" y="23927"/>
                      <a:pt x="12287" y="23928"/>
                      <a:pt x="12284" y="23928"/>
                    </a:cubicBezTo>
                    <a:cubicBezTo>
                      <a:pt x="12280" y="23928"/>
                      <a:pt x="12277" y="23927"/>
                      <a:pt x="12272" y="23927"/>
                    </a:cubicBezTo>
                    <a:cubicBezTo>
                      <a:pt x="12264" y="23927"/>
                      <a:pt x="12251" y="23932"/>
                      <a:pt x="12226" y="23962"/>
                    </a:cubicBezTo>
                    <a:cubicBezTo>
                      <a:pt x="12206" y="23986"/>
                      <a:pt x="12194" y="23997"/>
                      <a:pt x="12185" y="23997"/>
                    </a:cubicBezTo>
                    <a:cubicBezTo>
                      <a:pt x="12172" y="23997"/>
                      <a:pt x="12165" y="23973"/>
                      <a:pt x="12147" y="23932"/>
                    </a:cubicBezTo>
                    <a:cubicBezTo>
                      <a:pt x="12139" y="23913"/>
                      <a:pt x="12124" y="23906"/>
                      <a:pt x="12104" y="23906"/>
                    </a:cubicBezTo>
                    <a:cubicBezTo>
                      <a:pt x="12052" y="23906"/>
                      <a:pt x="11972" y="23957"/>
                      <a:pt x="11929" y="23971"/>
                    </a:cubicBezTo>
                    <a:cubicBezTo>
                      <a:pt x="11869" y="23991"/>
                      <a:pt x="12028" y="24071"/>
                      <a:pt x="12018" y="24100"/>
                    </a:cubicBezTo>
                    <a:cubicBezTo>
                      <a:pt x="12014" y="24114"/>
                      <a:pt x="12013" y="24119"/>
                      <a:pt x="12008" y="24119"/>
                    </a:cubicBezTo>
                    <a:cubicBezTo>
                      <a:pt x="12001" y="24119"/>
                      <a:pt x="11987" y="24111"/>
                      <a:pt x="11949" y="24100"/>
                    </a:cubicBezTo>
                    <a:cubicBezTo>
                      <a:pt x="11922" y="24096"/>
                      <a:pt x="11890" y="24091"/>
                      <a:pt x="11861" y="24091"/>
                    </a:cubicBezTo>
                    <a:cubicBezTo>
                      <a:pt x="11825" y="24091"/>
                      <a:pt x="11796" y="24098"/>
                      <a:pt x="11790" y="24120"/>
                    </a:cubicBezTo>
                    <a:cubicBezTo>
                      <a:pt x="11780" y="24150"/>
                      <a:pt x="11770" y="24190"/>
                      <a:pt x="11731" y="24219"/>
                    </a:cubicBezTo>
                    <a:cubicBezTo>
                      <a:pt x="11691" y="24249"/>
                      <a:pt x="11770" y="24338"/>
                      <a:pt x="11790" y="24348"/>
                    </a:cubicBezTo>
                    <a:cubicBezTo>
                      <a:pt x="11796" y="24352"/>
                      <a:pt x="11801" y="24354"/>
                      <a:pt x="11807" y="24354"/>
                    </a:cubicBezTo>
                    <a:cubicBezTo>
                      <a:pt x="11829" y="24354"/>
                      <a:pt x="11851" y="24321"/>
                      <a:pt x="11899" y="24249"/>
                    </a:cubicBezTo>
                    <a:cubicBezTo>
                      <a:pt x="11933" y="24204"/>
                      <a:pt x="11954" y="24188"/>
                      <a:pt x="11970" y="24188"/>
                    </a:cubicBezTo>
                    <a:cubicBezTo>
                      <a:pt x="11981" y="24188"/>
                      <a:pt x="11990" y="24197"/>
                      <a:pt x="11998" y="24209"/>
                    </a:cubicBezTo>
                    <a:cubicBezTo>
                      <a:pt x="12018" y="24249"/>
                      <a:pt x="11939" y="24279"/>
                      <a:pt x="11929" y="24309"/>
                    </a:cubicBezTo>
                    <a:cubicBezTo>
                      <a:pt x="11909" y="24338"/>
                      <a:pt x="11840" y="24437"/>
                      <a:pt x="11899" y="24477"/>
                    </a:cubicBezTo>
                    <a:cubicBezTo>
                      <a:pt x="11924" y="24497"/>
                      <a:pt x="11946" y="24507"/>
                      <a:pt x="11962" y="24507"/>
                    </a:cubicBezTo>
                    <a:cubicBezTo>
                      <a:pt x="11979" y="24507"/>
                      <a:pt x="11988" y="24497"/>
                      <a:pt x="11988" y="24477"/>
                    </a:cubicBezTo>
                    <a:cubicBezTo>
                      <a:pt x="11988" y="24445"/>
                      <a:pt x="12027" y="24374"/>
                      <a:pt x="12063" y="24374"/>
                    </a:cubicBezTo>
                    <a:cubicBezTo>
                      <a:pt x="12072" y="24374"/>
                      <a:pt x="12080" y="24378"/>
                      <a:pt x="12088" y="24388"/>
                    </a:cubicBezTo>
                    <a:cubicBezTo>
                      <a:pt x="12095" y="24397"/>
                      <a:pt x="12106" y="24401"/>
                      <a:pt x="12118" y="24401"/>
                    </a:cubicBezTo>
                    <a:cubicBezTo>
                      <a:pt x="12169" y="24401"/>
                      <a:pt x="12248" y="24331"/>
                      <a:pt x="12256" y="24299"/>
                    </a:cubicBezTo>
                    <a:cubicBezTo>
                      <a:pt x="12265" y="24253"/>
                      <a:pt x="12400" y="24157"/>
                      <a:pt x="12491" y="24157"/>
                    </a:cubicBezTo>
                    <a:cubicBezTo>
                      <a:pt x="12499" y="24157"/>
                      <a:pt x="12507" y="24158"/>
                      <a:pt x="12514" y="24160"/>
                    </a:cubicBezTo>
                    <a:cubicBezTo>
                      <a:pt x="12603" y="24180"/>
                      <a:pt x="12425" y="24279"/>
                      <a:pt x="12395" y="24338"/>
                    </a:cubicBezTo>
                    <a:cubicBezTo>
                      <a:pt x="12362" y="24379"/>
                      <a:pt x="12450" y="24460"/>
                      <a:pt x="12527" y="24460"/>
                    </a:cubicBezTo>
                    <a:cubicBezTo>
                      <a:pt x="12543" y="24460"/>
                      <a:pt x="12559" y="24456"/>
                      <a:pt x="12573" y="24447"/>
                    </a:cubicBezTo>
                    <a:cubicBezTo>
                      <a:pt x="12584" y="24440"/>
                      <a:pt x="12593" y="24436"/>
                      <a:pt x="12600" y="24436"/>
                    </a:cubicBezTo>
                    <a:cubicBezTo>
                      <a:pt x="12639" y="24436"/>
                      <a:pt x="12628" y="24536"/>
                      <a:pt x="12603" y="24586"/>
                    </a:cubicBezTo>
                    <a:cubicBezTo>
                      <a:pt x="12599" y="24598"/>
                      <a:pt x="12590" y="24602"/>
                      <a:pt x="12577" y="24602"/>
                    </a:cubicBezTo>
                    <a:cubicBezTo>
                      <a:pt x="12538" y="24602"/>
                      <a:pt x="12466" y="24554"/>
                      <a:pt x="12405" y="24547"/>
                    </a:cubicBezTo>
                    <a:cubicBezTo>
                      <a:pt x="12335" y="24537"/>
                      <a:pt x="12306" y="24428"/>
                      <a:pt x="12246" y="24428"/>
                    </a:cubicBezTo>
                    <a:cubicBezTo>
                      <a:pt x="12244" y="24427"/>
                      <a:pt x="12242" y="24427"/>
                      <a:pt x="12240" y="24427"/>
                    </a:cubicBezTo>
                    <a:cubicBezTo>
                      <a:pt x="12200" y="24427"/>
                      <a:pt x="12236" y="24531"/>
                      <a:pt x="12236" y="24626"/>
                    </a:cubicBezTo>
                    <a:cubicBezTo>
                      <a:pt x="12236" y="24669"/>
                      <a:pt x="12210" y="24682"/>
                      <a:pt x="12172" y="24682"/>
                    </a:cubicBezTo>
                    <a:cubicBezTo>
                      <a:pt x="12124" y="24682"/>
                      <a:pt x="12058" y="24661"/>
                      <a:pt x="12008" y="24656"/>
                    </a:cubicBezTo>
                    <a:cubicBezTo>
                      <a:pt x="11926" y="24647"/>
                      <a:pt x="11878" y="24599"/>
                      <a:pt x="11808" y="24599"/>
                    </a:cubicBezTo>
                    <a:cubicBezTo>
                      <a:pt x="11793" y="24599"/>
                      <a:pt x="11778" y="24601"/>
                      <a:pt x="11760" y="24606"/>
                    </a:cubicBezTo>
                    <a:cubicBezTo>
                      <a:pt x="11651" y="24626"/>
                      <a:pt x="11542" y="24775"/>
                      <a:pt x="11622" y="24775"/>
                    </a:cubicBezTo>
                    <a:cubicBezTo>
                      <a:pt x="11701" y="24784"/>
                      <a:pt x="11830" y="24834"/>
                      <a:pt x="11810" y="24943"/>
                    </a:cubicBezTo>
                    <a:cubicBezTo>
                      <a:pt x="11804" y="24963"/>
                      <a:pt x="11804" y="24971"/>
                      <a:pt x="11807" y="24971"/>
                    </a:cubicBezTo>
                    <a:cubicBezTo>
                      <a:pt x="11817" y="24971"/>
                      <a:pt x="11873" y="24868"/>
                      <a:pt x="11915" y="24868"/>
                    </a:cubicBezTo>
                    <a:cubicBezTo>
                      <a:pt x="11924" y="24868"/>
                      <a:pt x="11932" y="24872"/>
                      <a:pt x="11939" y="24884"/>
                    </a:cubicBezTo>
                    <a:cubicBezTo>
                      <a:pt x="11987" y="24951"/>
                      <a:pt x="11942" y="25112"/>
                      <a:pt x="12039" y="25112"/>
                    </a:cubicBezTo>
                    <a:cubicBezTo>
                      <a:pt x="12042" y="25112"/>
                      <a:pt x="12045" y="25112"/>
                      <a:pt x="12048" y="25112"/>
                    </a:cubicBezTo>
                    <a:cubicBezTo>
                      <a:pt x="12147" y="25102"/>
                      <a:pt x="12177" y="25062"/>
                      <a:pt x="12207" y="24953"/>
                    </a:cubicBezTo>
                    <a:cubicBezTo>
                      <a:pt x="12213" y="24936"/>
                      <a:pt x="12220" y="24928"/>
                      <a:pt x="12227" y="24928"/>
                    </a:cubicBezTo>
                    <a:cubicBezTo>
                      <a:pt x="12264" y="24928"/>
                      <a:pt x="12307" y="25134"/>
                      <a:pt x="12316" y="25201"/>
                    </a:cubicBezTo>
                    <a:cubicBezTo>
                      <a:pt x="12316" y="25215"/>
                      <a:pt x="12319" y="25221"/>
                      <a:pt x="12325" y="25221"/>
                    </a:cubicBezTo>
                    <a:cubicBezTo>
                      <a:pt x="12352" y="25221"/>
                      <a:pt x="12432" y="25090"/>
                      <a:pt x="12464" y="25032"/>
                    </a:cubicBezTo>
                    <a:cubicBezTo>
                      <a:pt x="12470" y="25024"/>
                      <a:pt x="12480" y="25020"/>
                      <a:pt x="12493" y="25020"/>
                    </a:cubicBezTo>
                    <a:cubicBezTo>
                      <a:pt x="12524" y="25020"/>
                      <a:pt x="12571" y="25041"/>
                      <a:pt x="12613" y="25062"/>
                    </a:cubicBezTo>
                    <a:cubicBezTo>
                      <a:pt x="12534" y="25112"/>
                      <a:pt x="12643" y="25270"/>
                      <a:pt x="12702" y="25290"/>
                    </a:cubicBezTo>
                    <a:cubicBezTo>
                      <a:pt x="12708" y="25292"/>
                      <a:pt x="12713" y="25293"/>
                      <a:pt x="12718" y="25293"/>
                    </a:cubicBezTo>
                    <a:cubicBezTo>
                      <a:pt x="12765" y="25293"/>
                      <a:pt x="12820" y="25220"/>
                      <a:pt x="12891" y="25132"/>
                    </a:cubicBezTo>
                    <a:lnTo>
                      <a:pt x="13119" y="25141"/>
                    </a:lnTo>
                    <a:lnTo>
                      <a:pt x="13109" y="25141"/>
                    </a:lnTo>
                    <a:cubicBezTo>
                      <a:pt x="13069" y="25201"/>
                      <a:pt x="13000" y="25469"/>
                      <a:pt x="13129" y="25538"/>
                    </a:cubicBezTo>
                    <a:cubicBezTo>
                      <a:pt x="13139" y="25548"/>
                      <a:pt x="13139" y="25548"/>
                      <a:pt x="13149" y="25548"/>
                    </a:cubicBezTo>
                    <a:cubicBezTo>
                      <a:pt x="13109" y="25588"/>
                      <a:pt x="13059" y="25657"/>
                      <a:pt x="13010" y="25756"/>
                    </a:cubicBezTo>
                    <a:cubicBezTo>
                      <a:pt x="12975" y="25751"/>
                      <a:pt x="12938" y="25746"/>
                      <a:pt x="12896" y="25746"/>
                    </a:cubicBezTo>
                    <a:cubicBezTo>
                      <a:pt x="12854" y="25746"/>
                      <a:pt x="12806" y="25751"/>
                      <a:pt x="12752" y="25766"/>
                    </a:cubicBezTo>
                    <a:cubicBezTo>
                      <a:pt x="12514" y="25806"/>
                      <a:pt x="12236" y="25945"/>
                      <a:pt x="12415" y="25964"/>
                    </a:cubicBezTo>
                    <a:cubicBezTo>
                      <a:pt x="12593" y="25974"/>
                      <a:pt x="12821" y="26083"/>
                      <a:pt x="12762" y="26302"/>
                    </a:cubicBezTo>
                    <a:cubicBezTo>
                      <a:pt x="12735" y="26408"/>
                      <a:pt x="12809" y="26414"/>
                      <a:pt x="12902" y="26414"/>
                    </a:cubicBezTo>
                    <a:cubicBezTo>
                      <a:pt x="12915" y="26414"/>
                      <a:pt x="12928" y="26414"/>
                      <a:pt x="12942" y="26414"/>
                    </a:cubicBezTo>
                    <a:cubicBezTo>
                      <a:pt x="13013" y="26414"/>
                      <a:pt x="13088" y="26418"/>
                      <a:pt x="13139" y="26460"/>
                    </a:cubicBezTo>
                    <a:cubicBezTo>
                      <a:pt x="13010" y="26490"/>
                      <a:pt x="12970" y="26658"/>
                      <a:pt x="12871" y="26956"/>
                    </a:cubicBezTo>
                    <a:cubicBezTo>
                      <a:pt x="12842" y="27048"/>
                      <a:pt x="12808" y="27072"/>
                      <a:pt x="12770" y="27072"/>
                    </a:cubicBezTo>
                    <a:cubicBezTo>
                      <a:pt x="12727" y="27072"/>
                      <a:pt x="12681" y="27041"/>
                      <a:pt x="12635" y="27041"/>
                    </a:cubicBezTo>
                    <a:cubicBezTo>
                      <a:pt x="12582" y="27041"/>
                      <a:pt x="12529" y="27083"/>
                      <a:pt x="12484" y="27263"/>
                    </a:cubicBezTo>
                    <a:cubicBezTo>
                      <a:pt x="12430" y="27483"/>
                      <a:pt x="12535" y="27561"/>
                      <a:pt x="12678" y="27561"/>
                    </a:cubicBezTo>
                    <a:cubicBezTo>
                      <a:pt x="12852" y="27561"/>
                      <a:pt x="13082" y="27447"/>
                      <a:pt x="13158" y="27333"/>
                    </a:cubicBezTo>
                    <a:cubicBezTo>
                      <a:pt x="13297" y="27134"/>
                      <a:pt x="13049" y="27303"/>
                      <a:pt x="13287" y="27154"/>
                    </a:cubicBezTo>
                    <a:cubicBezTo>
                      <a:pt x="13326" y="27131"/>
                      <a:pt x="13355" y="27121"/>
                      <a:pt x="13377" y="27121"/>
                    </a:cubicBezTo>
                    <a:cubicBezTo>
                      <a:pt x="13498" y="27121"/>
                      <a:pt x="13393" y="27431"/>
                      <a:pt x="13268" y="27700"/>
                    </a:cubicBezTo>
                    <a:cubicBezTo>
                      <a:pt x="13161" y="27926"/>
                      <a:pt x="13106" y="28072"/>
                      <a:pt x="13158" y="28072"/>
                    </a:cubicBezTo>
                    <a:cubicBezTo>
                      <a:pt x="13179" y="28072"/>
                      <a:pt x="13218" y="28048"/>
                      <a:pt x="13277" y="27997"/>
                    </a:cubicBezTo>
                    <a:cubicBezTo>
                      <a:pt x="13496" y="27819"/>
                      <a:pt x="13406" y="27571"/>
                      <a:pt x="13506" y="27323"/>
                    </a:cubicBezTo>
                    <a:cubicBezTo>
                      <a:pt x="13532" y="27253"/>
                      <a:pt x="13567" y="27224"/>
                      <a:pt x="13604" y="27224"/>
                    </a:cubicBezTo>
                    <a:cubicBezTo>
                      <a:pt x="13693" y="27224"/>
                      <a:pt x="13795" y="27387"/>
                      <a:pt x="13823" y="27541"/>
                    </a:cubicBezTo>
                    <a:cubicBezTo>
                      <a:pt x="13872" y="27749"/>
                      <a:pt x="13714" y="27571"/>
                      <a:pt x="13555" y="27838"/>
                    </a:cubicBezTo>
                    <a:cubicBezTo>
                      <a:pt x="13446" y="28030"/>
                      <a:pt x="13301" y="28296"/>
                      <a:pt x="13376" y="28296"/>
                    </a:cubicBezTo>
                    <a:cubicBezTo>
                      <a:pt x="13417" y="28296"/>
                      <a:pt x="13525" y="28215"/>
                      <a:pt x="13743" y="27997"/>
                    </a:cubicBezTo>
                    <a:cubicBezTo>
                      <a:pt x="13892" y="27848"/>
                      <a:pt x="13872" y="27719"/>
                      <a:pt x="13942" y="27680"/>
                    </a:cubicBezTo>
                    <a:cubicBezTo>
                      <a:pt x="13949" y="27676"/>
                      <a:pt x="13956" y="27674"/>
                      <a:pt x="13963" y="27674"/>
                    </a:cubicBezTo>
                    <a:cubicBezTo>
                      <a:pt x="14033" y="27674"/>
                      <a:pt x="14123" y="27826"/>
                      <a:pt x="14061" y="27898"/>
                    </a:cubicBezTo>
                    <a:cubicBezTo>
                      <a:pt x="13991" y="27977"/>
                      <a:pt x="13962" y="27967"/>
                      <a:pt x="13843" y="28086"/>
                    </a:cubicBezTo>
                    <a:cubicBezTo>
                      <a:pt x="13724" y="28205"/>
                      <a:pt x="13664" y="28176"/>
                      <a:pt x="13446" y="28394"/>
                    </a:cubicBezTo>
                    <a:cubicBezTo>
                      <a:pt x="13358" y="28482"/>
                      <a:pt x="13292" y="28514"/>
                      <a:pt x="13229" y="28514"/>
                    </a:cubicBezTo>
                    <a:cubicBezTo>
                      <a:pt x="13131" y="28514"/>
                      <a:pt x="13043" y="28435"/>
                      <a:pt x="12891" y="28374"/>
                    </a:cubicBezTo>
                    <a:cubicBezTo>
                      <a:pt x="12855" y="28360"/>
                      <a:pt x="12832" y="28354"/>
                      <a:pt x="12819" y="28354"/>
                    </a:cubicBezTo>
                    <a:cubicBezTo>
                      <a:pt x="12733" y="28354"/>
                      <a:pt x="13019" y="28595"/>
                      <a:pt x="12950" y="28741"/>
                    </a:cubicBezTo>
                    <a:cubicBezTo>
                      <a:pt x="12927" y="28788"/>
                      <a:pt x="12864" y="28804"/>
                      <a:pt x="12787" y="28804"/>
                    </a:cubicBezTo>
                    <a:cubicBezTo>
                      <a:pt x="12606" y="28804"/>
                      <a:pt x="12345" y="28711"/>
                      <a:pt x="12345" y="28711"/>
                    </a:cubicBezTo>
                    <a:cubicBezTo>
                      <a:pt x="12345" y="28711"/>
                      <a:pt x="12246" y="28880"/>
                      <a:pt x="12306" y="28889"/>
                    </a:cubicBezTo>
                    <a:cubicBezTo>
                      <a:pt x="12365" y="28899"/>
                      <a:pt x="12464" y="28860"/>
                      <a:pt x="12514" y="29058"/>
                    </a:cubicBezTo>
                    <a:cubicBezTo>
                      <a:pt x="12529" y="29134"/>
                      <a:pt x="12512" y="29158"/>
                      <a:pt x="12473" y="29158"/>
                    </a:cubicBezTo>
                    <a:cubicBezTo>
                      <a:pt x="12409" y="29158"/>
                      <a:pt x="12287" y="29098"/>
                      <a:pt x="12147" y="29098"/>
                    </a:cubicBezTo>
                    <a:cubicBezTo>
                      <a:pt x="11909" y="29098"/>
                      <a:pt x="11998" y="29127"/>
                      <a:pt x="11969" y="29326"/>
                    </a:cubicBezTo>
                    <a:cubicBezTo>
                      <a:pt x="11957" y="29401"/>
                      <a:pt x="11979" y="29419"/>
                      <a:pt x="12019" y="29419"/>
                    </a:cubicBezTo>
                    <a:cubicBezTo>
                      <a:pt x="12057" y="29419"/>
                      <a:pt x="12110" y="29404"/>
                      <a:pt x="12168" y="29404"/>
                    </a:cubicBezTo>
                    <a:cubicBezTo>
                      <a:pt x="12213" y="29404"/>
                      <a:pt x="12260" y="29413"/>
                      <a:pt x="12306" y="29445"/>
                    </a:cubicBezTo>
                    <a:cubicBezTo>
                      <a:pt x="12474" y="29564"/>
                      <a:pt x="12177" y="29544"/>
                      <a:pt x="12177" y="29831"/>
                    </a:cubicBezTo>
                    <a:cubicBezTo>
                      <a:pt x="12172" y="29958"/>
                      <a:pt x="12205" y="30006"/>
                      <a:pt x="12252" y="30006"/>
                    </a:cubicBezTo>
                    <a:cubicBezTo>
                      <a:pt x="12308" y="30006"/>
                      <a:pt x="12385" y="29938"/>
                      <a:pt x="12445" y="29851"/>
                    </a:cubicBezTo>
                    <a:cubicBezTo>
                      <a:pt x="12564" y="29693"/>
                      <a:pt x="12653" y="29663"/>
                      <a:pt x="12732" y="29484"/>
                    </a:cubicBezTo>
                    <a:cubicBezTo>
                      <a:pt x="12796" y="29330"/>
                      <a:pt x="12818" y="29183"/>
                      <a:pt x="12921" y="29183"/>
                    </a:cubicBezTo>
                    <a:cubicBezTo>
                      <a:pt x="12930" y="29183"/>
                      <a:pt x="12940" y="29184"/>
                      <a:pt x="12950" y="29187"/>
                    </a:cubicBezTo>
                    <a:cubicBezTo>
                      <a:pt x="13079" y="29217"/>
                      <a:pt x="13039" y="29286"/>
                      <a:pt x="12930" y="29584"/>
                    </a:cubicBezTo>
                    <a:cubicBezTo>
                      <a:pt x="12821" y="29881"/>
                      <a:pt x="12811" y="29772"/>
                      <a:pt x="12911" y="29931"/>
                    </a:cubicBezTo>
                    <a:cubicBezTo>
                      <a:pt x="12926" y="29959"/>
                      <a:pt x="12940" y="29971"/>
                      <a:pt x="12954" y="29971"/>
                    </a:cubicBezTo>
                    <a:cubicBezTo>
                      <a:pt x="13022" y="29971"/>
                      <a:pt x="13074" y="29676"/>
                      <a:pt x="13099" y="29544"/>
                    </a:cubicBezTo>
                    <a:cubicBezTo>
                      <a:pt x="13129" y="29385"/>
                      <a:pt x="13258" y="29425"/>
                      <a:pt x="13426" y="29316"/>
                    </a:cubicBezTo>
                    <a:cubicBezTo>
                      <a:pt x="13451" y="29300"/>
                      <a:pt x="13469" y="29293"/>
                      <a:pt x="13484" y="29293"/>
                    </a:cubicBezTo>
                    <a:cubicBezTo>
                      <a:pt x="13568" y="29293"/>
                      <a:pt x="13496" y="29540"/>
                      <a:pt x="13496" y="29693"/>
                    </a:cubicBezTo>
                    <a:cubicBezTo>
                      <a:pt x="13496" y="29861"/>
                      <a:pt x="13466" y="29792"/>
                      <a:pt x="13406" y="30050"/>
                    </a:cubicBezTo>
                    <a:cubicBezTo>
                      <a:pt x="13392" y="30122"/>
                      <a:pt x="13395" y="30152"/>
                      <a:pt x="13409" y="30152"/>
                    </a:cubicBezTo>
                    <a:cubicBezTo>
                      <a:pt x="13444" y="30152"/>
                      <a:pt x="13552" y="29954"/>
                      <a:pt x="13644" y="29762"/>
                    </a:cubicBezTo>
                    <a:cubicBezTo>
                      <a:pt x="13694" y="29645"/>
                      <a:pt x="13709" y="29613"/>
                      <a:pt x="13734" y="29613"/>
                    </a:cubicBezTo>
                    <a:cubicBezTo>
                      <a:pt x="13764" y="29613"/>
                      <a:pt x="13809" y="29664"/>
                      <a:pt x="13957" y="29664"/>
                    </a:cubicBezTo>
                    <a:cubicBezTo>
                      <a:pt x="13971" y="29664"/>
                      <a:pt x="13986" y="29664"/>
                      <a:pt x="14001" y="29663"/>
                    </a:cubicBezTo>
                    <a:cubicBezTo>
                      <a:pt x="14036" y="29660"/>
                      <a:pt x="14063" y="29658"/>
                      <a:pt x="14084" y="29658"/>
                    </a:cubicBezTo>
                    <a:cubicBezTo>
                      <a:pt x="14255" y="29658"/>
                      <a:pt x="14002" y="29766"/>
                      <a:pt x="13843" y="29960"/>
                    </a:cubicBezTo>
                    <a:cubicBezTo>
                      <a:pt x="13721" y="30109"/>
                      <a:pt x="13733" y="30147"/>
                      <a:pt x="13806" y="30147"/>
                    </a:cubicBezTo>
                    <a:cubicBezTo>
                      <a:pt x="13840" y="30147"/>
                      <a:pt x="13888" y="30138"/>
                      <a:pt x="13942" y="30129"/>
                    </a:cubicBezTo>
                    <a:cubicBezTo>
                      <a:pt x="14110" y="30099"/>
                      <a:pt x="13952" y="30129"/>
                      <a:pt x="14239" y="30040"/>
                    </a:cubicBezTo>
                    <a:cubicBezTo>
                      <a:pt x="14264" y="30032"/>
                      <a:pt x="14285" y="30028"/>
                      <a:pt x="14303" y="30028"/>
                    </a:cubicBezTo>
                    <a:cubicBezTo>
                      <a:pt x="14483" y="30028"/>
                      <a:pt x="14319" y="30406"/>
                      <a:pt x="14319" y="30406"/>
                    </a:cubicBezTo>
                    <a:cubicBezTo>
                      <a:pt x="14319" y="30406"/>
                      <a:pt x="14187" y="30516"/>
                      <a:pt x="14038" y="30516"/>
                    </a:cubicBezTo>
                    <a:cubicBezTo>
                      <a:pt x="14013" y="30516"/>
                      <a:pt x="13987" y="30513"/>
                      <a:pt x="13962" y="30506"/>
                    </a:cubicBezTo>
                    <a:cubicBezTo>
                      <a:pt x="13812" y="30464"/>
                      <a:pt x="13802" y="30284"/>
                      <a:pt x="13681" y="30284"/>
                    </a:cubicBezTo>
                    <a:cubicBezTo>
                      <a:pt x="13657" y="30284"/>
                      <a:pt x="13629" y="30291"/>
                      <a:pt x="13595" y="30307"/>
                    </a:cubicBezTo>
                    <a:cubicBezTo>
                      <a:pt x="13396" y="30406"/>
                      <a:pt x="13426" y="30466"/>
                      <a:pt x="13367" y="30525"/>
                    </a:cubicBezTo>
                    <a:cubicBezTo>
                      <a:pt x="13350" y="30542"/>
                      <a:pt x="13339" y="30545"/>
                      <a:pt x="13328" y="30545"/>
                    </a:cubicBezTo>
                    <a:cubicBezTo>
                      <a:pt x="13319" y="30545"/>
                      <a:pt x="13310" y="30543"/>
                      <a:pt x="13300" y="30543"/>
                    </a:cubicBezTo>
                    <a:cubicBezTo>
                      <a:pt x="13277" y="30543"/>
                      <a:pt x="13248" y="30555"/>
                      <a:pt x="13188" y="30635"/>
                    </a:cubicBezTo>
                    <a:cubicBezTo>
                      <a:pt x="13138" y="30705"/>
                      <a:pt x="13110" y="30737"/>
                      <a:pt x="13087" y="30737"/>
                    </a:cubicBezTo>
                    <a:cubicBezTo>
                      <a:pt x="13055" y="30737"/>
                      <a:pt x="13036" y="30675"/>
                      <a:pt x="12990" y="30565"/>
                    </a:cubicBezTo>
                    <a:cubicBezTo>
                      <a:pt x="12970" y="30515"/>
                      <a:pt x="12931" y="30496"/>
                      <a:pt x="12882" y="30496"/>
                    </a:cubicBezTo>
                    <a:cubicBezTo>
                      <a:pt x="12756" y="30496"/>
                      <a:pt x="12564" y="30619"/>
                      <a:pt x="12464" y="30654"/>
                    </a:cubicBezTo>
                    <a:cubicBezTo>
                      <a:pt x="12316" y="30714"/>
                      <a:pt x="12712" y="30912"/>
                      <a:pt x="12683" y="30991"/>
                    </a:cubicBezTo>
                    <a:cubicBezTo>
                      <a:pt x="12664" y="31029"/>
                      <a:pt x="12660" y="31042"/>
                      <a:pt x="12645" y="31042"/>
                    </a:cubicBezTo>
                    <a:cubicBezTo>
                      <a:pt x="12628" y="31042"/>
                      <a:pt x="12597" y="31027"/>
                      <a:pt x="12514" y="31011"/>
                    </a:cubicBezTo>
                    <a:cubicBezTo>
                      <a:pt x="12438" y="30997"/>
                      <a:pt x="12351" y="30985"/>
                      <a:pt x="12278" y="30985"/>
                    </a:cubicBezTo>
                    <a:cubicBezTo>
                      <a:pt x="12197" y="30985"/>
                      <a:pt x="12133" y="31000"/>
                      <a:pt x="12117" y="31041"/>
                    </a:cubicBezTo>
                    <a:cubicBezTo>
                      <a:pt x="12088" y="31120"/>
                      <a:pt x="12068" y="31239"/>
                      <a:pt x="11979" y="31309"/>
                    </a:cubicBezTo>
                    <a:cubicBezTo>
                      <a:pt x="11889" y="31378"/>
                      <a:pt x="12068" y="31616"/>
                      <a:pt x="12137" y="31646"/>
                    </a:cubicBezTo>
                    <a:cubicBezTo>
                      <a:pt x="12146" y="31650"/>
                      <a:pt x="12154" y="31652"/>
                      <a:pt x="12163" y="31652"/>
                    </a:cubicBezTo>
                    <a:cubicBezTo>
                      <a:pt x="12213" y="31652"/>
                      <a:pt x="12268" y="31575"/>
                      <a:pt x="12395" y="31388"/>
                    </a:cubicBezTo>
                    <a:cubicBezTo>
                      <a:pt x="12477" y="31268"/>
                      <a:pt x="12529" y="31226"/>
                      <a:pt x="12567" y="31226"/>
                    </a:cubicBezTo>
                    <a:cubicBezTo>
                      <a:pt x="12598" y="31226"/>
                      <a:pt x="12621" y="31253"/>
                      <a:pt x="12643" y="31289"/>
                    </a:cubicBezTo>
                    <a:cubicBezTo>
                      <a:pt x="12683" y="31368"/>
                      <a:pt x="12494" y="31458"/>
                      <a:pt x="12454" y="31527"/>
                    </a:cubicBezTo>
                    <a:cubicBezTo>
                      <a:pt x="12405" y="31596"/>
                      <a:pt x="12256" y="31864"/>
                      <a:pt x="12385" y="31963"/>
                    </a:cubicBezTo>
                    <a:cubicBezTo>
                      <a:pt x="12456" y="32014"/>
                      <a:pt x="12517" y="32039"/>
                      <a:pt x="12559" y="32039"/>
                    </a:cubicBezTo>
                    <a:cubicBezTo>
                      <a:pt x="12600" y="32039"/>
                      <a:pt x="12623" y="32017"/>
                      <a:pt x="12623" y="31973"/>
                    </a:cubicBezTo>
                    <a:cubicBezTo>
                      <a:pt x="12623" y="31900"/>
                      <a:pt x="12717" y="31705"/>
                      <a:pt x="12800" y="31705"/>
                    </a:cubicBezTo>
                    <a:cubicBezTo>
                      <a:pt x="12818" y="31705"/>
                      <a:pt x="12835" y="31714"/>
                      <a:pt x="12851" y="31735"/>
                    </a:cubicBezTo>
                    <a:cubicBezTo>
                      <a:pt x="12869" y="31761"/>
                      <a:pt x="12894" y="31771"/>
                      <a:pt x="12924" y="31771"/>
                    </a:cubicBezTo>
                    <a:cubicBezTo>
                      <a:pt x="13047" y="31771"/>
                      <a:pt x="13244" y="31593"/>
                      <a:pt x="13268" y="31497"/>
                    </a:cubicBezTo>
                    <a:cubicBezTo>
                      <a:pt x="13295" y="31389"/>
                      <a:pt x="13608" y="31142"/>
                      <a:pt x="13828" y="31142"/>
                    </a:cubicBezTo>
                    <a:cubicBezTo>
                      <a:pt x="13851" y="31142"/>
                      <a:pt x="13872" y="31145"/>
                      <a:pt x="13892" y="31150"/>
                    </a:cubicBezTo>
                    <a:cubicBezTo>
                      <a:pt x="14120" y="31210"/>
                      <a:pt x="13694" y="31458"/>
                      <a:pt x="13605" y="31596"/>
                    </a:cubicBezTo>
                    <a:cubicBezTo>
                      <a:pt x="13531" y="31712"/>
                      <a:pt x="13751" y="31923"/>
                      <a:pt x="13930" y="31923"/>
                    </a:cubicBezTo>
                    <a:cubicBezTo>
                      <a:pt x="13966" y="31923"/>
                      <a:pt x="14001" y="31914"/>
                      <a:pt x="14031" y="31894"/>
                    </a:cubicBezTo>
                    <a:cubicBezTo>
                      <a:pt x="14058" y="31876"/>
                      <a:pt x="14080" y="31868"/>
                      <a:pt x="14098" y="31868"/>
                    </a:cubicBezTo>
                    <a:cubicBezTo>
                      <a:pt x="14200" y="31868"/>
                      <a:pt x="14171" y="32123"/>
                      <a:pt x="14120" y="32241"/>
                    </a:cubicBezTo>
                    <a:cubicBezTo>
                      <a:pt x="14106" y="32275"/>
                      <a:pt x="14080" y="32288"/>
                      <a:pt x="14047" y="32288"/>
                    </a:cubicBezTo>
                    <a:cubicBezTo>
                      <a:pt x="13947" y="32288"/>
                      <a:pt x="13779" y="32167"/>
                      <a:pt x="13644" y="32152"/>
                    </a:cubicBezTo>
                    <a:cubicBezTo>
                      <a:pt x="13456" y="32132"/>
                      <a:pt x="13387" y="31854"/>
                      <a:pt x="13248" y="31834"/>
                    </a:cubicBezTo>
                    <a:cubicBezTo>
                      <a:pt x="13243" y="31834"/>
                      <a:pt x="13239" y="31833"/>
                      <a:pt x="13236" y="31833"/>
                    </a:cubicBezTo>
                    <a:cubicBezTo>
                      <a:pt x="13125" y="31833"/>
                      <a:pt x="13208" y="32110"/>
                      <a:pt x="13208" y="32360"/>
                    </a:cubicBezTo>
                    <a:cubicBezTo>
                      <a:pt x="13208" y="32469"/>
                      <a:pt x="13148" y="32502"/>
                      <a:pt x="13061" y="32502"/>
                    </a:cubicBezTo>
                    <a:cubicBezTo>
                      <a:pt x="12942" y="32502"/>
                      <a:pt x="12774" y="32441"/>
                      <a:pt x="12643" y="32429"/>
                    </a:cubicBezTo>
                    <a:cubicBezTo>
                      <a:pt x="12456" y="32412"/>
                      <a:pt x="12334" y="32278"/>
                      <a:pt x="12147" y="32278"/>
                    </a:cubicBezTo>
                    <a:cubicBezTo>
                      <a:pt x="12116" y="32278"/>
                      <a:pt x="12083" y="32282"/>
                      <a:pt x="12048" y="32290"/>
                    </a:cubicBezTo>
                    <a:cubicBezTo>
                      <a:pt x="11790" y="32350"/>
                      <a:pt x="11513" y="32727"/>
                      <a:pt x="11701" y="32747"/>
                    </a:cubicBezTo>
                    <a:cubicBezTo>
                      <a:pt x="11899" y="32766"/>
                      <a:pt x="12226" y="32905"/>
                      <a:pt x="12167" y="33183"/>
                    </a:cubicBezTo>
                    <a:cubicBezTo>
                      <a:pt x="12156" y="33233"/>
                      <a:pt x="12156" y="33253"/>
                      <a:pt x="12164" y="33253"/>
                    </a:cubicBezTo>
                    <a:cubicBezTo>
                      <a:pt x="12193" y="33253"/>
                      <a:pt x="12333" y="32973"/>
                      <a:pt x="12436" y="32973"/>
                    </a:cubicBezTo>
                    <a:cubicBezTo>
                      <a:pt x="12457" y="32973"/>
                      <a:pt x="12477" y="32985"/>
                      <a:pt x="12494" y="33014"/>
                    </a:cubicBezTo>
                    <a:cubicBezTo>
                      <a:pt x="12610" y="33208"/>
                      <a:pt x="12500" y="33600"/>
                      <a:pt x="12734" y="33600"/>
                    </a:cubicBezTo>
                    <a:cubicBezTo>
                      <a:pt x="12740" y="33600"/>
                      <a:pt x="12746" y="33600"/>
                      <a:pt x="12752" y="33599"/>
                    </a:cubicBezTo>
                    <a:cubicBezTo>
                      <a:pt x="13010" y="33579"/>
                      <a:pt x="13059" y="33470"/>
                      <a:pt x="13149" y="33193"/>
                    </a:cubicBezTo>
                    <a:cubicBezTo>
                      <a:pt x="13163" y="33148"/>
                      <a:pt x="13179" y="33129"/>
                      <a:pt x="13196" y="33129"/>
                    </a:cubicBezTo>
                    <a:cubicBezTo>
                      <a:pt x="13285" y="33129"/>
                      <a:pt x="13398" y="33661"/>
                      <a:pt x="13406" y="33827"/>
                    </a:cubicBezTo>
                    <a:cubicBezTo>
                      <a:pt x="13410" y="33864"/>
                      <a:pt x="13421" y="33880"/>
                      <a:pt x="13436" y="33880"/>
                    </a:cubicBezTo>
                    <a:cubicBezTo>
                      <a:pt x="13510" y="33880"/>
                      <a:pt x="13693" y="33541"/>
                      <a:pt x="13783" y="33411"/>
                    </a:cubicBezTo>
                    <a:cubicBezTo>
                      <a:pt x="13799" y="33382"/>
                      <a:pt x="13830" y="33369"/>
                      <a:pt x="13868" y="33369"/>
                    </a:cubicBezTo>
                    <a:cubicBezTo>
                      <a:pt x="13946" y="33369"/>
                      <a:pt x="14057" y="33420"/>
                      <a:pt x="14150" y="33480"/>
                    </a:cubicBezTo>
                    <a:cubicBezTo>
                      <a:pt x="13942" y="33619"/>
                      <a:pt x="14219" y="34016"/>
                      <a:pt x="14378" y="34075"/>
                    </a:cubicBezTo>
                    <a:cubicBezTo>
                      <a:pt x="14388" y="34079"/>
                      <a:pt x="14398" y="34080"/>
                      <a:pt x="14408" y="34080"/>
                    </a:cubicBezTo>
                    <a:cubicBezTo>
                      <a:pt x="14512" y="34080"/>
                      <a:pt x="14644" y="33902"/>
                      <a:pt x="14824" y="33649"/>
                    </a:cubicBezTo>
                    <a:lnTo>
                      <a:pt x="15380" y="33679"/>
                    </a:lnTo>
                    <a:cubicBezTo>
                      <a:pt x="15380" y="33688"/>
                      <a:pt x="15370" y="33688"/>
                      <a:pt x="15370" y="33698"/>
                    </a:cubicBezTo>
                    <a:cubicBezTo>
                      <a:pt x="15261" y="33837"/>
                      <a:pt x="15092" y="34521"/>
                      <a:pt x="15399" y="34720"/>
                    </a:cubicBezTo>
                    <a:cubicBezTo>
                      <a:pt x="15446" y="34750"/>
                      <a:pt x="15484" y="34763"/>
                      <a:pt x="15515" y="34763"/>
                    </a:cubicBezTo>
                    <a:cubicBezTo>
                      <a:pt x="15684" y="34763"/>
                      <a:pt x="15627" y="34355"/>
                      <a:pt x="15627" y="34204"/>
                    </a:cubicBezTo>
                    <a:cubicBezTo>
                      <a:pt x="15627" y="34105"/>
                      <a:pt x="15776" y="33807"/>
                      <a:pt x="15935" y="33649"/>
                    </a:cubicBezTo>
                    <a:lnTo>
                      <a:pt x="16113" y="33629"/>
                    </a:lnTo>
                    <a:lnTo>
                      <a:pt x="16440" y="33579"/>
                    </a:lnTo>
                    <a:lnTo>
                      <a:pt x="16440" y="33579"/>
                    </a:lnTo>
                    <a:cubicBezTo>
                      <a:pt x="16431" y="33609"/>
                      <a:pt x="16421" y="33629"/>
                      <a:pt x="16411" y="33659"/>
                    </a:cubicBezTo>
                    <a:cubicBezTo>
                      <a:pt x="16490" y="33649"/>
                      <a:pt x="16579" y="33619"/>
                      <a:pt x="16668" y="33569"/>
                    </a:cubicBezTo>
                    <a:cubicBezTo>
                      <a:pt x="16668" y="33560"/>
                      <a:pt x="16678" y="33550"/>
                      <a:pt x="16678" y="33540"/>
                    </a:cubicBezTo>
                    <a:lnTo>
                      <a:pt x="16778" y="33530"/>
                    </a:lnTo>
                    <a:cubicBezTo>
                      <a:pt x="16778" y="33530"/>
                      <a:pt x="17314" y="33086"/>
                      <a:pt x="17518" y="33086"/>
                    </a:cubicBezTo>
                    <a:cubicBezTo>
                      <a:pt x="17546" y="33086"/>
                      <a:pt x="17567" y="33094"/>
                      <a:pt x="17581" y="33113"/>
                    </a:cubicBezTo>
                    <a:cubicBezTo>
                      <a:pt x="17674" y="33249"/>
                      <a:pt x="17891" y="33690"/>
                      <a:pt x="17964" y="33690"/>
                    </a:cubicBezTo>
                    <a:cubicBezTo>
                      <a:pt x="17976" y="33690"/>
                      <a:pt x="17984" y="33677"/>
                      <a:pt x="17987" y="33649"/>
                    </a:cubicBezTo>
                    <a:cubicBezTo>
                      <a:pt x="17994" y="33513"/>
                      <a:pt x="18061" y="33349"/>
                      <a:pt x="18132" y="33349"/>
                    </a:cubicBezTo>
                    <a:cubicBezTo>
                      <a:pt x="18164" y="33349"/>
                      <a:pt x="18197" y="33383"/>
                      <a:pt x="18225" y="33470"/>
                    </a:cubicBezTo>
                    <a:cubicBezTo>
                      <a:pt x="18314" y="33748"/>
                      <a:pt x="18523" y="34016"/>
                      <a:pt x="18771" y="34035"/>
                    </a:cubicBezTo>
                    <a:cubicBezTo>
                      <a:pt x="18776" y="34036"/>
                      <a:pt x="18782" y="34036"/>
                      <a:pt x="18787" y="34036"/>
                    </a:cubicBezTo>
                    <a:cubicBezTo>
                      <a:pt x="19012" y="34036"/>
                      <a:pt x="18654" y="33624"/>
                      <a:pt x="18771" y="33431"/>
                    </a:cubicBezTo>
                    <a:cubicBezTo>
                      <a:pt x="18820" y="33348"/>
                      <a:pt x="18914" y="33341"/>
                      <a:pt x="19003" y="33341"/>
                    </a:cubicBezTo>
                    <a:cubicBezTo>
                      <a:pt x="19021" y="33341"/>
                      <a:pt x="19039" y="33341"/>
                      <a:pt x="19056" y="33341"/>
                    </a:cubicBezTo>
                    <a:cubicBezTo>
                      <a:pt x="19157" y="33341"/>
                      <a:pt x="19237" y="33332"/>
                      <a:pt x="19207" y="33193"/>
                    </a:cubicBezTo>
                    <a:cubicBezTo>
                      <a:pt x="19147" y="32915"/>
                      <a:pt x="19385" y="32766"/>
                      <a:pt x="19584" y="32747"/>
                    </a:cubicBezTo>
                    <a:cubicBezTo>
                      <a:pt x="19772" y="32727"/>
                      <a:pt x="19475" y="32548"/>
                      <a:pt x="19217" y="32489"/>
                    </a:cubicBezTo>
                    <a:cubicBezTo>
                      <a:pt x="19151" y="32473"/>
                      <a:pt x="19098" y="32467"/>
                      <a:pt x="19050" y="32467"/>
                    </a:cubicBezTo>
                    <a:cubicBezTo>
                      <a:pt x="18917" y="32467"/>
                      <a:pt x="18832" y="32514"/>
                      <a:pt x="18671" y="32528"/>
                    </a:cubicBezTo>
                    <a:cubicBezTo>
                      <a:pt x="18550" y="32539"/>
                      <a:pt x="18456" y="32583"/>
                      <a:pt x="18396" y="32583"/>
                    </a:cubicBezTo>
                    <a:cubicBezTo>
                      <a:pt x="18342" y="32583"/>
                      <a:pt x="18314" y="32549"/>
                      <a:pt x="18314" y="32429"/>
                    </a:cubicBezTo>
                    <a:cubicBezTo>
                      <a:pt x="18314" y="32181"/>
                      <a:pt x="18158" y="31932"/>
                      <a:pt x="18031" y="31932"/>
                    </a:cubicBezTo>
                    <a:cubicBezTo>
                      <a:pt x="18026" y="31932"/>
                      <a:pt x="18022" y="31933"/>
                      <a:pt x="18017" y="31933"/>
                    </a:cubicBezTo>
                    <a:cubicBezTo>
                      <a:pt x="17878" y="31953"/>
                      <a:pt x="17819" y="32132"/>
                      <a:pt x="17640" y="32152"/>
                    </a:cubicBezTo>
                    <a:cubicBezTo>
                      <a:pt x="17591" y="32152"/>
                      <a:pt x="17541" y="32152"/>
                      <a:pt x="17482" y="32142"/>
                    </a:cubicBezTo>
                    <a:cubicBezTo>
                      <a:pt x="17491" y="32132"/>
                      <a:pt x="17501" y="32112"/>
                      <a:pt x="17521" y="32092"/>
                    </a:cubicBezTo>
                    <a:cubicBezTo>
                      <a:pt x="17620" y="31973"/>
                      <a:pt x="17650" y="31983"/>
                      <a:pt x="17710" y="31894"/>
                    </a:cubicBezTo>
                    <a:cubicBezTo>
                      <a:pt x="17749" y="31844"/>
                      <a:pt x="17720" y="31735"/>
                      <a:pt x="17670" y="31686"/>
                    </a:cubicBezTo>
                    <a:cubicBezTo>
                      <a:pt x="17650" y="31695"/>
                      <a:pt x="17630" y="31705"/>
                      <a:pt x="17610" y="31705"/>
                    </a:cubicBezTo>
                    <a:cubicBezTo>
                      <a:pt x="17601" y="31695"/>
                      <a:pt x="17601" y="31695"/>
                      <a:pt x="17591" y="31686"/>
                    </a:cubicBezTo>
                    <a:cubicBezTo>
                      <a:pt x="17541" y="31626"/>
                      <a:pt x="17472" y="31567"/>
                      <a:pt x="17422" y="31497"/>
                    </a:cubicBezTo>
                    <a:cubicBezTo>
                      <a:pt x="17363" y="31428"/>
                      <a:pt x="17323" y="31358"/>
                      <a:pt x="17363" y="31319"/>
                    </a:cubicBezTo>
                    <a:cubicBezTo>
                      <a:pt x="17372" y="31309"/>
                      <a:pt x="17392" y="31299"/>
                      <a:pt x="17412" y="31289"/>
                    </a:cubicBezTo>
                    <a:cubicBezTo>
                      <a:pt x="17494" y="31268"/>
                      <a:pt x="17595" y="31256"/>
                      <a:pt x="17692" y="31256"/>
                    </a:cubicBezTo>
                    <a:cubicBezTo>
                      <a:pt x="17866" y="31256"/>
                      <a:pt x="18028" y="31292"/>
                      <a:pt x="18047" y="31368"/>
                    </a:cubicBezTo>
                    <a:cubicBezTo>
                      <a:pt x="18071" y="31466"/>
                      <a:pt x="18275" y="31657"/>
                      <a:pt x="18397" y="31657"/>
                    </a:cubicBezTo>
                    <a:cubicBezTo>
                      <a:pt x="18424" y="31657"/>
                      <a:pt x="18447" y="31647"/>
                      <a:pt x="18463" y="31626"/>
                    </a:cubicBezTo>
                    <a:cubicBezTo>
                      <a:pt x="18476" y="31609"/>
                      <a:pt x="18490" y="31601"/>
                      <a:pt x="18506" y="31601"/>
                    </a:cubicBezTo>
                    <a:cubicBezTo>
                      <a:pt x="18597" y="31601"/>
                      <a:pt x="18721" y="31867"/>
                      <a:pt x="18721" y="31943"/>
                    </a:cubicBezTo>
                    <a:cubicBezTo>
                      <a:pt x="18721" y="32019"/>
                      <a:pt x="18692" y="32223"/>
                      <a:pt x="18768" y="32223"/>
                    </a:cubicBezTo>
                    <a:cubicBezTo>
                      <a:pt x="18782" y="32223"/>
                      <a:pt x="18799" y="32216"/>
                      <a:pt x="18820" y="32201"/>
                    </a:cubicBezTo>
                    <a:cubicBezTo>
                      <a:pt x="18949" y="32102"/>
                      <a:pt x="18880" y="31745"/>
                      <a:pt x="18830" y="31676"/>
                    </a:cubicBezTo>
                    <a:cubicBezTo>
                      <a:pt x="18790" y="31606"/>
                      <a:pt x="18652" y="31487"/>
                      <a:pt x="18701" y="31408"/>
                    </a:cubicBezTo>
                    <a:cubicBezTo>
                      <a:pt x="18720" y="31370"/>
                      <a:pt x="18746" y="31336"/>
                      <a:pt x="18785" y="31336"/>
                    </a:cubicBezTo>
                    <a:cubicBezTo>
                      <a:pt x="18826" y="31336"/>
                      <a:pt x="18882" y="31374"/>
                      <a:pt x="18959" y="31487"/>
                    </a:cubicBezTo>
                    <a:cubicBezTo>
                      <a:pt x="19098" y="31691"/>
                      <a:pt x="19185" y="31877"/>
                      <a:pt x="19252" y="31877"/>
                    </a:cubicBezTo>
                    <a:cubicBezTo>
                      <a:pt x="19257" y="31877"/>
                      <a:pt x="19262" y="31876"/>
                      <a:pt x="19266" y="31874"/>
                    </a:cubicBezTo>
                    <a:cubicBezTo>
                      <a:pt x="19336" y="31844"/>
                      <a:pt x="19455" y="31636"/>
                      <a:pt x="19365" y="31567"/>
                    </a:cubicBezTo>
                    <a:cubicBezTo>
                      <a:pt x="19276" y="31497"/>
                      <a:pt x="19068" y="31200"/>
                      <a:pt x="19038" y="31120"/>
                    </a:cubicBezTo>
                    <a:cubicBezTo>
                      <a:pt x="19014" y="31055"/>
                      <a:pt x="18949" y="31004"/>
                      <a:pt x="18845" y="31004"/>
                    </a:cubicBezTo>
                    <a:cubicBezTo>
                      <a:pt x="18822" y="31004"/>
                      <a:pt x="18797" y="31006"/>
                      <a:pt x="18771" y="31011"/>
                    </a:cubicBezTo>
                    <a:cubicBezTo>
                      <a:pt x="18670" y="31030"/>
                      <a:pt x="18610" y="31061"/>
                      <a:pt x="18571" y="31061"/>
                    </a:cubicBezTo>
                    <a:cubicBezTo>
                      <a:pt x="18549" y="31061"/>
                      <a:pt x="18534" y="31050"/>
                      <a:pt x="18523" y="31021"/>
                    </a:cubicBezTo>
                    <a:cubicBezTo>
                      <a:pt x="18493" y="30942"/>
                      <a:pt x="18652" y="30763"/>
                      <a:pt x="18513" y="30714"/>
                    </a:cubicBezTo>
                    <a:cubicBezTo>
                      <a:pt x="18423" y="30675"/>
                      <a:pt x="18366" y="30599"/>
                      <a:pt x="18316" y="30599"/>
                    </a:cubicBezTo>
                    <a:cubicBezTo>
                      <a:pt x="18288" y="30599"/>
                      <a:pt x="18263" y="30621"/>
                      <a:pt x="18235" y="30684"/>
                    </a:cubicBezTo>
                    <a:cubicBezTo>
                      <a:pt x="18191" y="30803"/>
                      <a:pt x="18156" y="30878"/>
                      <a:pt x="18105" y="30878"/>
                    </a:cubicBezTo>
                    <a:cubicBezTo>
                      <a:pt x="18076" y="30878"/>
                      <a:pt x="18041" y="30852"/>
                      <a:pt x="17997" y="30793"/>
                    </a:cubicBezTo>
                    <a:cubicBezTo>
                      <a:pt x="17878" y="30625"/>
                      <a:pt x="17839" y="30684"/>
                      <a:pt x="17779" y="30625"/>
                    </a:cubicBezTo>
                    <a:cubicBezTo>
                      <a:pt x="17720" y="30565"/>
                      <a:pt x="18047" y="30466"/>
                      <a:pt x="17839" y="30367"/>
                    </a:cubicBezTo>
                    <a:cubicBezTo>
                      <a:pt x="17749" y="30322"/>
                      <a:pt x="17694" y="30306"/>
                      <a:pt x="17644" y="30306"/>
                    </a:cubicBezTo>
                    <a:cubicBezTo>
                      <a:pt x="17583" y="30306"/>
                      <a:pt x="17530" y="30330"/>
                      <a:pt x="17432" y="30357"/>
                    </a:cubicBezTo>
                    <a:cubicBezTo>
                      <a:pt x="17392" y="30367"/>
                      <a:pt x="17343" y="30377"/>
                      <a:pt x="17303" y="30377"/>
                    </a:cubicBezTo>
                    <a:cubicBezTo>
                      <a:pt x="17174" y="30377"/>
                      <a:pt x="17055" y="30337"/>
                      <a:pt x="17055" y="30337"/>
                    </a:cubicBezTo>
                    <a:cubicBezTo>
                      <a:pt x="17055" y="30337"/>
                      <a:pt x="16956" y="30208"/>
                      <a:pt x="16887" y="30089"/>
                    </a:cubicBezTo>
                    <a:cubicBezTo>
                      <a:pt x="16838" y="30008"/>
                      <a:pt x="16816" y="29927"/>
                      <a:pt x="16880" y="29927"/>
                    </a:cubicBezTo>
                    <a:cubicBezTo>
                      <a:pt x="16894" y="29927"/>
                      <a:pt x="16913" y="29931"/>
                      <a:pt x="16936" y="29940"/>
                    </a:cubicBezTo>
                    <a:cubicBezTo>
                      <a:pt x="16966" y="29950"/>
                      <a:pt x="16986" y="29950"/>
                      <a:pt x="17006" y="29960"/>
                    </a:cubicBezTo>
                    <a:cubicBezTo>
                      <a:pt x="17055" y="29980"/>
                      <a:pt x="17095" y="30000"/>
                      <a:pt x="17125" y="30020"/>
                    </a:cubicBezTo>
                    <a:cubicBezTo>
                      <a:pt x="17214" y="30069"/>
                      <a:pt x="17224" y="30109"/>
                      <a:pt x="17343" y="30129"/>
                    </a:cubicBezTo>
                    <a:cubicBezTo>
                      <a:pt x="17397" y="30138"/>
                      <a:pt x="17445" y="30147"/>
                      <a:pt x="17479" y="30147"/>
                    </a:cubicBezTo>
                    <a:cubicBezTo>
                      <a:pt x="17552" y="30147"/>
                      <a:pt x="17563" y="30109"/>
                      <a:pt x="17442" y="29960"/>
                    </a:cubicBezTo>
                    <a:cubicBezTo>
                      <a:pt x="17392" y="29901"/>
                      <a:pt x="17333" y="29851"/>
                      <a:pt x="17283" y="29812"/>
                    </a:cubicBezTo>
                    <a:cubicBezTo>
                      <a:pt x="17254" y="29782"/>
                      <a:pt x="17224" y="29762"/>
                      <a:pt x="17204" y="29742"/>
                    </a:cubicBezTo>
                    <a:cubicBezTo>
                      <a:pt x="17141" y="29687"/>
                      <a:pt x="17109" y="29657"/>
                      <a:pt x="17194" y="29657"/>
                    </a:cubicBezTo>
                    <a:cubicBezTo>
                      <a:pt x="17215" y="29657"/>
                      <a:pt x="17245" y="29659"/>
                      <a:pt x="17283" y="29663"/>
                    </a:cubicBezTo>
                    <a:cubicBezTo>
                      <a:pt x="17283" y="29663"/>
                      <a:pt x="17293" y="29653"/>
                      <a:pt x="17293" y="29653"/>
                    </a:cubicBezTo>
                    <a:cubicBezTo>
                      <a:pt x="17313" y="29658"/>
                      <a:pt x="17333" y="29660"/>
                      <a:pt x="17351" y="29660"/>
                    </a:cubicBezTo>
                    <a:cubicBezTo>
                      <a:pt x="17370" y="29660"/>
                      <a:pt x="17387" y="29658"/>
                      <a:pt x="17402" y="29653"/>
                    </a:cubicBezTo>
                    <a:cubicBezTo>
                      <a:pt x="17491" y="29643"/>
                      <a:pt x="17524" y="29611"/>
                      <a:pt x="17547" y="29611"/>
                    </a:cubicBezTo>
                    <a:cubicBezTo>
                      <a:pt x="17571" y="29611"/>
                      <a:pt x="17586" y="29643"/>
                      <a:pt x="17640" y="29762"/>
                    </a:cubicBezTo>
                    <a:cubicBezTo>
                      <a:pt x="17733" y="29954"/>
                      <a:pt x="17841" y="30152"/>
                      <a:pt x="17872" y="30152"/>
                    </a:cubicBezTo>
                    <a:cubicBezTo>
                      <a:pt x="17884" y="30152"/>
                      <a:pt x="17885" y="30122"/>
                      <a:pt x="17868" y="30050"/>
                    </a:cubicBezTo>
                    <a:cubicBezTo>
                      <a:pt x="17819" y="29792"/>
                      <a:pt x="17789" y="29861"/>
                      <a:pt x="17789" y="29693"/>
                    </a:cubicBezTo>
                    <a:cubicBezTo>
                      <a:pt x="17789" y="29540"/>
                      <a:pt x="17716" y="29293"/>
                      <a:pt x="17801" y="29293"/>
                    </a:cubicBezTo>
                    <a:cubicBezTo>
                      <a:pt x="17815" y="29293"/>
                      <a:pt x="17834" y="29300"/>
                      <a:pt x="17858" y="29316"/>
                    </a:cubicBezTo>
                    <a:cubicBezTo>
                      <a:pt x="18027" y="29425"/>
                      <a:pt x="18136" y="29494"/>
                      <a:pt x="18166" y="29663"/>
                    </a:cubicBezTo>
                    <a:cubicBezTo>
                      <a:pt x="18190" y="29794"/>
                      <a:pt x="18276" y="30060"/>
                      <a:pt x="18360" y="30060"/>
                    </a:cubicBezTo>
                    <a:cubicBezTo>
                      <a:pt x="18378" y="30060"/>
                      <a:pt x="18396" y="30048"/>
                      <a:pt x="18414" y="30020"/>
                    </a:cubicBezTo>
                    <a:cubicBezTo>
                      <a:pt x="18503" y="29861"/>
                      <a:pt x="18533" y="29881"/>
                      <a:pt x="18424" y="29574"/>
                    </a:cubicBezTo>
                    <a:cubicBezTo>
                      <a:pt x="18314" y="29276"/>
                      <a:pt x="18205" y="29217"/>
                      <a:pt x="18334" y="29187"/>
                    </a:cubicBezTo>
                    <a:cubicBezTo>
                      <a:pt x="18349" y="29184"/>
                      <a:pt x="18362" y="29182"/>
                      <a:pt x="18375" y="29182"/>
                    </a:cubicBezTo>
                    <a:cubicBezTo>
                      <a:pt x="18481" y="29182"/>
                      <a:pt x="18551" y="29285"/>
                      <a:pt x="18622" y="29435"/>
                    </a:cubicBezTo>
                    <a:cubicBezTo>
                      <a:pt x="18691" y="29603"/>
                      <a:pt x="18721" y="29693"/>
                      <a:pt x="18830" y="29851"/>
                    </a:cubicBezTo>
                    <a:cubicBezTo>
                      <a:pt x="18912" y="29961"/>
                      <a:pt x="19009" y="30128"/>
                      <a:pt x="19057" y="30128"/>
                    </a:cubicBezTo>
                    <a:cubicBezTo>
                      <a:pt x="19079" y="30128"/>
                      <a:pt x="19091" y="30095"/>
                      <a:pt x="19088" y="30010"/>
                    </a:cubicBezTo>
                    <a:cubicBezTo>
                      <a:pt x="19078" y="29732"/>
                      <a:pt x="18790" y="29693"/>
                      <a:pt x="18959" y="29564"/>
                    </a:cubicBezTo>
                    <a:cubicBezTo>
                      <a:pt x="19002" y="29533"/>
                      <a:pt x="19049" y="29524"/>
                      <a:pt x="19094" y="29524"/>
                    </a:cubicBezTo>
                    <a:cubicBezTo>
                      <a:pt x="19157" y="29524"/>
                      <a:pt x="19218" y="29542"/>
                      <a:pt x="19260" y="29542"/>
                    </a:cubicBezTo>
                    <a:cubicBezTo>
                      <a:pt x="19303" y="29542"/>
                      <a:pt x="19327" y="29523"/>
                      <a:pt x="19316" y="29445"/>
                    </a:cubicBezTo>
                    <a:cubicBezTo>
                      <a:pt x="19286" y="29246"/>
                      <a:pt x="19365" y="29167"/>
                      <a:pt x="19127" y="29167"/>
                    </a:cubicBezTo>
                    <a:cubicBezTo>
                      <a:pt x="18978" y="29167"/>
                      <a:pt x="18837" y="29248"/>
                      <a:pt x="18772" y="29248"/>
                    </a:cubicBezTo>
                    <a:cubicBezTo>
                      <a:pt x="18737" y="29248"/>
                      <a:pt x="18724" y="29226"/>
                      <a:pt x="18741" y="29157"/>
                    </a:cubicBezTo>
                    <a:cubicBezTo>
                      <a:pt x="18780" y="28959"/>
                      <a:pt x="18919" y="28899"/>
                      <a:pt x="18979" y="28889"/>
                    </a:cubicBezTo>
                    <a:cubicBezTo>
                      <a:pt x="19038" y="28880"/>
                      <a:pt x="18939" y="28711"/>
                      <a:pt x="18939" y="28711"/>
                    </a:cubicBezTo>
                    <a:cubicBezTo>
                      <a:pt x="18939" y="28711"/>
                      <a:pt x="18414" y="28671"/>
                      <a:pt x="18334" y="28503"/>
                    </a:cubicBezTo>
                    <a:cubicBezTo>
                      <a:pt x="18285" y="28404"/>
                      <a:pt x="18354" y="28285"/>
                      <a:pt x="18344" y="28245"/>
                    </a:cubicBezTo>
                    <a:cubicBezTo>
                      <a:pt x="18354" y="28225"/>
                      <a:pt x="18354" y="28205"/>
                      <a:pt x="18354" y="28176"/>
                    </a:cubicBezTo>
                    <a:cubicBezTo>
                      <a:pt x="18354" y="28076"/>
                      <a:pt x="18314" y="27819"/>
                      <a:pt x="18186" y="27799"/>
                    </a:cubicBezTo>
                    <a:cubicBezTo>
                      <a:pt x="18186" y="27749"/>
                      <a:pt x="18166" y="27680"/>
                      <a:pt x="18126" y="27591"/>
                    </a:cubicBezTo>
                    <a:cubicBezTo>
                      <a:pt x="18057" y="27452"/>
                      <a:pt x="17987" y="27323"/>
                      <a:pt x="17938" y="27234"/>
                    </a:cubicBezTo>
                    <a:cubicBezTo>
                      <a:pt x="17928" y="27234"/>
                      <a:pt x="17928" y="27224"/>
                      <a:pt x="17928" y="27224"/>
                    </a:cubicBezTo>
                    <a:cubicBezTo>
                      <a:pt x="17918" y="27214"/>
                      <a:pt x="17908" y="27194"/>
                      <a:pt x="17908" y="27184"/>
                    </a:cubicBezTo>
                    <a:cubicBezTo>
                      <a:pt x="17918" y="27184"/>
                      <a:pt x="17938" y="27194"/>
                      <a:pt x="17948" y="27194"/>
                    </a:cubicBezTo>
                    <a:cubicBezTo>
                      <a:pt x="17987" y="27194"/>
                      <a:pt x="18007" y="27184"/>
                      <a:pt x="18007" y="27164"/>
                    </a:cubicBezTo>
                    <a:cubicBezTo>
                      <a:pt x="18027" y="27184"/>
                      <a:pt x="18057" y="27194"/>
                      <a:pt x="18067" y="27204"/>
                    </a:cubicBezTo>
                    <a:cubicBezTo>
                      <a:pt x="18215" y="27303"/>
                      <a:pt x="18176" y="27293"/>
                      <a:pt x="18285" y="27462"/>
                    </a:cubicBezTo>
                    <a:cubicBezTo>
                      <a:pt x="18385" y="27612"/>
                      <a:pt x="18593" y="27953"/>
                      <a:pt x="18657" y="27953"/>
                    </a:cubicBezTo>
                    <a:cubicBezTo>
                      <a:pt x="18682" y="27953"/>
                      <a:pt x="18685" y="27902"/>
                      <a:pt x="18652" y="27769"/>
                    </a:cubicBezTo>
                    <a:cubicBezTo>
                      <a:pt x="18533" y="27283"/>
                      <a:pt x="18473" y="27412"/>
                      <a:pt x="18364" y="27105"/>
                    </a:cubicBezTo>
                    <a:cubicBezTo>
                      <a:pt x="18255" y="26797"/>
                      <a:pt x="18275" y="26490"/>
                      <a:pt x="18136" y="26450"/>
                    </a:cubicBezTo>
                    <a:cubicBezTo>
                      <a:pt x="18117" y="26448"/>
                      <a:pt x="18099" y="26446"/>
                      <a:pt x="18080" y="26446"/>
                    </a:cubicBezTo>
                    <a:cubicBezTo>
                      <a:pt x="18029" y="26446"/>
                      <a:pt x="17979" y="26456"/>
                      <a:pt x="17928" y="26470"/>
                    </a:cubicBezTo>
                    <a:lnTo>
                      <a:pt x="17918" y="26470"/>
                    </a:lnTo>
                    <a:cubicBezTo>
                      <a:pt x="17908" y="26470"/>
                      <a:pt x="17908" y="26460"/>
                      <a:pt x="17898" y="26450"/>
                    </a:cubicBezTo>
                    <a:cubicBezTo>
                      <a:pt x="17818" y="26379"/>
                      <a:pt x="17689" y="26340"/>
                      <a:pt x="17780" y="26340"/>
                    </a:cubicBezTo>
                    <a:cubicBezTo>
                      <a:pt x="17790" y="26340"/>
                      <a:pt x="17803" y="26340"/>
                      <a:pt x="17819" y="26341"/>
                    </a:cubicBezTo>
                    <a:cubicBezTo>
                      <a:pt x="17858" y="26341"/>
                      <a:pt x="17888" y="26341"/>
                      <a:pt x="17908" y="26331"/>
                    </a:cubicBezTo>
                    <a:cubicBezTo>
                      <a:pt x="17908" y="26331"/>
                      <a:pt x="17918" y="26341"/>
                      <a:pt x="17928" y="26341"/>
                    </a:cubicBezTo>
                    <a:cubicBezTo>
                      <a:pt x="17944" y="26345"/>
                      <a:pt x="17960" y="26346"/>
                      <a:pt x="17973" y="26346"/>
                    </a:cubicBezTo>
                    <a:cubicBezTo>
                      <a:pt x="18037" y="26346"/>
                      <a:pt x="18048" y="26300"/>
                      <a:pt x="17908" y="26143"/>
                    </a:cubicBezTo>
                    <a:cubicBezTo>
                      <a:pt x="17908" y="26110"/>
                      <a:pt x="17894" y="26091"/>
                      <a:pt x="17878" y="26091"/>
                    </a:cubicBezTo>
                    <a:cubicBezTo>
                      <a:pt x="17875" y="26091"/>
                      <a:pt x="17872" y="26092"/>
                      <a:pt x="17868" y="26093"/>
                    </a:cubicBezTo>
                    <a:cubicBezTo>
                      <a:pt x="17819" y="26034"/>
                      <a:pt x="17769" y="25974"/>
                      <a:pt x="17720" y="25925"/>
                    </a:cubicBezTo>
                    <a:cubicBezTo>
                      <a:pt x="17739" y="25905"/>
                      <a:pt x="17759" y="25865"/>
                      <a:pt x="17779" y="25826"/>
                    </a:cubicBezTo>
                    <a:cubicBezTo>
                      <a:pt x="17928" y="25964"/>
                      <a:pt x="18096" y="26153"/>
                      <a:pt x="18146" y="26173"/>
                    </a:cubicBezTo>
                    <a:cubicBezTo>
                      <a:pt x="18172" y="26184"/>
                      <a:pt x="18215" y="26206"/>
                      <a:pt x="18246" y="26206"/>
                    </a:cubicBezTo>
                    <a:cubicBezTo>
                      <a:pt x="18298" y="26206"/>
                      <a:pt x="18318" y="26144"/>
                      <a:pt x="18176" y="25865"/>
                    </a:cubicBezTo>
                    <a:cubicBezTo>
                      <a:pt x="18116" y="25746"/>
                      <a:pt x="18076" y="25657"/>
                      <a:pt x="18047" y="25588"/>
                    </a:cubicBezTo>
                    <a:cubicBezTo>
                      <a:pt x="18027" y="25518"/>
                      <a:pt x="18007" y="25469"/>
                      <a:pt x="17997" y="25429"/>
                    </a:cubicBezTo>
                    <a:cubicBezTo>
                      <a:pt x="18008" y="25413"/>
                      <a:pt x="18021" y="25400"/>
                      <a:pt x="18035" y="25400"/>
                    </a:cubicBezTo>
                    <a:cubicBezTo>
                      <a:pt x="18048" y="25400"/>
                      <a:pt x="18062" y="25411"/>
                      <a:pt x="18076" y="25439"/>
                    </a:cubicBezTo>
                    <a:cubicBezTo>
                      <a:pt x="18106" y="25498"/>
                      <a:pt x="18076" y="25538"/>
                      <a:pt x="18096" y="25578"/>
                    </a:cubicBezTo>
                    <a:cubicBezTo>
                      <a:pt x="18119" y="25574"/>
                      <a:pt x="18140" y="25573"/>
                      <a:pt x="18160" y="25573"/>
                    </a:cubicBezTo>
                    <a:cubicBezTo>
                      <a:pt x="18199" y="25573"/>
                      <a:pt x="18232" y="25578"/>
                      <a:pt x="18265" y="25578"/>
                    </a:cubicBezTo>
                    <a:cubicBezTo>
                      <a:pt x="18255" y="25558"/>
                      <a:pt x="18255" y="25548"/>
                      <a:pt x="18245" y="25538"/>
                    </a:cubicBezTo>
                    <a:cubicBezTo>
                      <a:pt x="18190" y="25436"/>
                      <a:pt x="18103" y="25352"/>
                      <a:pt x="18130" y="25352"/>
                    </a:cubicBezTo>
                    <a:cubicBezTo>
                      <a:pt x="18137" y="25352"/>
                      <a:pt x="18151" y="25357"/>
                      <a:pt x="18176" y="25370"/>
                    </a:cubicBezTo>
                    <a:cubicBezTo>
                      <a:pt x="18285" y="25419"/>
                      <a:pt x="18275" y="25419"/>
                      <a:pt x="18305" y="25459"/>
                    </a:cubicBezTo>
                    <a:cubicBezTo>
                      <a:pt x="18314" y="25488"/>
                      <a:pt x="18324" y="25508"/>
                      <a:pt x="18334" y="25538"/>
                    </a:cubicBezTo>
                    <a:cubicBezTo>
                      <a:pt x="18453" y="25419"/>
                      <a:pt x="18830" y="25270"/>
                      <a:pt x="18582" y="25092"/>
                    </a:cubicBezTo>
                    <a:cubicBezTo>
                      <a:pt x="18405" y="24969"/>
                      <a:pt x="18316" y="24898"/>
                      <a:pt x="18243" y="24898"/>
                    </a:cubicBezTo>
                    <a:cubicBezTo>
                      <a:pt x="18210" y="24898"/>
                      <a:pt x="18180" y="24912"/>
                      <a:pt x="18146" y="24943"/>
                    </a:cubicBezTo>
                    <a:cubicBezTo>
                      <a:pt x="18126" y="24973"/>
                      <a:pt x="18096" y="24993"/>
                      <a:pt x="18067" y="25013"/>
                    </a:cubicBezTo>
                    <a:cubicBezTo>
                      <a:pt x="18057" y="25022"/>
                      <a:pt x="18057" y="25022"/>
                      <a:pt x="18047" y="25032"/>
                    </a:cubicBezTo>
                    <a:lnTo>
                      <a:pt x="18057" y="25032"/>
                    </a:lnTo>
                    <a:cubicBezTo>
                      <a:pt x="18067" y="25032"/>
                      <a:pt x="18076" y="25032"/>
                      <a:pt x="18086" y="25042"/>
                    </a:cubicBezTo>
                    <a:cubicBezTo>
                      <a:pt x="18106" y="25062"/>
                      <a:pt x="18126" y="25082"/>
                      <a:pt x="18136" y="25102"/>
                    </a:cubicBezTo>
                    <a:cubicBezTo>
                      <a:pt x="18106" y="25112"/>
                      <a:pt x="18076" y="25122"/>
                      <a:pt x="18057" y="25122"/>
                    </a:cubicBezTo>
                    <a:cubicBezTo>
                      <a:pt x="18037" y="25122"/>
                      <a:pt x="18007" y="25082"/>
                      <a:pt x="18007" y="25062"/>
                    </a:cubicBezTo>
                    <a:cubicBezTo>
                      <a:pt x="17957" y="25092"/>
                      <a:pt x="17908" y="25112"/>
                      <a:pt x="17868" y="25112"/>
                    </a:cubicBezTo>
                    <a:cubicBezTo>
                      <a:pt x="17836" y="25005"/>
                      <a:pt x="17803" y="24886"/>
                      <a:pt x="17737" y="24886"/>
                    </a:cubicBezTo>
                    <a:cubicBezTo>
                      <a:pt x="17723" y="24886"/>
                      <a:pt x="17707" y="24891"/>
                      <a:pt x="17690" y="24903"/>
                    </a:cubicBezTo>
                    <a:cubicBezTo>
                      <a:pt x="17620" y="24844"/>
                      <a:pt x="17531" y="24894"/>
                      <a:pt x="17541" y="24784"/>
                    </a:cubicBezTo>
                    <a:cubicBezTo>
                      <a:pt x="17541" y="24765"/>
                      <a:pt x="17541" y="24755"/>
                      <a:pt x="17551" y="24735"/>
                    </a:cubicBezTo>
                    <a:cubicBezTo>
                      <a:pt x="17551" y="24725"/>
                      <a:pt x="17551" y="24725"/>
                      <a:pt x="17551" y="24715"/>
                    </a:cubicBezTo>
                    <a:cubicBezTo>
                      <a:pt x="17591" y="24566"/>
                      <a:pt x="17640" y="24408"/>
                      <a:pt x="17710" y="24348"/>
                    </a:cubicBezTo>
                    <a:cubicBezTo>
                      <a:pt x="17858" y="24566"/>
                      <a:pt x="17948" y="24596"/>
                      <a:pt x="18166" y="24784"/>
                    </a:cubicBezTo>
                    <a:cubicBezTo>
                      <a:pt x="18281" y="24882"/>
                      <a:pt x="18427" y="24929"/>
                      <a:pt x="18512" y="24929"/>
                    </a:cubicBezTo>
                    <a:cubicBezTo>
                      <a:pt x="18610" y="24929"/>
                      <a:pt x="18629" y="24867"/>
                      <a:pt x="18433" y="24745"/>
                    </a:cubicBezTo>
                    <a:cubicBezTo>
                      <a:pt x="18176" y="24586"/>
                      <a:pt x="18047" y="24467"/>
                      <a:pt x="17987" y="24388"/>
                    </a:cubicBezTo>
                    <a:cubicBezTo>
                      <a:pt x="17987" y="24368"/>
                      <a:pt x="17987" y="24358"/>
                      <a:pt x="17977" y="24338"/>
                    </a:cubicBezTo>
                    <a:cubicBezTo>
                      <a:pt x="17977" y="24318"/>
                      <a:pt x="17967" y="24299"/>
                      <a:pt x="17957" y="24279"/>
                    </a:cubicBezTo>
                    <a:cubicBezTo>
                      <a:pt x="17957" y="24209"/>
                      <a:pt x="17948" y="24061"/>
                      <a:pt x="18037" y="24011"/>
                    </a:cubicBezTo>
                    <a:cubicBezTo>
                      <a:pt x="18245" y="24120"/>
                      <a:pt x="18305" y="24209"/>
                      <a:pt x="18265" y="24348"/>
                    </a:cubicBezTo>
                    <a:cubicBezTo>
                      <a:pt x="18237" y="24449"/>
                      <a:pt x="18343" y="24564"/>
                      <a:pt x="18432" y="24564"/>
                    </a:cubicBezTo>
                    <a:cubicBezTo>
                      <a:pt x="18501" y="24564"/>
                      <a:pt x="18560" y="24497"/>
                      <a:pt x="18542" y="24309"/>
                    </a:cubicBezTo>
                    <a:cubicBezTo>
                      <a:pt x="18533" y="24239"/>
                      <a:pt x="18533" y="24170"/>
                      <a:pt x="18523" y="24100"/>
                    </a:cubicBezTo>
                    <a:lnTo>
                      <a:pt x="18523" y="24100"/>
                    </a:lnTo>
                    <a:cubicBezTo>
                      <a:pt x="18532" y="24101"/>
                      <a:pt x="18542" y="24102"/>
                      <a:pt x="18550" y="24102"/>
                    </a:cubicBezTo>
                    <a:cubicBezTo>
                      <a:pt x="18647" y="24102"/>
                      <a:pt x="18672" y="24049"/>
                      <a:pt x="18562" y="23922"/>
                    </a:cubicBezTo>
                    <a:cubicBezTo>
                      <a:pt x="18542" y="23902"/>
                      <a:pt x="18533" y="23892"/>
                      <a:pt x="18513" y="23872"/>
                    </a:cubicBezTo>
                    <a:cubicBezTo>
                      <a:pt x="18503" y="23692"/>
                      <a:pt x="18476" y="23584"/>
                      <a:pt x="18334" y="23584"/>
                    </a:cubicBezTo>
                    <a:cubicBezTo>
                      <a:pt x="18328" y="23584"/>
                      <a:pt x="18321" y="23584"/>
                      <a:pt x="18314" y="23585"/>
                    </a:cubicBezTo>
                    <a:cubicBezTo>
                      <a:pt x="18298" y="23585"/>
                      <a:pt x="18283" y="23586"/>
                      <a:pt x="18269" y="23586"/>
                    </a:cubicBezTo>
                    <a:cubicBezTo>
                      <a:pt x="18085" y="23586"/>
                      <a:pt x="18139" y="23523"/>
                      <a:pt x="18047" y="23367"/>
                    </a:cubicBezTo>
                    <a:cubicBezTo>
                      <a:pt x="18027" y="23416"/>
                      <a:pt x="17987" y="23456"/>
                      <a:pt x="17948" y="23496"/>
                    </a:cubicBezTo>
                    <a:cubicBezTo>
                      <a:pt x="17911" y="23466"/>
                      <a:pt x="17886" y="23448"/>
                      <a:pt x="17863" y="23448"/>
                    </a:cubicBezTo>
                    <a:cubicBezTo>
                      <a:pt x="17854" y="23448"/>
                      <a:pt x="17846" y="23451"/>
                      <a:pt x="17839" y="23456"/>
                    </a:cubicBezTo>
                    <a:cubicBezTo>
                      <a:pt x="17826" y="23464"/>
                      <a:pt x="17818" y="23467"/>
                      <a:pt x="17810" y="23467"/>
                    </a:cubicBezTo>
                    <a:cubicBezTo>
                      <a:pt x="17781" y="23467"/>
                      <a:pt x="17775" y="23412"/>
                      <a:pt x="17680" y="23357"/>
                    </a:cubicBezTo>
                    <a:cubicBezTo>
                      <a:pt x="17626" y="23324"/>
                      <a:pt x="17586" y="23316"/>
                      <a:pt x="17553" y="23316"/>
                    </a:cubicBezTo>
                    <a:cubicBezTo>
                      <a:pt x="17528" y="23316"/>
                      <a:pt x="17508" y="23320"/>
                      <a:pt x="17489" y="23320"/>
                    </a:cubicBezTo>
                    <a:cubicBezTo>
                      <a:pt x="17473" y="23320"/>
                      <a:pt x="17458" y="23318"/>
                      <a:pt x="17442" y="23307"/>
                    </a:cubicBezTo>
                    <a:cubicBezTo>
                      <a:pt x="17402" y="23277"/>
                      <a:pt x="17313" y="23248"/>
                      <a:pt x="17273" y="23218"/>
                    </a:cubicBezTo>
                    <a:cubicBezTo>
                      <a:pt x="17283" y="23208"/>
                      <a:pt x="17303" y="23208"/>
                      <a:pt x="17313" y="23208"/>
                    </a:cubicBezTo>
                    <a:cubicBezTo>
                      <a:pt x="17353" y="23208"/>
                      <a:pt x="17402" y="23198"/>
                      <a:pt x="17472" y="23188"/>
                    </a:cubicBezTo>
                    <a:cubicBezTo>
                      <a:pt x="17501" y="23198"/>
                      <a:pt x="17541" y="23208"/>
                      <a:pt x="17571" y="23228"/>
                    </a:cubicBezTo>
                    <a:cubicBezTo>
                      <a:pt x="17627" y="23242"/>
                      <a:pt x="17678" y="23256"/>
                      <a:pt x="17717" y="23256"/>
                    </a:cubicBezTo>
                    <a:cubicBezTo>
                      <a:pt x="17733" y="23256"/>
                      <a:pt x="17748" y="23253"/>
                      <a:pt x="17759" y="23248"/>
                    </a:cubicBezTo>
                    <a:cubicBezTo>
                      <a:pt x="17710" y="23238"/>
                      <a:pt x="17700" y="23208"/>
                      <a:pt x="17769" y="23119"/>
                    </a:cubicBezTo>
                    <a:cubicBezTo>
                      <a:pt x="17779" y="23119"/>
                      <a:pt x="17779" y="23119"/>
                      <a:pt x="17779" y="23109"/>
                    </a:cubicBezTo>
                    <a:cubicBezTo>
                      <a:pt x="17779" y="23109"/>
                      <a:pt x="17779" y="23109"/>
                      <a:pt x="17789" y="23099"/>
                    </a:cubicBezTo>
                    <a:cubicBezTo>
                      <a:pt x="17849" y="23028"/>
                      <a:pt x="17900" y="23002"/>
                      <a:pt x="17945" y="23002"/>
                    </a:cubicBezTo>
                    <a:cubicBezTo>
                      <a:pt x="18057" y="23002"/>
                      <a:pt x="18136" y="23158"/>
                      <a:pt x="18235" y="23158"/>
                    </a:cubicBezTo>
                    <a:cubicBezTo>
                      <a:pt x="18374" y="23158"/>
                      <a:pt x="18503" y="22792"/>
                      <a:pt x="18344" y="22682"/>
                    </a:cubicBezTo>
                    <a:cubicBezTo>
                      <a:pt x="18220" y="22599"/>
                      <a:pt x="18276" y="22502"/>
                      <a:pt x="18356" y="22502"/>
                    </a:cubicBezTo>
                    <a:cubicBezTo>
                      <a:pt x="18371" y="22502"/>
                      <a:pt x="18388" y="22506"/>
                      <a:pt x="18404" y="22514"/>
                    </a:cubicBezTo>
                    <a:cubicBezTo>
                      <a:pt x="18432" y="22525"/>
                      <a:pt x="18472" y="22533"/>
                      <a:pt x="18512" y="22533"/>
                    </a:cubicBezTo>
                    <a:cubicBezTo>
                      <a:pt x="18612" y="22533"/>
                      <a:pt x="18715" y="22487"/>
                      <a:pt x="18652" y="22345"/>
                    </a:cubicBezTo>
                    <a:cubicBezTo>
                      <a:pt x="18552" y="22097"/>
                      <a:pt x="18820" y="22028"/>
                      <a:pt x="18850" y="21969"/>
                    </a:cubicBezTo>
                    <a:cubicBezTo>
                      <a:pt x="18879" y="21920"/>
                      <a:pt x="18777" y="21760"/>
                      <a:pt x="18662" y="21760"/>
                    </a:cubicBezTo>
                    <a:cubicBezTo>
                      <a:pt x="18658" y="21760"/>
                      <a:pt x="18655" y="21760"/>
                      <a:pt x="18652" y="21760"/>
                    </a:cubicBezTo>
                    <a:cubicBezTo>
                      <a:pt x="18648" y="21761"/>
                      <a:pt x="18645" y="21761"/>
                      <a:pt x="18642" y="21761"/>
                    </a:cubicBezTo>
                    <a:cubicBezTo>
                      <a:pt x="18545" y="21761"/>
                      <a:pt x="18448" y="21638"/>
                      <a:pt x="18578" y="21638"/>
                    </a:cubicBezTo>
                    <a:cubicBezTo>
                      <a:pt x="18590" y="21638"/>
                      <a:pt x="18605" y="21639"/>
                      <a:pt x="18622" y="21641"/>
                    </a:cubicBezTo>
                    <a:cubicBezTo>
                      <a:pt x="18728" y="21664"/>
                      <a:pt x="18793" y="21718"/>
                      <a:pt x="18834" y="21718"/>
                    </a:cubicBezTo>
                    <a:cubicBezTo>
                      <a:pt x="18865" y="21718"/>
                      <a:pt x="18881" y="21686"/>
                      <a:pt x="18890" y="21582"/>
                    </a:cubicBezTo>
                    <a:cubicBezTo>
                      <a:pt x="18909" y="21344"/>
                      <a:pt x="18860" y="21344"/>
                      <a:pt x="18929" y="21185"/>
                    </a:cubicBezTo>
                    <a:cubicBezTo>
                      <a:pt x="18949" y="21136"/>
                      <a:pt x="18989" y="20967"/>
                      <a:pt x="19018" y="20808"/>
                    </a:cubicBezTo>
                    <a:lnTo>
                      <a:pt x="19018" y="20808"/>
                    </a:lnTo>
                    <a:cubicBezTo>
                      <a:pt x="18914" y="20920"/>
                      <a:pt x="18825" y="20968"/>
                      <a:pt x="18740" y="20968"/>
                    </a:cubicBezTo>
                    <a:cubicBezTo>
                      <a:pt x="18590" y="20968"/>
                      <a:pt x="18451" y="20822"/>
                      <a:pt x="18255" y="20620"/>
                    </a:cubicBezTo>
                    <a:cubicBezTo>
                      <a:pt x="18265" y="20570"/>
                      <a:pt x="18255" y="20511"/>
                      <a:pt x="18215" y="20491"/>
                    </a:cubicBezTo>
                    <a:cubicBezTo>
                      <a:pt x="18141" y="20441"/>
                      <a:pt x="18177" y="20385"/>
                      <a:pt x="18225" y="20385"/>
                    </a:cubicBezTo>
                    <a:cubicBezTo>
                      <a:pt x="18235" y="20385"/>
                      <a:pt x="18245" y="20387"/>
                      <a:pt x="18255" y="20392"/>
                    </a:cubicBezTo>
                    <a:cubicBezTo>
                      <a:pt x="18273" y="20398"/>
                      <a:pt x="18298" y="20402"/>
                      <a:pt x="18322" y="20402"/>
                    </a:cubicBezTo>
                    <a:cubicBezTo>
                      <a:pt x="18381" y="20402"/>
                      <a:pt x="18438" y="20379"/>
                      <a:pt x="18404" y="20303"/>
                    </a:cubicBezTo>
                    <a:cubicBezTo>
                      <a:pt x="18334" y="20154"/>
                      <a:pt x="18503" y="20114"/>
                      <a:pt x="18523" y="20085"/>
                    </a:cubicBezTo>
                    <a:cubicBezTo>
                      <a:pt x="18532" y="20056"/>
                      <a:pt x="18479" y="19965"/>
                      <a:pt x="18413" y="19965"/>
                    </a:cubicBezTo>
                    <a:cubicBezTo>
                      <a:pt x="18410" y="19965"/>
                      <a:pt x="18407" y="19965"/>
                      <a:pt x="18404" y="19966"/>
                    </a:cubicBezTo>
                    <a:cubicBezTo>
                      <a:pt x="18341" y="19966"/>
                      <a:pt x="18279" y="19893"/>
                      <a:pt x="18354" y="19893"/>
                    </a:cubicBezTo>
                    <a:cubicBezTo>
                      <a:pt x="18362" y="19893"/>
                      <a:pt x="18372" y="19894"/>
                      <a:pt x="18384" y="19896"/>
                    </a:cubicBezTo>
                    <a:cubicBezTo>
                      <a:pt x="18445" y="19907"/>
                      <a:pt x="18484" y="19937"/>
                      <a:pt x="18508" y="19937"/>
                    </a:cubicBezTo>
                    <a:cubicBezTo>
                      <a:pt x="18528" y="19937"/>
                      <a:pt x="18538" y="19918"/>
                      <a:pt x="18542" y="19857"/>
                    </a:cubicBezTo>
                    <a:cubicBezTo>
                      <a:pt x="18552" y="19748"/>
                      <a:pt x="18533" y="19728"/>
                      <a:pt x="18552" y="19678"/>
                    </a:cubicBezTo>
                    <a:cubicBezTo>
                      <a:pt x="18559" y="19753"/>
                      <a:pt x="18608" y="19791"/>
                      <a:pt x="18683" y="19791"/>
                    </a:cubicBezTo>
                    <a:cubicBezTo>
                      <a:pt x="18717" y="19791"/>
                      <a:pt x="18757" y="19783"/>
                      <a:pt x="18800" y="19767"/>
                    </a:cubicBezTo>
                    <a:cubicBezTo>
                      <a:pt x="18800" y="19797"/>
                      <a:pt x="18800" y="19827"/>
                      <a:pt x="18800" y="19857"/>
                    </a:cubicBezTo>
                    <a:cubicBezTo>
                      <a:pt x="18803" y="19890"/>
                      <a:pt x="18808" y="19903"/>
                      <a:pt x="18817" y="19903"/>
                    </a:cubicBezTo>
                    <a:cubicBezTo>
                      <a:pt x="18846" y="19903"/>
                      <a:pt x="18908" y="19773"/>
                      <a:pt x="18999" y="19757"/>
                    </a:cubicBezTo>
                    <a:cubicBezTo>
                      <a:pt x="19027" y="19753"/>
                      <a:pt x="19043" y="19750"/>
                      <a:pt x="19049" y="19750"/>
                    </a:cubicBezTo>
                    <a:cubicBezTo>
                      <a:pt x="19068" y="19750"/>
                      <a:pt x="18996" y="19774"/>
                      <a:pt x="18959" y="19827"/>
                    </a:cubicBezTo>
                    <a:cubicBezTo>
                      <a:pt x="18890" y="19926"/>
                      <a:pt x="18840" y="20134"/>
                      <a:pt x="18850" y="20164"/>
                    </a:cubicBezTo>
                    <a:cubicBezTo>
                      <a:pt x="18855" y="20171"/>
                      <a:pt x="18860" y="20173"/>
                      <a:pt x="18865" y="20173"/>
                    </a:cubicBezTo>
                    <a:cubicBezTo>
                      <a:pt x="18870" y="20173"/>
                      <a:pt x="18875" y="20171"/>
                      <a:pt x="18880" y="20171"/>
                    </a:cubicBezTo>
                    <a:cubicBezTo>
                      <a:pt x="18890" y="20171"/>
                      <a:pt x="18899" y="20179"/>
                      <a:pt x="18909" y="20223"/>
                    </a:cubicBezTo>
                    <a:cubicBezTo>
                      <a:pt x="18918" y="20291"/>
                      <a:pt x="19020" y="20337"/>
                      <a:pt x="19092" y="20337"/>
                    </a:cubicBezTo>
                    <a:cubicBezTo>
                      <a:pt x="19105" y="20337"/>
                      <a:pt x="19117" y="20335"/>
                      <a:pt x="19127" y="20333"/>
                    </a:cubicBezTo>
                    <a:lnTo>
                      <a:pt x="19127" y="20243"/>
                    </a:lnTo>
                    <a:cubicBezTo>
                      <a:pt x="19127" y="20096"/>
                      <a:pt x="19130" y="20038"/>
                      <a:pt x="19135" y="20038"/>
                    </a:cubicBezTo>
                    <a:cubicBezTo>
                      <a:pt x="19147" y="20038"/>
                      <a:pt x="19169" y="20330"/>
                      <a:pt x="19197" y="20570"/>
                    </a:cubicBezTo>
                    <a:cubicBezTo>
                      <a:pt x="19207" y="20699"/>
                      <a:pt x="19227" y="20818"/>
                      <a:pt x="19246" y="20858"/>
                    </a:cubicBezTo>
                    <a:cubicBezTo>
                      <a:pt x="19316" y="21017"/>
                      <a:pt x="19296" y="21334"/>
                      <a:pt x="19316" y="21572"/>
                    </a:cubicBezTo>
                    <a:cubicBezTo>
                      <a:pt x="19321" y="21632"/>
                      <a:pt x="19331" y="21654"/>
                      <a:pt x="19347" y="21654"/>
                    </a:cubicBezTo>
                    <a:cubicBezTo>
                      <a:pt x="19397" y="21654"/>
                      <a:pt x="19500" y="21426"/>
                      <a:pt x="19643" y="21403"/>
                    </a:cubicBezTo>
                    <a:cubicBezTo>
                      <a:pt x="19695" y="21396"/>
                      <a:pt x="19721" y="21391"/>
                      <a:pt x="19731" y="21391"/>
                    </a:cubicBezTo>
                    <a:cubicBezTo>
                      <a:pt x="19759" y="21391"/>
                      <a:pt x="19650" y="21427"/>
                      <a:pt x="19584" y="21522"/>
                    </a:cubicBezTo>
                    <a:cubicBezTo>
                      <a:pt x="19475" y="21701"/>
                      <a:pt x="19385" y="22058"/>
                      <a:pt x="19405" y="22107"/>
                    </a:cubicBezTo>
                    <a:cubicBezTo>
                      <a:pt x="19414" y="22122"/>
                      <a:pt x="19424" y="22125"/>
                      <a:pt x="19434" y="22125"/>
                    </a:cubicBezTo>
                    <a:cubicBezTo>
                      <a:pt x="19438" y="22125"/>
                      <a:pt x="19443" y="22124"/>
                      <a:pt x="19447" y="22124"/>
                    </a:cubicBezTo>
                    <a:cubicBezTo>
                      <a:pt x="19465" y="22124"/>
                      <a:pt x="19483" y="22132"/>
                      <a:pt x="19494" y="22216"/>
                    </a:cubicBezTo>
                    <a:cubicBezTo>
                      <a:pt x="19518" y="22337"/>
                      <a:pt x="19693" y="22419"/>
                      <a:pt x="19811" y="22419"/>
                    </a:cubicBezTo>
                    <a:cubicBezTo>
                      <a:pt x="19838" y="22419"/>
                      <a:pt x="19862" y="22414"/>
                      <a:pt x="19881" y="22405"/>
                    </a:cubicBezTo>
                    <a:cubicBezTo>
                      <a:pt x="19885" y="22403"/>
                      <a:pt x="19889" y="22402"/>
                      <a:pt x="19892" y="22402"/>
                    </a:cubicBezTo>
                    <a:cubicBezTo>
                      <a:pt x="19967" y="22402"/>
                      <a:pt x="19815" y="22816"/>
                      <a:pt x="19673" y="22920"/>
                    </a:cubicBezTo>
                    <a:cubicBezTo>
                      <a:pt x="19576" y="22985"/>
                      <a:pt x="19635" y="23125"/>
                      <a:pt x="19766" y="23125"/>
                    </a:cubicBezTo>
                    <a:cubicBezTo>
                      <a:pt x="19837" y="23125"/>
                      <a:pt x="19929" y="23084"/>
                      <a:pt x="20030" y="22970"/>
                    </a:cubicBezTo>
                    <a:cubicBezTo>
                      <a:pt x="20056" y="22939"/>
                      <a:pt x="20079" y="22926"/>
                      <a:pt x="20102" y="22926"/>
                    </a:cubicBezTo>
                    <a:cubicBezTo>
                      <a:pt x="20175" y="22926"/>
                      <a:pt x="20248" y="23068"/>
                      <a:pt x="20407" y="23258"/>
                    </a:cubicBezTo>
                    <a:cubicBezTo>
                      <a:pt x="20625" y="23505"/>
                      <a:pt x="20169" y="23367"/>
                      <a:pt x="20040" y="23555"/>
                    </a:cubicBezTo>
                    <a:cubicBezTo>
                      <a:pt x="20000" y="23617"/>
                      <a:pt x="19987" y="23638"/>
                      <a:pt x="19978" y="23638"/>
                    </a:cubicBezTo>
                    <a:cubicBezTo>
                      <a:pt x="19960" y="23638"/>
                      <a:pt x="19961" y="23552"/>
                      <a:pt x="19802" y="23545"/>
                    </a:cubicBezTo>
                    <a:cubicBezTo>
                      <a:pt x="19798" y="23545"/>
                      <a:pt x="19795" y="23545"/>
                      <a:pt x="19791" y="23545"/>
                    </a:cubicBezTo>
                    <a:cubicBezTo>
                      <a:pt x="19560" y="23545"/>
                      <a:pt x="19752" y="23879"/>
                      <a:pt x="19713" y="24309"/>
                    </a:cubicBezTo>
                    <a:cubicBezTo>
                      <a:pt x="19695" y="24497"/>
                      <a:pt x="19752" y="24564"/>
                      <a:pt x="19819" y="24564"/>
                    </a:cubicBezTo>
                    <a:cubicBezTo>
                      <a:pt x="19907" y="24564"/>
                      <a:pt x="20013" y="24449"/>
                      <a:pt x="19990" y="24348"/>
                    </a:cubicBezTo>
                    <a:cubicBezTo>
                      <a:pt x="19941" y="24170"/>
                      <a:pt x="19851" y="24209"/>
                      <a:pt x="20198" y="24051"/>
                    </a:cubicBezTo>
                    <a:cubicBezTo>
                      <a:pt x="20295" y="24003"/>
                      <a:pt x="20336" y="23982"/>
                      <a:pt x="20344" y="23982"/>
                    </a:cubicBezTo>
                    <a:cubicBezTo>
                      <a:pt x="20365" y="23982"/>
                      <a:pt x="20181" y="24110"/>
                      <a:pt x="20139" y="24259"/>
                    </a:cubicBezTo>
                    <a:cubicBezTo>
                      <a:pt x="20101" y="24419"/>
                      <a:pt x="20208" y="24590"/>
                      <a:pt x="20314" y="24590"/>
                    </a:cubicBezTo>
                    <a:cubicBezTo>
                      <a:pt x="20347" y="24590"/>
                      <a:pt x="20379" y="24574"/>
                      <a:pt x="20407" y="24537"/>
                    </a:cubicBezTo>
                    <a:cubicBezTo>
                      <a:pt x="20453" y="24486"/>
                      <a:pt x="20494" y="24462"/>
                      <a:pt x="20530" y="24462"/>
                    </a:cubicBezTo>
                    <a:cubicBezTo>
                      <a:pt x="20579" y="24462"/>
                      <a:pt x="20620" y="24506"/>
                      <a:pt x="20654" y="24586"/>
                    </a:cubicBezTo>
                    <a:lnTo>
                      <a:pt x="20654" y="19430"/>
                    </a:lnTo>
                    <a:lnTo>
                      <a:pt x="20654" y="19192"/>
                    </a:lnTo>
                    <a:cubicBezTo>
                      <a:pt x="20645" y="19182"/>
                      <a:pt x="20635" y="19182"/>
                      <a:pt x="20625" y="19182"/>
                    </a:cubicBezTo>
                    <a:lnTo>
                      <a:pt x="20654" y="19182"/>
                    </a:lnTo>
                    <a:lnTo>
                      <a:pt x="20654" y="18895"/>
                    </a:lnTo>
                    <a:lnTo>
                      <a:pt x="20654" y="14324"/>
                    </a:lnTo>
                    <a:lnTo>
                      <a:pt x="20654" y="14135"/>
                    </a:lnTo>
                    <a:cubicBezTo>
                      <a:pt x="20605" y="14106"/>
                      <a:pt x="20476" y="14056"/>
                      <a:pt x="20575" y="14007"/>
                    </a:cubicBezTo>
                    <a:cubicBezTo>
                      <a:pt x="20605" y="13987"/>
                      <a:pt x="20635" y="13967"/>
                      <a:pt x="20654" y="13957"/>
                    </a:cubicBezTo>
                    <a:lnTo>
                      <a:pt x="20654" y="13828"/>
                    </a:lnTo>
                    <a:cubicBezTo>
                      <a:pt x="20646" y="13834"/>
                      <a:pt x="20636" y="13837"/>
                      <a:pt x="20626" y="13837"/>
                    </a:cubicBezTo>
                    <a:cubicBezTo>
                      <a:pt x="20602" y="13837"/>
                      <a:pt x="20578" y="13816"/>
                      <a:pt x="20585" y="13759"/>
                    </a:cubicBezTo>
                    <a:cubicBezTo>
                      <a:pt x="20605" y="13610"/>
                      <a:pt x="20526" y="13511"/>
                      <a:pt x="20625" y="13511"/>
                    </a:cubicBezTo>
                    <a:cubicBezTo>
                      <a:pt x="20635" y="13511"/>
                      <a:pt x="20645" y="13521"/>
                      <a:pt x="20654" y="13521"/>
                    </a:cubicBezTo>
                    <a:lnTo>
                      <a:pt x="20654" y="13362"/>
                    </a:lnTo>
                    <a:cubicBezTo>
                      <a:pt x="20636" y="13371"/>
                      <a:pt x="20619" y="13375"/>
                      <a:pt x="20604" y="13375"/>
                    </a:cubicBezTo>
                    <a:cubicBezTo>
                      <a:pt x="20557" y="13375"/>
                      <a:pt x="20537" y="13335"/>
                      <a:pt x="20575" y="13312"/>
                    </a:cubicBezTo>
                    <a:cubicBezTo>
                      <a:pt x="20605" y="13293"/>
                      <a:pt x="20645" y="13233"/>
                      <a:pt x="20654" y="13193"/>
                    </a:cubicBezTo>
                    <a:lnTo>
                      <a:pt x="20654" y="13164"/>
                    </a:lnTo>
                    <a:lnTo>
                      <a:pt x="20654" y="12400"/>
                    </a:lnTo>
                    <a:cubicBezTo>
                      <a:pt x="20535" y="12321"/>
                      <a:pt x="20446" y="12202"/>
                      <a:pt x="20496" y="12083"/>
                    </a:cubicBezTo>
                    <a:cubicBezTo>
                      <a:pt x="20615" y="11746"/>
                      <a:pt x="20357" y="11587"/>
                      <a:pt x="19465" y="11280"/>
                    </a:cubicBezTo>
                    <a:cubicBezTo>
                      <a:pt x="19425" y="11260"/>
                      <a:pt x="19395" y="11250"/>
                      <a:pt x="19365" y="11250"/>
                    </a:cubicBezTo>
                    <a:cubicBezTo>
                      <a:pt x="19494" y="11230"/>
                      <a:pt x="19603" y="11121"/>
                      <a:pt x="19653" y="11012"/>
                    </a:cubicBezTo>
                    <a:cubicBezTo>
                      <a:pt x="19653" y="11002"/>
                      <a:pt x="19653" y="11002"/>
                      <a:pt x="19653" y="11002"/>
                    </a:cubicBezTo>
                    <a:cubicBezTo>
                      <a:pt x="19643" y="11012"/>
                      <a:pt x="19633" y="11022"/>
                      <a:pt x="19633" y="11022"/>
                    </a:cubicBezTo>
                    <a:lnTo>
                      <a:pt x="19375" y="11032"/>
                    </a:lnTo>
                    <a:cubicBezTo>
                      <a:pt x="19375" y="11101"/>
                      <a:pt x="19306" y="11191"/>
                      <a:pt x="19316" y="11230"/>
                    </a:cubicBezTo>
                    <a:cubicBezTo>
                      <a:pt x="19306" y="11220"/>
                      <a:pt x="19296" y="11220"/>
                      <a:pt x="19276" y="11220"/>
                    </a:cubicBezTo>
                    <a:cubicBezTo>
                      <a:pt x="19306" y="11210"/>
                      <a:pt x="19326" y="11201"/>
                      <a:pt x="19306" y="11131"/>
                    </a:cubicBezTo>
                    <a:cubicBezTo>
                      <a:pt x="19296" y="11101"/>
                      <a:pt x="19286" y="11072"/>
                      <a:pt x="19266" y="11042"/>
                    </a:cubicBezTo>
                    <a:cubicBezTo>
                      <a:pt x="19230" y="10954"/>
                      <a:pt x="19182" y="10887"/>
                      <a:pt x="19123" y="10887"/>
                    </a:cubicBezTo>
                    <a:cubicBezTo>
                      <a:pt x="19103" y="10887"/>
                      <a:pt x="19081" y="10895"/>
                      <a:pt x="19058" y="10913"/>
                    </a:cubicBezTo>
                    <a:cubicBezTo>
                      <a:pt x="18999" y="10963"/>
                      <a:pt x="18959" y="10982"/>
                      <a:pt x="18939" y="10992"/>
                    </a:cubicBezTo>
                    <a:lnTo>
                      <a:pt x="18919" y="10992"/>
                    </a:lnTo>
                    <a:cubicBezTo>
                      <a:pt x="18909" y="10982"/>
                      <a:pt x="18899" y="10953"/>
                      <a:pt x="18919" y="10893"/>
                    </a:cubicBezTo>
                    <a:cubicBezTo>
                      <a:pt x="18949" y="10834"/>
                      <a:pt x="19038" y="10754"/>
                      <a:pt x="19098" y="10695"/>
                    </a:cubicBezTo>
                    <a:cubicBezTo>
                      <a:pt x="19108" y="10705"/>
                      <a:pt x="19118" y="10725"/>
                      <a:pt x="19127" y="10744"/>
                    </a:cubicBezTo>
                    <a:cubicBezTo>
                      <a:pt x="19155" y="10779"/>
                      <a:pt x="19187" y="10836"/>
                      <a:pt x="19204" y="10836"/>
                    </a:cubicBezTo>
                    <a:cubicBezTo>
                      <a:pt x="19212" y="10836"/>
                      <a:pt x="19217" y="10825"/>
                      <a:pt x="19217" y="10794"/>
                    </a:cubicBezTo>
                    <a:cubicBezTo>
                      <a:pt x="19217" y="10705"/>
                      <a:pt x="19118" y="10695"/>
                      <a:pt x="19177" y="10655"/>
                    </a:cubicBezTo>
                    <a:cubicBezTo>
                      <a:pt x="19195" y="10643"/>
                      <a:pt x="19213" y="10640"/>
                      <a:pt x="19230" y="10640"/>
                    </a:cubicBezTo>
                    <a:cubicBezTo>
                      <a:pt x="19248" y="10640"/>
                      <a:pt x="19265" y="10644"/>
                      <a:pt x="19277" y="10644"/>
                    </a:cubicBezTo>
                    <a:cubicBezTo>
                      <a:pt x="19292" y="10644"/>
                      <a:pt x="19300" y="10639"/>
                      <a:pt x="19296" y="10615"/>
                    </a:cubicBezTo>
                    <a:cubicBezTo>
                      <a:pt x="19286" y="10546"/>
                      <a:pt x="19316" y="10526"/>
                      <a:pt x="19237" y="10526"/>
                    </a:cubicBezTo>
                    <a:cubicBezTo>
                      <a:pt x="19186" y="10526"/>
                      <a:pt x="19140" y="10550"/>
                      <a:pt x="19116" y="10550"/>
                    </a:cubicBezTo>
                    <a:cubicBezTo>
                      <a:pt x="19101" y="10550"/>
                      <a:pt x="19094" y="10542"/>
                      <a:pt x="19098" y="10516"/>
                    </a:cubicBezTo>
                    <a:cubicBezTo>
                      <a:pt x="19118" y="10457"/>
                      <a:pt x="19157" y="10437"/>
                      <a:pt x="19177" y="10427"/>
                    </a:cubicBezTo>
                    <a:cubicBezTo>
                      <a:pt x="19197" y="10427"/>
                      <a:pt x="19167" y="10378"/>
                      <a:pt x="19167" y="10378"/>
                    </a:cubicBezTo>
                    <a:cubicBezTo>
                      <a:pt x="19167" y="10378"/>
                      <a:pt x="18989" y="10358"/>
                      <a:pt x="18959" y="10308"/>
                    </a:cubicBezTo>
                    <a:cubicBezTo>
                      <a:pt x="18959" y="10298"/>
                      <a:pt x="18959" y="10298"/>
                      <a:pt x="18959" y="10288"/>
                    </a:cubicBezTo>
                    <a:cubicBezTo>
                      <a:pt x="18959" y="10288"/>
                      <a:pt x="18963" y="10293"/>
                      <a:pt x="18966" y="10293"/>
                    </a:cubicBezTo>
                    <a:cubicBezTo>
                      <a:pt x="18968" y="10293"/>
                      <a:pt x="18969" y="10292"/>
                      <a:pt x="18969" y="10288"/>
                    </a:cubicBezTo>
                    <a:cubicBezTo>
                      <a:pt x="18969" y="10249"/>
                      <a:pt x="18999" y="10219"/>
                      <a:pt x="19018" y="10219"/>
                    </a:cubicBezTo>
                    <a:cubicBezTo>
                      <a:pt x="19028" y="10219"/>
                      <a:pt x="19028" y="10229"/>
                      <a:pt x="19038" y="10249"/>
                    </a:cubicBezTo>
                    <a:cubicBezTo>
                      <a:pt x="19058" y="10308"/>
                      <a:pt x="19118" y="10368"/>
                      <a:pt x="19197" y="10368"/>
                    </a:cubicBezTo>
                    <a:cubicBezTo>
                      <a:pt x="19266" y="10368"/>
                      <a:pt x="19157" y="10278"/>
                      <a:pt x="19197" y="10239"/>
                    </a:cubicBezTo>
                    <a:cubicBezTo>
                      <a:pt x="19208" y="10220"/>
                      <a:pt x="19230" y="10217"/>
                      <a:pt x="19252" y="10217"/>
                    </a:cubicBezTo>
                    <a:cubicBezTo>
                      <a:pt x="19265" y="10217"/>
                      <a:pt x="19278" y="10218"/>
                      <a:pt x="19289" y="10218"/>
                    </a:cubicBezTo>
                    <a:cubicBezTo>
                      <a:pt x="19310" y="10218"/>
                      <a:pt x="19324" y="10214"/>
                      <a:pt x="19316" y="10189"/>
                    </a:cubicBezTo>
                    <a:cubicBezTo>
                      <a:pt x="19296" y="10130"/>
                      <a:pt x="19365" y="10090"/>
                      <a:pt x="19415" y="10090"/>
                    </a:cubicBezTo>
                    <a:cubicBezTo>
                      <a:pt x="19475" y="10090"/>
                      <a:pt x="19385" y="10050"/>
                      <a:pt x="19316" y="10030"/>
                    </a:cubicBezTo>
                    <a:cubicBezTo>
                      <a:pt x="19302" y="10029"/>
                      <a:pt x="19290" y="10028"/>
                      <a:pt x="19279" y="10028"/>
                    </a:cubicBezTo>
                    <a:cubicBezTo>
                      <a:pt x="19237" y="10028"/>
                      <a:pt x="19215" y="10040"/>
                      <a:pt x="19167" y="10040"/>
                    </a:cubicBezTo>
                    <a:cubicBezTo>
                      <a:pt x="19130" y="10046"/>
                      <a:pt x="19102" y="10057"/>
                      <a:pt x="19083" y="10057"/>
                    </a:cubicBezTo>
                    <a:cubicBezTo>
                      <a:pt x="19067" y="10057"/>
                      <a:pt x="19058" y="10048"/>
                      <a:pt x="19058" y="10021"/>
                    </a:cubicBezTo>
                    <a:cubicBezTo>
                      <a:pt x="19058" y="9981"/>
                      <a:pt x="19038" y="9931"/>
                      <a:pt x="19009" y="9921"/>
                    </a:cubicBezTo>
                    <a:cubicBezTo>
                      <a:pt x="18999" y="9902"/>
                      <a:pt x="18979" y="9892"/>
                      <a:pt x="18969" y="9852"/>
                    </a:cubicBezTo>
                    <a:cubicBezTo>
                      <a:pt x="18959" y="9822"/>
                      <a:pt x="18959" y="9802"/>
                      <a:pt x="18949" y="9773"/>
                    </a:cubicBezTo>
                    <a:lnTo>
                      <a:pt x="18949" y="9773"/>
                    </a:lnTo>
                    <a:cubicBezTo>
                      <a:pt x="18969" y="9783"/>
                      <a:pt x="18979" y="9783"/>
                      <a:pt x="18989" y="9793"/>
                    </a:cubicBezTo>
                    <a:cubicBezTo>
                      <a:pt x="18997" y="9818"/>
                      <a:pt x="19054" y="9857"/>
                      <a:pt x="19090" y="9857"/>
                    </a:cubicBezTo>
                    <a:cubicBezTo>
                      <a:pt x="19097" y="9857"/>
                      <a:pt x="19103" y="9855"/>
                      <a:pt x="19108" y="9852"/>
                    </a:cubicBezTo>
                    <a:cubicBezTo>
                      <a:pt x="19113" y="9847"/>
                      <a:pt x="19118" y="9845"/>
                      <a:pt x="19123" y="9845"/>
                    </a:cubicBezTo>
                    <a:cubicBezTo>
                      <a:pt x="19127" y="9845"/>
                      <a:pt x="19132" y="9847"/>
                      <a:pt x="19137" y="9852"/>
                    </a:cubicBezTo>
                    <a:cubicBezTo>
                      <a:pt x="18880" y="10149"/>
                      <a:pt x="19633" y="9872"/>
                      <a:pt x="19911" y="10199"/>
                    </a:cubicBezTo>
                    <a:cubicBezTo>
                      <a:pt x="19970" y="10268"/>
                      <a:pt x="20010" y="10328"/>
                      <a:pt x="20050" y="10387"/>
                    </a:cubicBezTo>
                    <a:cubicBezTo>
                      <a:pt x="20050" y="10407"/>
                      <a:pt x="20060" y="10417"/>
                      <a:pt x="20069" y="10437"/>
                    </a:cubicBezTo>
                    <a:cubicBezTo>
                      <a:pt x="20040" y="10437"/>
                      <a:pt x="20020" y="10447"/>
                      <a:pt x="19990" y="10447"/>
                    </a:cubicBezTo>
                    <a:cubicBezTo>
                      <a:pt x="20000" y="10477"/>
                      <a:pt x="19990" y="10536"/>
                      <a:pt x="19990" y="10596"/>
                    </a:cubicBezTo>
                    <a:cubicBezTo>
                      <a:pt x="19990" y="10633"/>
                      <a:pt x="20007" y="10644"/>
                      <a:pt x="20031" y="10644"/>
                    </a:cubicBezTo>
                    <a:cubicBezTo>
                      <a:pt x="20066" y="10644"/>
                      <a:pt x="20114" y="10621"/>
                      <a:pt x="20149" y="10615"/>
                    </a:cubicBezTo>
                    <a:cubicBezTo>
                      <a:pt x="20169" y="10615"/>
                      <a:pt x="20188" y="10606"/>
                      <a:pt x="20198" y="10606"/>
                    </a:cubicBezTo>
                    <a:cubicBezTo>
                      <a:pt x="20248" y="10625"/>
                      <a:pt x="20317" y="10645"/>
                      <a:pt x="20436" y="10645"/>
                    </a:cubicBezTo>
                    <a:cubicBezTo>
                      <a:pt x="20456" y="10685"/>
                      <a:pt x="20466" y="10725"/>
                      <a:pt x="20436" y="10725"/>
                    </a:cubicBezTo>
                    <a:cubicBezTo>
                      <a:pt x="20377" y="10734"/>
                      <a:pt x="20278" y="10774"/>
                      <a:pt x="20298" y="10873"/>
                    </a:cubicBezTo>
                    <a:cubicBezTo>
                      <a:pt x="20301" y="10889"/>
                      <a:pt x="20301" y="10895"/>
                      <a:pt x="20300" y="10895"/>
                    </a:cubicBezTo>
                    <a:cubicBezTo>
                      <a:pt x="20292" y="10895"/>
                      <a:pt x="20250" y="10800"/>
                      <a:pt x="20217" y="10800"/>
                    </a:cubicBezTo>
                    <a:cubicBezTo>
                      <a:pt x="20210" y="10800"/>
                      <a:pt x="20204" y="10804"/>
                      <a:pt x="20198" y="10814"/>
                    </a:cubicBezTo>
                    <a:cubicBezTo>
                      <a:pt x="20188" y="10834"/>
                      <a:pt x="20188" y="10863"/>
                      <a:pt x="20179" y="10903"/>
                    </a:cubicBezTo>
                    <a:cubicBezTo>
                      <a:pt x="20288" y="10953"/>
                      <a:pt x="20407" y="11032"/>
                      <a:pt x="20407" y="11032"/>
                    </a:cubicBezTo>
                    <a:lnTo>
                      <a:pt x="20654" y="11062"/>
                    </a:lnTo>
                    <a:lnTo>
                      <a:pt x="20654" y="10645"/>
                    </a:lnTo>
                    <a:lnTo>
                      <a:pt x="20654" y="9743"/>
                    </a:lnTo>
                    <a:lnTo>
                      <a:pt x="20654" y="8930"/>
                    </a:lnTo>
                    <a:lnTo>
                      <a:pt x="20654" y="8623"/>
                    </a:lnTo>
                    <a:lnTo>
                      <a:pt x="20654" y="8464"/>
                    </a:lnTo>
                    <a:lnTo>
                      <a:pt x="20654" y="8137"/>
                    </a:lnTo>
                    <a:lnTo>
                      <a:pt x="20654" y="7879"/>
                    </a:lnTo>
                    <a:lnTo>
                      <a:pt x="20654" y="7690"/>
                    </a:lnTo>
                    <a:lnTo>
                      <a:pt x="20654" y="6996"/>
                    </a:lnTo>
                    <a:lnTo>
                      <a:pt x="20654" y="6848"/>
                    </a:lnTo>
                    <a:lnTo>
                      <a:pt x="20654" y="5985"/>
                    </a:lnTo>
                    <a:cubicBezTo>
                      <a:pt x="20615" y="6015"/>
                      <a:pt x="20565" y="6035"/>
                      <a:pt x="20535" y="6054"/>
                    </a:cubicBezTo>
                    <a:cubicBezTo>
                      <a:pt x="20516" y="6066"/>
                      <a:pt x="20498" y="6069"/>
                      <a:pt x="20480" y="6069"/>
                    </a:cubicBezTo>
                    <a:cubicBezTo>
                      <a:pt x="20465" y="6069"/>
                      <a:pt x="20449" y="6067"/>
                      <a:pt x="20432" y="6067"/>
                    </a:cubicBezTo>
                    <a:cubicBezTo>
                      <a:pt x="20415" y="6067"/>
                      <a:pt x="20397" y="6068"/>
                      <a:pt x="20377" y="6074"/>
                    </a:cubicBezTo>
                    <a:cubicBezTo>
                      <a:pt x="20377" y="6064"/>
                      <a:pt x="20367" y="6054"/>
                      <a:pt x="20367" y="6045"/>
                    </a:cubicBezTo>
                    <a:cubicBezTo>
                      <a:pt x="20347" y="5975"/>
                      <a:pt x="20337" y="5916"/>
                      <a:pt x="20327" y="5866"/>
                    </a:cubicBezTo>
                    <a:cubicBezTo>
                      <a:pt x="20367" y="5846"/>
                      <a:pt x="20397" y="5826"/>
                      <a:pt x="20416" y="5816"/>
                    </a:cubicBezTo>
                    <a:cubicBezTo>
                      <a:pt x="20437" y="5803"/>
                      <a:pt x="20456" y="5796"/>
                      <a:pt x="20478" y="5796"/>
                    </a:cubicBezTo>
                    <a:cubicBezTo>
                      <a:pt x="20519" y="5796"/>
                      <a:pt x="20570" y="5820"/>
                      <a:pt x="20654" y="5866"/>
                    </a:cubicBezTo>
                    <a:lnTo>
                      <a:pt x="20654" y="5594"/>
                    </a:lnTo>
                    <a:lnTo>
                      <a:pt x="20654" y="5594"/>
                    </a:lnTo>
                    <a:cubicBezTo>
                      <a:pt x="20648" y="5643"/>
                      <a:pt x="20619" y="5661"/>
                      <a:pt x="20587" y="5661"/>
                    </a:cubicBezTo>
                    <a:cubicBezTo>
                      <a:pt x="20535" y="5661"/>
                      <a:pt x="20475" y="5613"/>
                      <a:pt x="20486" y="5569"/>
                    </a:cubicBezTo>
                    <a:cubicBezTo>
                      <a:pt x="20516" y="5499"/>
                      <a:pt x="20456" y="5460"/>
                      <a:pt x="20258" y="5400"/>
                    </a:cubicBezTo>
                    <a:cubicBezTo>
                      <a:pt x="20248" y="5390"/>
                      <a:pt x="20248" y="5390"/>
                      <a:pt x="20238" y="5390"/>
                    </a:cubicBezTo>
                    <a:cubicBezTo>
                      <a:pt x="20228" y="5360"/>
                      <a:pt x="20228" y="5341"/>
                      <a:pt x="20208" y="5321"/>
                    </a:cubicBezTo>
                    <a:cubicBezTo>
                      <a:pt x="20185" y="5282"/>
                      <a:pt x="20180" y="5184"/>
                      <a:pt x="20146" y="5184"/>
                    </a:cubicBezTo>
                    <a:cubicBezTo>
                      <a:pt x="20137" y="5184"/>
                      <a:pt x="20125" y="5192"/>
                      <a:pt x="20109" y="5212"/>
                    </a:cubicBezTo>
                    <a:cubicBezTo>
                      <a:pt x="20071" y="5263"/>
                      <a:pt x="20045" y="5306"/>
                      <a:pt x="20015" y="5306"/>
                    </a:cubicBezTo>
                    <a:cubicBezTo>
                      <a:pt x="19999" y="5306"/>
                      <a:pt x="19981" y="5293"/>
                      <a:pt x="19960" y="5261"/>
                    </a:cubicBezTo>
                    <a:cubicBezTo>
                      <a:pt x="19901" y="5162"/>
                      <a:pt x="19921" y="5073"/>
                      <a:pt x="19831" y="5053"/>
                    </a:cubicBezTo>
                    <a:cubicBezTo>
                      <a:pt x="19752" y="5023"/>
                      <a:pt x="19713" y="5013"/>
                      <a:pt x="19713" y="4974"/>
                    </a:cubicBezTo>
                    <a:cubicBezTo>
                      <a:pt x="19713" y="4931"/>
                      <a:pt x="19728" y="4827"/>
                      <a:pt x="19777" y="4827"/>
                    </a:cubicBezTo>
                    <a:cubicBezTo>
                      <a:pt x="19785" y="4827"/>
                      <a:pt x="19793" y="4830"/>
                      <a:pt x="19802" y="4835"/>
                    </a:cubicBezTo>
                    <a:cubicBezTo>
                      <a:pt x="19881" y="4875"/>
                      <a:pt x="19861" y="4884"/>
                      <a:pt x="19921" y="4984"/>
                    </a:cubicBezTo>
                    <a:cubicBezTo>
                      <a:pt x="19960" y="5045"/>
                      <a:pt x="20002" y="5075"/>
                      <a:pt x="20027" y="5075"/>
                    </a:cubicBezTo>
                    <a:cubicBezTo>
                      <a:pt x="20045" y="5075"/>
                      <a:pt x="20053" y="5058"/>
                      <a:pt x="20040" y="5023"/>
                    </a:cubicBezTo>
                    <a:cubicBezTo>
                      <a:pt x="20026" y="4961"/>
                      <a:pt x="20031" y="4884"/>
                      <a:pt x="20060" y="4884"/>
                    </a:cubicBezTo>
                    <a:cubicBezTo>
                      <a:pt x="20072" y="4884"/>
                      <a:pt x="20088" y="4898"/>
                      <a:pt x="20109" y="4934"/>
                    </a:cubicBezTo>
                    <a:cubicBezTo>
                      <a:pt x="20149" y="5003"/>
                      <a:pt x="20179" y="5033"/>
                      <a:pt x="20208" y="5063"/>
                    </a:cubicBezTo>
                    <a:cubicBezTo>
                      <a:pt x="20119" y="5142"/>
                      <a:pt x="20198" y="5112"/>
                      <a:pt x="20278" y="5132"/>
                    </a:cubicBezTo>
                    <a:cubicBezTo>
                      <a:pt x="20288" y="5132"/>
                      <a:pt x="20288" y="5132"/>
                      <a:pt x="20298" y="5142"/>
                    </a:cubicBezTo>
                    <a:cubicBezTo>
                      <a:pt x="20327" y="5172"/>
                      <a:pt x="20357" y="5182"/>
                      <a:pt x="20377" y="5192"/>
                    </a:cubicBezTo>
                    <a:cubicBezTo>
                      <a:pt x="20416" y="5241"/>
                      <a:pt x="20397" y="5261"/>
                      <a:pt x="20526" y="5261"/>
                    </a:cubicBezTo>
                    <a:cubicBezTo>
                      <a:pt x="20531" y="5261"/>
                      <a:pt x="20536" y="5261"/>
                      <a:pt x="20541" y="5261"/>
                    </a:cubicBezTo>
                    <a:cubicBezTo>
                      <a:pt x="20661" y="5261"/>
                      <a:pt x="20626" y="5377"/>
                      <a:pt x="20654" y="5549"/>
                    </a:cubicBezTo>
                    <a:lnTo>
                      <a:pt x="20654" y="4835"/>
                    </a:lnTo>
                    <a:cubicBezTo>
                      <a:pt x="20625" y="4835"/>
                      <a:pt x="20595" y="4825"/>
                      <a:pt x="20575" y="4825"/>
                    </a:cubicBezTo>
                    <a:cubicBezTo>
                      <a:pt x="20566" y="4822"/>
                      <a:pt x="20556" y="4820"/>
                      <a:pt x="20547" y="4820"/>
                    </a:cubicBezTo>
                    <a:cubicBezTo>
                      <a:pt x="20498" y="4820"/>
                      <a:pt x="20460" y="4861"/>
                      <a:pt x="20535" y="4894"/>
                    </a:cubicBezTo>
                    <a:cubicBezTo>
                      <a:pt x="20625" y="4934"/>
                      <a:pt x="20555" y="5083"/>
                      <a:pt x="20476" y="5083"/>
                    </a:cubicBezTo>
                    <a:cubicBezTo>
                      <a:pt x="20418" y="5083"/>
                      <a:pt x="20373" y="5026"/>
                      <a:pt x="20307" y="5026"/>
                    </a:cubicBezTo>
                    <a:cubicBezTo>
                      <a:pt x="20295" y="5026"/>
                      <a:pt x="20282" y="5028"/>
                      <a:pt x="20268" y="5033"/>
                    </a:cubicBezTo>
                    <a:cubicBezTo>
                      <a:pt x="20238" y="4994"/>
                      <a:pt x="20218" y="4974"/>
                      <a:pt x="20218" y="4954"/>
                    </a:cubicBezTo>
                    <a:cubicBezTo>
                      <a:pt x="20227" y="4929"/>
                      <a:pt x="20214" y="4834"/>
                      <a:pt x="20275" y="4834"/>
                    </a:cubicBezTo>
                    <a:cubicBezTo>
                      <a:pt x="20286" y="4834"/>
                      <a:pt x="20300" y="4837"/>
                      <a:pt x="20317" y="4845"/>
                    </a:cubicBezTo>
                    <a:cubicBezTo>
                      <a:pt x="20360" y="4866"/>
                      <a:pt x="20400" y="4878"/>
                      <a:pt x="20427" y="4878"/>
                    </a:cubicBezTo>
                    <a:cubicBezTo>
                      <a:pt x="20464" y="4878"/>
                      <a:pt x="20476" y="4856"/>
                      <a:pt x="20436" y="4805"/>
                    </a:cubicBezTo>
                    <a:cubicBezTo>
                      <a:pt x="20376" y="4728"/>
                      <a:pt x="20323" y="4672"/>
                      <a:pt x="20252" y="4672"/>
                    </a:cubicBezTo>
                    <a:cubicBezTo>
                      <a:pt x="20241" y="4672"/>
                      <a:pt x="20230" y="4674"/>
                      <a:pt x="20218" y="4676"/>
                    </a:cubicBezTo>
                    <a:cubicBezTo>
                      <a:pt x="20154" y="4690"/>
                      <a:pt x="20090" y="4725"/>
                      <a:pt x="20040" y="4725"/>
                    </a:cubicBezTo>
                    <a:cubicBezTo>
                      <a:pt x="20021" y="4725"/>
                      <a:pt x="20004" y="4720"/>
                      <a:pt x="19990" y="4706"/>
                    </a:cubicBezTo>
                    <a:cubicBezTo>
                      <a:pt x="19950" y="4666"/>
                      <a:pt x="19911" y="4627"/>
                      <a:pt x="19851" y="4617"/>
                    </a:cubicBezTo>
                    <a:cubicBezTo>
                      <a:pt x="19802" y="4607"/>
                      <a:pt x="19713" y="4577"/>
                      <a:pt x="19772" y="4518"/>
                    </a:cubicBezTo>
                    <a:cubicBezTo>
                      <a:pt x="19841" y="4468"/>
                      <a:pt x="19881" y="4329"/>
                      <a:pt x="19881" y="4329"/>
                    </a:cubicBezTo>
                    <a:cubicBezTo>
                      <a:pt x="19881" y="4329"/>
                      <a:pt x="19869" y="4191"/>
                      <a:pt x="19897" y="4191"/>
                    </a:cubicBezTo>
                    <a:cubicBezTo>
                      <a:pt x="19904" y="4191"/>
                      <a:pt x="19915" y="4202"/>
                      <a:pt x="19931" y="4230"/>
                    </a:cubicBezTo>
                    <a:cubicBezTo>
                      <a:pt x="19990" y="4341"/>
                      <a:pt x="20035" y="4415"/>
                      <a:pt x="20059" y="4415"/>
                    </a:cubicBezTo>
                    <a:cubicBezTo>
                      <a:pt x="20063" y="4415"/>
                      <a:pt x="20067" y="4413"/>
                      <a:pt x="20069" y="4409"/>
                    </a:cubicBezTo>
                    <a:cubicBezTo>
                      <a:pt x="20091" y="4386"/>
                      <a:pt x="20092" y="4337"/>
                      <a:pt x="20098" y="4337"/>
                    </a:cubicBezTo>
                    <a:cubicBezTo>
                      <a:pt x="20101" y="4337"/>
                      <a:pt x="20104" y="4343"/>
                      <a:pt x="20109" y="4359"/>
                    </a:cubicBezTo>
                    <a:cubicBezTo>
                      <a:pt x="20121" y="4384"/>
                      <a:pt x="20147" y="4398"/>
                      <a:pt x="20168" y="4398"/>
                    </a:cubicBezTo>
                    <a:cubicBezTo>
                      <a:pt x="20197" y="4398"/>
                      <a:pt x="20215" y="4369"/>
                      <a:pt x="20169" y="4299"/>
                    </a:cubicBezTo>
                    <a:cubicBezTo>
                      <a:pt x="20094" y="4208"/>
                      <a:pt x="20047" y="4131"/>
                      <a:pt x="20017" y="4131"/>
                    </a:cubicBezTo>
                    <a:cubicBezTo>
                      <a:pt x="20010" y="4131"/>
                      <a:pt x="20005" y="4134"/>
                      <a:pt x="20000" y="4141"/>
                    </a:cubicBezTo>
                    <a:cubicBezTo>
                      <a:pt x="19992" y="4149"/>
                      <a:pt x="19986" y="4152"/>
                      <a:pt x="19981" y="4152"/>
                    </a:cubicBezTo>
                    <a:cubicBezTo>
                      <a:pt x="19960" y="4152"/>
                      <a:pt x="19952" y="4097"/>
                      <a:pt x="19881" y="4042"/>
                    </a:cubicBezTo>
                    <a:cubicBezTo>
                      <a:pt x="19848" y="4008"/>
                      <a:pt x="19822" y="4001"/>
                      <a:pt x="19799" y="4001"/>
                    </a:cubicBezTo>
                    <a:cubicBezTo>
                      <a:pt x="19781" y="4001"/>
                      <a:pt x="19766" y="4005"/>
                      <a:pt x="19751" y="4005"/>
                    </a:cubicBezTo>
                    <a:cubicBezTo>
                      <a:pt x="19738" y="4005"/>
                      <a:pt x="19726" y="4003"/>
                      <a:pt x="19713" y="3992"/>
                    </a:cubicBezTo>
                    <a:cubicBezTo>
                      <a:pt x="19673" y="3942"/>
                      <a:pt x="19524" y="3893"/>
                      <a:pt x="19623" y="3823"/>
                    </a:cubicBezTo>
                    <a:cubicBezTo>
                      <a:pt x="19688" y="3778"/>
                      <a:pt x="19724" y="3754"/>
                      <a:pt x="19751" y="3754"/>
                    </a:cubicBezTo>
                    <a:cubicBezTo>
                      <a:pt x="19766" y="3754"/>
                      <a:pt x="19778" y="3760"/>
                      <a:pt x="19792" y="3774"/>
                    </a:cubicBezTo>
                    <a:cubicBezTo>
                      <a:pt x="19817" y="3799"/>
                      <a:pt x="19863" y="3833"/>
                      <a:pt x="19900" y="3833"/>
                    </a:cubicBezTo>
                    <a:cubicBezTo>
                      <a:pt x="19921" y="3833"/>
                      <a:pt x="19940" y="3822"/>
                      <a:pt x="19950" y="3794"/>
                    </a:cubicBezTo>
                    <a:cubicBezTo>
                      <a:pt x="19980" y="3705"/>
                      <a:pt x="20050" y="3774"/>
                      <a:pt x="20030" y="3685"/>
                    </a:cubicBezTo>
                    <a:cubicBezTo>
                      <a:pt x="20006" y="3614"/>
                      <a:pt x="19983" y="3538"/>
                      <a:pt x="19945" y="3538"/>
                    </a:cubicBezTo>
                    <a:cubicBezTo>
                      <a:pt x="19935" y="3538"/>
                      <a:pt x="19923" y="3543"/>
                      <a:pt x="19911" y="3556"/>
                    </a:cubicBezTo>
                    <a:cubicBezTo>
                      <a:pt x="19886" y="3586"/>
                      <a:pt x="19869" y="3603"/>
                      <a:pt x="19860" y="3603"/>
                    </a:cubicBezTo>
                    <a:cubicBezTo>
                      <a:pt x="19851" y="3603"/>
                      <a:pt x="19851" y="3586"/>
                      <a:pt x="19861" y="3546"/>
                    </a:cubicBezTo>
                    <a:cubicBezTo>
                      <a:pt x="19878" y="3480"/>
                      <a:pt x="19990" y="3373"/>
                      <a:pt x="19948" y="3373"/>
                    </a:cubicBezTo>
                    <a:cubicBezTo>
                      <a:pt x="19939" y="3373"/>
                      <a:pt x="19924" y="3377"/>
                      <a:pt x="19901" y="3387"/>
                    </a:cubicBezTo>
                    <a:cubicBezTo>
                      <a:pt x="19762" y="3447"/>
                      <a:pt x="19722" y="3486"/>
                      <a:pt x="19742" y="3546"/>
                    </a:cubicBezTo>
                    <a:cubicBezTo>
                      <a:pt x="19754" y="3585"/>
                      <a:pt x="19713" y="3628"/>
                      <a:pt x="19678" y="3628"/>
                    </a:cubicBezTo>
                    <a:cubicBezTo>
                      <a:pt x="19652" y="3628"/>
                      <a:pt x="19629" y="3604"/>
                      <a:pt x="19633" y="3536"/>
                    </a:cubicBezTo>
                    <a:cubicBezTo>
                      <a:pt x="19652" y="3374"/>
                      <a:pt x="19626" y="3268"/>
                      <a:pt x="19711" y="3268"/>
                    </a:cubicBezTo>
                    <a:cubicBezTo>
                      <a:pt x="19714" y="3268"/>
                      <a:pt x="19718" y="3268"/>
                      <a:pt x="19722" y="3268"/>
                    </a:cubicBezTo>
                    <a:cubicBezTo>
                      <a:pt x="19822" y="3268"/>
                      <a:pt x="19782" y="3248"/>
                      <a:pt x="19831" y="3169"/>
                    </a:cubicBezTo>
                    <a:cubicBezTo>
                      <a:pt x="19881" y="3100"/>
                      <a:pt x="20020" y="3179"/>
                      <a:pt x="19931" y="3080"/>
                    </a:cubicBezTo>
                    <a:cubicBezTo>
                      <a:pt x="19908" y="3054"/>
                      <a:pt x="19888" y="3045"/>
                      <a:pt x="19870" y="3045"/>
                    </a:cubicBezTo>
                    <a:cubicBezTo>
                      <a:pt x="19827" y="3045"/>
                      <a:pt x="19794" y="3100"/>
                      <a:pt x="19752" y="3100"/>
                    </a:cubicBezTo>
                    <a:cubicBezTo>
                      <a:pt x="19703" y="3100"/>
                      <a:pt x="19653" y="2971"/>
                      <a:pt x="19713" y="2931"/>
                    </a:cubicBezTo>
                    <a:cubicBezTo>
                      <a:pt x="19766" y="2896"/>
                      <a:pt x="19732" y="2860"/>
                      <a:pt x="19696" y="2860"/>
                    </a:cubicBezTo>
                    <a:cubicBezTo>
                      <a:pt x="19691" y="2860"/>
                      <a:pt x="19687" y="2861"/>
                      <a:pt x="19683" y="2862"/>
                    </a:cubicBezTo>
                    <a:cubicBezTo>
                      <a:pt x="19670" y="2868"/>
                      <a:pt x="19651" y="2873"/>
                      <a:pt x="19633" y="2873"/>
                    </a:cubicBezTo>
                    <a:cubicBezTo>
                      <a:pt x="19598" y="2873"/>
                      <a:pt x="19567" y="2855"/>
                      <a:pt x="19594" y="2802"/>
                    </a:cubicBezTo>
                    <a:cubicBezTo>
                      <a:pt x="19633" y="2713"/>
                      <a:pt x="19524" y="2683"/>
                      <a:pt x="19514" y="2663"/>
                    </a:cubicBezTo>
                    <a:cubicBezTo>
                      <a:pt x="19504" y="2644"/>
                      <a:pt x="19544" y="2584"/>
                      <a:pt x="19594" y="2584"/>
                    </a:cubicBezTo>
                    <a:cubicBezTo>
                      <a:pt x="19597" y="2585"/>
                      <a:pt x="19600" y="2585"/>
                      <a:pt x="19603" y="2585"/>
                    </a:cubicBezTo>
                    <a:cubicBezTo>
                      <a:pt x="19637" y="2585"/>
                      <a:pt x="19670" y="2543"/>
                      <a:pt x="19620" y="2543"/>
                    </a:cubicBezTo>
                    <a:cubicBezTo>
                      <a:pt x="19615" y="2543"/>
                      <a:pt x="19610" y="2544"/>
                      <a:pt x="19603" y="2544"/>
                    </a:cubicBezTo>
                    <a:cubicBezTo>
                      <a:pt x="19560" y="2550"/>
                      <a:pt x="19535" y="2567"/>
                      <a:pt x="19519" y="2567"/>
                    </a:cubicBezTo>
                    <a:cubicBezTo>
                      <a:pt x="19505" y="2567"/>
                      <a:pt x="19499" y="2555"/>
                      <a:pt x="19494" y="2515"/>
                    </a:cubicBezTo>
                    <a:cubicBezTo>
                      <a:pt x="19494" y="2425"/>
                      <a:pt x="19504" y="2435"/>
                      <a:pt x="19484" y="2376"/>
                    </a:cubicBezTo>
                    <a:cubicBezTo>
                      <a:pt x="19462" y="2331"/>
                      <a:pt x="19428" y="2108"/>
                      <a:pt x="19413" y="2108"/>
                    </a:cubicBezTo>
                    <a:cubicBezTo>
                      <a:pt x="19408" y="2108"/>
                      <a:pt x="19405" y="2130"/>
                      <a:pt x="19405" y="2187"/>
                    </a:cubicBezTo>
                    <a:lnTo>
                      <a:pt x="19405" y="2019"/>
                    </a:lnTo>
                    <a:cubicBezTo>
                      <a:pt x="19405" y="1963"/>
                      <a:pt x="19404" y="1941"/>
                      <a:pt x="19402" y="1941"/>
                    </a:cubicBezTo>
                    <a:cubicBezTo>
                      <a:pt x="19396" y="1941"/>
                      <a:pt x="19379" y="2201"/>
                      <a:pt x="19356" y="2247"/>
                    </a:cubicBezTo>
                    <a:cubicBezTo>
                      <a:pt x="19326" y="2306"/>
                      <a:pt x="19336" y="2425"/>
                      <a:pt x="19326" y="2515"/>
                    </a:cubicBezTo>
                    <a:cubicBezTo>
                      <a:pt x="19323" y="2536"/>
                      <a:pt x="19319" y="2544"/>
                      <a:pt x="19313" y="2544"/>
                    </a:cubicBezTo>
                    <a:cubicBezTo>
                      <a:pt x="19294" y="2544"/>
                      <a:pt x="19257" y="2463"/>
                      <a:pt x="19197" y="2455"/>
                    </a:cubicBezTo>
                    <a:cubicBezTo>
                      <a:pt x="19172" y="2452"/>
                      <a:pt x="19162" y="2450"/>
                      <a:pt x="19160" y="2450"/>
                    </a:cubicBezTo>
                    <a:cubicBezTo>
                      <a:pt x="19157" y="2450"/>
                      <a:pt x="19196" y="2461"/>
                      <a:pt x="19217" y="2495"/>
                    </a:cubicBezTo>
                    <a:cubicBezTo>
                      <a:pt x="19266" y="2564"/>
                      <a:pt x="19306" y="2693"/>
                      <a:pt x="19296" y="2713"/>
                    </a:cubicBezTo>
                    <a:cubicBezTo>
                      <a:pt x="19286" y="2733"/>
                      <a:pt x="19266" y="2703"/>
                      <a:pt x="19256" y="2753"/>
                    </a:cubicBezTo>
                    <a:cubicBezTo>
                      <a:pt x="19249" y="2800"/>
                      <a:pt x="19185" y="2828"/>
                      <a:pt x="19139" y="2828"/>
                    </a:cubicBezTo>
                    <a:cubicBezTo>
                      <a:pt x="19127" y="2828"/>
                      <a:pt x="19116" y="2826"/>
                      <a:pt x="19108" y="2822"/>
                    </a:cubicBezTo>
                    <a:cubicBezTo>
                      <a:pt x="19107" y="2822"/>
                      <a:pt x="19105" y="2822"/>
                      <a:pt x="19105" y="2822"/>
                    </a:cubicBezTo>
                    <a:cubicBezTo>
                      <a:pt x="19071" y="2822"/>
                      <a:pt x="19129" y="2982"/>
                      <a:pt x="19187" y="3020"/>
                    </a:cubicBezTo>
                    <a:cubicBezTo>
                      <a:pt x="19226" y="3046"/>
                      <a:pt x="19202" y="3097"/>
                      <a:pt x="19150" y="3097"/>
                    </a:cubicBezTo>
                    <a:cubicBezTo>
                      <a:pt x="19122" y="3097"/>
                      <a:pt x="19086" y="3082"/>
                      <a:pt x="19048" y="3040"/>
                    </a:cubicBezTo>
                    <a:cubicBezTo>
                      <a:pt x="19036" y="3028"/>
                      <a:pt x="19025" y="3022"/>
                      <a:pt x="19015" y="3022"/>
                    </a:cubicBezTo>
                    <a:cubicBezTo>
                      <a:pt x="18985" y="3022"/>
                      <a:pt x="18959" y="3072"/>
                      <a:pt x="18899" y="3139"/>
                    </a:cubicBezTo>
                    <a:cubicBezTo>
                      <a:pt x="18810" y="3238"/>
                      <a:pt x="18989" y="3179"/>
                      <a:pt x="19038" y="3248"/>
                    </a:cubicBezTo>
                    <a:cubicBezTo>
                      <a:pt x="19055" y="3275"/>
                      <a:pt x="19060" y="3284"/>
                      <a:pt x="19064" y="3284"/>
                    </a:cubicBezTo>
                    <a:cubicBezTo>
                      <a:pt x="19071" y="3284"/>
                      <a:pt x="19071" y="3248"/>
                      <a:pt x="19137" y="3248"/>
                    </a:cubicBezTo>
                    <a:cubicBezTo>
                      <a:pt x="19237" y="3248"/>
                      <a:pt x="19157" y="3367"/>
                      <a:pt x="19177" y="3536"/>
                    </a:cubicBezTo>
                    <a:cubicBezTo>
                      <a:pt x="19181" y="3604"/>
                      <a:pt x="19158" y="3628"/>
                      <a:pt x="19132" y="3628"/>
                    </a:cubicBezTo>
                    <a:cubicBezTo>
                      <a:pt x="19097" y="3628"/>
                      <a:pt x="19057" y="3585"/>
                      <a:pt x="19068" y="3546"/>
                    </a:cubicBezTo>
                    <a:cubicBezTo>
                      <a:pt x="19078" y="3486"/>
                      <a:pt x="19118" y="3496"/>
                      <a:pt x="18979" y="3437"/>
                    </a:cubicBezTo>
                    <a:cubicBezTo>
                      <a:pt x="18939" y="3420"/>
                      <a:pt x="18922" y="3413"/>
                      <a:pt x="18919" y="3413"/>
                    </a:cubicBezTo>
                    <a:cubicBezTo>
                      <a:pt x="18909" y="3413"/>
                      <a:pt x="18984" y="3459"/>
                      <a:pt x="18999" y="3516"/>
                    </a:cubicBezTo>
                    <a:cubicBezTo>
                      <a:pt x="19021" y="3576"/>
                      <a:pt x="18981" y="3636"/>
                      <a:pt x="18939" y="3636"/>
                    </a:cubicBezTo>
                    <a:cubicBezTo>
                      <a:pt x="18925" y="3636"/>
                      <a:pt x="18912" y="3630"/>
                      <a:pt x="18899" y="3615"/>
                    </a:cubicBezTo>
                    <a:cubicBezTo>
                      <a:pt x="18883" y="3599"/>
                      <a:pt x="18868" y="3591"/>
                      <a:pt x="18854" y="3591"/>
                    </a:cubicBezTo>
                    <a:cubicBezTo>
                      <a:pt x="18825" y="3591"/>
                      <a:pt x="18801" y="3625"/>
                      <a:pt x="18780" y="3685"/>
                    </a:cubicBezTo>
                    <a:cubicBezTo>
                      <a:pt x="18776" y="3707"/>
                      <a:pt x="18776" y="3714"/>
                      <a:pt x="18779" y="3714"/>
                    </a:cubicBezTo>
                    <a:cubicBezTo>
                      <a:pt x="18785" y="3714"/>
                      <a:pt x="18807" y="3680"/>
                      <a:pt x="18826" y="3680"/>
                    </a:cubicBezTo>
                    <a:cubicBezTo>
                      <a:pt x="18835" y="3680"/>
                      <a:pt x="18843" y="3687"/>
                      <a:pt x="18850" y="3705"/>
                    </a:cubicBezTo>
                    <a:cubicBezTo>
                      <a:pt x="18870" y="3765"/>
                      <a:pt x="18922" y="3793"/>
                      <a:pt x="18965" y="3793"/>
                    </a:cubicBezTo>
                    <a:cubicBezTo>
                      <a:pt x="18986" y="3793"/>
                      <a:pt x="19006" y="3787"/>
                      <a:pt x="19018" y="3774"/>
                    </a:cubicBezTo>
                    <a:cubicBezTo>
                      <a:pt x="19031" y="3761"/>
                      <a:pt x="19042" y="3756"/>
                      <a:pt x="19055" y="3756"/>
                    </a:cubicBezTo>
                    <a:cubicBezTo>
                      <a:pt x="19084" y="3756"/>
                      <a:pt x="19119" y="3783"/>
                      <a:pt x="19187" y="3823"/>
                    </a:cubicBezTo>
                    <a:cubicBezTo>
                      <a:pt x="19286" y="3893"/>
                      <a:pt x="19137" y="3942"/>
                      <a:pt x="19098" y="3992"/>
                    </a:cubicBezTo>
                    <a:cubicBezTo>
                      <a:pt x="19085" y="4003"/>
                      <a:pt x="19072" y="4005"/>
                      <a:pt x="19060" y="4005"/>
                    </a:cubicBezTo>
                    <a:cubicBezTo>
                      <a:pt x="19044" y="4005"/>
                      <a:pt x="19029" y="4001"/>
                      <a:pt x="19012" y="4001"/>
                    </a:cubicBezTo>
                    <a:cubicBezTo>
                      <a:pt x="18989" y="4001"/>
                      <a:pt x="18962" y="4008"/>
                      <a:pt x="18929" y="4042"/>
                    </a:cubicBezTo>
                    <a:cubicBezTo>
                      <a:pt x="18858" y="4097"/>
                      <a:pt x="18850" y="4152"/>
                      <a:pt x="18829" y="4152"/>
                    </a:cubicBezTo>
                    <a:cubicBezTo>
                      <a:pt x="18824" y="4152"/>
                      <a:pt x="18818" y="4149"/>
                      <a:pt x="18810" y="4141"/>
                    </a:cubicBezTo>
                    <a:cubicBezTo>
                      <a:pt x="18806" y="4137"/>
                      <a:pt x="18801" y="4135"/>
                      <a:pt x="18796" y="4135"/>
                    </a:cubicBezTo>
                    <a:cubicBezTo>
                      <a:pt x="18777" y="4135"/>
                      <a:pt x="18750" y="4163"/>
                      <a:pt x="18711" y="4210"/>
                    </a:cubicBezTo>
                    <a:cubicBezTo>
                      <a:pt x="18692" y="4160"/>
                      <a:pt x="18661" y="4129"/>
                      <a:pt x="18623" y="4129"/>
                    </a:cubicBezTo>
                    <a:cubicBezTo>
                      <a:pt x="18601" y="4129"/>
                      <a:pt x="18578" y="4139"/>
                      <a:pt x="18552" y="4161"/>
                    </a:cubicBezTo>
                    <a:cubicBezTo>
                      <a:pt x="18537" y="4174"/>
                      <a:pt x="18519" y="4180"/>
                      <a:pt x="18500" y="4180"/>
                    </a:cubicBezTo>
                    <a:cubicBezTo>
                      <a:pt x="18437" y="4180"/>
                      <a:pt x="18371" y="4111"/>
                      <a:pt x="18394" y="4042"/>
                    </a:cubicBezTo>
                    <a:cubicBezTo>
                      <a:pt x="18415" y="3985"/>
                      <a:pt x="18526" y="3934"/>
                      <a:pt x="18514" y="3934"/>
                    </a:cubicBezTo>
                    <a:cubicBezTo>
                      <a:pt x="18509" y="3934"/>
                      <a:pt x="18484" y="3942"/>
                      <a:pt x="18424" y="3962"/>
                    </a:cubicBezTo>
                    <a:cubicBezTo>
                      <a:pt x="18225" y="4032"/>
                      <a:pt x="18275" y="4012"/>
                      <a:pt x="18305" y="4081"/>
                    </a:cubicBezTo>
                    <a:cubicBezTo>
                      <a:pt x="18321" y="4121"/>
                      <a:pt x="18262" y="4166"/>
                      <a:pt x="18211" y="4166"/>
                    </a:cubicBezTo>
                    <a:cubicBezTo>
                      <a:pt x="18172" y="4166"/>
                      <a:pt x="18137" y="4139"/>
                      <a:pt x="18146" y="4061"/>
                    </a:cubicBezTo>
                    <a:cubicBezTo>
                      <a:pt x="18166" y="3883"/>
                      <a:pt x="18057" y="3754"/>
                      <a:pt x="18195" y="3754"/>
                    </a:cubicBezTo>
                    <a:cubicBezTo>
                      <a:pt x="18295" y="3754"/>
                      <a:pt x="18297" y="3789"/>
                      <a:pt x="18308" y="3789"/>
                    </a:cubicBezTo>
                    <a:cubicBezTo>
                      <a:pt x="18313" y="3789"/>
                      <a:pt x="18321" y="3781"/>
                      <a:pt x="18344" y="3754"/>
                    </a:cubicBezTo>
                    <a:cubicBezTo>
                      <a:pt x="18414" y="3685"/>
                      <a:pt x="18681" y="3744"/>
                      <a:pt x="18552" y="3635"/>
                    </a:cubicBezTo>
                    <a:cubicBezTo>
                      <a:pt x="18464" y="3561"/>
                      <a:pt x="18419" y="3504"/>
                      <a:pt x="18378" y="3504"/>
                    </a:cubicBezTo>
                    <a:cubicBezTo>
                      <a:pt x="18363" y="3504"/>
                      <a:pt x="18350" y="3511"/>
                      <a:pt x="18334" y="3526"/>
                    </a:cubicBezTo>
                    <a:cubicBezTo>
                      <a:pt x="18276" y="3571"/>
                      <a:pt x="18223" y="3587"/>
                      <a:pt x="18181" y="3587"/>
                    </a:cubicBezTo>
                    <a:cubicBezTo>
                      <a:pt x="18103" y="3587"/>
                      <a:pt x="18068" y="3529"/>
                      <a:pt x="18126" y="3496"/>
                    </a:cubicBezTo>
                    <a:cubicBezTo>
                      <a:pt x="18211" y="3459"/>
                      <a:pt x="18295" y="3296"/>
                      <a:pt x="18253" y="3296"/>
                    </a:cubicBezTo>
                    <a:cubicBezTo>
                      <a:pt x="18251" y="3296"/>
                      <a:pt x="18248" y="3297"/>
                      <a:pt x="18245" y="3298"/>
                    </a:cubicBezTo>
                    <a:cubicBezTo>
                      <a:pt x="18237" y="3299"/>
                      <a:pt x="18228" y="3300"/>
                      <a:pt x="18218" y="3300"/>
                    </a:cubicBezTo>
                    <a:cubicBezTo>
                      <a:pt x="18150" y="3300"/>
                      <a:pt x="18034" y="3271"/>
                      <a:pt x="18017" y="3219"/>
                    </a:cubicBezTo>
                    <a:cubicBezTo>
                      <a:pt x="18007" y="3159"/>
                      <a:pt x="17987" y="3189"/>
                      <a:pt x="17967" y="3169"/>
                    </a:cubicBezTo>
                    <a:cubicBezTo>
                      <a:pt x="17957" y="3149"/>
                      <a:pt x="18007" y="3001"/>
                      <a:pt x="18076" y="2931"/>
                    </a:cubicBezTo>
                    <a:cubicBezTo>
                      <a:pt x="18107" y="2893"/>
                      <a:pt x="18174" y="2878"/>
                      <a:pt x="18151" y="2878"/>
                    </a:cubicBezTo>
                    <a:cubicBezTo>
                      <a:pt x="18145" y="2878"/>
                      <a:pt x="18131" y="2879"/>
                      <a:pt x="18106" y="2882"/>
                    </a:cubicBezTo>
                    <a:cubicBezTo>
                      <a:pt x="18024" y="2896"/>
                      <a:pt x="17964" y="2985"/>
                      <a:pt x="17936" y="2985"/>
                    </a:cubicBezTo>
                    <a:cubicBezTo>
                      <a:pt x="17926" y="2985"/>
                      <a:pt x="17920" y="2975"/>
                      <a:pt x="17918" y="2951"/>
                    </a:cubicBezTo>
                    <a:cubicBezTo>
                      <a:pt x="17908" y="2862"/>
                      <a:pt x="17908" y="2733"/>
                      <a:pt x="17868" y="2663"/>
                    </a:cubicBezTo>
                    <a:cubicBezTo>
                      <a:pt x="17845" y="2617"/>
                      <a:pt x="17816" y="2332"/>
                      <a:pt x="17804" y="2332"/>
                    </a:cubicBezTo>
                    <a:cubicBezTo>
                      <a:pt x="17801" y="2332"/>
                      <a:pt x="17799" y="2356"/>
                      <a:pt x="17799" y="2416"/>
                    </a:cubicBezTo>
                    <a:lnTo>
                      <a:pt x="17799" y="2604"/>
                    </a:lnTo>
                    <a:cubicBezTo>
                      <a:pt x="17799" y="2538"/>
                      <a:pt x="17795" y="2512"/>
                      <a:pt x="17788" y="2512"/>
                    </a:cubicBezTo>
                    <a:cubicBezTo>
                      <a:pt x="17766" y="2512"/>
                      <a:pt x="17720" y="2750"/>
                      <a:pt x="17690" y="2802"/>
                    </a:cubicBezTo>
                    <a:cubicBezTo>
                      <a:pt x="17650" y="2862"/>
                      <a:pt x="17670" y="2862"/>
                      <a:pt x="17660" y="2961"/>
                    </a:cubicBezTo>
                    <a:cubicBezTo>
                      <a:pt x="17656" y="3003"/>
                      <a:pt x="17648" y="3017"/>
                      <a:pt x="17632" y="3017"/>
                    </a:cubicBezTo>
                    <a:cubicBezTo>
                      <a:pt x="17610" y="3017"/>
                      <a:pt x="17574" y="2992"/>
                      <a:pt x="17511" y="2981"/>
                    </a:cubicBezTo>
                    <a:cubicBezTo>
                      <a:pt x="17503" y="2980"/>
                      <a:pt x="17496" y="2980"/>
                      <a:pt x="17490" y="2980"/>
                    </a:cubicBezTo>
                    <a:cubicBezTo>
                      <a:pt x="17408" y="2980"/>
                      <a:pt x="17458" y="3031"/>
                      <a:pt x="17517" y="3031"/>
                    </a:cubicBezTo>
                    <a:cubicBezTo>
                      <a:pt x="17522" y="3031"/>
                      <a:pt x="17526" y="3031"/>
                      <a:pt x="17531" y="3030"/>
                    </a:cubicBezTo>
                    <a:cubicBezTo>
                      <a:pt x="17591" y="3030"/>
                      <a:pt x="17660" y="3100"/>
                      <a:pt x="17640" y="3120"/>
                    </a:cubicBezTo>
                    <a:cubicBezTo>
                      <a:pt x="17630" y="3139"/>
                      <a:pt x="17472" y="3169"/>
                      <a:pt x="17531" y="3268"/>
                    </a:cubicBezTo>
                    <a:cubicBezTo>
                      <a:pt x="17568" y="3327"/>
                      <a:pt x="17502" y="3342"/>
                      <a:pt x="17440" y="3342"/>
                    </a:cubicBezTo>
                    <a:cubicBezTo>
                      <a:pt x="17419" y="3342"/>
                      <a:pt x="17398" y="3340"/>
                      <a:pt x="17382" y="3338"/>
                    </a:cubicBezTo>
                    <a:cubicBezTo>
                      <a:pt x="17373" y="3335"/>
                      <a:pt x="17363" y="3333"/>
                      <a:pt x="17354" y="3333"/>
                    </a:cubicBezTo>
                    <a:cubicBezTo>
                      <a:pt x="17305" y="3333"/>
                      <a:pt x="17269" y="3374"/>
                      <a:pt x="17353" y="3407"/>
                    </a:cubicBezTo>
                    <a:cubicBezTo>
                      <a:pt x="17442" y="3447"/>
                      <a:pt x="17363" y="3595"/>
                      <a:pt x="17283" y="3595"/>
                    </a:cubicBezTo>
                    <a:cubicBezTo>
                      <a:pt x="17227" y="3595"/>
                      <a:pt x="17181" y="3536"/>
                      <a:pt x="17117" y="3536"/>
                    </a:cubicBezTo>
                    <a:cubicBezTo>
                      <a:pt x="17090" y="3536"/>
                      <a:pt x="17060" y="3546"/>
                      <a:pt x="17025" y="3576"/>
                    </a:cubicBezTo>
                    <a:cubicBezTo>
                      <a:pt x="16897" y="3675"/>
                      <a:pt x="17095" y="3595"/>
                      <a:pt x="17164" y="3675"/>
                    </a:cubicBezTo>
                    <a:cubicBezTo>
                      <a:pt x="17244" y="3754"/>
                      <a:pt x="17184" y="3774"/>
                      <a:pt x="17333" y="3774"/>
                    </a:cubicBezTo>
                    <a:cubicBezTo>
                      <a:pt x="17338" y="3774"/>
                      <a:pt x="17343" y="3773"/>
                      <a:pt x="17348" y="3773"/>
                    </a:cubicBezTo>
                    <a:cubicBezTo>
                      <a:pt x="17469" y="3773"/>
                      <a:pt x="17443" y="3890"/>
                      <a:pt x="17462" y="4061"/>
                    </a:cubicBezTo>
                    <a:cubicBezTo>
                      <a:pt x="17470" y="4139"/>
                      <a:pt x="17436" y="4166"/>
                      <a:pt x="17397" y="4166"/>
                    </a:cubicBezTo>
                    <a:cubicBezTo>
                      <a:pt x="17345" y="4166"/>
                      <a:pt x="17286" y="4121"/>
                      <a:pt x="17303" y="4081"/>
                    </a:cubicBezTo>
                    <a:cubicBezTo>
                      <a:pt x="17333" y="4012"/>
                      <a:pt x="17273" y="3972"/>
                      <a:pt x="17065" y="3913"/>
                    </a:cubicBezTo>
                    <a:cubicBezTo>
                      <a:pt x="17029" y="3900"/>
                      <a:pt x="17008" y="3895"/>
                      <a:pt x="16997" y="3895"/>
                    </a:cubicBezTo>
                    <a:cubicBezTo>
                      <a:pt x="16946" y="3895"/>
                      <a:pt x="17110" y="4008"/>
                      <a:pt x="17135" y="4081"/>
                    </a:cubicBezTo>
                    <a:cubicBezTo>
                      <a:pt x="17149" y="4121"/>
                      <a:pt x="17147" y="4138"/>
                      <a:pt x="17131" y="4138"/>
                    </a:cubicBezTo>
                    <a:cubicBezTo>
                      <a:pt x="17115" y="4138"/>
                      <a:pt x="17085" y="4121"/>
                      <a:pt x="17045" y="4091"/>
                    </a:cubicBezTo>
                    <a:cubicBezTo>
                      <a:pt x="17031" y="4079"/>
                      <a:pt x="17017" y="4073"/>
                      <a:pt x="17003" y="4073"/>
                    </a:cubicBezTo>
                    <a:cubicBezTo>
                      <a:pt x="16952" y="4073"/>
                      <a:pt x="16910" y="4152"/>
                      <a:pt x="16887" y="4230"/>
                    </a:cubicBezTo>
                    <a:cubicBezTo>
                      <a:pt x="16847" y="4329"/>
                      <a:pt x="16956" y="4250"/>
                      <a:pt x="16996" y="4349"/>
                    </a:cubicBezTo>
                    <a:cubicBezTo>
                      <a:pt x="17010" y="4381"/>
                      <a:pt x="17037" y="4392"/>
                      <a:pt x="17068" y="4392"/>
                    </a:cubicBezTo>
                    <a:cubicBezTo>
                      <a:pt x="17124" y="4392"/>
                      <a:pt x="17195" y="4355"/>
                      <a:pt x="17234" y="4329"/>
                    </a:cubicBezTo>
                    <a:cubicBezTo>
                      <a:pt x="17254" y="4313"/>
                      <a:pt x="17271" y="4305"/>
                      <a:pt x="17291" y="4305"/>
                    </a:cubicBezTo>
                    <a:cubicBezTo>
                      <a:pt x="17332" y="4305"/>
                      <a:pt x="17382" y="4336"/>
                      <a:pt x="17482" y="4389"/>
                    </a:cubicBezTo>
                    <a:cubicBezTo>
                      <a:pt x="17630" y="4458"/>
                      <a:pt x="17412" y="4518"/>
                      <a:pt x="17343" y="4567"/>
                    </a:cubicBezTo>
                    <a:cubicBezTo>
                      <a:pt x="17327" y="4578"/>
                      <a:pt x="17311" y="4580"/>
                      <a:pt x="17294" y="4580"/>
                    </a:cubicBezTo>
                    <a:cubicBezTo>
                      <a:pt x="17274" y="4580"/>
                      <a:pt x="17252" y="4576"/>
                      <a:pt x="17225" y="4576"/>
                    </a:cubicBezTo>
                    <a:cubicBezTo>
                      <a:pt x="17191" y="4576"/>
                      <a:pt x="17149" y="4584"/>
                      <a:pt x="17095" y="4617"/>
                    </a:cubicBezTo>
                    <a:cubicBezTo>
                      <a:pt x="16990" y="4681"/>
                      <a:pt x="16984" y="4746"/>
                      <a:pt x="16958" y="4746"/>
                    </a:cubicBezTo>
                    <a:cubicBezTo>
                      <a:pt x="16952" y="4746"/>
                      <a:pt x="16945" y="4743"/>
                      <a:pt x="16936" y="4736"/>
                    </a:cubicBezTo>
                    <a:cubicBezTo>
                      <a:pt x="16925" y="4729"/>
                      <a:pt x="16914" y="4726"/>
                      <a:pt x="16902" y="4726"/>
                    </a:cubicBezTo>
                    <a:cubicBezTo>
                      <a:pt x="16863" y="4726"/>
                      <a:pt x="16819" y="4763"/>
                      <a:pt x="16758" y="4825"/>
                    </a:cubicBezTo>
                    <a:cubicBezTo>
                      <a:pt x="16748" y="4815"/>
                      <a:pt x="16748" y="4815"/>
                      <a:pt x="16728" y="4795"/>
                    </a:cubicBezTo>
                    <a:cubicBezTo>
                      <a:pt x="16586" y="4683"/>
                      <a:pt x="16522" y="4599"/>
                      <a:pt x="16457" y="4599"/>
                    </a:cubicBezTo>
                    <a:cubicBezTo>
                      <a:pt x="16436" y="4599"/>
                      <a:pt x="16415" y="4607"/>
                      <a:pt x="16391" y="4627"/>
                    </a:cubicBezTo>
                    <a:cubicBezTo>
                      <a:pt x="16304" y="4696"/>
                      <a:pt x="16224" y="4720"/>
                      <a:pt x="16161" y="4720"/>
                    </a:cubicBezTo>
                    <a:cubicBezTo>
                      <a:pt x="16046" y="4720"/>
                      <a:pt x="15993" y="4636"/>
                      <a:pt x="16083" y="4597"/>
                    </a:cubicBezTo>
                    <a:cubicBezTo>
                      <a:pt x="16206" y="4531"/>
                      <a:pt x="16337" y="4277"/>
                      <a:pt x="16274" y="4277"/>
                    </a:cubicBezTo>
                    <a:cubicBezTo>
                      <a:pt x="16270" y="4277"/>
                      <a:pt x="16266" y="4278"/>
                      <a:pt x="16262" y="4280"/>
                    </a:cubicBezTo>
                    <a:cubicBezTo>
                      <a:pt x="16246" y="4285"/>
                      <a:pt x="16226" y="4287"/>
                      <a:pt x="16204" y="4287"/>
                    </a:cubicBezTo>
                    <a:cubicBezTo>
                      <a:pt x="16101" y="4287"/>
                      <a:pt x="15949" y="4234"/>
                      <a:pt x="15925" y="4161"/>
                    </a:cubicBezTo>
                    <a:cubicBezTo>
                      <a:pt x="15905" y="4071"/>
                      <a:pt x="15875" y="4131"/>
                      <a:pt x="15846" y="4091"/>
                    </a:cubicBezTo>
                    <a:cubicBezTo>
                      <a:pt x="15826" y="4061"/>
                      <a:pt x="15905" y="3843"/>
                      <a:pt x="16004" y="3734"/>
                    </a:cubicBezTo>
                    <a:cubicBezTo>
                      <a:pt x="16064" y="3682"/>
                      <a:pt x="16164" y="3658"/>
                      <a:pt x="16132" y="3658"/>
                    </a:cubicBezTo>
                    <a:cubicBezTo>
                      <a:pt x="16121" y="3658"/>
                      <a:pt x="16097" y="3660"/>
                      <a:pt x="16054" y="3665"/>
                    </a:cubicBezTo>
                    <a:cubicBezTo>
                      <a:pt x="15924" y="3680"/>
                      <a:pt x="15836" y="3818"/>
                      <a:pt x="15793" y="3818"/>
                    </a:cubicBezTo>
                    <a:cubicBezTo>
                      <a:pt x="15780" y="3818"/>
                      <a:pt x="15771" y="3806"/>
                      <a:pt x="15766" y="3774"/>
                    </a:cubicBezTo>
                    <a:cubicBezTo>
                      <a:pt x="15746" y="3625"/>
                      <a:pt x="15766" y="3427"/>
                      <a:pt x="15707" y="3328"/>
                    </a:cubicBezTo>
                    <a:cubicBezTo>
                      <a:pt x="15660" y="3258"/>
                      <a:pt x="15620" y="2828"/>
                      <a:pt x="15605" y="2828"/>
                    </a:cubicBezTo>
                    <a:cubicBezTo>
                      <a:pt x="15600" y="2828"/>
                      <a:pt x="15598" y="2863"/>
                      <a:pt x="15598" y="2951"/>
                    </a:cubicBezTo>
                    <a:lnTo>
                      <a:pt x="15598" y="3238"/>
                    </a:lnTo>
                    <a:cubicBezTo>
                      <a:pt x="15598" y="3138"/>
                      <a:pt x="15590" y="3100"/>
                      <a:pt x="15579" y="3100"/>
                    </a:cubicBezTo>
                    <a:cubicBezTo>
                      <a:pt x="15543" y="3100"/>
                      <a:pt x="15466" y="3461"/>
                      <a:pt x="15429" y="3536"/>
                    </a:cubicBezTo>
                    <a:cubicBezTo>
                      <a:pt x="15370" y="3625"/>
                      <a:pt x="15409" y="3625"/>
                      <a:pt x="15389" y="3774"/>
                    </a:cubicBezTo>
                    <a:cubicBezTo>
                      <a:pt x="15381" y="3839"/>
                      <a:pt x="15368" y="3858"/>
                      <a:pt x="15343" y="3858"/>
                    </a:cubicBezTo>
                    <a:cubicBezTo>
                      <a:pt x="15309" y="3858"/>
                      <a:pt x="15252" y="3825"/>
                      <a:pt x="15151" y="3814"/>
                    </a:cubicBezTo>
                    <a:cubicBezTo>
                      <a:pt x="15136" y="3812"/>
                      <a:pt x="15123" y="3811"/>
                      <a:pt x="15112" y="3811"/>
                    </a:cubicBezTo>
                    <a:cubicBezTo>
                      <a:pt x="15007" y="3811"/>
                      <a:pt x="15082" y="3884"/>
                      <a:pt x="15167" y="3884"/>
                    </a:cubicBezTo>
                    <a:cubicBezTo>
                      <a:pt x="15172" y="3884"/>
                      <a:pt x="15176" y="3883"/>
                      <a:pt x="15181" y="3883"/>
                    </a:cubicBezTo>
                    <a:cubicBezTo>
                      <a:pt x="15185" y="3883"/>
                      <a:pt x="15190" y="3882"/>
                      <a:pt x="15194" y="3882"/>
                    </a:cubicBezTo>
                    <a:cubicBezTo>
                      <a:pt x="15289" y="3882"/>
                      <a:pt x="15379" y="3983"/>
                      <a:pt x="15360" y="4012"/>
                    </a:cubicBezTo>
                    <a:cubicBezTo>
                      <a:pt x="15340" y="4042"/>
                      <a:pt x="15092" y="4091"/>
                      <a:pt x="15191" y="4240"/>
                    </a:cubicBezTo>
                    <a:cubicBezTo>
                      <a:pt x="15240" y="4324"/>
                      <a:pt x="15152" y="4353"/>
                      <a:pt x="15064" y="4353"/>
                    </a:cubicBezTo>
                    <a:cubicBezTo>
                      <a:pt x="15027" y="4353"/>
                      <a:pt x="14990" y="4348"/>
                      <a:pt x="14963" y="4339"/>
                    </a:cubicBezTo>
                    <a:cubicBezTo>
                      <a:pt x="14954" y="4337"/>
                      <a:pt x="14944" y="4336"/>
                      <a:pt x="14934" y="4336"/>
                    </a:cubicBezTo>
                    <a:cubicBezTo>
                      <a:pt x="14861" y="4336"/>
                      <a:pt x="14791" y="4396"/>
                      <a:pt x="14913" y="4448"/>
                    </a:cubicBezTo>
                    <a:cubicBezTo>
                      <a:pt x="15052" y="4508"/>
                      <a:pt x="14943" y="4736"/>
                      <a:pt x="14814" y="4736"/>
                    </a:cubicBezTo>
                    <a:cubicBezTo>
                      <a:pt x="14729" y="4736"/>
                      <a:pt x="14659" y="4648"/>
                      <a:pt x="14566" y="4648"/>
                    </a:cubicBezTo>
                    <a:cubicBezTo>
                      <a:pt x="14550" y="4648"/>
                      <a:pt x="14534" y="4651"/>
                      <a:pt x="14517" y="4656"/>
                    </a:cubicBezTo>
                    <a:cubicBezTo>
                      <a:pt x="14457" y="4597"/>
                      <a:pt x="14438" y="4557"/>
                      <a:pt x="14438" y="4537"/>
                    </a:cubicBezTo>
                    <a:cubicBezTo>
                      <a:pt x="14446" y="4496"/>
                      <a:pt x="14426" y="4363"/>
                      <a:pt x="14514" y="4363"/>
                    </a:cubicBezTo>
                    <a:cubicBezTo>
                      <a:pt x="14531" y="4363"/>
                      <a:pt x="14551" y="4368"/>
                      <a:pt x="14576" y="4379"/>
                    </a:cubicBezTo>
                    <a:cubicBezTo>
                      <a:pt x="14644" y="4408"/>
                      <a:pt x="14705" y="4425"/>
                      <a:pt x="14747" y="4425"/>
                    </a:cubicBezTo>
                    <a:cubicBezTo>
                      <a:pt x="14803" y="4425"/>
                      <a:pt x="14822" y="4394"/>
                      <a:pt x="14765" y="4319"/>
                    </a:cubicBezTo>
                    <a:cubicBezTo>
                      <a:pt x="14670" y="4198"/>
                      <a:pt x="14590" y="4115"/>
                      <a:pt x="14479" y="4115"/>
                    </a:cubicBezTo>
                    <a:cubicBezTo>
                      <a:pt x="14463" y="4115"/>
                      <a:pt x="14446" y="4117"/>
                      <a:pt x="14428" y="4121"/>
                    </a:cubicBezTo>
                    <a:cubicBezTo>
                      <a:pt x="14333" y="4143"/>
                      <a:pt x="14234" y="4196"/>
                      <a:pt x="14160" y="4196"/>
                    </a:cubicBezTo>
                    <a:cubicBezTo>
                      <a:pt x="14133" y="4196"/>
                      <a:pt x="14109" y="4189"/>
                      <a:pt x="14091" y="4171"/>
                    </a:cubicBezTo>
                    <a:cubicBezTo>
                      <a:pt x="14031" y="4101"/>
                      <a:pt x="13972" y="4042"/>
                      <a:pt x="13892" y="4032"/>
                    </a:cubicBezTo>
                    <a:cubicBezTo>
                      <a:pt x="13803" y="4022"/>
                      <a:pt x="13674" y="3962"/>
                      <a:pt x="13773" y="3883"/>
                    </a:cubicBezTo>
                    <a:cubicBezTo>
                      <a:pt x="13862" y="3804"/>
                      <a:pt x="13922" y="3595"/>
                      <a:pt x="13922" y="3595"/>
                    </a:cubicBezTo>
                    <a:cubicBezTo>
                      <a:pt x="13922" y="3595"/>
                      <a:pt x="13910" y="3394"/>
                      <a:pt x="13950" y="3394"/>
                    </a:cubicBezTo>
                    <a:cubicBezTo>
                      <a:pt x="13962" y="3394"/>
                      <a:pt x="13979" y="3412"/>
                      <a:pt x="14001" y="3457"/>
                    </a:cubicBezTo>
                    <a:cubicBezTo>
                      <a:pt x="14094" y="3616"/>
                      <a:pt x="14157" y="3726"/>
                      <a:pt x="14193" y="3726"/>
                    </a:cubicBezTo>
                    <a:cubicBezTo>
                      <a:pt x="14199" y="3726"/>
                      <a:pt x="14205" y="3722"/>
                      <a:pt x="14209" y="3714"/>
                    </a:cubicBezTo>
                    <a:cubicBezTo>
                      <a:pt x="14239" y="3685"/>
                      <a:pt x="14241" y="3604"/>
                      <a:pt x="14253" y="3604"/>
                    </a:cubicBezTo>
                    <a:cubicBezTo>
                      <a:pt x="14257" y="3604"/>
                      <a:pt x="14262" y="3613"/>
                      <a:pt x="14269" y="3635"/>
                    </a:cubicBezTo>
                    <a:cubicBezTo>
                      <a:pt x="14286" y="3674"/>
                      <a:pt x="14329" y="3698"/>
                      <a:pt x="14362" y="3698"/>
                    </a:cubicBezTo>
                    <a:cubicBezTo>
                      <a:pt x="14406" y="3698"/>
                      <a:pt x="14431" y="3657"/>
                      <a:pt x="14358" y="3556"/>
                    </a:cubicBezTo>
                    <a:cubicBezTo>
                      <a:pt x="14251" y="3416"/>
                      <a:pt x="14178" y="3303"/>
                      <a:pt x="14128" y="3303"/>
                    </a:cubicBezTo>
                    <a:cubicBezTo>
                      <a:pt x="14118" y="3303"/>
                      <a:pt x="14109" y="3308"/>
                      <a:pt x="14100" y="3318"/>
                    </a:cubicBezTo>
                    <a:cubicBezTo>
                      <a:pt x="14089" y="3329"/>
                      <a:pt x="14080" y="3335"/>
                      <a:pt x="14073" y="3335"/>
                    </a:cubicBezTo>
                    <a:cubicBezTo>
                      <a:pt x="14043" y="3335"/>
                      <a:pt x="14036" y="3247"/>
                      <a:pt x="13932" y="3159"/>
                    </a:cubicBezTo>
                    <a:cubicBezTo>
                      <a:pt x="13877" y="3113"/>
                      <a:pt x="13835" y="3104"/>
                      <a:pt x="13799" y="3104"/>
                    </a:cubicBezTo>
                    <a:cubicBezTo>
                      <a:pt x="13777" y="3104"/>
                      <a:pt x="13758" y="3107"/>
                      <a:pt x="13740" y="3107"/>
                    </a:cubicBezTo>
                    <a:cubicBezTo>
                      <a:pt x="13718" y="3107"/>
                      <a:pt x="13696" y="3102"/>
                      <a:pt x="13674" y="3080"/>
                    </a:cubicBezTo>
                    <a:cubicBezTo>
                      <a:pt x="13605" y="3020"/>
                      <a:pt x="13387" y="2941"/>
                      <a:pt x="13535" y="2832"/>
                    </a:cubicBezTo>
                    <a:cubicBezTo>
                      <a:pt x="13636" y="2765"/>
                      <a:pt x="13687" y="2725"/>
                      <a:pt x="13731" y="2725"/>
                    </a:cubicBezTo>
                    <a:cubicBezTo>
                      <a:pt x="13752" y="2725"/>
                      <a:pt x="13771" y="2734"/>
                      <a:pt x="13793" y="2753"/>
                    </a:cubicBezTo>
                    <a:cubicBezTo>
                      <a:pt x="13831" y="2791"/>
                      <a:pt x="13902" y="2845"/>
                      <a:pt x="13959" y="2845"/>
                    </a:cubicBezTo>
                    <a:cubicBezTo>
                      <a:pt x="13990" y="2845"/>
                      <a:pt x="14017" y="2828"/>
                      <a:pt x="14031" y="2782"/>
                    </a:cubicBezTo>
                    <a:cubicBezTo>
                      <a:pt x="14071" y="2653"/>
                      <a:pt x="14180" y="2763"/>
                      <a:pt x="14150" y="2624"/>
                    </a:cubicBezTo>
                    <a:cubicBezTo>
                      <a:pt x="14119" y="2515"/>
                      <a:pt x="14076" y="2407"/>
                      <a:pt x="14026" y="2407"/>
                    </a:cubicBezTo>
                    <a:cubicBezTo>
                      <a:pt x="14011" y="2407"/>
                      <a:pt x="13997" y="2416"/>
                      <a:pt x="13981" y="2435"/>
                    </a:cubicBezTo>
                    <a:cubicBezTo>
                      <a:pt x="13942" y="2475"/>
                      <a:pt x="13912" y="2500"/>
                      <a:pt x="13896" y="2500"/>
                    </a:cubicBezTo>
                    <a:cubicBezTo>
                      <a:pt x="13880" y="2500"/>
                      <a:pt x="13877" y="2475"/>
                      <a:pt x="13892" y="2416"/>
                    </a:cubicBezTo>
                    <a:cubicBezTo>
                      <a:pt x="13917" y="2317"/>
                      <a:pt x="14093" y="2156"/>
                      <a:pt x="14031" y="2156"/>
                    </a:cubicBezTo>
                    <a:cubicBezTo>
                      <a:pt x="14019" y="2156"/>
                      <a:pt x="13997" y="2163"/>
                      <a:pt x="13962" y="2178"/>
                    </a:cubicBezTo>
                    <a:cubicBezTo>
                      <a:pt x="13753" y="2277"/>
                      <a:pt x="13694" y="2316"/>
                      <a:pt x="13724" y="2416"/>
                    </a:cubicBezTo>
                    <a:cubicBezTo>
                      <a:pt x="13735" y="2472"/>
                      <a:pt x="13672" y="2539"/>
                      <a:pt x="13619" y="2539"/>
                    </a:cubicBezTo>
                    <a:cubicBezTo>
                      <a:pt x="13580" y="2539"/>
                      <a:pt x="13547" y="2502"/>
                      <a:pt x="13555" y="2396"/>
                    </a:cubicBezTo>
                    <a:cubicBezTo>
                      <a:pt x="13585" y="2148"/>
                      <a:pt x="13545" y="1989"/>
                      <a:pt x="13684" y="1989"/>
                    </a:cubicBezTo>
                    <a:cubicBezTo>
                      <a:pt x="13699" y="1990"/>
                      <a:pt x="13711" y="1991"/>
                      <a:pt x="13723" y="1991"/>
                    </a:cubicBezTo>
                    <a:cubicBezTo>
                      <a:pt x="13824" y="1991"/>
                      <a:pt x="13790" y="1950"/>
                      <a:pt x="13853" y="1860"/>
                    </a:cubicBezTo>
                    <a:cubicBezTo>
                      <a:pt x="13932" y="1751"/>
                      <a:pt x="14130" y="1860"/>
                      <a:pt x="14011" y="1721"/>
                    </a:cubicBezTo>
                    <a:cubicBezTo>
                      <a:pt x="13974" y="1681"/>
                      <a:pt x="13942" y="1667"/>
                      <a:pt x="13914" y="1667"/>
                    </a:cubicBezTo>
                    <a:cubicBezTo>
                      <a:pt x="13845" y="1667"/>
                      <a:pt x="13797" y="1751"/>
                      <a:pt x="13734" y="1751"/>
                    </a:cubicBezTo>
                    <a:cubicBezTo>
                      <a:pt x="13654" y="1751"/>
                      <a:pt x="13585" y="1543"/>
                      <a:pt x="13674" y="1483"/>
                    </a:cubicBezTo>
                    <a:cubicBezTo>
                      <a:pt x="13751" y="1432"/>
                      <a:pt x="13710" y="1380"/>
                      <a:pt x="13658" y="1380"/>
                    </a:cubicBezTo>
                    <a:cubicBezTo>
                      <a:pt x="13651" y="1380"/>
                      <a:pt x="13642" y="1382"/>
                      <a:pt x="13634" y="1384"/>
                    </a:cubicBezTo>
                    <a:cubicBezTo>
                      <a:pt x="13616" y="1393"/>
                      <a:pt x="13591" y="1399"/>
                      <a:pt x="13565" y="1399"/>
                    </a:cubicBezTo>
                    <a:cubicBezTo>
                      <a:pt x="13508" y="1399"/>
                      <a:pt x="13451" y="1371"/>
                      <a:pt x="13486" y="1295"/>
                    </a:cubicBezTo>
                    <a:cubicBezTo>
                      <a:pt x="13555" y="1156"/>
                      <a:pt x="13387" y="1117"/>
                      <a:pt x="13367" y="1087"/>
                    </a:cubicBezTo>
                    <a:cubicBezTo>
                      <a:pt x="13357" y="1059"/>
                      <a:pt x="13420" y="967"/>
                      <a:pt x="13477" y="967"/>
                    </a:cubicBezTo>
                    <a:cubicBezTo>
                      <a:pt x="13480" y="967"/>
                      <a:pt x="13483" y="967"/>
                      <a:pt x="13486" y="968"/>
                    </a:cubicBezTo>
                    <a:cubicBezTo>
                      <a:pt x="13489" y="968"/>
                      <a:pt x="13493" y="969"/>
                      <a:pt x="13497" y="969"/>
                    </a:cubicBezTo>
                    <a:cubicBezTo>
                      <a:pt x="13555" y="969"/>
                      <a:pt x="13606" y="906"/>
                      <a:pt x="13536" y="906"/>
                    </a:cubicBezTo>
                    <a:cubicBezTo>
                      <a:pt x="13528" y="906"/>
                      <a:pt x="13517" y="906"/>
                      <a:pt x="13506" y="908"/>
                    </a:cubicBezTo>
                    <a:cubicBezTo>
                      <a:pt x="13443" y="914"/>
                      <a:pt x="13407" y="946"/>
                      <a:pt x="13383" y="946"/>
                    </a:cubicBezTo>
                    <a:cubicBezTo>
                      <a:pt x="13366" y="946"/>
                      <a:pt x="13355" y="928"/>
                      <a:pt x="13347" y="869"/>
                    </a:cubicBezTo>
                    <a:cubicBezTo>
                      <a:pt x="13337" y="730"/>
                      <a:pt x="13367" y="740"/>
                      <a:pt x="13327" y="651"/>
                    </a:cubicBezTo>
                    <a:cubicBezTo>
                      <a:pt x="13297" y="583"/>
                      <a:pt x="13244" y="249"/>
                      <a:pt x="13220" y="249"/>
                    </a:cubicBezTo>
                    <a:cubicBezTo>
                      <a:pt x="13213" y="249"/>
                      <a:pt x="13208" y="284"/>
                      <a:pt x="13208" y="373"/>
                    </a:cubicBezTo>
                    <a:lnTo>
                      <a:pt x="13208" y="115"/>
                    </a:lnTo>
                    <a:cubicBezTo>
                      <a:pt x="13208" y="33"/>
                      <a:pt x="13207" y="1"/>
                      <a:pt x="13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7" name="Google Shape;267;p2"/>
          <p:cNvGrpSpPr/>
          <p:nvPr/>
        </p:nvGrpSpPr>
        <p:grpSpPr>
          <a:xfrm>
            <a:off x="4444226" y="3147042"/>
            <a:ext cx="2447821" cy="784768"/>
            <a:chOff x="-3623825" y="1790636"/>
            <a:chExt cx="3130206" cy="1003539"/>
          </a:xfrm>
        </p:grpSpPr>
        <p:sp>
          <p:nvSpPr>
            <p:cNvPr id="268" name="Google Shape;268;p2"/>
            <p:cNvSpPr/>
            <p:nvPr/>
          </p:nvSpPr>
          <p:spPr>
            <a:xfrm>
              <a:off x="-2776509" y="2006914"/>
              <a:ext cx="1267382" cy="347315"/>
            </a:xfrm>
            <a:custGeom>
              <a:avLst/>
              <a:gdLst/>
              <a:ahLst/>
              <a:cxnLst/>
              <a:rect l="l" t="t" r="r" b="b"/>
              <a:pathLst>
                <a:path w="12177" h="3337" extrusionOk="0">
                  <a:moveTo>
                    <a:pt x="6220" y="1"/>
                  </a:moveTo>
                  <a:cubicBezTo>
                    <a:pt x="6083" y="1"/>
                    <a:pt x="5947" y="2"/>
                    <a:pt x="5811" y="5"/>
                  </a:cubicBezTo>
                  <a:cubicBezTo>
                    <a:pt x="5236" y="14"/>
                    <a:pt x="4690" y="54"/>
                    <a:pt x="4165" y="104"/>
                  </a:cubicBezTo>
                  <a:cubicBezTo>
                    <a:pt x="3649" y="163"/>
                    <a:pt x="3153" y="233"/>
                    <a:pt x="2707" y="322"/>
                  </a:cubicBezTo>
                  <a:cubicBezTo>
                    <a:pt x="1805" y="490"/>
                    <a:pt x="1071" y="738"/>
                    <a:pt x="605" y="996"/>
                  </a:cubicBezTo>
                  <a:cubicBezTo>
                    <a:pt x="367" y="1125"/>
                    <a:pt x="209" y="1274"/>
                    <a:pt x="119" y="1383"/>
                  </a:cubicBezTo>
                  <a:cubicBezTo>
                    <a:pt x="30" y="1492"/>
                    <a:pt x="10" y="1571"/>
                    <a:pt x="0" y="1571"/>
                  </a:cubicBezTo>
                  <a:cubicBezTo>
                    <a:pt x="10" y="1571"/>
                    <a:pt x="40" y="1502"/>
                    <a:pt x="129" y="1393"/>
                  </a:cubicBezTo>
                  <a:cubicBezTo>
                    <a:pt x="228" y="1294"/>
                    <a:pt x="397" y="1165"/>
                    <a:pt x="635" y="1056"/>
                  </a:cubicBezTo>
                  <a:cubicBezTo>
                    <a:pt x="873" y="937"/>
                    <a:pt x="1170" y="828"/>
                    <a:pt x="1527" y="738"/>
                  </a:cubicBezTo>
                  <a:cubicBezTo>
                    <a:pt x="1884" y="639"/>
                    <a:pt x="2291" y="560"/>
                    <a:pt x="2737" y="490"/>
                  </a:cubicBezTo>
                  <a:cubicBezTo>
                    <a:pt x="3629" y="352"/>
                    <a:pt x="4690" y="282"/>
                    <a:pt x="5811" y="272"/>
                  </a:cubicBezTo>
                  <a:cubicBezTo>
                    <a:pt x="6376" y="272"/>
                    <a:pt x="6971" y="292"/>
                    <a:pt x="7556" y="342"/>
                  </a:cubicBezTo>
                  <a:cubicBezTo>
                    <a:pt x="8151" y="381"/>
                    <a:pt x="8746" y="451"/>
                    <a:pt x="9341" y="560"/>
                  </a:cubicBezTo>
                  <a:cubicBezTo>
                    <a:pt x="9926" y="659"/>
                    <a:pt x="10511" y="798"/>
                    <a:pt x="11056" y="1006"/>
                  </a:cubicBezTo>
                  <a:cubicBezTo>
                    <a:pt x="11314" y="1125"/>
                    <a:pt x="11581" y="1254"/>
                    <a:pt x="11750" y="1432"/>
                  </a:cubicBezTo>
                  <a:lnTo>
                    <a:pt x="11819" y="1502"/>
                  </a:lnTo>
                  <a:cubicBezTo>
                    <a:pt x="11839" y="1522"/>
                    <a:pt x="11839" y="1551"/>
                    <a:pt x="11859" y="1571"/>
                  </a:cubicBezTo>
                  <a:lnTo>
                    <a:pt x="11879" y="1611"/>
                  </a:lnTo>
                  <a:lnTo>
                    <a:pt x="11889" y="1621"/>
                  </a:lnTo>
                  <a:lnTo>
                    <a:pt x="11889" y="1641"/>
                  </a:lnTo>
                  <a:lnTo>
                    <a:pt x="11899" y="1700"/>
                  </a:lnTo>
                  <a:cubicBezTo>
                    <a:pt x="11899" y="1710"/>
                    <a:pt x="11899" y="1720"/>
                    <a:pt x="11899" y="1730"/>
                  </a:cubicBezTo>
                  <a:cubicBezTo>
                    <a:pt x="11909" y="1809"/>
                    <a:pt x="11849" y="1918"/>
                    <a:pt x="11770" y="2007"/>
                  </a:cubicBezTo>
                  <a:cubicBezTo>
                    <a:pt x="11601" y="2196"/>
                    <a:pt x="11353" y="2325"/>
                    <a:pt x="11115" y="2434"/>
                  </a:cubicBezTo>
                  <a:cubicBezTo>
                    <a:pt x="10868" y="2543"/>
                    <a:pt x="10620" y="2632"/>
                    <a:pt x="10382" y="2702"/>
                  </a:cubicBezTo>
                  <a:cubicBezTo>
                    <a:pt x="9886" y="2850"/>
                    <a:pt x="9400" y="2949"/>
                    <a:pt x="8954" y="3029"/>
                  </a:cubicBezTo>
                  <a:cubicBezTo>
                    <a:pt x="8062" y="3168"/>
                    <a:pt x="7308" y="3247"/>
                    <a:pt x="6782" y="3277"/>
                  </a:cubicBezTo>
                  <a:cubicBezTo>
                    <a:pt x="6247" y="3306"/>
                    <a:pt x="5950" y="3316"/>
                    <a:pt x="5950" y="3316"/>
                  </a:cubicBezTo>
                  <a:cubicBezTo>
                    <a:pt x="5950" y="3316"/>
                    <a:pt x="6247" y="3336"/>
                    <a:pt x="6782" y="3336"/>
                  </a:cubicBezTo>
                  <a:cubicBezTo>
                    <a:pt x="7318" y="3326"/>
                    <a:pt x="8071" y="3316"/>
                    <a:pt x="8984" y="3197"/>
                  </a:cubicBezTo>
                  <a:cubicBezTo>
                    <a:pt x="9440" y="3138"/>
                    <a:pt x="9926" y="3058"/>
                    <a:pt x="10441" y="2920"/>
                  </a:cubicBezTo>
                  <a:cubicBezTo>
                    <a:pt x="10699" y="2850"/>
                    <a:pt x="10957" y="2771"/>
                    <a:pt x="11215" y="2662"/>
                  </a:cubicBezTo>
                  <a:cubicBezTo>
                    <a:pt x="11472" y="2553"/>
                    <a:pt x="11740" y="2424"/>
                    <a:pt x="11968" y="2196"/>
                  </a:cubicBezTo>
                  <a:cubicBezTo>
                    <a:pt x="12077" y="2077"/>
                    <a:pt x="12176" y="1918"/>
                    <a:pt x="12176" y="1720"/>
                  </a:cubicBezTo>
                  <a:lnTo>
                    <a:pt x="12176" y="1641"/>
                  </a:lnTo>
                  <a:lnTo>
                    <a:pt x="12157" y="1581"/>
                  </a:lnTo>
                  <a:lnTo>
                    <a:pt x="12157" y="1551"/>
                  </a:lnTo>
                  <a:cubicBezTo>
                    <a:pt x="12154" y="1549"/>
                    <a:pt x="12153" y="1548"/>
                    <a:pt x="12152" y="1548"/>
                  </a:cubicBezTo>
                  <a:cubicBezTo>
                    <a:pt x="12152" y="1548"/>
                    <a:pt x="12152" y="1549"/>
                    <a:pt x="12152" y="1549"/>
                  </a:cubicBezTo>
                  <a:cubicBezTo>
                    <a:pt x="12152" y="1549"/>
                    <a:pt x="12152" y="1546"/>
                    <a:pt x="12147" y="1532"/>
                  </a:cubicBezTo>
                  <a:lnTo>
                    <a:pt x="12137" y="1512"/>
                  </a:lnTo>
                  <a:lnTo>
                    <a:pt x="12107" y="1452"/>
                  </a:lnTo>
                  <a:cubicBezTo>
                    <a:pt x="12087" y="1413"/>
                    <a:pt x="12067" y="1373"/>
                    <a:pt x="12047" y="1333"/>
                  </a:cubicBezTo>
                  <a:lnTo>
                    <a:pt x="11958" y="1244"/>
                  </a:lnTo>
                  <a:cubicBezTo>
                    <a:pt x="11730" y="1006"/>
                    <a:pt x="11443" y="867"/>
                    <a:pt x="11165" y="738"/>
                  </a:cubicBezTo>
                  <a:cubicBezTo>
                    <a:pt x="10590" y="510"/>
                    <a:pt x="9995" y="361"/>
                    <a:pt x="9390" y="252"/>
                  </a:cubicBezTo>
                  <a:cubicBezTo>
                    <a:pt x="8785" y="153"/>
                    <a:pt x="8181" y="84"/>
                    <a:pt x="7576" y="44"/>
                  </a:cubicBezTo>
                  <a:cubicBezTo>
                    <a:pt x="7114" y="14"/>
                    <a:pt x="6663" y="1"/>
                    <a:pt x="6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-3110918" y="1883475"/>
              <a:ext cx="2058911" cy="661637"/>
            </a:xfrm>
            <a:custGeom>
              <a:avLst/>
              <a:gdLst/>
              <a:ahLst/>
              <a:cxnLst/>
              <a:rect l="l" t="t" r="r" b="b"/>
              <a:pathLst>
                <a:path w="19782" h="6357" extrusionOk="0">
                  <a:moveTo>
                    <a:pt x="9804" y="0"/>
                  </a:moveTo>
                  <a:cubicBezTo>
                    <a:pt x="9749" y="0"/>
                    <a:pt x="9694" y="0"/>
                    <a:pt x="9639" y="1"/>
                  </a:cubicBezTo>
                  <a:cubicBezTo>
                    <a:pt x="8687" y="1"/>
                    <a:pt x="7774" y="60"/>
                    <a:pt x="6902" y="149"/>
                  </a:cubicBezTo>
                  <a:cubicBezTo>
                    <a:pt x="6039" y="239"/>
                    <a:pt x="5226" y="358"/>
                    <a:pt x="4483" y="516"/>
                  </a:cubicBezTo>
                  <a:cubicBezTo>
                    <a:pt x="3739" y="665"/>
                    <a:pt x="3065" y="844"/>
                    <a:pt x="2490" y="1052"/>
                  </a:cubicBezTo>
                  <a:cubicBezTo>
                    <a:pt x="1905" y="1260"/>
                    <a:pt x="1409" y="1478"/>
                    <a:pt x="1032" y="1706"/>
                  </a:cubicBezTo>
                  <a:cubicBezTo>
                    <a:pt x="834" y="1805"/>
                    <a:pt x="685" y="1934"/>
                    <a:pt x="546" y="2033"/>
                  </a:cubicBezTo>
                  <a:cubicBezTo>
                    <a:pt x="407" y="2142"/>
                    <a:pt x="308" y="2251"/>
                    <a:pt x="219" y="2331"/>
                  </a:cubicBezTo>
                  <a:cubicBezTo>
                    <a:pt x="80" y="2519"/>
                    <a:pt x="1" y="2618"/>
                    <a:pt x="1" y="2618"/>
                  </a:cubicBezTo>
                  <a:cubicBezTo>
                    <a:pt x="1" y="2618"/>
                    <a:pt x="80" y="2519"/>
                    <a:pt x="229" y="2331"/>
                  </a:cubicBezTo>
                  <a:cubicBezTo>
                    <a:pt x="318" y="2261"/>
                    <a:pt x="417" y="2152"/>
                    <a:pt x="556" y="2053"/>
                  </a:cubicBezTo>
                  <a:cubicBezTo>
                    <a:pt x="695" y="1954"/>
                    <a:pt x="854" y="1835"/>
                    <a:pt x="1052" y="1736"/>
                  </a:cubicBezTo>
                  <a:cubicBezTo>
                    <a:pt x="1429" y="1518"/>
                    <a:pt x="1934" y="1319"/>
                    <a:pt x="2509" y="1131"/>
                  </a:cubicBezTo>
                  <a:cubicBezTo>
                    <a:pt x="3094" y="933"/>
                    <a:pt x="3769" y="774"/>
                    <a:pt x="4512" y="635"/>
                  </a:cubicBezTo>
                  <a:cubicBezTo>
                    <a:pt x="5246" y="487"/>
                    <a:pt x="6059" y="377"/>
                    <a:pt x="6922" y="308"/>
                  </a:cubicBezTo>
                  <a:cubicBezTo>
                    <a:pt x="7784" y="229"/>
                    <a:pt x="8697" y="189"/>
                    <a:pt x="9639" y="189"/>
                  </a:cubicBezTo>
                  <a:cubicBezTo>
                    <a:pt x="11522" y="189"/>
                    <a:pt x="13535" y="348"/>
                    <a:pt x="15498" y="794"/>
                  </a:cubicBezTo>
                  <a:cubicBezTo>
                    <a:pt x="16470" y="1022"/>
                    <a:pt x="17442" y="1300"/>
                    <a:pt x="18305" y="1766"/>
                  </a:cubicBezTo>
                  <a:cubicBezTo>
                    <a:pt x="18731" y="1994"/>
                    <a:pt x="19137" y="2281"/>
                    <a:pt x="19395" y="2658"/>
                  </a:cubicBezTo>
                  <a:cubicBezTo>
                    <a:pt x="19524" y="2866"/>
                    <a:pt x="19584" y="3065"/>
                    <a:pt x="19574" y="3293"/>
                  </a:cubicBezTo>
                  <a:cubicBezTo>
                    <a:pt x="19564" y="3511"/>
                    <a:pt x="19475" y="3719"/>
                    <a:pt x="19346" y="3897"/>
                  </a:cubicBezTo>
                  <a:cubicBezTo>
                    <a:pt x="19078" y="4254"/>
                    <a:pt x="18691" y="4522"/>
                    <a:pt x="18295" y="4740"/>
                  </a:cubicBezTo>
                  <a:cubicBezTo>
                    <a:pt x="17908" y="4958"/>
                    <a:pt x="17501" y="5127"/>
                    <a:pt x="17095" y="5276"/>
                  </a:cubicBezTo>
                  <a:cubicBezTo>
                    <a:pt x="16282" y="5563"/>
                    <a:pt x="15479" y="5742"/>
                    <a:pt x="14745" y="5890"/>
                  </a:cubicBezTo>
                  <a:cubicBezTo>
                    <a:pt x="13258" y="6158"/>
                    <a:pt x="11998" y="6257"/>
                    <a:pt x="11116" y="6307"/>
                  </a:cubicBezTo>
                  <a:cubicBezTo>
                    <a:pt x="10680" y="6327"/>
                    <a:pt x="10333" y="6337"/>
                    <a:pt x="10095" y="6347"/>
                  </a:cubicBezTo>
                  <a:cubicBezTo>
                    <a:pt x="9857" y="6347"/>
                    <a:pt x="9738" y="6356"/>
                    <a:pt x="9738" y="6356"/>
                  </a:cubicBezTo>
                  <a:lnTo>
                    <a:pt x="10095" y="6356"/>
                  </a:lnTo>
                  <a:cubicBezTo>
                    <a:pt x="10333" y="6356"/>
                    <a:pt x="10680" y="6356"/>
                    <a:pt x="11116" y="6347"/>
                  </a:cubicBezTo>
                  <a:cubicBezTo>
                    <a:pt x="11562" y="6327"/>
                    <a:pt x="12098" y="6307"/>
                    <a:pt x="12712" y="6257"/>
                  </a:cubicBezTo>
                  <a:cubicBezTo>
                    <a:pt x="13327" y="6208"/>
                    <a:pt x="14021" y="6138"/>
                    <a:pt x="14765" y="6009"/>
                  </a:cubicBezTo>
                  <a:cubicBezTo>
                    <a:pt x="15508" y="5871"/>
                    <a:pt x="16321" y="5702"/>
                    <a:pt x="17144" y="5424"/>
                  </a:cubicBezTo>
                  <a:cubicBezTo>
                    <a:pt x="17561" y="5276"/>
                    <a:pt x="17977" y="5107"/>
                    <a:pt x="18384" y="4889"/>
                  </a:cubicBezTo>
                  <a:cubicBezTo>
                    <a:pt x="18790" y="4681"/>
                    <a:pt x="19197" y="4403"/>
                    <a:pt x="19494" y="4006"/>
                  </a:cubicBezTo>
                  <a:cubicBezTo>
                    <a:pt x="19643" y="3808"/>
                    <a:pt x="19752" y="3560"/>
                    <a:pt x="19772" y="3303"/>
                  </a:cubicBezTo>
                  <a:cubicBezTo>
                    <a:pt x="19782" y="3035"/>
                    <a:pt x="19693" y="2767"/>
                    <a:pt x="19554" y="2559"/>
                  </a:cubicBezTo>
                  <a:cubicBezTo>
                    <a:pt x="19266" y="2123"/>
                    <a:pt x="18840" y="1825"/>
                    <a:pt x="18404" y="1587"/>
                  </a:cubicBezTo>
                  <a:cubicBezTo>
                    <a:pt x="17511" y="1101"/>
                    <a:pt x="16530" y="824"/>
                    <a:pt x="15538" y="586"/>
                  </a:cubicBezTo>
                  <a:cubicBezTo>
                    <a:pt x="13622" y="162"/>
                    <a:pt x="11651" y="0"/>
                    <a:pt x="9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-3623825" y="1790636"/>
              <a:ext cx="3130206" cy="1003539"/>
            </a:xfrm>
            <a:custGeom>
              <a:avLst/>
              <a:gdLst/>
              <a:ahLst/>
              <a:cxnLst/>
              <a:rect l="l" t="t" r="r" b="b"/>
              <a:pathLst>
                <a:path w="30075" h="9642" extrusionOk="0">
                  <a:moveTo>
                    <a:pt x="14874" y="0"/>
                  </a:moveTo>
                  <a:cubicBezTo>
                    <a:pt x="11998" y="0"/>
                    <a:pt x="9301" y="258"/>
                    <a:pt x="7041" y="675"/>
                  </a:cubicBezTo>
                  <a:cubicBezTo>
                    <a:pt x="5910" y="893"/>
                    <a:pt x="4879" y="1131"/>
                    <a:pt x="3987" y="1418"/>
                  </a:cubicBezTo>
                  <a:cubicBezTo>
                    <a:pt x="3094" y="1706"/>
                    <a:pt x="2321" y="1983"/>
                    <a:pt x="1726" y="2301"/>
                  </a:cubicBezTo>
                  <a:cubicBezTo>
                    <a:pt x="1419" y="2439"/>
                    <a:pt x="1171" y="2608"/>
                    <a:pt x="943" y="2737"/>
                  </a:cubicBezTo>
                  <a:cubicBezTo>
                    <a:pt x="735" y="2886"/>
                    <a:pt x="546" y="3015"/>
                    <a:pt x="407" y="3124"/>
                  </a:cubicBezTo>
                  <a:cubicBezTo>
                    <a:pt x="140" y="3372"/>
                    <a:pt x="1" y="3500"/>
                    <a:pt x="1" y="3500"/>
                  </a:cubicBezTo>
                  <a:cubicBezTo>
                    <a:pt x="1" y="3500"/>
                    <a:pt x="150" y="3372"/>
                    <a:pt x="407" y="3134"/>
                  </a:cubicBezTo>
                  <a:cubicBezTo>
                    <a:pt x="556" y="3025"/>
                    <a:pt x="735" y="2896"/>
                    <a:pt x="953" y="2747"/>
                  </a:cubicBezTo>
                  <a:cubicBezTo>
                    <a:pt x="1181" y="2628"/>
                    <a:pt x="1429" y="2459"/>
                    <a:pt x="1736" y="2321"/>
                  </a:cubicBezTo>
                  <a:cubicBezTo>
                    <a:pt x="2341" y="2023"/>
                    <a:pt x="3104" y="1745"/>
                    <a:pt x="3997" y="1468"/>
                  </a:cubicBezTo>
                  <a:cubicBezTo>
                    <a:pt x="4889" y="1200"/>
                    <a:pt x="5920" y="972"/>
                    <a:pt x="7051" y="764"/>
                  </a:cubicBezTo>
                  <a:cubicBezTo>
                    <a:pt x="9233" y="363"/>
                    <a:pt x="11792" y="128"/>
                    <a:pt x="14541" y="128"/>
                  </a:cubicBezTo>
                  <a:cubicBezTo>
                    <a:pt x="14652" y="128"/>
                    <a:pt x="14763" y="128"/>
                    <a:pt x="14874" y="129"/>
                  </a:cubicBezTo>
                  <a:cubicBezTo>
                    <a:pt x="16312" y="139"/>
                    <a:pt x="17799" y="209"/>
                    <a:pt x="19296" y="377"/>
                  </a:cubicBezTo>
                  <a:cubicBezTo>
                    <a:pt x="20803" y="536"/>
                    <a:pt x="22320" y="764"/>
                    <a:pt x="23808" y="1121"/>
                  </a:cubicBezTo>
                  <a:cubicBezTo>
                    <a:pt x="24174" y="1220"/>
                    <a:pt x="24551" y="1299"/>
                    <a:pt x="24918" y="1408"/>
                  </a:cubicBezTo>
                  <a:lnTo>
                    <a:pt x="25463" y="1567"/>
                  </a:lnTo>
                  <a:lnTo>
                    <a:pt x="26009" y="1755"/>
                  </a:lnTo>
                  <a:cubicBezTo>
                    <a:pt x="26376" y="1864"/>
                    <a:pt x="26723" y="2023"/>
                    <a:pt x="27070" y="2152"/>
                  </a:cubicBezTo>
                  <a:cubicBezTo>
                    <a:pt x="27417" y="2321"/>
                    <a:pt x="27764" y="2469"/>
                    <a:pt x="28081" y="2658"/>
                  </a:cubicBezTo>
                  <a:cubicBezTo>
                    <a:pt x="28726" y="3034"/>
                    <a:pt x="29340" y="3491"/>
                    <a:pt x="29697" y="4125"/>
                  </a:cubicBezTo>
                  <a:cubicBezTo>
                    <a:pt x="29866" y="4442"/>
                    <a:pt x="29935" y="4809"/>
                    <a:pt x="29876" y="5156"/>
                  </a:cubicBezTo>
                  <a:cubicBezTo>
                    <a:pt x="29816" y="5503"/>
                    <a:pt x="29638" y="5821"/>
                    <a:pt x="29410" y="6088"/>
                  </a:cubicBezTo>
                  <a:cubicBezTo>
                    <a:pt x="28964" y="6634"/>
                    <a:pt x="28349" y="7020"/>
                    <a:pt x="27754" y="7348"/>
                  </a:cubicBezTo>
                  <a:cubicBezTo>
                    <a:pt x="27139" y="7665"/>
                    <a:pt x="26514" y="7913"/>
                    <a:pt x="25890" y="8131"/>
                  </a:cubicBezTo>
                  <a:cubicBezTo>
                    <a:pt x="24640" y="8547"/>
                    <a:pt x="23421" y="8815"/>
                    <a:pt x="22291" y="9013"/>
                  </a:cubicBezTo>
                  <a:cubicBezTo>
                    <a:pt x="20020" y="9400"/>
                    <a:pt x="18106" y="9529"/>
                    <a:pt x="16768" y="9588"/>
                  </a:cubicBezTo>
                  <a:cubicBezTo>
                    <a:pt x="16093" y="9618"/>
                    <a:pt x="15568" y="9628"/>
                    <a:pt x="15201" y="9638"/>
                  </a:cubicBezTo>
                  <a:cubicBezTo>
                    <a:pt x="15299" y="9641"/>
                    <a:pt x="15409" y="9642"/>
                    <a:pt x="15530" y="9642"/>
                  </a:cubicBezTo>
                  <a:cubicBezTo>
                    <a:pt x="15860" y="9642"/>
                    <a:pt x="16274" y="9633"/>
                    <a:pt x="16768" y="9618"/>
                  </a:cubicBezTo>
                  <a:cubicBezTo>
                    <a:pt x="18106" y="9569"/>
                    <a:pt x="20030" y="9479"/>
                    <a:pt x="22310" y="9103"/>
                  </a:cubicBezTo>
                  <a:cubicBezTo>
                    <a:pt x="23441" y="8904"/>
                    <a:pt x="24670" y="8646"/>
                    <a:pt x="25920" y="8220"/>
                  </a:cubicBezTo>
                  <a:cubicBezTo>
                    <a:pt x="26554" y="8012"/>
                    <a:pt x="27189" y="7764"/>
                    <a:pt x="27803" y="7447"/>
                  </a:cubicBezTo>
                  <a:cubicBezTo>
                    <a:pt x="28418" y="7120"/>
                    <a:pt x="29033" y="6733"/>
                    <a:pt x="29509" y="6168"/>
                  </a:cubicBezTo>
                  <a:cubicBezTo>
                    <a:pt x="29737" y="5890"/>
                    <a:pt x="29935" y="5553"/>
                    <a:pt x="30005" y="5176"/>
                  </a:cubicBezTo>
                  <a:cubicBezTo>
                    <a:pt x="30074" y="4799"/>
                    <a:pt x="29995" y="4403"/>
                    <a:pt x="29806" y="4066"/>
                  </a:cubicBezTo>
                  <a:cubicBezTo>
                    <a:pt x="29628" y="3719"/>
                    <a:pt x="29370" y="3451"/>
                    <a:pt x="29083" y="3193"/>
                  </a:cubicBezTo>
                  <a:cubicBezTo>
                    <a:pt x="28954" y="3054"/>
                    <a:pt x="28785" y="2965"/>
                    <a:pt x="28636" y="2846"/>
                  </a:cubicBezTo>
                  <a:cubicBezTo>
                    <a:pt x="28488" y="2727"/>
                    <a:pt x="28319" y="2638"/>
                    <a:pt x="28151" y="2539"/>
                  </a:cubicBezTo>
                  <a:cubicBezTo>
                    <a:pt x="27833" y="2340"/>
                    <a:pt x="27476" y="2192"/>
                    <a:pt x="27129" y="2023"/>
                  </a:cubicBezTo>
                  <a:cubicBezTo>
                    <a:pt x="26772" y="1884"/>
                    <a:pt x="26425" y="1726"/>
                    <a:pt x="26058" y="1607"/>
                  </a:cubicBezTo>
                  <a:lnTo>
                    <a:pt x="25513" y="1418"/>
                  </a:lnTo>
                  <a:lnTo>
                    <a:pt x="24958" y="1260"/>
                  </a:lnTo>
                  <a:cubicBezTo>
                    <a:pt x="24591" y="1141"/>
                    <a:pt x="24214" y="1061"/>
                    <a:pt x="23847" y="962"/>
                  </a:cubicBezTo>
                  <a:cubicBezTo>
                    <a:pt x="22340" y="615"/>
                    <a:pt x="20823" y="387"/>
                    <a:pt x="19316" y="228"/>
                  </a:cubicBezTo>
                  <a:cubicBezTo>
                    <a:pt x="17809" y="80"/>
                    <a:pt x="16312" y="10"/>
                    <a:pt x="148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272;p2"/>
          <p:cNvGrpSpPr/>
          <p:nvPr/>
        </p:nvGrpSpPr>
        <p:grpSpPr>
          <a:xfrm>
            <a:off x="13" y="0"/>
            <a:ext cx="9143950" cy="5143525"/>
            <a:chOff x="0" y="0"/>
            <a:chExt cx="9143950" cy="5143525"/>
          </a:xfrm>
        </p:grpSpPr>
        <p:sp>
          <p:nvSpPr>
            <p:cNvPr id="273" name="Google Shape;273;p2"/>
            <p:cNvSpPr/>
            <p:nvPr/>
          </p:nvSpPr>
          <p:spPr>
            <a:xfrm>
              <a:off x="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896125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 rot="-5400000">
              <a:off x="4478100" y="-44781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 rot="-5400000">
              <a:off x="4478100" y="4827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"/>
          <p:cNvSpPr txBox="1">
            <a:spLocks noGrp="1"/>
          </p:cNvSpPr>
          <p:nvPr>
            <p:ph type="ctrTitle"/>
          </p:nvPr>
        </p:nvSpPr>
        <p:spPr>
          <a:xfrm>
            <a:off x="1309950" y="1445450"/>
            <a:ext cx="6524100" cy="2074800"/>
          </a:xfrm>
          <a:prstGeom prst="rect">
            <a:avLst/>
          </a:prstGeom>
          <a:effectLst>
            <a:outerShdw dist="152400" dir="420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800">
                <a:solidFill>
                  <a:schemeClr val="lt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78" name="Google Shape;278;p2"/>
          <p:cNvSpPr txBox="1">
            <a:spLocks noGrp="1"/>
          </p:cNvSpPr>
          <p:nvPr>
            <p:ph type="subTitle" idx="1"/>
          </p:nvPr>
        </p:nvSpPr>
        <p:spPr>
          <a:xfrm>
            <a:off x="3278725" y="3468792"/>
            <a:ext cx="2586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9" name="Google Shape;279;p2"/>
          <p:cNvSpPr txBox="1">
            <a:spLocks noGrp="1"/>
          </p:cNvSpPr>
          <p:nvPr>
            <p:ph type="ctrTitle" idx="2"/>
          </p:nvPr>
        </p:nvSpPr>
        <p:spPr>
          <a:xfrm>
            <a:off x="2933400" y="888322"/>
            <a:ext cx="3277200" cy="6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IBM Plex Sans Condensed Medium"/>
              <a:buNone/>
              <a:defRPr sz="4000" b="1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IBM Plex Sans Condensed Medium"/>
              <a:buNone/>
              <a:defRPr sz="5200"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IBM Plex Sans Condensed Medium"/>
              <a:buNone/>
              <a:defRPr sz="5200"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IBM Plex Sans Condensed Medium"/>
              <a:buNone/>
              <a:defRPr sz="5200"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IBM Plex Sans Condensed Medium"/>
              <a:buNone/>
              <a:defRPr sz="5200"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IBM Plex Sans Condensed Medium"/>
              <a:buNone/>
              <a:defRPr sz="5200"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IBM Plex Sans Condensed Medium"/>
              <a:buNone/>
              <a:defRPr sz="5200"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IBM Plex Sans Condensed Medium"/>
              <a:buNone/>
              <a:defRPr sz="5200"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IBM Plex Sans Condensed Medium"/>
              <a:buNone/>
              <a:defRPr sz="5200">
                <a:latin typeface="IBM Plex Sans Condensed Medium"/>
                <a:ea typeface="IBM Plex Sans Condensed Medium"/>
                <a:cs typeface="IBM Plex Sans Condensed Medium"/>
                <a:sym typeface="IBM Plex Sans Condense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3" name="Google Shape;4793;p31"/>
          <p:cNvSpPr/>
          <p:nvPr/>
        </p:nvSpPr>
        <p:spPr>
          <a:xfrm flipH="1">
            <a:off x="6950" y="16150"/>
            <a:ext cx="91404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94" name="Google Shape;4794;p31"/>
          <p:cNvGrpSpPr/>
          <p:nvPr/>
        </p:nvGrpSpPr>
        <p:grpSpPr>
          <a:xfrm>
            <a:off x="6389835" y="-523384"/>
            <a:ext cx="3059114" cy="5573583"/>
            <a:chOff x="6697061" y="1426546"/>
            <a:chExt cx="2319443" cy="4225933"/>
          </a:xfrm>
        </p:grpSpPr>
        <p:grpSp>
          <p:nvGrpSpPr>
            <p:cNvPr id="4795" name="Google Shape;4795;p31"/>
            <p:cNvGrpSpPr/>
            <p:nvPr/>
          </p:nvGrpSpPr>
          <p:grpSpPr>
            <a:xfrm>
              <a:off x="6697061" y="1905665"/>
              <a:ext cx="2319443" cy="3746813"/>
              <a:chOff x="8509800" y="-2685759"/>
              <a:chExt cx="3482125" cy="5625001"/>
            </a:xfrm>
          </p:grpSpPr>
          <p:sp>
            <p:nvSpPr>
              <p:cNvPr id="4796" name="Google Shape;4796;p31"/>
              <p:cNvSpPr/>
              <p:nvPr/>
            </p:nvSpPr>
            <p:spPr>
              <a:xfrm>
                <a:off x="8509800" y="-2249869"/>
                <a:ext cx="3480984" cy="5189111"/>
              </a:xfrm>
              <a:custGeom>
                <a:avLst/>
                <a:gdLst/>
                <a:ahLst/>
                <a:cxnLst/>
                <a:rect l="l" t="t" r="r" b="b"/>
                <a:pathLst>
                  <a:path w="21618" h="32226" extrusionOk="0">
                    <a:moveTo>
                      <a:pt x="2035" y="1"/>
                    </a:moveTo>
                    <a:cubicBezTo>
                      <a:pt x="2035" y="1"/>
                      <a:pt x="379" y="1478"/>
                      <a:pt x="1866" y="1796"/>
                    </a:cubicBezTo>
                    <a:cubicBezTo>
                      <a:pt x="3730" y="2192"/>
                      <a:pt x="6457" y="4264"/>
                      <a:pt x="3998" y="4502"/>
                    </a:cubicBezTo>
                    <a:cubicBezTo>
                      <a:pt x="2234" y="4680"/>
                      <a:pt x="1" y="6208"/>
                      <a:pt x="1869" y="6208"/>
                    </a:cubicBezTo>
                    <a:cubicBezTo>
                      <a:pt x="1881" y="6208"/>
                      <a:pt x="1893" y="6208"/>
                      <a:pt x="1906" y="6208"/>
                    </a:cubicBezTo>
                    <a:cubicBezTo>
                      <a:pt x="1975" y="6207"/>
                      <a:pt x="2043" y="6207"/>
                      <a:pt x="2110" y="6207"/>
                    </a:cubicBezTo>
                    <a:cubicBezTo>
                      <a:pt x="8496" y="6207"/>
                      <a:pt x="3657" y="9450"/>
                      <a:pt x="7032" y="9450"/>
                    </a:cubicBezTo>
                    <a:cubicBezTo>
                      <a:pt x="9124" y="9450"/>
                      <a:pt x="14191" y="12345"/>
                      <a:pt x="11910" y="12345"/>
                    </a:cubicBezTo>
                    <a:cubicBezTo>
                      <a:pt x="10691" y="12345"/>
                      <a:pt x="7062" y="14685"/>
                      <a:pt x="12178" y="14685"/>
                    </a:cubicBezTo>
                    <a:cubicBezTo>
                      <a:pt x="12832" y="14685"/>
                      <a:pt x="15876" y="19960"/>
                      <a:pt x="13427" y="21220"/>
                    </a:cubicBezTo>
                    <a:cubicBezTo>
                      <a:pt x="11662" y="22122"/>
                      <a:pt x="8033" y="24422"/>
                      <a:pt x="14568" y="24422"/>
                    </a:cubicBezTo>
                    <a:cubicBezTo>
                      <a:pt x="20328" y="24422"/>
                      <a:pt x="5297" y="32226"/>
                      <a:pt x="21617" y="32226"/>
                    </a:cubicBezTo>
                    <a:lnTo>
                      <a:pt x="21617" y="41"/>
                    </a:lnTo>
                    <a:lnTo>
                      <a:pt x="20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7" name="Google Shape;4797;p31"/>
              <p:cNvSpPr/>
              <p:nvPr/>
            </p:nvSpPr>
            <p:spPr>
              <a:xfrm>
                <a:off x="8840541" y="-2330219"/>
                <a:ext cx="20933" cy="16746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04" extrusionOk="0">
                    <a:moveTo>
                      <a:pt x="24" y="0"/>
                    </a:moveTo>
                    <a:cubicBezTo>
                      <a:pt x="20" y="0"/>
                      <a:pt x="15" y="2"/>
                      <a:pt x="10" y="4"/>
                    </a:cubicBezTo>
                    <a:cubicBezTo>
                      <a:pt x="10" y="14"/>
                      <a:pt x="1" y="14"/>
                      <a:pt x="1" y="24"/>
                    </a:cubicBezTo>
                    <a:cubicBezTo>
                      <a:pt x="20" y="34"/>
                      <a:pt x="30" y="64"/>
                      <a:pt x="40" y="103"/>
                    </a:cubicBezTo>
                    <a:lnTo>
                      <a:pt x="50" y="103"/>
                    </a:lnTo>
                    <a:cubicBezTo>
                      <a:pt x="70" y="83"/>
                      <a:pt x="129" y="54"/>
                      <a:pt x="90" y="34"/>
                    </a:cubicBezTo>
                    <a:cubicBezTo>
                      <a:pt x="53" y="12"/>
                      <a:pt x="38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8" name="Google Shape;4798;p31"/>
              <p:cNvSpPr/>
              <p:nvPr/>
            </p:nvSpPr>
            <p:spPr>
              <a:xfrm>
                <a:off x="8802218" y="-2093354"/>
                <a:ext cx="30433" cy="22221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38" extrusionOk="0">
                    <a:moveTo>
                      <a:pt x="100" y="1"/>
                    </a:moveTo>
                    <a:cubicBezTo>
                      <a:pt x="100" y="1"/>
                      <a:pt x="100" y="10"/>
                      <a:pt x="90" y="10"/>
                    </a:cubicBezTo>
                    <a:lnTo>
                      <a:pt x="80" y="10"/>
                    </a:lnTo>
                    <a:cubicBezTo>
                      <a:pt x="50" y="20"/>
                      <a:pt x="20" y="50"/>
                      <a:pt x="1" y="100"/>
                    </a:cubicBezTo>
                    <a:cubicBezTo>
                      <a:pt x="5" y="95"/>
                      <a:pt x="10" y="90"/>
                      <a:pt x="15" y="90"/>
                    </a:cubicBezTo>
                    <a:cubicBezTo>
                      <a:pt x="20" y="90"/>
                      <a:pt x="25" y="95"/>
                      <a:pt x="30" y="110"/>
                    </a:cubicBezTo>
                    <a:cubicBezTo>
                      <a:pt x="36" y="127"/>
                      <a:pt x="42" y="138"/>
                      <a:pt x="48" y="138"/>
                    </a:cubicBezTo>
                    <a:cubicBezTo>
                      <a:pt x="52" y="138"/>
                      <a:pt x="56" y="132"/>
                      <a:pt x="60" y="120"/>
                    </a:cubicBezTo>
                    <a:cubicBezTo>
                      <a:pt x="80" y="100"/>
                      <a:pt x="90" y="110"/>
                      <a:pt x="100" y="100"/>
                    </a:cubicBezTo>
                    <a:cubicBezTo>
                      <a:pt x="110" y="90"/>
                      <a:pt x="60" y="70"/>
                      <a:pt x="90" y="50"/>
                    </a:cubicBezTo>
                    <a:cubicBezTo>
                      <a:pt x="102" y="42"/>
                      <a:pt x="110" y="39"/>
                      <a:pt x="116" y="39"/>
                    </a:cubicBezTo>
                    <a:cubicBezTo>
                      <a:pt x="125" y="39"/>
                      <a:pt x="132" y="44"/>
                      <a:pt x="149" y="50"/>
                    </a:cubicBezTo>
                    <a:lnTo>
                      <a:pt x="189" y="50"/>
                    </a:lnTo>
                    <a:cubicBezTo>
                      <a:pt x="159" y="30"/>
                      <a:pt x="139" y="10"/>
                      <a:pt x="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9" name="Google Shape;4799;p31"/>
              <p:cNvSpPr/>
              <p:nvPr/>
            </p:nvSpPr>
            <p:spPr>
              <a:xfrm>
                <a:off x="8709630" y="-2065658"/>
                <a:ext cx="125276" cy="79384"/>
              </a:xfrm>
              <a:custGeom>
                <a:avLst/>
                <a:gdLst/>
                <a:ahLst/>
                <a:cxnLst/>
                <a:rect l="l" t="t" r="r" b="b"/>
                <a:pathLst>
                  <a:path w="778" h="493" extrusionOk="0">
                    <a:moveTo>
                      <a:pt x="276" y="0"/>
                    </a:moveTo>
                    <a:cubicBezTo>
                      <a:pt x="259" y="0"/>
                      <a:pt x="241" y="2"/>
                      <a:pt x="219" y="7"/>
                    </a:cubicBezTo>
                    <a:cubicBezTo>
                      <a:pt x="119" y="27"/>
                      <a:pt x="0" y="86"/>
                      <a:pt x="80" y="86"/>
                    </a:cubicBezTo>
                    <a:cubicBezTo>
                      <a:pt x="149" y="96"/>
                      <a:pt x="248" y="136"/>
                      <a:pt x="219" y="225"/>
                    </a:cubicBezTo>
                    <a:cubicBezTo>
                      <a:pt x="209" y="270"/>
                      <a:pt x="238" y="272"/>
                      <a:pt x="277" y="272"/>
                    </a:cubicBezTo>
                    <a:cubicBezTo>
                      <a:pt x="282" y="272"/>
                      <a:pt x="287" y="272"/>
                      <a:pt x="292" y="272"/>
                    </a:cubicBezTo>
                    <a:cubicBezTo>
                      <a:pt x="327" y="272"/>
                      <a:pt x="365" y="274"/>
                      <a:pt x="387" y="305"/>
                    </a:cubicBezTo>
                    <a:cubicBezTo>
                      <a:pt x="437" y="364"/>
                      <a:pt x="288" y="493"/>
                      <a:pt x="387" y="493"/>
                    </a:cubicBezTo>
                    <a:cubicBezTo>
                      <a:pt x="437" y="483"/>
                      <a:pt x="486" y="463"/>
                      <a:pt x="526" y="424"/>
                    </a:cubicBezTo>
                    <a:cubicBezTo>
                      <a:pt x="526" y="414"/>
                      <a:pt x="526" y="404"/>
                      <a:pt x="526" y="394"/>
                    </a:cubicBezTo>
                    <a:cubicBezTo>
                      <a:pt x="516" y="374"/>
                      <a:pt x="496" y="374"/>
                      <a:pt x="480" y="374"/>
                    </a:cubicBezTo>
                    <a:cubicBezTo>
                      <a:pt x="464" y="374"/>
                      <a:pt x="452" y="374"/>
                      <a:pt x="457" y="354"/>
                    </a:cubicBezTo>
                    <a:cubicBezTo>
                      <a:pt x="466" y="305"/>
                      <a:pt x="437" y="285"/>
                      <a:pt x="407" y="275"/>
                    </a:cubicBezTo>
                    <a:cubicBezTo>
                      <a:pt x="377" y="275"/>
                      <a:pt x="417" y="245"/>
                      <a:pt x="457" y="235"/>
                    </a:cubicBezTo>
                    <a:cubicBezTo>
                      <a:pt x="470" y="232"/>
                      <a:pt x="480" y="231"/>
                      <a:pt x="488" y="231"/>
                    </a:cubicBezTo>
                    <a:cubicBezTo>
                      <a:pt x="505" y="231"/>
                      <a:pt x="516" y="235"/>
                      <a:pt x="536" y="235"/>
                    </a:cubicBezTo>
                    <a:cubicBezTo>
                      <a:pt x="558" y="241"/>
                      <a:pt x="573" y="249"/>
                      <a:pt x="583" y="249"/>
                    </a:cubicBezTo>
                    <a:cubicBezTo>
                      <a:pt x="591" y="249"/>
                      <a:pt x="595" y="243"/>
                      <a:pt x="595" y="225"/>
                    </a:cubicBezTo>
                    <a:cubicBezTo>
                      <a:pt x="595" y="176"/>
                      <a:pt x="615" y="136"/>
                      <a:pt x="635" y="136"/>
                    </a:cubicBezTo>
                    <a:cubicBezTo>
                      <a:pt x="655" y="146"/>
                      <a:pt x="665" y="176"/>
                      <a:pt x="695" y="176"/>
                    </a:cubicBezTo>
                    <a:cubicBezTo>
                      <a:pt x="724" y="176"/>
                      <a:pt x="754" y="166"/>
                      <a:pt x="764" y="136"/>
                    </a:cubicBezTo>
                    <a:cubicBezTo>
                      <a:pt x="771" y="122"/>
                      <a:pt x="778" y="108"/>
                      <a:pt x="771" y="108"/>
                    </a:cubicBezTo>
                    <a:cubicBezTo>
                      <a:pt x="768" y="108"/>
                      <a:pt x="763" y="110"/>
                      <a:pt x="754" y="116"/>
                    </a:cubicBezTo>
                    <a:cubicBezTo>
                      <a:pt x="741" y="125"/>
                      <a:pt x="725" y="130"/>
                      <a:pt x="713" y="130"/>
                    </a:cubicBezTo>
                    <a:cubicBezTo>
                      <a:pt x="699" y="130"/>
                      <a:pt x="689" y="123"/>
                      <a:pt x="695" y="106"/>
                    </a:cubicBezTo>
                    <a:cubicBezTo>
                      <a:pt x="704" y="86"/>
                      <a:pt x="764" y="47"/>
                      <a:pt x="724" y="37"/>
                    </a:cubicBezTo>
                    <a:cubicBezTo>
                      <a:pt x="712" y="33"/>
                      <a:pt x="695" y="30"/>
                      <a:pt x="678" y="30"/>
                    </a:cubicBezTo>
                    <a:cubicBezTo>
                      <a:pt x="655" y="30"/>
                      <a:pt x="635" y="35"/>
                      <a:pt x="635" y="47"/>
                    </a:cubicBezTo>
                    <a:cubicBezTo>
                      <a:pt x="627" y="63"/>
                      <a:pt x="600" y="92"/>
                      <a:pt x="584" y="92"/>
                    </a:cubicBezTo>
                    <a:cubicBezTo>
                      <a:pt x="580" y="92"/>
                      <a:pt x="577" y="90"/>
                      <a:pt x="576" y="86"/>
                    </a:cubicBezTo>
                    <a:cubicBezTo>
                      <a:pt x="573" y="84"/>
                      <a:pt x="570" y="82"/>
                      <a:pt x="567" y="82"/>
                    </a:cubicBezTo>
                    <a:cubicBezTo>
                      <a:pt x="551" y="82"/>
                      <a:pt x="536" y="129"/>
                      <a:pt x="536" y="146"/>
                    </a:cubicBezTo>
                    <a:cubicBezTo>
                      <a:pt x="536" y="154"/>
                      <a:pt x="536" y="190"/>
                      <a:pt x="524" y="190"/>
                    </a:cubicBezTo>
                    <a:cubicBezTo>
                      <a:pt x="522" y="190"/>
                      <a:pt x="519" y="189"/>
                      <a:pt x="516" y="186"/>
                    </a:cubicBezTo>
                    <a:cubicBezTo>
                      <a:pt x="496" y="166"/>
                      <a:pt x="506" y="106"/>
                      <a:pt x="516" y="96"/>
                    </a:cubicBezTo>
                    <a:cubicBezTo>
                      <a:pt x="526" y="86"/>
                      <a:pt x="546" y="67"/>
                      <a:pt x="536" y="57"/>
                    </a:cubicBezTo>
                    <a:cubicBezTo>
                      <a:pt x="531" y="47"/>
                      <a:pt x="526" y="39"/>
                      <a:pt x="520" y="39"/>
                    </a:cubicBezTo>
                    <a:cubicBezTo>
                      <a:pt x="514" y="39"/>
                      <a:pt x="506" y="47"/>
                      <a:pt x="496" y="67"/>
                    </a:cubicBezTo>
                    <a:cubicBezTo>
                      <a:pt x="479" y="101"/>
                      <a:pt x="462" y="128"/>
                      <a:pt x="451" y="128"/>
                    </a:cubicBezTo>
                    <a:cubicBezTo>
                      <a:pt x="449" y="128"/>
                      <a:pt x="448" y="127"/>
                      <a:pt x="447" y="126"/>
                    </a:cubicBezTo>
                    <a:cubicBezTo>
                      <a:pt x="437" y="126"/>
                      <a:pt x="427" y="96"/>
                      <a:pt x="437" y="76"/>
                    </a:cubicBezTo>
                    <a:cubicBezTo>
                      <a:pt x="447" y="76"/>
                      <a:pt x="457" y="47"/>
                      <a:pt x="476" y="27"/>
                    </a:cubicBezTo>
                    <a:cubicBezTo>
                      <a:pt x="457" y="27"/>
                      <a:pt x="447" y="17"/>
                      <a:pt x="427" y="17"/>
                    </a:cubicBezTo>
                    <a:cubicBezTo>
                      <a:pt x="360" y="17"/>
                      <a:pt x="326" y="0"/>
                      <a:pt x="2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0" name="Google Shape;4800;p31"/>
              <p:cNvSpPr/>
              <p:nvPr/>
            </p:nvSpPr>
            <p:spPr>
              <a:xfrm>
                <a:off x="8819770" y="-2012520"/>
                <a:ext cx="9822" cy="8373"/>
              </a:xfrm>
              <a:custGeom>
                <a:avLst/>
                <a:gdLst/>
                <a:ahLst/>
                <a:cxnLst/>
                <a:rect l="l" t="t" r="r" b="b"/>
                <a:pathLst>
                  <a:path w="61" h="52" extrusionOk="0">
                    <a:moveTo>
                      <a:pt x="25" y="0"/>
                    </a:moveTo>
                    <a:cubicBezTo>
                      <a:pt x="22" y="0"/>
                      <a:pt x="20" y="1"/>
                      <a:pt x="20" y="4"/>
                    </a:cubicBezTo>
                    <a:cubicBezTo>
                      <a:pt x="11" y="14"/>
                      <a:pt x="11" y="24"/>
                      <a:pt x="1" y="34"/>
                    </a:cubicBezTo>
                    <a:cubicBezTo>
                      <a:pt x="1" y="34"/>
                      <a:pt x="11" y="34"/>
                      <a:pt x="11" y="44"/>
                    </a:cubicBezTo>
                    <a:cubicBezTo>
                      <a:pt x="11" y="49"/>
                      <a:pt x="12" y="52"/>
                      <a:pt x="15" y="52"/>
                    </a:cubicBezTo>
                    <a:cubicBezTo>
                      <a:pt x="22" y="52"/>
                      <a:pt x="39" y="36"/>
                      <a:pt x="60" y="14"/>
                    </a:cubicBezTo>
                    <a:cubicBezTo>
                      <a:pt x="46" y="7"/>
                      <a:pt x="32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1" name="Google Shape;4801;p31"/>
              <p:cNvSpPr/>
              <p:nvPr/>
            </p:nvSpPr>
            <p:spPr>
              <a:xfrm>
                <a:off x="8869204" y="-2438266"/>
                <a:ext cx="161" cy="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2" name="Google Shape;4802;p31"/>
              <p:cNvSpPr/>
              <p:nvPr/>
            </p:nvSpPr>
            <p:spPr>
              <a:xfrm>
                <a:off x="8926689" y="-2010588"/>
                <a:ext cx="3381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13" extrusionOk="0">
                    <a:moveTo>
                      <a:pt x="12" y="1"/>
                    </a:moveTo>
                    <a:cubicBezTo>
                      <a:pt x="9" y="1"/>
                      <a:pt x="7" y="6"/>
                      <a:pt x="1" y="12"/>
                    </a:cubicBezTo>
                    <a:lnTo>
                      <a:pt x="21" y="12"/>
                    </a:lnTo>
                    <a:cubicBezTo>
                      <a:pt x="17" y="4"/>
                      <a:pt x="14" y="1"/>
                      <a:pt x="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3" name="Google Shape;4803;p31"/>
              <p:cNvSpPr/>
              <p:nvPr/>
            </p:nvSpPr>
            <p:spPr>
              <a:xfrm>
                <a:off x="9020887" y="-1906567"/>
                <a:ext cx="6602" cy="9822"/>
              </a:xfrm>
              <a:custGeom>
                <a:avLst/>
                <a:gdLst/>
                <a:ahLst/>
                <a:cxnLst/>
                <a:rect l="l" t="t" r="r" b="b"/>
                <a:pathLst>
                  <a:path w="41" h="61" extrusionOk="0">
                    <a:moveTo>
                      <a:pt x="1" y="1"/>
                    </a:moveTo>
                    <a:cubicBezTo>
                      <a:pt x="1" y="21"/>
                      <a:pt x="1" y="40"/>
                      <a:pt x="11" y="60"/>
                    </a:cubicBezTo>
                    <a:cubicBezTo>
                      <a:pt x="31" y="50"/>
                      <a:pt x="41" y="40"/>
                      <a:pt x="21" y="21"/>
                    </a:cubicBezTo>
                    <a:cubicBezTo>
                      <a:pt x="11" y="11"/>
                      <a:pt x="11" y="1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4" name="Google Shape;4804;p31"/>
              <p:cNvSpPr/>
              <p:nvPr/>
            </p:nvSpPr>
            <p:spPr>
              <a:xfrm>
                <a:off x="9000276" y="-1922508"/>
                <a:ext cx="12882" cy="16102"/>
              </a:xfrm>
              <a:custGeom>
                <a:avLst/>
                <a:gdLst/>
                <a:ahLst/>
                <a:cxnLst/>
                <a:rect l="l" t="t" r="r" b="b"/>
                <a:pathLst>
                  <a:path w="80" h="100" extrusionOk="0">
                    <a:moveTo>
                      <a:pt x="40" y="1"/>
                    </a:moveTo>
                    <a:cubicBezTo>
                      <a:pt x="40" y="10"/>
                      <a:pt x="30" y="20"/>
                      <a:pt x="20" y="20"/>
                    </a:cubicBezTo>
                    <a:cubicBezTo>
                      <a:pt x="0" y="40"/>
                      <a:pt x="30" y="90"/>
                      <a:pt x="50" y="100"/>
                    </a:cubicBezTo>
                    <a:cubicBezTo>
                      <a:pt x="60" y="100"/>
                      <a:pt x="69" y="80"/>
                      <a:pt x="79" y="60"/>
                    </a:cubicBezTo>
                    <a:cubicBezTo>
                      <a:pt x="60" y="3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5" name="Google Shape;4805;p31"/>
              <p:cNvSpPr/>
              <p:nvPr/>
            </p:nvSpPr>
            <p:spPr>
              <a:xfrm>
                <a:off x="9210895" y="-2130067"/>
                <a:ext cx="628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39" h="34" extrusionOk="0">
                    <a:moveTo>
                      <a:pt x="31" y="1"/>
                    </a:moveTo>
                    <a:cubicBezTo>
                      <a:pt x="21" y="10"/>
                      <a:pt x="21" y="10"/>
                      <a:pt x="11" y="20"/>
                    </a:cubicBezTo>
                    <a:cubicBezTo>
                      <a:pt x="11" y="20"/>
                      <a:pt x="11" y="20"/>
                      <a:pt x="1" y="30"/>
                    </a:cubicBezTo>
                    <a:cubicBezTo>
                      <a:pt x="8" y="33"/>
                      <a:pt x="14" y="34"/>
                      <a:pt x="19" y="34"/>
                    </a:cubicBezTo>
                    <a:cubicBezTo>
                      <a:pt x="34" y="34"/>
                      <a:pt x="38" y="23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6" name="Google Shape;4806;p31"/>
              <p:cNvSpPr/>
              <p:nvPr/>
            </p:nvSpPr>
            <p:spPr>
              <a:xfrm>
                <a:off x="9100594" y="-2153738"/>
                <a:ext cx="75198" cy="51044"/>
              </a:xfrm>
              <a:custGeom>
                <a:avLst/>
                <a:gdLst/>
                <a:ahLst/>
                <a:cxnLst/>
                <a:rect l="l" t="t" r="r" b="b"/>
                <a:pathLst>
                  <a:path w="467" h="317" extrusionOk="0">
                    <a:moveTo>
                      <a:pt x="335" y="0"/>
                    </a:moveTo>
                    <a:cubicBezTo>
                      <a:pt x="310" y="0"/>
                      <a:pt x="278" y="6"/>
                      <a:pt x="240" y="19"/>
                    </a:cubicBezTo>
                    <a:cubicBezTo>
                      <a:pt x="150" y="48"/>
                      <a:pt x="81" y="58"/>
                      <a:pt x="22" y="68"/>
                    </a:cubicBezTo>
                    <a:cubicBezTo>
                      <a:pt x="0" y="110"/>
                      <a:pt x="39" y="123"/>
                      <a:pt x="74" y="123"/>
                    </a:cubicBezTo>
                    <a:cubicBezTo>
                      <a:pt x="89" y="123"/>
                      <a:pt x="102" y="121"/>
                      <a:pt x="111" y="118"/>
                    </a:cubicBezTo>
                    <a:cubicBezTo>
                      <a:pt x="118" y="114"/>
                      <a:pt x="126" y="112"/>
                      <a:pt x="133" y="112"/>
                    </a:cubicBezTo>
                    <a:cubicBezTo>
                      <a:pt x="165" y="112"/>
                      <a:pt x="189" y="143"/>
                      <a:pt x="141" y="167"/>
                    </a:cubicBezTo>
                    <a:cubicBezTo>
                      <a:pt x="81" y="207"/>
                      <a:pt x="131" y="316"/>
                      <a:pt x="180" y="316"/>
                    </a:cubicBezTo>
                    <a:cubicBezTo>
                      <a:pt x="221" y="316"/>
                      <a:pt x="253" y="273"/>
                      <a:pt x="295" y="273"/>
                    </a:cubicBezTo>
                    <a:cubicBezTo>
                      <a:pt x="314" y="273"/>
                      <a:pt x="334" y="282"/>
                      <a:pt x="359" y="306"/>
                    </a:cubicBezTo>
                    <a:cubicBezTo>
                      <a:pt x="428" y="257"/>
                      <a:pt x="448" y="217"/>
                      <a:pt x="448" y="197"/>
                    </a:cubicBezTo>
                    <a:cubicBezTo>
                      <a:pt x="440" y="147"/>
                      <a:pt x="466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7" name="Google Shape;4807;p31"/>
              <p:cNvSpPr/>
              <p:nvPr/>
            </p:nvSpPr>
            <p:spPr>
              <a:xfrm>
                <a:off x="9239718" y="-2032648"/>
                <a:ext cx="16102" cy="5958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7" extrusionOk="0">
                    <a:moveTo>
                      <a:pt x="90" y="0"/>
                    </a:moveTo>
                    <a:cubicBezTo>
                      <a:pt x="90" y="0"/>
                      <a:pt x="70" y="10"/>
                      <a:pt x="50" y="10"/>
                    </a:cubicBezTo>
                    <a:cubicBezTo>
                      <a:pt x="40" y="20"/>
                      <a:pt x="20" y="20"/>
                      <a:pt x="0" y="20"/>
                    </a:cubicBezTo>
                    <a:cubicBezTo>
                      <a:pt x="18" y="32"/>
                      <a:pt x="35" y="37"/>
                      <a:pt x="55" y="37"/>
                    </a:cubicBezTo>
                    <a:cubicBezTo>
                      <a:pt x="68" y="37"/>
                      <a:pt x="83" y="34"/>
                      <a:pt x="99" y="30"/>
                    </a:cubicBezTo>
                    <a:cubicBezTo>
                      <a:pt x="90" y="10"/>
                      <a:pt x="90" y="0"/>
                      <a:pt x="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8" name="Google Shape;4808;p31"/>
              <p:cNvSpPr/>
              <p:nvPr/>
            </p:nvSpPr>
            <p:spPr>
              <a:xfrm>
                <a:off x="9126358" y="-1983858"/>
                <a:ext cx="9661" cy="5636"/>
              </a:xfrm>
              <a:custGeom>
                <a:avLst/>
                <a:gdLst/>
                <a:ahLst/>
                <a:cxnLst/>
                <a:rect l="l" t="t" r="r" b="b"/>
                <a:pathLst>
                  <a:path w="60" h="35" extrusionOk="0">
                    <a:moveTo>
                      <a:pt x="20" y="1"/>
                    </a:moveTo>
                    <a:cubicBezTo>
                      <a:pt x="11" y="1"/>
                      <a:pt x="5" y="6"/>
                      <a:pt x="0" y="15"/>
                    </a:cubicBezTo>
                    <a:cubicBezTo>
                      <a:pt x="0" y="15"/>
                      <a:pt x="0" y="25"/>
                      <a:pt x="10" y="34"/>
                    </a:cubicBezTo>
                    <a:lnTo>
                      <a:pt x="60" y="34"/>
                    </a:lnTo>
                    <a:cubicBezTo>
                      <a:pt x="60" y="34"/>
                      <a:pt x="60" y="25"/>
                      <a:pt x="60" y="25"/>
                    </a:cubicBezTo>
                    <a:cubicBezTo>
                      <a:pt x="43" y="8"/>
                      <a:pt x="30" y="1"/>
                      <a:pt x="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9" name="Google Shape;4809;p31"/>
              <p:cNvSpPr/>
              <p:nvPr/>
            </p:nvSpPr>
            <p:spPr>
              <a:xfrm>
                <a:off x="9008167" y="-1870337"/>
                <a:ext cx="16907" cy="21577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34" extrusionOk="0">
                    <a:moveTo>
                      <a:pt x="65" y="1"/>
                    </a:moveTo>
                    <a:cubicBezTo>
                      <a:pt x="61" y="1"/>
                      <a:pt x="56" y="2"/>
                      <a:pt x="50" y="4"/>
                    </a:cubicBezTo>
                    <a:cubicBezTo>
                      <a:pt x="30" y="14"/>
                      <a:pt x="11" y="33"/>
                      <a:pt x="1" y="43"/>
                    </a:cubicBezTo>
                    <a:cubicBezTo>
                      <a:pt x="11" y="53"/>
                      <a:pt x="11" y="73"/>
                      <a:pt x="11" y="93"/>
                    </a:cubicBezTo>
                    <a:cubicBezTo>
                      <a:pt x="3" y="128"/>
                      <a:pt x="22" y="133"/>
                      <a:pt x="43" y="133"/>
                    </a:cubicBezTo>
                    <a:cubicBezTo>
                      <a:pt x="52" y="133"/>
                      <a:pt x="62" y="133"/>
                      <a:pt x="70" y="133"/>
                    </a:cubicBezTo>
                    <a:cubicBezTo>
                      <a:pt x="79" y="79"/>
                      <a:pt x="10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0" name="Google Shape;4810;p31"/>
              <p:cNvSpPr/>
              <p:nvPr/>
            </p:nvSpPr>
            <p:spPr>
              <a:xfrm>
                <a:off x="9218946" y="-2140051"/>
                <a:ext cx="12882" cy="8534"/>
              </a:xfrm>
              <a:custGeom>
                <a:avLst/>
                <a:gdLst/>
                <a:ahLst/>
                <a:cxnLst/>
                <a:rect l="l" t="t" r="r" b="b"/>
                <a:pathLst>
                  <a:path w="80" h="53" extrusionOk="0">
                    <a:moveTo>
                      <a:pt x="68" y="0"/>
                    </a:moveTo>
                    <a:cubicBezTo>
                      <a:pt x="49" y="0"/>
                      <a:pt x="25" y="18"/>
                      <a:pt x="0" y="43"/>
                    </a:cubicBezTo>
                    <a:cubicBezTo>
                      <a:pt x="0" y="43"/>
                      <a:pt x="0" y="53"/>
                      <a:pt x="0" y="53"/>
                    </a:cubicBezTo>
                    <a:lnTo>
                      <a:pt x="50" y="53"/>
                    </a:lnTo>
                    <a:cubicBezTo>
                      <a:pt x="70" y="43"/>
                      <a:pt x="80" y="33"/>
                      <a:pt x="80" y="3"/>
                    </a:cubicBezTo>
                    <a:cubicBezTo>
                      <a:pt x="76" y="1"/>
                      <a:pt x="72" y="0"/>
                      <a:pt x="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1" name="Google Shape;4811;p31"/>
              <p:cNvSpPr/>
              <p:nvPr/>
            </p:nvSpPr>
            <p:spPr>
              <a:xfrm>
                <a:off x="9073703" y="-2230707"/>
                <a:ext cx="16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0" y="1"/>
                    </a:moveTo>
                    <a:lnTo>
                      <a:pt x="0" y="21"/>
                    </a:lnTo>
                    <a:cubicBezTo>
                      <a:pt x="0" y="11"/>
                      <a:pt x="0" y="1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2" name="Google Shape;4812;p31"/>
              <p:cNvSpPr/>
              <p:nvPr/>
            </p:nvSpPr>
            <p:spPr>
              <a:xfrm>
                <a:off x="9225387" y="-2046174"/>
                <a:ext cx="13687" cy="12077"/>
              </a:xfrm>
              <a:custGeom>
                <a:avLst/>
                <a:gdLst/>
                <a:ahLst/>
                <a:cxnLst/>
                <a:rect l="l" t="t" r="r" b="b"/>
                <a:pathLst>
                  <a:path w="85" h="75" extrusionOk="0">
                    <a:moveTo>
                      <a:pt x="72" y="1"/>
                    </a:moveTo>
                    <a:cubicBezTo>
                      <a:pt x="70" y="1"/>
                      <a:pt x="66" y="2"/>
                      <a:pt x="60" y="5"/>
                    </a:cubicBezTo>
                    <a:cubicBezTo>
                      <a:pt x="30" y="15"/>
                      <a:pt x="10" y="25"/>
                      <a:pt x="0" y="35"/>
                    </a:cubicBezTo>
                    <a:cubicBezTo>
                      <a:pt x="10" y="45"/>
                      <a:pt x="30" y="65"/>
                      <a:pt x="40" y="74"/>
                    </a:cubicBezTo>
                    <a:cubicBezTo>
                      <a:pt x="48" y="41"/>
                      <a:pt x="85" y="1"/>
                      <a:pt x="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3" name="Google Shape;4813;p31"/>
              <p:cNvSpPr/>
              <p:nvPr/>
            </p:nvSpPr>
            <p:spPr>
              <a:xfrm>
                <a:off x="9121527" y="-1863413"/>
                <a:ext cx="9822" cy="22543"/>
              </a:xfrm>
              <a:custGeom>
                <a:avLst/>
                <a:gdLst/>
                <a:ahLst/>
                <a:cxnLst/>
                <a:rect l="l" t="t" r="r" b="b"/>
                <a:pathLst>
                  <a:path w="61" h="140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20" y="10"/>
                      <a:pt x="1" y="80"/>
                      <a:pt x="1" y="109"/>
                    </a:cubicBezTo>
                    <a:cubicBezTo>
                      <a:pt x="1" y="119"/>
                      <a:pt x="11" y="129"/>
                      <a:pt x="20" y="139"/>
                    </a:cubicBezTo>
                    <a:cubicBezTo>
                      <a:pt x="30" y="90"/>
                      <a:pt x="50" y="4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4" name="Google Shape;4814;p31"/>
              <p:cNvSpPr/>
              <p:nvPr/>
            </p:nvSpPr>
            <p:spPr>
              <a:xfrm>
                <a:off x="9103975" y="-2122016"/>
                <a:ext cx="146853" cy="150234"/>
              </a:xfrm>
              <a:custGeom>
                <a:avLst/>
                <a:gdLst/>
                <a:ahLst/>
                <a:cxnLst/>
                <a:rect l="l" t="t" r="r" b="b"/>
                <a:pathLst>
                  <a:path w="912" h="933" extrusionOk="0">
                    <a:moveTo>
                      <a:pt x="754" y="0"/>
                    </a:moveTo>
                    <a:cubicBezTo>
                      <a:pt x="734" y="0"/>
                      <a:pt x="714" y="10"/>
                      <a:pt x="705" y="30"/>
                    </a:cubicBezTo>
                    <a:cubicBezTo>
                      <a:pt x="685" y="50"/>
                      <a:pt x="665" y="70"/>
                      <a:pt x="655" y="70"/>
                    </a:cubicBezTo>
                    <a:cubicBezTo>
                      <a:pt x="645" y="70"/>
                      <a:pt x="635" y="40"/>
                      <a:pt x="645" y="10"/>
                    </a:cubicBezTo>
                    <a:lnTo>
                      <a:pt x="645" y="10"/>
                    </a:lnTo>
                    <a:cubicBezTo>
                      <a:pt x="506" y="169"/>
                      <a:pt x="437" y="188"/>
                      <a:pt x="258" y="317"/>
                    </a:cubicBezTo>
                    <a:cubicBezTo>
                      <a:pt x="199" y="357"/>
                      <a:pt x="129" y="387"/>
                      <a:pt x="60" y="397"/>
                    </a:cubicBezTo>
                    <a:cubicBezTo>
                      <a:pt x="60" y="407"/>
                      <a:pt x="60" y="407"/>
                      <a:pt x="70" y="407"/>
                    </a:cubicBezTo>
                    <a:cubicBezTo>
                      <a:pt x="80" y="426"/>
                      <a:pt x="129" y="436"/>
                      <a:pt x="169" y="436"/>
                    </a:cubicBezTo>
                    <a:cubicBezTo>
                      <a:pt x="189" y="417"/>
                      <a:pt x="229" y="397"/>
                      <a:pt x="308" y="367"/>
                    </a:cubicBezTo>
                    <a:cubicBezTo>
                      <a:pt x="331" y="356"/>
                      <a:pt x="345" y="352"/>
                      <a:pt x="352" y="352"/>
                    </a:cubicBezTo>
                    <a:cubicBezTo>
                      <a:pt x="384" y="352"/>
                      <a:pt x="275" y="447"/>
                      <a:pt x="258" y="496"/>
                    </a:cubicBezTo>
                    <a:cubicBezTo>
                      <a:pt x="258" y="506"/>
                      <a:pt x="258" y="516"/>
                      <a:pt x="258" y="516"/>
                    </a:cubicBezTo>
                    <a:cubicBezTo>
                      <a:pt x="268" y="526"/>
                      <a:pt x="268" y="536"/>
                      <a:pt x="268" y="545"/>
                    </a:cubicBezTo>
                    <a:cubicBezTo>
                      <a:pt x="278" y="545"/>
                      <a:pt x="298" y="536"/>
                      <a:pt x="318" y="506"/>
                    </a:cubicBezTo>
                    <a:cubicBezTo>
                      <a:pt x="328" y="496"/>
                      <a:pt x="337" y="491"/>
                      <a:pt x="347" y="491"/>
                    </a:cubicBezTo>
                    <a:cubicBezTo>
                      <a:pt x="383" y="491"/>
                      <a:pt x="411" y="559"/>
                      <a:pt x="427" y="615"/>
                    </a:cubicBezTo>
                    <a:cubicBezTo>
                      <a:pt x="457" y="694"/>
                      <a:pt x="377" y="635"/>
                      <a:pt x="357" y="704"/>
                    </a:cubicBezTo>
                    <a:cubicBezTo>
                      <a:pt x="347" y="733"/>
                      <a:pt x="328" y="744"/>
                      <a:pt x="306" y="744"/>
                    </a:cubicBezTo>
                    <a:cubicBezTo>
                      <a:pt x="269" y="744"/>
                      <a:pt x="224" y="713"/>
                      <a:pt x="199" y="694"/>
                    </a:cubicBezTo>
                    <a:cubicBezTo>
                      <a:pt x="186" y="681"/>
                      <a:pt x="174" y="676"/>
                      <a:pt x="161" y="676"/>
                    </a:cubicBezTo>
                    <a:cubicBezTo>
                      <a:pt x="133" y="676"/>
                      <a:pt x="97" y="700"/>
                      <a:pt x="30" y="734"/>
                    </a:cubicBezTo>
                    <a:cubicBezTo>
                      <a:pt x="10" y="754"/>
                      <a:pt x="1" y="764"/>
                      <a:pt x="1" y="774"/>
                    </a:cubicBezTo>
                    <a:cubicBezTo>
                      <a:pt x="8" y="781"/>
                      <a:pt x="13" y="784"/>
                      <a:pt x="19" y="784"/>
                    </a:cubicBezTo>
                    <a:cubicBezTo>
                      <a:pt x="29" y="784"/>
                      <a:pt x="37" y="773"/>
                      <a:pt x="50" y="754"/>
                    </a:cubicBezTo>
                    <a:cubicBezTo>
                      <a:pt x="53" y="744"/>
                      <a:pt x="56" y="741"/>
                      <a:pt x="60" y="741"/>
                    </a:cubicBezTo>
                    <a:cubicBezTo>
                      <a:pt x="68" y="741"/>
                      <a:pt x="79" y="757"/>
                      <a:pt x="100" y="764"/>
                    </a:cubicBezTo>
                    <a:cubicBezTo>
                      <a:pt x="129" y="764"/>
                      <a:pt x="100" y="793"/>
                      <a:pt x="100" y="803"/>
                    </a:cubicBezTo>
                    <a:cubicBezTo>
                      <a:pt x="104" y="812"/>
                      <a:pt x="108" y="815"/>
                      <a:pt x="115" y="815"/>
                    </a:cubicBezTo>
                    <a:cubicBezTo>
                      <a:pt x="123" y="815"/>
                      <a:pt x="136" y="809"/>
                      <a:pt x="159" y="803"/>
                    </a:cubicBezTo>
                    <a:cubicBezTo>
                      <a:pt x="189" y="803"/>
                      <a:pt x="209" y="813"/>
                      <a:pt x="209" y="823"/>
                    </a:cubicBezTo>
                    <a:cubicBezTo>
                      <a:pt x="219" y="833"/>
                      <a:pt x="258" y="883"/>
                      <a:pt x="278" y="892"/>
                    </a:cubicBezTo>
                    <a:cubicBezTo>
                      <a:pt x="288" y="902"/>
                      <a:pt x="288" y="912"/>
                      <a:pt x="278" y="922"/>
                    </a:cubicBezTo>
                    <a:lnTo>
                      <a:pt x="288" y="922"/>
                    </a:lnTo>
                    <a:cubicBezTo>
                      <a:pt x="298" y="922"/>
                      <a:pt x="298" y="932"/>
                      <a:pt x="298" y="932"/>
                    </a:cubicBezTo>
                    <a:cubicBezTo>
                      <a:pt x="417" y="724"/>
                      <a:pt x="397" y="694"/>
                      <a:pt x="457" y="615"/>
                    </a:cubicBezTo>
                    <a:cubicBezTo>
                      <a:pt x="506" y="555"/>
                      <a:pt x="516" y="407"/>
                      <a:pt x="586" y="387"/>
                    </a:cubicBezTo>
                    <a:cubicBezTo>
                      <a:pt x="566" y="377"/>
                      <a:pt x="566" y="367"/>
                      <a:pt x="546" y="357"/>
                    </a:cubicBezTo>
                    <a:cubicBezTo>
                      <a:pt x="537" y="339"/>
                      <a:pt x="561" y="296"/>
                      <a:pt x="573" y="296"/>
                    </a:cubicBezTo>
                    <a:cubicBezTo>
                      <a:pt x="574" y="296"/>
                      <a:pt x="575" y="297"/>
                      <a:pt x="576" y="298"/>
                    </a:cubicBezTo>
                    <a:cubicBezTo>
                      <a:pt x="595" y="307"/>
                      <a:pt x="586" y="347"/>
                      <a:pt x="625" y="377"/>
                    </a:cubicBezTo>
                    <a:cubicBezTo>
                      <a:pt x="635" y="397"/>
                      <a:pt x="635" y="397"/>
                      <a:pt x="645" y="407"/>
                    </a:cubicBezTo>
                    <a:cubicBezTo>
                      <a:pt x="655" y="417"/>
                      <a:pt x="665" y="417"/>
                      <a:pt x="675" y="426"/>
                    </a:cubicBezTo>
                    <a:cubicBezTo>
                      <a:pt x="685" y="436"/>
                      <a:pt x="695" y="446"/>
                      <a:pt x="705" y="456"/>
                    </a:cubicBezTo>
                    <a:cubicBezTo>
                      <a:pt x="714" y="456"/>
                      <a:pt x="685" y="387"/>
                      <a:pt x="665" y="347"/>
                    </a:cubicBezTo>
                    <a:cubicBezTo>
                      <a:pt x="625" y="278"/>
                      <a:pt x="595" y="317"/>
                      <a:pt x="605" y="268"/>
                    </a:cubicBezTo>
                    <a:cubicBezTo>
                      <a:pt x="605" y="248"/>
                      <a:pt x="615" y="228"/>
                      <a:pt x="625" y="208"/>
                    </a:cubicBezTo>
                    <a:cubicBezTo>
                      <a:pt x="635" y="198"/>
                      <a:pt x="643" y="193"/>
                      <a:pt x="649" y="193"/>
                    </a:cubicBezTo>
                    <a:cubicBezTo>
                      <a:pt x="655" y="193"/>
                      <a:pt x="660" y="198"/>
                      <a:pt x="665" y="208"/>
                    </a:cubicBezTo>
                    <a:cubicBezTo>
                      <a:pt x="675" y="208"/>
                      <a:pt x="675" y="208"/>
                      <a:pt x="675" y="218"/>
                    </a:cubicBezTo>
                    <a:cubicBezTo>
                      <a:pt x="695" y="278"/>
                      <a:pt x="675" y="337"/>
                      <a:pt x="724" y="377"/>
                    </a:cubicBezTo>
                    <a:cubicBezTo>
                      <a:pt x="739" y="392"/>
                      <a:pt x="749" y="399"/>
                      <a:pt x="754" y="399"/>
                    </a:cubicBezTo>
                    <a:cubicBezTo>
                      <a:pt x="765" y="399"/>
                      <a:pt x="752" y="363"/>
                      <a:pt x="724" y="307"/>
                    </a:cubicBezTo>
                    <a:cubicBezTo>
                      <a:pt x="705" y="268"/>
                      <a:pt x="695" y="218"/>
                      <a:pt x="695" y="198"/>
                    </a:cubicBezTo>
                    <a:cubicBezTo>
                      <a:pt x="687" y="176"/>
                      <a:pt x="691" y="165"/>
                      <a:pt x="702" y="165"/>
                    </a:cubicBezTo>
                    <a:cubicBezTo>
                      <a:pt x="705" y="165"/>
                      <a:pt x="709" y="166"/>
                      <a:pt x="714" y="169"/>
                    </a:cubicBezTo>
                    <a:cubicBezTo>
                      <a:pt x="714" y="174"/>
                      <a:pt x="714" y="174"/>
                      <a:pt x="716" y="174"/>
                    </a:cubicBezTo>
                    <a:cubicBezTo>
                      <a:pt x="717" y="174"/>
                      <a:pt x="719" y="174"/>
                      <a:pt x="724" y="179"/>
                    </a:cubicBezTo>
                    <a:cubicBezTo>
                      <a:pt x="741" y="188"/>
                      <a:pt x="746" y="191"/>
                      <a:pt x="747" y="191"/>
                    </a:cubicBezTo>
                    <a:lnTo>
                      <a:pt x="747" y="191"/>
                    </a:lnTo>
                    <a:cubicBezTo>
                      <a:pt x="747" y="191"/>
                      <a:pt x="747" y="191"/>
                      <a:pt x="747" y="191"/>
                    </a:cubicBezTo>
                    <a:cubicBezTo>
                      <a:pt x="744" y="191"/>
                      <a:pt x="739" y="193"/>
                      <a:pt x="754" y="218"/>
                    </a:cubicBezTo>
                    <a:cubicBezTo>
                      <a:pt x="770" y="245"/>
                      <a:pt x="818" y="272"/>
                      <a:pt x="856" y="272"/>
                    </a:cubicBezTo>
                    <a:cubicBezTo>
                      <a:pt x="888" y="272"/>
                      <a:pt x="912" y="253"/>
                      <a:pt x="903" y="198"/>
                    </a:cubicBezTo>
                    <a:lnTo>
                      <a:pt x="903" y="198"/>
                    </a:lnTo>
                    <a:cubicBezTo>
                      <a:pt x="892" y="201"/>
                      <a:pt x="882" y="202"/>
                      <a:pt x="873" y="202"/>
                    </a:cubicBezTo>
                    <a:cubicBezTo>
                      <a:pt x="842" y="202"/>
                      <a:pt x="826" y="187"/>
                      <a:pt x="833" y="149"/>
                    </a:cubicBezTo>
                    <a:cubicBezTo>
                      <a:pt x="824" y="149"/>
                      <a:pt x="814" y="139"/>
                      <a:pt x="814" y="129"/>
                    </a:cubicBezTo>
                    <a:cubicBezTo>
                      <a:pt x="804" y="99"/>
                      <a:pt x="804" y="89"/>
                      <a:pt x="794" y="70"/>
                    </a:cubicBezTo>
                    <a:cubicBezTo>
                      <a:pt x="794" y="50"/>
                      <a:pt x="784" y="40"/>
                      <a:pt x="774" y="30"/>
                    </a:cubicBezTo>
                    <a:cubicBezTo>
                      <a:pt x="774" y="20"/>
                      <a:pt x="764" y="0"/>
                      <a:pt x="7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5" name="Google Shape;4815;p31"/>
              <p:cNvSpPr/>
              <p:nvPr/>
            </p:nvSpPr>
            <p:spPr>
              <a:xfrm>
                <a:off x="9182233" y="-1968883"/>
                <a:ext cx="33654" cy="27374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70" extrusionOk="0">
                    <a:moveTo>
                      <a:pt x="159" y="1"/>
                    </a:moveTo>
                    <a:cubicBezTo>
                      <a:pt x="149" y="11"/>
                      <a:pt x="129" y="21"/>
                      <a:pt x="109" y="31"/>
                    </a:cubicBezTo>
                    <a:cubicBezTo>
                      <a:pt x="109" y="41"/>
                      <a:pt x="100" y="41"/>
                      <a:pt x="90" y="51"/>
                    </a:cubicBezTo>
                    <a:lnTo>
                      <a:pt x="80" y="51"/>
                    </a:lnTo>
                    <a:cubicBezTo>
                      <a:pt x="60" y="70"/>
                      <a:pt x="30" y="90"/>
                      <a:pt x="0" y="110"/>
                    </a:cubicBezTo>
                    <a:cubicBezTo>
                      <a:pt x="20" y="120"/>
                      <a:pt x="40" y="150"/>
                      <a:pt x="60" y="170"/>
                    </a:cubicBezTo>
                    <a:cubicBezTo>
                      <a:pt x="119" y="120"/>
                      <a:pt x="169" y="70"/>
                      <a:pt x="209" y="41"/>
                    </a:cubicBezTo>
                    <a:cubicBezTo>
                      <a:pt x="209" y="31"/>
                      <a:pt x="199" y="11"/>
                      <a:pt x="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6" name="Google Shape;4816;p31"/>
              <p:cNvSpPr/>
              <p:nvPr/>
            </p:nvSpPr>
            <p:spPr>
              <a:xfrm>
                <a:off x="9127968" y="-2039089"/>
                <a:ext cx="161" cy="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7" name="Google Shape;4817;p31"/>
              <p:cNvSpPr/>
              <p:nvPr/>
            </p:nvSpPr>
            <p:spPr>
              <a:xfrm>
                <a:off x="9110416" y="-2039089"/>
                <a:ext cx="12882" cy="8856"/>
              </a:xfrm>
              <a:custGeom>
                <a:avLst/>
                <a:gdLst/>
                <a:ahLst/>
                <a:cxnLst/>
                <a:rect l="l" t="t" r="r" b="b"/>
                <a:pathLst>
                  <a:path w="80" h="55" extrusionOk="0">
                    <a:moveTo>
                      <a:pt x="30" y="1"/>
                    </a:moveTo>
                    <a:cubicBezTo>
                      <a:pt x="0" y="11"/>
                      <a:pt x="20" y="21"/>
                      <a:pt x="40" y="50"/>
                    </a:cubicBezTo>
                    <a:cubicBezTo>
                      <a:pt x="43" y="53"/>
                      <a:pt x="47" y="54"/>
                      <a:pt x="51" y="54"/>
                    </a:cubicBezTo>
                    <a:cubicBezTo>
                      <a:pt x="61" y="54"/>
                      <a:pt x="73" y="47"/>
                      <a:pt x="80" y="40"/>
                    </a:cubicBezTo>
                    <a:cubicBezTo>
                      <a:pt x="70" y="11"/>
                      <a:pt x="50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8" name="Google Shape;4818;p31"/>
              <p:cNvSpPr/>
              <p:nvPr/>
            </p:nvSpPr>
            <p:spPr>
              <a:xfrm>
                <a:off x="9056151" y="-2513303"/>
                <a:ext cx="185981" cy="333961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2074" extrusionOk="0">
                    <a:moveTo>
                      <a:pt x="497" y="1"/>
                    </a:moveTo>
                    <a:cubicBezTo>
                      <a:pt x="496" y="1"/>
                      <a:pt x="496" y="15"/>
                      <a:pt x="496" y="50"/>
                    </a:cubicBezTo>
                    <a:lnTo>
                      <a:pt x="496" y="159"/>
                    </a:lnTo>
                    <a:cubicBezTo>
                      <a:pt x="496" y="120"/>
                      <a:pt x="494" y="105"/>
                      <a:pt x="491" y="105"/>
                    </a:cubicBezTo>
                    <a:cubicBezTo>
                      <a:pt x="482" y="105"/>
                      <a:pt x="461" y="246"/>
                      <a:pt x="446" y="269"/>
                    </a:cubicBezTo>
                    <a:cubicBezTo>
                      <a:pt x="426" y="308"/>
                      <a:pt x="446" y="308"/>
                      <a:pt x="436" y="368"/>
                    </a:cubicBezTo>
                    <a:cubicBezTo>
                      <a:pt x="436" y="389"/>
                      <a:pt x="433" y="396"/>
                      <a:pt x="425" y="396"/>
                    </a:cubicBezTo>
                    <a:cubicBezTo>
                      <a:pt x="414" y="396"/>
                      <a:pt x="395" y="383"/>
                      <a:pt x="367" y="378"/>
                    </a:cubicBezTo>
                    <a:cubicBezTo>
                      <a:pt x="363" y="377"/>
                      <a:pt x="359" y="376"/>
                      <a:pt x="356" y="376"/>
                    </a:cubicBezTo>
                    <a:cubicBezTo>
                      <a:pt x="334" y="376"/>
                      <a:pt x="359" y="407"/>
                      <a:pt x="377" y="407"/>
                    </a:cubicBezTo>
                    <a:cubicBezTo>
                      <a:pt x="407" y="407"/>
                      <a:pt x="436" y="447"/>
                      <a:pt x="426" y="457"/>
                    </a:cubicBezTo>
                    <a:cubicBezTo>
                      <a:pt x="426" y="467"/>
                      <a:pt x="357" y="487"/>
                      <a:pt x="377" y="546"/>
                    </a:cubicBezTo>
                    <a:cubicBezTo>
                      <a:pt x="392" y="576"/>
                      <a:pt x="367" y="589"/>
                      <a:pt x="341" y="589"/>
                    </a:cubicBezTo>
                    <a:cubicBezTo>
                      <a:pt x="333" y="589"/>
                      <a:pt x="324" y="588"/>
                      <a:pt x="317" y="586"/>
                    </a:cubicBezTo>
                    <a:cubicBezTo>
                      <a:pt x="314" y="584"/>
                      <a:pt x="310" y="583"/>
                      <a:pt x="306" y="583"/>
                    </a:cubicBezTo>
                    <a:cubicBezTo>
                      <a:pt x="289" y="583"/>
                      <a:pt x="275" y="601"/>
                      <a:pt x="307" y="626"/>
                    </a:cubicBezTo>
                    <a:cubicBezTo>
                      <a:pt x="337" y="645"/>
                      <a:pt x="307" y="735"/>
                      <a:pt x="278" y="735"/>
                    </a:cubicBezTo>
                    <a:cubicBezTo>
                      <a:pt x="253" y="735"/>
                      <a:pt x="235" y="700"/>
                      <a:pt x="207" y="700"/>
                    </a:cubicBezTo>
                    <a:cubicBezTo>
                      <a:pt x="201" y="700"/>
                      <a:pt x="195" y="702"/>
                      <a:pt x="188" y="705"/>
                    </a:cubicBezTo>
                    <a:cubicBezTo>
                      <a:pt x="188" y="705"/>
                      <a:pt x="179" y="715"/>
                      <a:pt x="179" y="715"/>
                    </a:cubicBezTo>
                    <a:cubicBezTo>
                      <a:pt x="179" y="715"/>
                      <a:pt x="169" y="715"/>
                      <a:pt x="169" y="725"/>
                    </a:cubicBezTo>
                    <a:cubicBezTo>
                      <a:pt x="129" y="764"/>
                      <a:pt x="169" y="754"/>
                      <a:pt x="198" y="764"/>
                    </a:cubicBezTo>
                    <a:cubicBezTo>
                      <a:pt x="208" y="764"/>
                      <a:pt x="218" y="764"/>
                      <a:pt x="228" y="774"/>
                    </a:cubicBezTo>
                    <a:cubicBezTo>
                      <a:pt x="258" y="824"/>
                      <a:pt x="238" y="834"/>
                      <a:pt x="298" y="834"/>
                    </a:cubicBezTo>
                    <a:cubicBezTo>
                      <a:pt x="357" y="834"/>
                      <a:pt x="347" y="903"/>
                      <a:pt x="357" y="1002"/>
                    </a:cubicBezTo>
                    <a:cubicBezTo>
                      <a:pt x="361" y="1049"/>
                      <a:pt x="348" y="1064"/>
                      <a:pt x="331" y="1064"/>
                    </a:cubicBezTo>
                    <a:cubicBezTo>
                      <a:pt x="309" y="1064"/>
                      <a:pt x="282" y="1035"/>
                      <a:pt x="288" y="1012"/>
                    </a:cubicBezTo>
                    <a:cubicBezTo>
                      <a:pt x="298" y="973"/>
                      <a:pt x="268" y="953"/>
                      <a:pt x="188" y="913"/>
                    </a:cubicBezTo>
                    <a:cubicBezTo>
                      <a:pt x="173" y="906"/>
                      <a:pt x="163" y="903"/>
                      <a:pt x="158" y="903"/>
                    </a:cubicBezTo>
                    <a:cubicBezTo>
                      <a:pt x="131" y="903"/>
                      <a:pt x="202" y="971"/>
                      <a:pt x="218" y="1012"/>
                    </a:cubicBezTo>
                    <a:cubicBezTo>
                      <a:pt x="223" y="1037"/>
                      <a:pt x="221" y="1047"/>
                      <a:pt x="213" y="1047"/>
                    </a:cubicBezTo>
                    <a:cubicBezTo>
                      <a:pt x="206" y="1047"/>
                      <a:pt x="193" y="1037"/>
                      <a:pt x="179" y="1022"/>
                    </a:cubicBezTo>
                    <a:cubicBezTo>
                      <a:pt x="172" y="1013"/>
                      <a:pt x="165" y="1009"/>
                      <a:pt x="159" y="1009"/>
                    </a:cubicBezTo>
                    <a:cubicBezTo>
                      <a:pt x="136" y="1009"/>
                      <a:pt x="117" y="1055"/>
                      <a:pt x="109" y="1101"/>
                    </a:cubicBezTo>
                    <a:cubicBezTo>
                      <a:pt x="89" y="1161"/>
                      <a:pt x="139" y="1111"/>
                      <a:pt x="159" y="1171"/>
                    </a:cubicBezTo>
                    <a:cubicBezTo>
                      <a:pt x="162" y="1188"/>
                      <a:pt x="171" y="1194"/>
                      <a:pt x="183" y="1194"/>
                    </a:cubicBezTo>
                    <a:cubicBezTo>
                      <a:pt x="206" y="1194"/>
                      <a:pt x="238" y="1171"/>
                      <a:pt x="258" y="1151"/>
                    </a:cubicBezTo>
                    <a:cubicBezTo>
                      <a:pt x="263" y="1146"/>
                      <a:pt x="269" y="1143"/>
                      <a:pt x="275" y="1143"/>
                    </a:cubicBezTo>
                    <a:cubicBezTo>
                      <a:pt x="292" y="1143"/>
                      <a:pt x="316" y="1162"/>
                      <a:pt x="367" y="1191"/>
                    </a:cubicBezTo>
                    <a:cubicBezTo>
                      <a:pt x="426" y="1230"/>
                      <a:pt x="327" y="1270"/>
                      <a:pt x="307" y="1290"/>
                    </a:cubicBezTo>
                    <a:cubicBezTo>
                      <a:pt x="296" y="1301"/>
                      <a:pt x="285" y="1302"/>
                      <a:pt x="273" y="1302"/>
                    </a:cubicBezTo>
                    <a:cubicBezTo>
                      <a:pt x="269" y="1302"/>
                      <a:pt x="265" y="1302"/>
                      <a:pt x="260" y="1302"/>
                    </a:cubicBezTo>
                    <a:cubicBezTo>
                      <a:pt x="243" y="1302"/>
                      <a:pt x="223" y="1305"/>
                      <a:pt x="198" y="1330"/>
                    </a:cubicBezTo>
                    <a:cubicBezTo>
                      <a:pt x="152" y="1361"/>
                      <a:pt x="148" y="1398"/>
                      <a:pt x="139" y="1398"/>
                    </a:cubicBezTo>
                    <a:cubicBezTo>
                      <a:pt x="136" y="1398"/>
                      <a:pt x="133" y="1395"/>
                      <a:pt x="129" y="1389"/>
                    </a:cubicBezTo>
                    <a:lnTo>
                      <a:pt x="99" y="1389"/>
                    </a:lnTo>
                    <a:cubicBezTo>
                      <a:pt x="99" y="1399"/>
                      <a:pt x="99" y="1399"/>
                      <a:pt x="89" y="1399"/>
                    </a:cubicBezTo>
                    <a:cubicBezTo>
                      <a:pt x="99" y="1399"/>
                      <a:pt x="109" y="1399"/>
                      <a:pt x="109" y="1409"/>
                    </a:cubicBezTo>
                    <a:cubicBezTo>
                      <a:pt x="159" y="1448"/>
                      <a:pt x="79" y="1419"/>
                      <a:pt x="60" y="1448"/>
                    </a:cubicBezTo>
                    <a:cubicBezTo>
                      <a:pt x="50" y="1458"/>
                      <a:pt x="30" y="1478"/>
                      <a:pt x="20" y="1488"/>
                    </a:cubicBezTo>
                    <a:cubicBezTo>
                      <a:pt x="10" y="1508"/>
                      <a:pt x="10" y="1518"/>
                      <a:pt x="0" y="1528"/>
                    </a:cubicBezTo>
                    <a:cubicBezTo>
                      <a:pt x="0" y="1543"/>
                      <a:pt x="10" y="1550"/>
                      <a:pt x="22" y="1550"/>
                    </a:cubicBezTo>
                    <a:cubicBezTo>
                      <a:pt x="35" y="1550"/>
                      <a:pt x="50" y="1543"/>
                      <a:pt x="60" y="1528"/>
                    </a:cubicBezTo>
                    <a:cubicBezTo>
                      <a:pt x="63" y="1517"/>
                      <a:pt x="66" y="1513"/>
                      <a:pt x="67" y="1513"/>
                    </a:cubicBezTo>
                    <a:cubicBezTo>
                      <a:pt x="69" y="1513"/>
                      <a:pt x="69" y="1525"/>
                      <a:pt x="69" y="1538"/>
                    </a:cubicBezTo>
                    <a:cubicBezTo>
                      <a:pt x="79" y="1538"/>
                      <a:pt x="89" y="1538"/>
                      <a:pt x="99" y="1528"/>
                    </a:cubicBezTo>
                    <a:lnTo>
                      <a:pt x="119" y="1528"/>
                    </a:lnTo>
                    <a:cubicBezTo>
                      <a:pt x="129" y="1518"/>
                      <a:pt x="139" y="1508"/>
                      <a:pt x="149" y="1488"/>
                    </a:cubicBezTo>
                    <a:cubicBezTo>
                      <a:pt x="149" y="1478"/>
                      <a:pt x="159" y="1468"/>
                      <a:pt x="169" y="1448"/>
                    </a:cubicBezTo>
                    <a:cubicBezTo>
                      <a:pt x="169" y="1448"/>
                      <a:pt x="169" y="1439"/>
                      <a:pt x="179" y="1439"/>
                    </a:cubicBezTo>
                    <a:cubicBezTo>
                      <a:pt x="182" y="1428"/>
                      <a:pt x="185" y="1424"/>
                      <a:pt x="189" y="1424"/>
                    </a:cubicBezTo>
                    <a:cubicBezTo>
                      <a:pt x="194" y="1424"/>
                      <a:pt x="198" y="1439"/>
                      <a:pt x="198" y="1458"/>
                    </a:cubicBezTo>
                    <a:cubicBezTo>
                      <a:pt x="198" y="1478"/>
                      <a:pt x="198" y="1508"/>
                      <a:pt x="198" y="1508"/>
                    </a:cubicBezTo>
                    <a:cubicBezTo>
                      <a:pt x="198" y="1508"/>
                      <a:pt x="198" y="1518"/>
                      <a:pt x="208" y="1518"/>
                    </a:cubicBezTo>
                    <a:cubicBezTo>
                      <a:pt x="208" y="1538"/>
                      <a:pt x="228" y="1597"/>
                      <a:pt x="268" y="1627"/>
                    </a:cubicBezTo>
                    <a:cubicBezTo>
                      <a:pt x="307" y="1667"/>
                      <a:pt x="248" y="1686"/>
                      <a:pt x="218" y="1686"/>
                    </a:cubicBezTo>
                    <a:cubicBezTo>
                      <a:pt x="198" y="1696"/>
                      <a:pt x="179" y="1696"/>
                      <a:pt x="169" y="1716"/>
                    </a:cubicBezTo>
                    <a:cubicBezTo>
                      <a:pt x="159" y="1726"/>
                      <a:pt x="149" y="1736"/>
                      <a:pt x="139" y="1746"/>
                    </a:cubicBezTo>
                    <a:cubicBezTo>
                      <a:pt x="139" y="1766"/>
                      <a:pt x="149" y="1805"/>
                      <a:pt x="159" y="1835"/>
                    </a:cubicBezTo>
                    <a:cubicBezTo>
                      <a:pt x="169" y="1835"/>
                      <a:pt x="188" y="1845"/>
                      <a:pt x="208" y="1865"/>
                    </a:cubicBezTo>
                    <a:cubicBezTo>
                      <a:pt x="218" y="1845"/>
                      <a:pt x="218" y="1845"/>
                      <a:pt x="248" y="1825"/>
                    </a:cubicBezTo>
                    <a:cubicBezTo>
                      <a:pt x="253" y="1823"/>
                      <a:pt x="258" y="1822"/>
                      <a:pt x="263" y="1822"/>
                    </a:cubicBezTo>
                    <a:cubicBezTo>
                      <a:pt x="300" y="1822"/>
                      <a:pt x="307" y="1888"/>
                      <a:pt x="307" y="1915"/>
                    </a:cubicBezTo>
                    <a:cubicBezTo>
                      <a:pt x="307" y="1944"/>
                      <a:pt x="288" y="1944"/>
                      <a:pt x="228" y="1964"/>
                    </a:cubicBezTo>
                    <a:cubicBezTo>
                      <a:pt x="218" y="1964"/>
                      <a:pt x="208" y="1974"/>
                      <a:pt x="198" y="1984"/>
                    </a:cubicBezTo>
                    <a:cubicBezTo>
                      <a:pt x="198" y="1994"/>
                      <a:pt x="198" y="2014"/>
                      <a:pt x="208" y="2053"/>
                    </a:cubicBezTo>
                    <a:cubicBezTo>
                      <a:pt x="208" y="2063"/>
                      <a:pt x="208" y="2063"/>
                      <a:pt x="208" y="2073"/>
                    </a:cubicBezTo>
                    <a:cubicBezTo>
                      <a:pt x="228" y="2073"/>
                      <a:pt x="258" y="2063"/>
                      <a:pt x="278" y="2053"/>
                    </a:cubicBezTo>
                    <a:cubicBezTo>
                      <a:pt x="307" y="2053"/>
                      <a:pt x="337" y="2063"/>
                      <a:pt x="357" y="2073"/>
                    </a:cubicBezTo>
                    <a:cubicBezTo>
                      <a:pt x="458" y="2006"/>
                      <a:pt x="552" y="1960"/>
                      <a:pt x="664" y="1960"/>
                    </a:cubicBezTo>
                    <a:cubicBezTo>
                      <a:pt x="683" y="1960"/>
                      <a:pt x="703" y="1961"/>
                      <a:pt x="724" y="1964"/>
                    </a:cubicBezTo>
                    <a:cubicBezTo>
                      <a:pt x="714" y="1954"/>
                      <a:pt x="714" y="1934"/>
                      <a:pt x="714" y="1924"/>
                    </a:cubicBezTo>
                    <a:cubicBezTo>
                      <a:pt x="714" y="1898"/>
                      <a:pt x="683" y="1801"/>
                      <a:pt x="711" y="1801"/>
                    </a:cubicBezTo>
                    <a:cubicBezTo>
                      <a:pt x="714" y="1801"/>
                      <a:pt x="718" y="1802"/>
                      <a:pt x="724" y="1805"/>
                    </a:cubicBezTo>
                    <a:cubicBezTo>
                      <a:pt x="773" y="1825"/>
                      <a:pt x="754" y="1865"/>
                      <a:pt x="793" y="1924"/>
                    </a:cubicBezTo>
                    <a:cubicBezTo>
                      <a:pt x="815" y="1962"/>
                      <a:pt x="839" y="1979"/>
                      <a:pt x="855" y="1979"/>
                    </a:cubicBezTo>
                    <a:cubicBezTo>
                      <a:pt x="869" y="1979"/>
                      <a:pt x="877" y="1967"/>
                      <a:pt x="873" y="1944"/>
                    </a:cubicBezTo>
                    <a:cubicBezTo>
                      <a:pt x="863" y="1915"/>
                      <a:pt x="863" y="1897"/>
                      <a:pt x="871" y="1897"/>
                    </a:cubicBezTo>
                    <a:cubicBezTo>
                      <a:pt x="880" y="1897"/>
                      <a:pt x="897" y="1915"/>
                      <a:pt x="922" y="1954"/>
                    </a:cubicBezTo>
                    <a:cubicBezTo>
                      <a:pt x="942" y="1994"/>
                      <a:pt x="962" y="1996"/>
                      <a:pt x="983" y="1996"/>
                    </a:cubicBezTo>
                    <a:cubicBezTo>
                      <a:pt x="986" y="1996"/>
                      <a:pt x="989" y="1996"/>
                      <a:pt x="992" y="1996"/>
                    </a:cubicBezTo>
                    <a:cubicBezTo>
                      <a:pt x="1010" y="1996"/>
                      <a:pt x="1030" y="1998"/>
                      <a:pt x="1051" y="2024"/>
                    </a:cubicBezTo>
                    <a:cubicBezTo>
                      <a:pt x="1067" y="2036"/>
                      <a:pt x="1085" y="2042"/>
                      <a:pt x="1101" y="2042"/>
                    </a:cubicBezTo>
                    <a:cubicBezTo>
                      <a:pt x="1133" y="2042"/>
                      <a:pt x="1154" y="2017"/>
                      <a:pt x="1121" y="1984"/>
                    </a:cubicBezTo>
                    <a:cubicBezTo>
                      <a:pt x="1111" y="1984"/>
                      <a:pt x="1111" y="1974"/>
                      <a:pt x="1111" y="1974"/>
                    </a:cubicBezTo>
                    <a:cubicBezTo>
                      <a:pt x="1061" y="1934"/>
                      <a:pt x="1021" y="1924"/>
                      <a:pt x="1002" y="1915"/>
                    </a:cubicBezTo>
                    <a:cubicBezTo>
                      <a:pt x="992" y="1915"/>
                      <a:pt x="982" y="1905"/>
                      <a:pt x="982" y="1905"/>
                    </a:cubicBezTo>
                    <a:cubicBezTo>
                      <a:pt x="982" y="1888"/>
                      <a:pt x="961" y="1838"/>
                      <a:pt x="994" y="1838"/>
                    </a:cubicBezTo>
                    <a:cubicBezTo>
                      <a:pt x="1000" y="1838"/>
                      <a:pt x="1009" y="1840"/>
                      <a:pt x="1021" y="1845"/>
                    </a:cubicBezTo>
                    <a:cubicBezTo>
                      <a:pt x="1035" y="1852"/>
                      <a:pt x="1048" y="1855"/>
                      <a:pt x="1059" y="1855"/>
                    </a:cubicBezTo>
                    <a:cubicBezTo>
                      <a:pt x="1080" y="1855"/>
                      <a:pt x="1094" y="1844"/>
                      <a:pt x="1101" y="1825"/>
                    </a:cubicBezTo>
                    <a:cubicBezTo>
                      <a:pt x="1111" y="1815"/>
                      <a:pt x="1111" y="1786"/>
                      <a:pt x="1091" y="1766"/>
                    </a:cubicBezTo>
                    <a:cubicBezTo>
                      <a:pt x="1081" y="1756"/>
                      <a:pt x="1081" y="1746"/>
                      <a:pt x="1071" y="1746"/>
                    </a:cubicBezTo>
                    <a:cubicBezTo>
                      <a:pt x="1051" y="1720"/>
                      <a:pt x="1036" y="1711"/>
                      <a:pt x="1013" y="1711"/>
                    </a:cubicBezTo>
                    <a:cubicBezTo>
                      <a:pt x="1002" y="1711"/>
                      <a:pt x="988" y="1713"/>
                      <a:pt x="972" y="1716"/>
                    </a:cubicBezTo>
                    <a:cubicBezTo>
                      <a:pt x="930" y="1725"/>
                      <a:pt x="881" y="1782"/>
                      <a:pt x="849" y="1782"/>
                    </a:cubicBezTo>
                    <a:cubicBezTo>
                      <a:pt x="843" y="1782"/>
                      <a:pt x="838" y="1780"/>
                      <a:pt x="833" y="1776"/>
                    </a:cubicBezTo>
                    <a:cubicBezTo>
                      <a:pt x="803" y="1746"/>
                      <a:pt x="853" y="1706"/>
                      <a:pt x="823" y="1696"/>
                    </a:cubicBezTo>
                    <a:cubicBezTo>
                      <a:pt x="783" y="1696"/>
                      <a:pt x="654" y="1677"/>
                      <a:pt x="694" y="1647"/>
                    </a:cubicBezTo>
                    <a:cubicBezTo>
                      <a:pt x="734" y="1617"/>
                      <a:pt x="754" y="1567"/>
                      <a:pt x="754" y="1567"/>
                    </a:cubicBezTo>
                    <a:cubicBezTo>
                      <a:pt x="754" y="1567"/>
                      <a:pt x="773" y="1498"/>
                      <a:pt x="803" y="1488"/>
                    </a:cubicBezTo>
                    <a:cubicBezTo>
                      <a:pt x="773" y="1468"/>
                      <a:pt x="773" y="1429"/>
                      <a:pt x="833" y="1359"/>
                    </a:cubicBezTo>
                    <a:cubicBezTo>
                      <a:pt x="823" y="1349"/>
                      <a:pt x="813" y="1339"/>
                      <a:pt x="793" y="1320"/>
                    </a:cubicBezTo>
                    <a:cubicBezTo>
                      <a:pt x="773" y="1304"/>
                      <a:pt x="758" y="1301"/>
                      <a:pt x="746" y="1301"/>
                    </a:cubicBezTo>
                    <a:cubicBezTo>
                      <a:pt x="737" y="1301"/>
                      <a:pt x="729" y="1302"/>
                      <a:pt x="722" y="1302"/>
                    </a:cubicBezTo>
                    <a:cubicBezTo>
                      <a:pt x="713" y="1302"/>
                      <a:pt x="704" y="1300"/>
                      <a:pt x="694" y="1290"/>
                    </a:cubicBezTo>
                    <a:cubicBezTo>
                      <a:pt x="664" y="1270"/>
                      <a:pt x="565" y="1230"/>
                      <a:pt x="635" y="1191"/>
                    </a:cubicBezTo>
                    <a:cubicBezTo>
                      <a:pt x="678" y="1162"/>
                      <a:pt x="701" y="1143"/>
                      <a:pt x="721" y="1143"/>
                    </a:cubicBezTo>
                    <a:cubicBezTo>
                      <a:pt x="728" y="1143"/>
                      <a:pt x="736" y="1146"/>
                      <a:pt x="744" y="1151"/>
                    </a:cubicBezTo>
                    <a:cubicBezTo>
                      <a:pt x="751" y="1162"/>
                      <a:pt x="763" y="1167"/>
                      <a:pt x="777" y="1167"/>
                    </a:cubicBezTo>
                    <a:cubicBezTo>
                      <a:pt x="801" y="1167"/>
                      <a:pt x="830" y="1150"/>
                      <a:pt x="843" y="1111"/>
                    </a:cubicBezTo>
                    <a:cubicBezTo>
                      <a:pt x="847" y="1101"/>
                      <a:pt x="852" y="1097"/>
                      <a:pt x="858" y="1097"/>
                    </a:cubicBezTo>
                    <a:cubicBezTo>
                      <a:pt x="871" y="1097"/>
                      <a:pt x="885" y="1121"/>
                      <a:pt x="888" y="1121"/>
                    </a:cubicBezTo>
                    <a:cubicBezTo>
                      <a:pt x="889" y="1121"/>
                      <a:pt x="887" y="1116"/>
                      <a:pt x="883" y="1101"/>
                    </a:cubicBezTo>
                    <a:cubicBezTo>
                      <a:pt x="876" y="1063"/>
                      <a:pt x="861" y="1041"/>
                      <a:pt x="844" y="1041"/>
                    </a:cubicBezTo>
                    <a:cubicBezTo>
                      <a:pt x="834" y="1041"/>
                      <a:pt x="824" y="1048"/>
                      <a:pt x="813" y="1062"/>
                    </a:cubicBezTo>
                    <a:cubicBezTo>
                      <a:pt x="807" y="1068"/>
                      <a:pt x="800" y="1071"/>
                      <a:pt x="793" y="1071"/>
                    </a:cubicBezTo>
                    <a:cubicBezTo>
                      <a:pt x="765" y="1071"/>
                      <a:pt x="736" y="1032"/>
                      <a:pt x="744" y="992"/>
                    </a:cubicBezTo>
                    <a:cubicBezTo>
                      <a:pt x="758" y="957"/>
                      <a:pt x="802" y="927"/>
                      <a:pt x="798" y="927"/>
                    </a:cubicBezTo>
                    <a:cubicBezTo>
                      <a:pt x="796" y="927"/>
                      <a:pt x="786" y="931"/>
                      <a:pt x="764" y="943"/>
                    </a:cubicBezTo>
                    <a:cubicBezTo>
                      <a:pt x="674" y="982"/>
                      <a:pt x="694" y="973"/>
                      <a:pt x="714" y="1012"/>
                    </a:cubicBezTo>
                    <a:cubicBezTo>
                      <a:pt x="720" y="1035"/>
                      <a:pt x="693" y="1064"/>
                      <a:pt x="670" y="1064"/>
                    </a:cubicBezTo>
                    <a:cubicBezTo>
                      <a:pt x="654" y="1064"/>
                      <a:pt x="640" y="1049"/>
                      <a:pt x="645" y="1002"/>
                    </a:cubicBezTo>
                    <a:cubicBezTo>
                      <a:pt x="654" y="903"/>
                      <a:pt x="605" y="824"/>
                      <a:pt x="664" y="824"/>
                    </a:cubicBezTo>
                    <a:cubicBezTo>
                      <a:pt x="704" y="824"/>
                      <a:pt x="704" y="846"/>
                      <a:pt x="708" y="846"/>
                    </a:cubicBezTo>
                    <a:cubicBezTo>
                      <a:pt x="711" y="846"/>
                      <a:pt x="714" y="840"/>
                      <a:pt x="724" y="824"/>
                    </a:cubicBezTo>
                    <a:cubicBezTo>
                      <a:pt x="754" y="784"/>
                      <a:pt x="863" y="814"/>
                      <a:pt x="813" y="754"/>
                    </a:cubicBezTo>
                    <a:cubicBezTo>
                      <a:pt x="777" y="712"/>
                      <a:pt x="757" y="679"/>
                      <a:pt x="741" y="679"/>
                    </a:cubicBezTo>
                    <a:cubicBezTo>
                      <a:pt x="735" y="679"/>
                      <a:pt x="729" y="684"/>
                      <a:pt x="724" y="695"/>
                    </a:cubicBezTo>
                    <a:cubicBezTo>
                      <a:pt x="700" y="719"/>
                      <a:pt x="678" y="727"/>
                      <a:pt x="660" y="727"/>
                    </a:cubicBezTo>
                    <a:cubicBezTo>
                      <a:pt x="625" y="727"/>
                      <a:pt x="609" y="695"/>
                      <a:pt x="635" y="675"/>
                    </a:cubicBezTo>
                    <a:cubicBezTo>
                      <a:pt x="673" y="656"/>
                      <a:pt x="701" y="555"/>
                      <a:pt x="687" y="555"/>
                    </a:cubicBezTo>
                    <a:cubicBezTo>
                      <a:pt x="686" y="555"/>
                      <a:pt x="685" y="556"/>
                      <a:pt x="684" y="556"/>
                    </a:cubicBezTo>
                    <a:cubicBezTo>
                      <a:pt x="679" y="558"/>
                      <a:pt x="673" y="559"/>
                      <a:pt x="666" y="559"/>
                    </a:cubicBezTo>
                    <a:cubicBezTo>
                      <a:pt x="635" y="559"/>
                      <a:pt x="593" y="541"/>
                      <a:pt x="585" y="516"/>
                    </a:cubicBezTo>
                    <a:cubicBezTo>
                      <a:pt x="585" y="477"/>
                      <a:pt x="575" y="497"/>
                      <a:pt x="565" y="487"/>
                    </a:cubicBezTo>
                    <a:cubicBezTo>
                      <a:pt x="555" y="477"/>
                      <a:pt x="585" y="388"/>
                      <a:pt x="615" y="348"/>
                    </a:cubicBezTo>
                    <a:cubicBezTo>
                      <a:pt x="635" y="318"/>
                      <a:pt x="674" y="318"/>
                      <a:pt x="625" y="318"/>
                    </a:cubicBezTo>
                    <a:cubicBezTo>
                      <a:pt x="587" y="326"/>
                      <a:pt x="561" y="378"/>
                      <a:pt x="551" y="378"/>
                    </a:cubicBezTo>
                    <a:cubicBezTo>
                      <a:pt x="547" y="378"/>
                      <a:pt x="545" y="372"/>
                      <a:pt x="545" y="358"/>
                    </a:cubicBezTo>
                    <a:cubicBezTo>
                      <a:pt x="536" y="308"/>
                      <a:pt x="545" y="229"/>
                      <a:pt x="526" y="199"/>
                    </a:cubicBezTo>
                    <a:cubicBezTo>
                      <a:pt x="510" y="168"/>
                      <a:pt x="501" y="1"/>
                      <a:pt x="4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9" name="Google Shape;4819;p31"/>
              <p:cNvSpPr/>
              <p:nvPr/>
            </p:nvSpPr>
            <p:spPr>
              <a:xfrm>
                <a:off x="9188673" y="-2280141"/>
                <a:ext cx="28662" cy="19967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24" extrusionOk="0">
                    <a:moveTo>
                      <a:pt x="119" y="0"/>
                    </a:moveTo>
                    <a:cubicBezTo>
                      <a:pt x="95" y="25"/>
                      <a:pt x="57" y="43"/>
                      <a:pt x="22" y="43"/>
                    </a:cubicBezTo>
                    <a:cubicBezTo>
                      <a:pt x="14" y="43"/>
                      <a:pt x="7" y="42"/>
                      <a:pt x="0" y="40"/>
                    </a:cubicBezTo>
                    <a:lnTo>
                      <a:pt x="0" y="40"/>
                    </a:lnTo>
                    <a:cubicBezTo>
                      <a:pt x="0" y="50"/>
                      <a:pt x="10" y="50"/>
                      <a:pt x="10" y="60"/>
                    </a:cubicBezTo>
                    <a:cubicBezTo>
                      <a:pt x="40" y="108"/>
                      <a:pt x="59" y="124"/>
                      <a:pt x="72" y="124"/>
                    </a:cubicBezTo>
                    <a:cubicBezTo>
                      <a:pt x="80" y="124"/>
                      <a:pt x="85" y="117"/>
                      <a:pt x="89" y="110"/>
                    </a:cubicBezTo>
                    <a:cubicBezTo>
                      <a:pt x="104" y="95"/>
                      <a:pt x="102" y="65"/>
                      <a:pt x="108" y="65"/>
                    </a:cubicBezTo>
                    <a:cubicBezTo>
                      <a:pt x="110" y="65"/>
                      <a:pt x="114" y="69"/>
                      <a:pt x="119" y="80"/>
                    </a:cubicBezTo>
                    <a:cubicBezTo>
                      <a:pt x="123" y="93"/>
                      <a:pt x="138" y="102"/>
                      <a:pt x="151" y="102"/>
                    </a:cubicBezTo>
                    <a:cubicBezTo>
                      <a:pt x="167" y="102"/>
                      <a:pt x="177" y="85"/>
                      <a:pt x="149" y="40"/>
                    </a:cubicBezTo>
                    <a:cubicBezTo>
                      <a:pt x="139" y="30"/>
                      <a:pt x="129" y="20"/>
                      <a:pt x="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0" name="Google Shape;4820;p31"/>
              <p:cNvSpPr/>
              <p:nvPr/>
            </p:nvSpPr>
            <p:spPr>
              <a:xfrm>
                <a:off x="9091254" y="-2165171"/>
                <a:ext cx="3381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21" h="31" extrusionOk="0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20"/>
                      <a:pt x="10" y="20"/>
                      <a:pt x="20" y="3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0" y="10"/>
                      <a:pt x="10" y="1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1" name="Google Shape;4821;p31"/>
              <p:cNvSpPr/>
              <p:nvPr/>
            </p:nvSpPr>
            <p:spPr>
              <a:xfrm>
                <a:off x="9052931" y="-2166781"/>
                <a:ext cx="3381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21" h="41" extrusionOk="0">
                    <a:moveTo>
                      <a:pt x="10" y="0"/>
                    </a:moveTo>
                    <a:cubicBezTo>
                      <a:pt x="10" y="0"/>
                      <a:pt x="0" y="10"/>
                      <a:pt x="0" y="10"/>
                    </a:cubicBezTo>
                    <a:cubicBezTo>
                      <a:pt x="0" y="20"/>
                      <a:pt x="0" y="20"/>
                      <a:pt x="0" y="30"/>
                    </a:cubicBezTo>
                    <a:cubicBezTo>
                      <a:pt x="0" y="30"/>
                      <a:pt x="10" y="40"/>
                      <a:pt x="20" y="40"/>
                    </a:cubicBezTo>
                    <a:cubicBezTo>
                      <a:pt x="20" y="30"/>
                      <a:pt x="10" y="2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2" name="Google Shape;4822;p31"/>
              <p:cNvSpPr/>
              <p:nvPr/>
            </p:nvSpPr>
            <p:spPr>
              <a:xfrm>
                <a:off x="9043270" y="-2235377"/>
                <a:ext cx="25764" cy="11272"/>
              </a:xfrm>
              <a:custGeom>
                <a:avLst/>
                <a:gdLst/>
                <a:ahLst/>
                <a:cxnLst/>
                <a:rect l="l" t="t" r="r" b="b"/>
                <a:pathLst>
                  <a:path w="160" h="70" extrusionOk="0">
                    <a:moveTo>
                      <a:pt x="70" y="0"/>
                    </a:moveTo>
                    <a:cubicBezTo>
                      <a:pt x="40" y="0"/>
                      <a:pt x="21" y="0"/>
                      <a:pt x="1" y="20"/>
                    </a:cubicBezTo>
                    <a:cubicBezTo>
                      <a:pt x="21" y="30"/>
                      <a:pt x="50" y="40"/>
                      <a:pt x="70" y="50"/>
                    </a:cubicBezTo>
                    <a:cubicBezTo>
                      <a:pt x="80" y="60"/>
                      <a:pt x="90" y="60"/>
                      <a:pt x="102" y="60"/>
                    </a:cubicBezTo>
                    <a:cubicBezTo>
                      <a:pt x="115" y="60"/>
                      <a:pt x="130" y="60"/>
                      <a:pt x="149" y="70"/>
                    </a:cubicBezTo>
                    <a:cubicBezTo>
                      <a:pt x="149" y="60"/>
                      <a:pt x="159" y="40"/>
                      <a:pt x="159" y="30"/>
                    </a:cubicBezTo>
                    <a:cubicBezTo>
                      <a:pt x="149" y="30"/>
                      <a:pt x="140" y="20"/>
                      <a:pt x="120" y="20"/>
                    </a:cubicBezTo>
                    <a:cubicBezTo>
                      <a:pt x="110" y="10"/>
                      <a:pt x="90" y="10"/>
                      <a:pt x="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3" name="Google Shape;4823;p31"/>
              <p:cNvSpPr/>
              <p:nvPr/>
            </p:nvSpPr>
            <p:spPr>
              <a:xfrm>
                <a:off x="8814939" y="-2208325"/>
                <a:ext cx="4992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31" h="11" extrusionOk="0">
                    <a:moveTo>
                      <a:pt x="31" y="1"/>
                    </a:moveTo>
                    <a:cubicBezTo>
                      <a:pt x="1" y="1"/>
                      <a:pt x="1" y="1"/>
                      <a:pt x="21" y="11"/>
                    </a:cubicBezTo>
                    <a:cubicBezTo>
                      <a:pt x="21" y="11"/>
                      <a:pt x="31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4" name="Google Shape;4824;p31"/>
              <p:cNvSpPr/>
              <p:nvPr/>
            </p:nvSpPr>
            <p:spPr>
              <a:xfrm>
                <a:off x="8829431" y="-2294955"/>
                <a:ext cx="3220" cy="3865"/>
              </a:xfrm>
              <a:custGeom>
                <a:avLst/>
                <a:gdLst/>
                <a:ahLst/>
                <a:cxnLst/>
                <a:rect l="l" t="t" r="r" b="b"/>
                <a:pathLst>
                  <a:path w="20" h="24" extrusionOk="0">
                    <a:moveTo>
                      <a:pt x="11" y="1"/>
                    </a:moveTo>
                    <a:cubicBezTo>
                      <a:pt x="0" y="1"/>
                      <a:pt x="0" y="15"/>
                      <a:pt x="0" y="23"/>
                    </a:cubicBezTo>
                    <a:cubicBezTo>
                      <a:pt x="10" y="13"/>
                      <a:pt x="10" y="3"/>
                      <a:pt x="20" y="3"/>
                    </a:cubicBezTo>
                    <a:cubicBezTo>
                      <a:pt x="16" y="1"/>
                      <a:pt x="13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5" name="Google Shape;4825;p31"/>
              <p:cNvSpPr/>
              <p:nvPr/>
            </p:nvSpPr>
            <p:spPr>
              <a:xfrm>
                <a:off x="8807049" y="-2201884"/>
                <a:ext cx="4992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" extrusionOk="0">
                    <a:moveTo>
                      <a:pt x="20" y="0"/>
                    </a:moveTo>
                    <a:cubicBezTo>
                      <a:pt x="0" y="0"/>
                      <a:pt x="0" y="10"/>
                      <a:pt x="10" y="30"/>
                    </a:cubicBezTo>
                    <a:cubicBezTo>
                      <a:pt x="20" y="30"/>
                      <a:pt x="20" y="20"/>
                      <a:pt x="30" y="10"/>
                    </a:cubicBezTo>
                    <a:cubicBezTo>
                      <a:pt x="30" y="10"/>
                      <a:pt x="30" y="0"/>
                      <a:pt x="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6" name="Google Shape;4826;p31"/>
              <p:cNvSpPr/>
              <p:nvPr/>
            </p:nvSpPr>
            <p:spPr>
              <a:xfrm>
                <a:off x="8816871" y="-2269031"/>
                <a:ext cx="22221" cy="28984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80" extrusionOk="0">
                    <a:moveTo>
                      <a:pt x="98" y="1"/>
                    </a:moveTo>
                    <a:cubicBezTo>
                      <a:pt x="88" y="11"/>
                      <a:pt x="88" y="21"/>
                      <a:pt x="78" y="31"/>
                    </a:cubicBezTo>
                    <a:lnTo>
                      <a:pt x="58" y="31"/>
                    </a:lnTo>
                    <a:cubicBezTo>
                      <a:pt x="58" y="41"/>
                      <a:pt x="58" y="41"/>
                      <a:pt x="58" y="50"/>
                    </a:cubicBezTo>
                    <a:cubicBezTo>
                      <a:pt x="48" y="80"/>
                      <a:pt x="68" y="80"/>
                      <a:pt x="98" y="120"/>
                    </a:cubicBezTo>
                    <a:cubicBezTo>
                      <a:pt x="105" y="134"/>
                      <a:pt x="106" y="139"/>
                      <a:pt x="102" y="139"/>
                    </a:cubicBezTo>
                    <a:cubicBezTo>
                      <a:pt x="96" y="139"/>
                      <a:pt x="77" y="123"/>
                      <a:pt x="58" y="110"/>
                    </a:cubicBezTo>
                    <a:cubicBezTo>
                      <a:pt x="29" y="100"/>
                      <a:pt x="38" y="70"/>
                      <a:pt x="29" y="60"/>
                    </a:cubicBezTo>
                    <a:cubicBezTo>
                      <a:pt x="27" y="59"/>
                      <a:pt x="26" y="58"/>
                      <a:pt x="24" y="58"/>
                    </a:cubicBezTo>
                    <a:cubicBezTo>
                      <a:pt x="14" y="58"/>
                      <a:pt x="0" y="83"/>
                      <a:pt x="9" y="100"/>
                    </a:cubicBezTo>
                    <a:cubicBezTo>
                      <a:pt x="19" y="110"/>
                      <a:pt x="19" y="110"/>
                      <a:pt x="29" y="120"/>
                    </a:cubicBezTo>
                    <a:cubicBezTo>
                      <a:pt x="37" y="111"/>
                      <a:pt x="43" y="108"/>
                      <a:pt x="48" y="108"/>
                    </a:cubicBezTo>
                    <a:cubicBezTo>
                      <a:pt x="58" y="108"/>
                      <a:pt x="58" y="129"/>
                      <a:pt x="58" y="150"/>
                    </a:cubicBezTo>
                    <a:cubicBezTo>
                      <a:pt x="58" y="160"/>
                      <a:pt x="68" y="169"/>
                      <a:pt x="78" y="179"/>
                    </a:cubicBezTo>
                    <a:cubicBezTo>
                      <a:pt x="88" y="169"/>
                      <a:pt x="98" y="160"/>
                      <a:pt x="108" y="150"/>
                    </a:cubicBezTo>
                    <a:cubicBezTo>
                      <a:pt x="128" y="110"/>
                      <a:pt x="128" y="100"/>
                      <a:pt x="138" y="90"/>
                    </a:cubicBezTo>
                    <a:cubicBezTo>
                      <a:pt x="138" y="90"/>
                      <a:pt x="128" y="90"/>
                      <a:pt x="128" y="80"/>
                    </a:cubicBezTo>
                    <a:cubicBezTo>
                      <a:pt x="88" y="60"/>
                      <a:pt x="118" y="41"/>
                      <a:pt x="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7" name="Google Shape;4827;p31"/>
              <p:cNvSpPr/>
              <p:nvPr/>
            </p:nvSpPr>
            <p:spPr>
              <a:xfrm>
                <a:off x="8786277" y="-2107685"/>
                <a:ext cx="11272" cy="16263"/>
              </a:xfrm>
              <a:custGeom>
                <a:avLst/>
                <a:gdLst/>
                <a:ahLst/>
                <a:cxnLst/>
                <a:rect l="l" t="t" r="r" b="b"/>
                <a:pathLst>
                  <a:path w="70" h="101" extrusionOk="0">
                    <a:moveTo>
                      <a:pt x="10" y="0"/>
                    </a:moveTo>
                    <a:cubicBezTo>
                      <a:pt x="10" y="10"/>
                      <a:pt x="20" y="10"/>
                      <a:pt x="20" y="10"/>
                    </a:cubicBezTo>
                    <a:cubicBezTo>
                      <a:pt x="50" y="30"/>
                      <a:pt x="0" y="30"/>
                      <a:pt x="0" y="80"/>
                    </a:cubicBezTo>
                    <a:cubicBezTo>
                      <a:pt x="0" y="95"/>
                      <a:pt x="2" y="101"/>
                      <a:pt x="5" y="101"/>
                    </a:cubicBezTo>
                    <a:cubicBezTo>
                      <a:pt x="13" y="101"/>
                      <a:pt x="26" y="71"/>
                      <a:pt x="40" y="50"/>
                    </a:cubicBezTo>
                    <a:cubicBezTo>
                      <a:pt x="50" y="40"/>
                      <a:pt x="60" y="20"/>
                      <a:pt x="60" y="10"/>
                    </a:cubicBezTo>
                    <a:cubicBezTo>
                      <a:pt x="60" y="0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8" name="Google Shape;4828;p31"/>
              <p:cNvSpPr/>
              <p:nvPr/>
            </p:nvSpPr>
            <p:spPr>
              <a:xfrm>
                <a:off x="8819770" y="-2152450"/>
                <a:ext cx="6602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41" h="41" extrusionOk="0">
                    <a:moveTo>
                      <a:pt x="20" y="1"/>
                    </a:moveTo>
                    <a:cubicBezTo>
                      <a:pt x="11" y="1"/>
                      <a:pt x="11" y="1"/>
                      <a:pt x="11" y="11"/>
                    </a:cubicBezTo>
                    <a:cubicBezTo>
                      <a:pt x="1" y="11"/>
                      <a:pt x="1" y="21"/>
                      <a:pt x="1" y="30"/>
                    </a:cubicBezTo>
                    <a:cubicBezTo>
                      <a:pt x="1" y="30"/>
                      <a:pt x="1" y="30"/>
                      <a:pt x="11" y="40"/>
                    </a:cubicBezTo>
                    <a:cubicBezTo>
                      <a:pt x="11" y="30"/>
                      <a:pt x="20" y="30"/>
                      <a:pt x="20" y="21"/>
                    </a:cubicBezTo>
                    <a:cubicBezTo>
                      <a:pt x="30" y="21"/>
                      <a:pt x="40" y="1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9" name="Google Shape;4829;p31"/>
              <p:cNvSpPr/>
              <p:nvPr/>
            </p:nvSpPr>
            <p:spPr>
              <a:xfrm>
                <a:off x="8770335" y="-2455173"/>
                <a:ext cx="196447" cy="468898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2912" extrusionOk="0">
                    <a:moveTo>
                      <a:pt x="615" y="1"/>
                    </a:moveTo>
                    <a:cubicBezTo>
                      <a:pt x="615" y="1"/>
                      <a:pt x="615" y="11"/>
                      <a:pt x="615" y="36"/>
                    </a:cubicBezTo>
                    <a:lnTo>
                      <a:pt x="615" y="106"/>
                    </a:lnTo>
                    <a:cubicBezTo>
                      <a:pt x="615" y="82"/>
                      <a:pt x="613" y="73"/>
                      <a:pt x="611" y="73"/>
                    </a:cubicBezTo>
                    <a:cubicBezTo>
                      <a:pt x="607" y="73"/>
                      <a:pt x="601" y="96"/>
                      <a:pt x="595" y="126"/>
                    </a:cubicBezTo>
                    <a:cubicBezTo>
                      <a:pt x="585" y="146"/>
                      <a:pt x="585" y="175"/>
                      <a:pt x="575" y="185"/>
                    </a:cubicBezTo>
                    <a:cubicBezTo>
                      <a:pt x="565" y="215"/>
                      <a:pt x="575" y="205"/>
                      <a:pt x="575" y="245"/>
                    </a:cubicBezTo>
                    <a:cubicBezTo>
                      <a:pt x="571" y="263"/>
                      <a:pt x="568" y="268"/>
                      <a:pt x="563" y="268"/>
                    </a:cubicBezTo>
                    <a:cubicBezTo>
                      <a:pt x="557" y="268"/>
                      <a:pt x="547" y="260"/>
                      <a:pt x="526" y="255"/>
                    </a:cubicBezTo>
                    <a:cubicBezTo>
                      <a:pt x="496" y="255"/>
                      <a:pt x="516" y="274"/>
                      <a:pt x="536" y="274"/>
                    </a:cubicBezTo>
                    <a:cubicBezTo>
                      <a:pt x="555" y="274"/>
                      <a:pt x="575" y="304"/>
                      <a:pt x="565" y="314"/>
                    </a:cubicBezTo>
                    <a:cubicBezTo>
                      <a:pt x="565" y="314"/>
                      <a:pt x="516" y="334"/>
                      <a:pt x="536" y="374"/>
                    </a:cubicBezTo>
                    <a:cubicBezTo>
                      <a:pt x="542" y="392"/>
                      <a:pt x="528" y="399"/>
                      <a:pt x="515" y="399"/>
                    </a:cubicBezTo>
                    <a:cubicBezTo>
                      <a:pt x="507" y="399"/>
                      <a:pt x="500" y="397"/>
                      <a:pt x="496" y="393"/>
                    </a:cubicBezTo>
                    <a:cubicBezTo>
                      <a:pt x="476" y="393"/>
                      <a:pt x="456" y="403"/>
                      <a:pt x="486" y="423"/>
                    </a:cubicBezTo>
                    <a:cubicBezTo>
                      <a:pt x="506" y="443"/>
                      <a:pt x="486" y="502"/>
                      <a:pt x="466" y="502"/>
                    </a:cubicBezTo>
                    <a:cubicBezTo>
                      <a:pt x="452" y="502"/>
                      <a:pt x="438" y="477"/>
                      <a:pt x="417" y="477"/>
                    </a:cubicBezTo>
                    <a:cubicBezTo>
                      <a:pt x="408" y="477"/>
                      <a:pt x="398" y="481"/>
                      <a:pt x="387" y="493"/>
                    </a:cubicBezTo>
                    <a:cubicBezTo>
                      <a:pt x="357" y="532"/>
                      <a:pt x="417" y="502"/>
                      <a:pt x="437" y="532"/>
                    </a:cubicBezTo>
                    <a:cubicBezTo>
                      <a:pt x="444" y="555"/>
                      <a:pt x="440" y="566"/>
                      <a:pt x="455" y="566"/>
                    </a:cubicBezTo>
                    <a:cubicBezTo>
                      <a:pt x="459" y="566"/>
                      <a:pt x="466" y="564"/>
                      <a:pt x="476" y="562"/>
                    </a:cubicBezTo>
                    <a:cubicBezTo>
                      <a:pt x="506" y="562"/>
                      <a:pt x="506" y="582"/>
                      <a:pt x="516" y="612"/>
                    </a:cubicBezTo>
                    <a:cubicBezTo>
                      <a:pt x="516" y="612"/>
                      <a:pt x="516" y="621"/>
                      <a:pt x="516" y="621"/>
                    </a:cubicBezTo>
                    <a:cubicBezTo>
                      <a:pt x="536" y="641"/>
                      <a:pt x="536" y="651"/>
                      <a:pt x="516" y="651"/>
                    </a:cubicBezTo>
                    <a:cubicBezTo>
                      <a:pt x="516" y="661"/>
                      <a:pt x="516" y="671"/>
                      <a:pt x="516" y="681"/>
                    </a:cubicBezTo>
                    <a:cubicBezTo>
                      <a:pt x="520" y="712"/>
                      <a:pt x="511" y="723"/>
                      <a:pt x="499" y="723"/>
                    </a:cubicBezTo>
                    <a:cubicBezTo>
                      <a:pt x="484" y="723"/>
                      <a:pt x="466" y="707"/>
                      <a:pt x="466" y="691"/>
                    </a:cubicBezTo>
                    <a:cubicBezTo>
                      <a:pt x="476" y="671"/>
                      <a:pt x="456" y="651"/>
                      <a:pt x="427" y="631"/>
                    </a:cubicBezTo>
                    <a:cubicBezTo>
                      <a:pt x="417" y="641"/>
                      <a:pt x="417" y="671"/>
                      <a:pt x="417" y="681"/>
                    </a:cubicBezTo>
                    <a:cubicBezTo>
                      <a:pt x="417" y="691"/>
                      <a:pt x="437" y="711"/>
                      <a:pt x="496" y="750"/>
                    </a:cubicBezTo>
                    <a:cubicBezTo>
                      <a:pt x="528" y="772"/>
                      <a:pt x="526" y="781"/>
                      <a:pt x="510" y="781"/>
                    </a:cubicBezTo>
                    <a:cubicBezTo>
                      <a:pt x="497" y="781"/>
                      <a:pt x="475" y="774"/>
                      <a:pt x="456" y="760"/>
                    </a:cubicBezTo>
                    <a:cubicBezTo>
                      <a:pt x="417" y="731"/>
                      <a:pt x="407" y="721"/>
                      <a:pt x="377" y="691"/>
                    </a:cubicBezTo>
                    <a:cubicBezTo>
                      <a:pt x="367" y="701"/>
                      <a:pt x="357" y="721"/>
                      <a:pt x="347" y="750"/>
                    </a:cubicBezTo>
                    <a:cubicBezTo>
                      <a:pt x="347" y="770"/>
                      <a:pt x="367" y="770"/>
                      <a:pt x="377" y="780"/>
                    </a:cubicBezTo>
                    <a:cubicBezTo>
                      <a:pt x="379" y="778"/>
                      <a:pt x="381" y="777"/>
                      <a:pt x="382" y="777"/>
                    </a:cubicBezTo>
                    <a:cubicBezTo>
                      <a:pt x="391" y="777"/>
                      <a:pt x="399" y="794"/>
                      <a:pt x="407" y="810"/>
                    </a:cubicBezTo>
                    <a:cubicBezTo>
                      <a:pt x="417" y="810"/>
                      <a:pt x="427" y="800"/>
                      <a:pt x="437" y="800"/>
                    </a:cubicBezTo>
                    <a:cubicBezTo>
                      <a:pt x="437" y="790"/>
                      <a:pt x="446" y="790"/>
                      <a:pt x="446" y="780"/>
                    </a:cubicBezTo>
                    <a:cubicBezTo>
                      <a:pt x="451" y="778"/>
                      <a:pt x="456" y="776"/>
                      <a:pt x="460" y="776"/>
                    </a:cubicBezTo>
                    <a:cubicBezTo>
                      <a:pt x="474" y="776"/>
                      <a:pt x="489" y="788"/>
                      <a:pt x="526" y="810"/>
                    </a:cubicBezTo>
                    <a:cubicBezTo>
                      <a:pt x="565" y="830"/>
                      <a:pt x="506" y="859"/>
                      <a:pt x="486" y="879"/>
                    </a:cubicBezTo>
                    <a:lnTo>
                      <a:pt x="476" y="879"/>
                    </a:lnTo>
                    <a:cubicBezTo>
                      <a:pt x="471" y="884"/>
                      <a:pt x="466" y="884"/>
                      <a:pt x="460" y="884"/>
                    </a:cubicBezTo>
                    <a:cubicBezTo>
                      <a:pt x="454" y="884"/>
                      <a:pt x="446" y="884"/>
                      <a:pt x="437" y="889"/>
                    </a:cubicBezTo>
                    <a:cubicBezTo>
                      <a:pt x="437" y="899"/>
                      <a:pt x="446" y="909"/>
                      <a:pt x="456" y="929"/>
                    </a:cubicBezTo>
                    <a:cubicBezTo>
                      <a:pt x="482" y="973"/>
                      <a:pt x="479" y="981"/>
                      <a:pt x="468" y="981"/>
                    </a:cubicBezTo>
                    <a:cubicBezTo>
                      <a:pt x="462" y="981"/>
                      <a:pt x="454" y="978"/>
                      <a:pt x="446" y="978"/>
                    </a:cubicBezTo>
                    <a:cubicBezTo>
                      <a:pt x="446" y="978"/>
                      <a:pt x="417" y="949"/>
                      <a:pt x="387" y="919"/>
                    </a:cubicBezTo>
                    <a:cubicBezTo>
                      <a:pt x="387" y="929"/>
                      <a:pt x="377" y="939"/>
                      <a:pt x="377" y="939"/>
                    </a:cubicBezTo>
                    <a:cubicBezTo>
                      <a:pt x="387" y="949"/>
                      <a:pt x="397" y="959"/>
                      <a:pt x="407" y="969"/>
                    </a:cubicBezTo>
                    <a:cubicBezTo>
                      <a:pt x="437" y="998"/>
                      <a:pt x="427" y="1008"/>
                      <a:pt x="417" y="1008"/>
                    </a:cubicBezTo>
                    <a:cubicBezTo>
                      <a:pt x="417" y="1018"/>
                      <a:pt x="417" y="1018"/>
                      <a:pt x="417" y="1018"/>
                    </a:cubicBezTo>
                    <a:lnTo>
                      <a:pt x="417" y="1028"/>
                    </a:lnTo>
                    <a:cubicBezTo>
                      <a:pt x="427" y="1018"/>
                      <a:pt x="437" y="1018"/>
                      <a:pt x="446" y="1018"/>
                    </a:cubicBezTo>
                    <a:cubicBezTo>
                      <a:pt x="476" y="1028"/>
                      <a:pt x="466" y="1078"/>
                      <a:pt x="486" y="1127"/>
                    </a:cubicBezTo>
                    <a:cubicBezTo>
                      <a:pt x="506" y="1177"/>
                      <a:pt x="516" y="1157"/>
                      <a:pt x="536" y="1226"/>
                    </a:cubicBezTo>
                    <a:cubicBezTo>
                      <a:pt x="541" y="1250"/>
                      <a:pt x="540" y="1258"/>
                      <a:pt x="536" y="1258"/>
                    </a:cubicBezTo>
                    <a:cubicBezTo>
                      <a:pt x="524" y="1258"/>
                      <a:pt x="490" y="1208"/>
                      <a:pt x="476" y="1187"/>
                    </a:cubicBezTo>
                    <a:cubicBezTo>
                      <a:pt x="456" y="1157"/>
                      <a:pt x="456" y="1157"/>
                      <a:pt x="437" y="1137"/>
                    </a:cubicBezTo>
                    <a:cubicBezTo>
                      <a:pt x="437" y="1147"/>
                      <a:pt x="427" y="1147"/>
                      <a:pt x="427" y="1147"/>
                    </a:cubicBezTo>
                    <a:lnTo>
                      <a:pt x="417" y="1147"/>
                    </a:lnTo>
                    <a:cubicBezTo>
                      <a:pt x="427" y="1167"/>
                      <a:pt x="437" y="1177"/>
                      <a:pt x="446" y="1206"/>
                    </a:cubicBezTo>
                    <a:cubicBezTo>
                      <a:pt x="456" y="1216"/>
                      <a:pt x="456" y="1226"/>
                      <a:pt x="456" y="1236"/>
                    </a:cubicBezTo>
                    <a:cubicBezTo>
                      <a:pt x="476" y="1236"/>
                      <a:pt x="486" y="1276"/>
                      <a:pt x="486" y="1296"/>
                    </a:cubicBezTo>
                    <a:cubicBezTo>
                      <a:pt x="486" y="1296"/>
                      <a:pt x="486" y="1306"/>
                      <a:pt x="476" y="1306"/>
                    </a:cubicBezTo>
                    <a:cubicBezTo>
                      <a:pt x="486" y="1306"/>
                      <a:pt x="476" y="1325"/>
                      <a:pt x="486" y="1345"/>
                    </a:cubicBezTo>
                    <a:cubicBezTo>
                      <a:pt x="496" y="1375"/>
                      <a:pt x="585" y="1385"/>
                      <a:pt x="585" y="1385"/>
                    </a:cubicBezTo>
                    <a:cubicBezTo>
                      <a:pt x="585" y="1385"/>
                      <a:pt x="595" y="1405"/>
                      <a:pt x="585" y="1405"/>
                    </a:cubicBezTo>
                    <a:cubicBezTo>
                      <a:pt x="575" y="1415"/>
                      <a:pt x="555" y="1425"/>
                      <a:pt x="546" y="1454"/>
                    </a:cubicBezTo>
                    <a:cubicBezTo>
                      <a:pt x="546" y="1464"/>
                      <a:pt x="549" y="1468"/>
                      <a:pt x="555" y="1468"/>
                    </a:cubicBezTo>
                    <a:cubicBezTo>
                      <a:pt x="567" y="1468"/>
                      <a:pt x="589" y="1454"/>
                      <a:pt x="615" y="1454"/>
                    </a:cubicBezTo>
                    <a:cubicBezTo>
                      <a:pt x="655" y="1454"/>
                      <a:pt x="645" y="1464"/>
                      <a:pt x="645" y="1494"/>
                    </a:cubicBezTo>
                    <a:cubicBezTo>
                      <a:pt x="648" y="1509"/>
                      <a:pt x="645" y="1512"/>
                      <a:pt x="638" y="1512"/>
                    </a:cubicBezTo>
                    <a:cubicBezTo>
                      <a:pt x="631" y="1512"/>
                      <a:pt x="619" y="1508"/>
                      <a:pt x="606" y="1508"/>
                    </a:cubicBezTo>
                    <a:cubicBezTo>
                      <a:pt x="599" y="1508"/>
                      <a:pt x="592" y="1509"/>
                      <a:pt x="585" y="1514"/>
                    </a:cubicBezTo>
                    <a:cubicBezTo>
                      <a:pt x="555" y="1534"/>
                      <a:pt x="605" y="1544"/>
                      <a:pt x="605" y="1583"/>
                    </a:cubicBezTo>
                    <a:cubicBezTo>
                      <a:pt x="605" y="1599"/>
                      <a:pt x="603" y="1605"/>
                      <a:pt x="600" y="1605"/>
                    </a:cubicBezTo>
                    <a:cubicBezTo>
                      <a:pt x="593" y="1605"/>
                      <a:pt x="579" y="1577"/>
                      <a:pt x="565" y="1563"/>
                    </a:cubicBezTo>
                    <a:cubicBezTo>
                      <a:pt x="546" y="1534"/>
                      <a:pt x="546" y="1524"/>
                      <a:pt x="526" y="1494"/>
                    </a:cubicBezTo>
                    <a:cubicBezTo>
                      <a:pt x="516" y="1474"/>
                      <a:pt x="506" y="1454"/>
                      <a:pt x="486" y="1454"/>
                    </a:cubicBezTo>
                    <a:cubicBezTo>
                      <a:pt x="456" y="1464"/>
                      <a:pt x="476" y="1474"/>
                      <a:pt x="496" y="1514"/>
                    </a:cubicBezTo>
                    <a:cubicBezTo>
                      <a:pt x="516" y="1563"/>
                      <a:pt x="506" y="1563"/>
                      <a:pt x="496" y="1593"/>
                    </a:cubicBezTo>
                    <a:cubicBezTo>
                      <a:pt x="493" y="1596"/>
                      <a:pt x="490" y="1597"/>
                      <a:pt x="488" y="1597"/>
                    </a:cubicBezTo>
                    <a:cubicBezTo>
                      <a:pt x="471" y="1597"/>
                      <a:pt x="456" y="1551"/>
                      <a:pt x="456" y="1534"/>
                    </a:cubicBezTo>
                    <a:cubicBezTo>
                      <a:pt x="446" y="1504"/>
                      <a:pt x="427" y="1494"/>
                      <a:pt x="407" y="1474"/>
                    </a:cubicBezTo>
                    <a:cubicBezTo>
                      <a:pt x="404" y="1473"/>
                      <a:pt x="402" y="1473"/>
                      <a:pt x="400" y="1473"/>
                    </a:cubicBezTo>
                    <a:cubicBezTo>
                      <a:pt x="379" y="1473"/>
                      <a:pt x="387" y="1516"/>
                      <a:pt x="387" y="1534"/>
                    </a:cubicBezTo>
                    <a:cubicBezTo>
                      <a:pt x="387" y="1563"/>
                      <a:pt x="397" y="1554"/>
                      <a:pt x="407" y="1593"/>
                    </a:cubicBezTo>
                    <a:cubicBezTo>
                      <a:pt x="410" y="1605"/>
                      <a:pt x="409" y="1609"/>
                      <a:pt x="407" y="1609"/>
                    </a:cubicBezTo>
                    <a:cubicBezTo>
                      <a:pt x="400" y="1609"/>
                      <a:pt x="381" y="1579"/>
                      <a:pt x="367" y="1544"/>
                    </a:cubicBezTo>
                    <a:cubicBezTo>
                      <a:pt x="357" y="1529"/>
                      <a:pt x="355" y="1524"/>
                      <a:pt x="351" y="1524"/>
                    </a:cubicBezTo>
                    <a:cubicBezTo>
                      <a:pt x="347" y="1524"/>
                      <a:pt x="342" y="1529"/>
                      <a:pt x="327" y="1534"/>
                    </a:cubicBezTo>
                    <a:cubicBezTo>
                      <a:pt x="318" y="1534"/>
                      <a:pt x="318" y="1544"/>
                      <a:pt x="308" y="1554"/>
                    </a:cubicBezTo>
                    <a:cubicBezTo>
                      <a:pt x="318" y="1563"/>
                      <a:pt x="327" y="1573"/>
                      <a:pt x="337" y="1583"/>
                    </a:cubicBezTo>
                    <a:cubicBezTo>
                      <a:pt x="356" y="1602"/>
                      <a:pt x="355" y="1609"/>
                      <a:pt x="344" y="1609"/>
                    </a:cubicBezTo>
                    <a:cubicBezTo>
                      <a:pt x="338" y="1609"/>
                      <a:pt x="328" y="1607"/>
                      <a:pt x="318" y="1603"/>
                    </a:cubicBezTo>
                    <a:cubicBezTo>
                      <a:pt x="298" y="1603"/>
                      <a:pt x="298" y="1593"/>
                      <a:pt x="278" y="1593"/>
                    </a:cubicBezTo>
                    <a:cubicBezTo>
                      <a:pt x="254" y="1623"/>
                      <a:pt x="259" y="1631"/>
                      <a:pt x="270" y="1631"/>
                    </a:cubicBezTo>
                    <a:cubicBezTo>
                      <a:pt x="278" y="1631"/>
                      <a:pt x="290" y="1627"/>
                      <a:pt x="298" y="1623"/>
                    </a:cubicBezTo>
                    <a:cubicBezTo>
                      <a:pt x="301" y="1621"/>
                      <a:pt x="305" y="1620"/>
                      <a:pt x="307" y="1620"/>
                    </a:cubicBezTo>
                    <a:cubicBezTo>
                      <a:pt x="317" y="1620"/>
                      <a:pt x="316" y="1635"/>
                      <a:pt x="308" y="1643"/>
                    </a:cubicBezTo>
                    <a:lnTo>
                      <a:pt x="327" y="1643"/>
                    </a:lnTo>
                    <a:cubicBezTo>
                      <a:pt x="342" y="1638"/>
                      <a:pt x="352" y="1635"/>
                      <a:pt x="362" y="1635"/>
                    </a:cubicBezTo>
                    <a:cubicBezTo>
                      <a:pt x="372" y="1635"/>
                      <a:pt x="382" y="1638"/>
                      <a:pt x="397" y="1643"/>
                    </a:cubicBezTo>
                    <a:cubicBezTo>
                      <a:pt x="437" y="1663"/>
                      <a:pt x="377" y="1672"/>
                      <a:pt x="387" y="1682"/>
                    </a:cubicBezTo>
                    <a:cubicBezTo>
                      <a:pt x="397" y="1692"/>
                      <a:pt x="407" y="1682"/>
                      <a:pt x="427" y="1712"/>
                    </a:cubicBezTo>
                    <a:cubicBezTo>
                      <a:pt x="434" y="1719"/>
                      <a:pt x="439" y="1722"/>
                      <a:pt x="444" y="1722"/>
                    </a:cubicBezTo>
                    <a:cubicBezTo>
                      <a:pt x="453" y="1722"/>
                      <a:pt x="460" y="1712"/>
                      <a:pt x="466" y="1692"/>
                    </a:cubicBezTo>
                    <a:cubicBezTo>
                      <a:pt x="469" y="1683"/>
                      <a:pt x="473" y="1679"/>
                      <a:pt x="476" y="1679"/>
                    </a:cubicBezTo>
                    <a:cubicBezTo>
                      <a:pt x="484" y="1679"/>
                      <a:pt x="496" y="1695"/>
                      <a:pt x="516" y="1702"/>
                    </a:cubicBezTo>
                    <a:cubicBezTo>
                      <a:pt x="536" y="1702"/>
                      <a:pt x="506" y="1732"/>
                      <a:pt x="516" y="1752"/>
                    </a:cubicBezTo>
                    <a:cubicBezTo>
                      <a:pt x="516" y="1755"/>
                      <a:pt x="517" y="1756"/>
                      <a:pt x="519" y="1756"/>
                    </a:cubicBezTo>
                    <a:cubicBezTo>
                      <a:pt x="523" y="1756"/>
                      <a:pt x="534" y="1749"/>
                      <a:pt x="555" y="1742"/>
                    </a:cubicBezTo>
                    <a:cubicBezTo>
                      <a:pt x="585" y="1742"/>
                      <a:pt x="595" y="1752"/>
                      <a:pt x="605" y="1762"/>
                    </a:cubicBezTo>
                    <a:cubicBezTo>
                      <a:pt x="605" y="1772"/>
                      <a:pt x="635" y="1821"/>
                      <a:pt x="655" y="1831"/>
                    </a:cubicBezTo>
                    <a:cubicBezTo>
                      <a:pt x="665" y="1851"/>
                      <a:pt x="645" y="1881"/>
                      <a:pt x="635" y="1881"/>
                    </a:cubicBezTo>
                    <a:cubicBezTo>
                      <a:pt x="634" y="1882"/>
                      <a:pt x="632" y="1883"/>
                      <a:pt x="631" y="1883"/>
                    </a:cubicBezTo>
                    <a:cubicBezTo>
                      <a:pt x="622" y="1883"/>
                      <a:pt x="611" y="1856"/>
                      <a:pt x="585" y="1821"/>
                    </a:cubicBezTo>
                    <a:cubicBezTo>
                      <a:pt x="575" y="1806"/>
                      <a:pt x="568" y="1801"/>
                      <a:pt x="562" y="1801"/>
                    </a:cubicBezTo>
                    <a:cubicBezTo>
                      <a:pt x="555" y="1801"/>
                      <a:pt x="551" y="1806"/>
                      <a:pt x="546" y="1811"/>
                    </a:cubicBezTo>
                    <a:cubicBezTo>
                      <a:pt x="536" y="1821"/>
                      <a:pt x="555" y="1841"/>
                      <a:pt x="565" y="1851"/>
                    </a:cubicBezTo>
                    <a:cubicBezTo>
                      <a:pt x="575" y="1861"/>
                      <a:pt x="585" y="1920"/>
                      <a:pt x="565" y="1940"/>
                    </a:cubicBezTo>
                    <a:cubicBezTo>
                      <a:pt x="563" y="1941"/>
                      <a:pt x="561" y="1942"/>
                      <a:pt x="560" y="1942"/>
                    </a:cubicBezTo>
                    <a:cubicBezTo>
                      <a:pt x="546" y="1942"/>
                      <a:pt x="546" y="1908"/>
                      <a:pt x="546" y="1891"/>
                    </a:cubicBezTo>
                    <a:cubicBezTo>
                      <a:pt x="546" y="1882"/>
                      <a:pt x="524" y="1837"/>
                      <a:pt x="511" y="1837"/>
                    </a:cubicBezTo>
                    <a:cubicBezTo>
                      <a:pt x="509" y="1837"/>
                      <a:pt x="507" y="1838"/>
                      <a:pt x="506" y="1841"/>
                    </a:cubicBezTo>
                    <a:cubicBezTo>
                      <a:pt x="502" y="1845"/>
                      <a:pt x="497" y="1846"/>
                      <a:pt x="492" y="1846"/>
                    </a:cubicBezTo>
                    <a:cubicBezTo>
                      <a:pt x="469" y="1846"/>
                      <a:pt x="437" y="1817"/>
                      <a:pt x="437" y="1801"/>
                    </a:cubicBezTo>
                    <a:cubicBezTo>
                      <a:pt x="431" y="1790"/>
                      <a:pt x="408" y="1785"/>
                      <a:pt x="382" y="1785"/>
                    </a:cubicBezTo>
                    <a:cubicBezTo>
                      <a:pt x="364" y="1785"/>
                      <a:pt x="344" y="1787"/>
                      <a:pt x="327" y="1791"/>
                    </a:cubicBezTo>
                    <a:cubicBezTo>
                      <a:pt x="327" y="1791"/>
                      <a:pt x="327" y="1791"/>
                      <a:pt x="318" y="1801"/>
                    </a:cubicBezTo>
                    <a:cubicBezTo>
                      <a:pt x="327" y="1811"/>
                      <a:pt x="327" y="1811"/>
                      <a:pt x="327" y="1821"/>
                    </a:cubicBezTo>
                    <a:cubicBezTo>
                      <a:pt x="337" y="1831"/>
                      <a:pt x="347" y="1841"/>
                      <a:pt x="357" y="1851"/>
                    </a:cubicBezTo>
                    <a:lnTo>
                      <a:pt x="367" y="1851"/>
                    </a:lnTo>
                    <a:cubicBezTo>
                      <a:pt x="377" y="1861"/>
                      <a:pt x="387" y="1881"/>
                      <a:pt x="377" y="1891"/>
                    </a:cubicBezTo>
                    <a:cubicBezTo>
                      <a:pt x="367" y="1901"/>
                      <a:pt x="367" y="1901"/>
                      <a:pt x="347" y="1920"/>
                    </a:cubicBezTo>
                    <a:cubicBezTo>
                      <a:pt x="347" y="1920"/>
                      <a:pt x="357" y="1930"/>
                      <a:pt x="367" y="1930"/>
                    </a:cubicBezTo>
                    <a:cubicBezTo>
                      <a:pt x="397" y="1920"/>
                      <a:pt x="407" y="1901"/>
                      <a:pt x="427" y="1891"/>
                    </a:cubicBezTo>
                    <a:cubicBezTo>
                      <a:pt x="446" y="1891"/>
                      <a:pt x="476" y="1930"/>
                      <a:pt x="476" y="1970"/>
                    </a:cubicBezTo>
                    <a:cubicBezTo>
                      <a:pt x="476" y="1990"/>
                      <a:pt x="484" y="1995"/>
                      <a:pt x="495" y="1995"/>
                    </a:cubicBezTo>
                    <a:cubicBezTo>
                      <a:pt x="506" y="1995"/>
                      <a:pt x="521" y="1990"/>
                      <a:pt x="536" y="1990"/>
                    </a:cubicBezTo>
                    <a:cubicBezTo>
                      <a:pt x="564" y="1983"/>
                      <a:pt x="577" y="1976"/>
                      <a:pt x="600" y="1976"/>
                    </a:cubicBezTo>
                    <a:cubicBezTo>
                      <a:pt x="609" y="1976"/>
                      <a:pt x="620" y="1977"/>
                      <a:pt x="635" y="1980"/>
                    </a:cubicBezTo>
                    <a:cubicBezTo>
                      <a:pt x="674" y="1990"/>
                      <a:pt x="724" y="2020"/>
                      <a:pt x="694" y="2020"/>
                    </a:cubicBezTo>
                    <a:cubicBezTo>
                      <a:pt x="655" y="2029"/>
                      <a:pt x="615" y="2049"/>
                      <a:pt x="625" y="2089"/>
                    </a:cubicBezTo>
                    <a:cubicBezTo>
                      <a:pt x="630" y="2114"/>
                      <a:pt x="617" y="2116"/>
                      <a:pt x="601" y="2116"/>
                    </a:cubicBezTo>
                    <a:cubicBezTo>
                      <a:pt x="597" y="2116"/>
                      <a:pt x="593" y="2116"/>
                      <a:pt x="589" y="2116"/>
                    </a:cubicBezTo>
                    <a:cubicBezTo>
                      <a:pt x="576" y="2116"/>
                      <a:pt x="563" y="2117"/>
                      <a:pt x="555" y="2129"/>
                    </a:cubicBezTo>
                    <a:cubicBezTo>
                      <a:pt x="536" y="2158"/>
                      <a:pt x="595" y="2228"/>
                      <a:pt x="555" y="2228"/>
                    </a:cubicBezTo>
                    <a:cubicBezTo>
                      <a:pt x="516" y="2228"/>
                      <a:pt x="476" y="2178"/>
                      <a:pt x="466" y="2139"/>
                    </a:cubicBezTo>
                    <a:cubicBezTo>
                      <a:pt x="460" y="2123"/>
                      <a:pt x="454" y="2117"/>
                      <a:pt x="449" y="2117"/>
                    </a:cubicBezTo>
                    <a:cubicBezTo>
                      <a:pt x="436" y="2117"/>
                      <a:pt x="427" y="2148"/>
                      <a:pt x="427" y="2168"/>
                    </a:cubicBezTo>
                    <a:cubicBezTo>
                      <a:pt x="427" y="2172"/>
                      <a:pt x="426" y="2174"/>
                      <a:pt x="424" y="2174"/>
                    </a:cubicBezTo>
                    <a:cubicBezTo>
                      <a:pt x="413" y="2174"/>
                      <a:pt x="374" y="2105"/>
                      <a:pt x="357" y="2079"/>
                    </a:cubicBezTo>
                    <a:cubicBezTo>
                      <a:pt x="355" y="2077"/>
                      <a:pt x="352" y="2076"/>
                      <a:pt x="348" y="2076"/>
                    </a:cubicBezTo>
                    <a:cubicBezTo>
                      <a:pt x="315" y="2076"/>
                      <a:pt x="218" y="2148"/>
                      <a:pt x="218" y="2148"/>
                    </a:cubicBezTo>
                    <a:lnTo>
                      <a:pt x="208" y="2148"/>
                    </a:lnTo>
                    <a:cubicBezTo>
                      <a:pt x="199" y="2158"/>
                      <a:pt x="199" y="2158"/>
                      <a:pt x="199" y="2168"/>
                    </a:cubicBezTo>
                    <a:cubicBezTo>
                      <a:pt x="179" y="2218"/>
                      <a:pt x="189" y="2218"/>
                      <a:pt x="199" y="2238"/>
                    </a:cubicBezTo>
                    <a:cubicBezTo>
                      <a:pt x="202" y="2243"/>
                      <a:pt x="206" y="2246"/>
                      <a:pt x="210" y="2246"/>
                    </a:cubicBezTo>
                    <a:cubicBezTo>
                      <a:pt x="225" y="2246"/>
                      <a:pt x="238" y="2202"/>
                      <a:pt x="238" y="2178"/>
                    </a:cubicBezTo>
                    <a:cubicBezTo>
                      <a:pt x="238" y="2158"/>
                      <a:pt x="258" y="2139"/>
                      <a:pt x="288" y="2129"/>
                    </a:cubicBezTo>
                    <a:cubicBezTo>
                      <a:pt x="291" y="2125"/>
                      <a:pt x="293" y="2124"/>
                      <a:pt x="295" y="2124"/>
                    </a:cubicBezTo>
                    <a:cubicBezTo>
                      <a:pt x="305" y="2124"/>
                      <a:pt x="298" y="2163"/>
                      <a:pt x="298" y="2188"/>
                    </a:cubicBezTo>
                    <a:cubicBezTo>
                      <a:pt x="298" y="2218"/>
                      <a:pt x="288" y="2198"/>
                      <a:pt x="278" y="2248"/>
                    </a:cubicBezTo>
                    <a:cubicBezTo>
                      <a:pt x="278" y="2257"/>
                      <a:pt x="278" y="2257"/>
                      <a:pt x="278" y="2257"/>
                    </a:cubicBezTo>
                    <a:lnTo>
                      <a:pt x="288" y="2257"/>
                    </a:lnTo>
                    <a:cubicBezTo>
                      <a:pt x="298" y="2248"/>
                      <a:pt x="308" y="2218"/>
                      <a:pt x="318" y="2198"/>
                    </a:cubicBezTo>
                    <a:cubicBezTo>
                      <a:pt x="326" y="2178"/>
                      <a:pt x="327" y="2172"/>
                      <a:pt x="329" y="2172"/>
                    </a:cubicBezTo>
                    <a:cubicBezTo>
                      <a:pt x="332" y="2172"/>
                      <a:pt x="336" y="2180"/>
                      <a:pt x="352" y="2180"/>
                    </a:cubicBezTo>
                    <a:cubicBezTo>
                      <a:pt x="356" y="2180"/>
                      <a:pt x="361" y="2179"/>
                      <a:pt x="367" y="2178"/>
                    </a:cubicBezTo>
                    <a:cubicBezTo>
                      <a:pt x="417" y="2178"/>
                      <a:pt x="377" y="2198"/>
                      <a:pt x="347" y="2228"/>
                    </a:cubicBezTo>
                    <a:cubicBezTo>
                      <a:pt x="327" y="2254"/>
                      <a:pt x="330" y="2263"/>
                      <a:pt x="339" y="2263"/>
                    </a:cubicBezTo>
                    <a:cubicBezTo>
                      <a:pt x="344" y="2263"/>
                      <a:pt x="351" y="2261"/>
                      <a:pt x="357" y="2257"/>
                    </a:cubicBezTo>
                    <a:cubicBezTo>
                      <a:pt x="387" y="2257"/>
                      <a:pt x="377" y="2238"/>
                      <a:pt x="417" y="2228"/>
                    </a:cubicBezTo>
                    <a:cubicBezTo>
                      <a:pt x="422" y="2226"/>
                      <a:pt x="425" y="2225"/>
                      <a:pt x="428" y="2225"/>
                    </a:cubicBezTo>
                    <a:cubicBezTo>
                      <a:pt x="455" y="2225"/>
                      <a:pt x="407" y="2297"/>
                      <a:pt x="407" y="2297"/>
                    </a:cubicBezTo>
                    <a:lnTo>
                      <a:pt x="347" y="2297"/>
                    </a:lnTo>
                    <a:cubicBezTo>
                      <a:pt x="332" y="2292"/>
                      <a:pt x="325" y="2290"/>
                      <a:pt x="318" y="2290"/>
                    </a:cubicBezTo>
                    <a:cubicBezTo>
                      <a:pt x="310" y="2290"/>
                      <a:pt x="303" y="2292"/>
                      <a:pt x="288" y="2297"/>
                    </a:cubicBezTo>
                    <a:cubicBezTo>
                      <a:pt x="258" y="2317"/>
                      <a:pt x="308" y="2337"/>
                      <a:pt x="298" y="2347"/>
                    </a:cubicBezTo>
                    <a:cubicBezTo>
                      <a:pt x="288" y="2357"/>
                      <a:pt x="278" y="2347"/>
                      <a:pt x="258" y="2367"/>
                    </a:cubicBezTo>
                    <a:cubicBezTo>
                      <a:pt x="254" y="2379"/>
                      <a:pt x="250" y="2385"/>
                      <a:pt x="246" y="2385"/>
                    </a:cubicBezTo>
                    <a:cubicBezTo>
                      <a:pt x="240" y="2385"/>
                      <a:pt x="234" y="2374"/>
                      <a:pt x="228" y="2357"/>
                    </a:cubicBezTo>
                    <a:cubicBezTo>
                      <a:pt x="223" y="2342"/>
                      <a:pt x="218" y="2337"/>
                      <a:pt x="213" y="2337"/>
                    </a:cubicBezTo>
                    <a:cubicBezTo>
                      <a:pt x="208" y="2337"/>
                      <a:pt x="203" y="2342"/>
                      <a:pt x="199" y="2347"/>
                    </a:cubicBezTo>
                    <a:cubicBezTo>
                      <a:pt x="199" y="2347"/>
                      <a:pt x="189" y="2357"/>
                      <a:pt x="189" y="2357"/>
                    </a:cubicBezTo>
                    <a:cubicBezTo>
                      <a:pt x="169" y="2367"/>
                      <a:pt x="189" y="2396"/>
                      <a:pt x="189" y="2406"/>
                    </a:cubicBezTo>
                    <a:cubicBezTo>
                      <a:pt x="185" y="2410"/>
                      <a:pt x="182" y="2411"/>
                      <a:pt x="178" y="2411"/>
                    </a:cubicBezTo>
                    <a:cubicBezTo>
                      <a:pt x="171" y="2411"/>
                      <a:pt x="162" y="2406"/>
                      <a:pt x="149" y="2406"/>
                    </a:cubicBezTo>
                    <a:cubicBezTo>
                      <a:pt x="144" y="2404"/>
                      <a:pt x="138" y="2402"/>
                      <a:pt x="133" y="2402"/>
                    </a:cubicBezTo>
                    <a:cubicBezTo>
                      <a:pt x="120" y="2402"/>
                      <a:pt x="109" y="2412"/>
                      <a:pt x="109" y="2426"/>
                    </a:cubicBezTo>
                    <a:cubicBezTo>
                      <a:pt x="109" y="2426"/>
                      <a:pt x="99" y="2436"/>
                      <a:pt x="99" y="2446"/>
                    </a:cubicBezTo>
                    <a:cubicBezTo>
                      <a:pt x="80" y="2466"/>
                      <a:pt x="70" y="2495"/>
                      <a:pt x="60" y="2495"/>
                    </a:cubicBezTo>
                    <a:cubicBezTo>
                      <a:pt x="50" y="2515"/>
                      <a:pt x="60" y="2545"/>
                      <a:pt x="70" y="2545"/>
                    </a:cubicBezTo>
                    <a:cubicBezTo>
                      <a:pt x="71" y="2546"/>
                      <a:pt x="72" y="2547"/>
                      <a:pt x="74" y="2547"/>
                    </a:cubicBezTo>
                    <a:cubicBezTo>
                      <a:pt x="85" y="2547"/>
                      <a:pt x="102" y="2520"/>
                      <a:pt x="119" y="2486"/>
                    </a:cubicBezTo>
                    <a:cubicBezTo>
                      <a:pt x="129" y="2466"/>
                      <a:pt x="137" y="2458"/>
                      <a:pt x="143" y="2458"/>
                    </a:cubicBezTo>
                    <a:cubicBezTo>
                      <a:pt x="149" y="2458"/>
                      <a:pt x="154" y="2466"/>
                      <a:pt x="159" y="2476"/>
                    </a:cubicBezTo>
                    <a:cubicBezTo>
                      <a:pt x="169" y="2486"/>
                      <a:pt x="149" y="2505"/>
                      <a:pt x="139" y="2515"/>
                    </a:cubicBezTo>
                    <a:cubicBezTo>
                      <a:pt x="129" y="2525"/>
                      <a:pt x="119" y="2585"/>
                      <a:pt x="139" y="2605"/>
                    </a:cubicBezTo>
                    <a:cubicBezTo>
                      <a:pt x="142" y="2608"/>
                      <a:pt x="145" y="2609"/>
                      <a:pt x="147" y="2609"/>
                    </a:cubicBezTo>
                    <a:cubicBezTo>
                      <a:pt x="159" y="2609"/>
                      <a:pt x="159" y="2573"/>
                      <a:pt x="159" y="2565"/>
                    </a:cubicBezTo>
                    <a:cubicBezTo>
                      <a:pt x="159" y="2548"/>
                      <a:pt x="174" y="2501"/>
                      <a:pt x="190" y="2501"/>
                    </a:cubicBezTo>
                    <a:cubicBezTo>
                      <a:pt x="193" y="2501"/>
                      <a:pt x="196" y="2503"/>
                      <a:pt x="199" y="2505"/>
                    </a:cubicBezTo>
                    <a:cubicBezTo>
                      <a:pt x="200" y="2509"/>
                      <a:pt x="203" y="2511"/>
                      <a:pt x="207" y="2511"/>
                    </a:cubicBezTo>
                    <a:cubicBezTo>
                      <a:pt x="223" y="2511"/>
                      <a:pt x="250" y="2482"/>
                      <a:pt x="258" y="2466"/>
                    </a:cubicBezTo>
                    <a:cubicBezTo>
                      <a:pt x="258" y="2454"/>
                      <a:pt x="278" y="2449"/>
                      <a:pt x="301" y="2449"/>
                    </a:cubicBezTo>
                    <a:cubicBezTo>
                      <a:pt x="318" y="2449"/>
                      <a:pt x="335" y="2452"/>
                      <a:pt x="347" y="2456"/>
                    </a:cubicBezTo>
                    <a:cubicBezTo>
                      <a:pt x="387" y="2466"/>
                      <a:pt x="327" y="2505"/>
                      <a:pt x="318" y="2525"/>
                    </a:cubicBezTo>
                    <a:cubicBezTo>
                      <a:pt x="312" y="2542"/>
                      <a:pt x="322" y="2549"/>
                      <a:pt x="336" y="2549"/>
                    </a:cubicBezTo>
                    <a:cubicBezTo>
                      <a:pt x="348" y="2549"/>
                      <a:pt x="364" y="2544"/>
                      <a:pt x="377" y="2535"/>
                    </a:cubicBezTo>
                    <a:cubicBezTo>
                      <a:pt x="386" y="2529"/>
                      <a:pt x="391" y="2527"/>
                      <a:pt x="394" y="2527"/>
                    </a:cubicBezTo>
                    <a:cubicBezTo>
                      <a:pt x="401" y="2527"/>
                      <a:pt x="394" y="2541"/>
                      <a:pt x="387" y="2555"/>
                    </a:cubicBezTo>
                    <a:cubicBezTo>
                      <a:pt x="377" y="2585"/>
                      <a:pt x="347" y="2595"/>
                      <a:pt x="318" y="2595"/>
                    </a:cubicBezTo>
                    <a:cubicBezTo>
                      <a:pt x="288" y="2595"/>
                      <a:pt x="278" y="2565"/>
                      <a:pt x="258" y="2555"/>
                    </a:cubicBezTo>
                    <a:cubicBezTo>
                      <a:pt x="238" y="2555"/>
                      <a:pt x="218" y="2595"/>
                      <a:pt x="218" y="2644"/>
                    </a:cubicBezTo>
                    <a:cubicBezTo>
                      <a:pt x="218" y="2662"/>
                      <a:pt x="214" y="2668"/>
                      <a:pt x="206" y="2668"/>
                    </a:cubicBezTo>
                    <a:cubicBezTo>
                      <a:pt x="196" y="2668"/>
                      <a:pt x="181" y="2660"/>
                      <a:pt x="159" y="2654"/>
                    </a:cubicBezTo>
                    <a:cubicBezTo>
                      <a:pt x="139" y="2654"/>
                      <a:pt x="128" y="2650"/>
                      <a:pt x="111" y="2650"/>
                    </a:cubicBezTo>
                    <a:cubicBezTo>
                      <a:pt x="103" y="2650"/>
                      <a:pt x="93" y="2651"/>
                      <a:pt x="80" y="2654"/>
                    </a:cubicBezTo>
                    <a:cubicBezTo>
                      <a:pt x="40" y="2664"/>
                      <a:pt x="0" y="2694"/>
                      <a:pt x="30" y="2694"/>
                    </a:cubicBezTo>
                    <a:cubicBezTo>
                      <a:pt x="60" y="2704"/>
                      <a:pt x="89" y="2724"/>
                      <a:pt x="80" y="2773"/>
                    </a:cubicBezTo>
                    <a:cubicBezTo>
                      <a:pt x="75" y="2793"/>
                      <a:pt x="87" y="2793"/>
                      <a:pt x="103" y="2793"/>
                    </a:cubicBezTo>
                    <a:cubicBezTo>
                      <a:pt x="119" y="2793"/>
                      <a:pt x="139" y="2793"/>
                      <a:pt x="149" y="2813"/>
                    </a:cubicBezTo>
                    <a:cubicBezTo>
                      <a:pt x="149" y="2823"/>
                      <a:pt x="149" y="2833"/>
                      <a:pt x="149" y="2843"/>
                    </a:cubicBezTo>
                    <a:cubicBezTo>
                      <a:pt x="139" y="2872"/>
                      <a:pt x="119" y="2912"/>
                      <a:pt x="149" y="2912"/>
                    </a:cubicBezTo>
                    <a:cubicBezTo>
                      <a:pt x="189" y="2902"/>
                      <a:pt x="218" y="2862"/>
                      <a:pt x="228" y="2813"/>
                    </a:cubicBezTo>
                    <a:cubicBezTo>
                      <a:pt x="234" y="2801"/>
                      <a:pt x="240" y="2796"/>
                      <a:pt x="246" y="2796"/>
                    </a:cubicBezTo>
                    <a:cubicBezTo>
                      <a:pt x="258" y="2796"/>
                      <a:pt x="268" y="2822"/>
                      <a:pt x="268" y="2843"/>
                    </a:cubicBezTo>
                    <a:cubicBezTo>
                      <a:pt x="268" y="2849"/>
                      <a:pt x="269" y="2852"/>
                      <a:pt x="272" y="2852"/>
                    </a:cubicBezTo>
                    <a:cubicBezTo>
                      <a:pt x="280" y="2852"/>
                      <a:pt x="300" y="2814"/>
                      <a:pt x="308" y="2783"/>
                    </a:cubicBezTo>
                    <a:cubicBezTo>
                      <a:pt x="318" y="2773"/>
                      <a:pt x="318" y="2763"/>
                      <a:pt x="327" y="2753"/>
                    </a:cubicBezTo>
                    <a:cubicBezTo>
                      <a:pt x="327" y="2750"/>
                      <a:pt x="329" y="2749"/>
                      <a:pt x="332" y="2749"/>
                    </a:cubicBezTo>
                    <a:cubicBezTo>
                      <a:pt x="339" y="2749"/>
                      <a:pt x="353" y="2756"/>
                      <a:pt x="367" y="2763"/>
                    </a:cubicBezTo>
                    <a:cubicBezTo>
                      <a:pt x="397" y="2783"/>
                      <a:pt x="446" y="2823"/>
                      <a:pt x="446" y="2823"/>
                    </a:cubicBezTo>
                    <a:lnTo>
                      <a:pt x="615" y="2852"/>
                    </a:lnTo>
                    <a:lnTo>
                      <a:pt x="803" y="2843"/>
                    </a:lnTo>
                    <a:cubicBezTo>
                      <a:pt x="803" y="2843"/>
                      <a:pt x="854" y="2799"/>
                      <a:pt x="881" y="2799"/>
                    </a:cubicBezTo>
                    <a:cubicBezTo>
                      <a:pt x="886" y="2799"/>
                      <a:pt x="890" y="2800"/>
                      <a:pt x="893" y="2803"/>
                    </a:cubicBezTo>
                    <a:cubicBezTo>
                      <a:pt x="903" y="2823"/>
                      <a:pt x="922" y="2862"/>
                      <a:pt x="942" y="2882"/>
                    </a:cubicBezTo>
                    <a:cubicBezTo>
                      <a:pt x="942" y="2882"/>
                      <a:pt x="952" y="2882"/>
                      <a:pt x="952" y="2872"/>
                    </a:cubicBezTo>
                    <a:cubicBezTo>
                      <a:pt x="952" y="2872"/>
                      <a:pt x="952" y="2862"/>
                      <a:pt x="952" y="2852"/>
                    </a:cubicBezTo>
                    <a:cubicBezTo>
                      <a:pt x="952" y="2843"/>
                      <a:pt x="952" y="2823"/>
                      <a:pt x="962" y="2803"/>
                    </a:cubicBezTo>
                    <a:cubicBezTo>
                      <a:pt x="962" y="2793"/>
                      <a:pt x="972" y="2783"/>
                      <a:pt x="972" y="2773"/>
                    </a:cubicBezTo>
                    <a:cubicBezTo>
                      <a:pt x="972" y="2767"/>
                      <a:pt x="975" y="2762"/>
                      <a:pt x="980" y="2762"/>
                    </a:cubicBezTo>
                    <a:cubicBezTo>
                      <a:pt x="983" y="2762"/>
                      <a:pt x="988" y="2765"/>
                      <a:pt x="992" y="2773"/>
                    </a:cubicBezTo>
                    <a:cubicBezTo>
                      <a:pt x="992" y="2783"/>
                      <a:pt x="992" y="2793"/>
                      <a:pt x="1002" y="2793"/>
                    </a:cubicBezTo>
                    <a:cubicBezTo>
                      <a:pt x="1012" y="2823"/>
                      <a:pt x="1022" y="2833"/>
                      <a:pt x="1051" y="2833"/>
                    </a:cubicBezTo>
                    <a:cubicBezTo>
                      <a:pt x="1061" y="2833"/>
                      <a:pt x="1061" y="2833"/>
                      <a:pt x="1071" y="2823"/>
                    </a:cubicBezTo>
                    <a:cubicBezTo>
                      <a:pt x="1071" y="2813"/>
                      <a:pt x="1071" y="2803"/>
                      <a:pt x="1071" y="2783"/>
                    </a:cubicBezTo>
                    <a:cubicBezTo>
                      <a:pt x="1081" y="2773"/>
                      <a:pt x="1081" y="2753"/>
                      <a:pt x="1081" y="2733"/>
                    </a:cubicBezTo>
                    <a:cubicBezTo>
                      <a:pt x="1084" y="2730"/>
                      <a:pt x="1088" y="2729"/>
                      <a:pt x="1091" y="2729"/>
                    </a:cubicBezTo>
                    <a:cubicBezTo>
                      <a:pt x="1107" y="2729"/>
                      <a:pt x="1122" y="2765"/>
                      <a:pt x="1131" y="2773"/>
                    </a:cubicBezTo>
                    <a:cubicBezTo>
                      <a:pt x="1133" y="2776"/>
                      <a:pt x="1136" y="2777"/>
                      <a:pt x="1137" y="2777"/>
                    </a:cubicBezTo>
                    <a:cubicBezTo>
                      <a:pt x="1140" y="2777"/>
                      <a:pt x="1138" y="2770"/>
                      <a:pt x="1131" y="2763"/>
                    </a:cubicBezTo>
                    <a:cubicBezTo>
                      <a:pt x="1131" y="2724"/>
                      <a:pt x="1170" y="2694"/>
                      <a:pt x="1200" y="2694"/>
                    </a:cubicBezTo>
                    <a:cubicBezTo>
                      <a:pt x="1220" y="2694"/>
                      <a:pt x="1210" y="2674"/>
                      <a:pt x="1200" y="2664"/>
                    </a:cubicBezTo>
                    <a:cubicBezTo>
                      <a:pt x="1190" y="2644"/>
                      <a:pt x="1170" y="2624"/>
                      <a:pt x="1150" y="2614"/>
                    </a:cubicBezTo>
                    <a:cubicBezTo>
                      <a:pt x="1150" y="2614"/>
                      <a:pt x="1140" y="2624"/>
                      <a:pt x="1140" y="2624"/>
                    </a:cubicBezTo>
                    <a:cubicBezTo>
                      <a:pt x="1135" y="2622"/>
                      <a:pt x="1129" y="2622"/>
                      <a:pt x="1124" y="2622"/>
                    </a:cubicBezTo>
                    <a:cubicBezTo>
                      <a:pt x="1103" y="2622"/>
                      <a:pt x="1085" y="2636"/>
                      <a:pt x="1061" y="2644"/>
                    </a:cubicBezTo>
                    <a:lnTo>
                      <a:pt x="1051" y="2644"/>
                    </a:lnTo>
                    <a:cubicBezTo>
                      <a:pt x="1041" y="2644"/>
                      <a:pt x="1031" y="2644"/>
                      <a:pt x="1022" y="2654"/>
                    </a:cubicBezTo>
                    <a:cubicBezTo>
                      <a:pt x="992" y="2654"/>
                      <a:pt x="982" y="2654"/>
                      <a:pt x="982" y="2634"/>
                    </a:cubicBezTo>
                    <a:cubicBezTo>
                      <a:pt x="982" y="2589"/>
                      <a:pt x="990" y="2544"/>
                      <a:pt x="976" y="2544"/>
                    </a:cubicBezTo>
                    <a:cubicBezTo>
                      <a:pt x="975" y="2544"/>
                      <a:pt x="974" y="2544"/>
                      <a:pt x="972" y="2545"/>
                    </a:cubicBezTo>
                    <a:cubicBezTo>
                      <a:pt x="952" y="2545"/>
                      <a:pt x="942" y="2595"/>
                      <a:pt x="912" y="2595"/>
                    </a:cubicBezTo>
                    <a:cubicBezTo>
                      <a:pt x="889" y="2595"/>
                      <a:pt x="865" y="2620"/>
                      <a:pt x="851" y="2620"/>
                    </a:cubicBezTo>
                    <a:cubicBezTo>
                      <a:pt x="848" y="2620"/>
                      <a:pt x="845" y="2618"/>
                      <a:pt x="843" y="2614"/>
                    </a:cubicBezTo>
                    <a:cubicBezTo>
                      <a:pt x="843" y="2605"/>
                      <a:pt x="833" y="2585"/>
                      <a:pt x="833" y="2575"/>
                    </a:cubicBezTo>
                    <a:cubicBezTo>
                      <a:pt x="833" y="2561"/>
                      <a:pt x="838" y="2547"/>
                      <a:pt x="844" y="2547"/>
                    </a:cubicBezTo>
                    <a:cubicBezTo>
                      <a:pt x="847" y="2547"/>
                      <a:pt x="850" y="2549"/>
                      <a:pt x="853" y="2555"/>
                    </a:cubicBezTo>
                    <a:cubicBezTo>
                      <a:pt x="859" y="2558"/>
                      <a:pt x="865" y="2559"/>
                      <a:pt x="870" y="2559"/>
                    </a:cubicBezTo>
                    <a:cubicBezTo>
                      <a:pt x="884" y="2559"/>
                      <a:pt x="896" y="2552"/>
                      <a:pt x="903" y="2545"/>
                    </a:cubicBezTo>
                    <a:cubicBezTo>
                      <a:pt x="912" y="2535"/>
                      <a:pt x="922" y="2525"/>
                      <a:pt x="922" y="2515"/>
                    </a:cubicBezTo>
                    <a:cubicBezTo>
                      <a:pt x="922" y="2515"/>
                      <a:pt x="922" y="2505"/>
                      <a:pt x="922" y="2505"/>
                    </a:cubicBezTo>
                    <a:cubicBezTo>
                      <a:pt x="903" y="2476"/>
                      <a:pt x="843" y="2436"/>
                      <a:pt x="873" y="2426"/>
                    </a:cubicBezTo>
                    <a:cubicBezTo>
                      <a:pt x="876" y="2425"/>
                      <a:pt x="880" y="2425"/>
                      <a:pt x="884" y="2425"/>
                    </a:cubicBezTo>
                    <a:cubicBezTo>
                      <a:pt x="921" y="2425"/>
                      <a:pt x="963" y="2467"/>
                      <a:pt x="972" y="2486"/>
                    </a:cubicBezTo>
                    <a:cubicBezTo>
                      <a:pt x="972" y="2495"/>
                      <a:pt x="982" y="2515"/>
                      <a:pt x="1002" y="2525"/>
                    </a:cubicBezTo>
                    <a:cubicBezTo>
                      <a:pt x="1007" y="2530"/>
                      <a:pt x="1012" y="2533"/>
                      <a:pt x="1017" y="2533"/>
                    </a:cubicBezTo>
                    <a:cubicBezTo>
                      <a:pt x="1022" y="2533"/>
                      <a:pt x="1026" y="2530"/>
                      <a:pt x="1031" y="2525"/>
                    </a:cubicBezTo>
                    <a:cubicBezTo>
                      <a:pt x="1033" y="2521"/>
                      <a:pt x="1036" y="2520"/>
                      <a:pt x="1039" y="2520"/>
                    </a:cubicBezTo>
                    <a:cubicBezTo>
                      <a:pt x="1052" y="2520"/>
                      <a:pt x="1071" y="2549"/>
                      <a:pt x="1071" y="2565"/>
                    </a:cubicBezTo>
                    <a:cubicBezTo>
                      <a:pt x="1071" y="2575"/>
                      <a:pt x="1074" y="2580"/>
                      <a:pt x="1079" y="2580"/>
                    </a:cubicBezTo>
                    <a:cubicBezTo>
                      <a:pt x="1083" y="2580"/>
                      <a:pt x="1091" y="2575"/>
                      <a:pt x="1101" y="2565"/>
                    </a:cubicBezTo>
                    <a:cubicBezTo>
                      <a:pt x="1121" y="2545"/>
                      <a:pt x="1101" y="2505"/>
                      <a:pt x="1091" y="2495"/>
                    </a:cubicBezTo>
                    <a:cubicBezTo>
                      <a:pt x="1091" y="2486"/>
                      <a:pt x="1081" y="2486"/>
                      <a:pt x="1081" y="2476"/>
                    </a:cubicBezTo>
                    <a:cubicBezTo>
                      <a:pt x="1071" y="2466"/>
                      <a:pt x="1061" y="2456"/>
                      <a:pt x="1061" y="2456"/>
                    </a:cubicBezTo>
                    <a:cubicBezTo>
                      <a:pt x="1066" y="2447"/>
                      <a:pt x="1070" y="2442"/>
                      <a:pt x="1075" y="2442"/>
                    </a:cubicBezTo>
                    <a:cubicBezTo>
                      <a:pt x="1082" y="2442"/>
                      <a:pt x="1090" y="2449"/>
                      <a:pt x="1101" y="2466"/>
                    </a:cubicBezTo>
                    <a:cubicBezTo>
                      <a:pt x="1101" y="2466"/>
                      <a:pt x="1101" y="2476"/>
                      <a:pt x="1101" y="2476"/>
                    </a:cubicBezTo>
                    <a:cubicBezTo>
                      <a:pt x="1121" y="2505"/>
                      <a:pt x="1131" y="2515"/>
                      <a:pt x="1140" y="2515"/>
                    </a:cubicBezTo>
                    <a:cubicBezTo>
                      <a:pt x="1150" y="2505"/>
                      <a:pt x="1180" y="2466"/>
                      <a:pt x="1160" y="2456"/>
                    </a:cubicBezTo>
                    <a:cubicBezTo>
                      <a:pt x="1160" y="2456"/>
                      <a:pt x="1160" y="2446"/>
                      <a:pt x="1160" y="2446"/>
                    </a:cubicBezTo>
                    <a:cubicBezTo>
                      <a:pt x="1150" y="2436"/>
                      <a:pt x="1150" y="2426"/>
                      <a:pt x="1150" y="2426"/>
                    </a:cubicBezTo>
                    <a:cubicBezTo>
                      <a:pt x="1150" y="2416"/>
                      <a:pt x="1140" y="2416"/>
                      <a:pt x="1140" y="2406"/>
                    </a:cubicBezTo>
                    <a:lnTo>
                      <a:pt x="1131" y="2406"/>
                    </a:lnTo>
                    <a:cubicBezTo>
                      <a:pt x="1124" y="2403"/>
                      <a:pt x="1118" y="2402"/>
                      <a:pt x="1113" y="2402"/>
                    </a:cubicBezTo>
                    <a:cubicBezTo>
                      <a:pt x="1103" y="2402"/>
                      <a:pt x="1094" y="2406"/>
                      <a:pt x="1081" y="2406"/>
                    </a:cubicBezTo>
                    <a:lnTo>
                      <a:pt x="1061" y="2406"/>
                    </a:lnTo>
                    <a:cubicBezTo>
                      <a:pt x="1061" y="2396"/>
                      <a:pt x="1061" y="2396"/>
                      <a:pt x="1071" y="2386"/>
                    </a:cubicBezTo>
                    <a:cubicBezTo>
                      <a:pt x="1081" y="2367"/>
                      <a:pt x="1101" y="2357"/>
                      <a:pt x="1091" y="2347"/>
                    </a:cubicBezTo>
                    <a:cubicBezTo>
                      <a:pt x="1076" y="2339"/>
                      <a:pt x="1046" y="2316"/>
                      <a:pt x="1026" y="2316"/>
                    </a:cubicBezTo>
                    <a:cubicBezTo>
                      <a:pt x="1020" y="2316"/>
                      <a:pt x="1014" y="2319"/>
                      <a:pt x="1012" y="2327"/>
                    </a:cubicBezTo>
                    <a:cubicBezTo>
                      <a:pt x="1006" y="2350"/>
                      <a:pt x="1003" y="2360"/>
                      <a:pt x="998" y="2360"/>
                    </a:cubicBezTo>
                    <a:cubicBezTo>
                      <a:pt x="995" y="2360"/>
                      <a:pt x="990" y="2355"/>
                      <a:pt x="982" y="2347"/>
                    </a:cubicBezTo>
                    <a:cubicBezTo>
                      <a:pt x="972" y="2332"/>
                      <a:pt x="967" y="2329"/>
                      <a:pt x="963" y="2329"/>
                    </a:cubicBezTo>
                    <a:cubicBezTo>
                      <a:pt x="961" y="2329"/>
                      <a:pt x="960" y="2330"/>
                      <a:pt x="958" y="2330"/>
                    </a:cubicBezTo>
                    <a:cubicBezTo>
                      <a:pt x="956" y="2330"/>
                      <a:pt x="955" y="2329"/>
                      <a:pt x="952" y="2327"/>
                    </a:cubicBezTo>
                    <a:cubicBezTo>
                      <a:pt x="952" y="2317"/>
                      <a:pt x="942" y="2307"/>
                      <a:pt x="932" y="2297"/>
                    </a:cubicBezTo>
                    <a:cubicBezTo>
                      <a:pt x="922" y="2297"/>
                      <a:pt x="922" y="2287"/>
                      <a:pt x="922" y="2287"/>
                    </a:cubicBezTo>
                    <a:cubicBezTo>
                      <a:pt x="917" y="2284"/>
                      <a:pt x="913" y="2283"/>
                      <a:pt x="910" y="2283"/>
                    </a:cubicBezTo>
                    <a:cubicBezTo>
                      <a:pt x="892" y="2283"/>
                      <a:pt x="888" y="2317"/>
                      <a:pt x="863" y="2317"/>
                    </a:cubicBezTo>
                    <a:cubicBezTo>
                      <a:pt x="859" y="2319"/>
                      <a:pt x="855" y="2320"/>
                      <a:pt x="850" y="2320"/>
                    </a:cubicBezTo>
                    <a:cubicBezTo>
                      <a:pt x="832" y="2320"/>
                      <a:pt x="813" y="2307"/>
                      <a:pt x="813" y="2307"/>
                    </a:cubicBezTo>
                    <a:cubicBezTo>
                      <a:pt x="813" y="2307"/>
                      <a:pt x="790" y="2244"/>
                      <a:pt x="812" y="2244"/>
                    </a:cubicBezTo>
                    <a:cubicBezTo>
                      <a:pt x="815" y="2244"/>
                      <a:pt x="819" y="2245"/>
                      <a:pt x="823" y="2248"/>
                    </a:cubicBezTo>
                    <a:cubicBezTo>
                      <a:pt x="863" y="2257"/>
                      <a:pt x="843" y="2257"/>
                      <a:pt x="873" y="2257"/>
                    </a:cubicBezTo>
                    <a:cubicBezTo>
                      <a:pt x="879" y="2261"/>
                      <a:pt x="886" y="2263"/>
                      <a:pt x="891" y="2263"/>
                    </a:cubicBezTo>
                    <a:cubicBezTo>
                      <a:pt x="900" y="2263"/>
                      <a:pt x="903" y="2254"/>
                      <a:pt x="883" y="2228"/>
                    </a:cubicBezTo>
                    <a:cubicBezTo>
                      <a:pt x="853" y="2198"/>
                      <a:pt x="813" y="2178"/>
                      <a:pt x="863" y="2178"/>
                    </a:cubicBezTo>
                    <a:cubicBezTo>
                      <a:pt x="869" y="2179"/>
                      <a:pt x="874" y="2180"/>
                      <a:pt x="878" y="2180"/>
                    </a:cubicBezTo>
                    <a:cubicBezTo>
                      <a:pt x="894" y="2180"/>
                      <a:pt x="898" y="2172"/>
                      <a:pt x="901" y="2172"/>
                    </a:cubicBezTo>
                    <a:cubicBezTo>
                      <a:pt x="903" y="2172"/>
                      <a:pt x="904" y="2178"/>
                      <a:pt x="912" y="2198"/>
                    </a:cubicBezTo>
                    <a:cubicBezTo>
                      <a:pt x="922" y="2218"/>
                      <a:pt x="932" y="2248"/>
                      <a:pt x="942" y="2257"/>
                    </a:cubicBezTo>
                    <a:cubicBezTo>
                      <a:pt x="946" y="2262"/>
                      <a:pt x="949" y="2264"/>
                      <a:pt x="950" y="2264"/>
                    </a:cubicBezTo>
                    <a:cubicBezTo>
                      <a:pt x="952" y="2264"/>
                      <a:pt x="952" y="2259"/>
                      <a:pt x="952" y="2248"/>
                    </a:cubicBezTo>
                    <a:cubicBezTo>
                      <a:pt x="942" y="2198"/>
                      <a:pt x="932" y="2218"/>
                      <a:pt x="932" y="2188"/>
                    </a:cubicBezTo>
                    <a:cubicBezTo>
                      <a:pt x="932" y="2161"/>
                      <a:pt x="924" y="2117"/>
                      <a:pt x="938" y="2117"/>
                    </a:cubicBezTo>
                    <a:cubicBezTo>
                      <a:pt x="939" y="2117"/>
                      <a:pt x="940" y="2118"/>
                      <a:pt x="942" y="2119"/>
                    </a:cubicBezTo>
                    <a:cubicBezTo>
                      <a:pt x="972" y="2139"/>
                      <a:pt x="992" y="2139"/>
                      <a:pt x="992" y="2158"/>
                    </a:cubicBezTo>
                    <a:cubicBezTo>
                      <a:pt x="1002" y="2178"/>
                      <a:pt x="1002" y="2208"/>
                      <a:pt x="1012" y="2228"/>
                    </a:cubicBezTo>
                    <a:cubicBezTo>
                      <a:pt x="1012" y="2228"/>
                      <a:pt x="1016" y="2232"/>
                      <a:pt x="1019" y="2232"/>
                    </a:cubicBezTo>
                    <a:cubicBezTo>
                      <a:pt x="1020" y="2232"/>
                      <a:pt x="1022" y="2231"/>
                      <a:pt x="1022" y="2228"/>
                    </a:cubicBezTo>
                    <a:cubicBezTo>
                      <a:pt x="1031" y="2208"/>
                      <a:pt x="1031" y="2208"/>
                      <a:pt x="1031" y="2188"/>
                    </a:cubicBezTo>
                    <a:cubicBezTo>
                      <a:pt x="1022" y="2178"/>
                      <a:pt x="1022" y="2178"/>
                      <a:pt x="1022" y="2168"/>
                    </a:cubicBezTo>
                    <a:cubicBezTo>
                      <a:pt x="1002" y="2119"/>
                      <a:pt x="1002" y="2109"/>
                      <a:pt x="1022" y="2099"/>
                    </a:cubicBezTo>
                    <a:cubicBezTo>
                      <a:pt x="1031" y="2099"/>
                      <a:pt x="1041" y="2119"/>
                      <a:pt x="1051" y="2148"/>
                    </a:cubicBezTo>
                    <a:cubicBezTo>
                      <a:pt x="1051" y="2158"/>
                      <a:pt x="1051" y="2158"/>
                      <a:pt x="1051" y="2158"/>
                    </a:cubicBezTo>
                    <a:cubicBezTo>
                      <a:pt x="1061" y="2178"/>
                      <a:pt x="1081" y="2188"/>
                      <a:pt x="1091" y="2208"/>
                    </a:cubicBezTo>
                    <a:cubicBezTo>
                      <a:pt x="1102" y="2225"/>
                      <a:pt x="1113" y="2238"/>
                      <a:pt x="1121" y="2238"/>
                    </a:cubicBezTo>
                    <a:cubicBezTo>
                      <a:pt x="1127" y="2238"/>
                      <a:pt x="1131" y="2230"/>
                      <a:pt x="1131" y="2208"/>
                    </a:cubicBezTo>
                    <a:cubicBezTo>
                      <a:pt x="1131" y="2198"/>
                      <a:pt x="1131" y="2188"/>
                      <a:pt x="1131" y="2178"/>
                    </a:cubicBezTo>
                    <a:cubicBezTo>
                      <a:pt x="1111" y="2158"/>
                      <a:pt x="1091" y="2158"/>
                      <a:pt x="1111" y="2148"/>
                    </a:cubicBezTo>
                    <a:cubicBezTo>
                      <a:pt x="1121" y="2139"/>
                      <a:pt x="1131" y="2136"/>
                      <a:pt x="1139" y="2136"/>
                    </a:cubicBezTo>
                    <a:cubicBezTo>
                      <a:pt x="1148" y="2136"/>
                      <a:pt x="1155" y="2139"/>
                      <a:pt x="1160" y="2139"/>
                    </a:cubicBezTo>
                    <a:cubicBezTo>
                      <a:pt x="1160" y="2139"/>
                      <a:pt x="1160" y="2139"/>
                      <a:pt x="1160" y="2129"/>
                    </a:cubicBezTo>
                    <a:cubicBezTo>
                      <a:pt x="1160" y="2099"/>
                      <a:pt x="1170" y="2089"/>
                      <a:pt x="1150" y="2089"/>
                    </a:cubicBezTo>
                    <a:lnTo>
                      <a:pt x="1101" y="2089"/>
                    </a:lnTo>
                    <a:cubicBezTo>
                      <a:pt x="1097" y="2093"/>
                      <a:pt x="1093" y="2095"/>
                      <a:pt x="1089" y="2095"/>
                    </a:cubicBezTo>
                    <a:cubicBezTo>
                      <a:pt x="1084" y="2095"/>
                      <a:pt x="1081" y="2091"/>
                      <a:pt x="1081" y="2079"/>
                    </a:cubicBezTo>
                    <a:cubicBezTo>
                      <a:pt x="1091" y="2049"/>
                      <a:pt x="1101" y="2049"/>
                      <a:pt x="1111" y="2049"/>
                    </a:cubicBezTo>
                    <a:cubicBezTo>
                      <a:pt x="1121" y="2049"/>
                      <a:pt x="1111" y="2020"/>
                      <a:pt x="1111" y="2020"/>
                    </a:cubicBezTo>
                    <a:cubicBezTo>
                      <a:pt x="1111" y="2020"/>
                      <a:pt x="1061" y="2039"/>
                      <a:pt x="1041" y="2039"/>
                    </a:cubicBezTo>
                    <a:cubicBezTo>
                      <a:pt x="1031" y="2039"/>
                      <a:pt x="1022" y="2029"/>
                      <a:pt x="1022" y="2029"/>
                    </a:cubicBezTo>
                    <a:cubicBezTo>
                      <a:pt x="1005" y="2004"/>
                      <a:pt x="1044" y="1965"/>
                      <a:pt x="1034" y="1965"/>
                    </a:cubicBezTo>
                    <a:cubicBezTo>
                      <a:pt x="1032" y="1965"/>
                      <a:pt x="1028" y="1967"/>
                      <a:pt x="1022" y="1970"/>
                    </a:cubicBezTo>
                    <a:cubicBezTo>
                      <a:pt x="1003" y="1976"/>
                      <a:pt x="988" y="1990"/>
                      <a:pt x="973" y="1990"/>
                    </a:cubicBezTo>
                    <a:cubicBezTo>
                      <a:pt x="963" y="1990"/>
                      <a:pt x="953" y="1985"/>
                      <a:pt x="942" y="1970"/>
                    </a:cubicBezTo>
                    <a:cubicBezTo>
                      <a:pt x="912" y="1930"/>
                      <a:pt x="903" y="1940"/>
                      <a:pt x="883" y="1920"/>
                    </a:cubicBezTo>
                    <a:cubicBezTo>
                      <a:pt x="863" y="1901"/>
                      <a:pt x="863" y="1901"/>
                      <a:pt x="853" y="1891"/>
                    </a:cubicBezTo>
                    <a:cubicBezTo>
                      <a:pt x="844" y="1874"/>
                      <a:pt x="858" y="1849"/>
                      <a:pt x="868" y="1849"/>
                    </a:cubicBezTo>
                    <a:cubicBezTo>
                      <a:pt x="870" y="1849"/>
                      <a:pt x="871" y="1850"/>
                      <a:pt x="873" y="1851"/>
                    </a:cubicBezTo>
                    <a:cubicBezTo>
                      <a:pt x="883" y="1861"/>
                      <a:pt x="873" y="1881"/>
                      <a:pt x="903" y="1901"/>
                    </a:cubicBezTo>
                    <a:cubicBezTo>
                      <a:pt x="935" y="1941"/>
                      <a:pt x="951" y="1955"/>
                      <a:pt x="956" y="1955"/>
                    </a:cubicBezTo>
                    <a:cubicBezTo>
                      <a:pt x="964" y="1955"/>
                      <a:pt x="941" y="1912"/>
                      <a:pt x="922" y="1881"/>
                    </a:cubicBezTo>
                    <a:cubicBezTo>
                      <a:pt x="903" y="1831"/>
                      <a:pt x="883" y="1861"/>
                      <a:pt x="883" y="1831"/>
                    </a:cubicBezTo>
                    <a:cubicBezTo>
                      <a:pt x="890" y="1803"/>
                      <a:pt x="907" y="1775"/>
                      <a:pt x="919" y="1775"/>
                    </a:cubicBezTo>
                    <a:cubicBezTo>
                      <a:pt x="925" y="1775"/>
                      <a:pt x="929" y="1780"/>
                      <a:pt x="932" y="1791"/>
                    </a:cubicBezTo>
                    <a:cubicBezTo>
                      <a:pt x="952" y="1831"/>
                      <a:pt x="932" y="1871"/>
                      <a:pt x="972" y="1901"/>
                    </a:cubicBezTo>
                    <a:cubicBezTo>
                      <a:pt x="982" y="1910"/>
                      <a:pt x="987" y="1915"/>
                      <a:pt x="988" y="1915"/>
                    </a:cubicBezTo>
                    <a:cubicBezTo>
                      <a:pt x="989" y="1915"/>
                      <a:pt x="987" y="1910"/>
                      <a:pt x="982" y="1901"/>
                    </a:cubicBezTo>
                    <a:cubicBezTo>
                      <a:pt x="982" y="1891"/>
                      <a:pt x="982" y="1891"/>
                      <a:pt x="982" y="1881"/>
                    </a:cubicBezTo>
                    <a:cubicBezTo>
                      <a:pt x="972" y="1871"/>
                      <a:pt x="972" y="1861"/>
                      <a:pt x="972" y="1851"/>
                    </a:cubicBezTo>
                    <a:cubicBezTo>
                      <a:pt x="955" y="1808"/>
                      <a:pt x="938" y="1758"/>
                      <a:pt x="953" y="1758"/>
                    </a:cubicBezTo>
                    <a:cubicBezTo>
                      <a:pt x="955" y="1758"/>
                      <a:pt x="958" y="1759"/>
                      <a:pt x="962" y="1762"/>
                    </a:cubicBezTo>
                    <a:cubicBezTo>
                      <a:pt x="982" y="1777"/>
                      <a:pt x="982" y="1777"/>
                      <a:pt x="979" y="1777"/>
                    </a:cubicBezTo>
                    <a:cubicBezTo>
                      <a:pt x="977" y="1777"/>
                      <a:pt x="972" y="1777"/>
                      <a:pt x="982" y="1791"/>
                    </a:cubicBezTo>
                    <a:cubicBezTo>
                      <a:pt x="993" y="1813"/>
                      <a:pt x="1026" y="1831"/>
                      <a:pt x="1054" y="1831"/>
                    </a:cubicBezTo>
                    <a:cubicBezTo>
                      <a:pt x="1077" y="1831"/>
                      <a:pt x="1095" y="1818"/>
                      <a:pt x="1091" y="1782"/>
                    </a:cubicBezTo>
                    <a:lnTo>
                      <a:pt x="1081" y="1782"/>
                    </a:lnTo>
                    <a:cubicBezTo>
                      <a:pt x="1077" y="1754"/>
                      <a:pt x="1070" y="1748"/>
                      <a:pt x="1062" y="1748"/>
                    </a:cubicBezTo>
                    <a:cubicBezTo>
                      <a:pt x="1057" y="1748"/>
                      <a:pt x="1051" y="1751"/>
                      <a:pt x="1046" y="1751"/>
                    </a:cubicBezTo>
                    <a:cubicBezTo>
                      <a:pt x="1040" y="1751"/>
                      <a:pt x="1035" y="1748"/>
                      <a:pt x="1031" y="1732"/>
                    </a:cubicBezTo>
                    <a:cubicBezTo>
                      <a:pt x="1031" y="1722"/>
                      <a:pt x="1022" y="1722"/>
                      <a:pt x="1022" y="1722"/>
                    </a:cubicBezTo>
                    <a:cubicBezTo>
                      <a:pt x="1012" y="1672"/>
                      <a:pt x="1002" y="1653"/>
                      <a:pt x="982" y="1643"/>
                    </a:cubicBezTo>
                    <a:cubicBezTo>
                      <a:pt x="962" y="1643"/>
                      <a:pt x="932" y="1692"/>
                      <a:pt x="922" y="1692"/>
                    </a:cubicBezTo>
                    <a:cubicBezTo>
                      <a:pt x="913" y="1692"/>
                      <a:pt x="904" y="1632"/>
                      <a:pt x="927" y="1632"/>
                    </a:cubicBezTo>
                    <a:cubicBezTo>
                      <a:pt x="928" y="1632"/>
                      <a:pt x="930" y="1632"/>
                      <a:pt x="932" y="1633"/>
                    </a:cubicBezTo>
                    <a:cubicBezTo>
                      <a:pt x="937" y="1635"/>
                      <a:pt x="941" y="1636"/>
                      <a:pt x="944" y="1636"/>
                    </a:cubicBezTo>
                    <a:cubicBezTo>
                      <a:pt x="954" y="1636"/>
                      <a:pt x="953" y="1622"/>
                      <a:pt x="922" y="1583"/>
                    </a:cubicBezTo>
                    <a:cubicBezTo>
                      <a:pt x="887" y="1539"/>
                      <a:pt x="899" y="1502"/>
                      <a:pt x="923" y="1502"/>
                    </a:cubicBezTo>
                    <a:cubicBezTo>
                      <a:pt x="926" y="1502"/>
                      <a:pt x="929" y="1503"/>
                      <a:pt x="932" y="1504"/>
                    </a:cubicBezTo>
                    <a:cubicBezTo>
                      <a:pt x="962" y="1514"/>
                      <a:pt x="952" y="1603"/>
                      <a:pt x="962" y="1603"/>
                    </a:cubicBezTo>
                    <a:cubicBezTo>
                      <a:pt x="965" y="1606"/>
                      <a:pt x="971" y="1608"/>
                      <a:pt x="979" y="1608"/>
                    </a:cubicBezTo>
                    <a:cubicBezTo>
                      <a:pt x="1001" y="1608"/>
                      <a:pt x="1034" y="1592"/>
                      <a:pt x="1012" y="1534"/>
                    </a:cubicBezTo>
                    <a:cubicBezTo>
                      <a:pt x="972" y="1464"/>
                      <a:pt x="962" y="1494"/>
                      <a:pt x="942" y="1474"/>
                    </a:cubicBezTo>
                    <a:cubicBezTo>
                      <a:pt x="934" y="1457"/>
                      <a:pt x="925" y="1379"/>
                      <a:pt x="910" y="1379"/>
                    </a:cubicBezTo>
                    <a:cubicBezTo>
                      <a:pt x="907" y="1379"/>
                      <a:pt x="905" y="1381"/>
                      <a:pt x="903" y="1385"/>
                    </a:cubicBezTo>
                    <a:cubicBezTo>
                      <a:pt x="881" y="1414"/>
                      <a:pt x="869" y="1449"/>
                      <a:pt x="857" y="1449"/>
                    </a:cubicBezTo>
                    <a:cubicBezTo>
                      <a:pt x="853" y="1449"/>
                      <a:pt x="848" y="1445"/>
                      <a:pt x="843" y="1435"/>
                    </a:cubicBezTo>
                    <a:cubicBezTo>
                      <a:pt x="813" y="1395"/>
                      <a:pt x="833" y="1355"/>
                      <a:pt x="793" y="1345"/>
                    </a:cubicBezTo>
                    <a:cubicBezTo>
                      <a:pt x="754" y="1335"/>
                      <a:pt x="764" y="1325"/>
                      <a:pt x="764" y="1306"/>
                    </a:cubicBezTo>
                    <a:cubicBezTo>
                      <a:pt x="764" y="1288"/>
                      <a:pt x="740" y="1223"/>
                      <a:pt x="756" y="1223"/>
                    </a:cubicBezTo>
                    <a:cubicBezTo>
                      <a:pt x="758" y="1223"/>
                      <a:pt x="760" y="1224"/>
                      <a:pt x="764" y="1226"/>
                    </a:cubicBezTo>
                    <a:cubicBezTo>
                      <a:pt x="803" y="1236"/>
                      <a:pt x="793" y="1266"/>
                      <a:pt x="813" y="1306"/>
                    </a:cubicBezTo>
                    <a:cubicBezTo>
                      <a:pt x="830" y="1328"/>
                      <a:pt x="847" y="1341"/>
                      <a:pt x="856" y="1341"/>
                    </a:cubicBezTo>
                    <a:cubicBezTo>
                      <a:pt x="864" y="1341"/>
                      <a:pt x="867" y="1333"/>
                      <a:pt x="863" y="1316"/>
                    </a:cubicBezTo>
                    <a:cubicBezTo>
                      <a:pt x="858" y="1297"/>
                      <a:pt x="860" y="1287"/>
                      <a:pt x="867" y="1287"/>
                    </a:cubicBezTo>
                    <a:cubicBezTo>
                      <a:pt x="874" y="1287"/>
                      <a:pt x="887" y="1299"/>
                      <a:pt x="903" y="1325"/>
                    </a:cubicBezTo>
                    <a:cubicBezTo>
                      <a:pt x="917" y="1350"/>
                      <a:pt x="930" y="1353"/>
                      <a:pt x="943" y="1353"/>
                    </a:cubicBezTo>
                    <a:cubicBezTo>
                      <a:pt x="947" y="1353"/>
                      <a:pt x="950" y="1353"/>
                      <a:pt x="954" y="1353"/>
                    </a:cubicBezTo>
                    <a:cubicBezTo>
                      <a:pt x="965" y="1353"/>
                      <a:pt x="977" y="1354"/>
                      <a:pt x="992" y="1365"/>
                    </a:cubicBezTo>
                    <a:cubicBezTo>
                      <a:pt x="1005" y="1378"/>
                      <a:pt x="1019" y="1384"/>
                      <a:pt x="1031" y="1384"/>
                    </a:cubicBezTo>
                    <a:cubicBezTo>
                      <a:pt x="1053" y="1384"/>
                      <a:pt x="1064" y="1362"/>
                      <a:pt x="1031" y="1335"/>
                    </a:cubicBezTo>
                    <a:cubicBezTo>
                      <a:pt x="972" y="1296"/>
                      <a:pt x="942" y="1306"/>
                      <a:pt x="942" y="1286"/>
                    </a:cubicBezTo>
                    <a:cubicBezTo>
                      <a:pt x="942" y="1278"/>
                      <a:pt x="929" y="1251"/>
                      <a:pt x="945" y="1251"/>
                    </a:cubicBezTo>
                    <a:cubicBezTo>
                      <a:pt x="949" y="1251"/>
                      <a:pt x="954" y="1252"/>
                      <a:pt x="962" y="1256"/>
                    </a:cubicBezTo>
                    <a:cubicBezTo>
                      <a:pt x="971" y="1260"/>
                      <a:pt x="980" y="1261"/>
                      <a:pt x="987" y="1261"/>
                    </a:cubicBezTo>
                    <a:cubicBezTo>
                      <a:pt x="1021" y="1261"/>
                      <a:pt x="1036" y="1229"/>
                      <a:pt x="1012" y="1197"/>
                    </a:cubicBezTo>
                    <a:cubicBezTo>
                      <a:pt x="992" y="1170"/>
                      <a:pt x="981" y="1161"/>
                      <a:pt x="964" y="1161"/>
                    </a:cubicBezTo>
                    <a:cubicBezTo>
                      <a:pt x="955" y="1161"/>
                      <a:pt x="945" y="1164"/>
                      <a:pt x="932" y="1167"/>
                    </a:cubicBezTo>
                    <a:cubicBezTo>
                      <a:pt x="908" y="1175"/>
                      <a:pt x="878" y="1202"/>
                      <a:pt x="857" y="1202"/>
                    </a:cubicBezTo>
                    <a:cubicBezTo>
                      <a:pt x="852" y="1202"/>
                      <a:pt x="847" y="1200"/>
                      <a:pt x="843" y="1197"/>
                    </a:cubicBezTo>
                    <a:cubicBezTo>
                      <a:pt x="823" y="1177"/>
                      <a:pt x="853" y="1157"/>
                      <a:pt x="833" y="1147"/>
                    </a:cubicBezTo>
                    <a:cubicBezTo>
                      <a:pt x="803" y="1147"/>
                      <a:pt x="724" y="1137"/>
                      <a:pt x="744" y="1117"/>
                    </a:cubicBezTo>
                    <a:cubicBezTo>
                      <a:pt x="774" y="1097"/>
                      <a:pt x="793" y="1058"/>
                      <a:pt x="793" y="1058"/>
                    </a:cubicBezTo>
                    <a:cubicBezTo>
                      <a:pt x="793" y="1058"/>
                      <a:pt x="806" y="1003"/>
                      <a:pt x="825" y="1003"/>
                    </a:cubicBezTo>
                    <a:cubicBezTo>
                      <a:pt x="831" y="1003"/>
                      <a:pt x="837" y="1007"/>
                      <a:pt x="843" y="1018"/>
                    </a:cubicBezTo>
                    <a:cubicBezTo>
                      <a:pt x="862" y="1055"/>
                      <a:pt x="872" y="1065"/>
                      <a:pt x="880" y="1065"/>
                    </a:cubicBezTo>
                    <a:cubicBezTo>
                      <a:pt x="885" y="1065"/>
                      <a:pt x="889" y="1061"/>
                      <a:pt x="893" y="1058"/>
                    </a:cubicBezTo>
                    <a:cubicBezTo>
                      <a:pt x="900" y="1043"/>
                      <a:pt x="902" y="1021"/>
                      <a:pt x="907" y="1021"/>
                    </a:cubicBezTo>
                    <a:cubicBezTo>
                      <a:pt x="908" y="1021"/>
                      <a:pt x="910" y="1023"/>
                      <a:pt x="912" y="1028"/>
                    </a:cubicBezTo>
                    <a:cubicBezTo>
                      <a:pt x="917" y="1041"/>
                      <a:pt x="929" y="1048"/>
                      <a:pt x="937" y="1048"/>
                    </a:cubicBezTo>
                    <a:cubicBezTo>
                      <a:pt x="949" y="1048"/>
                      <a:pt x="955" y="1036"/>
                      <a:pt x="932" y="1008"/>
                    </a:cubicBezTo>
                    <a:cubicBezTo>
                      <a:pt x="906" y="965"/>
                      <a:pt x="888" y="937"/>
                      <a:pt x="871" y="937"/>
                    </a:cubicBezTo>
                    <a:cubicBezTo>
                      <a:pt x="868" y="937"/>
                      <a:pt x="865" y="937"/>
                      <a:pt x="863" y="939"/>
                    </a:cubicBezTo>
                    <a:cubicBezTo>
                      <a:pt x="858" y="943"/>
                      <a:pt x="855" y="945"/>
                      <a:pt x="853" y="945"/>
                    </a:cubicBezTo>
                    <a:cubicBezTo>
                      <a:pt x="845" y="945"/>
                      <a:pt x="844" y="922"/>
                      <a:pt x="813" y="899"/>
                    </a:cubicBezTo>
                    <a:cubicBezTo>
                      <a:pt x="802" y="888"/>
                      <a:pt x="792" y="885"/>
                      <a:pt x="783" y="885"/>
                    </a:cubicBezTo>
                    <a:cubicBezTo>
                      <a:pt x="775" y="885"/>
                      <a:pt x="768" y="887"/>
                      <a:pt x="762" y="887"/>
                    </a:cubicBezTo>
                    <a:cubicBezTo>
                      <a:pt x="756" y="887"/>
                      <a:pt x="750" y="885"/>
                      <a:pt x="744" y="879"/>
                    </a:cubicBezTo>
                    <a:cubicBezTo>
                      <a:pt x="724" y="859"/>
                      <a:pt x="665" y="830"/>
                      <a:pt x="704" y="810"/>
                    </a:cubicBezTo>
                    <a:cubicBezTo>
                      <a:pt x="734" y="788"/>
                      <a:pt x="753" y="776"/>
                      <a:pt x="764" y="776"/>
                    </a:cubicBezTo>
                    <a:cubicBezTo>
                      <a:pt x="768" y="776"/>
                      <a:pt x="771" y="778"/>
                      <a:pt x="774" y="780"/>
                    </a:cubicBezTo>
                    <a:cubicBezTo>
                      <a:pt x="780" y="787"/>
                      <a:pt x="789" y="790"/>
                      <a:pt x="798" y="790"/>
                    </a:cubicBezTo>
                    <a:cubicBezTo>
                      <a:pt x="817" y="790"/>
                      <a:pt x="836" y="777"/>
                      <a:pt x="843" y="750"/>
                    </a:cubicBezTo>
                    <a:cubicBezTo>
                      <a:pt x="847" y="744"/>
                      <a:pt x="851" y="742"/>
                      <a:pt x="855" y="742"/>
                    </a:cubicBezTo>
                    <a:cubicBezTo>
                      <a:pt x="866" y="742"/>
                      <a:pt x="875" y="759"/>
                      <a:pt x="875" y="759"/>
                    </a:cubicBezTo>
                    <a:cubicBezTo>
                      <a:pt x="876" y="759"/>
                      <a:pt x="875" y="757"/>
                      <a:pt x="873" y="750"/>
                    </a:cubicBezTo>
                    <a:cubicBezTo>
                      <a:pt x="866" y="724"/>
                      <a:pt x="860" y="706"/>
                      <a:pt x="850" y="706"/>
                    </a:cubicBezTo>
                    <a:cubicBezTo>
                      <a:pt x="845" y="706"/>
                      <a:pt x="840" y="711"/>
                      <a:pt x="833" y="721"/>
                    </a:cubicBezTo>
                    <a:cubicBezTo>
                      <a:pt x="827" y="725"/>
                      <a:pt x="820" y="727"/>
                      <a:pt x="814" y="727"/>
                    </a:cubicBezTo>
                    <a:cubicBezTo>
                      <a:pt x="792" y="727"/>
                      <a:pt x="776" y="702"/>
                      <a:pt x="784" y="671"/>
                    </a:cubicBezTo>
                    <a:cubicBezTo>
                      <a:pt x="791" y="650"/>
                      <a:pt x="822" y="629"/>
                      <a:pt x="819" y="629"/>
                    </a:cubicBezTo>
                    <a:cubicBezTo>
                      <a:pt x="818" y="629"/>
                      <a:pt x="811" y="633"/>
                      <a:pt x="793" y="641"/>
                    </a:cubicBezTo>
                    <a:cubicBezTo>
                      <a:pt x="734" y="671"/>
                      <a:pt x="754" y="661"/>
                      <a:pt x="754" y="691"/>
                    </a:cubicBezTo>
                    <a:cubicBezTo>
                      <a:pt x="759" y="707"/>
                      <a:pt x="744" y="723"/>
                      <a:pt x="730" y="723"/>
                    </a:cubicBezTo>
                    <a:cubicBezTo>
                      <a:pt x="719" y="723"/>
                      <a:pt x="710" y="712"/>
                      <a:pt x="714" y="681"/>
                    </a:cubicBezTo>
                    <a:cubicBezTo>
                      <a:pt x="714" y="612"/>
                      <a:pt x="684" y="562"/>
                      <a:pt x="724" y="562"/>
                    </a:cubicBezTo>
                    <a:cubicBezTo>
                      <a:pt x="750" y="562"/>
                      <a:pt x="750" y="575"/>
                      <a:pt x="753" y="575"/>
                    </a:cubicBezTo>
                    <a:cubicBezTo>
                      <a:pt x="755" y="575"/>
                      <a:pt x="757" y="572"/>
                      <a:pt x="764" y="562"/>
                    </a:cubicBezTo>
                    <a:cubicBezTo>
                      <a:pt x="784" y="532"/>
                      <a:pt x="863" y="552"/>
                      <a:pt x="823" y="512"/>
                    </a:cubicBezTo>
                    <a:cubicBezTo>
                      <a:pt x="801" y="483"/>
                      <a:pt x="790" y="465"/>
                      <a:pt x="778" y="465"/>
                    </a:cubicBezTo>
                    <a:cubicBezTo>
                      <a:pt x="774" y="465"/>
                      <a:pt x="769" y="467"/>
                      <a:pt x="764" y="473"/>
                    </a:cubicBezTo>
                    <a:cubicBezTo>
                      <a:pt x="748" y="489"/>
                      <a:pt x="733" y="494"/>
                      <a:pt x="721" y="494"/>
                    </a:cubicBezTo>
                    <a:cubicBezTo>
                      <a:pt x="696" y="494"/>
                      <a:pt x="684" y="470"/>
                      <a:pt x="704" y="463"/>
                    </a:cubicBezTo>
                    <a:cubicBezTo>
                      <a:pt x="732" y="444"/>
                      <a:pt x="751" y="383"/>
                      <a:pt x="745" y="383"/>
                    </a:cubicBezTo>
                    <a:cubicBezTo>
                      <a:pt x="745" y="383"/>
                      <a:pt x="745" y="383"/>
                      <a:pt x="744" y="383"/>
                    </a:cubicBezTo>
                    <a:cubicBezTo>
                      <a:pt x="724" y="383"/>
                      <a:pt x="684" y="374"/>
                      <a:pt x="674" y="344"/>
                    </a:cubicBezTo>
                    <a:cubicBezTo>
                      <a:pt x="674" y="337"/>
                      <a:pt x="673" y="335"/>
                      <a:pt x="671" y="335"/>
                    </a:cubicBezTo>
                    <a:cubicBezTo>
                      <a:pt x="670" y="335"/>
                      <a:pt x="667" y="337"/>
                      <a:pt x="666" y="337"/>
                    </a:cubicBezTo>
                    <a:cubicBezTo>
                      <a:pt x="665" y="337"/>
                      <a:pt x="665" y="336"/>
                      <a:pt x="665" y="334"/>
                    </a:cubicBezTo>
                    <a:cubicBezTo>
                      <a:pt x="655" y="324"/>
                      <a:pt x="674" y="265"/>
                      <a:pt x="694" y="235"/>
                    </a:cubicBezTo>
                    <a:cubicBezTo>
                      <a:pt x="704" y="215"/>
                      <a:pt x="734" y="215"/>
                      <a:pt x="704" y="215"/>
                    </a:cubicBezTo>
                    <a:cubicBezTo>
                      <a:pt x="674" y="222"/>
                      <a:pt x="656" y="258"/>
                      <a:pt x="648" y="258"/>
                    </a:cubicBezTo>
                    <a:cubicBezTo>
                      <a:pt x="646" y="258"/>
                      <a:pt x="645" y="254"/>
                      <a:pt x="645" y="245"/>
                    </a:cubicBezTo>
                    <a:cubicBezTo>
                      <a:pt x="645" y="205"/>
                      <a:pt x="645" y="155"/>
                      <a:pt x="635" y="136"/>
                    </a:cubicBezTo>
                    <a:cubicBezTo>
                      <a:pt x="625" y="126"/>
                      <a:pt x="625" y="106"/>
                      <a:pt x="625" y="86"/>
                    </a:cubicBezTo>
                    <a:cubicBezTo>
                      <a:pt x="618" y="46"/>
                      <a:pt x="616" y="1"/>
                      <a:pt x="6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0" name="Google Shape;4830;p31"/>
              <p:cNvSpPr/>
              <p:nvPr/>
            </p:nvSpPr>
            <p:spPr>
              <a:xfrm>
                <a:off x="11401453" y="-2449377"/>
                <a:ext cx="16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10"/>
                      <a:pt x="1" y="10"/>
                      <a:pt x="1" y="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1" name="Google Shape;4831;p31"/>
              <p:cNvSpPr/>
              <p:nvPr/>
            </p:nvSpPr>
            <p:spPr>
              <a:xfrm>
                <a:off x="11361519" y="-2300913"/>
                <a:ext cx="28984" cy="22543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40" extrusionOk="0">
                    <a:moveTo>
                      <a:pt x="46" y="1"/>
                    </a:moveTo>
                    <a:cubicBezTo>
                      <a:pt x="38" y="1"/>
                      <a:pt x="31" y="4"/>
                      <a:pt x="21" y="11"/>
                    </a:cubicBezTo>
                    <a:cubicBezTo>
                      <a:pt x="21" y="11"/>
                      <a:pt x="11" y="20"/>
                      <a:pt x="1" y="20"/>
                    </a:cubicBezTo>
                    <a:cubicBezTo>
                      <a:pt x="31" y="40"/>
                      <a:pt x="50" y="90"/>
                      <a:pt x="70" y="139"/>
                    </a:cubicBezTo>
                    <a:cubicBezTo>
                      <a:pt x="90" y="110"/>
                      <a:pt x="179" y="80"/>
                      <a:pt x="120" y="40"/>
                    </a:cubicBezTo>
                    <a:cubicBezTo>
                      <a:pt x="80" y="14"/>
                      <a:pt x="63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2" name="Google Shape;4832;p31"/>
              <p:cNvSpPr/>
              <p:nvPr/>
            </p:nvSpPr>
            <p:spPr>
              <a:xfrm>
                <a:off x="11834605" y="-1730891"/>
                <a:ext cx="41222" cy="28340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76" extrusionOk="0">
                    <a:moveTo>
                      <a:pt x="166" y="0"/>
                    </a:moveTo>
                    <a:cubicBezTo>
                      <a:pt x="145" y="29"/>
                      <a:pt x="114" y="52"/>
                      <a:pt x="83" y="52"/>
                    </a:cubicBezTo>
                    <a:cubicBezTo>
                      <a:pt x="71" y="52"/>
                      <a:pt x="59" y="48"/>
                      <a:pt x="47" y="40"/>
                    </a:cubicBezTo>
                    <a:cubicBezTo>
                      <a:pt x="40" y="34"/>
                      <a:pt x="34" y="32"/>
                      <a:pt x="29" y="32"/>
                    </a:cubicBezTo>
                    <a:cubicBezTo>
                      <a:pt x="1" y="32"/>
                      <a:pt x="11" y="117"/>
                      <a:pt x="28" y="159"/>
                    </a:cubicBezTo>
                    <a:cubicBezTo>
                      <a:pt x="32" y="171"/>
                      <a:pt x="40" y="175"/>
                      <a:pt x="49" y="175"/>
                    </a:cubicBezTo>
                    <a:cubicBezTo>
                      <a:pt x="79" y="175"/>
                      <a:pt x="129" y="129"/>
                      <a:pt x="166" y="129"/>
                    </a:cubicBezTo>
                    <a:cubicBezTo>
                      <a:pt x="206" y="119"/>
                      <a:pt x="226" y="80"/>
                      <a:pt x="256" y="40"/>
                    </a:cubicBezTo>
                    <a:cubicBezTo>
                      <a:pt x="216" y="40"/>
                      <a:pt x="186" y="20"/>
                      <a:pt x="1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3" name="Google Shape;4833;p31"/>
              <p:cNvSpPr/>
              <p:nvPr/>
            </p:nvSpPr>
            <p:spPr>
              <a:xfrm>
                <a:off x="11875666" y="-1750052"/>
                <a:ext cx="4992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31" h="41" extrusionOk="0">
                    <a:moveTo>
                      <a:pt x="10" y="0"/>
                    </a:moveTo>
                    <a:lnTo>
                      <a:pt x="10" y="0"/>
                    </a:lnTo>
                    <a:cubicBezTo>
                      <a:pt x="1" y="20"/>
                      <a:pt x="10" y="30"/>
                      <a:pt x="30" y="40"/>
                    </a:cubicBezTo>
                    <a:cubicBezTo>
                      <a:pt x="30" y="40"/>
                      <a:pt x="30" y="30"/>
                      <a:pt x="30" y="30"/>
                    </a:cubicBezTo>
                    <a:cubicBezTo>
                      <a:pt x="30" y="20"/>
                      <a:pt x="20" y="1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4" name="Google Shape;4834;p31"/>
              <p:cNvSpPr/>
              <p:nvPr/>
            </p:nvSpPr>
            <p:spPr>
              <a:xfrm>
                <a:off x="11985806" y="-2685759"/>
                <a:ext cx="4992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31" h="41" extrusionOk="0">
                    <a:moveTo>
                      <a:pt x="30" y="1"/>
                    </a:moveTo>
                    <a:cubicBezTo>
                      <a:pt x="1" y="11"/>
                      <a:pt x="11" y="21"/>
                      <a:pt x="30" y="41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5" name="Google Shape;4835;p31"/>
              <p:cNvSpPr/>
              <p:nvPr/>
            </p:nvSpPr>
            <p:spPr>
              <a:xfrm>
                <a:off x="11838953" y="-1644743"/>
                <a:ext cx="24153" cy="27052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68" extrusionOk="0">
                    <a:moveTo>
                      <a:pt x="76" y="0"/>
                    </a:moveTo>
                    <a:cubicBezTo>
                      <a:pt x="56" y="0"/>
                      <a:pt x="26" y="11"/>
                      <a:pt x="1" y="31"/>
                    </a:cubicBezTo>
                    <a:cubicBezTo>
                      <a:pt x="30" y="40"/>
                      <a:pt x="60" y="100"/>
                      <a:pt x="60" y="150"/>
                    </a:cubicBezTo>
                    <a:cubicBezTo>
                      <a:pt x="63" y="162"/>
                      <a:pt x="68" y="168"/>
                      <a:pt x="75" y="168"/>
                    </a:cubicBezTo>
                    <a:cubicBezTo>
                      <a:pt x="91" y="168"/>
                      <a:pt x="115" y="141"/>
                      <a:pt x="149" y="100"/>
                    </a:cubicBezTo>
                    <a:cubicBezTo>
                      <a:pt x="129" y="70"/>
                      <a:pt x="110" y="31"/>
                      <a:pt x="100" y="11"/>
                    </a:cubicBezTo>
                    <a:cubicBezTo>
                      <a:pt x="96" y="4"/>
                      <a:pt x="88" y="0"/>
                      <a:pt x="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6" name="Google Shape;4836;p31"/>
              <p:cNvSpPr/>
              <p:nvPr/>
            </p:nvSpPr>
            <p:spPr>
              <a:xfrm>
                <a:off x="11889997" y="-1870176"/>
                <a:ext cx="13043" cy="10144"/>
              </a:xfrm>
              <a:custGeom>
                <a:avLst/>
                <a:gdLst/>
                <a:ahLst/>
                <a:cxnLst/>
                <a:rect l="l" t="t" r="r" b="b"/>
                <a:pathLst>
                  <a:path w="81" h="63" extrusionOk="0">
                    <a:moveTo>
                      <a:pt x="41" y="1"/>
                    </a:moveTo>
                    <a:cubicBezTo>
                      <a:pt x="38" y="1"/>
                      <a:pt x="35" y="1"/>
                      <a:pt x="31" y="3"/>
                    </a:cubicBezTo>
                    <a:cubicBezTo>
                      <a:pt x="11" y="3"/>
                      <a:pt x="1" y="23"/>
                      <a:pt x="11" y="62"/>
                    </a:cubicBezTo>
                    <a:cubicBezTo>
                      <a:pt x="31" y="62"/>
                      <a:pt x="50" y="52"/>
                      <a:pt x="80" y="52"/>
                    </a:cubicBezTo>
                    <a:cubicBezTo>
                      <a:pt x="72" y="27"/>
                      <a:pt x="63" y="1"/>
                      <a:pt x="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7" name="Google Shape;4837;p31"/>
              <p:cNvSpPr/>
              <p:nvPr/>
            </p:nvSpPr>
            <p:spPr>
              <a:xfrm>
                <a:off x="11853606" y="-2064048"/>
                <a:ext cx="22221" cy="2673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66" extrusionOk="0">
                    <a:moveTo>
                      <a:pt x="67" y="1"/>
                    </a:moveTo>
                    <a:cubicBezTo>
                      <a:pt x="27" y="1"/>
                      <a:pt x="0" y="71"/>
                      <a:pt x="68" y="156"/>
                    </a:cubicBezTo>
                    <a:cubicBezTo>
                      <a:pt x="78" y="166"/>
                      <a:pt x="78" y="166"/>
                      <a:pt x="78" y="166"/>
                    </a:cubicBezTo>
                    <a:cubicBezTo>
                      <a:pt x="98" y="146"/>
                      <a:pt x="108" y="136"/>
                      <a:pt x="138" y="116"/>
                    </a:cubicBezTo>
                    <a:cubicBezTo>
                      <a:pt x="128" y="66"/>
                      <a:pt x="118" y="17"/>
                      <a:pt x="88" y="7"/>
                    </a:cubicBezTo>
                    <a:cubicBezTo>
                      <a:pt x="81" y="3"/>
                      <a:pt x="74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8" name="Google Shape;4838;p31"/>
              <p:cNvSpPr/>
              <p:nvPr/>
            </p:nvSpPr>
            <p:spPr>
              <a:xfrm>
                <a:off x="11704821" y="-1831530"/>
                <a:ext cx="255704" cy="214804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334" extrusionOk="0">
                    <a:moveTo>
                      <a:pt x="70" y="1"/>
                    </a:moveTo>
                    <a:lnTo>
                      <a:pt x="70" y="1"/>
                    </a:lnTo>
                    <a:cubicBezTo>
                      <a:pt x="80" y="30"/>
                      <a:pt x="80" y="50"/>
                      <a:pt x="90" y="80"/>
                    </a:cubicBezTo>
                    <a:cubicBezTo>
                      <a:pt x="100" y="120"/>
                      <a:pt x="120" y="130"/>
                      <a:pt x="130" y="149"/>
                    </a:cubicBezTo>
                    <a:cubicBezTo>
                      <a:pt x="159" y="159"/>
                      <a:pt x="179" y="209"/>
                      <a:pt x="179" y="249"/>
                    </a:cubicBezTo>
                    <a:cubicBezTo>
                      <a:pt x="179" y="276"/>
                      <a:pt x="188" y="285"/>
                      <a:pt x="204" y="285"/>
                    </a:cubicBezTo>
                    <a:cubicBezTo>
                      <a:pt x="223" y="285"/>
                      <a:pt x="251" y="274"/>
                      <a:pt x="288" y="268"/>
                    </a:cubicBezTo>
                    <a:cubicBezTo>
                      <a:pt x="336" y="268"/>
                      <a:pt x="358" y="256"/>
                      <a:pt x="400" y="256"/>
                    </a:cubicBezTo>
                    <a:cubicBezTo>
                      <a:pt x="411" y="256"/>
                      <a:pt x="423" y="257"/>
                      <a:pt x="437" y="258"/>
                    </a:cubicBezTo>
                    <a:cubicBezTo>
                      <a:pt x="506" y="278"/>
                      <a:pt x="596" y="318"/>
                      <a:pt x="536" y="318"/>
                    </a:cubicBezTo>
                    <a:cubicBezTo>
                      <a:pt x="486" y="318"/>
                      <a:pt x="417" y="358"/>
                      <a:pt x="437" y="417"/>
                    </a:cubicBezTo>
                    <a:cubicBezTo>
                      <a:pt x="445" y="442"/>
                      <a:pt x="431" y="446"/>
                      <a:pt x="410" y="446"/>
                    </a:cubicBezTo>
                    <a:cubicBezTo>
                      <a:pt x="399" y="446"/>
                      <a:pt x="386" y="445"/>
                      <a:pt x="373" y="445"/>
                    </a:cubicBezTo>
                    <a:cubicBezTo>
                      <a:pt x="351" y="445"/>
                      <a:pt x="329" y="448"/>
                      <a:pt x="318" y="467"/>
                    </a:cubicBezTo>
                    <a:cubicBezTo>
                      <a:pt x="278" y="506"/>
                      <a:pt x="387" y="596"/>
                      <a:pt x="318" y="596"/>
                    </a:cubicBezTo>
                    <a:cubicBezTo>
                      <a:pt x="239" y="596"/>
                      <a:pt x="179" y="536"/>
                      <a:pt x="159" y="477"/>
                    </a:cubicBezTo>
                    <a:cubicBezTo>
                      <a:pt x="149" y="457"/>
                      <a:pt x="149" y="447"/>
                      <a:pt x="139" y="447"/>
                    </a:cubicBezTo>
                    <a:cubicBezTo>
                      <a:pt x="120" y="447"/>
                      <a:pt x="90" y="477"/>
                      <a:pt x="90" y="516"/>
                    </a:cubicBezTo>
                    <a:cubicBezTo>
                      <a:pt x="90" y="520"/>
                      <a:pt x="89" y="521"/>
                      <a:pt x="87" y="521"/>
                    </a:cubicBezTo>
                    <a:cubicBezTo>
                      <a:pt x="84" y="521"/>
                      <a:pt x="80" y="516"/>
                      <a:pt x="80" y="516"/>
                    </a:cubicBezTo>
                    <a:cubicBezTo>
                      <a:pt x="80" y="526"/>
                      <a:pt x="80" y="526"/>
                      <a:pt x="80" y="536"/>
                    </a:cubicBezTo>
                    <a:cubicBezTo>
                      <a:pt x="110" y="586"/>
                      <a:pt x="288" y="606"/>
                      <a:pt x="288" y="606"/>
                    </a:cubicBezTo>
                    <a:cubicBezTo>
                      <a:pt x="288" y="606"/>
                      <a:pt x="318" y="655"/>
                      <a:pt x="298" y="655"/>
                    </a:cubicBezTo>
                    <a:cubicBezTo>
                      <a:pt x="278" y="665"/>
                      <a:pt x="239" y="685"/>
                      <a:pt x="219" y="744"/>
                    </a:cubicBezTo>
                    <a:cubicBezTo>
                      <a:pt x="215" y="770"/>
                      <a:pt x="222" y="778"/>
                      <a:pt x="237" y="778"/>
                    </a:cubicBezTo>
                    <a:cubicBezTo>
                      <a:pt x="261" y="778"/>
                      <a:pt x="307" y="754"/>
                      <a:pt x="358" y="754"/>
                    </a:cubicBezTo>
                    <a:cubicBezTo>
                      <a:pt x="437" y="754"/>
                      <a:pt x="407" y="774"/>
                      <a:pt x="417" y="843"/>
                    </a:cubicBezTo>
                    <a:cubicBezTo>
                      <a:pt x="421" y="867"/>
                      <a:pt x="413" y="872"/>
                      <a:pt x="398" y="872"/>
                    </a:cubicBezTo>
                    <a:cubicBezTo>
                      <a:pt x="386" y="872"/>
                      <a:pt x="369" y="868"/>
                      <a:pt x="351" y="868"/>
                    </a:cubicBezTo>
                    <a:cubicBezTo>
                      <a:pt x="334" y="868"/>
                      <a:pt x="316" y="871"/>
                      <a:pt x="298" y="883"/>
                    </a:cubicBezTo>
                    <a:cubicBezTo>
                      <a:pt x="239" y="923"/>
                      <a:pt x="338" y="933"/>
                      <a:pt x="338" y="1022"/>
                    </a:cubicBezTo>
                    <a:cubicBezTo>
                      <a:pt x="338" y="1053"/>
                      <a:pt x="333" y="1064"/>
                      <a:pt x="325" y="1064"/>
                    </a:cubicBezTo>
                    <a:cubicBezTo>
                      <a:pt x="308" y="1064"/>
                      <a:pt x="276" y="1007"/>
                      <a:pt x="248" y="972"/>
                    </a:cubicBezTo>
                    <a:cubicBezTo>
                      <a:pt x="239" y="953"/>
                      <a:pt x="229" y="933"/>
                      <a:pt x="219" y="913"/>
                    </a:cubicBezTo>
                    <a:cubicBezTo>
                      <a:pt x="159" y="982"/>
                      <a:pt x="70" y="1062"/>
                      <a:pt x="40" y="1121"/>
                    </a:cubicBezTo>
                    <a:cubicBezTo>
                      <a:pt x="20" y="1181"/>
                      <a:pt x="30" y="1210"/>
                      <a:pt x="40" y="1220"/>
                    </a:cubicBezTo>
                    <a:lnTo>
                      <a:pt x="60" y="1220"/>
                    </a:lnTo>
                    <a:cubicBezTo>
                      <a:pt x="80" y="1210"/>
                      <a:pt x="120" y="1191"/>
                      <a:pt x="179" y="1141"/>
                    </a:cubicBezTo>
                    <a:cubicBezTo>
                      <a:pt x="202" y="1123"/>
                      <a:pt x="224" y="1115"/>
                      <a:pt x="244" y="1115"/>
                    </a:cubicBezTo>
                    <a:cubicBezTo>
                      <a:pt x="303" y="1115"/>
                      <a:pt x="351" y="1182"/>
                      <a:pt x="387" y="1270"/>
                    </a:cubicBezTo>
                    <a:lnTo>
                      <a:pt x="496" y="1260"/>
                    </a:lnTo>
                    <a:lnTo>
                      <a:pt x="754" y="1250"/>
                    </a:lnTo>
                    <a:cubicBezTo>
                      <a:pt x="754" y="1250"/>
                      <a:pt x="764" y="1240"/>
                      <a:pt x="774" y="1230"/>
                    </a:cubicBezTo>
                    <a:cubicBezTo>
                      <a:pt x="794" y="1220"/>
                      <a:pt x="814" y="1200"/>
                      <a:pt x="834" y="1191"/>
                    </a:cubicBezTo>
                    <a:cubicBezTo>
                      <a:pt x="859" y="1171"/>
                      <a:pt x="889" y="1160"/>
                      <a:pt x="909" y="1160"/>
                    </a:cubicBezTo>
                    <a:cubicBezTo>
                      <a:pt x="921" y="1160"/>
                      <a:pt x="929" y="1164"/>
                      <a:pt x="933" y="1171"/>
                    </a:cubicBezTo>
                    <a:cubicBezTo>
                      <a:pt x="943" y="1191"/>
                      <a:pt x="962" y="1230"/>
                      <a:pt x="982" y="1260"/>
                    </a:cubicBezTo>
                    <a:cubicBezTo>
                      <a:pt x="1004" y="1297"/>
                      <a:pt x="1027" y="1334"/>
                      <a:pt x="1036" y="1334"/>
                    </a:cubicBezTo>
                    <a:cubicBezTo>
                      <a:pt x="1040" y="1334"/>
                      <a:pt x="1042" y="1330"/>
                      <a:pt x="1042" y="1319"/>
                    </a:cubicBezTo>
                    <a:cubicBezTo>
                      <a:pt x="1052" y="1270"/>
                      <a:pt x="1071" y="1151"/>
                      <a:pt x="1091" y="1101"/>
                    </a:cubicBezTo>
                    <a:cubicBezTo>
                      <a:pt x="1101" y="1091"/>
                      <a:pt x="1101" y="1091"/>
                      <a:pt x="1101" y="1081"/>
                    </a:cubicBezTo>
                    <a:lnTo>
                      <a:pt x="1111" y="1081"/>
                    </a:lnTo>
                    <a:cubicBezTo>
                      <a:pt x="1121" y="1081"/>
                      <a:pt x="1121" y="1091"/>
                      <a:pt x="1121" y="1101"/>
                    </a:cubicBezTo>
                    <a:cubicBezTo>
                      <a:pt x="1151" y="1191"/>
                      <a:pt x="1171" y="1230"/>
                      <a:pt x="1240" y="1240"/>
                    </a:cubicBezTo>
                    <a:cubicBezTo>
                      <a:pt x="1290" y="1240"/>
                      <a:pt x="1300" y="1191"/>
                      <a:pt x="1300" y="1131"/>
                    </a:cubicBezTo>
                    <a:cubicBezTo>
                      <a:pt x="1309" y="1091"/>
                      <a:pt x="1309" y="1062"/>
                      <a:pt x="1319" y="1042"/>
                    </a:cubicBezTo>
                    <a:cubicBezTo>
                      <a:pt x="1325" y="1032"/>
                      <a:pt x="1331" y="1028"/>
                      <a:pt x="1338" y="1028"/>
                    </a:cubicBezTo>
                    <a:cubicBezTo>
                      <a:pt x="1371" y="1028"/>
                      <a:pt x="1413" y="1123"/>
                      <a:pt x="1421" y="1123"/>
                    </a:cubicBezTo>
                    <a:cubicBezTo>
                      <a:pt x="1422" y="1123"/>
                      <a:pt x="1422" y="1117"/>
                      <a:pt x="1419" y="1101"/>
                    </a:cubicBezTo>
                    <a:cubicBezTo>
                      <a:pt x="1399" y="1002"/>
                      <a:pt x="1498" y="962"/>
                      <a:pt x="1557" y="953"/>
                    </a:cubicBezTo>
                    <a:cubicBezTo>
                      <a:pt x="1587" y="953"/>
                      <a:pt x="1577" y="913"/>
                      <a:pt x="1557" y="873"/>
                    </a:cubicBezTo>
                    <a:cubicBezTo>
                      <a:pt x="1438" y="873"/>
                      <a:pt x="1369" y="853"/>
                      <a:pt x="1319" y="834"/>
                    </a:cubicBezTo>
                    <a:cubicBezTo>
                      <a:pt x="1309" y="834"/>
                      <a:pt x="1290" y="843"/>
                      <a:pt x="1270" y="843"/>
                    </a:cubicBezTo>
                    <a:cubicBezTo>
                      <a:pt x="1235" y="849"/>
                      <a:pt x="1187" y="872"/>
                      <a:pt x="1152" y="872"/>
                    </a:cubicBezTo>
                    <a:cubicBezTo>
                      <a:pt x="1128" y="872"/>
                      <a:pt x="1111" y="861"/>
                      <a:pt x="1111" y="824"/>
                    </a:cubicBezTo>
                    <a:cubicBezTo>
                      <a:pt x="1111" y="764"/>
                      <a:pt x="1121" y="705"/>
                      <a:pt x="1111" y="675"/>
                    </a:cubicBezTo>
                    <a:cubicBezTo>
                      <a:pt x="1111" y="655"/>
                      <a:pt x="1111" y="645"/>
                      <a:pt x="1091" y="645"/>
                    </a:cubicBezTo>
                    <a:cubicBezTo>
                      <a:pt x="1081" y="645"/>
                      <a:pt x="1071" y="655"/>
                      <a:pt x="1062" y="665"/>
                    </a:cubicBezTo>
                    <a:cubicBezTo>
                      <a:pt x="1032" y="705"/>
                      <a:pt x="1012" y="744"/>
                      <a:pt x="972" y="754"/>
                    </a:cubicBezTo>
                    <a:cubicBezTo>
                      <a:pt x="935" y="754"/>
                      <a:pt x="885" y="800"/>
                      <a:pt x="855" y="800"/>
                    </a:cubicBezTo>
                    <a:cubicBezTo>
                      <a:pt x="846" y="800"/>
                      <a:pt x="838" y="796"/>
                      <a:pt x="834" y="784"/>
                    </a:cubicBezTo>
                    <a:cubicBezTo>
                      <a:pt x="817" y="742"/>
                      <a:pt x="807" y="657"/>
                      <a:pt x="835" y="657"/>
                    </a:cubicBezTo>
                    <a:cubicBezTo>
                      <a:pt x="840" y="657"/>
                      <a:pt x="846" y="659"/>
                      <a:pt x="853" y="665"/>
                    </a:cubicBezTo>
                    <a:cubicBezTo>
                      <a:pt x="865" y="673"/>
                      <a:pt x="877" y="677"/>
                      <a:pt x="889" y="677"/>
                    </a:cubicBezTo>
                    <a:cubicBezTo>
                      <a:pt x="920" y="677"/>
                      <a:pt x="951" y="654"/>
                      <a:pt x="972" y="625"/>
                    </a:cubicBezTo>
                    <a:cubicBezTo>
                      <a:pt x="982" y="606"/>
                      <a:pt x="1002" y="586"/>
                      <a:pt x="992" y="566"/>
                    </a:cubicBezTo>
                    <a:cubicBezTo>
                      <a:pt x="962" y="516"/>
                      <a:pt x="834" y="437"/>
                      <a:pt x="903" y="417"/>
                    </a:cubicBezTo>
                    <a:cubicBezTo>
                      <a:pt x="909" y="415"/>
                      <a:pt x="915" y="414"/>
                      <a:pt x="922" y="414"/>
                    </a:cubicBezTo>
                    <a:cubicBezTo>
                      <a:pt x="973" y="414"/>
                      <a:pt x="1045" y="472"/>
                      <a:pt x="1071" y="506"/>
                    </a:cubicBezTo>
                    <a:cubicBezTo>
                      <a:pt x="1081" y="516"/>
                      <a:pt x="1091" y="526"/>
                      <a:pt x="1091" y="536"/>
                    </a:cubicBezTo>
                    <a:cubicBezTo>
                      <a:pt x="1091" y="536"/>
                      <a:pt x="1091" y="546"/>
                      <a:pt x="1091" y="546"/>
                    </a:cubicBezTo>
                    <a:cubicBezTo>
                      <a:pt x="1111" y="576"/>
                      <a:pt x="1141" y="606"/>
                      <a:pt x="1171" y="615"/>
                    </a:cubicBezTo>
                    <a:cubicBezTo>
                      <a:pt x="1131" y="556"/>
                      <a:pt x="1091" y="496"/>
                      <a:pt x="1032" y="427"/>
                    </a:cubicBezTo>
                    <a:cubicBezTo>
                      <a:pt x="754" y="100"/>
                      <a:pt x="1" y="377"/>
                      <a:pt x="258" y="80"/>
                    </a:cubicBezTo>
                    <a:cubicBezTo>
                      <a:pt x="253" y="75"/>
                      <a:pt x="248" y="73"/>
                      <a:pt x="244" y="73"/>
                    </a:cubicBezTo>
                    <a:cubicBezTo>
                      <a:pt x="239" y="73"/>
                      <a:pt x="234" y="75"/>
                      <a:pt x="229" y="80"/>
                    </a:cubicBezTo>
                    <a:cubicBezTo>
                      <a:pt x="224" y="83"/>
                      <a:pt x="218" y="85"/>
                      <a:pt x="211" y="85"/>
                    </a:cubicBezTo>
                    <a:cubicBezTo>
                      <a:pt x="175" y="85"/>
                      <a:pt x="118" y="46"/>
                      <a:pt x="110" y="21"/>
                    </a:cubicBezTo>
                    <a:cubicBezTo>
                      <a:pt x="100" y="11"/>
                      <a:pt x="90" y="1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9" name="Google Shape;4839;p31"/>
              <p:cNvSpPr/>
              <p:nvPr/>
            </p:nvSpPr>
            <p:spPr>
              <a:xfrm>
                <a:off x="11751195" y="-1828954"/>
                <a:ext cx="6441" cy="5636"/>
              </a:xfrm>
              <a:custGeom>
                <a:avLst/>
                <a:gdLst/>
                <a:ahLst/>
                <a:cxnLst/>
                <a:rect l="l" t="t" r="r" b="b"/>
                <a:pathLst>
                  <a:path w="40" h="35" extrusionOk="0">
                    <a:moveTo>
                      <a:pt x="25" y="0"/>
                    </a:moveTo>
                    <a:cubicBezTo>
                      <a:pt x="14" y="0"/>
                      <a:pt x="7" y="7"/>
                      <a:pt x="0" y="14"/>
                    </a:cubicBezTo>
                    <a:cubicBezTo>
                      <a:pt x="0" y="14"/>
                      <a:pt x="0" y="24"/>
                      <a:pt x="10" y="34"/>
                    </a:cubicBezTo>
                    <a:cubicBezTo>
                      <a:pt x="20" y="24"/>
                      <a:pt x="30" y="14"/>
                      <a:pt x="40" y="5"/>
                    </a:cubicBezTo>
                    <a:cubicBezTo>
                      <a:pt x="34" y="2"/>
                      <a:pt x="29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0" name="Google Shape;4840;p31"/>
              <p:cNvSpPr/>
              <p:nvPr/>
            </p:nvSpPr>
            <p:spPr>
              <a:xfrm>
                <a:off x="11696931" y="-1813979"/>
                <a:ext cx="16102" cy="13043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1" extrusionOk="0">
                    <a:moveTo>
                      <a:pt x="40" y="1"/>
                    </a:moveTo>
                    <a:cubicBezTo>
                      <a:pt x="40" y="11"/>
                      <a:pt x="30" y="21"/>
                      <a:pt x="10" y="21"/>
                    </a:cubicBezTo>
                    <a:cubicBezTo>
                      <a:pt x="10" y="21"/>
                      <a:pt x="10" y="31"/>
                      <a:pt x="0" y="31"/>
                    </a:cubicBezTo>
                    <a:cubicBezTo>
                      <a:pt x="10" y="40"/>
                      <a:pt x="20" y="60"/>
                      <a:pt x="30" y="80"/>
                    </a:cubicBezTo>
                    <a:lnTo>
                      <a:pt x="40" y="80"/>
                    </a:lnTo>
                    <a:cubicBezTo>
                      <a:pt x="69" y="80"/>
                      <a:pt x="79" y="70"/>
                      <a:pt x="99" y="60"/>
                    </a:cubicBezTo>
                    <a:cubicBezTo>
                      <a:pt x="79" y="31"/>
                      <a:pt x="79" y="2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1" name="Google Shape;4841;p31"/>
              <p:cNvSpPr/>
              <p:nvPr/>
            </p:nvSpPr>
            <p:spPr>
              <a:xfrm>
                <a:off x="11684049" y="-1805928"/>
                <a:ext cx="4992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31" h="11" extrusionOk="0">
                    <a:moveTo>
                      <a:pt x="1" y="0"/>
                    </a:moveTo>
                    <a:cubicBezTo>
                      <a:pt x="11" y="0"/>
                      <a:pt x="21" y="10"/>
                      <a:pt x="30" y="10"/>
                    </a:cubicBezTo>
                    <a:cubicBezTo>
                      <a:pt x="21" y="1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2" name="Google Shape;4842;p31"/>
              <p:cNvSpPr/>
              <p:nvPr/>
            </p:nvSpPr>
            <p:spPr>
              <a:xfrm>
                <a:off x="11683888" y="-1703678"/>
                <a:ext cx="24314" cy="27213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69" extrusionOk="0">
                    <a:moveTo>
                      <a:pt x="29" y="1"/>
                    </a:moveTo>
                    <a:cubicBezTo>
                      <a:pt x="1" y="1"/>
                      <a:pt x="22" y="79"/>
                      <a:pt x="22" y="129"/>
                    </a:cubicBezTo>
                    <a:cubicBezTo>
                      <a:pt x="22" y="149"/>
                      <a:pt x="31" y="159"/>
                      <a:pt x="31" y="168"/>
                    </a:cubicBezTo>
                    <a:cubicBezTo>
                      <a:pt x="61" y="149"/>
                      <a:pt x="101" y="129"/>
                      <a:pt x="150" y="109"/>
                    </a:cubicBezTo>
                    <a:cubicBezTo>
                      <a:pt x="141" y="59"/>
                      <a:pt x="101" y="40"/>
                      <a:pt x="51" y="10"/>
                    </a:cubicBezTo>
                    <a:cubicBezTo>
                      <a:pt x="42" y="4"/>
                      <a:pt x="35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3" name="Google Shape;4843;p31"/>
              <p:cNvSpPr/>
              <p:nvPr/>
            </p:nvSpPr>
            <p:spPr>
              <a:xfrm>
                <a:off x="11646369" y="-1687736"/>
                <a:ext cx="36230" cy="22382"/>
              </a:xfrm>
              <a:custGeom>
                <a:avLst/>
                <a:gdLst/>
                <a:ahLst/>
                <a:cxnLst/>
                <a:rect l="l" t="t" r="r" b="b"/>
                <a:pathLst>
                  <a:path w="225" h="139" extrusionOk="0">
                    <a:moveTo>
                      <a:pt x="176" y="0"/>
                    </a:moveTo>
                    <a:cubicBezTo>
                      <a:pt x="165" y="0"/>
                      <a:pt x="148" y="20"/>
                      <a:pt x="86" y="20"/>
                    </a:cubicBezTo>
                    <a:cubicBezTo>
                      <a:pt x="73" y="19"/>
                      <a:pt x="62" y="18"/>
                      <a:pt x="55" y="18"/>
                    </a:cubicBezTo>
                    <a:cubicBezTo>
                      <a:pt x="1" y="18"/>
                      <a:pt x="83" y="49"/>
                      <a:pt x="136" y="119"/>
                    </a:cubicBezTo>
                    <a:cubicBezTo>
                      <a:pt x="145" y="129"/>
                      <a:pt x="155" y="129"/>
                      <a:pt x="155" y="139"/>
                    </a:cubicBezTo>
                    <a:cubicBezTo>
                      <a:pt x="165" y="119"/>
                      <a:pt x="195" y="99"/>
                      <a:pt x="225" y="89"/>
                    </a:cubicBezTo>
                    <a:cubicBezTo>
                      <a:pt x="215" y="69"/>
                      <a:pt x="215" y="60"/>
                      <a:pt x="205" y="50"/>
                    </a:cubicBezTo>
                    <a:cubicBezTo>
                      <a:pt x="188" y="11"/>
                      <a:pt x="184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4" name="Google Shape;4844;p31"/>
              <p:cNvSpPr/>
              <p:nvPr/>
            </p:nvSpPr>
            <p:spPr>
              <a:xfrm>
                <a:off x="11628657" y="-1670829"/>
                <a:ext cx="41222" cy="23509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46" extrusionOk="0">
                    <a:moveTo>
                      <a:pt x="57" y="0"/>
                    </a:moveTo>
                    <a:cubicBezTo>
                      <a:pt x="1" y="0"/>
                      <a:pt x="117" y="133"/>
                      <a:pt x="117" y="133"/>
                    </a:cubicBezTo>
                    <a:cubicBezTo>
                      <a:pt x="117" y="133"/>
                      <a:pt x="155" y="146"/>
                      <a:pt x="200" y="146"/>
                    </a:cubicBezTo>
                    <a:cubicBezTo>
                      <a:pt x="212" y="146"/>
                      <a:pt x="224" y="145"/>
                      <a:pt x="236" y="143"/>
                    </a:cubicBezTo>
                    <a:cubicBezTo>
                      <a:pt x="236" y="133"/>
                      <a:pt x="246" y="113"/>
                      <a:pt x="255" y="103"/>
                    </a:cubicBezTo>
                    <a:cubicBezTo>
                      <a:pt x="246" y="93"/>
                      <a:pt x="246" y="83"/>
                      <a:pt x="255" y="74"/>
                    </a:cubicBezTo>
                    <a:cubicBezTo>
                      <a:pt x="246" y="74"/>
                      <a:pt x="226" y="64"/>
                      <a:pt x="216" y="64"/>
                    </a:cubicBezTo>
                    <a:cubicBezTo>
                      <a:pt x="156" y="54"/>
                      <a:pt x="176" y="34"/>
                      <a:pt x="77" y="4"/>
                    </a:cubicBezTo>
                    <a:cubicBezTo>
                      <a:pt x="69" y="2"/>
                      <a:pt x="62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5" name="Google Shape;4845;p31"/>
              <p:cNvSpPr/>
              <p:nvPr/>
            </p:nvSpPr>
            <p:spPr>
              <a:xfrm>
                <a:off x="11645725" y="-2550016"/>
                <a:ext cx="297087" cy="723796"/>
              </a:xfrm>
              <a:custGeom>
                <a:avLst/>
                <a:gdLst/>
                <a:ahLst/>
                <a:cxnLst/>
                <a:rect l="l" t="t" r="r" b="b"/>
                <a:pathLst>
                  <a:path w="1845" h="4495" extrusionOk="0">
                    <a:moveTo>
                      <a:pt x="737" y="0"/>
                    </a:moveTo>
                    <a:cubicBezTo>
                      <a:pt x="736" y="0"/>
                      <a:pt x="734" y="20"/>
                      <a:pt x="734" y="70"/>
                    </a:cubicBezTo>
                    <a:lnTo>
                      <a:pt x="734" y="209"/>
                    </a:lnTo>
                    <a:cubicBezTo>
                      <a:pt x="734" y="159"/>
                      <a:pt x="732" y="139"/>
                      <a:pt x="728" y="139"/>
                    </a:cubicBezTo>
                    <a:cubicBezTo>
                      <a:pt x="716" y="139"/>
                      <a:pt x="690" y="330"/>
                      <a:pt x="675" y="368"/>
                    </a:cubicBezTo>
                    <a:cubicBezTo>
                      <a:pt x="645" y="417"/>
                      <a:pt x="665" y="417"/>
                      <a:pt x="655" y="497"/>
                    </a:cubicBezTo>
                    <a:cubicBezTo>
                      <a:pt x="655" y="530"/>
                      <a:pt x="652" y="541"/>
                      <a:pt x="642" y="541"/>
                    </a:cubicBezTo>
                    <a:cubicBezTo>
                      <a:pt x="629" y="541"/>
                      <a:pt x="606" y="522"/>
                      <a:pt x="566" y="516"/>
                    </a:cubicBezTo>
                    <a:cubicBezTo>
                      <a:pt x="561" y="515"/>
                      <a:pt x="556" y="515"/>
                      <a:pt x="552" y="515"/>
                    </a:cubicBezTo>
                    <a:cubicBezTo>
                      <a:pt x="514" y="515"/>
                      <a:pt x="549" y="556"/>
                      <a:pt x="576" y="556"/>
                    </a:cubicBezTo>
                    <a:cubicBezTo>
                      <a:pt x="579" y="555"/>
                      <a:pt x="582" y="555"/>
                      <a:pt x="585" y="555"/>
                    </a:cubicBezTo>
                    <a:cubicBezTo>
                      <a:pt x="621" y="555"/>
                      <a:pt x="654" y="606"/>
                      <a:pt x="645" y="616"/>
                    </a:cubicBezTo>
                    <a:cubicBezTo>
                      <a:pt x="635" y="635"/>
                      <a:pt x="546" y="665"/>
                      <a:pt x="576" y="744"/>
                    </a:cubicBezTo>
                    <a:cubicBezTo>
                      <a:pt x="597" y="787"/>
                      <a:pt x="563" y="799"/>
                      <a:pt x="531" y="799"/>
                    </a:cubicBezTo>
                    <a:cubicBezTo>
                      <a:pt x="518" y="799"/>
                      <a:pt x="505" y="797"/>
                      <a:pt x="497" y="794"/>
                    </a:cubicBezTo>
                    <a:cubicBezTo>
                      <a:pt x="491" y="790"/>
                      <a:pt x="485" y="789"/>
                      <a:pt x="479" y="789"/>
                    </a:cubicBezTo>
                    <a:cubicBezTo>
                      <a:pt x="455" y="789"/>
                      <a:pt x="436" y="819"/>
                      <a:pt x="477" y="844"/>
                    </a:cubicBezTo>
                    <a:cubicBezTo>
                      <a:pt x="526" y="883"/>
                      <a:pt x="487" y="992"/>
                      <a:pt x="437" y="992"/>
                    </a:cubicBezTo>
                    <a:cubicBezTo>
                      <a:pt x="406" y="992"/>
                      <a:pt x="381" y="950"/>
                      <a:pt x="344" y="950"/>
                    </a:cubicBezTo>
                    <a:cubicBezTo>
                      <a:pt x="333" y="950"/>
                      <a:pt x="321" y="954"/>
                      <a:pt x="308" y="963"/>
                    </a:cubicBezTo>
                    <a:cubicBezTo>
                      <a:pt x="298" y="972"/>
                      <a:pt x="298" y="972"/>
                      <a:pt x="288" y="982"/>
                    </a:cubicBezTo>
                    <a:cubicBezTo>
                      <a:pt x="278" y="992"/>
                      <a:pt x="278" y="992"/>
                      <a:pt x="268" y="1002"/>
                    </a:cubicBezTo>
                    <a:cubicBezTo>
                      <a:pt x="268" y="1002"/>
                      <a:pt x="268" y="1012"/>
                      <a:pt x="268" y="1012"/>
                    </a:cubicBezTo>
                    <a:cubicBezTo>
                      <a:pt x="259" y="1032"/>
                      <a:pt x="298" y="1022"/>
                      <a:pt x="338" y="1032"/>
                    </a:cubicBezTo>
                    <a:cubicBezTo>
                      <a:pt x="348" y="1042"/>
                      <a:pt x="368" y="1042"/>
                      <a:pt x="378" y="1062"/>
                    </a:cubicBezTo>
                    <a:cubicBezTo>
                      <a:pt x="411" y="1112"/>
                      <a:pt x="395" y="1134"/>
                      <a:pt x="436" y="1134"/>
                    </a:cubicBezTo>
                    <a:cubicBezTo>
                      <a:pt x="444" y="1134"/>
                      <a:pt x="454" y="1133"/>
                      <a:pt x="467" y="1131"/>
                    </a:cubicBezTo>
                    <a:cubicBezTo>
                      <a:pt x="546" y="1131"/>
                      <a:pt x="526" y="1220"/>
                      <a:pt x="546" y="1369"/>
                    </a:cubicBezTo>
                    <a:cubicBezTo>
                      <a:pt x="550" y="1429"/>
                      <a:pt x="531" y="1450"/>
                      <a:pt x="508" y="1450"/>
                    </a:cubicBezTo>
                    <a:cubicBezTo>
                      <a:pt x="477" y="1450"/>
                      <a:pt x="441" y="1413"/>
                      <a:pt x="447" y="1379"/>
                    </a:cubicBezTo>
                    <a:cubicBezTo>
                      <a:pt x="467" y="1320"/>
                      <a:pt x="427" y="1300"/>
                      <a:pt x="318" y="1240"/>
                    </a:cubicBezTo>
                    <a:cubicBezTo>
                      <a:pt x="298" y="1232"/>
                      <a:pt x="286" y="1228"/>
                      <a:pt x="279" y="1228"/>
                    </a:cubicBezTo>
                    <a:cubicBezTo>
                      <a:pt x="242" y="1228"/>
                      <a:pt x="341" y="1321"/>
                      <a:pt x="358" y="1379"/>
                    </a:cubicBezTo>
                    <a:cubicBezTo>
                      <a:pt x="363" y="1410"/>
                      <a:pt x="360" y="1425"/>
                      <a:pt x="350" y="1425"/>
                    </a:cubicBezTo>
                    <a:cubicBezTo>
                      <a:pt x="341" y="1425"/>
                      <a:pt x="327" y="1413"/>
                      <a:pt x="308" y="1389"/>
                    </a:cubicBezTo>
                    <a:cubicBezTo>
                      <a:pt x="297" y="1378"/>
                      <a:pt x="288" y="1374"/>
                      <a:pt x="279" y="1374"/>
                    </a:cubicBezTo>
                    <a:cubicBezTo>
                      <a:pt x="246" y="1374"/>
                      <a:pt x="225" y="1436"/>
                      <a:pt x="209" y="1498"/>
                    </a:cubicBezTo>
                    <a:cubicBezTo>
                      <a:pt x="189" y="1577"/>
                      <a:pt x="249" y="1518"/>
                      <a:pt x="278" y="1587"/>
                    </a:cubicBezTo>
                    <a:cubicBezTo>
                      <a:pt x="286" y="1612"/>
                      <a:pt x="301" y="1622"/>
                      <a:pt x="318" y="1622"/>
                    </a:cubicBezTo>
                    <a:cubicBezTo>
                      <a:pt x="349" y="1622"/>
                      <a:pt x="388" y="1593"/>
                      <a:pt x="407" y="1567"/>
                    </a:cubicBezTo>
                    <a:cubicBezTo>
                      <a:pt x="420" y="1558"/>
                      <a:pt x="430" y="1554"/>
                      <a:pt x="441" y="1554"/>
                    </a:cubicBezTo>
                    <a:cubicBezTo>
                      <a:pt x="466" y="1554"/>
                      <a:pt x="494" y="1576"/>
                      <a:pt x="556" y="1617"/>
                    </a:cubicBezTo>
                    <a:cubicBezTo>
                      <a:pt x="635" y="1676"/>
                      <a:pt x="516" y="1716"/>
                      <a:pt x="477" y="1756"/>
                    </a:cubicBezTo>
                    <a:cubicBezTo>
                      <a:pt x="464" y="1768"/>
                      <a:pt x="453" y="1771"/>
                      <a:pt x="441" y="1771"/>
                    </a:cubicBezTo>
                    <a:cubicBezTo>
                      <a:pt x="431" y="1771"/>
                      <a:pt x="421" y="1769"/>
                      <a:pt x="409" y="1769"/>
                    </a:cubicBezTo>
                    <a:cubicBezTo>
                      <a:pt x="388" y="1769"/>
                      <a:pt x="363" y="1775"/>
                      <a:pt x="328" y="1805"/>
                    </a:cubicBezTo>
                    <a:cubicBezTo>
                      <a:pt x="271" y="1854"/>
                      <a:pt x="267" y="1903"/>
                      <a:pt x="252" y="1903"/>
                    </a:cubicBezTo>
                    <a:cubicBezTo>
                      <a:pt x="248" y="1903"/>
                      <a:pt x="244" y="1900"/>
                      <a:pt x="239" y="1895"/>
                    </a:cubicBezTo>
                    <a:cubicBezTo>
                      <a:pt x="234" y="1890"/>
                      <a:pt x="226" y="1887"/>
                      <a:pt x="219" y="1887"/>
                    </a:cubicBezTo>
                    <a:cubicBezTo>
                      <a:pt x="211" y="1887"/>
                      <a:pt x="204" y="1890"/>
                      <a:pt x="199" y="1895"/>
                    </a:cubicBezTo>
                    <a:cubicBezTo>
                      <a:pt x="199" y="1895"/>
                      <a:pt x="189" y="1895"/>
                      <a:pt x="189" y="1905"/>
                    </a:cubicBezTo>
                    <a:cubicBezTo>
                      <a:pt x="199" y="1905"/>
                      <a:pt x="209" y="1905"/>
                      <a:pt x="219" y="1914"/>
                    </a:cubicBezTo>
                    <a:cubicBezTo>
                      <a:pt x="288" y="1964"/>
                      <a:pt x="179" y="1924"/>
                      <a:pt x="140" y="1964"/>
                    </a:cubicBezTo>
                    <a:cubicBezTo>
                      <a:pt x="120" y="1984"/>
                      <a:pt x="110" y="2004"/>
                      <a:pt x="90" y="2033"/>
                    </a:cubicBezTo>
                    <a:cubicBezTo>
                      <a:pt x="80" y="2053"/>
                      <a:pt x="70" y="2063"/>
                      <a:pt x="70" y="2083"/>
                    </a:cubicBezTo>
                    <a:cubicBezTo>
                      <a:pt x="66" y="2100"/>
                      <a:pt x="75" y="2108"/>
                      <a:pt x="88" y="2108"/>
                    </a:cubicBezTo>
                    <a:cubicBezTo>
                      <a:pt x="105" y="2108"/>
                      <a:pt x="128" y="2095"/>
                      <a:pt x="140" y="2073"/>
                    </a:cubicBezTo>
                    <a:cubicBezTo>
                      <a:pt x="143" y="2059"/>
                      <a:pt x="145" y="2054"/>
                      <a:pt x="147" y="2054"/>
                    </a:cubicBezTo>
                    <a:cubicBezTo>
                      <a:pt x="151" y="2054"/>
                      <a:pt x="153" y="2073"/>
                      <a:pt x="159" y="2093"/>
                    </a:cubicBezTo>
                    <a:cubicBezTo>
                      <a:pt x="169" y="2093"/>
                      <a:pt x="179" y="2083"/>
                      <a:pt x="189" y="2083"/>
                    </a:cubicBezTo>
                    <a:cubicBezTo>
                      <a:pt x="209" y="2073"/>
                      <a:pt x="229" y="2073"/>
                      <a:pt x="229" y="2073"/>
                    </a:cubicBezTo>
                    <a:cubicBezTo>
                      <a:pt x="239" y="2063"/>
                      <a:pt x="249" y="2043"/>
                      <a:pt x="259" y="2033"/>
                    </a:cubicBezTo>
                    <a:cubicBezTo>
                      <a:pt x="268" y="2014"/>
                      <a:pt x="278" y="1994"/>
                      <a:pt x="288" y="1964"/>
                    </a:cubicBezTo>
                    <a:cubicBezTo>
                      <a:pt x="298" y="1964"/>
                      <a:pt x="298" y="1964"/>
                      <a:pt x="298" y="1954"/>
                    </a:cubicBezTo>
                    <a:cubicBezTo>
                      <a:pt x="308" y="1940"/>
                      <a:pt x="315" y="1935"/>
                      <a:pt x="320" y="1935"/>
                    </a:cubicBezTo>
                    <a:cubicBezTo>
                      <a:pt x="329" y="1935"/>
                      <a:pt x="331" y="1954"/>
                      <a:pt x="338" y="1974"/>
                    </a:cubicBezTo>
                    <a:cubicBezTo>
                      <a:pt x="338" y="2014"/>
                      <a:pt x="338" y="2053"/>
                      <a:pt x="338" y="2053"/>
                    </a:cubicBezTo>
                    <a:cubicBezTo>
                      <a:pt x="338" y="2053"/>
                      <a:pt x="338" y="2063"/>
                      <a:pt x="338" y="2063"/>
                    </a:cubicBezTo>
                    <a:cubicBezTo>
                      <a:pt x="348" y="2093"/>
                      <a:pt x="378" y="2172"/>
                      <a:pt x="427" y="2212"/>
                    </a:cubicBezTo>
                    <a:cubicBezTo>
                      <a:pt x="477" y="2261"/>
                      <a:pt x="407" y="2291"/>
                      <a:pt x="358" y="2301"/>
                    </a:cubicBezTo>
                    <a:cubicBezTo>
                      <a:pt x="328" y="2301"/>
                      <a:pt x="318" y="2311"/>
                      <a:pt x="298" y="2321"/>
                    </a:cubicBezTo>
                    <a:cubicBezTo>
                      <a:pt x="278" y="2341"/>
                      <a:pt x="259" y="2361"/>
                      <a:pt x="239" y="2380"/>
                    </a:cubicBezTo>
                    <a:cubicBezTo>
                      <a:pt x="231" y="2388"/>
                      <a:pt x="219" y="2391"/>
                      <a:pt x="205" y="2391"/>
                    </a:cubicBezTo>
                    <a:cubicBezTo>
                      <a:pt x="181" y="2391"/>
                      <a:pt x="150" y="2383"/>
                      <a:pt x="120" y="2371"/>
                    </a:cubicBezTo>
                    <a:cubicBezTo>
                      <a:pt x="100" y="2361"/>
                      <a:pt x="70" y="2361"/>
                      <a:pt x="50" y="2351"/>
                    </a:cubicBezTo>
                    <a:lnTo>
                      <a:pt x="30" y="2351"/>
                    </a:lnTo>
                    <a:cubicBezTo>
                      <a:pt x="21" y="2361"/>
                      <a:pt x="11" y="2380"/>
                      <a:pt x="1" y="2390"/>
                    </a:cubicBezTo>
                    <a:cubicBezTo>
                      <a:pt x="11" y="2400"/>
                      <a:pt x="30" y="2410"/>
                      <a:pt x="40" y="2420"/>
                    </a:cubicBezTo>
                    <a:cubicBezTo>
                      <a:pt x="49" y="2425"/>
                      <a:pt x="58" y="2426"/>
                      <a:pt x="66" y="2426"/>
                    </a:cubicBezTo>
                    <a:cubicBezTo>
                      <a:pt x="82" y="2426"/>
                      <a:pt x="97" y="2421"/>
                      <a:pt x="116" y="2421"/>
                    </a:cubicBezTo>
                    <a:cubicBezTo>
                      <a:pt x="133" y="2421"/>
                      <a:pt x="154" y="2425"/>
                      <a:pt x="179" y="2440"/>
                    </a:cubicBezTo>
                    <a:cubicBezTo>
                      <a:pt x="232" y="2478"/>
                      <a:pt x="239" y="2510"/>
                      <a:pt x="252" y="2510"/>
                    </a:cubicBezTo>
                    <a:cubicBezTo>
                      <a:pt x="257" y="2510"/>
                      <a:pt x="261" y="2507"/>
                      <a:pt x="268" y="2499"/>
                    </a:cubicBezTo>
                    <a:cubicBezTo>
                      <a:pt x="272" y="2498"/>
                      <a:pt x="276" y="2497"/>
                      <a:pt x="279" y="2497"/>
                    </a:cubicBezTo>
                    <a:cubicBezTo>
                      <a:pt x="296" y="2497"/>
                      <a:pt x="314" y="2513"/>
                      <a:pt x="338" y="2529"/>
                    </a:cubicBezTo>
                    <a:cubicBezTo>
                      <a:pt x="358" y="2519"/>
                      <a:pt x="368" y="2509"/>
                      <a:pt x="397" y="2490"/>
                    </a:cubicBezTo>
                    <a:cubicBezTo>
                      <a:pt x="407" y="2484"/>
                      <a:pt x="416" y="2482"/>
                      <a:pt x="424" y="2482"/>
                    </a:cubicBezTo>
                    <a:cubicBezTo>
                      <a:pt x="472" y="2482"/>
                      <a:pt x="487" y="2573"/>
                      <a:pt x="487" y="2599"/>
                    </a:cubicBezTo>
                    <a:cubicBezTo>
                      <a:pt x="487" y="2638"/>
                      <a:pt x="447" y="2648"/>
                      <a:pt x="378" y="2668"/>
                    </a:cubicBezTo>
                    <a:cubicBezTo>
                      <a:pt x="368" y="2668"/>
                      <a:pt x="368" y="2668"/>
                      <a:pt x="368" y="2678"/>
                    </a:cubicBezTo>
                    <a:cubicBezTo>
                      <a:pt x="338" y="2688"/>
                      <a:pt x="318" y="2718"/>
                      <a:pt x="308" y="2747"/>
                    </a:cubicBezTo>
                    <a:cubicBezTo>
                      <a:pt x="298" y="2767"/>
                      <a:pt x="288" y="2797"/>
                      <a:pt x="278" y="2817"/>
                    </a:cubicBezTo>
                    <a:cubicBezTo>
                      <a:pt x="288" y="2822"/>
                      <a:pt x="299" y="2823"/>
                      <a:pt x="310" y="2823"/>
                    </a:cubicBezTo>
                    <a:cubicBezTo>
                      <a:pt x="347" y="2823"/>
                      <a:pt x="394" y="2804"/>
                      <a:pt x="447" y="2797"/>
                    </a:cubicBezTo>
                    <a:cubicBezTo>
                      <a:pt x="456" y="2796"/>
                      <a:pt x="465" y="2795"/>
                      <a:pt x="473" y="2795"/>
                    </a:cubicBezTo>
                    <a:cubicBezTo>
                      <a:pt x="529" y="2795"/>
                      <a:pt x="572" y="2823"/>
                      <a:pt x="615" y="2866"/>
                    </a:cubicBezTo>
                    <a:cubicBezTo>
                      <a:pt x="652" y="2897"/>
                      <a:pt x="640" y="2908"/>
                      <a:pt x="605" y="2908"/>
                    </a:cubicBezTo>
                    <a:cubicBezTo>
                      <a:pt x="583" y="2908"/>
                      <a:pt x="551" y="2904"/>
                      <a:pt x="516" y="2896"/>
                    </a:cubicBezTo>
                    <a:cubicBezTo>
                      <a:pt x="503" y="2891"/>
                      <a:pt x="492" y="2889"/>
                      <a:pt x="483" y="2889"/>
                    </a:cubicBezTo>
                    <a:cubicBezTo>
                      <a:pt x="440" y="2889"/>
                      <a:pt x="447" y="2939"/>
                      <a:pt x="447" y="2956"/>
                    </a:cubicBezTo>
                    <a:cubicBezTo>
                      <a:pt x="447" y="2965"/>
                      <a:pt x="477" y="2995"/>
                      <a:pt x="586" y="3045"/>
                    </a:cubicBezTo>
                    <a:cubicBezTo>
                      <a:pt x="640" y="3072"/>
                      <a:pt x="632" y="3087"/>
                      <a:pt x="602" y="3087"/>
                    </a:cubicBezTo>
                    <a:cubicBezTo>
                      <a:pt x="577" y="3087"/>
                      <a:pt x="538" y="3077"/>
                      <a:pt x="506" y="3055"/>
                    </a:cubicBezTo>
                    <a:cubicBezTo>
                      <a:pt x="437" y="3015"/>
                      <a:pt x="417" y="3005"/>
                      <a:pt x="358" y="2946"/>
                    </a:cubicBezTo>
                    <a:cubicBezTo>
                      <a:pt x="339" y="2924"/>
                      <a:pt x="326" y="2916"/>
                      <a:pt x="316" y="2916"/>
                    </a:cubicBezTo>
                    <a:cubicBezTo>
                      <a:pt x="294" y="2916"/>
                      <a:pt x="291" y="2958"/>
                      <a:pt x="298" y="2985"/>
                    </a:cubicBezTo>
                    <a:cubicBezTo>
                      <a:pt x="307" y="3008"/>
                      <a:pt x="300" y="3018"/>
                      <a:pt x="285" y="3018"/>
                    </a:cubicBezTo>
                    <a:cubicBezTo>
                      <a:pt x="266" y="3018"/>
                      <a:pt x="236" y="3003"/>
                      <a:pt x="209" y="2975"/>
                    </a:cubicBezTo>
                    <a:cubicBezTo>
                      <a:pt x="159" y="2916"/>
                      <a:pt x="179" y="2906"/>
                      <a:pt x="120" y="2886"/>
                    </a:cubicBezTo>
                    <a:cubicBezTo>
                      <a:pt x="112" y="2884"/>
                      <a:pt x="105" y="2882"/>
                      <a:pt x="98" y="2882"/>
                    </a:cubicBezTo>
                    <a:cubicBezTo>
                      <a:pt x="79" y="2882"/>
                      <a:pt x="65" y="2891"/>
                      <a:pt x="50" y="2906"/>
                    </a:cubicBezTo>
                    <a:cubicBezTo>
                      <a:pt x="50" y="2916"/>
                      <a:pt x="50" y="2916"/>
                      <a:pt x="50" y="2916"/>
                    </a:cubicBezTo>
                    <a:cubicBezTo>
                      <a:pt x="64" y="2942"/>
                      <a:pt x="72" y="2956"/>
                      <a:pt x="83" y="2956"/>
                    </a:cubicBezTo>
                    <a:cubicBezTo>
                      <a:pt x="88" y="2956"/>
                      <a:pt x="93" y="2952"/>
                      <a:pt x="100" y="2946"/>
                    </a:cubicBezTo>
                    <a:cubicBezTo>
                      <a:pt x="105" y="2941"/>
                      <a:pt x="110" y="2939"/>
                      <a:pt x="116" y="2939"/>
                    </a:cubicBezTo>
                    <a:cubicBezTo>
                      <a:pt x="146" y="2939"/>
                      <a:pt x="193" y="3001"/>
                      <a:pt x="268" y="3084"/>
                    </a:cubicBezTo>
                    <a:cubicBezTo>
                      <a:pt x="288" y="3114"/>
                      <a:pt x="298" y="3134"/>
                      <a:pt x="288" y="3144"/>
                    </a:cubicBezTo>
                    <a:cubicBezTo>
                      <a:pt x="308" y="3144"/>
                      <a:pt x="328" y="3124"/>
                      <a:pt x="358" y="3094"/>
                    </a:cubicBezTo>
                    <a:cubicBezTo>
                      <a:pt x="371" y="3083"/>
                      <a:pt x="382" y="3078"/>
                      <a:pt x="390" y="3078"/>
                    </a:cubicBezTo>
                    <a:cubicBezTo>
                      <a:pt x="418" y="3078"/>
                      <a:pt x="422" y="3131"/>
                      <a:pt x="437" y="3154"/>
                    </a:cubicBezTo>
                    <a:cubicBezTo>
                      <a:pt x="457" y="3184"/>
                      <a:pt x="447" y="3194"/>
                      <a:pt x="506" y="3293"/>
                    </a:cubicBezTo>
                    <a:cubicBezTo>
                      <a:pt x="550" y="3355"/>
                      <a:pt x="547" y="3366"/>
                      <a:pt x="533" y="3366"/>
                    </a:cubicBezTo>
                    <a:cubicBezTo>
                      <a:pt x="525" y="3366"/>
                      <a:pt x="514" y="3362"/>
                      <a:pt x="506" y="3362"/>
                    </a:cubicBezTo>
                    <a:cubicBezTo>
                      <a:pt x="487" y="3352"/>
                      <a:pt x="397" y="3273"/>
                      <a:pt x="348" y="3263"/>
                    </a:cubicBezTo>
                    <a:cubicBezTo>
                      <a:pt x="339" y="3259"/>
                      <a:pt x="334" y="3258"/>
                      <a:pt x="331" y="3258"/>
                    </a:cubicBezTo>
                    <a:cubicBezTo>
                      <a:pt x="320" y="3258"/>
                      <a:pt x="372" y="3293"/>
                      <a:pt x="437" y="3342"/>
                    </a:cubicBezTo>
                    <a:cubicBezTo>
                      <a:pt x="476" y="3382"/>
                      <a:pt x="471" y="3392"/>
                      <a:pt x="450" y="3392"/>
                    </a:cubicBezTo>
                    <a:cubicBezTo>
                      <a:pt x="434" y="3392"/>
                      <a:pt x="409" y="3386"/>
                      <a:pt x="387" y="3382"/>
                    </a:cubicBezTo>
                    <a:cubicBezTo>
                      <a:pt x="382" y="3379"/>
                      <a:pt x="378" y="3378"/>
                      <a:pt x="375" y="3378"/>
                    </a:cubicBezTo>
                    <a:cubicBezTo>
                      <a:pt x="368" y="3378"/>
                      <a:pt x="368" y="3385"/>
                      <a:pt x="368" y="3392"/>
                    </a:cubicBezTo>
                    <a:cubicBezTo>
                      <a:pt x="387" y="3402"/>
                      <a:pt x="417" y="3412"/>
                      <a:pt x="437" y="3422"/>
                    </a:cubicBezTo>
                    <a:cubicBezTo>
                      <a:pt x="450" y="3422"/>
                      <a:pt x="463" y="3417"/>
                      <a:pt x="477" y="3417"/>
                    </a:cubicBezTo>
                    <a:cubicBezTo>
                      <a:pt x="483" y="3417"/>
                      <a:pt x="490" y="3418"/>
                      <a:pt x="497" y="3422"/>
                    </a:cubicBezTo>
                    <a:cubicBezTo>
                      <a:pt x="536" y="3422"/>
                      <a:pt x="536" y="3491"/>
                      <a:pt x="566" y="3560"/>
                    </a:cubicBezTo>
                    <a:cubicBezTo>
                      <a:pt x="596" y="3630"/>
                      <a:pt x="606" y="3600"/>
                      <a:pt x="645" y="3699"/>
                    </a:cubicBezTo>
                    <a:cubicBezTo>
                      <a:pt x="654" y="3730"/>
                      <a:pt x="652" y="3742"/>
                      <a:pt x="644" y="3742"/>
                    </a:cubicBezTo>
                    <a:cubicBezTo>
                      <a:pt x="624" y="3742"/>
                      <a:pt x="567" y="3668"/>
                      <a:pt x="546" y="3640"/>
                    </a:cubicBezTo>
                    <a:cubicBezTo>
                      <a:pt x="506" y="3590"/>
                      <a:pt x="526" y="3600"/>
                      <a:pt x="457" y="3570"/>
                    </a:cubicBezTo>
                    <a:cubicBezTo>
                      <a:pt x="443" y="3564"/>
                      <a:pt x="434" y="3562"/>
                      <a:pt x="430" y="3562"/>
                    </a:cubicBezTo>
                    <a:cubicBezTo>
                      <a:pt x="414" y="3562"/>
                      <a:pt x="465" y="3604"/>
                      <a:pt x="497" y="3660"/>
                    </a:cubicBezTo>
                    <a:cubicBezTo>
                      <a:pt x="524" y="3708"/>
                      <a:pt x="518" y="3737"/>
                      <a:pt x="489" y="3737"/>
                    </a:cubicBezTo>
                    <a:cubicBezTo>
                      <a:pt x="476" y="3737"/>
                      <a:pt x="458" y="3731"/>
                      <a:pt x="437" y="3719"/>
                    </a:cubicBezTo>
                    <a:cubicBezTo>
                      <a:pt x="378" y="3679"/>
                      <a:pt x="427" y="3660"/>
                      <a:pt x="397" y="3610"/>
                    </a:cubicBezTo>
                    <a:cubicBezTo>
                      <a:pt x="392" y="3595"/>
                      <a:pt x="385" y="3589"/>
                      <a:pt x="378" y="3589"/>
                    </a:cubicBezTo>
                    <a:cubicBezTo>
                      <a:pt x="361" y="3589"/>
                      <a:pt x="342" y="3624"/>
                      <a:pt x="328" y="3660"/>
                    </a:cubicBezTo>
                    <a:cubicBezTo>
                      <a:pt x="348" y="3679"/>
                      <a:pt x="397" y="3719"/>
                      <a:pt x="487" y="3769"/>
                    </a:cubicBezTo>
                    <a:cubicBezTo>
                      <a:pt x="506" y="3788"/>
                      <a:pt x="516" y="3798"/>
                      <a:pt x="526" y="3808"/>
                    </a:cubicBezTo>
                    <a:cubicBezTo>
                      <a:pt x="537" y="3805"/>
                      <a:pt x="545" y="3803"/>
                      <a:pt x="549" y="3803"/>
                    </a:cubicBezTo>
                    <a:cubicBezTo>
                      <a:pt x="570" y="3803"/>
                      <a:pt x="540" y="3834"/>
                      <a:pt x="556" y="3858"/>
                    </a:cubicBezTo>
                    <a:cubicBezTo>
                      <a:pt x="576" y="3898"/>
                      <a:pt x="725" y="3907"/>
                      <a:pt x="725" y="3907"/>
                    </a:cubicBezTo>
                    <a:cubicBezTo>
                      <a:pt x="725" y="3907"/>
                      <a:pt x="754" y="3947"/>
                      <a:pt x="734" y="3947"/>
                    </a:cubicBezTo>
                    <a:cubicBezTo>
                      <a:pt x="725" y="3947"/>
                      <a:pt x="685" y="3957"/>
                      <a:pt x="665" y="4007"/>
                    </a:cubicBezTo>
                    <a:cubicBezTo>
                      <a:pt x="662" y="4020"/>
                      <a:pt x="666" y="4024"/>
                      <a:pt x="676" y="4024"/>
                    </a:cubicBezTo>
                    <a:cubicBezTo>
                      <a:pt x="696" y="4024"/>
                      <a:pt x="738" y="4007"/>
                      <a:pt x="784" y="4007"/>
                    </a:cubicBezTo>
                    <a:cubicBezTo>
                      <a:pt x="844" y="4007"/>
                      <a:pt x="824" y="4026"/>
                      <a:pt x="834" y="4066"/>
                    </a:cubicBezTo>
                    <a:cubicBezTo>
                      <a:pt x="838" y="4082"/>
                      <a:pt x="830" y="4085"/>
                      <a:pt x="817" y="4085"/>
                    </a:cubicBezTo>
                    <a:cubicBezTo>
                      <a:pt x="809" y="4085"/>
                      <a:pt x="797" y="4084"/>
                      <a:pt x="784" y="4084"/>
                    </a:cubicBezTo>
                    <a:cubicBezTo>
                      <a:pt x="769" y="4084"/>
                      <a:pt x="751" y="4086"/>
                      <a:pt x="734" y="4096"/>
                    </a:cubicBezTo>
                    <a:cubicBezTo>
                      <a:pt x="685" y="4116"/>
                      <a:pt x="764" y="4126"/>
                      <a:pt x="764" y="4185"/>
                    </a:cubicBezTo>
                    <a:cubicBezTo>
                      <a:pt x="767" y="4204"/>
                      <a:pt x="765" y="4211"/>
                      <a:pt x="759" y="4211"/>
                    </a:cubicBezTo>
                    <a:cubicBezTo>
                      <a:pt x="745" y="4211"/>
                      <a:pt x="715" y="4176"/>
                      <a:pt x="695" y="4155"/>
                    </a:cubicBezTo>
                    <a:cubicBezTo>
                      <a:pt x="665" y="4116"/>
                      <a:pt x="655" y="4096"/>
                      <a:pt x="635" y="4066"/>
                    </a:cubicBezTo>
                    <a:cubicBezTo>
                      <a:pt x="615" y="4026"/>
                      <a:pt x="596" y="4007"/>
                      <a:pt x="556" y="4007"/>
                    </a:cubicBezTo>
                    <a:cubicBezTo>
                      <a:pt x="516" y="4017"/>
                      <a:pt x="546" y="4026"/>
                      <a:pt x="586" y="4096"/>
                    </a:cubicBezTo>
                    <a:cubicBezTo>
                      <a:pt x="615" y="4155"/>
                      <a:pt x="606" y="4155"/>
                      <a:pt x="576" y="4185"/>
                    </a:cubicBezTo>
                    <a:cubicBezTo>
                      <a:pt x="570" y="4193"/>
                      <a:pt x="564" y="4196"/>
                      <a:pt x="559" y="4196"/>
                    </a:cubicBezTo>
                    <a:cubicBezTo>
                      <a:pt x="535" y="4196"/>
                      <a:pt x="514" y="4140"/>
                      <a:pt x="506" y="4116"/>
                    </a:cubicBezTo>
                    <a:cubicBezTo>
                      <a:pt x="497" y="4076"/>
                      <a:pt x="467" y="4066"/>
                      <a:pt x="417" y="4036"/>
                    </a:cubicBezTo>
                    <a:cubicBezTo>
                      <a:pt x="412" y="4034"/>
                      <a:pt x="409" y="4033"/>
                      <a:pt x="406" y="4033"/>
                    </a:cubicBezTo>
                    <a:cubicBezTo>
                      <a:pt x="384" y="4033"/>
                      <a:pt x="407" y="4090"/>
                      <a:pt x="407" y="4116"/>
                    </a:cubicBezTo>
                    <a:cubicBezTo>
                      <a:pt x="407" y="4155"/>
                      <a:pt x="407" y="4135"/>
                      <a:pt x="427" y="4195"/>
                    </a:cubicBezTo>
                    <a:cubicBezTo>
                      <a:pt x="427" y="4205"/>
                      <a:pt x="427" y="4205"/>
                      <a:pt x="427" y="4205"/>
                    </a:cubicBezTo>
                    <a:cubicBezTo>
                      <a:pt x="438" y="4237"/>
                      <a:pt x="431" y="4246"/>
                      <a:pt x="420" y="4246"/>
                    </a:cubicBezTo>
                    <a:cubicBezTo>
                      <a:pt x="410" y="4246"/>
                      <a:pt x="397" y="4239"/>
                      <a:pt x="387" y="4235"/>
                    </a:cubicBezTo>
                    <a:cubicBezTo>
                      <a:pt x="368" y="4225"/>
                      <a:pt x="298" y="4155"/>
                      <a:pt x="239" y="4116"/>
                    </a:cubicBezTo>
                    <a:cubicBezTo>
                      <a:pt x="189" y="4116"/>
                      <a:pt x="259" y="4135"/>
                      <a:pt x="308" y="4175"/>
                    </a:cubicBezTo>
                    <a:cubicBezTo>
                      <a:pt x="348" y="4215"/>
                      <a:pt x="328" y="4215"/>
                      <a:pt x="298" y="4215"/>
                    </a:cubicBezTo>
                    <a:cubicBezTo>
                      <a:pt x="298" y="4215"/>
                      <a:pt x="298" y="4215"/>
                      <a:pt x="298" y="4225"/>
                    </a:cubicBezTo>
                    <a:cubicBezTo>
                      <a:pt x="318" y="4235"/>
                      <a:pt x="328" y="4245"/>
                      <a:pt x="328" y="4254"/>
                    </a:cubicBezTo>
                    <a:cubicBezTo>
                      <a:pt x="343" y="4254"/>
                      <a:pt x="355" y="4252"/>
                      <a:pt x="369" y="4252"/>
                    </a:cubicBezTo>
                    <a:cubicBezTo>
                      <a:pt x="382" y="4252"/>
                      <a:pt x="397" y="4254"/>
                      <a:pt x="417" y="4264"/>
                    </a:cubicBezTo>
                    <a:cubicBezTo>
                      <a:pt x="477" y="4284"/>
                      <a:pt x="387" y="4304"/>
                      <a:pt x="397" y="4324"/>
                    </a:cubicBezTo>
                    <a:cubicBezTo>
                      <a:pt x="417" y="4334"/>
                      <a:pt x="427" y="4324"/>
                      <a:pt x="457" y="4354"/>
                    </a:cubicBezTo>
                    <a:cubicBezTo>
                      <a:pt x="472" y="4369"/>
                      <a:pt x="483" y="4375"/>
                      <a:pt x="491" y="4375"/>
                    </a:cubicBezTo>
                    <a:cubicBezTo>
                      <a:pt x="506" y="4375"/>
                      <a:pt x="514" y="4358"/>
                      <a:pt x="526" y="4334"/>
                    </a:cubicBezTo>
                    <a:cubicBezTo>
                      <a:pt x="534" y="4319"/>
                      <a:pt x="541" y="4314"/>
                      <a:pt x="550" y="4314"/>
                    </a:cubicBezTo>
                    <a:cubicBezTo>
                      <a:pt x="564" y="4314"/>
                      <a:pt x="581" y="4328"/>
                      <a:pt x="606" y="4334"/>
                    </a:cubicBezTo>
                    <a:cubicBezTo>
                      <a:pt x="645" y="4354"/>
                      <a:pt x="596" y="4393"/>
                      <a:pt x="606" y="4403"/>
                    </a:cubicBezTo>
                    <a:cubicBezTo>
                      <a:pt x="610" y="4412"/>
                      <a:pt x="616" y="4415"/>
                      <a:pt x="624" y="4415"/>
                    </a:cubicBezTo>
                    <a:cubicBezTo>
                      <a:pt x="636" y="4415"/>
                      <a:pt x="652" y="4409"/>
                      <a:pt x="675" y="4403"/>
                    </a:cubicBezTo>
                    <a:cubicBezTo>
                      <a:pt x="684" y="4401"/>
                      <a:pt x="693" y="4400"/>
                      <a:pt x="700" y="4400"/>
                    </a:cubicBezTo>
                    <a:cubicBezTo>
                      <a:pt x="732" y="4400"/>
                      <a:pt x="746" y="4415"/>
                      <a:pt x="754" y="4423"/>
                    </a:cubicBezTo>
                    <a:cubicBezTo>
                      <a:pt x="909" y="4292"/>
                      <a:pt x="1043" y="4247"/>
                      <a:pt x="1161" y="4247"/>
                    </a:cubicBezTo>
                    <a:cubicBezTo>
                      <a:pt x="1240" y="4247"/>
                      <a:pt x="1312" y="4266"/>
                      <a:pt x="1379" y="4294"/>
                    </a:cubicBezTo>
                    <a:cubicBezTo>
                      <a:pt x="1379" y="4273"/>
                      <a:pt x="1379" y="4256"/>
                      <a:pt x="1390" y="4256"/>
                    </a:cubicBezTo>
                    <a:cubicBezTo>
                      <a:pt x="1394" y="4256"/>
                      <a:pt x="1400" y="4259"/>
                      <a:pt x="1409" y="4264"/>
                    </a:cubicBezTo>
                    <a:cubicBezTo>
                      <a:pt x="1458" y="4304"/>
                      <a:pt x="1498" y="4284"/>
                      <a:pt x="1508" y="4344"/>
                    </a:cubicBezTo>
                    <a:cubicBezTo>
                      <a:pt x="1508" y="4344"/>
                      <a:pt x="1508" y="4354"/>
                      <a:pt x="1508" y="4364"/>
                    </a:cubicBezTo>
                    <a:cubicBezTo>
                      <a:pt x="1528" y="4373"/>
                      <a:pt x="1548" y="4393"/>
                      <a:pt x="1577" y="4403"/>
                    </a:cubicBezTo>
                    <a:cubicBezTo>
                      <a:pt x="1567" y="4393"/>
                      <a:pt x="1567" y="4383"/>
                      <a:pt x="1567" y="4373"/>
                    </a:cubicBezTo>
                    <a:cubicBezTo>
                      <a:pt x="1557" y="4364"/>
                      <a:pt x="1557" y="4364"/>
                      <a:pt x="1557" y="4354"/>
                    </a:cubicBezTo>
                    <a:cubicBezTo>
                      <a:pt x="1548" y="4324"/>
                      <a:pt x="1538" y="4304"/>
                      <a:pt x="1528" y="4284"/>
                    </a:cubicBezTo>
                    <a:cubicBezTo>
                      <a:pt x="1518" y="4245"/>
                      <a:pt x="1528" y="4225"/>
                      <a:pt x="1548" y="4225"/>
                    </a:cubicBezTo>
                    <a:cubicBezTo>
                      <a:pt x="1552" y="4223"/>
                      <a:pt x="1555" y="4223"/>
                      <a:pt x="1558" y="4223"/>
                    </a:cubicBezTo>
                    <a:cubicBezTo>
                      <a:pt x="1580" y="4223"/>
                      <a:pt x="1589" y="4249"/>
                      <a:pt x="1597" y="4274"/>
                    </a:cubicBezTo>
                    <a:cubicBezTo>
                      <a:pt x="1607" y="4294"/>
                      <a:pt x="1607" y="4304"/>
                      <a:pt x="1617" y="4324"/>
                    </a:cubicBezTo>
                    <a:cubicBezTo>
                      <a:pt x="1627" y="4344"/>
                      <a:pt x="1637" y="4364"/>
                      <a:pt x="1647" y="4383"/>
                    </a:cubicBezTo>
                    <a:cubicBezTo>
                      <a:pt x="1667" y="4393"/>
                      <a:pt x="1686" y="4413"/>
                      <a:pt x="1696" y="4443"/>
                    </a:cubicBezTo>
                    <a:cubicBezTo>
                      <a:pt x="1718" y="4470"/>
                      <a:pt x="1743" y="4494"/>
                      <a:pt x="1761" y="4494"/>
                    </a:cubicBezTo>
                    <a:cubicBezTo>
                      <a:pt x="1775" y="4494"/>
                      <a:pt x="1786" y="4478"/>
                      <a:pt x="1786" y="4433"/>
                    </a:cubicBezTo>
                    <a:cubicBezTo>
                      <a:pt x="1786" y="4393"/>
                      <a:pt x="1766" y="4373"/>
                      <a:pt x="1746" y="4364"/>
                    </a:cubicBezTo>
                    <a:cubicBezTo>
                      <a:pt x="1726" y="4344"/>
                      <a:pt x="1716" y="4334"/>
                      <a:pt x="1746" y="4314"/>
                    </a:cubicBezTo>
                    <a:cubicBezTo>
                      <a:pt x="1766" y="4294"/>
                      <a:pt x="1786" y="4294"/>
                      <a:pt x="1805" y="4294"/>
                    </a:cubicBezTo>
                    <a:cubicBezTo>
                      <a:pt x="1815" y="4297"/>
                      <a:pt x="1823" y="4300"/>
                      <a:pt x="1829" y="4300"/>
                    </a:cubicBezTo>
                    <a:cubicBezTo>
                      <a:pt x="1841" y="4300"/>
                      <a:pt x="1845" y="4291"/>
                      <a:pt x="1845" y="4264"/>
                    </a:cubicBezTo>
                    <a:cubicBezTo>
                      <a:pt x="1845" y="4264"/>
                      <a:pt x="1845" y="4254"/>
                      <a:pt x="1845" y="4245"/>
                    </a:cubicBezTo>
                    <a:cubicBezTo>
                      <a:pt x="1845" y="4215"/>
                      <a:pt x="1845" y="4195"/>
                      <a:pt x="1815" y="4195"/>
                    </a:cubicBezTo>
                    <a:lnTo>
                      <a:pt x="1795" y="4195"/>
                    </a:lnTo>
                    <a:cubicBezTo>
                      <a:pt x="1755" y="4195"/>
                      <a:pt x="1717" y="4212"/>
                      <a:pt x="1697" y="4212"/>
                    </a:cubicBezTo>
                    <a:cubicBezTo>
                      <a:pt x="1683" y="4212"/>
                      <a:pt x="1678" y="4204"/>
                      <a:pt x="1686" y="4175"/>
                    </a:cubicBezTo>
                    <a:cubicBezTo>
                      <a:pt x="1694" y="4131"/>
                      <a:pt x="1712" y="4125"/>
                      <a:pt x="1730" y="4125"/>
                    </a:cubicBezTo>
                    <a:cubicBezTo>
                      <a:pt x="1735" y="4125"/>
                      <a:pt x="1741" y="4126"/>
                      <a:pt x="1746" y="4126"/>
                    </a:cubicBezTo>
                    <a:cubicBezTo>
                      <a:pt x="1756" y="4116"/>
                      <a:pt x="1736" y="4066"/>
                      <a:pt x="1736" y="4066"/>
                    </a:cubicBezTo>
                    <a:cubicBezTo>
                      <a:pt x="1736" y="4066"/>
                      <a:pt x="1706" y="4066"/>
                      <a:pt x="1686" y="4076"/>
                    </a:cubicBezTo>
                    <a:cubicBezTo>
                      <a:pt x="1659" y="4087"/>
                      <a:pt x="1626" y="4095"/>
                      <a:pt x="1598" y="4095"/>
                    </a:cubicBezTo>
                    <a:cubicBezTo>
                      <a:pt x="1576" y="4095"/>
                      <a:pt x="1556" y="4089"/>
                      <a:pt x="1548" y="4076"/>
                    </a:cubicBezTo>
                    <a:cubicBezTo>
                      <a:pt x="1530" y="4024"/>
                      <a:pt x="1619" y="3942"/>
                      <a:pt x="1589" y="3942"/>
                    </a:cubicBezTo>
                    <a:cubicBezTo>
                      <a:pt x="1584" y="3942"/>
                      <a:pt x="1577" y="3943"/>
                      <a:pt x="1567" y="3947"/>
                    </a:cubicBezTo>
                    <a:cubicBezTo>
                      <a:pt x="1520" y="3971"/>
                      <a:pt x="1493" y="3995"/>
                      <a:pt x="1465" y="3995"/>
                    </a:cubicBezTo>
                    <a:cubicBezTo>
                      <a:pt x="1446" y="3995"/>
                      <a:pt x="1426" y="3985"/>
                      <a:pt x="1399" y="3957"/>
                    </a:cubicBezTo>
                    <a:cubicBezTo>
                      <a:pt x="1389" y="3947"/>
                      <a:pt x="1379" y="3937"/>
                      <a:pt x="1369" y="3927"/>
                    </a:cubicBezTo>
                    <a:cubicBezTo>
                      <a:pt x="1329" y="3888"/>
                      <a:pt x="1310" y="3888"/>
                      <a:pt x="1280" y="3858"/>
                    </a:cubicBezTo>
                    <a:cubicBezTo>
                      <a:pt x="1240" y="3818"/>
                      <a:pt x="1240" y="3818"/>
                      <a:pt x="1220" y="3788"/>
                    </a:cubicBezTo>
                    <a:cubicBezTo>
                      <a:pt x="1195" y="3763"/>
                      <a:pt x="1221" y="3715"/>
                      <a:pt x="1241" y="3715"/>
                    </a:cubicBezTo>
                    <a:cubicBezTo>
                      <a:pt x="1244" y="3715"/>
                      <a:pt x="1247" y="3716"/>
                      <a:pt x="1250" y="3719"/>
                    </a:cubicBezTo>
                    <a:cubicBezTo>
                      <a:pt x="1270" y="3729"/>
                      <a:pt x="1270" y="3769"/>
                      <a:pt x="1310" y="3828"/>
                    </a:cubicBezTo>
                    <a:cubicBezTo>
                      <a:pt x="1375" y="3897"/>
                      <a:pt x="1408" y="3923"/>
                      <a:pt x="1422" y="3923"/>
                    </a:cubicBezTo>
                    <a:cubicBezTo>
                      <a:pt x="1446" y="3923"/>
                      <a:pt x="1401" y="3833"/>
                      <a:pt x="1369" y="3769"/>
                    </a:cubicBezTo>
                    <a:cubicBezTo>
                      <a:pt x="1319" y="3679"/>
                      <a:pt x="1270" y="3739"/>
                      <a:pt x="1290" y="3669"/>
                    </a:cubicBezTo>
                    <a:cubicBezTo>
                      <a:pt x="1290" y="3640"/>
                      <a:pt x="1300" y="3620"/>
                      <a:pt x="1319" y="3590"/>
                    </a:cubicBezTo>
                    <a:cubicBezTo>
                      <a:pt x="1330" y="3579"/>
                      <a:pt x="1341" y="3571"/>
                      <a:pt x="1352" y="3571"/>
                    </a:cubicBezTo>
                    <a:cubicBezTo>
                      <a:pt x="1361" y="3571"/>
                      <a:pt x="1370" y="3577"/>
                      <a:pt x="1379" y="3590"/>
                    </a:cubicBezTo>
                    <a:cubicBezTo>
                      <a:pt x="1379" y="3590"/>
                      <a:pt x="1379" y="3590"/>
                      <a:pt x="1379" y="3600"/>
                    </a:cubicBezTo>
                    <a:cubicBezTo>
                      <a:pt x="1409" y="3679"/>
                      <a:pt x="1389" y="3759"/>
                      <a:pt x="1448" y="3828"/>
                    </a:cubicBezTo>
                    <a:cubicBezTo>
                      <a:pt x="1467" y="3844"/>
                      <a:pt x="1480" y="3852"/>
                      <a:pt x="1487" y="3852"/>
                    </a:cubicBezTo>
                    <a:cubicBezTo>
                      <a:pt x="1505" y="3852"/>
                      <a:pt x="1487" y="3801"/>
                      <a:pt x="1458" y="3729"/>
                    </a:cubicBezTo>
                    <a:cubicBezTo>
                      <a:pt x="1429" y="3669"/>
                      <a:pt x="1409" y="3610"/>
                      <a:pt x="1409" y="3570"/>
                    </a:cubicBezTo>
                    <a:cubicBezTo>
                      <a:pt x="1402" y="3549"/>
                      <a:pt x="1405" y="3533"/>
                      <a:pt x="1418" y="3533"/>
                    </a:cubicBezTo>
                    <a:cubicBezTo>
                      <a:pt x="1423" y="3533"/>
                      <a:pt x="1430" y="3535"/>
                      <a:pt x="1438" y="3541"/>
                    </a:cubicBezTo>
                    <a:lnTo>
                      <a:pt x="1448" y="3541"/>
                    </a:lnTo>
                    <a:cubicBezTo>
                      <a:pt x="1477" y="3561"/>
                      <a:pt x="1482" y="3563"/>
                      <a:pt x="1481" y="3563"/>
                    </a:cubicBezTo>
                    <a:cubicBezTo>
                      <a:pt x="1481" y="3563"/>
                      <a:pt x="1480" y="3563"/>
                      <a:pt x="1479" y="3563"/>
                    </a:cubicBezTo>
                    <a:cubicBezTo>
                      <a:pt x="1476" y="3563"/>
                      <a:pt x="1468" y="3565"/>
                      <a:pt x="1488" y="3600"/>
                    </a:cubicBezTo>
                    <a:cubicBezTo>
                      <a:pt x="1510" y="3638"/>
                      <a:pt x="1580" y="3677"/>
                      <a:pt x="1632" y="3677"/>
                    </a:cubicBezTo>
                    <a:cubicBezTo>
                      <a:pt x="1674" y="3677"/>
                      <a:pt x="1704" y="3651"/>
                      <a:pt x="1686" y="3580"/>
                    </a:cubicBezTo>
                    <a:cubicBezTo>
                      <a:pt x="1675" y="3520"/>
                      <a:pt x="1661" y="3505"/>
                      <a:pt x="1646" y="3505"/>
                    </a:cubicBezTo>
                    <a:cubicBezTo>
                      <a:pt x="1632" y="3505"/>
                      <a:pt x="1619" y="3516"/>
                      <a:pt x="1606" y="3516"/>
                    </a:cubicBezTo>
                    <a:cubicBezTo>
                      <a:pt x="1595" y="3516"/>
                      <a:pt x="1586" y="3509"/>
                      <a:pt x="1577" y="3481"/>
                    </a:cubicBezTo>
                    <a:cubicBezTo>
                      <a:pt x="1567" y="3451"/>
                      <a:pt x="1557" y="3422"/>
                      <a:pt x="1548" y="3402"/>
                    </a:cubicBezTo>
                    <a:cubicBezTo>
                      <a:pt x="1538" y="3372"/>
                      <a:pt x="1538" y="3362"/>
                      <a:pt x="1528" y="3342"/>
                    </a:cubicBezTo>
                    <a:cubicBezTo>
                      <a:pt x="1518" y="3322"/>
                      <a:pt x="1508" y="3313"/>
                      <a:pt x="1488" y="3313"/>
                    </a:cubicBezTo>
                    <a:cubicBezTo>
                      <a:pt x="1485" y="3311"/>
                      <a:pt x="1481" y="3310"/>
                      <a:pt x="1477" y="3310"/>
                    </a:cubicBezTo>
                    <a:cubicBezTo>
                      <a:pt x="1458" y="3310"/>
                      <a:pt x="1435" y="3328"/>
                      <a:pt x="1419" y="3352"/>
                    </a:cubicBezTo>
                    <a:cubicBezTo>
                      <a:pt x="1399" y="3372"/>
                      <a:pt x="1369" y="3402"/>
                      <a:pt x="1359" y="3402"/>
                    </a:cubicBezTo>
                    <a:cubicBezTo>
                      <a:pt x="1341" y="3402"/>
                      <a:pt x="1322" y="3271"/>
                      <a:pt x="1361" y="3271"/>
                    </a:cubicBezTo>
                    <a:cubicBezTo>
                      <a:pt x="1363" y="3271"/>
                      <a:pt x="1366" y="3272"/>
                      <a:pt x="1369" y="3273"/>
                    </a:cubicBezTo>
                    <a:cubicBezTo>
                      <a:pt x="1385" y="3278"/>
                      <a:pt x="1398" y="3281"/>
                      <a:pt x="1407" y="3281"/>
                    </a:cubicBezTo>
                    <a:cubicBezTo>
                      <a:pt x="1432" y="3281"/>
                      <a:pt x="1427" y="3257"/>
                      <a:pt x="1369" y="3184"/>
                    </a:cubicBezTo>
                    <a:cubicBezTo>
                      <a:pt x="1369" y="3184"/>
                      <a:pt x="1369" y="3184"/>
                      <a:pt x="1359" y="3174"/>
                    </a:cubicBezTo>
                    <a:cubicBezTo>
                      <a:pt x="1291" y="3089"/>
                      <a:pt x="1318" y="3019"/>
                      <a:pt x="1358" y="3019"/>
                    </a:cubicBezTo>
                    <a:cubicBezTo>
                      <a:pt x="1365" y="3019"/>
                      <a:pt x="1372" y="3021"/>
                      <a:pt x="1379" y="3025"/>
                    </a:cubicBezTo>
                    <a:cubicBezTo>
                      <a:pt x="1409" y="3035"/>
                      <a:pt x="1419" y="3084"/>
                      <a:pt x="1429" y="3134"/>
                    </a:cubicBezTo>
                    <a:cubicBezTo>
                      <a:pt x="1429" y="3184"/>
                      <a:pt x="1438" y="3223"/>
                      <a:pt x="1448" y="3223"/>
                    </a:cubicBezTo>
                    <a:cubicBezTo>
                      <a:pt x="1448" y="3228"/>
                      <a:pt x="1456" y="3231"/>
                      <a:pt x="1466" y="3231"/>
                    </a:cubicBezTo>
                    <a:cubicBezTo>
                      <a:pt x="1476" y="3231"/>
                      <a:pt x="1488" y="3228"/>
                      <a:pt x="1498" y="3223"/>
                    </a:cubicBezTo>
                    <a:cubicBezTo>
                      <a:pt x="1538" y="3213"/>
                      <a:pt x="1577" y="3184"/>
                      <a:pt x="1538" y="3084"/>
                    </a:cubicBezTo>
                    <a:cubicBezTo>
                      <a:pt x="1538" y="3084"/>
                      <a:pt x="1528" y="3075"/>
                      <a:pt x="1528" y="3075"/>
                    </a:cubicBezTo>
                    <a:cubicBezTo>
                      <a:pt x="1468" y="2936"/>
                      <a:pt x="1429" y="2995"/>
                      <a:pt x="1409" y="2956"/>
                    </a:cubicBezTo>
                    <a:cubicBezTo>
                      <a:pt x="1383" y="2922"/>
                      <a:pt x="1372" y="2772"/>
                      <a:pt x="1333" y="2772"/>
                    </a:cubicBezTo>
                    <a:cubicBezTo>
                      <a:pt x="1326" y="2772"/>
                      <a:pt x="1318" y="2777"/>
                      <a:pt x="1310" y="2787"/>
                    </a:cubicBezTo>
                    <a:cubicBezTo>
                      <a:pt x="1273" y="2846"/>
                      <a:pt x="1258" y="2915"/>
                      <a:pt x="1232" y="2915"/>
                    </a:cubicBezTo>
                    <a:cubicBezTo>
                      <a:pt x="1224" y="2915"/>
                      <a:pt x="1213" y="2907"/>
                      <a:pt x="1201" y="2886"/>
                    </a:cubicBezTo>
                    <a:cubicBezTo>
                      <a:pt x="1151" y="2807"/>
                      <a:pt x="1171" y="2728"/>
                      <a:pt x="1101" y="2708"/>
                    </a:cubicBezTo>
                    <a:cubicBezTo>
                      <a:pt x="1022" y="2688"/>
                      <a:pt x="1032" y="2648"/>
                      <a:pt x="1032" y="2618"/>
                    </a:cubicBezTo>
                    <a:cubicBezTo>
                      <a:pt x="1032" y="2582"/>
                      <a:pt x="990" y="2446"/>
                      <a:pt x="1037" y="2446"/>
                    </a:cubicBezTo>
                    <a:cubicBezTo>
                      <a:pt x="1041" y="2446"/>
                      <a:pt x="1046" y="2447"/>
                      <a:pt x="1052" y="2450"/>
                    </a:cubicBezTo>
                    <a:cubicBezTo>
                      <a:pt x="1111" y="2490"/>
                      <a:pt x="1091" y="2539"/>
                      <a:pt x="1151" y="2618"/>
                    </a:cubicBezTo>
                    <a:cubicBezTo>
                      <a:pt x="1178" y="2667"/>
                      <a:pt x="1211" y="2692"/>
                      <a:pt x="1232" y="2692"/>
                    </a:cubicBezTo>
                    <a:cubicBezTo>
                      <a:pt x="1250" y="2692"/>
                      <a:pt x="1259" y="2674"/>
                      <a:pt x="1250" y="2638"/>
                    </a:cubicBezTo>
                    <a:cubicBezTo>
                      <a:pt x="1240" y="2605"/>
                      <a:pt x="1240" y="2585"/>
                      <a:pt x="1249" y="2585"/>
                    </a:cubicBezTo>
                    <a:cubicBezTo>
                      <a:pt x="1259" y="2585"/>
                      <a:pt x="1279" y="2607"/>
                      <a:pt x="1310" y="2658"/>
                    </a:cubicBezTo>
                    <a:cubicBezTo>
                      <a:pt x="1339" y="2713"/>
                      <a:pt x="1367" y="2718"/>
                      <a:pt x="1396" y="2718"/>
                    </a:cubicBezTo>
                    <a:cubicBezTo>
                      <a:pt x="1403" y="2718"/>
                      <a:pt x="1410" y="2717"/>
                      <a:pt x="1417" y="2717"/>
                    </a:cubicBezTo>
                    <a:cubicBezTo>
                      <a:pt x="1441" y="2717"/>
                      <a:pt x="1467" y="2720"/>
                      <a:pt x="1498" y="2747"/>
                    </a:cubicBezTo>
                    <a:cubicBezTo>
                      <a:pt x="1522" y="2771"/>
                      <a:pt x="1547" y="2781"/>
                      <a:pt x="1569" y="2781"/>
                    </a:cubicBezTo>
                    <a:cubicBezTo>
                      <a:pt x="1610" y="2781"/>
                      <a:pt x="1633" y="2744"/>
                      <a:pt x="1587" y="2698"/>
                    </a:cubicBezTo>
                    <a:cubicBezTo>
                      <a:pt x="1587" y="2698"/>
                      <a:pt x="1577" y="2688"/>
                      <a:pt x="1567" y="2678"/>
                    </a:cubicBezTo>
                    <a:cubicBezTo>
                      <a:pt x="1508" y="2638"/>
                      <a:pt x="1458" y="2618"/>
                      <a:pt x="1429" y="2609"/>
                    </a:cubicBezTo>
                    <a:cubicBezTo>
                      <a:pt x="1409" y="2599"/>
                      <a:pt x="1389" y="2599"/>
                      <a:pt x="1389" y="2589"/>
                    </a:cubicBezTo>
                    <a:cubicBezTo>
                      <a:pt x="1397" y="2565"/>
                      <a:pt x="1373" y="2508"/>
                      <a:pt x="1410" y="2508"/>
                    </a:cubicBezTo>
                    <a:cubicBezTo>
                      <a:pt x="1419" y="2508"/>
                      <a:pt x="1431" y="2512"/>
                      <a:pt x="1448" y="2519"/>
                    </a:cubicBezTo>
                    <a:cubicBezTo>
                      <a:pt x="1462" y="2525"/>
                      <a:pt x="1475" y="2527"/>
                      <a:pt x="1487" y="2527"/>
                    </a:cubicBezTo>
                    <a:cubicBezTo>
                      <a:pt x="1519" y="2527"/>
                      <a:pt x="1543" y="2511"/>
                      <a:pt x="1557" y="2490"/>
                    </a:cubicBezTo>
                    <a:cubicBezTo>
                      <a:pt x="1567" y="2460"/>
                      <a:pt x="1567" y="2430"/>
                      <a:pt x="1548" y="2400"/>
                    </a:cubicBezTo>
                    <a:cubicBezTo>
                      <a:pt x="1538" y="2380"/>
                      <a:pt x="1528" y="2380"/>
                      <a:pt x="1518" y="2371"/>
                    </a:cubicBezTo>
                    <a:cubicBezTo>
                      <a:pt x="1493" y="2340"/>
                      <a:pt x="1473" y="2328"/>
                      <a:pt x="1447" y="2328"/>
                    </a:cubicBezTo>
                    <a:cubicBezTo>
                      <a:pt x="1431" y="2328"/>
                      <a:pt x="1412" y="2333"/>
                      <a:pt x="1389" y="2341"/>
                    </a:cubicBezTo>
                    <a:cubicBezTo>
                      <a:pt x="1323" y="2349"/>
                      <a:pt x="1263" y="2420"/>
                      <a:pt x="1223" y="2420"/>
                    </a:cubicBezTo>
                    <a:cubicBezTo>
                      <a:pt x="1214" y="2420"/>
                      <a:pt x="1207" y="2417"/>
                      <a:pt x="1201" y="2410"/>
                    </a:cubicBezTo>
                    <a:cubicBezTo>
                      <a:pt x="1161" y="2371"/>
                      <a:pt x="1230" y="2321"/>
                      <a:pt x="1181" y="2311"/>
                    </a:cubicBezTo>
                    <a:cubicBezTo>
                      <a:pt x="1131" y="2301"/>
                      <a:pt x="953" y="2291"/>
                      <a:pt x="1002" y="2242"/>
                    </a:cubicBezTo>
                    <a:cubicBezTo>
                      <a:pt x="1062" y="2192"/>
                      <a:pt x="1091" y="2133"/>
                      <a:pt x="1091" y="2133"/>
                    </a:cubicBezTo>
                    <a:cubicBezTo>
                      <a:pt x="1091" y="2133"/>
                      <a:pt x="1121" y="2019"/>
                      <a:pt x="1162" y="2019"/>
                    </a:cubicBezTo>
                    <a:cubicBezTo>
                      <a:pt x="1174" y="2019"/>
                      <a:pt x="1187" y="2029"/>
                      <a:pt x="1201" y="2053"/>
                    </a:cubicBezTo>
                    <a:cubicBezTo>
                      <a:pt x="1237" y="2120"/>
                      <a:pt x="1262" y="2138"/>
                      <a:pt x="1280" y="2138"/>
                    </a:cubicBezTo>
                    <a:cubicBezTo>
                      <a:pt x="1292" y="2138"/>
                      <a:pt x="1302" y="2130"/>
                      <a:pt x="1310" y="2123"/>
                    </a:cubicBezTo>
                    <a:cubicBezTo>
                      <a:pt x="1324" y="2100"/>
                      <a:pt x="1323" y="2056"/>
                      <a:pt x="1329" y="2056"/>
                    </a:cubicBezTo>
                    <a:cubicBezTo>
                      <a:pt x="1331" y="2056"/>
                      <a:pt x="1334" y="2061"/>
                      <a:pt x="1339" y="2073"/>
                    </a:cubicBezTo>
                    <a:cubicBezTo>
                      <a:pt x="1348" y="2095"/>
                      <a:pt x="1372" y="2109"/>
                      <a:pt x="1390" y="2109"/>
                    </a:cubicBezTo>
                    <a:cubicBezTo>
                      <a:pt x="1414" y="2109"/>
                      <a:pt x="1428" y="2085"/>
                      <a:pt x="1389" y="2024"/>
                    </a:cubicBezTo>
                    <a:cubicBezTo>
                      <a:pt x="1333" y="1944"/>
                      <a:pt x="1290" y="1883"/>
                      <a:pt x="1260" y="1883"/>
                    </a:cubicBezTo>
                    <a:cubicBezTo>
                      <a:pt x="1253" y="1883"/>
                      <a:pt x="1246" y="1887"/>
                      <a:pt x="1240" y="1895"/>
                    </a:cubicBezTo>
                    <a:cubicBezTo>
                      <a:pt x="1235" y="1900"/>
                      <a:pt x="1231" y="1903"/>
                      <a:pt x="1227" y="1903"/>
                    </a:cubicBezTo>
                    <a:cubicBezTo>
                      <a:pt x="1211" y="1903"/>
                      <a:pt x="1208" y="1854"/>
                      <a:pt x="1151" y="1805"/>
                    </a:cubicBezTo>
                    <a:cubicBezTo>
                      <a:pt x="1116" y="1775"/>
                      <a:pt x="1090" y="1769"/>
                      <a:pt x="1070" y="1769"/>
                    </a:cubicBezTo>
                    <a:cubicBezTo>
                      <a:pt x="1058" y="1769"/>
                      <a:pt x="1048" y="1771"/>
                      <a:pt x="1038" y="1771"/>
                    </a:cubicBezTo>
                    <a:cubicBezTo>
                      <a:pt x="1026" y="1771"/>
                      <a:pt x="1015" y="1768"/>
                      <a:pt x="1002" y="1756"/>
                    </a:cubicBezTo>
                    <a:cubicBezTo>
                      <a:pt x="963" y="1716"/>
                      <a:pt x="834" y="1676"/>
                      <a:pt x="923" y="1617"/>
                    </a:cubicBezTo>
                    <a:cubicBezTo>
                      <a:pt x="984" y="1576"/>
                      <a:pt x="1013" y="1554"/>
                      <a:pt x="1038" y="1554"/>
                    </a:cubicBezTo>
                    <a:cubicBezTo>
                      <a:pt x="1049" y="1554"/>
                      <a:pt x="1059" y="1558"/>
                      <a:pt x="1072" y="1567"/>
                    </a:cubicBezTo>
                    <a:cubicBezTo>
                      <a:pt x="1082" y="1581"/>
                      <a:pt x="1099" y="1588"/>
                      <a:pt x="1118" y="1588"/>
                    </a:cubicBezTo>
                    <a:cubicBezTo>
                      <a:pt x="1154" y="1588"/>
                      <a:pt x="1197" y="1563"/>
                      <a:pt x="1210" y="1518"/>
                    </a:cubicBezTo>
                    <a:cubicBezTo>
                      <a:pt x="1215" y="1499"/>
                      <a:pt x="1222" y="1492"/>
                      <a:pt x="1230" y="1492"/>
                    </a:cubicBezTo>
                    <a:cubicBezTo>
                      <a:pt x="1247" y="1492"/>
                      <a:pt x="1266" y="1523"/>
                      <a:pt x="1272" y="1523"/>
                    </a:cubicBezTo>
                    <a:cubicBezTo>
                      <a:pt x="1275" y="1523"/>
                      <a:pt x="1275" y="1517"/>
                      <a:pt x="1270" y="1498"/>
                    </a:cubicBezTo>
                    <a:cubicBezTo>
                      <a:pt x="1257" y="1445"/>
                      <a:pt x="1235" y="1414"/>
                      <a:pt x="1210" y="1414"/>
                    </a:cubicBezTo>
                    <a:cubicBezTo>
                      <a:pt x="1197" y="1414"/>
                      <a:pt x="1184" y="1422"/>
                      <a:pt x="1171" y="1439"/>
                    </a:cubicBezTo>
                    <a:cubicBezTo>
                      <a:pt x="1161" y="1450"/>
                      <a:pt x="1150" y="1455"/>
                      <a:pt x="1139" y="1455"/>
                    </a:cubicBezTo>
                    <a:cubicBezTo>
                      <a:pt x="1103" y="1455"/>
                      <a:pt x="1066" y="1402"/>
                      <a:pt x="1082" y="1349"/>
                    </a:cubicBezTo>
                    <a:cubicBezTo>
                      <a:pt x="1096" y="1299"/>
                      <a:pt x="1156" y="1260"/>
                      <a:pt x="1148" y="1260"/>
                    </a:cubicBezTo>
                    <a:cubicBezTo>
                      <a:pt x="1145" y="1260"/>
                      <a:pt x="1132" y="1266"/>
                      <a:pt x="1101" y="1280"/>
                    </a:cubicBezTo>
                    <a:cubicBezTo>
                      <a:pt x="982" y="1339"/>
                      <a:pt x="1012" y="1320"/>
                      <a:pt x="1032" y="1379"/>
                    </a:cubicBezTo>
                    <a:cubicBezTo>
                      <a:pt x="1038" y="1413"/>
                      <a:pt x="1001" y="1450"/>
                      <a:pt x="971" y="1450"/>
                    </a:cubicBezTo>
                    <a:cubicBezTo>
                      <a:pt x="948" y="1450"/>
                      <a:pt x="929" y="1429"/>
                      <a:pt x="933" y="1369"/>
                    </a:cubicBezTo>
                    <a:cubicBezTo>
                      <a:pt x="953" y="1220"/>
                      <a:pt x="883" y="1121"/>
                      <a:pt x="963" y="1121"/>
                    </a:cubicBezTo>
                    <a:cubicBezTo>
                      <a:pt x="1022" y="1121"/>
                      <a:pt x="1020" y="1148"/>
                      <a:pt x="1026" y="1148"/>
                    </a:cubicBezTo>
                    <a:cubicBezTo>
                      <a:pt x="1030" y="1148"/>
                      <a:pt x="1035" y="1141"/>
                      <a:pt x="1052" y="1121"/>
                    </a:cubicBezTo>
                    <a:cubicBezTo>
                      <a:pt x="1091" y="1062"/>
                      <a:pt x="1240" y="1111"/>
                      <a:pt x="1171" y="1032"/>
                    </a:cubicBezTo>
                    <a:cubicBezTo>
                      <a:pt x="1119" y="973"/>
                      <a:pt x="1095" y="925"/>
                      <a:pt x="1069" y="925"/>
                    </a:cubicBezTo>
                    <a:cubicBezTo>
                      <a:pt x="1061" y="925"/>
                      <a:pt x="1052" y="930"/>
                      <a:pt x="1042" y="943"/>
                    </a:cubicBezTo>
                    <a:cubicBezTo>
                      <a:pt x="1008" y="976"/>
                      <a:pt x="978" y="988"/>
                      <a:pt x="955" y="988"/>
                    </a:cubicBezTo>
                    <a:cubicBezTo>
                      <a:pt x="909" y="988"/>
                      <a:pt x="890" y="943"/>
                      <a:pt x="923" y="923"/>
                    </a:cubicBezTo>
                    <a:cubicBezTo>
                      <a:pt x="971" y="885"/>
                      <a:pt x="1019" y="754"/>
                      <a:pt x="995" y="754"/>
                    </a:cubicBezTo>
                    <a:cubicBezTo>
                      <a:pt x="994" y="754"/>
                      <a:pt x="993" y="754"/>
                      <a:pt x="992" y="754"/>
                    </a:cubicBezTo>
                    <a:cubicBezTo>
                      <a:pt x="984" y="759"/>
                      <a:pt x="974" y="761"/>
                      <a:pt x="962" y="761"/>
                    </a:cubicBezTo>
                    <a:cubicBezTo>
                      <a:pt x="922" y="761"/>
                      <a:pt x="871" y="734"/>
                      <a:pt x="863" y="695"/>
                    </a:cubicBezTo>
                    <a:cubicBezTo>
                      <a:pt x="858" y="670"/>
                      <a:pt x="853" y="665"/>
                      <a:pt x="849" y="665"/>
                    </a:cubicBezTo>
                    <a:cubicBezTo>
                      <a:pt x="845" y="665"/>
                      <a:pt x="842" y="667"/>
                      <a:pt x="839" y="667"/>
                    </a:cubicBezTo>
                    <a:cubicBezTo>
                      <a:pt x="837" y="667"/>
                      <a:pt x="835" y="667"/>
                      <a:pt x="834" y="665"/>
                    </a:cubicBezTo>
                    <a:cubicBezTo>
                      <a:pt x="824" y="645"/>
                      <a:pt x="853" y="526"/>
                      <a:pt x="893" y="477"/>
                    </a:cubicBezTo>
                    <a:cubicBezTo>
                      <a:pt x="916" y="446"/>
                      <a:pt x="956" y="433"/>
                      <a:pt x="943" y="433"/>
                    </a:cubicBezTo>
                    <a:cubicBezTo>
                      <a:pt x="939" y="433"/>
                      <a:pt x="929" y="435"/>
                      <a:pt x="913" y="437"/>
                    </a:cubicBezTo>
                    <a:cubicBezTo>
                      <a:pt x="859" y="445"/>
                      <a:pt x="829" y="518"/>
                      <a:pt x="814" y="518"/>
                    </a:cubicBezTo>
                    <a:cubicBezTo>
                      <a:pt x="809" y="518"/>
                      <a:pt x="806" y="512"/>
                      <a:pt x="804" y="497"/>
                    </a:cubicBezTo>
                    <a:cubicBezTo>
                      <a:pt x="794" y="417"/>
                      <a:pt x="804" y="318"/>
                      <a:pt x="774" y="259"/>
                    </a:cubicBezTo>
                    <a:cubicBezTo>
                      <a:pt x="759" y="220"/>
                      <a:pt x="744" y="0"/>
                      <a:pt x="7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6" name="Google Shape;4846;p31"/>
              <p:cNvSpPr/>
              <p:nvPr/>
            </p:nvSpPr>
            <p:spPr>
              <a:xfrm>
                <a:off x="11684049" y="-1957611"/>
                <a:ext cx="38484" cy="30916"/>
              </a:xfrm>
              <a:custGeom>
                <a:avLst/>
                <a:gdLst/>
                <a:ahLst/>
                <a:cxnLst/>
                <a:rect l="l" t="t" r="r" b="b"/>
                <a:pathLst>
                  <a:path w="239" h="192" extrusionOk="0">
                    <a:moveTo>
                      <a:pt x="30" y="0"/>
                    </a:moveTo>
                    <a:cubicBezTo>
                      <a:pt x="11" y="10"/>
                      <a:pt x="1" y="20"/>
                      <a:pt x="1" y="40"/>
                    </a:cubicBezTo>
                    <a:cubicBezTo>
                      <a:pt x="11" y="40"/>
                      <a:pt x="21" y="50"/>
                      <a:pt x="30" y="70"/>
                    </a:cubicBezTo>
                    <a:cubicBezTo>
                      <a:pt x="40" y="70"/>
                      <a:pt x="50" y="80"/>
                      <a:pt x="60" y="90"/>
                    </a:cubicBezTo>
                    <a:cubicBezTo>
                      <a:pt x="100" y="119"/>
                      <a:pt x="80" y="129"/>
                      <a:pt x="140" y="179"/>
                    </a:cubicBezTo>
                    <a:cubicBezTo>
                      <a:pt x="154" y="188"/>
                      <a:pt x="166" y="191"/>
                      <a:pt x="176" y="191"/>
                    </a:cubicBezTo>
                    <a:cubicBezTo>
                      <a:pt x="202" y="191"/>
                      <a:pt x="218" y="170"/>
                      <a:pt x="239" y="149"/>
                    </a:cubicBezTo>
                    <a:cubicBezTo>
                      <a:pt x="219" y="139"/>
                      <a:pt x="189" y="129"/>
                      <a:pt x="159" y="109"/>
                    </a:cubicBezTo>
                    <a:cubicBezTo>
                      <a:pt x="149" y="100"/>
                      <a:pt x="120" y="80"/>
                      <a:pt x="90" y="70"/>
                    </a:cubicBezTo>
                    <a:cubicBezTo>
                      <a:pt x="70" y="60"/>
                      <a:pt x="60" y="40"/>
                      <a:pt x="50" y="30"/>
                    </a:cubicBezTo>
                    <a:cubicBezTo>
                      <a:pt x="40" y="20"/>
                      <a:pt x="40" y="1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7" name="Google Shape;4847;p31"/>
              <p:cNvSpPr/>
              <p:nvPr/>
            </p:nvSpPr>
            <p:spPr>
              <a:xfrm>
                <a:off x="11676159" y="-2142788"/>
                <a:ext cx="16102" cy="26086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62" extrusionOk="0">
                    <a:moveTo>
                      <a:pt x="0" y="0"/>
                    </a:moveTo>
                    <a:cubicBezTo>
                      <a:pt x="10" y="10"/>
                      <a:pt x="10" y="20"/>
                      <a:pt x="20" y="40"/>
                    </a:cubicBezTo>
                    <a:cubicBezTo>
                      <a:pt x="20" y="50"/>
                      <a:pt x="20" y="50"/>
                      <a:pt x="20" y="60"/>
                    </a:cubicBezTo>
                    <a:cubicBezTo>
                      <a:pt x="20" y="80"/>
                      <a:pt x="20" y="99"/>
                      <a:pt x="10" y="119"/>
                    </a:cubicBezTo>
                    <a:cubicBezTo>
                      <a:pt x="10" y="139"/>
                      <a:pt x="10" y="149"/>
                      <a:pt x="10" y="149"/>
                    </a:cubicBezTo>
                    <a:cubicBezTo>
                      <a:pt x="10" y="159"/>
                      <a:pt x="10" y="159"/>
                      <a:pt x="10" y="159"/>
                    </a:cubicBezTo>
                    <a:cubicBezTo>
                      <a:pt x="13" y="161"/>
                      <a:pt x="17" y="161"/>
                      <a:pt x="21" y="161"/>
                    </a:cubicBezTo>
                    <a:cubicBezTo>
                      <a:pt x="40" y="161"/>
                      <a:pt x="66" y="142"/>
                      <a:pt x="99" y="109"/>
                    </a:cubicBezTo>
                    <a:cubicBezTo>
                      <a:pt x="79" y="89"/>
                      <a:pt x="50" y="60"/>
                      <a:pt x="30" y="20"/>
                    </a:cubicBezTo>
                    <a:cubicBezTo>
                      <a:pt x="20" y="10"/>
                      <a:pt x="10" y="1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8" name="Google Shape;4848;p31"/>
              <p:cNvSpPr/>
              <p:nvPr/>
            </p:nvSpPr>
            <p:spPr>
              <a:xfrm>
                <a:off x="11711262" y="-1710441"/>
                <a:ext cx="23992" cy="19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22" extrusionOk="0">
                    <a:moveTo>
                      <a:pt x="54" y="1"/>
                    </a:moveTo>
                    <a:cubicBezTo>
                      <a:pt x="50" y="1"/>
                      <a:pt x="45" y="1"/>
                      <a:pt x="40" y="2"/>
                    </a:cubicBezTo>
                    <a:cubicBezTo>
                      <a:pt x="0" y="12"/>
                      <a:pt x="30" y="32"/>
                      <a:pt x="70" y="121"/>
                    </a:cubicBezTo>
                    <a:cubicBezTo>
                      <a:pt x="80" y="121"/>
                      <a:pt x="90" y="111"/>
                      <a:pt x="109" y="111"/>
                    </a:cubicBezTo>
                    <a:cubicBezTo>
                      <a:pt x="119" y="101"/>
                      <a:pt x="129" y="101"/>
                      <a:pt x="149" y="101"/>
                    </a:cubicBezTo>
                    <a:cubicBezTo>
                      <a:pt x="139" y="91"/>
                      <a:pt x="139" y="91"/>
                      <a:pt x="139" y="91"/>
                    </a:cubicBezTo>
                    <a:cubicBezTo>
                      <a:pt x="112" y="38"/>
                      <a:pt x="94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9" name="Google Shape;4849;p31"/>
              <p:cNvSpPr/>
              <p:nvPr/>
            </p:nvSpPr>
            <p:spPr>
              <a:xfrm>
                <a:off x="11347188" y="-2253411"/>
                <a:ext cx="3381" cy="5314"/>
              </a:xfrm>
              <a:custGeom>
                <a:avLst/>
                <a:gdLst/>
                <a:ahLst/>
                <a:cxnLst/>
                <a:rect l="l" t="t" r="r" b="b"/>
                <a:pathLst>
                  <a:path w="21" h="33" extrusionOk="0">
                    <a:moveTo>
                      <a:pt x="11" y="0"/>
                    </a:moveTo>
                    <a:cubicBezTo>
                      <a:pt x="1" y="0"/>
                      <a:pt x="1" y="17"/>
                      <a:pt x="1" y="33"/>
                    </a:cubicBezTo>
                    <a:cubicBezTo>
                      <a:pt x="10" y="23"/>
                      <a:pt x="20" y="13"/>
                      <a:pt x="20" y="3"/>
                    </a:cubicBezTo>
                    <a:cubicBezTo>
                      <a:pt x="17" y="1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0" name="Google Shape;4850;p31"/>
              <p:cNvSpPr/>
              <p:nvPr/>
            </p:nvSpPr>
            <p:spPr>
              <a:xfrm>
                <a:off x="11327544" y="-2135542"/>
                <a:ext cx="7085" cy="2415"/>
              </a:xfrm>
              <a:custGeom>
                <a:avLst/>
                <a:gdLst/>
                <a:ahLst/>
                <a:cxnLst/>
                <a:rect l="l" t="t" r="r" b="b"/>
                <a:pathLst>
                  <a:path w="44" h="15" extrusionOk="0">
                    <a:moveTo>
                      <a:pt x="14" y="1"/>
                    </a:moveTo>
                    <a:cubicBezTo>
                      <a:pt x="0" y="1"/>
                      <a:pt x="9" y="8"/>
                      <a:pt x="23" y="15"/>
                    </a:cubicBezTo>
                    <a:cubicBezTo>
                      <a:pt x="33" y="15"/>
                      <a:pt x="33" y="5"/>
                      <a:pt x="43" y="5"/>
                    </a:cubicBezTo>
                    <a:cubicBezTo>
                      <a:pt x="29" y="2"/>
                      <a:pt x="19" y="1"/>
                      <a:pt x="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1" name="Google Shape;4851;p31"/>
              <p:cNvSpPr/>
              <p:nvPr/>
            </p:nvSpPr>
            <p:spPr>
              <a:xfrm>
                <a:off x="11316916" y="-2125720"/>
                <a:ext cx="6441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40" h="34" extrusionOk="0">
                    <a:moveTo>
                      <a:pt x="17" y="1"/>
                    </a:moveTo>
                    <a:cubicBezTo>
                      <a:pt x="1" y="1"/>
                      <a:pt x="4" y="17"/>
                      <a:pt x="20" y="33"/>
                    </a:cubicBezTo>
                    <a:cubicBezTo>
                      <a:pt x="20" y="33"/>
                      <a:pt x="30" y="23"/>
                      <a:pt x="40" y="3"/>
                    </a:cubicBezTo>
                    <a:lnTo>
                      <a:pt x="30" y="3"/>
                    </a:lnTo>
                    <a:cubicBezTo>
                      <a:pt x="24" y="1"/>
                      <a:pt x="20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2" name="Google Shape;4852;p31"/>
              <p:cNvSpPr/>
              <p:nvPr/>
            </p:nvSpPr>
            <p:spPr>
              <a:xfrm>
                <a:off x="11442997" y="-2333440"/>
                <a:ext cx="3059" cy="2415"/>
              </a:xfrm>
              <a:custGeom>
                <a:avLst/>
                <a:gdLst/>
                <a:ahLst/>
                <a:cxnLst/>
                <a:rect l="l" t="t" r="r" b="b"/>
                <a:pathLst>
                  <a:path w="19" h="15" extrusionOk="0">
                    <a:moveTo>
                      <a:pt x="13" y="0"/>
                    </a:moveTo>
                    <a:cubicBezTo>
                      <a:pt x="10" y="0"/>
                      <a:pt x="6" y="1"/>
                      <a:pt x="1" y="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5" y="7"/>
                      <a:pt x="19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3" name="Google Shape;4853;p31"/>
              <p:cNvSpPr/>
              <p:nvPr/>
            </p:nvSpPr>
            <p:spPr>
              <a:xfrm>
                <a:off x="11388732" y="-2152611"/>
                <a:ext cx="6602" cy="2737"/>
              </a:xfrm>
              <a:custGeom>
                <a:avLst/>
                <a:gdLst/>
                <a:ahLst/>
                <a:cxnLst/>
                <a:rect l="l" t="t" r="r" b="b"/>
                <a:pathLst>
                  <a:path w="41" h="17" extrusionOk="0">
                    <a:moveTo>
                      <a:pt x="16" y="0"/>
                    </a:moveTo>
                    <a:cubicBezTo>
                      <a:pt x="7" y="0"/>
                      <a:pt x="0" y="6"/>
                      <a:pt x="0" y="12"/>
                    </a:cubicBezTo>
                    <a:cubicBezTo>
                      <a:pt x="4" y="15"/>
                      <a:pt x="7" y="16"/>
                      <a:pt x="11" y="16"/>
                    </a:cubicBezTo>
                    <a:cubicBezTo>
                      <a:pt x="18" y="16"/>
                      <a:pt x="27" y="12"/>
                      <a:pt x="40" y="12"/>
                    </a:cubicBezTo>
                    <a:cubicBezTo>
                      <a:pt x="32" y="3"/>
                      <a:pt x="23" y="0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4" name="Google Shape;4854;p31"/>
              <p:cNvSpPr/>
              <p:nvPr/>
            </p:nvSpPr>
            <p:spPr>
              <a:xfrm>
                <a:off x="11383902" y="-2076930"/>
                <a:ext cx="16102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27" extrusionOk="0">
                    <a:moveTo>
                      <a:pt x="33" y="0"/>
                    </a:moveTo>
                    <a:cubicBezTo>
                      <a:pt x="23" y="0"/>
                      <a:pt x="16" y="8"/>
                      <a:pt x="11" y="18"/>
                    </a:cubicBezTo>
                    <a:cubicBezTo>
                      <a:pt x="1" y="27"/>
                      <a:pt x="30" y="57"/>
                      <a:pt x="40" y="77"/>
                    </a:cubicBezTo>
                    <a:cubicBezTo>
                      <a:pt x="50" y="77"/>
                      <a:pt x="50" y="107"/>
                      <a:pt x="60" y="127"/>
                    </a:cubicBezTo>
                    <a:cubicBezTo>
                      <a:pt x="70" y="107"/>
                      <a:pt x="80" y="87"/>
                      <a:pt x="100" y="67"/>
                    </a:cubicBezTo>
                    <a:cubicBezTo>
                      <a:pt x="90" y="57"/>
                      <a:pt x="80" y="47"/>
                      <a:pt x="70" y="27"/>
                    </a:cubicBezTo>
                    <a:cubicBezTo>
                      <a:pt x="55" y="8"/>
                      <a:pt x="43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5" name="Google Shape;4855;p31"/>
              <p:cNvSpPr/>
              <p:nvPr/>
            </p:nvSpPr>
            <p:spPr>
              <a:xfrm>
                <a:off x="11359909" y="-2077413"/>
                <a:ext cx="27374" cy="26247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6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30"/>
                      <a:pt x="31" y="70"/>
                      <a:pt x="60" y="110"/>
                    </a:cubicBezTo>
                    <a:cubicBezTo>
                      <a:pt x="99" y="148"/>
                      <a:pt x="125" y="163"/>
                      <a:pt x="149" y="163"/>
                    </a:cubicBezTo>
                    <a:cubicBezTo>
                      <a:pt x="156" y="163"/>
                      <a:pt x="163" y="162"/>
                      <a:pt x="169" y="159"/>
                    </a:cubicBezTo>
                    <a:cubicBezTo>
                      <a:pt x="169" y="149"/>
                      <a:pt x="169" y="140"/>
                      <a:pt x="169" y="130"/>
                    </a:cubicBezTo>
                    <a:cubicBezTo>
                      <a:pt x="169" y="113"/>
                      <a:pt x="142" y="63"/>
                      <a:pt x="122" y="63"/>
                    </a:cubicBezTo>
                    <a:cubicBezTo>
                      <a:pt x="117" y="63"/>
                      <a:pt x="113" y="65"/>
                      <a:pt x="110" y="70"/>
                    </a:cubicBezTo>
                    <a:cubicBezTo>
                      <a:pt x="107" y="73"/>
                      <a:pt x="103" y="74"/>
                      <a:pt x="99" y="74"/>
                    </a:cubicBezTo>
                    <a:cubicBezTo>
                      <a:pt x="72" y="74"/>
                      <a:pt x="19" y="28"/>
                      <a:pt x="11" y="11"/>
                    </a:cubicBezTo>
                    <a:cubicBezTo>
                      <a:pt x="1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6" name="Google Shape;4856;p31"/>
              <p:cNvSpPr/>
              <p:nvPr/>
            </p:nvSpPr>
            <p:spPr>
              <a:xfrm>
                <a:off x="11364740" y="-2219435"/>
                <a:ext cx="11433" cy="16102"/>
              </a:xfrm>
              <a:custGeom>
                <a:avLst/>
                <a:gdLst/>
                <a:ahLst/>
                <a:cxnLst/>
                <a:rect l="l" t="t" r="r" b="b"/>
                <a:pathLst>
                  <a:path w="71" h="100" extrusionOk="0">
                    <a:moveTo>
                      <a:pt x="1" y="0"/>
                    </a:moveTo>
                    <a:cubicBezTo>
                      <a:pt x="1" y="30"/>
                      <a:pt x="1" y="60"/>
                      <a:pt x="30" y="80"/>
                    </a:cubicBezTo>
                    <a:cubicBezTo>
                      <a:pt x="40" y="90"/>
                      <a:pt x="60" y="90"/>
                      <a:pt x="70" y="99"/>
                    </a:cubicBezTo>
                    <a:cubicBezTo>
                      <a:pt x="60" y="80"/>
                      <a:pt x="50" y="60"/>
                      <a:pt x="40" y="50"/>
                    </a:cubicBezTo>
                    <a:cubicBezTo>
                      <a:pt x="20" y="20"/>
                      <a:pt x="20" y="1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7" name="Google Shape;4857;p31"/>
              <p:cNvSpPr/>
              <p:nvPr/>
            </p:nvSpPr>
            <p:spPr>
              <a:xfrm>
                <a:off x="11367477" y="-2470793"/>
                <a:ext cx="88401" cy="125437"/>
              </a:xfrm>
              <a:custGeom>
                <a:avLst/>
                <a:gdLst/>
                <a:ahLst/>
                <a:cxnLst/>
                <a:rect l="l" t="t" r="r" b="b"/>
                <a:pathLst>
                  <a:path w="549" h="779" extrusionOk="0">
                    <a:moveTo>
                      <a:pt x="212" y="0"/>
                    </a:moveTo>
                    <a:cubicBezTo>
                      <a:pt x="212" y="0"/>
                      <a:pt x="212" y="13"/>
                      <a:pt x="212" y="44"/>
                    </a:cubicBezTo>
                    <a:lnTo>
                      <a:pt x="212" y="133"/>
                    </a:lnTo>
                    <a:cubicBezTo>
                      <a:pt x="212" y="107"/>
                      <a:pt x="209" y="97"/>
                      <a:pt x="205" y="97"/>
                    </a:cubicBezTo>
                    <a:cubicBezTo>
                      <a:pt x="198" y="97"/>
                      <a:pt x="188" y="126"/>
                      <a:pt x="182" y="163"/>
                    </a:cubicBezTo>
                    <a:cubicBezTo>
                      <a:pt x="182" y="203"/>
                      <a:pt x="172" y="243"/>
                      <a:pt x="162" y="252"/>
                    </a:cubicBezTo>
                    <a:cubicBezTo>
                      <a:pt x="152" y="282"/>
                      <a:pt x="162" y="282"/>
                      <a:pt x="152" y="332"/>
                    </a:cubicBezTo>
                    <a:cubicBezTo>
                      <a:pt x="152" y="357"/>
                      <a:pt x="150" y="365"/>
                      <a:pt x="144" y="365"/>
                    </a:cubicBezTo>
                    <a:cubicBezTo>
                      <a:pt x="136" y="365"/>
                      <a:pt x="121" y="352"/>
                      <a:pt x="93" y="352"/>
                    </a:cubicBezTo>
                    <a:cubicBezTo>
                      <a:pt x="88" y="350"/>
                      <a:pt x="85" y="350"/>
                      <a:pt x="82" y="350"/>
                    </a:cubicBezTo>
                    <a:cubicBezTo>
                      <a:pt x="61" y="350"/>
                      <a:pt x="72" y="373"/>
                      <a:pt x="93" y="373"/>
                    </a:cubicBezTo>
                    <a:cubicBezTo>
                      <a:pt x="96" y="373"/>
                      <a:pt x="99" y="373"/>
                      <a:pt x="103" y="371"/>
                    </a:cubicBezTo>
                    <a:cubicBezTo>
                      <a:pt x="122" y="371"/>
                      <a:pt x="152" y="411"/>
                      <a:pt x="142" y="421"/>
                    </a:cubicBezTo>
                    <a:cubicBezTo>
                      <a:pt x="142" y="431"/>
                      <a:pt x="83" y="451"/>
                      <a:pt x="103" y="500"/>
                    </a:cubicBezTo>
                    <a:cubicBezTo>
                      <a:pt x="118" y="531"/>
                      <a:pt x="92" y="544"/>
                      <a:pt x="66" y="544"/>
                    </a:cubicBezTo>
                    <a:cubicBezTo>
                      <a:pt x="58" y="544"/>
                      <a:pt x="50" y="542"/>
                      <a:pt x="43" y="540"/>
                    </a:cubicBezTo>
                    <a:cubicBezTo>
                      <a:pt x="40" y="538"/>
                      <a:pt x="36" y="537"/>
                      <a:pt x="32" y="537"/>
                    </a:cubicBezTo>
                    <a:cubicBezTo>
                      <a:pt x="15" y="537"/>
                      <a:pt x="1" y="554"/>
                      <a:pt x="33" y="570"/>
                    </a:cubicBezTo>
                    <a:cubicBezTo>
                      <a:pt x="43" y="580"/>
                      <a:pt x="53" y="609"/>
                      <a:pt x="43" y="629"/>
                    </a:cubicBezTo>
                    <a:cubicBezTo>
                      <a:pt x="61" y="653"/>
                      <a:pt x="76" y="666"/>
                      <a:pt x="93" y="666"/>
                    </a:cubicBezTo>
                    <a:cubicBezTo>
                      <a:pt x="104" y="666"/>
                      <a:pt x="117" y="661"/>
                      <a:pt x="132" y="649"/>
                    </a:cubicBezTo>
                    <a:cubicBezTo>
                      <a:pt x="147" y="637"/>
                      <a:pt x="162" y="631"/>
                      <a:pt x="179" y="631"/>
                    </a:cubicBezTo>
                    <a:cubicBezTo>
                      <a:pt x="229" y="631"/>
                      <a:pt x="288" y="683"/>
                      <a:pt x="370" y="758"/>
                    </a:cubicBezTo>
                    <a:cubicBezTo>
                      <a:pt x="395" y="764"/>
                      <a:pt x="397" y="778"/>
                      <a:pt x="402" y="778"/>
                    </a:cubicBezTo>
                    <a:cubicBezTo>
                      <a:pt x="405" y="778"/>
                      <a:pt x="409" y="773"/>
                      <a:pt x="420" y="758"/>
                    </a:cubicBezTo>
                    <a:cubicBezTo>
                      <a:pt x="450" y="718"/>
                      <a:pt x="549" y="748"/>
                      <a:pt x="499" y="699"/>
                    </a:cubicBezTo>
                    <a:cubicBezTo>
                      <a:pt x="463" y="655"/>
                      <a:pt x="448" y="627"/>
                      <a:pt x="431" y="627"/>
                    </a:cubicBezTo>
                    <a:cubicBezTo>
                      <a:pt x="425" y="627"/>
                      <a:pt x="418" y="631"/>
                      <a:pt x="410" y="639"/>
                    </a:cubicBezTo>
                    <a:cubicBezTo>
                      <a:pt x="389" y="663"/>
                      <a:pt x="370" y="672"/>
                      <a:pt x="354" y="672"/>
                    </a:cubicBezTo>
                    <a:cubicBezTo>
                      <a:pt x="326" y="672"/>
                      <a:pt x="311" y="642"/>
                      <a:pt x="331" y="629"/>
                    </a:cubicBezTo>
                    <a:cubicBezTo>
                      <a:pt x="368" y="601"/>
                      <a:pt x="397" y="510"/>
                      <a:pt x="383" y="510"/>
                    </a:cubicBezTo>
                    <a:cubicBezTo>
                      <a:pt x="382" y="510"/>
                      <a:pt x="381" y="510"/>
                      <a:pt x="380" y="510"/>
                    </a:cubicBezTo>
                    <a:cubicBezTo>
                      <a:pt x="377" y="512"/>
                      <a:pt x="372" y="513"/>
                      <a:pt x="366" y="513"/>
                    </a:cubicBezTo>
                    <a:cubicBezTo>
                      <a:pt x="341" y="513"/>
                      <a:pt x="299" y="495"/>
                      <a:pt x="291" y="471"/>
                    </a:cubicBezTo>
                    <a:cubicBezTo>
                      <a:pt x="291" y="456"/>
                      <a:pt x="289" y="453"/>
                      <a:pt x="285" y="453"/>
                    </a:cubicBezTo>
                    <a:cubicBezTo>
                      <a:pt x="283" y="453"/>
                      <a:pt x="281" y="454"/>
                      <a:pt x="278" y="454"/>
                    </a:cubicBezTo>
                    <a:cubicBezTo>
                      <a:pt x="276" y="454"/>
                      <a:pt x="274" y="453"/>
                      <a:pt x="271" y="451"/>
                    </a:cubicBezTo>
                    <a:cubicBezTo>
                      <a:pt x="271" y="441"/>
                      <a:pt x="291" y="362"/>
                      <a:pt x="311" y="322"/>
                    </a:cubicBezTo>
                    <a:cubicBezTo>
                      <a:pt x="331" y="292"/>
                      <a:pt x="370" y="292"/>
                      <a:pt x="331" y="292"/>
                    </a:cubicBezTo>
                    <a:cubicBezTo>
                      <a:pt x="293" y="300"/>
                      <a:pt x="272" y="348"/>
                      <a:pt x="260" y="348"/>
                    </a:cubicBezTo>
                    <a:cubicBezTo>
                      <a:pt x="257" y="348"/>
                      <a:pt x="254" y="343"/>
                      <a:pt x="251" y="332"/>
                    </a:cubicBezTo>
                    <a:cubicBezTo>
                      <a:pt x="251" y="282"/>
                      <a:pt x="251" y="213"/>
                      <a:pt x="232" y="183"/>
                    </a:cubicBezTo>
                    <a:cubicBezTo>
                      <a:pt x="232" y="173"/>
                      <a:pt x="232" y="143"/>
                      <a:pt x="222" y="114"/>
                    </a:cubicBezTo>
                    <a:cubicBezTo>
                      <a:pt x="215" y="59"/>
                      <a:pt x="213" y="0"/>
                      <a:pt x="2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8" name="Google Shape;4858;p31"/>
              <p:cNvSpPr/>
              <p:nvPr/>
            </p:nvSpPr>
            <p:spPr>
              <a:xfrm>
                <a:off x="11479710" y="-2173222"/>
                <a:ext cx="16102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4" extrusionOk="0">
                    <a:moveTo>
                      <a:pt x="1" y="1"/>
                    </a:moveTo>
                    <a:cubicBezTo>
                      <a:pt x="9" y="3"/>
                      <a:pt x="17" y="5"/>
                      <a:pt x="24" y="6"/>
                    </a:cubicBezTo>
                    <a:lnTo>
                      <a:pt x="24" y="6"/>
                    </a:lnTo>
                    <a:cubicBezTo>
                      <a:pt x="16" y="1"/>
                      <a:pt x="8" y="1"/>
                      <a:pt x="1" y="1"/>
                    </a:cubicBezTo>
                    <a:close/>
                    <a:moveTo>
                      <a:pt x="24" y="6"/>
                    </a:moveTo>
                    <a:lnTo>
                      <a:pt x="24" y="6"/>
                    </a:lnTo>
                    <a:cubicBezTo>
                      <a:pt x="26" y="7"/>
                      <a:pt x="28" y="9"/>
                      <a:pt x="30" y="11"/>
                    </a:cubicBezTo>
                    <a:cubicBezTo>
                      <a:pt x="45" y="26"/>
                      <a:pt x="63" y="33"/>
                      <a:pt x="76" y="33"/>
                    </a:cubicBezTo>
                    <a:cubicBezTo>
                      <a:pt x="90" y="33"/>
                      <a:pt x="100" y="26"/>
                      <a:pt x="100" y="11"/>
                    </a:cubicBezTo>
                    <a:cubicBezTo>
                      <a:pt x="76" y="11"/>
                      <a:pt x="53" y="11"/>
                      <a:pt x="24" y="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9" name="Google Shape;4859;p31"/>
              <p:cNvSpPr/>
              <p:nvPr/>
            </p:nvSpPr>
            <p:spPr>
              <a:xfrm>
                <a:off x="11451048" y="-2168552"/>
                <a:ext cx="25603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61" extrusionOk="0">
                    <a:moveTo>
                      <a:pt x="96" y="0"/>
                    </a:moveTo>
                    <a:cubicBezTo>
                      <a:pt x="91" y="0"/>
                      <a:pt x="86" y="4"/>
                      <a:pt x="79" y="11"/>
                    </a:cubicBezTo>
                    <a:cubicBezTo>
                      <a:pt x="49" y="50"/>
                      <a:pt x="42" y="94"/>
                      <a:pt x="27" y="94"/>
                    </a:cubicBezTo>
                    <a:cubicBezTo>
                      <a:pt x="22" y="94"/>
                      <a:pt x="17" y="90"/>
                      <a:pt x="10" y="81"/>
                    </a:cubicBezTo>
                    <a:cubicBezTo>
                      <a:pt x="10" y="91"/>
                      <a:pt x="10" y="91"/>
                      <a:pt x="10" y="101"/>
                    </a:cubicBezTo>
                    <a:cubicBezTo>
                      <a:pt x="0" y="130"/>
                      <a:pt x="60" y="140"/>
                      <a:pt x="149" y="160"/>
                    </a:cubicBezTo>
                    <a:cubicBezTo>
                      <a:pt x="149" y="150"/>
                      <a:pt x="159" y="140"/>
                      <a:pt x="159" y="140"/>
                    </a:cubicBezTo>
                    <a:cubicBezTo>
                      <a:pt x="159" y="140"/>
                      <a:pt x="149" y="130"/>
                      <a:pt x="139" y="121"/>
                    </a:cubicBezTo>
                    <a:cubicBezTo>
                      <a:pt x="131" y="96"/>
                      <a:pt x="122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0" name="Google Shape;4860;p31"/>
              <p:cNvSpPr/>
              <p:nvPr/>
            </p:nvSpPr>
            <p:spPr>
              <a:xfrm>
                <a:off x="11323196" y="-2141178"/>
                <a:ext cx="171006" cy="86308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536" extrusionOk="0">
                    <a:moveTo>
                      <a:pt x="526" y="0"/>
                    </a:moveTo>
                    <a:cubicBezTo>
                      <a:pt x="523" y="6"/>
                      <a:pt x="518" y="8"/>
                      <a:pt x="511" y="8"/>
                    </a:cubicBezTo>
                    <a:cubicBezTo>
                      <a:pt x="503" y="8"/>
                      <a:pt x="494" y="6"/>
                      <a:pt x="484" y="6"/>
                    </a:cubicBezTo>
                    <a:cubicBezTo>
                      <a:pt x="472" y="6"/>
                      <a:pt x="459" y="8"/>
                      <a:pt x="447" y="20"/>
                    </a:cubicBezTo>
                    <a:cubicBezTo>
                      <a:pt x="407" y="40"/>
                      <a:pt x="477" y="50"/>
                      <a:pt x="477" y="109"/>
                    </a:cubicBezTo>
                    <a:cubicBezTo>
                      <a:pt x="477" y="130"/>
                      <a:pt x="473" y="137"/>
                      <a:pt x="468" y="137"/>
                    </a:cubicBezTo>
                    <a:cubicBezTo>
                      <a:pt x="458" y="137"/>
                      <a:pt x="440" y="109"/>
                      <a:pt x="427" y="89"/>
                    </a:cubicBezTo>
                    <a:cubicBezTo>
                      <a:pt x="427" y="120"/>
                      <a:pt x="408" y="136"/>
                      <a:pt x="376" y="136"/>
                    </a:cubicBezTo>
                    <a:cubicBezTo>
                      <a:pt x="357" y="136"/>
                      <a:pt x="334" y="130"/>
                      <a:pt x="308" y="119"/>
                    </a:cubicBezTo>
                    <a:lnTo>
                      <a:pt x="298" y="119"/>
                    </a:lnTo>
                    <a:cubicBezTo>
                      <a:pt x="269" y="99"/>
                      <a:pt x="219" y="70"/>
                      <a:pt x="179" y="20"/>
                    </a:cubicBezTo>
                    <a:cubicBezTo>
                      <a:pt x="179" y="30"/>
                      <a:pt x="179" y="40"/>
                      <a:pt x="179" y="40"/>
                    </a:cubicBezTo>
                    <a:cubicBezTo>
                      <a:pt x="179" y="79"/>
                      <a:pt x="189" y="60"/>
                      <a:pt x="199" y="119"/>
                    </a:cubicBezTo>
                    <a:cubicBezTo>
                      <a:pt x="202" y="137"/>
                      <a:pt x="202" y="144"/>
                      <a:pt x="199" y="144"/>
                    </a:cubicBezTo>
                    <a:cubicBezTo>
                      <a:pt x="192" y="144"/>
                      <a:pt x="171" y="102"/>
                      <a:pt x="150" y="60"/>
                    </a:cubicBezTo>
                    <a:cubicBezTo>
                      <a:pt x="133" y="32"/>
                      <a:pt x="129" y="26"/>
                      <a:pt x="121" y="26"/>
                    </a:cubicBezTo>
                    <a:cubicBezTo>
                      <a:pt x="116" y="26"/>
                      <a:pt x="108" y="30"/>
                      <a:pt x="90" y="30"/>
                    </a:cubicBezTo>
                    <a:cubicBezTo>
                      <a:pt x="90" y="40"/>
                      <a:pt x="80" y="50"/>
                      <a:pt x="70" y="70"/>
                    </a:cubicBezTo>
                    <a:cubicBezTo>
                      <a:pt x="80" y="79"/>
                      <a:pt x="90" y="89"/>
                      <a:pt x="100" y="99"/>
                    </a:cubicBezTo>
                    <a:cubicBezTo>
                      <a:pt x="128" y="135"/>
                      <a:pt x="126" y="140"/>
                      <a:pt x="108" y="140"/>
                    </a:cubicBezTo>
                    <a:cubicBezTo>
                      <a:pt x="101" y="140"/>
                      <a:pt x="92" y="139"/>
                      <a:pt x="80" y="139"/>
                    </a:cubicBezTo>
                    <a:cubicBezTo>
                      <a:pt x="50" y="129"/>
                      <a:pt x="50" y="129"/>
                      <a:pt x="31" y="109"/>
                    </a:cubicBezTo>
                    <a:cubicBezTo>
                      <a:pt x="31" y="119"/>
                      <a:pt x="31" y="119"/>
                      <a:pt x="31" y="119"/>
                    </a:cubicBezTo>
                    <a:cubicBezTo>
                      <a:pt x="1" y="149"/>
                      <a:pt x="1" y="159"/>
                      <a:pt x="1" y="159"/>
                    </a:cubicBezTo>
                    <a:cubicBezTo>
                      <a:pt x="11" y="159"/>
                      <a:pt x="11" y="169"/>
                      <a:pt x="21" y="169"/>
                    </a:cubicBezTo>
                    <a:cubicBezTo>
                      <a:pt x="31" y="159"/>
                      <a:pt x="50" y="159"/>
                      <a:pt x="60" y="159"/>
                    </a:cubicBezTo>
                    <a:cubicBezTo>
                      <a:pt x="64" y="157"/>
                      <a:pt x="67" y="156"/>
                      <a:pt x="70" y="156"/>
                    </a:cubicBezTo>
                    <a:cubicBezTo>
                      <a:pt x="80" y="156"/>
                      <a:pt x="78" y="171"/>
                      <a:pt x="70" y="179"/>
                    </a:cubicBezTo>
                    <a:cubicBezTo>
                      <a:pt x="80" y="189"/>
                      <a:pt x="90" y="189"/>
                      <a:pt x="90" y="189"/>
                    </a:cubicBezTo>
                    <a:lnTo>
                      <a:pt x="100" y="189"/>
                    </a:lnTo>
                    <a:cubicBezTo>
                      <a:pt x="123" y="183"/>
                      <a:pt x="136" y="177"/>
                      <a:pt x="150" y="177"/>
                    </a:cubicBezTo>
                    <a:cubicBezTo>
                      <a:pt x="161" y="177"/>
                      <a:pt x="172" y="180"/>
                      <a:pt x="189" y="189"/>
                    </a:cubicBezTo>
                    <a:cubicBezTo>
                      <a:pt x="239" y="208"/>
                      <a:pt x="169" y="228"/>
                      <a:pt x="179" y="248"/>
                    </a:cubicBezTo>
                    <a:cubicBezTo>
                      <a:pt x="189" y="258"/>
                      <a:pt x="199" y="248"/>
                      <a:pt x="229" y="278"/>
                    </a:cubicBezTo>
                    <a:cubicBezTo>
                      <a:pt x="240" y="293"/>
                      <a:pt x="249" y="299"/>
                      <a:pt x="256" y="299"/>
                    </a:cubicBezTo>
                    <a:cubicBezTo>
                      <a:pt x="268" y="299"/>
                      <a:pt x="276" y="282"/>
                      <a:pt x="288" y="258"/>
                    </a:cubicBezTo>
                    <a:cubicBezTo>
                      <a:pt x="292" y="243"/>
                      <a:pt x="297" y="238"/>
                      <a:pt x="304" y="238"/>
                    </a:cubicBezTo>
                    <a:cubicBezTo>
                      <a:pt x="315" y="238"/>
                      <a:pt x="329" y="252"/>
                      <a:pt x="348" y="258"/>
                    </a:cubicBezTo>
                    <a:cubicBezTo>
                      <a:pt x="378" y="278"/>
                      <a:pt x="338" y="307"/>
                      <a:pt x="348" y="327"/>
                    </a:cubicBezTo>
                    <a:cubicBezTo>
                      <a:pt x="352" y="336"/>
                      <a:pt x="356" y="339"/>
                      <a:pt x="363" y="339"/>
                    </a:cubicBezTo>
                    <a:cubicBezTo>
                      <a:pt x="371" y="339"/>
                      <a:pt x="384" y="333"/>
                      <a:pt x="407" y="327"/>
                    </a:cubicBezTo>
                    <a:cubicBezTo>
                      <a:pt x="413" y="325"/>
                      <a:pt x="418" y="325"/>
                      <a:pt x="423" y="325"/>
                    </a:cubicBezTo>
                    <a:cubicBezTo>
                      <a:pt x="444" y="325"/>
                      <a:pt x="459" y="339"/>
                      <a:pt x="467" y="347"/>
                    </a:cubicBezTo>
                    <a:cubicBezTo>
                      <a:pt x="467" y="367"/>
                      <a:pt x="487" y="387"/>
                      <a:pt x="507" y="417"/>
                    </a:cubicBezTo>
                    <a:cubicBezTo>
                      <a:pt x="536" y="387"/>
                      <a:pt x="556" y="357"/>
                      <a:pt x="586" y="327"/>
                    </a:cubicBezTo>
                    <a:cubicBezTo>
                      <a:pt x="611" y="304"/>
                      <a:pt x="633" y="295"/>
                      <a:pt x="652" y="295"/>
                    </a:cubicBezTo>
                    <a:cubicBezTo>
                      <a:pt x="725" y="295"/>
                      <a:pt x="763" y="434"/>
                      <a:pt x="794" y="536"/>
                    </a:cubicBezTo>
                    <a:cubicBezTo>
                      <a:pt x="804" y="536"/>
                      <a:pt x="804" y="526"/>
                      <a:pt x="814" y="526"/>
                    </a:cubicBezTo>
                    <a:cubicBezTo>
                      <a:pt x="804" y="516"/>
                      <a:pt x="804" y="516"/>
                      <a:pt x="804" y="516"/>
                    </a:cubicBezTo>
                    <a:cubicBezTo>
                      <a:pt x="795" y="507"/>
                      <a:pt x="811" y="465"/>
                      <a:pt x="828" y="465"/>
                    </a:cubicBezTo>
                    <a:cubicBezTo>
                      <a:pt x="830" y="465"/>
                      <a:pt x="832" y="465"/>
                      <a:pt x="834" y="466"/>
                    </a:cubicBezTo>
                    <a:cubicBezTo>
                      <a:pt x="834" y="476"/>
                      <a:pt x="834" y="476"/>
                      <a:pt x="844" y="486"/>
                    </a:cubicBezTo>
                    <a:cubicBezTo>
                      <a:pt x="844" y="476"/>
                      <a:pt x="854" y="466"/>
                      <a:pt x="863" y="466"/>
                    </a:cubicBezTo>
                    <a:cubicBezTo>
                      <a:pt x="854" y="456"/>
                      <a:pt x="854" y="456"/>
                      <a:pt x="854" y="436"/>
                    </a:cubicBezTo>
                    <a:cubicBezTo>
                      <a:pt x="861" y="401"/>
                      <a:pt x="882" y="366"/>
                      <a:pt x="902" y="366"/>
                    </a:cubicBezTo>
                    <a:cubicBezTo>
                      <a:pt x="910" y="366"/>
                      <a:pt x="917" y="372"/>
                      <a:pt x="923" y="387"/>
                    </a:cubicBezTo>
                    <a:cubicBezTo>
                      <a:pt x="923" y="397"/>
                      <a:pt x="923" y="397"/>
                      <a:pt x="923" y="407"/>
                    </a:cubicBezTo>
                    <a:lnTo>
                      <a:pt x="943" y="407"/>
                    </a:lnTo>
                    <a:cubicBezTo>
                      <a:pt x="935" y="368"/>
                      <a:pt x="933" y="341"/>
                      <a:pt x="947" y="341"/>
                    </a:cubicBezTo>
                    <a:cubicBezTo>
                      <a:pt x="951" y="341"/>
                      <a:pt x="956" y="343"/>
                      <a:pt x="963" y="347"/>
                    </a:cubicBezTo>
                    <a:cubicBezTo>
                      <a:pt x="1012" y="387"/>
                      <a:pt x="963" y="347"/>
                      <a:pt x="992" y="397"/>
                    </a:cubicBezTo>
                    <a:cubicBezTo>
                      <a:pt x="1002" y="377"/>
                      <a:pt x="1022" y="357"/>
                      <a:pt x="1062" y="327"/>
                    </a:cubicBezTo>
                    <a:cubicBezTo>
                      <a:pt x="1052" y="327"/>
                      <a:pt x="1052" y="317"/>
                      <a:pt x="1052" y="307"/>
                    </a:cubicBezTo>
                    <a:cubicBezTo>
                      <a:pt x="1042" y="298"/>
                      <a:pt x="1042" y="298"/>
                      <a:pt x="1042" y="288"/>
                    </a:cubicBezTo>
                    <a:cubicBezTo>
                      <a:pt x="1032" y="248"/>
                      <a:pt x="1022" y="218"/>
                      <a:pt x="1002" y="208"/>
                    </a:cubicBezTo>
                    <a:cubicBezTo>
                      <a:pt x="992" y="198"/>
                      <a:pt x="982" y="198"/>
                      <a:pt x="973" y="198"/>
                    </a:cubicBezTo>
                    <a:cubicBezTo>
                      <a:pt x="953" y="208"/>
                      <a:pt x="923" y="258"/>
                      <a:pt x="903" y="258"/>
                    </a:cubicBezTo>
                    <a:cubicBezTo>
                      <a:pt x="893" y="258"/>
                      <a:pt x="883" y="208"/>
                      <a:pt x="893" y="179"/>
                    </a:cubicBezTo>
                    <a:cubicBezTo>
                      <a:pt x="868" y="179"/>
                      <a:pt x="843" y="180"/>
                      <a:pt x="819" y="180"/>
                    </a:cubicBezTo>
                    <a:cubicBezTo>
                      <a:pt x="741" y="180"/>
                      <a:pt x="669" y="168"/>
                      <a:pt x="586" y="70"/>
                    </a:cubicBezTo>
                    <a:cubicBezTo>
                      <a:pt x="566" y="40"/>
                      <a:pt x="546" y="2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1" name="Google Shape;4861;p31"/>
              <p:cNvSpPr/>
              <p:nvPr/>
            </p:nvSpPr>
            <p:spPr>
              <a:xfrm>
                <a:off x="11455718" y="-2049878"/>
                <a:ext cx="60867" cy="38323"/>
              </a:xfrm>
              <a:custGeom>
                <a:avLst/>
                <a:gdLst/>
                <a:ahLst/>
                <a:cxnLst/>
                <a:rect l="l" t="t" r="r" b="b"/>
                <a:pathLst>
                  <a:path w="378" h="238" extrusionOk="0">
                    <a:moveTo>
                      <a:pt x="378" y="226"/>
                    </a:moveTo>
                    <a:cubicBezTo>
                      <a:pt x="360" y="226"/>
                      <a:pt x="343" y="226"/>
                      <a:pt x="332" y="233"/>
                    </a:cubicBezTo>
                    <a:lnTo>
                      <a:pt x="332" y="233"/>
                    </a:lnTo>
                    <a:cubicBezTo>
                      <a:pt x="350" y="230"/>
                      <a:pt x="365" y="226"/>
                      <a:pt x="378" y="226"/>
                    </a:cubicBezTo>
                    <a:close/>
                    <a:moveTo>
                      <a:pt x="32" y="1"/>
                    </a:moveTo>
                    <a:cubicBezTo>
                      <a:pt x="29" y="1"/>
                      <a:pt x="26" y="6"/>
                      <a:pt x="21" y="18"/>
                    </a:cubicBezTo>
                    <a:cubicBezTo>
                      <a:pt x="21" y="28"/>
                      <a:pt x="11" y="38"/>
                      <a:pt x="1" y="38"/>
                    </a:cubicBezTo>
                    <a:cubicBezTo>
                      <a:pt x="11" y="48"/>
                      <a:pt x="11" y="68"/>
                      <a:pt x="21" y="78"/>
                    </a:cubicBezTo>
                    <a:cubicBezTo>
                      <a:pt x="80" y="147"/>
                      <a:pt x="159" y="58"/>
                      <a:pt x="298" y="236"/>
                    </a:cubicBezTo>
                    <a:cubicBezTo>
                      <a:pt x="300" y="236"/>
                      <a:pt x="301" y="236"/>
                      <a:pt x="303" y="236"/>
                    </a:cubicBezTo>
                    <a:lnTo>
                      <a:pt x="303" y="236"/>
                    </a:lnTo>
                    <a:cubicBezTo>
                      <a:pt x="300" y="234"/>
                      <a:pt x="298" y="228"/>
                      <a:pt x="298" y="216"/>
                    </a:cubicBezTo>
                    <a:cubicBezTo>
                      <a:pt x="305" y="181"/>
                      <a:pt x="318" y="176"/>
                      <a:pt x="327" y="176"/>
                    </a:cubicBezTo>
                    <a:cubicBezTo>
                      <a:pt x="331" y="176"/>
                      <a:pt x="335" y="177"/>
                      <a:pt x="338" y="177"/>
                    </a:cubicBezTo>
                    <a:cubicBezTo>
                      <a:pt x="358" y="177"/>
                      <a:pt x="338" y="137"/>
                      <a:pt x="338" y="137"/>
                    </a:cubicBezTo>
                    <a:cubicBezTo>
                      <a:pt x="338" y="137"/>
                      <a:pt x="278" y="157"/>
                      <a:pt x="239" y="157"/>
                    </a:cubicBezTo>
                    <a:cubicBezTo>
                      <a:pt x="229" y="157"/>
                      <a:pt x="219" y="157"/>
                      <a:pt x="209" y="147"/>
                    </a:cubicBezTo>
                    <a:cubicBezTo>
                      <a:pt x="192" y="112"/>
                      <a:pt x="258" y="54"/>
                      <a:pt x="234" y="54"/>
                    </a:cubicBezTo>
                    <a:cubicBezTo>
                      <a:pt x="231" y="54"/>
                      <a:pt x="226" y="55"/>
                      <a:pt x="219" y="58"/>
                    </a:cubicBezTo>
                    <a:cubicBezTo>
                      <a:pt x="194" y="70"/>
                      <a:pt x="176" y="87"/>
                      <a:pt x="157" y="87"/>
                    </a:cubicBezTo>
                    <a:cubicBezTo>
                      <a:pt x="146" y="87"/>
                      <a:pt x="134" y="82"/>
                      <a:pt x="120" y="68"/>
                    </a:cubicBezTo>
                    <a:cubicBezTo>
                      <a:pt x="107" y="76"/>
                      <a:pt x="96" y="79"/>
                      <a:pt x="87" y="79"/>
                    </a:cubicBezTo>
                    <a:cubicBezTo>
                      <a:pt x="75" y="79"/>
                      <a:pt x="66" y="73"/>
                      <a:pt x="60" y="68"/>
                    </a:cubicBezTo>
                    <a:cubicBezTo>
                      <a:pt x="45" y="45"/>
                      <a:pt x="42" y="1"/>
                      <a:pt x="32" y="1"/>
                    </a:cubicBezTo>
                    <a:close/>
                    <a:moveTo>
                      <a:pt x="332" y="233"/>
                    </a:moveTo>
                    <a:cubicBezTo>
                      <a:pt x="323" y="235"/>
                      <a:pt x="313" y="236"/>
                      <a:pt x="303" y="236"/>
                    </a:cubicBezTo>
                    <a:lnTo>
                      <a:pt x="303" y="236"/>
                    </a:lnTo>
                    <a:cubicBezTo>
                      <a:pt x="305" y="237"/>
                      <a:pt x="307" y="238"/>
                      <a:pt x="309" y="238"/>
                    </a:cubicBezTo>
                    <a:cubicBezTo>
                      <a:pt x="314" y="238"/>
                      <a:pt x="320" y="236"/>
                      <a:pt x="328" y="236"/>
                    </a:cubicBezTo>
                    <a:cubicBezTo>
                      <a:pt x="329" y="235"/>
                      <a:pt x="331" y="234"/>
                      <a:pt x="332" y="23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2" name="Google Shape;4862;p31"/>
              <p:cNvSpPr/>
              <p:nvPr/>
            </p:nvSpPr>
            <p:spPr>
              <a:xfrm>
                <a:off x="11342358" y="-2326516"/>
                <a:ext cx="133971" cy="123182"/>
              </a:xfrm>
              <a:custGeom>
                <a:avLst/>
                <a:gdLst/>
                <a:ahLst/>
                <a:cxnLst/>
                <a:rect l="l" t="t" r="r" b="b"/>
                <a:pathLst>
                  <a:path w="832" h="765" extrusionOk="0">
                    <a:moveTo>
                      <a:pt x="100" y="1"/>
                    </a:moveTo>
                    <a:cubicBezTo>
                      <a:pt x="100" y="11"/>
                      <a:pt x="100" y="21"/>
                      <a:pt x="100" y="31"/>
                    </a:cubicBezTo>
                    <a:cubicBezTo>
                      <a:pt x="100" y="31"/>
                      <a:pt x="100" y="31"/>
                      <a:pt x="100" y="41"/>
                    </a:cubicBezTo>
                    <a:lnTo>
                      <a:pt x="110" y="41"/>
                    </a:lnTo>
                    <a:cubicBezTo>
                      <a:pt x="120" y="60"/>
                      <a:pt x="150" y="90"/>
                      <a:pt x="209" y="120"/>
                    </a:cubicBezTo>
                    <a:cubicBezTo>
                      <a:pt x="253" y="147"/>
                      <a:pt x="245" y="162"/>
                      <a:pt x="222" y="162"/>
                    </a:cubicBezTo>
                    <a:cubicBezTo>
                      <a:pt x="202" y="162"/>
                      <a:pt x="172" y="152"/>
                      <a:pt x="150" y="130"/>
                    </a:cubicBezTo>
                    <a:cubicBezTo>
                      <a:pt x="100" y="90"/>
                      <a:pt x="80" y="80"/>
                      <a:pt x="40" y="41"/>
                    </a:cubicBezTo>
                    <a:cubicBezTo>
                      <a:pt x="31" y="51"/>
                      <a:pt x="21" y="80"/>
                      <a:pt x="11" y="120"/>
                    </a:cubicBezTo>
                    <a:cubicBezTo>
                      <a:pt x="11" y="120"/>
                      <a:pt x="11" y="120"/>
                      <a:pt x="11" y="130"/>
                    </a:cubicBezTo>
                    <a:cubicBezTo>
                      <a:pt x="1" y="160"/>
                      <a:pt x="21" y="150"/>
                      <a:pt x="40" y="160"/>
                    </a:cubicBezTo>
                    <a:cubicBezTo>
                      <a:pt x="44" y="158"/>
                      <a:pt x="47" y="157"/>
                      <a:pt x="50" y="157"/>
                    </a:cubicBezTo>
                    <a:cubicBezTo>
                      <a:pt x="64" y="157"/>
                      <a:pt x="72" y="175"/>
                      <a:pt x="80" y="199"/>
                    </a:cubicBezTo>
                    <a:cubicBezTo>
                      <a:pt x="90" y="199"/>
                      <a:pt x="110" y="189"/>
                      <a:pt x="120" y="179"/>
                    </a:cubicBezTo>
                    <a:cubicBezTo>
                      <a:pt x="130" y="179"/>
                      <a:pt x="140" y="170"/>
                      <a:pt x="140" y="170"/>
                    </a:cubicBezTo>
                    <a:cubicBezTo>
                      <a:pt x="150" y="163"/>
                      <a:pt x="157" y="160"/>
                      <a:pt x="165" y="160"/>
                    </a:cubicBezTo>
                    <a:cubicBezTo>
                      <a:pt x="182" y="160"/>
                      <a:pt x="199" y="173"/>
                      <a:pt x="239" y="199"/>
                    </a:cubicBezTo>
                    <a:cubicBezTo>
                      <a:pt x="298" y="239"/>
                      <a:pt x="209" y="269"/>
                      <a:pt x="189" y="298"/>
                    </a:cubicBezTo>
                    <a:cubicBezTo>
                      <a:pt x="179" y="303"/>
                      <a:pt x="169" y="303"/>
                      <a:pt x="158" y="303"/>
                    </a:cubicBezTo>
                    <a:cubicBezTo>
                      <a:pt x="147" y="303"/>
                      <a:pt x="135" y="303"/>
                      <a:pt x="120" y="308"/>
                    </a:cubicBezTo>
                    <a:cubicBezTo>
                      <a:pt x="130" y="318"/>
                      <a:pt x="140" y="338"/>
                      <a:pt x="150" y="368"/>
                    </a:cubicBezTo>
                    <a:cubicBezTo>
                      <a:pt x="181" y="430"/>
                      <a:pt x="177" y="441"/>
                      <a:pt x="165" y="441"/>
                    </a:cubicBezTo>
                    <a:cubicBezTo>
                      <a:pt x="157" y="441"/>
                      <a:pt x="147" y="437"/>
                      <a:pt x="140" y="437"/>
                    </a:cubicBezTo>
                    <a:cubicBezTo>
                      <a:pt x="130" y="427"/>
                      <a:pt x="90" y="388"/>
                      <a:pt x="60" y="358"/>
                    </a:cubicBezTo>
                    <a:cubicBezTo>
                      <a:pt x="50" y="368"/>
                      <a:pt x="50" y="378"/>
                      <a:pt x="50" y="378"/>
                    </a:cubicBezTo>
                    <a:cubicBezTo>
                      <a:pt x="60" y="388"/>
                      <a:pt x="70" y="398"/>
                      <a:pt x="80" y="417"/>
                    </a:cubicBezTo>
                    <a:lnTo>
                      <a:pt x="90" y="417"/>
                    </a:lnTo>
                    <a:cubicBezTo>
                      <a:pt x="90" y="427"/>
                      <a:pt x="90" y="427"/>
                      <a:pt x="90" y="427"/>
                    </a:cubicBezTo>
                    <a:cubicBezTo>
                      <a:pt x="130" y="467"/>
                      <a:pt x="120" y="467"/>
                      <a:pt x="90" y="467"/>
                    </a:cubicBezTo>
                    <a:cubicBezTo>
                      <a:pt x="90" y="487"/>
                      <a:pt x="90" y="497"/>
                      <a:pt x="90" y="497"/>
                    </a:cubicBezTo>
                    <a:cubicBezTo>
                      <a:pt x="103" y="497"/>
                      <a:pt x="112" y="492"/>
                      <a:pt x="122" y="492"/>
                    </a:cubicBezTo>
                    <a:cubicBezTo>
                      <a:pt x="128" y="492"/>
                      <a:pt x="133" y="493"/>
                      <a:pt x="140" y="497"/>
                    </a:cubicBezTo>
                    <a:cubicBezTo>
                      <a:pt x="169" y="497"/>
                      <a:pt x="169" y="566"/>
                      <a:pt x="189" y="636"/>
                    </a:cubicBezTo>
                    <a:cubicBezTo>
                      <a:pt x="219" y="695"/>
                      <a:pt x="229" y="685"/>
                      <a:pt x="249" y="764"/>
                    </a:cubicBezTo>
                    <a:cubicBezTo>
                      <a:pt x="328" y="755"/>
                      <a:pt x="437" y="685"/>
                      <a:pt x="546" y="645"/>
                    </a:cubicBezTo>
                    <a:cubicBezTo>
                      <a:pt x="536" y="636"/>
                      <a:pt x="536" y="626"/>
                      <a:pt x="546" y="626"/>
                    </a:cubicBezTo>
                    <a:cubicBezTo>
                      <a:pt x="586" y="586"/>
                      <a:pt x="606" y="546"/>
                      <a:pt x="606" y="546"/>
                    </a:cubicBezTo>
                    <a:cubicBezTo>
                      <a:pt x="606" y="546"/>
                      <a:pt x="623" y="471"/>
                      <a:pt x="649" y="471"/>
                    </a:cubicBezTo>
                    <a:cubicBezTo>
                      <a:pt x="657" y="471"/>
                      <a:pt x="666" y="478"/>
                      <a:pt x="675" y="497"/>
                    </a:cubicBezTo>
                    <a:cubicBezTo>
                      <a:pt x="698" y="538"/>
                      <a:pt x="715" y="551"/>
                      <a:pt x="729" y="551"/>
                    </a:cubicBezTo>
                    <a:cubicBezTo>
                      <a:pt x="738" y="551"/>
                      <a:pt x="746" y="545"/>
                      <a:pt x="754" y="536"/>
                    </a:cubicBezTo>
                    <a:cubicBezTo>
                      <a:pt x="762" y="522"/>
                      <a:pt x="758" y="496"/>
                      <a:pt x="764" y="496"/>
                    </a:cubicBezTo>
                    <a:cubicBezTo>
                      <a:pt x="766" y="496"/>
                      <a:pt x="769" y="499"/>
                      <a:pt x="774" y="507"/>
                    </a:cubicBezTo>
                    <a:cubicBezTo>
                      <a:pt x="779" y="520"/>
                      <a:pt x="795" y="529"/>
                      <a:pt x="807" y="529"/>
                    </a:cubicBezTo>
                    <a:cubicBezTo>
                      <a:pt x="822" y="529"/>
                      <a:pt x="831" y="515"/>
                      <a:pt x="804" y="477"/>
                    </a:cubicBezTo>
                    <a:cubicBezTo>
                      <a:pt x="764" y="422"/>
                      <a:pt x="738" y="379"/>
                      <a:pt x="718" y="379"/>
                    </a:cubicBezTo>
                    <a:cubicBezTo>
                      <a:pt x="713" y="379"/>
                      <a:pt x="709" y="382"/>
                      <a:pt x="705" y="388"/>
                    </a:cubicBezTo>
                    <a:cubicBezTo>
                      <a:pt x="701" y="391"/>
                      <a:pt x="699" y="393"/>
                      <a:pt x="696" y="393"/>
                    </a:cubicBezTo>
                    <a:cubicBezTo>
                      <a:pt x="687" y="393"/>
                      <a:pt x="686" y="361"/>
                      <a:pt x="645" y="328"/>
                    </a:cubicBezTo>
                    <a:cubicBezTo>
                      <a:pt x="624" y="306"/>
                      <a:pt x="606" y="302"/>
                      <a:pt x="591" y="302"/>
                    </a:cubicBezTo>
                    <a:cubicBezTo>
                      <a:pt x="580" y="302"/>
                      <a:pt x="570" y="304"/>
                      <a:pt x="562" y="304"/>
                    </a:cubicBezTo>
                    <a:cubicBezTo>
                      <a:pt x="556" y="304"/>
                      <a:pt x="551" y="303"/>
                      <a:pt x="546" y="298"/>
                    </a:cubicBezTo>
                    <a:cubicBezTo>
                      <a:pt x="516" y="269"/>
                      <a:pt x="437" y="239"/>
                      <a:pt x="487" y="199"/>
                    </a:cubicBezTo>
                    <a:cubicBezTo>
                      <a:pt x="526" y="173"/>
                      <a:pt x="548" y="155"/>
                      <a:pt x="565" y="155"/>
                    </a:cubicBezTo>
                    <a:cubicBezTo>
                      <a:pt x="573" y="155"/>
                      <a:pt x="579" y="160"/>
                      <a:pt x="586" y="170"/>
                    </a:cubicBezTo>
                    <a:cubicBezTo>
                      <a:pt x="594" y="174"/>
                      <a:pt x="602" y="176"/>
                      <a:pt x="611" y="176"/>
                    </a:cubicBezTo>
                    <a:cubicBezTo>
                      <a:pt x="624" y="176"/>
                      <a:pt x="638" y="171"/>
                      <a:pt x="655" y="160"/>
                    </a:cubicBezTo>
                    <a:cubicBezTo>
                      <a:pt x="606" y="160"/>
                      <a:pt x="566" y="130"/>
                      <a:pt x="546" y="100"/>
                    </a:cubicBezTo>
                    <a:cubicBezTo>
                      <a:pt x="546" y="90"/>
                      <a:pt x="536" y="90"/>
                      <a:pt x="536" y="80"/>
                    </a:cubicBezTo>
                    <a:cubicBezTo>
                      <a:pt x="530" y="80"/>
                      <a:pt x="523" y="85"/>
                      <a:pt x="516" y="85"/>
                    </a:cubicBezTo>
                    <a:cubicBezTo>
                      <a:pt x="513" y="85"/>
                      <a:pt x="510" y="84"/>
                      <a:pt x="507" y="80"/>
                    </a:cubicBezTo>
                    <a:cubicBezTo>
                      <a:pt x="497" y="100"/>
                      <a:pt x="487" y="160"/>
                      <a:pt x="457" y="189"/>
                    </a:cubicBezTo>
                    <a:cubicBezTo>
                      <a:pt x="437" y="209"/>
                      <a:pt x="413" y="224"/>
                      <a:pt x="383" y="224"/>
                    </a:cubicBezTo>
                    <a:cubicBezTo>
                      <a:pt x="336" y="224"/>
                      <a:pt x="273" y="188"/>
                      <a:pt x="189" y="80"/>
                    </a:cubicBezTo>
                    <a:cubicBezTo>
                      <a:pt x="179" y="70"/>
                      <a:pt x="179" y="60"/>
                      <a:pt x="169" y="51"/>
                    </a:cubicBezTo>
                    <a:cubicBezTo>
                      <a:pt x="150" y="21"/>
                      <a:pt x="120" y="1"/>
                      <a:pt x="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3" name="Google Shape;4863;p31"/>
              <p:cNvSpPr/>
              <p:nvPr/>
            </p:nvSpPr>
            <p:spPr>
              <a:xfrm>
                <a:off x="10205696" y="-2436656"/>
                <a:ext cx="16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1"/>
                      <a:pt x="0" y="11"/>
                      <a:pt x="0" y="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4" name="Google Shape;4864;p31"/>
              <p:cNvSpPr/>
              <p:nvPr/>
            </p:nvSpPr>
            <p:spPr>
              <a:xfrm>
                <a:off x="10943342" y="-1563587"/>
                <a:ext cx="19162" cy="14814"/>
              </a:xfrm>
              <a:custGeom>
                <a:avLst/>
                <a:gdLst/>
                <a:ahLst/>
                <a:cxnLst/>
                <a:rect l="l" t="t" r="r" b="b"/>
                <a:pathLst>
                  <a:path w="119" h="92" extrusionOk="0">
                    <a:moveTo>
                      <a:pt x="54" y="1"/>
                    </a:moveTo>
                    <a:cubicBezTo>
                      <a:pt x="49" y="1"/>
                      <a:pt x="45" y="1"/>
                      <a:pt x="40" y="2"/>
                    </a:cubicBezTo>
                    <a:cubicBezTo>
                      <a:pt x="0" y="12"/>
                      <a:pt x="0" y="32"/>
                      <a:pt x="20" y="92"/>
                    </a:cubicBezTo>
                    <a:cubicBezTo>
                      <a:pt x="40" y="92"/>
                      <a:pt x="69" y="82"/>
                      <a:pt x="109" y="82"/>
                    </a:cubicBezTo>
                    <a:lnTo>
                      <a:pt x="119" y="82"/>
                    </a:lnTo>
                    <a:cubicBezTo>
                      <a:pt x="102" y="30"/>
                      <a:pt x="84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5" name="Google Shape;4865;p31"/>
              <p:cNvSpPr/>
              <p:nvPr/>
            </p:nvSpPr>
            <p:spPr>
              <a:xfrm>
                <a:off x="10970394" y="-1398055"/>
                <a:ext cx="20933" cy="15297"/>
              </a:xfrm>
              <a:custGeom>
                <a:avLst/>
                <a:gdLst/>
                <a:ahLst/>
                <a:cxnLst/>
                <a:rect l="l" t="t" r="r" b="b"/>
                <a:pathLst>
                  <a:path w="130" h="95" extrusionOk="0">
                    <a:moveTo>
                      <a:pt x="119" y="84"/>
                    </a:moveTo>
                    <a:cubicBezTo>
                      <a:pt x="119" y="84"/>
                      <a:pt x="119" y="85"/>
                      <a:pt x="120" y="85"/>
                    </a:cubicBezTo>
                    <a:cubicBezTo>
                      <a:pt x="120" y="85"/>
                      <a:pt x="120" y="85"/>
                      <a:pt x="121" y="85"/>
                    </a:cubicBezTo>
                    <a:lnTo>
                      <a:pt x="121" y="85"/>
                    </a:lnTo>
                    <a:cubicBezTo>
                      <a:pt x="120" y="85"/>
                      <a:pt x="120" y="84"/>
                      <a:pt x="119" y="84"/>
                    </a:cubicBezTo>
                    <a:close/>
                    <a:moveTo>
                      <a:pt x="43" y="0"/>
                    </a:moveTo>
                    <a:cubicBezTo>
                      <a:pt x="29" y="0"/>
                      <a:pt x="20" y="17"/>
                      <a:pt x="10" y="35"/>
                    </a:cubicBezTo>
                    <a:cubicBezTo>
                      <a:pt x="1" y="55"/>
                      <a:pt x="20" y="75"/>
                      <a:pt x="40" y="95"/>
                    </a:cubicBezTo>
                    <a:cubicBezTo>
                      <a:pt x="65" y="85"/>
                      <a:pt x="85" y="80"/>
                      <a:pt x="100" y="80"/>
                    </a:cubicBezTo>
                    <a:cubicBezTo>
                      <a:pt x="108" y="80"/>
                      <a:pt x="114" y="81"/>
                      <a:pt x="119" y="84"/>
                    </a:cubicBezTo>
                    <a:lnTo>
                      <a:pt x="119" y="84"/>
                    </a:lnTo>
                    <a:cubicBezTo>
                      <a:pt x="82" y="21"/>
                      <a:pt x="60" y="0"/>
                      <a:pt x="43" y="0"/>
                    </a:cubicBezTo>
                    <a:close/>
                    <a:moveTo>
                      <a:pt x="121" y="85"/>
                    </a:moveTo>
                    <a:cubicBezTo>
                      <a:pt x="124" y="87"/>
                      <a:pt x="127" y="91"/>
                      <a:pt x="129" y="95"/>
                    </a:cubicBezTo>
                    <a:cubicBezTo>
                      <a:pt x="129" y="85"/>
                      <a:pt x="129" y="85"/>
                      <a:pt x="121" y="8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6" name="Google Shape;4866;p31"/>
              <p:cNvSpPr/>
              <p:nvPr/>
            </p:nvSpPr>
            <p:spPr>
              <a:xfrm>
                <a:off x="10858000" y="-1352486"/>
                <a:ext cx="61511" cy="40578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52" extrusionOk="0">
                    <a:moveTo>
                      <a:pt x="252" y="0"/>
                    </a:moveTo>
                    <a:cubicBezTo>
                      <a:pt x="224" y="36"/>
                      <a:pt x="175" y="66"/>
                      <a:pt x="132" y="66"/>
                    </a:cubicBezTo>
                    <a:cubicBezTo>
                      <a:pt x="115" y="66"/>
                      <a:pt x="98" y="61"/>
                      <a:pt x="84" y="50"/>
                    </a:cubicBezTo>
                    <a:cubicBezTo>
                      <a:pt x="71" y="41"/>
                      <a:pt x="60" y="37"/>
                      <a:pt x="51" y="37"/>
                    </a:cubicBezTo>
                    <a:cubicBezTo>
                      <a:pt x="0" y="37"/>
                      <a:pt x="17" y="169"/>
                      <a:pt x="34" y="228"/>
                    </a:cubicBezTo>
                    <a:cubicBezTo>
                      <a:pt x="41" y="245"/>
                      <a:pt x="53" y="251"/>
                      <a:pt x="68" y="251"/>
                    </a:cubicBezTo>
                    <a:cubicBezTo>
                      <a:pt x="115" y="251"/>
                      <a:pt x="194" y="186"/>
                      <a:pt x="262" y="179"/>
                    </a:cubicBezTo>
                    <a:cubicBezTo>
                      <a:pt x="312" y="179"/>
                      <a:pt x="352" y="109"/>
                      <a:pt x="381" y="60"/>
                    </a:cubicBezTo>
                    <a:cubicBezTo>
                      <a:pt x="332" y="50"/>
                      <a:pt x="292" y="30"/>
                      <a:pt x="2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7" name="Google Shape;4867;p31"/>
              <p:cNvSpPr/>
              <p:nvPr/>
            </p:nvSpPr>
            <p:spPr>
              <a:xfrm>
                <a:off x="10865085" y="-1223506"/>
                <a:ext cx="35264" cy="41061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55" extrusionOk="0">
                    <a:moveTo>
                      <a:pt x="108" y="1"/>
                    </a:moveTo>
                    <a:cubicBezTo>
                      <a:pt x="77" y="1"/>
                      <a:pt x="37" y="18"/>
                      <a:pt x="0" y="42"/>
                    </a:cubicBezTo>
                    <a:cubicBezTo>
                      <a:pt x="50" y="62"/>
                      <a:pt x="89" y="151"/>
                      <a:pt x="89" y="230"/>
                    </a:cubicBezTo>
                    <a:cubicBezTo>
                      <a:pt x="92" y="247"/>
                      <a:pt x="99" y="254"/>
                      <a:pt x="108" y="254"/>
                    </a:cubicBezTo>
                    <a:cubicBezTo>
                      <a:pt x="133" y="254"/>
                      <a:pt x="175" y="206"/>
                      <a:pt x="218" y="141"/>
                    </a:cubicBezTo>
                    <a:cubicBezTo>
                      <a:pt x="198" y="102"/>
                      <a:pt x="169" y="52"/>
                      <a:pt x="149" y="22"/>
                    </a:cubicBezTo>
                    <a:cubicBezTo>
                      <a:pt x="141" y="7"/>
                      <a:pt x="126" y="1"/>
                      <a:pt x="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8" name="Google Shape;4868;p31"/>
              <p:cNvSpPr/>
              <p:nvPr/>
            </p:nvSpPr>
            <p:spPr>
              <a:xfrm>
                <a:off x="10886501" y="-1856167"/>
                <a:ext cx="33010" cy="40739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53" extrusionOk="0">
                    <a:moveTo>
                      <a:pt x="112" y="0"/>
                    </a:moveTo>
                    <a:cubicBezTo>
                      <a:pt x="50" y="0"/>
                      <a:pt x="0" y="102"/>
                      <a:pt x="115" y="243"/>
                    </a:cubicBezTo>
                    <a:cubicBezTo>
                      <a:pt x="115" y="243"/>
                      <a:pt x="115" y="243"/>
                      <a:pt x="115" y="253"/>
                    </a:cubicBezTo>
                    <a:cubicBezTo>
                      <a:pt x="145" y="223"/>
                      <a:pt x="175" y="203"/>
                      <a:pt x="204" y="183"/>
                    </a:cubicBezTo>
                    <a:cubicBezTo>
                      <a:pt x="194" y="104"/>
                      <a:pt x="175" y="25"/>
                      <a:pt x="135" y="5"/>
                    </a:cubicBezTo>
                    <a:cubicBezTo>
                      <a:pt x="127" y="2"/>
                      <a:pt x="119" y="0"/>
                      <a:pt x="1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9" name="Google Shape;4869;p31"/>
              <p:cNvSpPr/>
              <p:nvPr/>
            </p:nvSpPr>
            <p:spPr>
              <a:xfrm>
                <a:off x="10848983" y="-1474058"/>
                <a:ext cx="99190" cy="72138"/>
              </a:xfrm>
              <a:custGeom>
                <a:avLst/>
                <a:gdLst/>
                <a:ahLst/>
                <a:cxnLst/>
                <a:rect l="l" t="t" r="r" b="b"/>
                <a:pathLst>
                  <a:path w="616" h="448" extrusionOk="0">
                    <a:moveTo>
                      <a:pt x="289" y="1"/>
                    </a:moveTo>
                    <a:cubicBezTo>
                      <a:pt x="247" y="1"/>
                      <a:pt x="236" y="64"/>
                      <a:pt x="189" y="101"/>
                    </a:cubicBezTo>
                    <a:cubicBezTo>
                      <a:pt x="189" y="121"/>
                      <a:pt x="170" y="141"/>
                      <a:pt x="130" y="160"/>
                    </a:cubicBezTo>
                    <a:cubicBezTo>
                      <a:pt x="1" y="220"/>
                      <a:pt x="80" y="398"/>
                      <a:pt x="179" y="448"/>
                    </a:cubicBezTo>
                    <a:cubicBezTo>
                      <a:pt x="189" y="438"/>
                      <a:pt x="189" y="438"/>
                      <a:pt x="199" y="438"/>
                    </a:cubicBezTo>
                    <a:cubicBezTo>
                      <a:pt x="214" y="433"/>
                      <a:pt x="227" y="431"/>
                      <a:pt x="239" y="431"/>
                    </a:cubicBezTo>
                    <a:cubicBezTo>
                      <a:pt x="251" y="431"/>
                      <a:pt x="264" y="433"/>
                      <a:pt x="279" y="438"/>
                    </a:cubicBezTo>
                    <a:cubicBezTo>
                      <a:pt x="344" y="413"/>
                      <a:pt x="403" y="361"/>
                      <a:pt x="484" y="361"/>
                    </a:cubicBezTo>
                    <a:cubicBezTo>
                      <a:pt x="500" y="361"/>
                      <a:pt x="518" y="364"/>
                      <a:pt x="536" y="369"/>
                    </a:cubicBezTo>
                    <a:cubicBezTo>
                      <a:pt x="586" y="319"/>
                      <a:pt x="616" y="269"/>
                      <a:pt x="606" y="250"/>
                    </a:cubicBezTo>
                    <a:cubicBezTo>
                      <a:pt x="606" y="230"/>
                      <a:pt x="606" y="190"/>
                      <a:pt x="606" y="150"/>
                    </a:cubicBezTo>
                    <a:cubicBezTo>
                      <a:pt x="589" y="197"/>
                      <a:pt x="578" y="223"/>
                      <a:pt x="562" y="223"/>
                    </a:cubicBezTo>
                    <a:cubicBezTo>
                      <a:pt x="551" y="223"/>
                      <a:pt x="537" y="209"/>
                      <a:pt x="517" y="180"/>
                    </a:cubicBezTo>
                    <a:cubicBezTo>
                      <a:pt x="492" y="136"/>
                      <a:pt x="479" y="128"/>
                      <a:pt x="469" y="128"/>
                    </a:cubicBezTo>
                    <a:cubicBezTo>
                      <a:pt x="465" y="128"/>
                      <a:pt x="460" y="130"/>
                      <a:pt x="455" y="130"/>
                    </a:cubicBezTo>
                    <a:cubicBezTo>
                      <a:pt x="450" y="130"/>
                      <a:pt x="445" y="128"/>
                      <a:pt x="437" y="121"/>
                    </a:cubicBezTo>
                    <a:cubicBezTo>
                      <a:pt x="437" y="111"/>
                      <a:pt x="427" y="111"/>
                      <a:pt x="427" y="101"/>
                    </a:cubicBezTo>
                    <a:cubicBezTo>
                      <a:pt x="375" y="123"/>
                      <a:pt x="327" y="136"/>
                      <a:pt x="292" y="136"/>
                    </a:cubicBezTo>
                    <a:cubicBezTo>
                      <a:pt x="236" y="136"/>
                      <a:pt x="217" y="102"/>
                      <a:pt x="279" y="22"/>
                    </a:cubicBezTo>
                    <a:cubicBezTo>
                      <a:pt x="289" y="12"/>
                      <a:pt x="298" y="12"/>
                      <a:pt x="298" y="2"/>
                    </a:cubicBezTo>
                    <a:cubicBezTo>
                      <a:pt x="295" y="1"/>
                      <a:pt x="292" y="1"/>
                      <a:pt x="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0" name="Google Shape;4870;p31"/>
              <p:cNvSpPr/>
              <p:nvPr/>
            </p:nvSpPr>
            <p:spPr>
              <a:xfrm>
                <a:off x="10959284" y="-1228015"/>
                <a:ext cx="12882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80" h="51" extrusionOk="0">
                    <a:moveTo>
                      <a:pt x="79" y="1"/>
                    </a:moveTo>
                    <a:cubicBezTo>
                      <a:pt x="50" y="1"/>
                      <a:pt x="20" y="11"/>
                      <a:pt x="0" y="40"/>
                    </a:cubicBezTo>
                    <a:cubicBezTo>
                      <a:pt x="10" y="50"/>
                      <a:pt x="20" y="50"/>
                      <a:pt x="30" y="50"/>
                    </a:cubicBezTo>
                    <a:cubicBezTo>
                      <a:pt x="50" y="50"/>
                      <a:pt x="70" y="30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1" name="Google Shape;4871;p31"/>
              <p:cNvSpPr/>
              <p:nvPr/>
            </p:nvSpPr>
            <p:spPr>
              <a:xfrm>
                <a:off x="10710181" y="-1580817"/>
                <a:ext cx="19323" cy="2882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79" extrusionOk="0">
                    <a:moveTo>
                      <a:pt x="60" y="0"/>
                    </a:moveTo>
                    <a:cubicBezTo>
                      <a:pt x="60" y="20"/>
                      <a:pt x="40" y="30"/>
                      <a:pt x="20" y="60"/>
                    </a:cubicBezTo>
                    <a:lnTo>
                      <a:pt x="10" y="60"/>
                    </a:lnTo>
                    <a:cubicBezTo>
                      <a:pt x="0" y="80"/>
                      <a:pt x="0" y="100"/>
                      <a:pt x="0" y="119"/>
                    </a:cubicBezTo>
                    <a:cubicBezTo>
                      <a:pt x="20" y="139"/>
                      <a:pt x="50" y="159"/>
                      <a:pt x="60" y="169"/>
                    </a:cubicBezTo>
                    <a:cubicBezTo>
                      <a:pt x="70" y="169"/>
                      <a:pt x="80" y="169"/>
                      <a:pt x="90" y="179"/>
                    </a:cubicBezTo>
                    <a:cubicBezTo>
                      <a:pt x="100" y="169"/>
                      <a:pt x="109" y="159"/>
                      <a:pt x="119" y="129"/>
                    </a:cubicBezTo>
                    <a:cubicBezTo>
                      <a:pt x="119" y="90"/>
                      <a:pt x="119" y="60"/>
                      <a:pt x="119" y="20"/>
                    </a:cubicBezTo>
                    <a:cubicBezTo>
                      <a:pt x="119" y="10"/>
                      <a:pt x="109" y="1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2" name="Google Shape;4872;p31"/>
              <p:cNvSpPr/>
              <p:nvPr/>
            </p:nvSpPr>
            <p:spPr>
              <a:xfrm>
                <a:off x="10620813" y="-1973553"/>
                <a:ext cx="22382" cy="3784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35" extrusionOk="0">
                    <a:moveTo>
                      <a:pt x="0" y="0"/>
                    </a:moveTo>
                    <a:cubicBezTo>
                      <a:pt x="10" y="10"/>
                      <a:pt x="20" y="30"/>
                      <a:pt x="20" y="60"/>
                    </a:cubicBezTo>
                    <a:cubicBezTo>
                      <a:pt x="20" y="70"/>
                      <a:pt x="20" y="70"/>
                      <a:pt x="20" y="80"/>
                    </a:cubicBezTo>
                    <a:cubicBezTo>
                      <a:pt x="20" y="109"/>
                      <a:pt x="20" y="139"/>
                      <a:pt x="10" y="169"/>
                    </a:cubicBezTo>
                    <a:cubicBezTo>
                      <a:pt x="0" y="199"/>
                      <a:pt x="10" y="208"/>
                      <a:pt x="10" y="228"/>
                    </a:cubicBezTo>
                    <a:cubicBezTo>
                      <a:pt x="14" y="232"/>
                      <a:pt x="20" y="234"/>
                      <a:pt x="27" y="234"/>
                    </a:cubicBezTo>
                    <a:cubicBezTo>
                      <a:pt x="54" y="234"/>
                      <a:pt x="99" y="204"/>
                      <a:pt x="139" y="149"/>
                    </a:cubicBezTo>
                    <a:cubicBezTo>
                      <a:pt x="109" y="129"/>
                      <a:pt x="79" y="80"/>
                      <a:pt x="40" y="30"/>
                    </a:cubicBezTo>
                    <a:cubicBezTo>
                      <a:pt x="20" y="10"/>
                      <a:pt x="10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3" name="Google Shape;4873;p31"/>
              <p:cNvSpPr/>
              <p:nvPr/>
            </p:nvSpPr>
            <p:spPr>
              <a:xfrm>
                <a:off x="10734173" y="-1669058"/>
                <a:ext cx="12882" cy="27696"/>
              </a:xfrm>
              <a:custGeom>
                <a:avLst/>
                <a:gdLst/>
                <a:ahLst/>
                <a:cxnLst/>
                <a:rect l="l" t="t" r="r" b="b"/>
                <a:pathLst>
                  <a:path w="80" h="172" extrusionOk="0">
                    <a:moveTo>
                      <a:pt x="36" y="0"/>
                    </a:moveTo>
                    <a:cubicBezTo>
                      <a:pt x="8" y="0"/>
                      <a:pt x="20" y="122"/>
                      <a:pt x="20" y="122"/>
                    </a:cubicBezTo>
                    <a:cubicBezTo>
                      <a:pt x="20" y="122"/>
                      <a:pt x="10" y="142"/>
                      <a:pt x="0" y="162"/>
                    </a:cubicBezTo>
                    <a:cubicBezTo>
                      <a:pt x="20" y="172"/>
                      <a:pt x="40" y="172"/>
                      <a:pt x="50" y="172"/>
                    </a:cubicBezTo>
                    <a:cubicBezTo>
                      <a:pt x="60" y="142"/>
                      <a:pt x="70" y="92"/>
                      <a:pt x="79" y="43"/>
                    </a:cubicBezTo>
                    <a:cubicBezTo>
                      <a:pt x="79" y="43"/>
                      <a:pt x="70" y="43"/>
                      <a:pt x="70" y="33"/>
                    </a:cubicBezTo>
                    <a:cubicBezTo>
                      <a:pt x="55" y="9"/>
                      <a:pt x="44" y="0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4" name="Google Shape;4874;p31"/>
              <p:cNvSpPr/>
              <p:nvPr/>
            </p:nvSpPr>
            <p:spPr>
              <a:xfrm>
                <a:off x="10682968" y="-1718170"/>
                <a:ext cx="30594" cy="22543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40" extrusionOk="0">
                    <a:moveTo>
                      <a:pt x="70" y="1"/>
                    </a:moveTo>
                    <a:lnTo>
                      <a:pt x="70" y="1"/>
                    </a:lnTo>
                    <a:cubicBezTo>
                      <a:pt x="1" y="50"/>
                      <a:pt x="130" y="100"/>
                      <a:pt x="179" y="130"/>
                    </a:cubicBezTo>
                    <a:cubicBezTo>
                      <a:pt x="179" y="139"/>
                      <a:pt x="189" y="139"/>
                      <a:pt x="189" y="139"/>
                    </a:cubicBezTo>
                    <a:cubicBezTo>
                      <a:pt x="169" y="120"/>
                      <a:pt x="159" y="90"/>
                      <a:pt x="140" y="80"/>
                    </a:cubicBezTo>
                    <a:cubicBezTo>
                      <a:pt x="100" y="30"/>
                      <a:pt x="110" y="2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5" name="Google Shape;4875;p31"/>
              <p:cNvSpPr/>
              <p:nvPr/>
            </p:nvSpPr>
            <p:spPr>
              <a:xfrm>
                <a:off x="10922570" y="-1446685"/>
                <a:ext cx="105470" cy="9919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616" extrusionOk="0">
                    <a:moveTo>
                      <a:pt x="357" y="0"/>
                    </a:moveTo>
                    <a:cubicBezTo>
                      <a:pt x="347" y="10"/>
                      <a:pt x="337" y="30"/>
                      <a:pt x="317" y="50"/>
                    </a:cubicBezTo>
                    <a:cubicBezTo>
                      <a:pt x="258" y="159"/>
                      <a:pt x="218" y="209"/>
                      <a:pt x="169" y="248"/>
                    </a:cubicBezTo>
                    <a:cubicBezTo>
                      <a:pt x="307" y="367"/>
                      <a:pt x="179" y="327"/>
                      <a:pt x="60" y="347"/>
                    </a:cubicBezTo>
                    <a:cubicBezTo>
                      <a:pt x="50" y="357"/>
                      <a:pt x="50" y="367"/>
                      <a:pt x="40" y="367"/>
                    </a:cubicBezTo>
                    <a:cubicBezTo>
                      <a:pt x="30" y="377"/>
                      <a:pt x="10" y="387"/>
                      <a:pt x="0" y="397"/>
                    </a:cubicBezTo>
                    <a:cubicBezTo>
                      <a:pt x="10" y="417"/>
                      <a:pt x="20" y="427"/>
                      <a:pt x="30" y="437"/>
                    </a:cubicBezTo>
                    <a:cubicBezTo>
                      <a:pt x="30" y="446"/>
                      <a:pt x="30" y="446"/>
                      <a:pt x="30" y="456"/>
                    </a:cubicBezTo>
                    <a:cubicBezTo>
                      <a:pt x="56" y="510"/>
                      <a:pt x="130" y="578"/>
                      <a:pt x="181" y="578"/>
                    </a:cubicBezTo>
                    <a:cubicBezTo>
                      <a:pt x="187" y="578"/>
                      <a:pt x="193" y="577"/>
                      <a:pt x="198" y="575"/>
                    </a:cubicBezTo>
                    <a:cubicBezTo>
                      <a:pt x="213" y="512"/>
                      <a:pt x="227" y="433"/>
                      <a:pt x="263" y="433"/>
                    </a:cubicBezTo>
                    <a:cubicBezTo>
                      <a:pt x="277" y="433"/>
                      <a:pt x="295" y="445"/>
                      <a:pt x="317" y="476"/>
                    </a:cubicBezTo>
                    <a:cubicBezTo>
                      <a:pt x="377" y="546"/>
                      <a:pt x="407" y="595"/>
                      <a:pt x="446" y="615"/>
                    </a:cubicBezTo>
                    <a:cubicBezTo>
                      <a:pt x="446" y="565"/>
                      <a:pt x="426" y="516"/>
                      <a:pt x="407" y="476"/>
                    </a:cubicBezTo>
                    <a:cubicBezTo>
                      <a:pt x="407" y="466"/>
                      <a:pt x="397" y="456"/>
                      <a:pt x="397" y="456"/>
                    </a:cubicBezTo>
                    <a:cubicBezTo>
                      <a:pt x="387" y="437"/>
                      <a:pt x="357" y="417"/>
                      <a:pt x="337" y="397"/>
                    </a:cubicBezTo>
                    <a:cubicBezTo>
                      <a:pt x="317" y="377"/>
                      <a:pt x="298" y="357"/>
                      <a:pt x="307" y="337"/>
                    </a:cubicBezTo>
                    <a:cubicBezTo>
                      <a:pt x="317" y="319"/>
                      <a:pt x="326" y="302"/>
                      <a:pt x="340" y="302"/>
                    </a:cubicBezTo>
                    <a:cubicBezTo>
                      <a:pt x="357" y="302"/>
                      <a:pt x="380" y="324"/>
                      <a:pt x="417" y="387"/>
                    </a:cubicBezTo>
                    <a:cubicBezTo>
                      <a:pt x="426" y="387"/>
                      <a:pt x="426" y="387"/>
                      <a:pt x="426" y="397"/>
                    </a:cubicBezTo>
                    <a:cubicBezTo>
                      <a:pt x="479" y="484"/>
                      <a:pt x="500" y="518"/>
                      <a:pt x="525" y="518"/>
                    </a:cubicBezTo>
                    <a:cubicBezTo>
                      <a:pt x="529" y="518"/>
                      <a:pt x="532" y="517"/>
                      <a:pt x="536" y="516"/>
                    </a:cubicBezTo>
                    <a:cubicBezTo>
                      <a:pt x="565" y="496"/>
                      <a:pt x="655" y="377"/>
                      <a:pt x="615" y="347"/>
                    </a:cubicBezTo>
                    <a:cubicBezTo>
                      <a:pt x="575" y="308"/>
                      <a:pt x="555" y="248"/>
                      <a:pt x="545" y="209"/>
                    </a:cubicBezTo>
                    <a:cubicBezTo>
                      <a:pt x="513" y="246"/>
                      <a:pt x="480" y="266"/>
                      <a:pt x="458" y="266"/>
                    </a:cubicBezTo>
                    <a:cubicBezTo>
                      <a:pt x="433" y="266"/>
                      <a:pt x="421" y="241"/>
                      <a:pt x="436" y="189"/>
                    </a:cubicBezTo>
                    <a:cubicBezTo>
                      <a:pt x="436" y="189"/>
                      <a:pt x="436" y="179"/>
                      <a:pt x="436" y="179"/>
                    </a:cubicBezTo>
                    <a:cubicBezTo>
                      <a:pt x="407" y="189"/>
                      <a:pt x="387" y="189"/>
                      <a:pt x="367" y="189"/>
                    </a:cubicBezTo>
                    <a:cubicBezTo>
                      <a:pt x="332" y="199"/>
                      <a:pt x="317" y="206"/>
                      <a:pt x="310" y="206"/>
                    </a:cubicBezTo>
                    <a:cubicBezTo>
                      <a:pt x="303" y="206"/>
                      <a:pt x="303" y="199"/>
                      <a:pt x="298" y="179"/>
                    </a:cubicBezTo>
                    <a:cubicBezTo>
                      <a:pt x="278" y="139"/>
                      <a:pt x="456" y="40"/>
                      <a:pt x="387" y="20"/>
                    </a:cubicBezTo>
                    <a:cubicBezTo>
                      <a:pt x="377" y="10"/>
                      <a:pt x="367" y="10"/>
                      <a:pt x="3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6" name="Google Shape;4876;p31"/>
              <p:cNvSpPr/>
              <p:nvPr/>
            </p:nvSpPr>
            <p:spPr>
              <a:xfrm>
                <a:off x="10959284" y="-1298704"/>
                <a:ext cx="25764" cy="230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43" extrusionOk="0">
                    <a:moveTo>
                      <a:pt x="139" y="1"/>
                    </a:moveTo>
                    <a:cubicBezTo>
                      <a:pt x="134" y="1"/>
                      <a:pt x="124" y="5"/>
                      <a:pt x="109" y="13"/>
                    </a:cubicBezTo>
                    <a:cubicBezTo>
                      <a:pt x="79" y="23"/>
                      <a:pt x="40" y="63"/>
                      <a:pt x="0" y="103"/>
                    </a:cubicBezTo>
                    <a:cubicBezTo>
                      <a:pt x="10" y="112"/>
                      <a:pt x="30" y="122"/>
                      <a:pt x="50" y="142"/>
                    </a:cubicBezTo>
                    <a:cubicBezTo>
                      <a:pt x="120" y="56"/>
                      <a:pt x="160" y="1"/>
                      <a:pt x="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7" name="Google Shape;4877;p31"/>
              <p:cNvSpPr/>
              <p:nvPr/>
            </p:nvSpPr>
            <p:spPr>
              <a:xfrm>
                <a:off x="10839483" y="-1366817"/>
                <a:ext cx="94359" cy="10708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665" extrusionOk="0">
                    <a:moveTo>
                      <a:pt x="397" y="0"/>
                    </a:moveTo>
                    <a:cubicBezTo>
                      <a:pt x="367" y="50"/>
                      <a:pt x="348" y="60"/>
                      <a:pt x="209" y="60"/>
                    </a:cubicBezTo>
                    <a:cubicBezTo>
                      <a:pt x="200" y="59"/>
                      <a:pt x="192" y="59"/>
                      <a:pt x="184" y="59"/>
                    </a:cubicBezTo>
                    <a:cubicBezTo>
                      <a:pt x="66" y="59"/>
                      <a:pt x="40" y="127"/>
                      <a:pt x="30" y="238"/>
                    </a:cubicBezTo>
                    <a:lnTo>
                      <a:pt x="50" y="238"/>
                    </a:lnTo>
                    <a:cubicBezTo>
                      <a:pt x="50" y="238"/>
                      <a:pt x="80" y="298"/>
                      <a:pt x="60" y="298"/>
                    </a:cubicBezTo>
                    <a:cubicBezTo>
                      <a:pt x="50" y="298"/>
                      <a:pt x="40" y="307"/>
                      <a:pt x="30" y="317"/>
                    </a:cubicBezTo>
                    <a:cubicBezTo>
                      <a:pt x="20" y="347"/>
                      <a:pt x="20" y="377"/>
                      <a:pt x="20" y="416"/>
                    </a:cubicBezTo>
                    <a:cubicBezTo>
                      <a:pt x="50" y="407"/>
                      <a:pt x="80" y="387"/>
                      <a:pt x="119" y="387"/>
                    </a:cubicBezTo>
                    <a:cubicBezTo>
                      <a:pt x="199" y="387"/>
                      <a:pt x="169" y="416"/>
                      <a:pt x="179" y="486"/>
                    </a:cubicBezTo>
                    <a:cubicBezTo>
                      <a:pt x="186" y="512"/>
                      <a:pt x="180" y="518"/>
                      <a:pt x="166" y="518"/>
                    </a:cubicBezTo>
                    <a:cubicBezTo>
                      <a:pt x="152" y="518"/>
                      <a:pt x="130" y="512"/>
                      <a:pt x="108" y="512"/>
                    </a:cubicBezTo>
                    <a:cubicBezTo>
                      <a:pt x="92" y="512"/>
                      <a:pt x="75" y="515"/>
                      <a:pt x="60" y="526"/>
                    </a:cubicBezTo>
                    <a:cubicBezTo>
                      <a:pt x="1" y="565"/>
                      <a:pt x="90" y="575"/>
                      <a:pt x="100" y="664"/>
                    </a:cubicBezTo>
                    <a:cubicBezTo>
                      <a:pt x="179" y="664"/>
                      <a:pt x="278" y="595"/>
                      <a:pt x="258" y="535"/>
                    </a:cubicBezTo>
                    <a:cubicBezTo>
                      <a:pt x="219" y="426"/>
                      <a:pt x="298" y="377"/>
                      <a:pt x="576" y="278"/>
                    </a:cubicBezTo>
                    <a:cubicBezTo>
                      <a:pt x="576" y="228"/>
                      <a:pt x="586" y="188"/>
                      <a:pt x="576" y="149"/>
                    </a:cubicBezTo>
                    <a:cubicBezTo>
                      <a:pt x="576" y="129"/>
                      <a:pt x="566" y="109"/>
                      <a:pt x="546" y="109"/>
                    </a:cubicBezTo>
                    <a:cubicBezTo>
                      <a:pt x="526" y="109"/>
                      <a:pt x="516" y="129"/>
                      <a:pt x="496" y="149"/>
                    </a:cubicBezTo>
                    <a:cubicBezTo>
                      <a:pt x="467" y="198"/>
                      <a:pt x="427" y="268"/>
                      <a:pt x="377" y="268"/>
                    </a:cubicBezTo>
                    <a:cubicBezTo>
                      <a:pt x="309" y="275"/>
                      <a:pt x="230" y="340"/>
                      <a:pt x="183" y="340"/>
                    </a:cubicBezTo>
                    <a:cubicBezTo>
                      <a:pt x="168" y="340"/>
                      <a:pt x="156" y="334"/>
                      <a:pt x="149" y="317"/>
                    </a:cubicBezTo>
                    <a:cubicBezTo>
                      <a:pt x="132" y="258"/>
                      <a:pt x="115" y="126"/>
                      <a:pt x="166" y="126"/>
                    </a:cubicBezTo>
                    <a:cubicBezTo>
                      <a:pt x="175" y="126"/>
                      <a:pt x="186" y="130"/>
                      <a:pt x="199" y="139"/>
                    </a:cubicBezTo>
                    <a:cubicBezTo>
                      <a:pt x="213" y="150"/>
                      <a:pt x="230" y="155"/>
                      <a:pt x="247" y="155"/>
                    </a:cubicBezTo>
                    <a:cubicBezTo>
                      <a:pt x="290" y="155"/>
                      <a:pt x="339" y="125"/>
                      <a:pt x="367" y="89"/>
                    </a:cubicBezTo>
                    <a:cubicBezTo>
                      <a:pt x="387" y="60"/>
                      <a:pt x="397" y="30"/>
                      <a:pt x="3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8" name="Google Shape;4878;p31"/>
              <p:cNvSpPr/>
              <p:nvPr/>
            </p:nvSpPr>
            <p:spPr>
              <a:xfrm>
                <a:off x="10831431" y="-1225922"/>
                <a:ext cx="88079" cy="43154"/>
              </a:xfrm>
              <a:custGeom>
                <a:avLst/>
                <a:gdLst/>
                <a:ahLst/>
                <a:cxnLst/>
                <a:rect l="l" t="t" r="r" b="b"/>
                <a:pathLst>
                  <a:path w="547" h="268" extrusionOk="0">
                    <a:moveTo>
                      <a:pt x="328" y="0"/>
                    </a:moveTo>
                    <a:cubicBezTo>
                      <a:pt x="260" y="0"/>
                      <a:pt x="178" y="44"/>
                      <a:pt x="21" y="127"/>
                    </a:cubicBezTo>
                    <a:cubicBezTo>
                      <a:pt x="11" y="127"/>
                      <a:pt x="11" y="136"/>
                      <a:pt x="1" y="136"/>
                    </a:cubicBezTo>
                    <a:cubicBezTo>
                      <a:pt x="11" y="136"/>
                      <a:pt x="21" y="136"/>
                      <a:pt x="41" y="127"/>
                    </a:cubicBezTo>
                    <a:cubicBezTo>
                      <a:pt x="60" y="127"/>
                      <a:pt x="80" y="127"/>
                      <a:pt x="100" y="136"/>
                    </a:cubicBezTo>
                    <a:cubicBezTo>
                      <a:pt x="100" y="127"/>
                      <a:pt x="110" y="127"/>
                      <a:pt x="120" y="117"/>
                    </a:cubicBezTo>
                    <a:cubicBezTo>
                      <a:pt x="140" y="97"/>
                      <a:pt x="179" y="77"/>
                      <a:pt x="209" y="57"/>
                    </a:cubicBezTo>
                    <a:cubicBezTo>
                      <a:pt x="246" y="33"/>
                      <a:pt x="286" y="16"/>
                      <a:pt x="317" y="16"/>
                    </a:cubicBezTo>
                    <a:cubicBezTo>
                      <a:pt x="335" y="16"/>
                      <a:pt x="350" y="22"/>
                      <a:pt x="358" y="37"/>
                    </a:cubicBezTo>
                    <a:cubicBezTo>
                      <a:pt x="378" y="67"/>
                      <a:pt x="407" y="117"/>
                      <a:pt x="427" y="156"/>
                    </a:cubicBezTo>
                    <a:cubicBezTo>
                      <a:pt x="464" y="215"/>
                      <a:pt x="500" y="268"/>
                      <a:pt x="517" y="268"/>
                    </a:cubicBezTo>
                    <a:cubicBezTo>
                      <a:pt x="523" y="268"/>
                      <a:pt x="526" y="261"/>
                      <a:pt x="526" y="245"/>
                    </a:cubicBezTo>
                    <a:cubicBezTo>
                      <a:pt x="526" y="216"/>
                      <a:pt x="536" y="166"/>
                      <a:pt x="546" y="107"/>
                    </a:cubicBezTo>
                    <a:cubicBezTo>
                      <a:pt x="497" y="87"/>
                      <a:pt x="447" y="57"/>
                      <a:pt x="417" y="27"/>
                    </a:cubicBezTo>
                    <a:cubicBezTo>
                      <a:pt x="387" y="9"/>
                      <a:pt x="359" y="0"/>
                      <a:pt x="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9" name="Google Shape;4879;p31"/>
              <p:cNvSpPr/>
              <p:nvPr/>
            </p:nvSpPr>
            <p:spPr>
              <a:xfrm>
                <a:off x="10919350" y="-1298221"/>
                <a:ext cx="14492" cy="30433"/>
              </a:xfrm>
              <a:custGeom>
                <a:avLst/>
                <a:gdLst/>
                <a:ahLst/>
                <a:cxnLst/>
                <a:rect l="l" t="t" r="r" b="b"/>
                <a:pathLst>
                  <a:path w="90" h="189" extrusionOk="0">
                    <a:moveTo>
                      <a:pt x="90" y="0"/>
                    </a:moveTo>
                    <a:cubicBezTo>
                      <a:pt x="60" y="40"/>
                      <a:pt x="30" y="70"/>
                      <a:pt x="20" y="100"/>
                    </a:cubicBezTo>
                    <a:cubicBezTo>
                      <a:pt x="0" y="149"/>
                      <a:pt x="0" y="169"/>
                      <a:pt x="10" y="189"/>
                    </a:cubicBezTo>
                    <a:cubicBezTo>
                      <a:pt x="20" y="159"/>
                      <a:pt x="30" y="129"/>
                      <a:pt x="50" y="100"/>
                    </a:cubicBezTo>
                    <a:cubicBezTo>
                      <a:pt x="70" y="60"/>
                      <a:pt x="80" y="30"/>
                      <a:pt x="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0" name="Google Shape;4880;p31"/>
              <p:cNvSpPr/>
              <p:nvPr/>
            </p:nvSpPr>
            <p:spPr>
              <a:xfrm>
                <a:off x="10641585" y="-1927339"/>
                <a:ext cx="9661" cy="24153"/>
              </a:xfrm>
              <a:custGeom>
                <a:avLst/>
                <a:gdLst/>
                <a:ahLst/>
                <a:cxnLst/>
                <a:rect l="l" t="t" r="r" b="b"/>
                <a:pathLst>
                  <a:path w="60" h="150" extrusionOk="0">
                    <a:moveTo>
                      <a:pt x="59" y="1"/>
                    </a:moveTo>
                    <a:cubicBezTo>
                      <a:pt x="59" y="3"/>
                      <a:pt x="58" y="6"/>
                      <a:pt x="58" y="8"/>
                    </a:cubicBezTo>
                    <a:lnTo>
                      <a:pt x="58" y="8"/>
                    </a:lnTo>
                    <a:cubicBezTo>
                      <a:pt x="59" y="6"/>
                      <a:pt x="59" y="3"/>
                      <a:pt x="59" y="1"/>
                    </a:cubicBezTo>
                    <a:close/>
                    <a:moveTo>
                      <a:pt x="58" y="8"/>
                    </a:moveTo>
                    <a:cubicBezTo>
                      <a:pt x="54" y="16"/>
                      <a:pt x="47" y="26"/>
                      <a:pt x="40" y="40"/>
                    </a:cubicBezTo>
                    <a:cubicBezTo>
                      <a:pt x="30" y="70"/>
                      <a:pt x="20" y="110"/>
                      <a:pt x="0" y="150"/>
                    </a:cubicBezTo>
                    <a:lnTo>
                      <a:pt x="50" y="150"/>
                    </a:lnTo>
                    <a:cubicBezTo>
                      <a:pt x="50" y="103"/>
                      <a:pt x="50" y="48"/>
                      <a:pt x="58" y="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1" name="Google Shape;4881;p31"/>
              <p:cNvSpPr/>
              <p:nvPr/>
            </p:nvSpPr>
            <p:spPr>
              <a:xfrm>
                <a:off x="10563328" y="-2588340"/>
                <a:ext cx="459397" cy="1124581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6984" extrusionOk="0">
                    <a:moveTo>
                      <a:pt x="1184" y="0"/>
                    </a:moveTo>
                    <a:cubicBezTo>
                      <a:pt x="1182" y="0"/>
                      <a:pt x="1180" y="29"/>
                      <a:pt x="1180" y="100"/>
                    </a:cubicBezTo>
                    <a:lnTo>
                      <a:pt x="1180" y="318"/>
                    </a:lnTo>
                    <a:cubicBezTo>
                      <a:pt x="1180" y="240"/>
                      <a:pt x="1176" y="210"/>
                      <a:pt x="1169" y="210"/>
                    </a:cubicBezTo>
                    <a:cubicBezTo>
                      <a:pt x="1148" y="210"/>
                      <a:pt x="1103" y="496"/>
                      <a:pt x="1081" y="556"/>
                    </a:cubicBezTo>
                    <a:cubicBezTo>
                      <a:pt x="1051" y="635"/>
                      <a:pt x="1071" y="625"/>
                      <a:pt x="1061" y="744"/>
                    </a:cubicBezTo>
                    <a:cubicBezTo>
                      <a:pt x="1057" y="796"/>
                      <a:pt x="1049" y="812"/>
                      <a:pt x="1033" y="812"/>
                    </a:cubicBezTo>
                    <a:cubicBezTo>
                      <a:pt x="1012" y="812"/>
                      <a:pt x="978" y="785"/>
                      <a:pt x="922" y="774"/>
                    </a:cubicBezTo>
                    <a:cubicBezTo>
                      <a:pt x="916" y="774"/>
                      <a:pt x="911" y="773"/>
                      <a:pt x="906" y="773"/>
                    </a:cubicBezTo>
                    <a:cubicBezTo>
                      <a:pt x="840" y="773"/>
                      <a:pt x="887" y="834"/>
                      <a:pt x="942" y="834"/>
                    </a:cubicBezTo>
                    <a:cubicBezTo>
                      <a:pt x="946" y="833"/>
                      <a:pt x="949" y="833"/>
                      <a:pt x="952" y="833"/>
                    </a:cubicBezTo>
                    <a:cubicBezTo>
                      <a:pt x="1008" y="833"/>
                      <a:pt x="1060" y="905"/>
                      <a:pt x="1041" y="933"/>
                    </a:cubicBezTo>
                    <a:cubicBezTo>
                      <a:pt x="1031" y="963"/>
                      <a:pt x="893" y="992"/>
                      <a:pt x="942" y="1111"/>
                    </a:cubicBezTo>
                    <a:cubicBezTo>
                      <a:pt x="970" y="1180"/>
                      <a:pt x="926" y="1201"/>
                      <a:pt x="880" y="1201"/>
                    </a:cubicBezTo>
                    <a:cubicBezTo>
                      <a:pt x="859" y="1201"/>
                      <a:pt x="838" y="1197"/>
                      <a:pt x="823" y="1191"/>
                    </a:cubicBezTo>
                    <a:cubicBezTo>
                      <a:pt x="815" y="1188"/>
                      <a:pt x="807" y="1187"/>
                      <a:pt x="800" y="1187"/>
                    </a:cubicBezTo>
                    <a:cubicBezTo>
                      <a:pt x="752" y="1187"/>
                      <a:pt x="723" y="1237"/>
                      <a:pt x="783" y="1280"/>
                    </a:cubicBezTo>
                    <a:cubicBezTo>
                      <a:pt x="863" y="1329"/>
                      <a:pt x="803" y="1508"/>
                      <a:pt x="734" y="1508"/>
                    </a:cubicBezTo>
                    <a:cubicBezTo>
                      <a:pt x="678" y="1508"/>
                      <a:pt x="642" y="1432"/>
                      <a:pt x="584" y="1432"/>
                    </a:cubicBezTo>
                    <a:cubicBezTo>
                      <a:pt x="569" y="1432"/>
                      <a:pt x="553" y="1437"/>
                      <a:pt x="536" y="1448"/>
                    </a:cubicBezTo>
                    <a:cubicBezTo>
                      <a:pt x="526" y="1458"/>
                      <a:pt x="516" y="1468"/>
                      <a:pt x="506" y="1478"/>
                    </a:cubicBezTo>
                    <a:cubicBezTo>
                      <a:pt x="496" y="1488"/>
                      <a:pt x="486" y="1498"/>
                      <a:pt x="476" y="1508"/>
                    </a:cubicBezTo>
                    <a:cubicBezTo>
                      <a:pt x="476" y="1518"/>
                      <a:pt x="476" y="1518"/>
                      <a:pt x="476" y="1518"/>
                    </a:cubicBezTo>
                    <a:cubicBezTo>
                      <a:pt x="456" y="1558"/>
                      <a:pt x="526" y="1538"/>
                      <a:pt x="585" y="1558"/>
                    </a:cubicBezTo>
                    <a:cubicBezTo>
                      <a:pt x="605" y="1567"/>
                      <a:pt x="615" y="1577"/>
                      <a:pt x="635" y="1597"/>
                    </a:cubicBezTo>
                    <a:cubicBezTo>
                      <a:pt x="687" y="1676"/>
                      <a:pt x="655" y="1708"/>
                      <a:pt x="734" y="1708"/>
                    </a:cubicBezTo>
                    <a:cubicBezTo>
                      <a:pt x="745" y="1708"/>
                      <a:pt x="758" y="1707"/>
                      <a:pt x="774" y="1706"/>
                    </a:cubicBezTo>
                    <a:cubicBezTo>
                      <a:pt x="902" y="1706"/>
                      <a:pt x="863" y="1845"/>
                      <a:pt x="883" y="2063"/>
                    </a:cubicBezTo>
                    <a:cubicBezTo>
                      <a:pt x="891" y="2152"/>
                      <a:pt x="863" y="2183"/>
                      <a:pt x="830" y="2183"/>
                    </a:cubicBezTo>
                    <a:cubicBezTo>
                      <a:pt x="786" y="2183"/>
                      <a:pt x="732" y="2128"/>
                      <a:pt x="744" y="2083"/>
                    </a:cubicBezTo>
                    <a:cubicBezTo>
                      <a:pt x="774" y="1994"/>
                      <a:pt x="724" y="1954"/>
                      <a:pt x="545" y="1875"/>
                    </a:cubicBezTo>
                    <a:cubicBezTo>
                      <a:pt x="515" y="1861"/>
                      <a:pt x="495" y="1855"/>
                      <a:pt x="485" y="1855"/>
                    </a:cubicBezTo>
                    <a:cubicBezTo>
                      <a:pt x="434" y="1855"/>
                      <a:pt x="580" y="1991"/>
                      <a:pt x="605" y="2073"/>
                    </a:cubicBezTo>
                    <a:cubicBezTo>
                      <a:pt x="615" y="2124"/>
                      <a:pt x="612" y="2146"/>
                      <a:pt x="598" y="2146"/>
                    </a:cubicBezTo>
                    <a:cubicBezTo>
                      <a:pt x="584" y="2146"/>
                      <a:pt x="559" y="2127"/>
                      <a:pt x="526" y="2093"/>
                    </a:cubicBezTo>
                    <a:cubicBezTo>
                      <a:pt x="513" y="2076"/>
                      <a:pt x="500" y="2068"/>
                      <a:pt x="489" y="2068"/>
                    </a:cubicBezTo>
                    <a:cubicBezTo>
                      <a:pt x="446" y="2068"/>
                      <a:pt x="410" y="2166"/>
                      <a:pt x="387" y="2252"/>
                    </a:cubicBezTo>
                    <a:cubicBezTo>
                      <a:pt x="357" y="2371"/>
                      <a:pt x="446" y="2281"/>
                      <a:pt x="486" y="2390"/>
                    </a:cubicBezTo>
                    <a:cubicBezTo>
                      <a:pt x="497" y="2431"/>
                      <a:pt x="520" y="2445"/>
                      <a:pt x="547" y="2445"/>
                    </a:cubicBezTo>
                    <a:cubicBezTo>
                      <a:pt x="594" y="2445"/>
                      <a:pt x="653" y="2402"/>
                      <a:pt x="684" y="2371"/>
                    </a:cubicBezTo>
                    <a:cubicBezTo>
                      <a:pt x="704" y="2351"/>
                      <a:pt x="720" y="2342"/>
                      <a:pt x="738" y="2342"/>
                    </a:cubicBezTo>
                    <a:cubicBezTo>
                      <a:pt x="774" y="2342"/>
                      <a:pt x="816" y="2380"/>
                      <a:pt x="902" y="2440"/>
                    </a:cubicBezTo>
                    <a:cubicBezTo>
                      <a:pt x="1031" y="2519"/>
                      <a:pt x="843" y="2589"/>
                      <a:pt x="783" y="2648"/>
                    </a:cubicBezTo>
                    <a:cubicBezTo>
                      <a:pt x="765" y="2666"/>
                      <a:pt x="748" y="2671"/>
                      <a:pt x="730" y="2671"/>
                    </a:cubicBezTo>
                    <a:cubicBezTo>
                      <a:pt x="713" y="2671"/>
                      <a:pt x="696" y="2667"/>
                      <a:pt x="677" y="2667"/>
                    </a:cubicBezTo>
                    <a:cubicBezTo>
                      <a:pt x="647" y="2667"/>
                      <a:pt x="612" y="2676"/>
                      <a:pt x="565" y="2718"/>
                    </a:cubicBezTo>
                    <a:cubicBezTo>
                      <a:pt x="479" y="2788"/>
                      <a:pt x="473" y="2865"/>
                      <a:pt x="451" y="2865"/>
                    </a:cubicBezTo>
                    <a:cubicBezTo>
                      <a:pt x="444" y="2865"/>
                      <a:pt x="437" y="2859"/>
                      <a:pt x="427" y="2847"/>
                    </a:cubicBezTo>
                    <a:cubicBezTo>
                      <a:pt x="418" y="2842"/>
                      <a:pt x="410" y="2840"/>
                      <a:pt x="403" y="2840"/>
                    </a:cubicBezTo>
                    <a:cubicBezTo>
                      <a:pt x="392" y="2840"/>
                      <a:pt x="383" y="2845"/>
                      <a:pt x="377" y="2856"/>
                    </a:cubicBezTo>
                    <a:cubicBezTo>
                      <a:pt x="367" y="2856"/>
                      <a:pt x="367" y="2856"/>
                      <a:pt x="357" y="2866"/>
                    </a:cubicBezTo>
                    <a:cubicBezTo>
                      <a:pt x="367" y="2866"/>
                      <a:pt x="387" y="2876"/>
                      <a:pt x="397" y="2886"/>
                    </a:cubicBezTo>
                    <a:cubicBezTo>
                      <a:pt x="496" y="2966"/>
                      <a:pt x="337" y="2906"/>
                      <a:pt x="278" y="2956"/>
                    </a:cubicBezTo>
                    <a:cubicBezTo>
                      <a:pt x="258" y="2985"/>
                      <a:pt x="228" y="3025"/>
                      <a:pt x="208" y="3055"/>
                    </a:cubicBezTo>
                    <a:cubicBezTo>
                      <a:pt x="179" y="3094"/>
                      <a:pt x="179" y="3114"/>
                      <a:pt x="169" y="3134"/>
                    </a:cubicBezTo>
                    <a:cubicBezTo>
                      <a:pt x="164" y="3165"/>
                      <a:pt x="181" y="3178"/>
                      <a:pt x="203" y="3178"/>
                    </a:cubicBezTo>
                    <a:cubicBezTo>
                      <a:pt x="231" y="3178"/>
                      <a:pt x="267" y="3157"/>
                      <a:pt x="278" y="3124"/>
                    </a:cubicBezTo>
                    <a:cubicBezTo>
                      <a:pt x="284" y="3104"/>
                      <a:pt x="289" y="3097"/>
                      <a:pt x="292" y="3097"/>
                    </a:cubicBezTo>
                    <a:cubicBezTo>
                      <a:pt x="299" y="3097"/>
                      <a:pt x="301" y="3127"/>
                      <a:pt x="308" y="3154"/>
                    </a:cubicBezTo>
                    <a:cubicBezTo>
                      <a:pt x="327" y="3154"/>
                      <a:pt x="337" y="3144"/>
                      <a:pt x="357" y="3144"/>
                    </a:cubicBezTo>
                    <a:cubicBezTo>
                      <a:pt x="387" y="3124"/>
                      <a:pt x="407" y="3124"/>
                      <a:pt x="417" y="3124"/>
                    </a:cubicBezTo>
                    <a:cubicBezTo>
                      <a:pt x="427" y="3104"/>
                      <a:pt x="446" y="3084"/>
                      <a:pt x="456" y="3055"/>
                    </a:cubicBezTo>
                    <a:cubicBezTo>
                      <a:pt x="476" y="3025"/>
                      <a:pt x="486" y="3005"/>
                      <a:pt x="506" y="2966"/>
                    </a:cubicBezTo>
                    <a:cubicBezTo>
                      <a:pt x="516" y="2956"/>
                      <a:pt x="516" y="2956"/>
                      <a:pt x="516" y="2946"/>
                    </a:cubicBezTo>
                    <a:cubicBezTo>
                      <a:pt x="530" y="2924"/>
                      <a:pt x="540" y="2916"/>
                      <a:pt x="548" y="2916"/>
                    </a:cubicBezTo>
                    <a:cubicBezTo>
                      <a:pt x="563" y="2916"/>
                      <a:pt x="569" y="2944"/>
                      <a:pt x="575" y="2975"/>
                    </a:cubicBezTo>
                    <a:cubicBezTo>
                      <a:pt x="575" y="3035"/>
                      <a:pt x="575" y="3094"/>
                      <a:pt x="575" y="3094"/>
                    </a:cubicBezTo>
                    <a:cubicBezTo>
                      <a:pt x="575" y="3094"/>
                      <a:pt x="575" y="3104"/>
                      <a:pt x="585" y="3114"/>
                    </a:cubicBezTo>
                    <a:cubicBezTo>
                      <a:pt x="595" y="3154"/>
                      <a:pt x="635" y="3273"/>
                      <a:pt x="704" y="3332"/>
                    </a:cubicBezTo>
                    <a:cubicBezTo>
                      <a:pt x="783" y="3402"/>
                      <a:pt x="674" y="3451"/>
                      <a:pt x="605" y="3461"/>
                    </a:cubicBezTo>
                    <a:cubicBezTo>
                      <a:pt x="565" y="3471"/>
                      <a:pt x="536" y="3481"/>
                      <a:pt x="516" y="3501"/>
                    </a:cubicBezTo>
                    <a:cubicBezTo>
                      <a:pt x="486" y="3521"/>
                      <a:pt x="456" y="3551"/>
                      <a:pt x="427" y="3580"/>
                    </a:cubicBezTo>
                    <a:cubicBezTo>
                      <a:pt x="410" y="3597"/>
                      <a:pt x="389" y="3603"/>
                      <a:pt x="366" y="3603"/>
                    </a:cubicBezTo>
                    <a:cubicBezTo>
                      <a:pt x="333" y="3603"/>
                      <a:pt x="294" y="3592"/>
                      <a:pt x="248" y="3580"/>
                    </a:cubicBezTo>
                    <a:cubicBezTo>
                      <a:pt x="218" y="3560"/>
                      <a:pt x="179" y="3551"/>
                      <a:pt x="139" y="3541"/>
                    </a:cubicBezTo>
                    <a:cubicBezTo>
                      <a:pt x="127" y="3538"/>
                      <a:pt x="114" y="3537"/>
                      <a:pt x="102" y="3537"/>
                    </a:cubicBezTo>
                    <a:cubicBezTo>
                      <a:pt x="65" y="3537"/>
                      <a:pt x="30" y="3548"/>
                      <a:pt x="0" y="3570"/>
                    </a:cubicBezTo>
                    <a:cubicBezTo>
                      <a:pt x="30" y="3600"/>
                      <a:pt x="99" y="3620"/>
                      <a:pt x="129" y="3640"/>
                    </a:cubicBezTo>
                    <a:cubicBezTo>
                      <a:pt x="147" y="3652"/>
                      <a:pt x="163" y="3655"/>
                      <a:pt x="179" y="3655"/>
                    </a:cubicBezTo>
                    <a:cubicBezTo>
                      <a:pt x="197" y="3655"/>
                      <a:pt x="215" y="3651"/>
                      <a:pt x="236" y="3651"/>
                    </a:cubicBezTo>
                    <a:cubicBezTo>
                      <a:pt x="263" y="3651"/>
                      <a:pt x="295" y="3656"/>
                      <a:pt x="337" y="3679"/>
                    </a:cubicBezTo>
                    <a:cubicBezTo>
                      <a:pt x="414" y="3733"/>
                      <a:pt x="426" y="3781"/>
                      <a:pt x="445" y="3781"/>
                    </a:cubicBezTo>
                    <a:cubicBezTo>
                      <a:pt x="451" y="3781"/>
                      <a:pt x="457" y="3777"/>
                      <a:pt x="466" y="3769"/>
                    </a:cubicBezTo>
                    <a:cubicBezTo>
                      <a:pt x="473" y="3764"/>
                      <a:pt x="480" y="3762"/>
                      <a:pt x="487" y="3762"/>
                    </a:cubicBezTo>
                    <a:cubicBezTo>
                      <a:pt x="514" y="3762"/>
                      <a:pt x="546" y="3787"/>
                      <a:pt x="585" y="3818"/>
                    </a:cubicBezTo>
                    <a:cubicBezTo>
                      <a:pt x="585" y="3808"/>
                      <a:pt x="595" y="3798"/>
                      <a:pt x="605" y="3788"/>
                    </a:cubicBezTo>
                    <a:cubicBezTo>
                      <a:pt x="625" y="3779"/>
                      <a:pt x="635" y="3769"/>
                      <a:pt x="664" y="3749"/>
                    </a:cubicBezTo>
                    <a:cubicBezTo>
                      <a:pt x="677" y="3743"/>
                      <a:pt x="688" y="3740"/>
                      <a:pt x="699" y="3740"/>
                    </a:cubicBezTo>
                    <a:cubicBezTo>
                      <a:pt x="771" y="3740"/>
                      <a:pt x="793" y="3874"/>
                      <a:pt x="793" y="3917"/>
                    </a:cubicBezTo>
                    <a:cubicBezTo>
                      <a:pt x="793" y="3977"/>
                      <a:pt x="744" y="3987"/>
                      <a:pt x="645" y="4017"/>
                    </a:cubicBezTo>
                    <a:cubicBezTo>
                      <a:pt x="664" y="4076"/>
                      <a:pt x="674" y="4136"/>
                      <a:pt x="684" y="4155"/>
                    </a:cubicBezTo>
                    <a:cubicBezTo>
                      <a:pt x="704" y="4185"/>
                      <a:pt x="704" y="4205"/>
                      <a:pt x="704" y="4225"/>
                    </a:cubicBezTo>
                    <a:cubicBezTo>
                      <a:pt x="714" y="4225"/>
                      <a:pt x="724" y="4225"/>
                      <a:pt x="734" y="4215"/>
                    </a:cubicBezTo>
                    <a:cubicBezTo>
                      <a:pt x="743" y="4214"/>
                      <a:pt x="752" y="4214"/>
                      <a:pt x="761" y="4214"/>
                    </a:cubicBezTo>
                    <a:cubicBezTo>
                      <a:pt x="855" y="4214"/>
                      <a:pt x="920" y="4260"/>
                      <a:pt x="1002" y="4324"/>
                    </a:cubicBezTo>
                    <a:cubicBezTo>
                      <a:pt x="1047" y="4369"/>
                      <a:pt x="1034" y="4385"/>
                      <a:pt x="991" y="4385"/>
                    </a:cubicBezTo>
                    <a:cubicBezTo>
                      <a:pt x="958" y="4385"/>
                      <a:pt x="908" y="4376"/>
                      <a:pt x="853" y="4364"/>
                    </a:cubicBezTo>
                    <a:cubicBezTo>
                      <a:pt x="830" y="4354"/>
                      <a:pt x="812" y="4350"/>
                      <a:pt x="797" y="4350"/>
                    </a:cubicBezTo>
                    <a:cubicBezTo>
                      <a:pt x="750" y="4350"/>
                      <a:pt x="744" y="4393"/>
                      <a:pt x="744" y="4423"/>
                    </a:cubicBezTo>
                    <a:cubicBezTo>
                      <a:pt x="774" y="4433"/>
                      <a:pt x="813" y="4463"/>
                      <a:pt x="793" y="4512"/>
                    </a:cubicBezTo>
                    <a:cubicBezTo>
                      <a:pt x="823" y="4532"/>
                      <a:pt x="853" y="4552"/>
                      <a:pt x="902" y="4572"/>
                    </a:cubicBezTo>
                    <a:cubicBezTo>
                      <a:pt x="922" y="4572"/>
                      <a:pt x="942" y="4582"/>
                      <a:pt x="942" y="4592"/>
                    </a:cubicBezTo>
                    <a:cubicBezTo>
                      <a:pt x="1024" y="4633"/>
                      <a:pt x="1017" y="4655"/>
                      <a:pt x="975" y="4655"/>
                    </a:cubicBezTo>
                    <a:cubicBezTo>
                      <a:pt x="956" y="4655"/>
                      <a:pt x="930" y="4650"/>
                      <a:pt x="902" y="4641"/>
                    </a:cubicBezTo>
                    <a:lnTo>
                      <a:pt x="902" y="4641"/>
                    </a:lnTo>
                    <a:cubicBezTo>
                      <a:pt x="863" y="4681"/>
                      <a:pt x="902" y="4780"/>
                      <a:pt x="962" y="4780"/>
                    </a:cubicBezTo>
                    <a:cubicBezTo>
                      <a:pt x="997" y="4780"/>
                      <a:pt x="1028" y="4729"/>
                      <a:pt x="1071" y="4729"/>
                    </a:cubicBezTo>
                    <a:cubicBezTo>
                      <a:pt x="1088" y="4729"/>
                      <a:pt x="1108" y="4738"/>
                      <a:pt x="1131" y="4760"/>
                    </a:cubicBezTo>
                    <a:cubicBezTo>
                      <a:pt x="1220" y="4840"/>
                      <a:pt x="1081" y="4780"/>
                      <a:pt x="1031" y="4840"/>
                    </a:cubicBezTo>
                    <a:cubicBezTo>
                      <a:pt x="992" y="4899"/>
                      <a:pt x="1021" y="4919"/>
                      <a:pt x="922" y="4919"/>
                    </a:cubicBezTo>
                    <a:cubicBezTo>
                      <a:pt x="873" y="4919"/>
                      <a:pt x="863" y="4939"/>
                      <a:pt x="853" y="4988"/>
                    </a:cubicBezTo>
                    <a:cubicBezTo>
                      <a:pt x="890" y="5055"/>
                      <a:pt x="883" y="5072"/>
                      <a:pt x="864" y="5072"/>
                    </a:cubicBezTo>
                    <a:cubicBezTo>
                      <a:pt x="858" y="5072"/>
                      <a:pt x="850" y="5070"/>
                      <a:pt x="843" y="5068"/>
                    </a:cubicBezTo>
                    <a:cubicBezTo>
                      <a:pt x="843" y="5087"/>
                      <a:pt x="843" y="5117"/>
                      <a:pt x="843" y="5147"/>
                    </a:cubicBezTo>
                    <a:cubicBezTo>
                      <a:pt x="843" y="5157"/>
                      <a:pt x="843" y="5157"/>
                      <a:pt x="843" y="5167"/>
                    </a:cubicBezTo>
                    <a:cubicBezTo>
                      <a:pt x="853" y="5177"/>
                      <a:pt x="863" y="5196"/>
                      <a:pt x="873" y="5226"/>
                    </a:cubicBezTo>
                    <a:cubicBezTo>
                      <a:pt x="877" y="5227"/>
                      <a:pt x="881" y="5228"/>
                      <a:pt x="886" y="5228"/>
                    </a:cubicBezTo>
                    <a:cubicBezTo>
                      <a:pt x="922" y="5228"/>
                      <a:pt x="960" y="5192"/>
                      <a:pt x="942" y="5157"/>
                    </a:cubicBezTo>
                    <a:cubicBezTo>
                      <a:pt x="932" y="5097"/>
                      <a:pt x="972" y="5077"/>
                      <a:pt x="1101" y="5018"/>
                    </a:cubicBezTo>
                    <a:cubicBezTo>
                      <a:pt x="1124" y="5010"/>
                      <a:pt x="1138" y="5006"/>
                      <a:pt x="1147" y="5006"/>
                    </a:cubicBezTo>
                    <a:cubicBezTo>
                      <a:pt x="1191" y="5006"/>
                      <a:pt x="1078" y="5099"/>
                      <a:pt x="1061" y="5157"/>
                    </a:cubicBezTo>
                    <a:cubicBezTo>
                      <a:pt x="1051" y="5192"/>
                      <a:pt x="1054" y="5206"/>
                      <a:pt x="1065" y="5206"/>
                    </a:cubicBezTo>
                    <a:cubicBezTo>
                      <a:pt x="1076" y="5206"/>
                      <a:pt x="1096" y="5192"/>
                      <a:pt x="1121" y="5167"/>
                    </a:cubicBezTo>
                    <a:cubicBezTo>
                      <a:pt x="1131" y="5156"/>
                      <a:pt x="1141" y="5151"/>
                      <a:pt x="1150" y="5151"/>
                    </a:cubicBezTo>
                    <a:cubicBezTo>
                      <a:pt x="1183" y="5151"/>
                      <a:pt x="1206" y="5214"/>
                      <a:pt x="1230" y="5276"/>
                    </a:cubicBezTo>
                    <a:cubicBezTo>
                      <a:pt x="1249" y="5355"/>
                      <a:pt x="1180" y="5296"/>
                      <a:pt x="1150" y="5365"/>
                    </a:cubicBezTo>
                    <a:cubicBezTo>
                      <a:pt x="1140" y="5390"/>
                      <a:pt x="1121" y="5400"/>
                      <a:pt x="1100" y="5400"/>
                    </a:cubicBezTo>
                    <a:cubicBezTo>
                      <a:pt x="1062" y="5400"/>
                      <a:pt x="1017" y="5370"/>
                      <a:pt x="992" y="5345"/>
                    </a:cubicBezTo>
                    <a:cubicBezTo>
                      <a:pt x="983" y="5337"/>
                      <a:pt x="973" y="5334"/>
                      <a:pt x="962" y="5334"/>
                    </a:cubicBezTo>
                    <a:cubicBezTo>
                      <a:pt x="947" y="5334"/>
                      <a:pt x="930" y="5339"/>
                      <a:pt x="912" y="5345"/>
                    </a:cubicBezTo>
                    <a:cubicBezTo>
                      <a:pt x="912" y="5355"/>
                      <a:pt x="912" y="5355"/>
                      <a:pt x="912" y="5365"/>
                    </a:cubicBezTo>
                    <a:cubicBezTo>
                      <a:pt x="962" y="5454"/>
                      <a:pt x="982" y="5434"/>
                      <a:pt x="1021" y="5553"/>
                    </a:cubicBezTo>
                    <a:cubicBezTo>
                      <a:pt x="1041" y="5553"/>
                      <a:pt x="1061" y="5563"/>
                      <a:pt x="1081" y="5573"/>
                    </a:cubicBezTo>
                    <a:cubicBezTo>
                      <a:pt x="1121" y="5603"/>
                      <a:pt x="1140" y="5633"/>
                      <a:pt x="1150" y="5653"/>
                    </a:cubicBezTo>
                    <a:cubicBezTo>
                      <a:pt x="1169" y="5533"/>
                      <a:pt x="1184" y="5426"/>
                      <a:pt x="1192" y="5426"/>
                    </a:cubicBezTo>
                    <a:cubicBezTo>
                      <a:pt x="1197" y="5426"/>
                      <a:pt x="1200" y="5462"/>
                      <a:pt x="1200" y="5553"/>
                    </a:cubicBezTo>
                    <a:lnTo>
                      <a:pt x="1200" y="5662"/>
                    </a:lnTo>
                    <a:cubicBezTo>
                      <a:pt x="1205" y="5660"/>
                      <a:pt x="1209" y="5659"/>
                      <a:pt x="1214" y="5659"/>
                    </a:cubicBezTo>
                    <a:cubicBezTo>
                      <a:pt x="1252" y="5659"/>
                      <a:pt x="1298" y="5722"/>
                      <a:pt x="1368" y="5801"/>
                    </a:cubicBezTo>
                    <a:cubicBezTo>
                      <a:pt x="1415" y="5859"/>
                      <a:pt x="1393" y="5883"/>
                      <a:pt x="1364" y="5883"/>
                    </a:cubicBezTo>
                    <a:cubicBezTo>
                      <a:pt x="1342" y="5883"/>
                      <a:pt x="1317" y="5871"/>
                      <a:pt x="1309" y="5851"/>
                    </a:cubicBezTo>
                    <a:cubicBezTo>
                      <a:pt x="1305" y="5835"/>
                      <a:pt x="1301" y="5829"/>
                      <a:pt x="1298" y="5829"/>
                    </a:cubicBezTo>
                    <a:cubicBezTo>
                      <a:pt x="1293" y="5829"/>
                      <a:pt x="1289" y="5843"/>
                      <a:pt x="1289" y="5861"/>
                    </a:cubicBezTo>
                    <a:cubicBezTo>
                      <a:pt x="1319" y="5960"/>
                      <a:pt x="1349" y="6089"/>
                      <a:pt x="1368" y="6138"/>
                    </a:cubicBezTo>
                    <a:cubicBezTo>
                      <a:pt x="1388" y="6129"/>
                      <a:pt x="1398" y="6129"/>
                      <a:pt x="1418" y="6129"/>
                    </a:cubicBezTo>
                    <a:cubicBezTo>
                      <a:pt x="1430" y="6126"/>
                      <a:pt x="1441" y="6124"/>
                      <a:pt x="1452" y="6124"/>
                    </a:cubicBezTo>
                    <a:cubicBezTo>
                      <a:pt x="1516" y="6124"/>
                      <a:pt x="1569" y="6170"/>
                      <a:pt x="1636" y="6238"/>
                    </a:cubicBezTo>
                    <a:cubicBezTo>
                      <a:pt x="1676" y="6277"/>
                      <a:pt x="1664" y="6294"/>
                      <a:pt x="1626" y="6294"/>
                    </a:cubicBezTo>
                    <a:cubicBezTo>
                      <a:pt x="1598" y="6294"/>
                      <a:pt x="1554" y="6284"/>
                      <a:pt x="1507" y="6267"/>
                    </a:cubicBezTo>
                    <a:cubicBezTo>
                      <a:pt x="1491" y="6261"/>
                      <a:pt x="1478" y="6258"/>
                      <a:pt x="1467" y="6258"/>
                    </a:cubicBezTo>
                    <a:cubicBezTo>
                      <a:pt x="1411" y="6258"/>
                      <a:pt x="1418" y="6332"/>
                      <a:pt x="1418" y="6357"/>
                    </a:cubicBezTo>
                    <a:cubicBezTo>
                      <a:pt x="1418" y="6376"/>
                      <a:pt x="1448" y="6416"/>
                      <a:pt x="1517" y="6466"/>
                    </a:cubicBezTo>
                    <a:cubicBezTo>
                      <a:pt x="1557" y="6456"/>
                      <a:pt x="1597" y="6436"/>
                      <a:pt x="1656" y="6426"/>
                    </a:cubicBezTo>
                    <a:cubicBezTo>
                      <a:pt x="1671" y="6424"/>
                      <a:pt x="1684" y="6423"/>
                      <a:pt x="1696" y="6423"/>
                    </a:cubicBezTo>
                    <a:cubicBezTo>
                      <a:pt x="1807" y="6423"/>
                      <a:pt x="1716" y="6505"/>
                      <a:pt x="1626" y="6505"/>
                    </a:cubicBezTo>
                    <a:lnTo>
                      <a:pt x="1587" y="6505"/>
                    </a:lnTo>
                    <a:cubicBezTo>
                      <a:pt x="1656" y="6546"/>
                      <a:pt x="1648" y="6566"/>
                      <a:pt x="1613" y="6566"/>
                    </a:cubicBezTo>
                    <a:cubicBezTo>
                      <a:pt x="1588" y="6566"/>
                      <a:pt x="1550" y="6556"/>
                      <a:pt x="1517" y="6535"/>
                    </a:cubicBezTo>
                    <a:cubicBezTo>
                      <a:pt x="1468" y="6565"/>
                      <a:pt x="1428" y="6614"/>
                      <a:pt x="1448" y="6634"/>
                    </a:cubicBezTo>
                    <a:cubicBezTo>
                      <a:pt x="1468" y="6664"/>
                      <a:pt x="1716" y="6714"/>
                      <a:pt x="1626" y="6872"/>
                    </a:cubicBezTo>
                    <a:cubicBezTo>
                      <a:pt x="1567" y="6957"/>
                      <a:pt x="1652" y="6984"/>
                      <a:pt x="1740" y="6984"/>
                    </a:cubicBezTo>
                    <a:cubicBezTo>
                      <a:pt x="1755" y="6984"/>
                      <a:pt x="1770" y="6983"/>
                      <a:pt x="1785" y="6981"/>
                    </a:cubicBezTo>
                    <a:cubicBezTo>
                      <a:pt x="1785" y="6981"/>
                      <a:pt x="1725" y="6842"/>
                      <a:pt x="1765" y="6803"/>
                    </a:cubicBezTo>
                    <a:cubicBezTo>
                      <a:pt x="1771" y="6791"/>
                      <a:pt x="1780" y="6786"/>
                      <a:pt x="1791" y="6786"/>
                    </a:cubicBezTo>
                    <a:cubicBezTo>
                      <a:pt x="1798" y="6786"/>
                      <a:pt x="1806" y="6789"/>
                      <a:pt x="1815" y="6793"/>
                    </a:cubicBezTo>
                    <a:cubicBezTo>
                      <a:pt x="1944" y="6832"/>
                      <a:pt x="1874" y="6823"/>
                      <a:pt x="1953" y="6842"/>
                    </a:cubicBezTo>
                    <a:lnTo>
                      <a:pt x="1983" y="6842"/>
                    </a:lnTo>
                    <a:cubicBezTo>
                      <a:pt x="1993" y="6845"/>
                      <a:pt x="2001" y="6846"/>
                      <a:pt x="2009" y="6846"/>
                    </a:cubicBezTo>
                    <a:cubicBezTo>
                      <a:pt x="2034" y="6846"/>
                      <a:pt x="2048" y="6833"/>
                      <a:pt x="2033" y="6803"/>
                    </a:cubicBezTo>
                    <a:cubicBezTo>
                      <a:pt x="2023" y="6793"/>
                      <a:pt x="2013" y="6773"/>
                      <a:pt x="1993" y="6753"/>
                    </a:cubicBezTo>
                    <a:cubicBezTo>
                      <a:pt x="1920" y="6653"/>
                      <a:pt x="1806" y="6603"/>
                      <a:pt x="1894" y="6603"/>
                    </a:cubicBezTo>
                    <a:cubicBezTo>
                      <a:pt x="1902" y="6603"/>
                      <a:pt x="1912" y="6604"/>
                      <a:pt x="1924" y="6604"/>
                    </a:cubicBezTo>
                    <a:cubicBezTo>
                      <a:pt x="1932" y="6605"/>
                      <a:pt x="1940" y="6605"/>
                      <a:pt x="1947" y="6605"/>
                    </a:cubicBezTo>
                    <a:cubicBezTo>
                      <a:pt x="2011" y="6605"/>
                      <a:pt x="2033" y="6580"/>
                      <a:pt x="2046" y="6580"/>
                    </a:cubicBezTo>
                    <a:cubicBezTo>
                      <a:pt x="2052" y="6580"/>
                      <a:pt x="2056" y="6586"/>
                      <a:pt x="2063" y="6604"/>
                    </a:cubicBezTo>
                    <a:cubicBezTo>
                      <a:pt x="2072" y="6614"/>
                      <a:pt x="2082" y="6634"/>
                      <a:pt x="2092" y="6654"/>
                    </a:cubicBezTo>
                    <a:cubicBezTo>
                      <a:pt x="2112" y="6714"/>
                      <a:pt x="2142" y="6783"/>
                      <a:pt x="2172" y="6823"/>
                    </a:cubicBezTo>
                    <a:cubicBezTo>
                      <a:pt x="2172" y="6813"/>
                      <a:pt x="2182" y="6813"/>
                      <a:pt x="2191" y="6803"/>
                    </a:cubicBezTo>
                    <a:cubicBezTo>
                      <a:pt x="2172" y="6664"/>
                      <a:pt x="2152" y="6704"/>
                      <a:pt x="2152" y="6614"/>
                    </a:cubicBezTo>
                    <a:cubicBezTo>
                      <a:pt x="2152" y="6604"/>
                      <a:pt x="2152" y="6585"/>
                      <a:pt x="2152" y="6575"/>
                    </a:cubicBezTo>
                    <a:cubicBezTo>
                      <a:pt x="2143" y="6499"/>
                      <a:pt x="2128" y="6417"/>
                      <a:pt x="2159" y="6417"/>
                    </a:cubicBezTo>
                    <a:cubicBezTo>
                      <a:pt x="2165" y="6417"/>
                      <a:pt x="2172" y="6420"/>
                      <a:pt x="2182" y="6426"/>
                    </a:cubicBezTo>
                    <a:cubicBezTo>
                      <a:pt x="2261" y="6485"/>
                      <a:pt x="2320" y="6466"/>
                      <a:pt x="2330" y="6545"/>
                    </a:cubicBezTo>
                    <a:cubicBezTo>
                      <a:pt x="2340" y="6555"/>
                      <a:pt x="2340" y="6565"/>
                      <a:pt x="2340" y="6575"/>
                    </a:cubicBezTo>
                    <a:cubicBezTo>
                      <a:pt x="2350" y="6634"/>
                      <a:pt x="2370" y="6714"/>
                      <a:pt x="2390" y="6743"/>
                    </a:cubicBezTo>
                    <a:cubicBezTo>
                      <a:pt x="2400" y="6753"/>
                      <a:pt x="2400" y="6753"/>
                      <a:pt x="2410" y="6753"/>
                    </a:cubicBezTo>
                    <a:cubicBezTo>
                      <a:pt x="2410" y="6753"/>
                      <a:pt x="2419" y="6743"/>
                      <a:pt x="2419" y="6743"/>
                    </a:cubicBezTo>
                    <a:cubicBezTo>
                      <a:pt x="2459" y="6664"/>
                      <a:pt x="2459" y="6704"/>
                      <a:pt x="2419" y="6595"/>
                    </a:cubicBezTo>
                    <a:cubicBezTo>
                      <a:pt x="2419" y="6585"/>
                      <a:pt x="2410" y="6575"/>
                      <a:pt x="2410" y="6565"/>
                    </a:cubicBezTo>
                    <a:cubicBezTo>
                      <a:pt x="2390" y="6515"/>
                      <a:pt x="2380" y="6485"/>
                      <a:pt x="2380" y="6456"/>
                    </a:cubicBezTo>
                    <a:cubicBezTo>
                      <a:pt x="2360" y="6396"/>
                      <a:pt x="2360" y="6376"/>
                      <a:pt x="2400" y="6366"/>
                    </a:cubicBezTo>
                    <a:cubicBezTo>
                      <a:pt x="2405" y="6365"/>
                      <a:pt x="2409" y="6365"/>
                      <a:pt x="2414" y="6365"/>
                    </a:cubicBezTo>
                    <a:cubicBezTo>
                      <a:pt x="2444" y="6365"/>
                      <a:pt x="2462" y="6394"/>
                      <a:pt x="2479" y="6446"/>
                    </a:cubicBezTo>
                    <a:cubicBezTo>
                      <a:pt x="2479" y="6466"/>
                      <a:pt x="2489" y="6485"/>
                      <a:pt x="2499" y="6515"/>
                    </a:cubicBezTo>
                    <a:cubicBezTo>
                      <a:pt x="2519" y="6555"/>
                      <a:pt x="2529" y="6575"/>
                      <a:pt x="2548" y="6604"/>
                    </a:cubicBezTo>
                    <a:cubicBezTo>
                      <a:pt x="2578" y="6624"/>
                      <a:pt x="2598" y="6654"/>
                      <a:pt x="2628" y="6694"/>
                    </a:cubicBezTo>
                    <a:cubicBezTo>
                      <a:pt x="2655" y="6737"/>
                      <a:pt x="2692" y="6775"/>
                      <a:pt x="2719" y="6775"/>
                    </a:cubicBezTo>
                    <a:cubicBezTo>
                      <a:pt x="2741" y="6775"/>
                      <a:pt x="2757" y="6750"/>
                      <a:pt x="2757" y="6684"/>
                    </a:cubicBezTo>
                    <a:cubicBezTo>
                      <a:pt x="2747" y="6624"/>
                      <a:pt x="2727" y="6595"/>
                      <a:pt x="2707" y="6575"/>
                    </a:cubicBezTo>
                    <a:cubicBezTo>
                      <a:pt x="2677" y="6545"/>
                      <a:pt x="2648" y="6525"/>
                      <a:pt x="2697" y="6495"/>
                    </a:cubicBezTo>
                    <a:cubicBezTo>
                      <a:pt x="2715" y="6478"/>
                      <a:pt x="2733" y="6474"/>
                      <a:pt x="2751" y="6474"/>
                    </a:cubicBezTo>
                    <a:cubicBezTo>
                      <a:pt x="2763" y="6474"/>
                      <a:pt x="2774" y="6476"/>
                      <a:pt x="2786" y="6476"/>
                    </a:cubicBezTo>
                    <a:cubicBezTo>
                      <a:pt x="2801" y="6479"/>
                      <a:pt x="2815" y="6483"/>
                      <a:pt x="2825" y="6483"/>
                    </a:cubicBezTo>
                    <a:cubicBezTo>
                      <a:pt x="2843" y="6483"/>
                      <a:pt x="2852" y="6473"/>
                      <a:pt x="2846" y="6436"/>
                    </a:cubicBezTo>
                    <a:cubicBezTo>
                      <a:pt x="2846" y="6426"/>
                      <a:pt x="2846" y="6416"/>
                      <a:pt x="2846" y="6406"/>
                    </a:cubicBezTo>
                    <a:cubicBezTo>
                      <a:pt x="2836" y="6347"/>
                      <a:pt x="2846" y="6327"/>
                      <a:pt x="2806" y="6317"/>
                    </a:cubicBezTo>
                    <a:lnTo>
                      <a:pt x="2767" y="6317"/>
                    </a:lnTo>
                    <a:cubicBezTo>
                      <a:pt x="2699" y="6317"/>
                      <a:pt x="2644" y="6347"/>
                      <a:pt x="2615" y="6347"/>
                    </a:cubicBezTo>
                    <a:cubicBezTo>
                      <a:pt x="2597" y="6347"/>
                      <a:pt x="2590" y="6335"/>
                      <a:pt x="2598" y="6297"/>
                    </a:cubicBezTo>
                    <a:cubicBezTo>
                      <a:pt x="2584" y="6262"/>
                      <a:pt x="2580" y="6218"/>
                      <a:pt x="2572" y="6218"/>
                    </a:cubicBezTo>
                    <a:cubicBezTo>
                      <a:pt x="2568" y="6218"/>
                      <a:pt x="2564" y="6227"/>
                      <a:pt x="2558" y="6247"/>
                    </a:cubicBezTo>
                    <a:cubicBezTo>
                      <a:pt x="2541" y="6287"/>
                      <a:pt x="2496" y="6313"/>
                      <a:pt x="2462" y="6313"/>
                    </a:cubicBezTo>
                    <a:cubicBezTo>
                      <a:pt x="2421" y="6313"/>
                      <a:pt x="2398" y="6273"/>
                      <a:pt x="2469" y="6168"/>
                    </a:cubicBezTo>
                    <a:cubicBezTo>
                      <a:pt x="2439" y="6168"/>
                      <a:pt x="2410" y="6158"/>
                      <a:pt x="2400" y="6138"/>
                    </a:cubicBezTo>
                    <a:cubicBezTo>
                      <a:pt x="2366" y="6071"/>
                      <a:pt x="2496" y="5947"/>
                      <a:pt x="2464" y="5947"/>
                    </a:cubicBezTo>
                    <a:cubicBezTo>
                      <a:pt x="2458" y="5947"/>
                      <a:pt x="2448" y="5951"/>
                      <a:pt x="2429" y="5960"/>
                    </a:cubicBezTo>
                    <a:cubicBezTo>
                      <a:pt x="2357" y="5990"/>
                      <a:pt x="2317" y="6028"/>
                      <a:pt x="2275" y="6028"/>
                    </a:cubicBezTo>
                    <a:cubicBezTo>
                      <a:pt x="2248" y="6028"/>
                      <a:pt x="2220" y="6012"/>
                      <a:pt x="2182" y="5970"/>
                    </a:cubicBezTo>
                    <a:cubicBezTo>
                      <a:pt x="2162" y="5950"/>
                      <a:pt x="2152" y="5930"/>
                      <a:pt x="2132" y="5920"/>
                    </a:cubicBezTo>
                    <a:cubicBezTo>
                      <a:pt x="2063" y="5861"/>
                      <a:pt x="2043" y="5861"/>
                      <a:pt x="1993" y="5811"/>
                    </a:cubicBezTo>
                    <a:cubicBezTo>
                      <a:pt x="1944" y="5752"/>
                      <a:pt x="1924" y="5752"/>
                      <a:pt x="1894" y="5712"/>
                    </a:cubicBezTo>
                    <a:cubicBezTo>
                      <a:pt x="1867" y="5676"/>
                      <a:pt x="1913" y="5600"/>
                      <a:pt x="1944" y="5600"/>
                    </a:cubicBezTo>
                    <a:cubicBezTo>
                      <a:pt x="1947" y="5600"/>
                      <a:pt x="1951" y="5601"/>
                      <a:pt x="1953" y="5603"/>
                    </a:cubicBezTo>
                    <a:cubicBezTo>
                      <a:pt x="1983" y="5623"/>
                      <a:pt x="1973" y="5692"/>
                      <a:pt x="2043" y="5762"/>
                    </a:cubicBezTo>
                    <a:cubicBezTo>
                      <a:pt x="2141" y="5871"/>
                      <a:pt x="2190" y="5911"/>
                      <a:pt x="2208" y="5911"/>
                    </a:cubicBezTo>
                    <a:cubicBezTo>
                      <a:pt x="2241" y="5911"/>
                      <a:pt x="2173" y="5778"/>
                      <a:pt x="2122" y="5682"/>
                    </a:cubicBezTo>
                    <a:cubicBezTo>
                      <a:pt x="2053" y="5553"/>
                      <a:pt x="1983" y="5633"/>
                      <a:pt x="2003" y="5534"/>
                    </a:cubicBezTo>
                    <a:cubicBezTo>
                      <a:pt x="2013" y="5494"/>
                      <a:pt x="2033" y="5444"/>
                      <a:pt x="2053" y="5415"/>
                    </a:cubicBezTo>
                    <a:cubicBezTo>
                      <a:pt x="2070" y="5392"/>
                      <a:pt x="2090" y="5375"/>
                      <a:pt x="2109" y="5375"/>
                    </a:cubicBezTo>
                    <a:cubicBezTo>
                      <a:pt x="2122" y="5375"/>
                      <a:pt x="2134" y="5384"/>
                      <a:pt x="2142" y="5405"/>
                    </a:cubicBezTo>
                    <a:cubicBezTo>
                      <a:pt x="2142" y="5415"/>
                      <a:pt x="2152" y="5415"/>
                      <a:pt x="2152" y="5425"/>
                    </a:cubicBezTo>
                    <a:cubicBezTo>
                      <a:pt x="2191" y="5543"/>
                      <a:pt x="2152" y="5672"/>
                      <a:pt x="2251" y="5762"/>
                    </a:cubicBezTo>
                    <a:cubicBezTo>
                      <a:pt x="2279" y="5787"/>
                      <a:pt x="2298" y="5799"/>
                      <a:pt x="2308" y="5799"/>
                    </a:cubicBezTo>
                    <a:cubicBezTo>
                      <a:pt x="2335" y="5799"/>
                      <a:pt x="2310" y="5726"/>
                      <a:pt x="2261" y="5613"/>
                    </a:cubicBezTo>
                    <a:cubicBezTo>
                      <a:pt x="2221" y="5534"/>
                      <a:pt x="2191" y="5444"/>
                      <a:pt x="2182" y="5385"/>
                    </a:cubicBezTo>
                    <a:cubicBezTo>
                      <a:pt x="2182" y="5349"/>
                      <a:pt x="2187" y="5323"/>
                      <a:pt x="2208" y="5323"/>
                    </a:cubicBezTo>
                    <a:cubicBezTo>
                      <a:pt x="2217" y="5323"/>
                      <a:pt x="2227" y="5327"/>
                      <a:pt x="2241" y="5335"/>
                    </a:cubicBezTo>
                    <a:cubicBezTo>
                      <a:pt x="2360" y="5415"/>
                      <a:pt x="2241" y="5325"/>
                      <a:pt x="2310" y="5434"/>
                    </a:cubicBezTo>
                    <a:cubicBezTo>
                      <a:pt x="2343" y="5488"/>
                      <a:pt x="2445" y="5542"/>
                      <a:pt x="2522" y="5542"/>
                    </a:cubicBezTo>
                    <a:cubicBezTo>
                      <a:pt x="2588" y="5542"/>
                      <a:pt x="2635" y="5504"/>
                      <a:pt x="2608" y="5395"/>
                    </a:cubicBezTo>
                    <a:cubicBezTo>
                      <a:pt x="2589" y="5302"/>
                      <a:pt x="2565" y="5282"/>
                      <a:pt x="2541" y="5282"/>
                    </a:cubicBezTo>
                    <a:cubicBezTo>
                      <a:pt x="2521" y="5282"/>
                      <a:pt x="2501" y="5295"/>
                      <a:pt x="2483" y="5295"/>
                    </a:cubicBezTo>
                    <a:cubicBezTo>
                      <a:pt x="2466" y="5295"/>
                      <a:pt x="2451" y="5283"/>
                      <a:pt x="2439" y="5236"/>
                    </a:cubicBezTo>
                    <a:cubicBezTo>
                      <a:pt x="2419" y="5196"/>
                      <a:pt x="2410" y="5157"/>
                      <a:pt x="2400" y="5127"/>
                    </a:cubicBezTo>
                    <a:cubicBezTo>
                      <a:pt x="2390" y="5087"/>
                      <a:pt x="2380" y="5058"/>
                      <a:pt x="2370" y="5038"/>
                    </a:cubicBezTo>
                    <a:cubicBezTo>
                      <a:pt x="2350" y="5008"/>
                      <a:pt x="2330" y="4988"/>
                      <a:pt x="2310" y="4988"/>
                    </a:cubicBezTo>
                    <a:cubicBezTo>
                      <a:pt x="2307" y="4987"/>
                      <a:pt x="2303" y="4987"/>
                      <a:pt x="2300" y="4987"/>
                    </a:cubicBezTo>
                    <a:cubicBezTo>
                      <a:pt x="2264" y="4987"/>
                      <a:pt x="2228" y="5031"/>
                      <a:pt x="2191" y="5068"/>
                    </a:cubicBezTo>
                    <a:cubicBezTo>
                      <a:pt x="2162" y="5097"/>
                      <a:pt x="2132" y="5127"/>
                      <a:pt x="2122" y="5127"/>
                    </a:cubicBezTo>
                    <a:cubicBezTo>
                      <a:pt x="2085" y="5127"/>
                      <a:pt x="2056" y="4926"/>
                      <a:pt x="2119" y="4926"/>
                    </a:cubicBezTo>
                    <a:cubicBezTo>
                      <a:pt x="2123" y="4926"/>
                      <a:pt x="2127" y="4927"/>
                      <a:pt x="2132" y="4929"/>
                    </a:cubicBezTo>
                    <a:cubicBezTo>
                      <a:pt x="2154" y="4937"/>
                      <a:pt x="2172" y="4942"/>
                      <a:pt x="2185" y="4942"/>
                    </a:cubicBezTo>
                    <a:cubicBezTo>
                      <a:pt x="2216" y="4942"/>
                      <a:pt x="2208" y="4907"/>
                      <a:pt x="2122" y="4800"/>
                    </a:cubicBezTo>
                    <a:cubicBezTo>
                      <a:pt x="2122" y="4790"/>
                      <a:pt x="2122" y="4790"/>
                      <a:pt x="2122" y="4790"/>
                    </a:cubicBezTo>
                    <a:cubicBezTo>
                      <a:pt x="2007" y="4649"/>
                      <a:pt x="2057" y="4547"/>
                      <a:pt x="2119" y="4547"/>
                    </a:cubicBezTo>
                    <a:cubicBezTo>
                      <a:pt x="2126" y="4547"/>
                      <a:pt x="2134" y="4549"/>
                      <a:pt x="2142" y="4552"/>
                    </a:cubicBezTo>
                    <a:cubicBezTo>
                      <a:pt x="2191" y="4572"/>
                      <a:pt x="2201" y="4651"/>
                      <a:pt x="2211" y="4730"/>
                    </a:cubicBezTo>
                    <a:cubicBezTo>
                      <a:pt x="2221" y="4790"/>
                      <a:pt x="2231" y="4859"/>
                      <a:pt x="2241" y="4859"/>
                    </a:cubicBezTo>
                    <a:cubicBezTo>
                      <a:pt x="2246" y="4864"/>
                      <a:pt x="2258" y="4867"/>
                      <a:pt x="2274" y="4867"/>
                    </a:cubicBezTo>
                    <a:cubicBezTo>
                      <a:pt x="2291" y="4867"/>
                      <a:pt x="2310" y="4864"/>
                      <a:pt x="2330" y="4859"/>
                    </a:cubicBezTo>
                    <a:cubicBezTo>
                      <a:pt x="2390" y="4840"/>
                      <a:pt x="2439" y="4790"/>
                      <a:pt x="2380" y="4651"/>
                    </a:cubicBezTo>
                    <a:cubicBezTo>
                      <a:pt x="2380" y="4641"/>
                      <a:pt x="2380" y="4641"/>
                      <a:pt x="2370" y="4631"/>
                    </a:cubicBezTo>
                    <a:cubicBezTo>
                      <a:pt x="2281" y="4433"/>
                      <a:pt x="2221" y="4522"/>
                      <a:pt x="2191" y="4453"/>
                    </a:cubicBezTo>
                    <a:cubicBezTo>
                      <a:pt x="2158" y="4402"/>
                      <a:pt x="2138" y="4181"/>
                      <a:pt x="2079" y="4181"/>
                    </a:cubicBezTo>
                    <a:cubicBezTo>
                      <a:pt x="2068" y="4181"/>
                      <a:pt x="2056" y="4188"/>
                      <a:pt x="2043" y="4205"/>
                    </a:cubicBezTo>
                    <a:cubicBezTo>
                      <a:pt x="1984" y="4285"/>
                      <a:pt x="1958" y="4392"/>
                      <a:pt x="1921" y="4392"/>
                    </a:cubicBezTo>
                    <a:cubicBezTo>
                      <a:pt x="1908" y="4392"/>
                      <a:pt x="1893" y="4378"/>
                      <a:pt x="1874" y="4344"/>
                    </a:cubicBezTo>
                    <a:cubicBezTo>
                      <a:pt x="1795" y="4225"/>
                      <a:pt x="1834" y="4116"/>
                      <a:pt x="1725" y="4086"/>
                    </a:cubicBezTo>
                    <a:cubicBezTo>
                      <a:pt x="1616" y="4056"/>
                      <a:pt x="1626" y="3997"/>
                      <a:pt x="1626" y="3937"/>
                    </a:cubicBezTo>
                    <a:cubicBezTo>
                      <a:pt x="1626" y="3892"/>
                      <a:pt x="1561" y="3692"/>
                      <a:pt x="1623" y="3692"/>
                    </a:cubicBezTo>
                    <a:cubicBezTo>
                      <a:pt x="1629" y="3692"/>
                      <a:pt x="1637" y="3695"/>
                      <a:pt x="1646" y="3699"/>
                    </a:cubicBezTo>
                    <a:cubicBezTo>
                      <a:pt x="1745" y="3749"/>
                      <a:pt x="1716" y="3818"/>
                      <a:pt x="1795" y="3947"/>
                    </a:cubicBezTo>
                    <a:cubicBezTo>
                      <a:pt x="1838" y="4023"/>
                      <a:pt x="1888" y="4061"/>
                      <a:pt x="1919" y="4061"/>
                    </a:cubicBezTo>
                    <a:cubicBezTo>
                      <a:pt x="1944" y="4061"/>
                      <a:pt x="1957" y="4036"/>
                      <a:pt x="1944" y="3987"/>
                    </a:cubicBezTo>
                    <a:cubicBezTo>
                      <a:pt x="1928" y="3931"/>
                      <a:pt x="1931" y="3896"/>
                      <a:pt x="1949" y="3896"/>
                    </a:cubicBezTo>
                    <a:cubicBezTo>
                      <a:pt x="1967" y="3896"/>
                      <a:pt x="1999" y="3929"/>
                      <a:pt x="2043" y="4007"/>
                    </a:cubicBezTo>
                    <a:cubicBezTo>
                      <a:pt x="2132" y="4165"/>
                      <a:pt x="2211" y="4036"/>
                      <a:pt x="2320" y="4145"/>
                    </a:cubicBezTo>
                    <a:cubicBezTo>
                      <a:pt x="2358" y="4179"/>
                      <a:pt x="2399" y="4194"/>
                      <a:pt x="2432" y="4194"/>
                    </a:cubicBezTo>
                    <a:cubicBezTo>
                      <a:pt x="2497" y="4194"/>
                      <a:pt x="2534" y="4141"/>
                      <a:pt x="2469" y="4076"/>
                    </a:cubicBezTo>
                    <a:cubicBezTo>
                      <a:pt x="2459" y="4066"/>
                      <a:pt x="2449" y="4056"/>
                      <a:pt x="2429" y="4046"/>
                    </a:cubicBezTo>
                    <a:cubicBezTo>
                      <a:pt x="2340" y="3977"/>
                      <a:pt x="2261" y="3957"/>
                      <a:pt x="2221" y="3937"/>
                    </a:cubicBezTo>
                    <a:cubicBezTo>
                      <a:pt x="2182" y="3927"/>
                      <a:pt x="2162" y="3917"/>
                      <a:pt x="2162" y="3898"/>
                    </a:cubicBezTo>
                    <a:cubicBezTo>
                      <a:pt x="2170" y="3865"/>
                      <a:pt x="2138" y="3773"/>
                      <a:pt x="2197" y="3773"/>
                    </a:cubicBezTo>
                    <a:cubicBezTo>
                      <a:pt x="2210" y="3773"/>
                      <a:pt x="2227" y="3778"/>
                      <a:pt x="2251" y="3788"/>
                    </a:cubicBezTo>
                    <a:cubicBezTo>
                      <a:pt x="2277" y="3802"/>
                      <a:pt x="2302" y="3807"/>
                      <a:pt x="2323" y="3807"/>
                    </a:cubicBezTo>
                    <a:cubicBezTo>
                      <a:pt x="2367" y="3807"/>
                      <a:pt x="2400" y="3785"/>
                      <a:pt x="2419" y="3759"/>
                    </a:cubicBezTo>
                    <a:cubicBezTo>
                      <a:pt x="2439" y="3719"/>
                      <a:pt x="2439" y="3660"/>
                      <a:pt x="2400" y="3610"/>
                    </a:cubicBezTo>
                    <a:cubicBezTo>
                      <a:pt x="2380" y="3590"/>
                      <a:pt x="2370" y="3580"/>
                      <a:pt x="2360" y="3570"/>
                    </a:cubicBezTo>
                    <a:cubicBezTo>
                      <a:pt x="2315" y="3525"/>
                      <a:pt x="2282" y="3509"/>
                      <a:pt x="2238" y="3509"/>
                    </a:cubicBezTo>
                    <a:cubicBezTo>
                      <a:pt x="2214" y="3509"/>
                      <a:pt x="2186" y="3514"/>
                      <a:pt x="2152" y="3521"/>
                    </a:cubicBezTo>
                    <a:cubicBezTo>
                      <a:pt x="2062" y="3545"/>
                      <a:pt x="1971" y="3645"/>
                      <a:pt x="1909" y="3645"/>
                    </a:cubicBezTo>
                    <a:cubicBezTo>
                      <a:pt x="1896" y="3645"/>
                      <a:pt x="1884" y="3640"/>
                      <a:pt x="1874" y="3630"/>
                    </a:cubicBezTo>
                    <a:cubicBezTo>
                      <a:pt x="1815" y="3570"/>
                      <a:pt x="1914" y="3491"/>
                      <a:pt x="1844" y="3481"/>
                    </a:cubicBezTo>
                    <a:cubicBezTo>
                      <a:pt x="1765" y="3471"/>
                      <a:pt x="1507" y="3451"/>
                      <a:pt x="1587" y="3372"/>
                    </a:cubicBezTo>
                    <a:cubicBezTo>
                      <a:pt x="1666" y="3303"/>
                      <a:pt x="1716" y="3213"/>
                      <a:pt x="1716" y="3213"/>
                    </a:cubicBezTo>
                    <a:cubicBezTo>
                      <a:pt x="1716" y="3213"/>
                      <a:pt x="1757" y="3041"/>
                      <a:pt x="1817" y="3041"/>
                    </a:cubicBezTo>
                    <a:cubicBezTo>
                      <a:pt x="1835" y="3041"/>
                      <a:pt x="1854" y="3056"/>
                      <a:pt x="1874" y="3094"/>
                    </a:cubicBezTo>
                    <a:cubicBezTo>
                      <a:pt x="1929" y="3191"/>
                      <a:pt x="1965" y="3222"/>
                      <a:pt x="1991" y="3222"/>
                    </a:cubicBezTo>
                    <a:cubicBezTo>
                      <a:pt x="2008" y="3222"/>
                      <a:pt x="2021" y="3209"/>
                      <a:pt x="2033" y="3194"/>
                    </a:cubicBezTo>
                    <a:cubicBezTo>
                      <a:pt x="2055" y="3164"/>
                      <a:pt x="2061" y="3096"/>
                      <a:pt x="2074" y="3096"/>
                    </a:cubicBezTo>
                    <a:cubicBezTo>
                      <a:pt x="2079" y="3096"/>
                      <a:pt x="2085" y="3104"/>
                      <a:pt x="2092" y="3124"/>
                    </a:cubicBezTo>
                    <a:cubicBezTo>
                      <a:pt x="2105" y="3159"/>
                      <a:pt x="2141" y="3180"/>
                      <a:pt x="2168" y="3180"/>
                    </a:cubicBezTo>
                    <a:cubicBezTo>
                      <a:pt x="2203" y="3180"/>
                      <a:pt x="2223" y="3144"/>
                      <a:pt x="2162" y="3055"/>
                    </a:cubicBezTo>
                    <a:cubicBezTo>
                      <a:pt x="2071" y="2931"/>
                      <a:pt x="2007" y="2834"/>
                      <a:pt x="1966" y="2834"/>
                    </a:cubicBezTo>
                    <a:cubicBezTo>
                      <a:pt x="1958" y="2834"/>
                      <a:pt x="1950" y="2838"/>
                      <a:pt x="1944" y="2847"/>
                    </a:cubicBezTo>
                    <a:cubicBezTo>
                      <a:pt x="1933" y="2859"/>
                      <a:pt x="1925" y="2865"/>
                      <a:pt x="1918" y="2865"/>
                    </a:cubicBezTo>
                    <a:cubicBezTo>
                      <a:pt x="1893" y="2865"/>
                      <a:pt x="1881" y="2788"/>
                      <a:pt x="1795" y="2718"/>
                    </a:cubicBezTo>
                    <a:cubicBezTo>
                      <a:pt x="1749" y="2676"/>
                      <a:pt x="1713" y="2667"/>
                      <a:pt x="1683" y="2667"/>
                    </a:cubicBezTo>
                    <a:cubicBezTo>
                      <a:pt x="1664" y="2667"/>
                      <a:pt x="1647" y="2671"/>
                      <a:pt x="1631" y="2671"/>
                    </a:cubicBezTo>
                    <a:cubicBezTo>
                      <a:pt x="1612" y="2671"/>
                      <a:pt x="1595" y="2666"/>
                      <a:pt x="1577" y="2648"/>
                    </a:cubicBezTo>
                    <a:cubicBezTo>
                      <a:pt x="1527" y="2589"/>
                      <a:pt x="1329" y="2519"/>
                      <a:pt x="1458" y="2440"/>
                    </a:cubicBezTo>
                    <a:cubicBezTo>
                      <a:pt x="1544" y="2380"/>
                      <a:pt x="1591" y="2342"/>
                      <a:pt x="1627" y="2342"/>
                    </a:cubicBezTo>
                    <a:cubicBezTo>
                      <a:pt x="1645" y="2342"/>
                      <a:pt x="1660" y="2351"/>
                      <a:pt x="1676" y="2371"/>
                    </a:cubicBezTo>
                    <a:cubicBezTo>
                      <a:pt x="1694" y="2386"/>
                      <a:pt x="1719" y="2394"/>
                      <a:pt x="1745" y="2394"/>
                    </a:cubicBezTo>
                    <a:cubicBezTo>
                      <a:pt x="1802" y="2394"/>
                      <a:pt x="1867" y="2356"/>
                      <a:pt x="1894" y="2281"/>
                    </a:cubicBezTo>
                    <a:cubicBezTo>
                      <a:pt x="1901" y="2256"/>
                      <a:pt x="1911" y="2247"/>
                      <a:pt x="1922" y="2247"/>
                    </a:cubicBezTo>
                    <a:cubicBezTo>
                      <a:pt x="1947" y="2247"/>
                      <a:pt x="1977" y="2291"/>
                      <a:pt x="1986" y="2291"/>
                    </a:cubicBezTo>
                    <a:cubicBezTo>
                      <a:pt x="1991" y="2291"/>
                      <a:pt x="1991" y="2281"/>
                      <a:pt x="1983" y="2252"/>
                    </a:cubicBezTo>
                    <a:cubicBezTo>
                      <a:pt x="1964" y="2179"/>
                      <a:pt x="1931" y="2133"/>
                      <a:pt x="1894" y="2133"/>
                    </a:cubicBezTo>
                    <a:cubicBezTo>
                      <a:pt x="1875" y="2133"/>
                      <a:pt x="1855" y="2145"/>
                      <a:pt x="1834" y="2172"/>
                    </a:cubicBezTo>
                    <a:cubicBezTo>
                      <a:pt x="1819" y="2188"/>
                      <a:pt x="1803" y="2194"/>
                      <a:pt x="1786" y="2194"/>
                    </a:cubicBezTo>
                    <a:cubicBezTo>
                      <a:pt x="1728" y="2194"/>
                      <a:pt x="1672" y="2111"/>
                      <a:pt x="1696" y="2033"/>
                    </a:cubicBezTo>
                    <a:cubicBezTo>
                      <a:pt x="1717" y="1963"/>
                      <a:pt x="1809" y="1902"/>
                      <a:pt x="1798" y="1902"/>
                    </a:cubicBezTo>
                    <a:cubicBezTo>
                      <a:pt x="1794" y="1902"/>
                      <a:pt x="1774" y="1912"/>
                      <a:pt x="1725" y="1934"/>
                    </a:cubicBezTo>
                    <a:cubicBezTo>
                      <a:pt x="1547" y="2014"/>
                      <a:pt x="1597" y="1994"/>
                      <a:pt x="1616" y="2083"/>
                    </a:cubicBezTo>
                    <a:cubicBezTo>
                      <a:pt x="1633" y="2128"/>
                      <a:pt x="1579" y="2183"/>
                      <a:pt x="1533" y="2183"/>
                    </a:cubicBezTo>
                    <a:cubicBezTo>
                      <a:pt x="1499" y="2183"/>
                      <a:pt x="1469" y="2152"/>
                      <a:pt x="1478" y="2063"/>
                    </a:cubicBezTo>
                    <a:cubicBezTo>
                      <a:pt x="1497" y="1845"/>
                      <a:pt x="1398" y="1686"/>
                      <a:pt x="1527" y="1686"/>
                    </a:cubicBezTo>
                    <a:cubicBezTo>
                      <a:pt x="1607" y="1693"/>
                      <a:pt x="1606" y="1736"/>
                      <a:pt x="1615" y="1736"/>
                    </a:cubicBezTo>
                    <a:cubicBezTo>
                      <a:pt x="1620" y="1736"/>
                      <a:pt x="1627" y="1726"/>
                      <a:pt x="1646" y="1696"/>
                    </a:cubicBezTo>
                    <a:cubicBezTo>
                      <a:pt x="1706" y="1607"/>
                      <a:pt x="1944" y="1677"/>
                      <a:pt x="1834" y="1548"/>
                    </a:cubicBezTo>
                    <a:cubicBezTo>
                      <a:pt x="1754" y="1459"/>
                      <a:pt x="1716" y="1393"/>
                      <a:pt x="1678" y="1393"/>
                    </a:cubicBezTo>
                    <a:cubicBezTo>
                      <a:pt x="1665" y="1393"/>
                      <a:pt x="1652" y="1401"/>
                      <a:pt x="1636" y="1419"/>
                    </a:cubicBezTo>
                    <a:cubicBezTo>
                      <a:pt x="1588" y="1470"/>
                      <a:pt x="1543" y="1488"/>
                      <a:pt x="1507" y="1488"/>
                    </a:cubicBezTo>
                    <a:cubicBezTo>
                      <a:pt x="1439" y="1488"/>
                      <a:pt x="1406" y="1422"/>
                      <a:pt x="1458" y="1389"/>
                    </a:cubicBezTo>
                    <a:cubicBezTo>
                      <a:pt x="1534" y="1342"/>
                      <a:pt x="1609" y="1140"/>
                      <a:pt x="1572" y="1140"/>
                    </a:cubicBezTo>
                    <a:cubicBezTo>
                      <a:pt x="1571" y="1140"/>
                      <a:pt x="1569" y="1140"/>
                      <a:pt x="1567" y="1141"/>
                    </a:cubicBezTo>
                    <a:cubicBezTo>
                      <a:pt x="1558" y="1145"/>
                      <a:pt x="1547" y="1146"/>
                      <a:pt x="1535" y="1146"/>
                    </a:cubicBezTo>
                    <a:cubicBezTo>
                      <a:pt x="1476" y="1146"/>
                      <a:pt x="1385" y="1109"/>
                      <a:pt x="1368" y="1052"/>
                    </a:cubicBezTo>
                    <a:cubicBezTo>
                      <a:pt x="1363" y="1013"/>
                      <a:pt x="1354" y="1008"/>
                      <a:pt x="1346" y="1008"/>
                    </a:cubicBezTo>
                    <a:cubicBezTo>
                      <a:pt x="1343" y="1008"/>
                      <a:pt x="1341" y="1009"/>
                      <a:pt x="1339" y="1009"/>
                    </a:cubicBezTo>
                    <a:cubicBezTo>
                      <a:pt x="1335" y="1009"/>
                      <a:pt x="1331" y="1008"/>
                      <a:pt x="1329" y="1002"/>
                    </a:cubicBezTo>
                    <a:cubicBezTo>
                      <a:pt x="1309" y="973"/>
                      <a:pt x="1359" y="804"/>
                      <a:pt x="1418" y="715"/>
                    </a:cubicBezTo>
                    <a:cubicBezTo>
                      <a:pt x="1446" y="673"/>
                      <a:pt x="1497" y="656"/>
                      <a:pt x="1493" y="656"/>
                    </a:cubicBezTo>
                    <a:cubicBezTo>
                      <a:pt x="1491" y="656"/>
                      <a:pt x="1478" y="659"/>
                      <a:pt x="1448" y="665"/>
                    </a:cubicBezTo>
                    <a:cubicBezTo>
                      <a:pt x="1372" y="673"/>
                      <a:pt x="1319" y="780"/>
                      <a:pt x="1294" y="780"/>
                    </a:cubicBezTo>
                    <a:cubicBezTo>
                      <a:pt x="1287" y="780"/>
                      <a:pt x="1282" y="770"/>
                      <a:pt x="1279" y="744"/>
                    </a:cubicBezTo>
                    <a:cubicBezTo>
                      <a:pt x="1269" y="625"/>
                      <a:pt x="1279" y="477"/>
                      <a:pt x="1240" y="397"/>
                    </a:cubicBezTo>
                    <a:cubicBezTo>
                      <a:pt x="1217" y="336"/>
                      <a:pt x="1193" y="0"/>
                      <a:pt x="11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2" name="Google Shape;4882;p31"/>
              <p:cNvSpPr/>
              <p:nvPr/>
            </p:nvSpPr>
            <p:spPr>
              <a:xfrm>
                <a:off x="10582490" y="-1888693"/>
                <a:ext cx="49595" cy="32366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01" extrusionOk="0">
                    <a:moveTo>
                      <a:pt x="88" y="1"/>
                    </a:moveTo>
                    <a:cubicBezTo>
                      <a:pt x="64" y="1"/>
                      <a:pt x="44" y="17"/>
                      <a:pt x="30" y="38"/>
                    </a:cubicBezTo>
                    <a:cubicBezTo>
                      <a:pt x="30" y="38"/>
                      <a:pt x="20" y="48"/>
                      <a:pt x="20" y="48"/>
                    </a:cubicBezTo>
                    <a:cubicBezTo>
                      <a:pt x="20" y="48"/>
                      <a:pt x="20" y="58"/>
                      <a:pt x="20" y="58"/>
                    </a:cubicBezTo>
                    <a:cubicBezTo>
                      <a:pt x="20" y="68"/>
                      <a:pt x="10" y="78"/>
                      <a:pt x="10" y="88"/>
                    </a:cubicBezTo>
                    <a:cubicBezTo>
                      <a:pt x="10" y="98"/>
                      <a:pt x="0" y="108"/>
                      <a:pt x="0" y="118"/>
                    </a:cubicBezTo>
                    <a:cubicBezTo>
                      <a:pt x="0" y="157"/>
                      <a:pt x="50" y="167"/>
                      <a:pt x="159" y="187"/>
                    </a:cubicBezTo>
                    <a:cubicBezTo>
                      <a:pt x="179" y="187"/>
                      <a:pt x="189" y="197"/>
                      <a:pt x="198" y="197"/>
                    </a:cubicBezTo>
                    <a:cubicBezTo>
                      <a:pt x="206" y="200"/>
                      <a:pt x="216" y="201"/>
                      <a:pt x="226" y="201"/>
                    </a:cubicBezTo>
                    <a:cubicBezTo>
                      <a:pt x="253" y="201"/>
                      <a:pt x="286" y="192"/>
                      <a:pt x="308" y="177"/>
                    </a:cubicBezTo>
                    <a:cubicBezTo>
                      <a:pt x="298" y="157"/>
                      <a:pt x="278" y="147"/>
                      <a:pt x="268" y="128"/>
                    </a:cubicBezTo>
                    <a:cubicBezTo>
                      <a:pt x="189" y="48"/>
                      <a:pt x="218" y="38"/>
                      <a:pt x="119" y="9"/>
                    </a:cubicBezTo>
                    <a:cubicBezTo>
                      <a:pt x="108" y="3"/>
                      <a:pt x="98" y="1"/>
                      <a:pt x="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3" name="Google Shape;4883;p31"/>
              <p:cNvSpPr/>
              <p:nvPr/>
            </p:nvSpPr>
            <p:spPr>
              <a:xfrm>
                <a:off x="11459583" y="-1936839"/>
                <a:ext cx="23509" cy="15136"/>
              </a:xfrm>
              <a:custGeom>
                <a:avLst/>
                <a:gdLst/>
                <a:ahLst/>
                <a:cxnLst/>
                <a:rect l="l" t="t" r="r" b="b"/>
                <a:pathLst>
                  <a:path w="146" h="94" extrusionOk="0">
                    <a:moveTo>
                      <a:pt x="56" y="0"/>
                    </a:moveTo>
                    <a:cubicBezTo>
                      <a:pt x="46" y="10"/>
                      <a:pt x="46" y="20"/>
                      <a:pt x="36" y="20"/>
                    </a:cubicBezTo>
                    <a:cubicBezTo>
                      <a:pt x="36" y="20"/>
                      <a:pt x="36" y="30"/>
                      <a:pt x="26" y="30"/>
                    </a:cubicBezTo>
                    <a:cubicBezTo>
                      <a:pt x="1" y="47"/>
                      <a:pt x="19" y="94"/>
                      <a:pt x="56" y="94"/>
                    </a:cubicBezTo>
                    <a:cubicBezTo>
                      <a:pt x="63" y="94"/>
                      <a:pt x="69" y="92"/>
                      <a:pt x="76" y="90"/>
                    </a:cubicBezTo>
                    <a:cubicBezTo>
                      <a:pt x="96" y="90"/>
                      <a:pt x="126" y="80"/>
                      <a:pt x="145" y="50"/>
                    </a:cubicBezTo>
                    <a:lnTo>
                      <a:pt x="145" y="50"/>
                    </a:lnTo>
                    <a:cubicBezTo>
                      <a:pt x="135" y="60"/>
                      <a:pt x="126" y="60"/>
                      <a:pt x="116" y="60"/>
                    </a:cubicBezTo>
                    <a:cubicBezTo>
                      <a:pt x="116" y="40"/>
                      <a:pt x="86" y="2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4" name="Google Shape;4884;p31"/>
              <p:cNvSpPr/>
              <p:nvPr/>
            </p:nvSpPr>
            <p:spPr>
              <a:xfrm>
                <a:off x="11444607" y="-2005596"/>
                <a:ext cx="8051" cy="7729"/>
              </a:xfrm>
              <a:custGeom>
                <a:avLst/>
                <a:gdLst/>
                <a:ahLst/>
                <a:cxnLst/>
                <a:rect l="l" t="t" r="r" b="b"/>
                <a:pathLst>
                  <a:path w="50" h="48" extrusionOk="0">
                    <a:moveTo>
                      <a:pt x="0" y="1"/>
                    </a:moveTo>
                    <a:cubicBezTo>
                      <a:pt x="0" y="1"/>
                      <a:pt x="0" y="11"/>
                      <a:pt x="0" y="21"/>
                    </a:cubicBezTo>
                    <a:cubicBezTo>
                      <a:pt x="4" y="40"/>
                      <a:pt x="8" y="47"/>
                      <a:pt x="13" y="47"/>
                    </a:cubicBezTo>
                    <a:cubicBezTo>
                      <a:pt x="21" y="47"/>
                      <a:pt x="32" y="29"/>
                      <a:pt x="50" y="11"/>
                    </a:cubicBezTo>
                    <a:cubicBezTo>
                      <a:pt x="50" y="1"/>
                      <a:pt x="40" y="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5" name="Google Shape;4885;p31"/>
              <p:cNvSpPr/>
              <p:nvPr/>
            </p:nvSpPr>
            <p:spPr>
              <a:xfrm>
                <a:off x="11343968" y="-1327044"/>
                <a:ext cx="4992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31" h="21" extrusionOk="0">
                    <a:moveTo>
                      <a:pt x="1" y="1"/>
                    </a:moveTo>
                    <a:cubicBezTo>
                      <a:pt x="11" y="11"/>
                      <a:pt x="11" y="11"/>
                      <a:pt x="11" y="21"/>
                    </a:cubicBezTo>
                    <a:cubicBezTo>
                      <a:pt x="21" y="21"/>
                      <a:pt x="21" y="21"/>
                      <a:pt x="30" y="11"/>
                    </a:cubicBezTo>
                    <a:lnTo>
                      <a:pt x="11" y="11"/>
                    </a:lnTo>
                    <a:cubicBezTo>
                      <a:pt x="11" y="11"/>
                      <a:pt x="1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6" name="Google Shape;4886;p31"/>
              <p:cNvSpPr/>
              <p:nvPr/>
            </p:nvSpPr>
            <p:spPr>
              <a:xfrm>
                <a:off x="11338654" y="-1352486"/>
                <a:ext cx="15136" cy="15297"/>
              </a:xfrm>
              <a:custGeom>
                <a:avLst/>
                <a:gdLst/>
                <a:ahLst/>
                <a:cxnLst/>
                <a:rect l="l" t="t" r="r" b="b"/>
                <a:pathLst>
                  <a:path w="94" h="95" extrusionOk="0">
                    <a:moveTo>
                      <a:pt x="63" y="0"/>
                    </a:moveTo>
                    <a:cubicBezTo>
                      <a:pt x="54" y="10"/>
                      <a:pt x="54" y="20"/>
                      <a:pt x="44" y="30"/>
                    </a:cubicBezTo>
                    <a:cubicBezTo>
                      <a:pt x="0" y="80"/>
                      <a:pt x="10" y="94"/>
                      <a:pt x="37" y="94"/>
                    </a:cubicBezTo>
                    <a:cubicBezTo>
                      <a:pt x="47" y="94"/>
                      <a:pt x="60" y="92"/>
                      <a:pt x="73" y="90"/>
                    </a:cubicBezTo>
                    <a:cubicBezTo>
                      <a:pt x="83" y="90"/>
                      <a:pt x="83" y="80"/>
                      <a:pt x="93" y="80"/>
                    </a:cubicBezTo>
                    <a:cubicBezTo>
                      <a:pt x="83" y="50"/>
                      <a:pt x="63" y="20"/>
                      <a:pt x="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7" name="Google Shape;4887;p31"/>
              <p:cNvSpPr/>
              <p:nvPr/>
            </p:nvSpPr>
            <p:spPr>
              <a:xfrm>
                <a:off x="11289703" y="-1614149"/>
                <a:ext cx="214160" cy="132522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823" extrusionOk="0">
                    <a:moveTo>
                      <a:pt x="279" y="0"/>
                    </a:moveTo>
                    <a:cubicBezTo>
                      <a:pt x="261" y="0"/>
                      <a:pt x="243" y="10"/>
                      <a:pt x="229" y="19"/>
                    </a:cubicBezTo>
                    <a:cubicBezTo>
                      <a:pt x="249" y="49"/>
                      <a:pt x="278" y="88"/>
                      <a:pt x="298" y="128"/>
                    </a:cubicBezTo>
                    <a:cubicBezTo>
                      <a:pt x="371" y="225"/>
                      <a:pt x="345" y="263"/>
                      <a:pt x="306" y="263"/>
                    </a:cubicBezTo>
                    <a:cubicBezTo>
                      <a:pt x="297" y="263"/>
                      <a:pt x="287" y="261"/>
                      <a:pt x="278" y="257"/>
                    </a:cubicBezTo>
                    <a:cubicBezTo>
                      <a:pt x="258" y="277"/>
                      <a:pt x="239" y="307"/>
                      <a:pt x="209" y="346"/>
                    </a:cubicBezTo>
                    <a:cubicBezTo>
                      <a:pt x="162" y="403"/>
                      <a:pt x="162" y="419"/>
                      <a:pt x="180" y="419"/>
                    </a:cubicBezTo>
                    <a:cubicBezTo>
                      <a:pt x="197" y="419"/>
                      <a:pt x="230" y="405"/>
                      <a:pt x="258" y="396"/>
                    </a:cubicBezTo>
                    <a:cubicBezTo>
                      <a:pt x="263" y="394"/>
                      <a:pt x="267" y="393"/>
                      <a:pt x="270" y="393"/>
                    </a:cubicBezTo>
                    <a:cubicBezTo>
                      <a:pt x="303" y="393"/>
                      <a:pt x="276" y="475"/>
                      <a:pt x="249" y="475"/>
                    </a:cubicBezTo>
                    <a:cubicBezTo>
                      <a:pt x="232" y="475"/>
                      <a:pt x="193" y="453"/>
                      <a:pt x="157" y="453"/>
                    </a:cubicBezTo>
                    <a:cubicBezTo>
                      <a:pt x="151" y="453"/>
                      <a:pt x="145" y="454"/>
                      <a:pt x="139" y="455"/>
                    </a:cubicBezTo>
                    <a:cubicBezTo>
                      <a:pt x="90" y="465"/>
                      <a:pt x="100" y="574"/>
                      <a:pt x="60" y="683"/>
                    </a:cubicBezTo>
                    <a:cubicBezTo>
                      <a:pt x="40" y="763"/>
                      <a:pt x="20" y="753"/>
                      <a:pt x="1" y="822"/>
                    </a:cubicBezTo>
                    <a:cubicBezTo>
                      <a:pt x="30" y="822"/>
                      <a:pt x="60" y="802"/>
                      <a:pt x="100" y="782"/>
                    </a:cubicBezTo>
                    <a:cubicBezTo>
                      <a:pt x="120" y="743"/>
                      <a:pt x="110" y="743"/>
                      <a:pt x="179" y="693"/>
                    </a:cubicBezTo>
                    <a:cubicBezTo>
                      <a:pt x="192" y="687"/>
                      <a:pt x="201" y="683"/>
                      <a:pt x="206" y="683"/>
                    </a:cubicBezTo>
                    <a:cubicBezTo>
                      <a:pt x="217" y="683"/>
                      <a:pt x="212" y="697"/>
                      <a:pt x="199" y="723"/>
                    </a:cubicBezTo>
                    <a:cubicBezTo>
                      <a:pt x="229" y="703"/>
                      <a:pt x="268" y="683"/>
                      <a:pt x="298" y="673"/>
                    </a:cubicBezTo>
                    <a:cubicBezTo>
                      <a:pt x="348" y="664"/>
                      <a:pt x="387" y="664"/>
                      <a:pt x="417" y="664"/>
                    </a:cubicBezTo>
                    <a:cubicBezTo>
                      <a:pt x="447" y="644"/>
                      <a:pt x="467" y="624"/>
                      <a:pt x="496" y="604"/>
                    </a:cubicBezTo>
                    <a:cubicBezTo>
                      <a:pt x="578" y="555"/>
                      <a:pt x="641" y="545"/>
                      <a:pt x="695" y="545"/>
                    </a:cubicBezTo>
                    <a:cubicBezTo>
                      <a:pt x="733" y="545"/>
                      <a:pt x="766" y="550"/>
                      <a:pt x="796" y="550"/>
                    </a:cubicBezTo>
                    <a:cubicBezTo>
                      <a:pt x="826" y="550"/>
                      <a:pt x="854" y="545"/>
                      <a:pt x="883" y="525"/>
                    </a:cubicBezTo>
                    <a:cubicBezTo>
                      <a:pt x="982" y="445"/>
                      <a:pt x="1329" y="356"/>
                      <a:pt x="1101" y="247"/>
                    </a:cubicBezTo>
                    <a:cubicBezTo>
                      <a:pt x="945" y="173"/>
                      <a:pt x="864" y="126"/>
                      <a:pt x="799" y="126"/>
                    </a:cubicBezTo>
                    <a:cubicBezTo>
                      <a:pt x="769" y="126"/>
                      <a:pt x="743" y="136"/>
                      <a:pt x="715" y="158"/>
                    </a:cubicBezTo>
                    <a:cubicBezTo>
                      <a:pt x="683" y="177"/>
                      <a:pt x="637" y="187"/>
                      <a:pt x="589" y="187"/>
                    </a:cubicBezTo>
                    <a:cubicBezTo>
                      <a:pt x="486" y="187"/>
                      <a:pt x="368" y="143"/>
                      <a:pt x="328" y="49"/>
                    </a:cubicBezTo>
                    <a:cubicBezTo>
                      <a:pt x="317" y="12"/>
                      <a:pt x="299" y="0"/>
                      <a:pt x="2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8" name="Google Shape;4888;p31"/>
              <p:cNvSpPr/>
              <p:nvPr/>
            </p:nvSpPr>
            <p:spPr>
              <a:xfrm>
                <a:off x="11265711" y="-1449744"/>
                <a:ext cx="188557" cy="105309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654" extrusionOk="0">
                    <a:moveTo>
                      <a:pt x="612" y="1"/>
                    </a:moveTo>
                    <a:cubicBezTo>
                      <a:pt x="582" y="1"/>
                      <a:pt x="550" y="20"/>
                      <a:pt x="516" y="69"/>
                    </a:cubicBezTo>
                    <a:cubicBezTo>
                      <a:pt x="497" y="89"/>
                      <a:pt x="487" y="109"/>
                      <a:pt x="477" y="118"/>
                    </a:cubicBezTo>
                    <a:cubicBezTo>
                      <a:pt x="507" y="148"/>
                      <a:pt x="616" y="158"/>
                      <a:pt x="774" y="277"/>
                    </a:cubicBezTo>
                    <a:cubicBezTo>
                      <a:pt x="911" y="372"/>
                      <a:pt x="864" y="449"/>
                      <a:pt x="777" y="449"/>
                    </a:cubicBezTo>
                    <a:cubicBezTo>
                      <a:pt x="737" y="449"/>
                      <a:pt x="689" y="433"/>
                      <a:pt x="645" y="396"/>
                    </a:cubicBezTo>
                    <a:cubicBezTo>
                      <a:pt x="516" y="267"/>
                      <a:pt x="427" y="416"/>
                      <a:pt x="318" y="237"/>
                    </a:cubicBezTo>
                    <a:cubicBezTo>
                      <a:pt x="311" y="239"/>
                      <a:pt x="304" y="240"/>
                      <a:pt x="297" y="240"/>
                    </a:cubicBezTo>
                    <a:cubicBezTo>
                      <a:pt x="268" y="240"/>
                      <a:pt x="243" y="224"/>
                      <a:pt x="219" y="208"/>
                    </a:cubicBezTo>
                    <a:cubicBezTo>
                      <a:pt x="209" y="198"/>
                      <a:pt x="199" y="178"/>
                      <a:pt x="199" y="158"/>
                    </a:cubicBezTo>
                    <a:cubicBezTo>
                      <a:pt x="189" y="158"/>
                      <a:pt x="189" y="168"/>
                      <a:pt x="189" y="168"/>
                    </a:cubicBezTo>
                    <a:cubicBezTo>
                      <a:pt x="189" y="178"/>
                      <a:pt x="189" y="188"/>
                      <a:pt x="199" y="208"/>
                    </a:cubicBezTo>
                    <a:cubicBezTo>
                      <a:pt x="214" y="262"/>
                      <a:pt x="197" y="289"/>
                      <a:pt x="166" y="289"/>
                    </a:cubicBezTo>
                    <a:cubicBezTo>
                      <a:pt x="135" y="289"/>
                      <a:pt x="90" y="262"/>
                      <a:pt x="50" y="208"/>
                    </a:cubicBezTo>
                    <a:lnTo>
                      <a:pt x="41" y="208"/>
                    </a:lnTo>
                    <a:cubicBezTo>
                      <a:pt x="41" y="208"/>
                      <a:pt x="11" y="267"/>
                      <a:pt x="21" y="267"/>
                    </a:cubicBezTo>
                    <a:cubicBezTo>
                      <a:pt x="41" y="267"/>
                      <a:pt x="80" y="287"/>
                      <a:pt x="100" y="356"/>
                    </a:cubicBezTo>
                    <a:cubicBezTo>
                      <a:pt x="104" y="381"/>
                      <a:pt x="98" y="388"/>
                      <a:pt x="86" y="388"/>
                    </a:cubicBezTo>
                    <a:cubicBezTo>
                      <a:pt x="68" y="388"/>
                      <a:pt x="36" y="372"/>
                      <a:pt x="1" y="366"/>
                    </a:cubicBezTo>
                    <a:lnTo>
                      <a:pt x="1" y="366"/>
                    </a:lnTo>
                    <a:cubicBezTo>
                      <a:pt x="41" y="416"/>
                      <a:pt x="41" y="495"/>
                      <a:pt x="80" y="575"/>
                    </a:cubicBezTo>
                    <a:cubicBezTo>
                      <a:pt x="100" y="535"/>
                      <a:pt x="120" y="505"/>
                      <a:pt x="140" y="456"/>
                    </a:cubicBezTo>
                    <a:cubicBezTo>
                      <a:pt x="157" y="402"/>
                      <a:pt x="175" y="365"/>
                      <a:pt x="207" y="365"/>
                    </a:cubicBezTo>
                    <a:cubicBezTo>
                      <a:pt x="211" y="365"/>
                      <a:pt x="215" y="365"/>
                      <a:pt x="219" y="366"/>
                    </a:cubicBezTo>
                    <a:cubicBezTo>
                      <a:pt x="259" y="376"/>
                      <a:pt x="229" y="396"/>
                      <a:pt x="199" y="505"/>
                    </a:cubicBezTo>
                    <a:cubicBezTo>
                      <a:pt x="160" y="604"/>
                      <a:pt x="169" y="594"/>
                      <a:pt x="199" y="654"/>
                    </a:cubicBezTo>
                    <a:cubicBezTo>
                      <a:pt x="229" y="624"/>
                      <a:pt x="249" y="565"/>
                      <a:pt x="288" y="505"/>
                    </a:cubicBezTo>
                    <a:cubicBezTo>
                      <a:pt x="298" y="465"/>
                      <a:pt x="328" y="446"/>
                      <a:pt x="368" y="416"/>
                    </a:cubicBezTo>
                    <a:cubicBezTo>
                      <a:pt x="377" y="409"/>
                      <a:pt x="384" y="406"/>
                      <a:pt x="389" y="406"/>
                    </a:cubicBezTo>
                    <a:cubicBezTo>
                      <a:pt x="403" y="406"/>
                      <a:pt x="398" y="438"/>
                      <a:pt x="398" y="475"/>
                    </a:cubicBezTo>
                    <a:cubicBezTo>
                      <a:pt x="407" y="495"/>
                      <a:pt x="417" y="535"/>
                      <a:pt x="427" y="575"/>
                    </a:cubicBezTo>
                    <a:cubicBezTo>
                      <a:pt x="427" y="565"/>
                      <a:pt x="437" y="565"/>
                      <a:pt x="437" y="565"/>
                    </a:cubicBezTo>
                    <a:cubicBezTo>
                      <a:pt x="454" y="526"/>
                      <a:pt x="458" y="515"/>
                      <a:pt x="466" y="515"/>
                    </a:cubicBezTo>
                    <a:cubicBezTo>
                      <a:pt x="475" y="515"/>
                      <a:pt x="490" y="535"/>
                      <a:pt x="546" y="535"/>
                    </a:cubicBezTo>
                    <a:cubicBezTo>
                      <a:pt x="558" y="533"/>
                      <a:pt x="567" y="532"/>
                      <a:pt x="574" y="532"/>
                    </a:cubicBezTo>
                    <a:cubicBezTo>
                      <a:pt x="605" y="532"/>
                      <a:pt x="577" y="552"/>
                      <a:pt x="536" y="584"/>
                    </a:cubicBezTo>
                    <a:cubicBezTo>
                      <a:pt x="546" y="584"/>
                      <a:pt x="556" y="584"/>
                      <a:pt x="566" y="575"/>
                    </a:cubicBezTo>
                    <a:cubicBezTo>
                      <a:pt x="695" y="565"/>
                      <a:pt x="1171" y="535"/>
                      <a:pt x="1022" y="446"/>
                    </a:cubicBezTo>
                    <a:cubicBezTo>
                      <a:pt x="883" y="346"/>
                      <a:pt x="794" y="228"/>
                      <a:pt x="794" y="228"/>
                    </a:cubicBezTo>
                    <a:cubicBezTo>
                      <a:pt x="794" y="228"/>
                      <a:pt x="717" y="1"/>
                      <a:pt x="6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9" name="Google Shape;4889;p31"/>
              <p:cNvSpPr/>
              <p:nvPr/>
            </p:nvSpPr>
            <p:spPr>
              <a:xfrm>
                <a:off x="11320137" y="-1312713"/>
                <a:ext cx="115936" cy="113682"/>
              </a:xfrm>
              <a:custGeom>
                <a:avLst/>
                <a:gdLst/>
                <a:ahLst/>
                <a:cxnLst/>
                <a:rect l="l" t="t" r="r" b="b"/>
                <a:pathLst>
                  <a:path w="720" h="706" extrusionOk="0">
                    <a:moveTo>
                      <a:pt x="617" y="1"/>
                    </a:moveTo>
                    <a:cubicBezTo>
                      <a:pt x="606" y="1"/>
                      <a:pt x="592" y="4"/>
                      <a:pt x="575" y="11"/>
                    </a:cubicBezTo>
                    <a:cubicBezTo>
                      <a:pt x="456" y="51"/>
                      <a:pt x="436" y="110"/>
                      <a:pt x="397" y="199"/>
                    </a:cubicBezTo>
                    <a:cubicBezTo>
                      <a:pt x="446" y="358"/>
                      <a:pt x="327" y="398"/>
                      <a:pt x="258" y="398"/>
                    </a:cubicBezTo>
                    <a:cubicBezTo>
                      <a:pt x="258" y="418"/>
                      <a:pt x="258" y="437"/>
                      <a:pt x="248" y="457"/>
                    </a:cubicBezTo>
                    <a:cubicBezTo>
                      <a:pt x="231" y="500"/>
                      <a:pt x="168" y="529"/>
                      <a:pt x="120" y="529"/>
                    </a:cubicBezTo>
                    <a:cubicBezTo>
                      <a:pt x="112" y="529"/>
                      <a:pt x="106" y="528"/>
                      <a:pt x="99" y="527"/>
                    </a:cubicBezTo>
                    <a:cubicBezTo>
                      <a:pt x="69" y="527"/>
                      <a:pt x="50" y="507"/>
                      <a:pt x="40" y="497"/>
                    </a:cubicBezTo>
                    <a:lnTo>
                      <a:pt x="40" y="497"/>
                    </a:lnTo>
                    <a:cubicBezTo>
                      <a:pt x="0" y="547"/>
                      <a:pt x="30" y="705"/>
                      <a:pt x="60" y="705"/>
                    </a:cubicBezTo>
                    <a:cubicBezTo>
                      <a:pt x="106" y="705"/>
                      <a:pt x="207" y="545"/>
                      <a:pt x="276" y="545"/>
                    </a:cubicBezTo>
                    <a:cubicBezTo>
                      <a:pt x="280" y="545"/>
                      <a:pt x="284" y="545"/>
                      <a:pt x="288" y="547"/>
                    </a:cubicBezTo>
                    <a:cubicBezTo>
                      <a:pt x="307" y="547"/>
                      <a:pt x="317" y="556"/>
                      <a:pt x="327" y="566"/>
                    </a:cubicBezTo>
                    <a:cubicBezTo>
                      <a:pt x="357" y="537"/>
                      <a:pt x="387" y="517"/>
                      <a:pt x="436" y="507"/>
                    </a:cubicBezTo>
                    <a:cubicBezTo>
                      <a:pt x="635" y="467"/>
                      <a:pt x="605" y="398"/>
                      <a:pt x="615" y="328"/>
                    </a:cubicBezTo>
                    <a:cubicBezTo>
                      <a:pt x="615" y="257"/>
                      <a:pt x="719" y="1"/>
                      <a:pt x="6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0" name="Google Shape;4890;p31"/>
              <p:cNvSpPr/>
              <p:nvPr/>
            </p:nvSpPr>
            <p:spPr>
              <a:xfrm>
                <a:off x="11284067" y="-1742162"/>
                <a:ext cx="200634" cy="116741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725" extrusionOk="0">
                    <a:moveTo>
                      <a:pt x="627" y="414"/>
                    </a:moveTo>
                    <a:lnTo>
                      <a:pt x="627" y="414"/>
                    </a:lnTo>
                    <a:cubicBezTo>
                      <a:pt x="630" y="417"/>
                      <a:pt x="634" y="419"/>
                      <a:pt x="637" y="422"/>
                    </a:cubicBezTo>
                    <a:lnTo>
                      <a:pt x="637" y="422"/>
                    </a:lnTo>
                    <a:cubicBezTo>
                      <a:pt x="634" y="419"/>
                      <a:pt x="631" y="416"/>
                      <a:pt x="627" y="414"/>
                    </a:cubicBezTo>
                    <a:close/>
                    <a:moveTo>
                      <a:pt x="531" y="1"/>
                    </a:moveTo>
                    <a:lnTo>
                      <a:pt x="531" y="1"/>
                    </a:lnTo>
                    <a:cubicBezTo>
                      <a:pt x="541" y="41"/>
                      <a:pt x="571" y="100"/>
                      <a:pt x="611" y="140"/>
                    </a:cubicBezTo>
                    <a:cubicBezTo>
                      <a:pt x="631" y="150"/>
                      <a:pt x="631" y="170"/>
                      <a:pt x="621" y="179"/>
                    </a:cubicBezTo>
                    <a:cubicBezTo>
                      <a:pt x="611" y="199"/>
                      <a:pt x="571" y="219"/>
                      <a:pt x="541" y="219"/>
                    </a:cubicBezTo>
                    <a:cubicBezTo>
                      <a:pt x="531" y="219"/>
                      <a:pt x="521" y="229"/>
                      <a:pt x="512" y="229"/>
                    </a:cubicBezTo>
                    <a:cubicBezTo>
                      <a:pt x="482" y="249"/>
                      <a:pt x="452" y="269"/>
                      <a:pt x="422" y="308"/>
                    </a:cubicBezTo>
                    <a:cubicBezTo>
                      <a:pt x="413" y="318"/>
                      <a:pt x="401" y="322"/>
                      <a:pt x="387" y="322"/>
                    </a:cubicBezTo>
                    <a:cubicBezTo>
                      <a:pt x="344" y="322"/>
                      <a:pt x="286" y="286"/>
                      <a:pt x="234" y="279"/>
                    </a:cubicBezTo>
                    <a:cubicBezTo>
                      <a:pt x="222" y="276"/>
                      <a:pt x="211" y="274"/>
                      <a:pt x="200" y="274"/>
                    </a:cubicBezTo>
                    <a:cubicBezTo>
                      <a:pt x="139" y="274"/>
                      <a:pt x="95" y="320"/>
                      <a:pt x="36" y="388"/>
                    </a:cubicBezTo>
                    <a:cubicBezTo>
                      <a:pt x="1" y="434"/>
                      <a:pt x="14" y="453"/>
                      <a:pt x="48" y="453"/>
                    </a:cubicBezTo>
                    <a:cubicBezTo>
                      <a:pt x="72" y="453"/>
                      <a:pt x="108" y="444"/>
                      <a:pt x="145" y="427"/>
                    </a:cubicBezTo>
                    <a:cubicBezTo>
                      <a:pt x="161" y="418"/>
                      <a:pt x="174" y="415"/>
                      <a:pt x="184" y="415"/>
                    </a:cubicBezTo>
                    <a:cubicBezTo>
                      <a:pt x="231" y="415"/>
                      <a:pt x="224" y="492"/>
                      <a:pt x="224" y="517"/>
                    </a:cubicBezTo>
                    <a:cubicBezTo>
                      <a:pt x="224" y="546"/>
                      <a:pt x="194" y="586"/>
                      <a:pt x="75" y="665"/>
                    </a:cubicBezTo>
                    <a:cubicBezTo>
                      <a:pt x="75" y="665"/>
                      <a:pt x="75" y="675"/>
                      <a:pt x="75" y="675"/>
                    </a:cubicBezTo>
                    <a:cubicBezTo>
                      <a:pt x="84" y="663"/>
                      <a:pt x="94" y="657"/>
                      <a:pt x="105" y="657"/>
                    </a:cubicBezTo>
                    <a:cubicBezTo>
                      <a:pt x="120" y="657"/>
                      <a:pt x="137" y="668"/>
                      <a:pt x="155" y="685"/>
                    </a:cubicBezTo>
                    <a:lnTo>
                      <a:pt x="165" y="685"/>
                    </a:lnTo>
                    <a:cubicBezTo>
                      <a:pt x="234" y="616"/>
                      <a:pt x="264" y="606"/>
                      <a:pt x="323" y="507"/>
                    </a:cubicBezTo>
                    <a:cubicBezTo>
                      <a:pt x="341" y="473"/>
                      <a:pt x="356" y="460"/>
                      <a:pt x="367" y="460"/>
                    </a:cubicBezTo>
                    <a:cubicBezTo>
                      <a:pt x="391" y="460"/>
                      <a:pt x="396" y="528"/>
                      <a:pt x="383" y="576"/>
                    </a:cubicBezTo>
                    <a:cubicBezTo>
                      <a:pt x="374" y="610"/>
                      <a:pt x="382" y="626"/>
                      <a:pt x="398" y="626"/>
                    </a:cubicBezTo>
                    <a:cubicBezTo>
                      <a:pt x="419" y="626"/>
                      <a:pt x="453" y="597"/>
                      <a:pt x="482" y="546"/>
                    </a:cubicBezTo>
                    <a:cubicBezTo>
                      <a:pt x="531" y="457"/>
                      <a:pt x="521" y="447"/>
                      <a:pt x="581" y="417"/>
                    </a:cubicBezTo>
                    <a:cubicBezTo>
                      <a:pt x="592" y="412"/>
                      <a:pt x="602" y="409"/>
                      <a:pt x="610" y="409"/>
                    </a:cubicBezTo>
                    <a:cubicBezTo>
                      <a:pt x="616" y="409"/>
                      <a:pt x="622" y="411"/>
                      <a:pt x="627" y="414"/>
                    </a:cubicBezTo>
                    <a:lnTo>
                      <a:pt x="627" y="414"/>
                    </a:lnTo>
                    <a:cubicBezTo>
                      <a:pt x="575" y="371"/>
                      <a:pt x="521" y="343"/>
                      <a:pt x="532" y="343"/>
                    </a:cubicBezTo>
                    <a:cubicBezTo>
                      <a:pt x="540" y="343"/>
                      <a:pt x="579" y="356"/>
                      <a:pt x="670" y="388"/>
                    </a:cubicBezTo>
                    <a:cubicBezTo>
                      <a:pt x="978" y="487"/>
                      <a:pt x="898" y="467"/>
                      <a:pt x="849" y="576"/>
                    </a:cubicBezTo>
                    <a:cubicBezTo>
                      <a:pt x="826" y="638"/>
                      <a:pt x="921" y="709"/>
                      <a:pt x="1001" y="709"/>
                    </a:cubicBezTo>
                    <a:cubicBezTo>
                      <a:pt x="1062" y="709"/>
                      <a:pt x="1114" y="667"/>
                      <a:pt x="1097" y="546"/>
                    </a:cubicBezTo>
                    <a:cubicBezTo>
                      <a:pt x="1067" y="279"/>
                      <a:pt x="1245" y="70"/>
                      <a:pt x="1027" y="70"/>
                    </a:cubicBezTo>
                    <a:cubicBezTo>
                      <a:pt x="874" y="77"/>
                      <a:pt x="873" y="133"/>
                      <a:pt x="856" y="133"/>
                    </a:cubicBezTo>
                    <a:cubicBezTo>
                      <a:pt x="847" y="133"/>
                      <a:pt x="835" y="119"/>
                      <a:pt x="799" y="80"/>
                    </a:cubicBezTo>
                    <a:cubicBezTo>
                      <a:pt x="750" y="21"/>
                      <a:pt x="621" y="11"/>
                      <a:pt x="531" y="1"/>
                    </a:cubicBezTo>
                    <a:close/>
                    <a:moveTo>
                      <a:pt x="637" y="422"/>
                    </a:moveTo>
                    <a:lnTo>
                      <a:pt x="637" y="422"/>
                    </a:lnTo>
                    <a:cubicBezTo>
                      <a:pt x="643" y="429"/>
                      <a:pt x="647" y="437"/>
                      <a:pt x="650" y="447"/>
                    </a:cubicBezTo>
                    <a:cubicBezTo>
                      <a:pt x="660" y="477"/>
                      <a:pt x="670" y="517"/>
                      <a:pt x="670" y="536"/>
                    </a:cubicBezTo>
                    <a:cubicBezTo>
                      <a:pt x="670" y="566"/>
                      <a:pt x="640" y="576"/>
                      <a:pt x="561" y="596"/>
                    </a:cubicBezTo>
                    <a:cubicBezTo>
                      <a:pt x="512" y="616"/>
                      <a:pt x="502" y="655"/>
                      <a:pt x="482" y="705"/>
                    </a:cubicBezTo>
                    <a:cubicBezTo>
                      <a:pt x="505" y="718"/>
                      <a:pt x="529" y="724"/>
                      <a:pt x="554" y="724"/>
                    </a:cubicBezTo>
                    <a:cubicBezTo>
                      <a:pt x="654" y="724"/>
                      <a:pt x="750" y="620"/>
                      <a:pt x="710" y="517"/>
                    </a:cubicBezTo>
                    <a:cubicBezTo>
                      <a:pt x="699" y="483"/>
                      <a:pt x="670" y="450"/>
                      <a:pt x="637" y="4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1" name="Google Shape;4891;p31"/>
              <p:cNvSpPr/>
              <p:nvPr/>
            </p:nvSpPr>
            <p:spPr>
              <a:xfrm>
                <a:off x="11302907" y="-1587419"/>
                <a:ext cx="26891" cy="33171"/>
              </a:xfrm>
              <a:custGeom>
                <a:avLst/>
                <a:gdLst/>
                <a:ahLst/>
                <a:cxnLst/>
                <a:rect l="l" t="t" r="r" b="b"/>
                <a:pathLst>
                  <a:path w="167" h="206" extrusionOk="0">
                    <a:moveTo>
                      <a:pt x="115" y="1"/>
                    </a:moveTo>
                    <a:cubicBezTo>
                      <a:pt x="100" y="1"/>
                      <a:pt x="100" y="83"/>
                      <a:pt x="77" y="121"/>
                    </a:cubicBezTo>
                    <a:cubicBezTo>
                      <a:pt x="57" y="141"/>
                      <a:pt x="38" y="150"/>
                      <a:pt x="18" y="150"/>
                    </a:cubicBezTo>
                    <a:cubicBezTo>
                      <a:pt x="1" y="196"/>
                      <a:pt x="6" y="206"/>
                      <a:pt x="18" y="206"/>
                    </a:cubicBezTo>
                    <a:cubicBezTo>
                      <a:pt x="27" y="206"/>
                      <a:pt x="39" y="200"/>
                      <a:pt x="48" y="200"/>
                    </a:cubicBezTo>
                    <a:cubicBezTo>
                      <a:pt x="67" y="190"/>
                      <a:pt x="117" y="121"/>
                      <a:pt x="167" y="71"/>
                    </a:cubicBezTo>
                    <a:cubicBezTo>
                      <a:pt x="157" y="61"/>
                      <a:pt x="137" y="51"/>
                      <a:pt x="137" y="31"/>
                    </a:cubicBezTo>
                    <a:cubicBezTo>
                      <a:pt x="127" y="10"/>
                      <a:pt x="120" y="1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2" name="Google Shape;4892;p31"/>
              <p:cNvSpPr/>
              <p:nvPr/>
            </p:nvSpPr>
            <p:spPr>
              <a:xfrm>
                <a:off x="11320942" y="-2083693"/>
                <a:ext cx="187752" cy="349097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2168" extrusionOk="0">
                    <a:moveTo>
                      <a:pt x="808" y="486"/>
                    </a:moveTo>
                    <a:cubicBezTo>
                      <a:pt x="808" y="486"/>
                      <a:pt x="818" y="486"/>
                      <a:pt x="818" y="496"/>
                    </a:cubicBezTo>
                    <a:cubicBezTo>
                      <a:pt x="800" y="514"/>
                      <a:pt x="789" y="532"/>
                      <a:pt x="781" y="532"/>
                    </a:cubicBezTo>
                    <a:cubicBezTo>
                      <a:pt x="776" y="532"/>
                      <a:pt x="772" y="525"/>
                      <a:pt x="768" y="506"/>
                    </a:cubicBezTo>
                    <a:cubicBezTo>
                      <a:pt x="768" y="496"/>
                      <a:pt x="768" y="486"/>
                      <a:pt x="768" y="486"/>
                    </a:cubicBezTo>
                    <a:close/>
                    <a:moveTo>
                      <a:pt x="702" y="1"/>
                    </a:moveTo>
                    <a:cubicBezTo>
                      <a:pt x="700" y="1"/>
                      <a:pt x="699" y="20"/>
                      <a:pt x="699" y="69"/>
                    </a:cubicBezTo>
                    <a:lnTo>
                      <a:pt x="699" y="218"/>
                    </a:lnTo>
                    <a:cubicBezTo>
                      <a:pt x="699" y="165"/>
                      <a:pt x="697" y="144"/>
                      <a:pt x="693" y="144"/>
                    </a:cubicBezTo>
                    <a:cubicBezTo>
                      <a:pt x="681" y="144"/>
                      <a:pt x="654" y="339"/>
                      <a:pt x="640" y="377"/>
                    </a:cubicBezTo>
                    <a:cubicBezTo>
                      <a:pt x="620" y="426"/>
                      <a:pt x="630" y="426"/>
                      <a:pt x="620" y="486"/>
                    </a:cubicBezTo>
                    <a:cubicBezTo>
                      <a:pt x="620" y="496"/>
                      <a:pt x="620" y="506"/>
                      <a:pt x="620" y="516"/>
                    </a:cubicBezTo>
                    <a:cubicBezTo>
                      <a:pt x="616" y="540"/>
                      <a:pt x="610" y="548"/>
                      <a:pt x="601" y="548"/>
                    </a:cubicBezTo>
                    <a:cubicBezTo>
                      <a:pt x="587" y="548"/>
                      <a:pt x="566" y="531"/>
                      <a:pt x="530" y="526"/>
                    </a:cubicBezTo>
                    <a:cubicBezTo>
                      <a:pt x="524" y="525"/>
                      <a:pt x="519" y="524"/>
                      <a:pt x="514" y="524"/>
                    </a:cubicBezTo>
                    <a:cubicBezTo>
                      <a:pt x="468" y="524"/>
                      <a:pt x="504" y="565"/>
                      <a:pt x="540" y="565"/>
                    </a:cubicBezTo>
                    <a:cubicBezTo>
                      <a:pt x="570" y="565"/>
                      <a:pt x="590" y="575"/>
                      <a:pt x="600" y="595"/>
                    </a:cubicBezTo>
                    <a:cubicBezTo>
                      <a:pt x="610" y="615"/>
                      <a:pt x="610" y="625"/>
                      <a:pt x="610" y="635"/>
                    </a:cubicBezTo>
                    <a:cubicBezTo>
                      <a:pt x="600" y="645"/>
                      <a:pt x="511" y="674"/>
                      <a:pt x="540" y="754"/>
                    </a:cubicBezTo>
                    <a:cubicBezTo>
                      <a:pt x="560" y="799"/>
                      <a:pt x="533" y="815"/>
                      <a:pt x="503" y="815"/>
                    </a:cubicBezTo>
                    <a:cubicBezTo>
                      <a:pt x="488" y="815"/>
                      <a:pt x="471" y="810"/>
                      <a:pt x="461" y="803"/>
                    </a:cubicBezTo>
                    <a:cubicBezTo>
                      <a:pt x="457" y="802"/>
                      <a:pt x="453" y="802"/>
                      <a:pt x="448" y="802"/>
                    </a:cubicBezTo>
                    <a:cubicBezTo>
                      <a:pt x="414" y="802"/>
                      <a:pt x="388" y="836"/>
                      <a:pt x="441" y="863"/>
                    </a:cubicBezTo>
                    <a:cubicBezTo>
                      <a:pt x="491" y="902"/>
                      <a:pt x="451" y="1021"/>
                      <a:pt x="402" y="1021"/>
                    </a:cubicBezTo>
                    <a:cubicBezTo>
                      <a:pt x="366" y="1021"/>
                      <a:pt x="341" y="971"/>
                      <a:pt x="300" y="971"/>
                    </a:cubicBezTo>
                    <a:cubicBezTo>
                      <a:pt x="284" y="971"/>
                      <a:pt x="266" y="979"/>
                      <a:pt x="243" y="1002"/>
                    </a:cubicBezTo>
                    <a:cubicBezTo>
                      <a:pt x="173" y="1081"/>
                      <a:pt x="292" y="1021"/>
                      <a:pt x="332" y="1081"/>
                    </a:cubicBezTo>
                    <a:cubicBezTo>
                      <a:pt x="372" y="1140"/>
                      <a:pt x="342" y="1160"/>
                      <a:pt x="431" y="1160"/>
                    </a:cubicBezTo>
                    <a:cubicBezTo>
                      <a:pt x="435" y="1160"/>
                      <a:pt x="438" y="1159"/>
                      <a:pt x="442" y="1159"/>
                    </a:cubicBezTo>
                    <a:cubicBezTo>
                      <a:pt x="509" y="1159"/>
                      <a:pt x="491" y="1256"/>
                      <a:pt x="501" y="1388"/>
                    </a:cubicBezTo>
                    <a:cubicBezTo>
                      <a:pt x="510" y="1454"/>
                      <a:pt x="489" y="1477"/>
                      <a:pt x="465" y="1477"/>
                    </a:cubicBezTo>
                    <a:cubicBezTo>
                      <a:pt x="435" y="1477"/>
                      <a:pt x="400" y="1441"/>
                      <a:pt x="411" y="1408"/>
                    </a:cubicBezTo>
                    <a:cubicBezTo>
                      <a:pt x="421" y="1349"/>
                      <a:pt x="392" y="1319"/>
                      <a:pt x="273" y="1269"/>
                    </a:cubicBezTo>
                    <a:cubicBezTo>
                      <a:pt x="251" y="1259"/>
                      <a:pt x="238" y="1254"/>
                      <a:pt x="231" y="1254"/>
                    </a:cubicBezTo>
                    <a:cubicBezTo>
                      <a:pt x="200" y="1254"/>
                      <a:pt x="296" y="1351"/>
                      <a:pt x="312" y="1408"/>
                    </a:cubicBezTo>
                    <a:cubicBezTo>
                      <a:pt x="323" y="1439"/>
                      <a:pt x="319" y="1454"/>
                      <a:pt x="308" y="1454"/>
                    </a:cubicBezTo>
                    <a:cubicBezTo>
                      <a:pt x="298" y="1454"/>
                      <a:pt x="282" y="1442"/>
                      <a:pt x="263" y="1418"/>
                    </a:cubicBezTo>
                    <a:cubicBezTo>
                      <a:pt x="251" y="1404"/>
                      <a:pt x="241" y="1399"/>
                      <a:pt x="232" y="1399"/>
                    </a:cubicBezTo>
                    <a:cubicBezTo>
                      <a:pt x="200" y="1399"/>
                      <a:pt x="179" y="1466"/>
                      <a:pt x="164" y="1527"/>
                    </a:cubicBezTo>
                    <a:cubicBezTo>
                      <a:pt x="144" y="1606"/>
                      <a:pt x="203" y="1547"/>
                      <a:pt x="233" y="1616"/>
                    </a:cubicBezTo>
                    <a:cubicBezTo>
                      <a:pt x="240" y="1645"/>
                      <a:pt x="255" y="1655"/>
                      <a:pt x="273" y="1655"/>
                    </a:cubicBezTo>
                    <a:cubicBezTo>
                      <a:pt x="305" y="1655"/>
                      <a:pt x="346" y="1622"/>
                      <a:pt x="372" y="1596"/>
                    </a:cubicBezTo>
                    <a:cubicBezTo>
                      <a:pt x="381" y="1587"/>
                      <a:pt x="390" y="1582"/>
                      <a:pt x="399" y="1582"/>
                    </a:cubicBezTo>
                    <a:cubicBezTo>
                      <a:pt x="419" y="1582"/>
                      <a:pt x="444" y="1602"/>
                      <a:pt x="491" y="1636"/>
                    </a:cubicBezTo>
                    <a:cubicBezTo>
                      <a:pt x="501" y="1636"/>
                      <a:pt x="511" y="1646"/>
                      <a:pt x="521" y="1646"/>
                    </a:cubicBezTo>
                    <a:cubicBezTo>
                      <a:pt x="580" y="1696"/>
                      <a:pt x="521" y="1735"/>
                      <a:pt x="471" y="1765"/>
                    </a:cubicBezTo>
                    <a:cubicBezTo>
                      <a:pt x="451" y="1775"/>
                      <a:pt x="441" y="1785"/>
                      <a:pt x="431" y="1795"/>
                    </a:cubicBezTo>
                    <a:cubicBezTo>
                      <a:pt x="421" y="1805"/>
                      <a:pt x="409" y="1807"/>
                      <a:pt x="394" y="1807"/>
                    </a:cubicBezTo>
                    <a:cubicBezTo>
                      <a:pt x="379" y="1807"/>
                      <a:pt x="362" y="1805"/>
                      <a:pt x="342" y="1805"/>
                    </a:cubicBezTo>
                    <a:cubicBezTo>
                      <a:pt x="332" y="1815"/>
                      <a:pt x="312" y="1815"/>
                      <a:pt x="292" y="1834"/>
                    </a:cubicBezTo>
                    <a:cubicBezTo>
                      <a:pt x="228" y="1891"/>
                      <a:pt x="222" y="1941"/>
                      <a:pt x="206" y="1941"/>
                    </a:cubicBezTo>
                    <a:cubicBezTo>
                      <a:pt x="203" y="1941"/>
                      <a:pt x="199" y="1939"/>
                      <a:pt x="193" y="1934"/>
                    </a:cubicBezTo>
                    <a:cubicBezTo>
                      <a:pt x="188" y="1926"/>
                      <a:pt x="181" y="1922"/>
                      <a:pt x="174" y="1922"/>
                    </a:cubicBezTo>
                    <a:cubicBezTo>
                      <a:pt x="144" y="1922"/>
                      <a:pt x="101" y="1984"/>
                      <a:pt x="45" y="2072"/>
                    </a:cubicBezTo>
                    <a:cubicBezTo>
                      <a:pt x="1" y="2127"/>
                      <a:pt x="14" y="2149"/>
                      <a:pt x="39" y="2149"/>
                    </a:cubicBezTo>
                    <a:cubicBezTo>
                      <a:pt x="58" y="2149"/>
                      <a:pt x="85" y="2134"/>
                      <a:pt x="94" y="2112"/>
                    </a:cubicBezTo>
                    <a:cubicBezTo>
                      <a:pt x="99" y="2100"/>
                      <a:pt x="102" y="2095"/>
                      <a:pt x="104" y="2095"/>
                    </a:cubicBezTo>
                    <a:cubicBezTo>
                      <a:pt x="111" y="2095"/>
                      <a:pt x="109" y="2139"/>
                      <a:pt x="124" y="2162"/>
                    </a:cubicBezTo>
                    <a:cubicBezTo>
                      <a:pt x="128" y="2166"/>
                      <a:pt x="132" y="2168"/>
                      <a:pt x="137" y="2168"/>
                    </a:cubicBezTo>
                    <a:cubicBezTo>
                      <a:pt x="153" y="2168"/>
                      <a:pt x="172" y="2139"/>
                      <a:pt x="203" y="2092"/>
                    </a:cubicBezTo>
                    <a:cubicBezTo>
                      <a:pt x="183" y="2082"/>
                      <a:pt x="193" y="2053"/>
                      <a:pt x="243" y="2013"/>
                    </a:cubicBezTo>
                    <a:cubicBezTo>
                      <a:pt x="243" y="2013"/>
                      <a:pt x="243" y="2013"/>
                      <a:pt x="243" y="2003"/>
                    </a:cubicBezTo>
                    <a:cubicBezTo>
                      <a:pt x="255" y="1984"/>
                      <a:pt x="264" y="1977"/>
                      <a:pt x="271" y="1977"/>
                    </a:cubicBezTo>
                    <a:cubicBezTo>
                      <a:pt x="275" y="1977"/>
                      <a:pt x="279" y="1980"/>
                      <a:pt x="283" y="1983"/>
                    </a:cubicBezTo>
                    <a:cubicBezTo>
                      <a:pt x="401" y="1879"/>
                      <a:pt x="459" y="1809"/>
                      <a:pt x="522" y="1809"/>
                    </a:cubicBezTo>
                    <a:cubicBezTo>
                      <a:pt x="543" y="1809"/>
                      <a:pt x="565" y="1817"/>
                      <a:pt x="590" y="1834"/>
                    </a:cubicBezTo>
                    <a:cubicBezTo>
                      <a:pt x="676" y="1907"/>
                      <a:pt x="758" y="1933"/>
                      <a:pt x="822" y="1933"/>
                    </a:cubicBezTo>
                    <a:cubicBezTo>
                      <a:pt x="941" y="1933"/>
                      <a:pt x="998" y="1843"/>
                      <a:pt x="907" y="1805"/>
                    </a:cubicBezTo>
                    <a:cubicBezTo>
                      <a:pt x="775" y="1739"/>
                      <a:pt x="644" y="1485"/>
                      <a:pt x="707" y="1485"/>
                    </a:cubicBezTo>
                    <a:cubicBezTo>
                      <a:pt x="710" y="1485"/>
                      <a:pt x="714" y="1486"/>
                      <a:pt x="719" y="1487"/>
                    </a:cubicBezTo>
                    <a:cubicBezTo>
                      <a:pt x="732" y="1490"/>
                      <a:pt x="748" y="1491"/>
                      <a:pt x="764" y="1491"/>
                    </a:cubicBezTo>
                    <a:cubicBezTo>
                      <a:pt x="810" y="1491"/>
                      <a:pt x="866" y="1482"/>
                      <a:pt x="917" y="1468"/>
                    </a:cubicBezTo>
                    <a:cubicBezTo>
                      <a:pt x="907" y="1458"/>
                      <a:pt x="897" y="1438"/>
                      <a:pt x="907" y="1388"/>
                    </a:cubicBezTo>
                    <a:cubicBezTo>
                      <a:pt x="917" y="1249"/>
                      <a:pt x="848" y="1140"/>
                      <a:pt x="937" y="1140"/>
                    </a:cubicBezTo>
                    <a:cubicBezTo>
                      <a:pt x="991" y="1147"/>
                      <a:pt x="990" y="1176"/>
                      <a:pt x="996" y="1176"/>
                    </a:cubicBezTo>
                    <a:cubicBezTo>
                      <a:pt x="999" y="1176"/>
                      <a:pt x="1003" y="1170"/>
                      <a:pt x="1016" y="1150"/>
                    </a:cubicBezTo>
                    <a:cubicBezTo>
                      <a:pt x="1036" y="1121"/>
                      <a:pt x="1066" y="1121"/>
                      <a:pt x="1096" y="1111"/>
                    </a:cubicBezTo>
                    <a:cubicBezTo>
                      <a:pt x="1076" y="1061"/>
                      <a:pt x="1046" y="1002"/>
                      <a:pt x="1006" y="962"/>
                    </a:cubicBezTo>
                    <a:cubicBezTo>
                      <a:pt x="987" y="992"/>
                      <a:pt x="957" y="1002"/>
                      <a:pt x="937" y="1002"/>
                    </a:cubicBezTo>
                    <a:cubicBezTo>
                      <a:pt x="930" y="1004"/>
                      <a:pt x="924" y="1006"/>
                      <a:pt x="917" y="1006"/>
                    </a:cubicBezTo>
                    <a:cubicBezTo>
                      <a:pt x="880" y="1006"/>
                      <a:pt x="862" y="959"/>
                      <a:pt x="887" y="942"/>
                    </a:cubicBezTo>
                    <a:cubicBezTo>
                      <a:pt x="897" y="942"/>
                      <a:pt x="897" y="932"/>
                      <a:pt x="897" y="932"/>
                    </a:cubicBezTo>
                    <a:cubicBezTo>
                      <a:pt x="907" y="932"/>
                      <a:pt x="907" y="922"/>
                      <a:pt x="917" y="912"/>
                    </a:cubicBezTo>
                    <a:cubicBezTo>
                      <a:pt x="947" y="932"/>
                      <a:pt x="977" y="952"/>
                      <a:pt x="977" y="972"/>
                    </a:cubicBezTo>
                    <a:cubicBezTo>
                      <a:pt x="987" y="972"/>
                      <a:pt x="996" y="962"/>
                      <a:pt x="1006" y="962"/>
                    </a:cubicBezTo>
                    <a:cubicBezTo>
                      <a:pt x="996" y="952"/>
                      <a:pt x="996" y="942"/>
                      <a:pt x="987" y="932"/>
                    </a:cubicBezTo>
                    <a:cubicBezTo>
                      <a:pt x="967" y="912"/>
                      <a:pt x="947" y="902"/>
                      <a:pt x="937" y="892"/>
                    </a:cubicBezTo>
                    <a:cubicBezTo>
                      <a:pt x="876" y="862"/>
                      <a:pt x="822" y="849"/>
                      <a:pt x="861" y="849"/>
                    </a:cubicBezTo>
                    <a:cubicBezTo>
                      <a:pt x="873" y="849"/>
                      <a:pt x="894" y="850"/>
                      <a:pt x="927" y="853"/>
                    </a:cubicBezTo>
                    <a:cubicBezTo>
                      <a:pt x="937" y="863"/>
                      <a:pt x="947" y="863"/>
                      <a:pt x="947" y="863"/>
                    </a:cubicBezTo>
                    <a:cubicBezTo>
                      <a:pt x="996" y="873"/>
                      <a:pt x="1026" y="892"/>
                      <a:pt x="1066" y="912"/>
                    </a:cubicBezTo>
                    <a:cubicBezTo>
                      <a:pt x="1076" y="892"/>
                      <a:pt x="1086" y="883"/>
                      <a:pt x="1106" y="863"/>
                    </a:cubicBezTo>
                    <a:cubicBezTo>
                      <a:pt x="1106" y="853"/>
                      <a:pt x="1106" y="853"/>
                      <a:pt x="1115" y="843"/>
                    </a:cubicBezTo>
                    <a:cubicBezTo>
                      <a:pt x="1135" y="823"/>
                      <a:pt x="1165" y="793"/>
                      <a:pt x="1145" y="783"/>
                    </a:cubicBezTo>
                    <a:lnTo>
                      <a:pt x="1145" y="783"/>
                    </a:lnTo>
                    <a:cubicBezTo>
                      <a:pt x="1106" y="793"/>
                      <a:pt x="1076" y="803"/>
                      <a:pt x="1046" y="803"/>
                    </a:cubicBezTo>
                    <a:cubicBezTo>
                      <a:pt x="1020" y="822"/>
                      <a:pt x="999" y="833"/>
                      <a:pt x="984" y="833"/>
                    </a:cubicBezTo>
                    <a:cubicBezTo>
                      <a:pt x="976" y="833"/>
                      <a:pt x="970" y="830"/>
                      <a:pt x="967" y="823"/>
                    </a:cubicBezTo>
                    <a:cubicBezTo>
                      <a:pt x="967" y="793"/>
                      <a:pt x="967" y="783"/>
                      <a:pt x="967" y="783"/>
                    </a:cubicBezTo>
                    <a:cubicBezTo>
                      <a:pt x="967" y="783"/>
                      <a:pt x="967" y="773"/>
                      <a:pt x="957" y="773"/>
                    </a:cubicBezTo>
                    <a:lnTo>
                      <a:pt x="937" y="773"/>
                    </a:lnTo>
                    <a:cubicBezTo>
                      <a:pt x="927" y="773"/>
                      <a:pt x="927" y="764"/>
                      <a:pt x="927" y="754"/>
                    </a:cubicBezTo>
                    <a:cubicBezTo>
                      <a:pt x="927" y="764"/>
                      <a:pt x="917" y="764"/>
                      <a:pt x="917" y="773"/>
                    </a:cubicBezTo>
                    <a:cubicBezTo>
                      <a:pt x="877" y="764"/>
                      <a:pt x="838" y="744"/>
                      <a:pt x="828" y="714"/>
                    </a:cubicBezTo>
                    <a:cubicBezTo>
                      <a:pt x="828" y="664"/>
                      <a:pt x="808" y="684"/>
                      <a:pt x="798" y="674"/>
                    </a:cubicBezTo>
                    <a:cubicBezTo>
                      <a:pt x="798" y="674"/>
                      <a:pt x="798" y="674"/>
                      <a:pt x="798" y="664"/>
                    </a:cubicBezTo>
                    <a:cubicBezTo>
                      <a:pt x="798" y="645"/>
                      <a:pt x="818" y="565"/>
                      <a:pt x="848" y="506"/>
                    </a:cubicBezTo>
                    <a:lnTo>
                      <a:pt x="868" y="506"/>
                    </a:lnTo>
                    <a:cubicBezTo>
                      <a:pt x="858" y="506"/>
                      <a:pt x="858" y="496"/>
                      <a:pt x="858" y="496"/>
                    </a:cubicBezTo>
                    <a:cubicBezTo>
                      <a:pt x="858" y="486"/>
                      <a:pt x="858" y="486"/>
                      <a:pt x="858" y="486"/>
                    </a:cubicBezTo>
                    <a:cubicBezTo>
                      <a:pt x="880" y="456"/>
                      <a:pt x="920" y="443"/>
                      <a:pt x="907" y="443"/>
                    </a:cubicBezTo>
                    <a:cubicBezTo>
                      <a:pt x="903" y="443"/>
                      <a:pt x="894" y="444"/>
                      <a:pt x="877" y="446"/>
                    </a:cubicBezTo>
                    <a:cubicBezTo>
                      <a:pt x="868" y="446"/>
                      <a:pt x="858" y="456"/>
                      <a:pt x="838" y="466"/>
                    </a:cubicBezTo>
                    <a:cubicBezTo>
                      <a:pt x="828" y="446"/>
                      <a:pt x="808" y="417"/>
                      <a:pt x="778" y="407"/>
                    </a:cubicBezTo>
                    <a:lnTo>
                      <a:pt x="768" y="407"/>
                    </a:lnTo>
                    <a:cubicBezTo>
                      <a:pt x="759" y="357"/>
                      <a:pt x="759" y="298"/>
                      <a:pt x="749" y="268"/>
                    </a:cubicBezTo>
                    <a:cubicBezTo>
                      <a:pt x="726" y="229"/>
                      <a:pt x="708" y="1"/>
                      <a:pt x="7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3" name="Google Shape;4893;p31"/>
              <p:cNvSpPr/>
              <p:nvPr/>
            </p:nvSpPr>
            <p:spPr>
              <a:xfrm>
                <a:off x="11473270" y="-1877261"/>
                <a:ext cx="28823" cy="2512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56" extrusionOk="0">
                    <a:moveTo>
                      <a:pt x="175" y="1"/>
                    </a:moveTo>
                    <a:cubicBezTo>
                      <a:pt x="172" y="1"/>
                      <a:pt x="157" y="8"/>
                      <a:pt x="120" y="27"/>
                    </a:cubicBezTo>
                    <a:cubicBezTo>
                      <a:pt x="1" y="76"/>
                      <a:pt x="41" y="67"/>
                      <a:pt x="50" y="126"/>
                    </a:cubicBezTo>
                    <a:cubicBezTo>
                      <a:pt x="50" y="136"/>
                      <a:pt x="50" y="146"/>
                      <a:pt x="50" y="156"/>
                    </a:cubicBezTo>
                    <a:cubicBezTo>
                      <a:pt x="70" y="136"/>
                      <a:pt x="90" y="126"/>
                      <a:pt x="110" y="106"/>
                    </a:cubicBezTo>
                    <a:cubicBezTo>
                      <a:pt x="110" y="96"/>
                      <a:pt x="100" y="96"/>
                      <a:pt x="110" y="96"/>
                    </a:cubicBezTo>
                    <a:cubicBezTo>
                      <a:pt x="110" y="76"/>
                      <a:pt x="120" y="57"/>
                      <a:pt x="130" y="47"/>
                    </a:cubicBezTo>
                    <a:cubicBezTo>
                      <a:pt x="140" y="37"/>
                      <a:pt x="140" y="37"/>
                      <a:pt x="150" y="27"/>
                    </a:cubicBezTo>
                    <a:cubicBezTo>
                      <a:pt x="166" y="11"/>
                      <a:pt x="179" y="1"/>
                      <a:pt x="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4" name="Google Shape;4894;p31"/>
              <p:cNvSpPr/>
              <p:nvPr/>
            </p:nvSpPr>
            <p:spPr>
              <a:xfrm>
                <a:off x="10058681" y="-1673405"/>
                <a:ext cx="161" cy="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5" name="Google Shape;4895;p31"/>
              <p:cNvSpPr/>
              <p:nvPr/>
            </p:nvSpPr>
            <p:spPr>
              <a:xfrm>
                <a:off x="10133718" y="-2211545"/>
                <a:ext cx="17712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1" extrusionOk="0">
                    <a:moveTo>
                      <a:pt x="1" y="1"/>
                    </a:moveTo>
                    <a:cubicBezTo>
                      <a:pt x="11" y="21"/>
                      <a:pt x="11" y="31"/>
                      <a:pt x="21" y="50"/>
                    </a:cubicBezTo>
                    <a:cubicBezTo>
                      <a:pt x="41" y="50"/>
                      <a:pt x="60" y="41"/>
                      <a:pt x="90" y="21"/>
                    </a:cubicBezTo>
                    <a:cubicBezTo>
                      <a:pt x="90" y="21"/>
                      <a:pt x="100" y="11"/>
                      <a:pt x="110" y="11"/>
                    </a:cubicBezTo>
                    <a:cubicBezTo>
                      <a:pt x="90" y="11"/>
                      <a:pt x="80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6" name="Google Shape;4896;p31"/>
              <p:cNvSpPr/>
              <p:nvPr/>
            </p:nvSpPr>
            <p:spPr>
              <a:xfrm>
                <a:off x="10061902" y="-1697398"/>
                <a:ext cx="11433" cy="17712"/>
              </a:xfrm>
              <a:custGeom>
                <a:avLst/>
                <a:gdLst/>
                <a:ahLst/>
                <a:cxnLst/>
                <a:rect l="l" t="t" r="r" b="b"/>
                <a:pathLst>
                  <a:path w="71" h="110" extrusionOk="0">
                    <a:moveTo>
                      <a:pt x="70" y="1"/>
                    </a:moveTo>
                    <a:cubicBezTo>
                      <a:pt x="60" y="1"/>
                      <a:pt x="50" y="10"/>
                      <a:pt x="40" y="20"/>
                    </a:cubicBezTo>
                    <a:cubicBezTo>
                      <a:pt x="40" y="20"/>
                      <a:pt x="30" y="20"/>
                      <a:pt x="30" y="30"/>
                    </a:cubicBezTo>
                    <a:cubicBezTo>
                      <a:pt x="21" y="40"/>
                      <a:pt x="11" y="50"/>
                      <a:pt x="1" y="70"/>
                    </a:cubicBezTo>
                    <a:cubicBezTo>
                      <a:pt x="1" y="80"/>
                      <a:pt x="11" y="100"/>
                      <a:pt x="11" y="110"/>
                    </a:cubicBezTo>
                    <a:cubicBezTo>
                      <a:pt x="30" y="70"/>
                      <a:pt x="50" y="30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7" name="Google Shape;4897;p31"/>
              <p:cNvSpPr/>
              <p:nvPr/>
            </p:nvSpPr>
            <p:spPr>
              <a:xfrm>
                <a:off x="10109887" y="-1784672"/>
                <a:ext cx="40095" cy="53943"/>
              </a:xfrm>
              <a:custGeom>
                <a:avLst/>
                <a:gdLst/>
                <a:ahLst/>
                <a:cxnLst/>
                <a:rect l="l" t="t" r="r" b="b"/>
                <a:pathLst>
                  <a:path w="249" h="335" extrusionOk="0">
                    <a:moveTo>
                      <a:pt x="48" y="1"/>
                    </a:moveTo>
                    <a:cubicBezTo>
                      <a:pt x="35" y="1"/>
                      <a:pt x="18" y="5"/>
                      <a:pt x="0" y="17"/>
                    </a:cubicBezTo>
                    <a:cubicBezTo>
                      <a:pt x="0" y="27"/>
                      <a:pt x="10" y="37"/>
                      <a:pt x="10" y="47"/>
                    </a:cubicBezTo>
                    <a:cubicBezTo>
                      <a:pt x="40" y="136"/>
                      <a:pt x="50" y="176"/>
                      <a:pt x="50" y="215"/>
                    </a:cubicBezTo>
                    <a:lnTo>
                      <a:pt x="99" y="215"/>
                    </a:lnTo>
                    <a:cubicBezTo>
                      <a:pt x="108" y="214"/>
                      <a:pt x="116" y="214"/>
                      <a:pt x="121" y="214"/>
                    </a:cubicBezTo>
                    <a:cubicBezTo>
                      <a:pt x="171" y="214"/>
                      <a:pt x="94" y="252"/>
                      <a:pt x="50" y="315"/>
                    </a:cubicBezTo>
                    <a:cubicBezTo>
                      <a:pt x="40" y="324"/>
                      <a:pt x="40" y="334"/>
                      <a:pt x="40" y="334"/>
                    </a:cubicBezTo>
                    <a:cubicBezTo>
                      <a:pt x="169" y="305"/>
                      <a:pt x="238" y="285"/>
                      <a:pt x="248" y="225"/>
                    </a:cubicBezTo>
                    <a:cubicBezTo>
                      <a:pt x="238" y="225"/>
                      <a:pt x="238" y="215"/>
                      <a:pt x="228" y="205"/>
                    </a:cubicBezTo>
                    <a:cubicBezTo>
                      <a:pt x="218" y="196"/>
                      <a:pt x="218" y="176"/>
                      <a:pt x="208" y="166"/>
                    </a:cubicBezTo>
                    <a:cubicBezTo>
                      <a:pt x="208" y="176"/>
                      <a:pt x="208" y="176"/>
                      <a:pt x="208" y="186"/>
                    </a:cubicBezTo>
                    <a:cubicBezTo>
                      <a:pt x="207" y="196"/>
                      <a:pt x="203" y="201"/>
                      <a:pt x="198" y="201"/>
                    </a:cubicBezTo>
                    <a:cubicBezTo>
                      <a:pt x="170" y="201"/>
                      <a:pt x="95" y="58"/>
                      <a:pt x="70" y="7"/>
                    </a:cubicBezTo>
                    <a:cubicBezTo>
                      <a:pt x="65" y="3"/>
                      <a:pt x="58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8" name="Google Shape;4898;p31"/>
              <p:cNvSpPr/>
              <p:nvPr/>
            </p:nvSpPr>
            <p:spPr>
              <a:xfrm>
                <a:off x="10108277" y="-1879354"/>
                <a:ext cx="22543" cy="12882"/>
              </a:xfrm>
              <a:custGeom>
                <a:avLst/>
                <a:gdLst/>
                <a:ahLst/>
                <a:cxnLst/>
                <a:rect l="l" t="t" r="r" b="b"/>
                <a:pathLst>
                  <a:path w="140" h="80" extrusionOk="0">
                    <a:moveTo>
                      <a:pt x="20" y="0"/>
                    </a:moveTo>
                    <a:cubicBezTo>
                      <a:pt x="10" y="10"/>
                      <a:pt x="10" y="10"/>
                      <a:pt x="0" y="10"/>
                    </a:cubicBezTo>
                    <a:cubicBezTo>
                      <a:pt x="10" y="20"/>
                      <a:pt x="10" y="30"/>
                      <a:pt x="10" y="30"/>
                    </a:cubicBezTo>
                    <a:cubicBezTo>
                      <a:pt x="50" y="60"/>
                      <a:pt x="90" y="70"/>
                      <a:pt x="139" y="80"/>
                    </a:cubicBezTo>
                    <a:cubicBezTo>
                      <a:pt x="129" y="70"/>
                      <a:pt x="119" y="60"/>
                      <a:pt x="99" y="50"/>
                    </a:cubicBezTo>
                    <a:cubicBezTo>
                      <a:pt x="80" y="40"/>
                      <a:pt x="60" y="2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9" name="Google Shape;4899;p31"/>
              <p:cNvSpPr/>
              <p:nvPr/>
            </p:nvSpPr>
            <p:spPr>
              <a:xfrm>
                <a:off x="10095395" y="-1738942"/>
                <a:ext cx="6602" cy="13043"/>
              </a:xfrm>
              <a:custGeom>
                <a:avLst/>
                <a:gdLst/>
                <a:ahLst/>
                <a:cxnLst/>
                <a:rect l="l" t="t" r="r" b="b"/>
                <a:pathLst>
                  <a:path w="41" h="81" extrusionOk="0">
                    <a:moveTo>
                      <a:pt x="21" y="1"/>
                    </a:moveTo>
                    <a:cubicBezTo>
                      <a:pt x="11" y="11"/>
                      <a:pt x="11" y="31"/>
                      <a:pt x="1" y="70"/>
                    </a:cubicBezTo>
                    <a:cubicBezTo>
                      <a:pt x="1" y="70"/>
                      <a:pt x="1" y="80"/>
                      <a:pt x="1" y="80"/>
                    </a:cubicBezTo>
                    <a:lnTo>
                      <a:pt x="21" y="80"/>
                    </a:lnTo>
                    <a:cubicBezTo>
                      <a:pt x="31" y="70"/>
                      <a:pt x="41" y="50"/>
                      <a:pt x="41" y="40"/>
                    </a:cubicBezTo>
                    <a:cubicBezTo>
                      <a:pt x="31" y="31"/>
                      <a:pt x="31" y="21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0" name="Google Shape;4900;p31"/>
              <p:cNvSpPr/>
              <p:nvPr/>
            </p:nvSpPr>
            <p:spPr>
              <a:xfrm>
                <a:off x="10065122" y="-1769214"/>
                <a:ext cx="25764" cy="42027"/>
              </a:xfrm>
              <a:custGeom>
                <a:avLst/>
                <a:gdLst/>
                <a:ahLst/>
                <a:cxnLst/>
                <a:rect l="l" t="t" r="r" b="b"/>
                <a:pathLst>
                  <a:path w="160" h="261" extrusionOk="0">
                    <a:moveTo>
                      <a:pt x="149" y="0"/>
                    </a:moveTo>
                    <a:cubicBezTo>
                      <a:pt x="120" y="30"/>
                      <a:pt x="100" y="80"/>
                      <a:pt x="40" y="149"/>
                    </a:cubicBezTo>
                    <a:cubicBezTo>
                      <a:pt x="20" y="169"/>
                      <a:pt x="10" y="179"/>
                      <a:pt x="1" y="189"/>
                    </a:cubicBezTo>
                    <a:cubicBezTo>
                      <a:pt x="1" y="209"/>
                      <a:pt x="10" y="219"/>
                      <a:pt x="30" y="248"/>
                    </a:cubicBezTo>
                    <a:cubicBezTo>
                      <a:pt x="35" y="256"/>
                      <a:pt x="40" y="260"/>
                      <a:pt x="45" y="260"/>
                    </a:cubicBezTo>
                    <a:cubicBezTo>
                      <a:pt x="69" y="260"/>
                      <a:pt x="91" y="169"/>
                      <a:pt x="100" y="119"/>
                    </a:cubicBezTo>
                    <a:cubicBezTo>
                      <a:pt x="110" y="80"/>
                      <a:pt x="129" y="60"/>
                      <a:pt x="159" y="40"/>
                    </a:cubicBezTo>
                    <a:cubicBezTo>
                      <a:pt x="149" y="20"/>
                      <a:pt x="149" y="10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1" name="Google Shape;4901;p31"/>
              <p:cNvSpPr/>
              <p:nvPr/>
            </p:nvSpPr>
            <p:spPr>
              <a:xfrm>
                <a:off x="10129049" y="-2187553"/>
                <a:ext cx="49595" cy="75198"/>
              </a:xfrm>
              <a:custGeom>
                <a:avLst/>
                <a:gdLst/>
                <a:ahLst/>
                <a:cxnLst/>
                <a:rect l="l" t="t" r="r" b="b"/>
                <a:pathLst>
                  <a:path w="308" h="467" extrusionOk="0">
                    <a:moveTo>
                      <a:pt x="268" y="1"/>
                    </a:moveTo>
                    <a:cubicBezTo>
                      <a:pt x="238" y="20"/>
                      <a:pt x="218" y="30"/>
                      <a:pt x="208" y="40"/>
                    </a:cubicBezTo>
                    <a:cubicBezTo>
                      <a:pt x="194" y="55"/>
                      <a:pt x="179" y="58"/>
                      <a:pt x="163" y="58"/>
                    </a:cubicBezTo>
                    <a:cubicBezTo>
                      <a:pt x="154" y="58"/>
                      <a:pt x="146" y="57"/>
                      <a:pt x="137" y="57"/>
                    </a:cubicBezTo>
                    <a:cubicBezTo>
                      <a:pt x="128" y="57"/>
                      <a:pt x="119" y="58"/>
                      <a:pt x="109" y="60"/>
                    </a:cubicBezTo>
                    <a:cubicBezTo>
                      <a:pt x="119" y="80"/>
                      <a:pt x="129" y="110"/>
                      <a:pt x="149" y="149"/>
                    </a:cubicBezTo>
                    <a:cubicBezTo>
                      <a:pt x="197" y="240"/>
                      <a:pt x="194" y="261"/>
                      <a:pt x="177" y="261"/>
                    </a:cubicBezTo>
                    <a:cubicBezTo>
                      <a:pt x="167" y="261"/>
                      <a:pt x="151" y="252"/>
                      <a:pt x="139" y="248"/>
                    </a:cubicBezTo>
                    <a:cubicBezTo>
                      <a:pt x="129" y="248"/>
                      <a:pt x="70" y="179"/>
                      <a:pt x="20" y="139"/>
                    </a:cubicBezTo>
                    <a:cubicBezTo>
                      <a:pt x="10" y="149"/>
                      <a:pt x="0" y="159"/>
                      <a:pt x="0" y="169"/>
                    </a:cubicBezTo>
                    <a:cubicBezTo>
                      <a:pt x="10" y="189"/>
                      <a:pt x="30" y="209"/>
                      <a:pt x="50" y="229"/>
                    </a:cubicBezTo>
                    <a:cubicBezTo>
                      <a:pt x="50" y="229"/>
                      <a:pt x="60" y="229"/>
                      <a:pt x="60" y="239"/>
                    </a:cubicBezTo>
                    <a:cubicBezTo>
                      <a:pt x="119" y="298"/>
                      <a:pt x="99" y="308"/>
                      <a:pt x="70" y="308"/>
                    </a:cubicBezTo>
                    <a:cubicBezTo>
                      <a:pt x="70" y="328"/>
                      <a:pt x="70" y="348"/>
                      <a:pt x="70" y="348"/>
                    </a:cubicBezTo>
                    <a:cubicBezTo>
                      <a:pt x="83" y="348"/>
                      <a:pt x="100" y="343"/>
                      <a:pt x="117" y="343"/>
                    </a:cubicBezTo>
                    <a:cubicBezTo>
                      <a:pt x="125" y="343"/>
                      <a:pt x="132" y="344"/>
                      <a:pt x="139" y="348"/>
                    </a:cubicBezTo>
                    <a:cubicBezTo>
                      <a:pt x="169" y="348"/>
                      <a:pt x="179" y="397"/>
                      <a:pt x="189" y="467"/>
                    </a:cubicBezTo>
                    <a:cubicBezTo>
                      <a:pt x="258" y="467"/>
                      <a:pt x="308" y="427"/>
                      <a:pt x="288" y="308"/>
                    </a:cubicBezTo>
                    <a:cubicBezTo>
                      <a:pt x="278" y="189"/>
                      <a:pt x="278" y="80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2" name="Google Shape;4902;p31"/>
              <p:cNvSpPr/>
              <p:nvPr/>
            </p:nvSpPr>
            <p:spPr>
              <a:xfrm>
                <a:off x="10194424" y="-2469021"/>
                <a:ext cx="22543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440" extrusionOk="0">
                    <a:moveTo>
                      <a:pt x="73" y="0"/>
                    </a:moveTo>
                    <a:cubicBezTo>
                      <a:pt x="71" y="0"/>
                      <a:pt x="70" y="18"/>
                      <a:pt x="70" y="63"/>
                    </a:cubicBezTo>
                    <a:lnTo>
                      <a:pt x="70" y="202"/>
                    </a:lnTo>
                    <a:cubicBezTo>
                      <a:pt x="70" y="162"/>
                      <a:pt x="67" y="146"/>
                      <a:pt x="63" y="146"/>
                    </a:cubicBezTo>
                    <a:cubicBezTo>
                      <a:pt x="56" y="146"/>
                      <a:pt x="43" y="195"/>
                      <a:pt x="30" y="251"/>
                    </a:cubicBezTo>
                    <a:cubicBezTo>
                      <a:pt x="21" y="301"/>
                      <a:pt x="11" y="360"/>
                      <a:pt x="1" y="380"/>
                    </a:cubicBezTo>
                    <a:cubicBezTo>
                      <a:pt x="1" y="390"/>
                      <a:pt x="1" y="390"/>
                      <a:pt x="1" y="400"/>
                    </a:cubicBezTo>
                    <a:cubicBezTo>
                      <a:pt x="60" y="410"/>
                      <a:pt x="110" y="430"/>
                      <a:pt x="140" y="440"/>
                    </a:cubicBezTo>
                    <a:cubicBezTo>
                      <a:pt x="130" y="370"/>
                      <a:pt x="130" y="311"/>
                      <a:pt x="110" y="271"/>
                    </a:cubicBezTo>
                    <a:cubicBezTo>
                      <a:pt x="110" y="251"/>
                      <a:pt x="100" y="212"/>
                      <a:pt x="100" y="172"/>
                    </a:cubicBezTo>
                    <a:cubicBezTo>
                      <a:pt x="86" y="96"/>
                      <a:pt x="77" y="0"/>
                      <a:pt x="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3" name="Google Shape;4903;p31"/>
              <p:cNvSpPr/>
              <p:nvPr/>
            </p:nvSpPr>
            <p:spPr>
              <a:xfrm>
                <a:off x="10144990" y="-2260979"/>
                <a:ext cx="177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1" h="11" extrusionOk="0">
                    <a:moveTo>
                      <a:pt x="10" y="0"/>
                    </a:moveTo>
                    <a:cubicBezTo>
                      <a:pt x="0" y="0"/>
                      <a:pt x="0" y="10"/>
                      <a:pt x="0" y="10"/>
                    </a:cubicBezTo>
                    <a:cubicBezTo>
                      <a:pt x="0" y="10"/>
                      <a:pt x="10" y="1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4" name="Google Shape;4904;p31"/>
              <p:cNvSpPr/>
              <p:nvPr/>
            </p:nvSpPr>
            <p:spPr>
              <a:xfrm>
                <a:off x="10333387" y="-2059861"/>
                <a:ext cx="6441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40" h="31" extrusionOk="0">
                    <a:moveTo>
                      <a:pt x="40" y="1"/>
                    </a:moveTo>
                    <a:lnTo>
                      <a:pt x="40" y="1"/>
                    </a:lnTo>
                    <a:cubicBezTo>
                      <a:pt x="20" y="11"/>
                      <a:pt x="10" y="21"/>
                      <a:pt x="0" y="31"/>
                    </a:cubicBezTo>
                    <a:cubicBezTo>
                      <a:pt x="20" y="31"/>
                      <a:pt x="30" y="2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5" name="Google Shape;4905;p31"/>
              <p:cNvSpPr/>
              <p:nvPr/>
            </p:nvSpPr>
            <p:spPr>
              <a:xfrm>
                <a:off x="10120997" y="-2312024"/>
                <a:ext cx="36874" cy="28823"/>
              </a:xfrm>
              <a:custGeom>
                <a:avLst/>
                <a:gdLst/>
                <a:ahLst/>
                <a:cxnLst/>
                <a:rect l="l" t="t" r="r" b="b"/>
                <a:pathLst>
                  <a:path w="229" h="179" extrusionOk="0">
                    <a:moveTo>
                      <a:pt x="100" y="0"/>
                    </a:moveTo>
                    <a:cubicBezTo>
                      <a:pt x="90" y="0"/>
                      <a:pt x="80" y="10"/>
                      <a:pt x="70" y="20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1" y="99"/>
                      <a:pt x="120" y="40"/>
                      <a:pt x="159" y="99"/>
                    </a:cubicBezTo>
                    <a:cubicBezTo>
                      <a:pt x="159" y="109"/>
                      <a:pt x="159" y="109"/>
                      <a:pt x="159" y="109"/>
                    </a:cubicBezTo>
                    <a:cubicBezTo>
                      <a:pt x="189" y="159"/>
                      <a:pt x="179" y="179"/>
                      <a:pt x="229" y="179"/>
                    </a:cubicBezTo>
                    <a:cubicBezTo>
                      <a:pt x="229" y="129"/>
                      <a:pt x="219" y="89"/>
                      <a:pt x="169" y="70"/>
                    </a:cubicBezTo>
                    <a:cubicBezTo>
                      <a:pt x="120" y="40"/>
                      <a:pt x="100" y="2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6" name="Google Shape;4906;p31"/>
              <p:cNvSpPr/>
              <p:nvPr/>
            </p:nvSpPr>
            <p:spPr>
              <a:xfrm>
                <a:off x="10155617" y="-2393663"/>
                <a:ext cx="69079" cy="772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480" extrusionOk="0">
                    <a:moveTo>
                      <a:pt x="246" y="1"/>
                    </a:moveTo>
                    <a:cubicBezTo>
                      <a:pt x="241" y="1"/>
                      <a:pt x="236" y="1"/>
                      <a:pt x="232" y="1"/>
                    </a:cubicBezTo>
                    <a:cubicBezTo>
                      <a:pt x="232" y="11"/>
                      <a:pt x="232" y="21"/>
                      <a:pt x="232" y="31"/>
                    </a:cubicBezTo>
                    <a:cubicBezTo>
                      <a:pt x="227" y="69"/>
                      <a:pt x="220" y="80"/>
                      <a:pt x="208" y="80"/>
                    </a:cubicBezTo>
                    <a:cubicBezTo>
                      <a:pt x="194" y="80"/>
                      <a:pt x="174" y="66"/>
                      <a:pt x="143" y="61"/>
                    </a:cubicBezTo>
                    <a:cubicBezTo>
                      <a:pt x="136" y="60"/>
                      <a:pt x="131" y="60"/>
                      <a:pt x="126" y="60"/>
                    </a:cubicBezTo>
                    <a:cubicBezTo>
                      <a:pt x="85" y="60"/>
                      <a:pt x="110" y="92"/>
                      <a:pt x="142" y="92"/>
                    </a:cubicBezTo>
                    <a:cubicBezTo>
                      <a:pt x="145" y="92"/>
                      <a:pt x="149" y="92"/>
                      <a:pt x="152" y="91"/>
                    </a:cubicBezTo>
                    <a:cubicBezTo>
                      <a:pt x="192" y="91"/>
                      <a:pt x="232" y="150"/>
                      <a:pt x="222" y="160"/>
                    </a:cubicBezTo>
                    <a:cubicBezTo>
                      <a:pt x="212" y="180"/>
                      <a:pt x="113" y="210"/>
                      <a:pt x="152" y="289"/>
                    </a:cubicBezTo>
                    <a:cubicBezTo>
                      <a:pt x="174" y="331"/>
                      <a:pt x="140" y="344"/>
                      <a:pt x="104" y="344"/>
                    </a:cubicBezTo>
                    <a:cubicBezTo>
                      <a:pt x="90" y="344"/>
                      <a:pt x="75" y="341"/>
                      <a:pt x="63" y="339"/>
                    </a:cubicBezTo>
                    <a:cubicBezTo>
                      <a:pt x="59" y="337"/>
                      <a:pt x="55" y="337"/>
                      <a:pt x="51" y="337"/>
                    </a:cubicBezTo>
                    <a:cubicBezTo>
                      <a:pt x="25" y="337"/>
                      <a:pt x="0" y="364"/>
                      <a:pt x="43" y="398"/>
                    </a:cubicBezTo>
                    <a:cubicBezTo>
                      <a:pt x="73" y="408"/>
                      <a:pt x="73" y="448"/>
                      <a:pt x="63" y="477"/>
                    </a:cubicBezTo>
                    <a:cubicBezTo>
                      <a:pt x="78" y="479"/>
                      <a:pt x="93" y="480"/>
                      <a:pt x="109" y="480"/>
                    </a:cubicBezTo>
                    <a:cubicBezTo>
                      <a:pt x="196" y="480"/>
                      <a:pt x="282" y="453"/>
                      <a:pt x="232" y="368"/>
                    </a:cubicBezTo>
                    <a:cubicBezTo>
                      <a:pt x="133" y="210"/>
                      <a:pt x="381" y="160"/>
                      <a:pt x="400" y="130"/>
                    </a:cubicBezTo>
                    <a:cubicBezTo>
                      <a:pt x="429" y="93"/>
                      <a:pt x="340" y="1"/>
                      <a:pt x="2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7" name="Google Shape;4907;p31"/>
              <p:cNvSpPr/>
              <p:nvPr/>
            </p:nvSpPr>
            <p:spPr>
              <a:xfrm>
                <a:off x="10098615" y="-2078057"/>
                <a:ext cx="46536" cy="48790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03" extrusionOk="0">
                    <a:moveTo>
                      <a:pt x="195" y="1"/>
                    </a:moveTo>
                    <a:cubicBezTo>
                      <a:pt x="173" y="1"/>
                      <a:pt x="151" y="10"/>
                      <a:pt x="130" y="25"/>
                    </a:cubicBezTo>
                    <a:lnTo>
                      <a:pt x="120" y="25"/>
                    </a:lnTo>
                    <a:cubicBezTo>
                      <a:pt x="120" y="34"/>
                      <a:pt x="120" y="34"/>
                      <a:pt x="120" y="34"/>
                    </a:cubicBezTo>
                    <a:cubicBezTo>
                      <a:pt x="110" y="104"/>
                      <a:pt x="150" y="94"/>
                      <a:pt x="199" y="183"/>
                    </a:cubicBezTo>
                    <a:cubicBezTo>
                      <a:pt x="217" y="215"/>
                      <a:pt x="221" y="227"/>
                      <a:pt x="215" y="227"/>
                    </a:cubicBezTo>
                    <a:cubicBezTo>
                      <a:pt x="206" y="227"/>
                      <a:pt x="168" y="189"/>
                      <a:pt x="130" y="163"/>
                    </a:cubicBezTo>
                    <a:cubicBezTo>
                      <a:pt x="70" y="134"/>
                      <a:pt x="80" y="84"/>
                      <a:pt x="60" y="64"/>
                    </a:cubicBezTo>
                    <a:cubicBezTo>
                      <a:pt x="50" y="74"/>
                      <a:pt x="31" y="84"/>
                      <a:pt x="21" y="94"/>
                    </a:cubicBezTo>
                    <a:cubicBezTo>
                      <a:pt x="11" y="104"/>
                      <a:pt x="1" y="124"/>
                      <a:pt x="11" y="134"/>
                    </a:cubicBezTo>
                    <a:cubicBezTo>
                      <a:pt x="31" y="153"/>
                      <a:pt x="50" y="163"/>
                      <a:pt x="70" y="173"/>
                    </a:cubicBezTo>
                    <a:cubicBezTo>
                      <a:pt x="81" y="157"/>
                      <a:pt x="90" y="151"/>
                      <a:pt x="98" y="151"/>
                    </a:cubicBezTo>
                    <a:cubicBezTo>
                      <a:pt x="118" y="151"/>
                      <a:pt x="127" y="199"/>
                      <a:pt x="120" y="243"/>
                    </a:cubicBezTo>
                    <a:cubicBezTo>
                      <a:pt x="130" y="263"/>
                      <a:pt x="140" y="272"/>
                      <a:pt x="159" y="302"/>
                    </a:cubicBezTo>
                    <a:cubicBezTo>
                      <a:pt x="179" y="292"/>
                      <a:pt x="199" y="272"/>
                      <a:pt x="219" y="243"/>
                    </a:cubicBezTo>
                    <a:cubicBezTo>
                      <a:pt x="259" y="173"/>
                      <a:pt x="259" y="153"/>
                      <a:pt x="288" y="124"/>
                    </a:cubicBezTo>
                    <a:cubicBezTo>
                      <a:pt x="278" y="124"/>
                      <a:pt x="269" y="124"/>
                      <a:pt x="259" y="114"/>
                    </a:cubicBezTo>
                    <a:cubicBezTo>
                      <a:pt x="209" y="64"/>
                      <a:pt x="219" y="44"/>
                      <a:pt x="219" y="5"/>
                    </a:cubicBezTo>
                    <a:cubicBezTo>
                      <a:pt x="211" y="2"/>
                      <a:pt x="203" y="1"/>
                      <a:pt x="1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8" name="Google Shape;4908;p31"/>
              <p:cNvSpPr/>
              <p:nvPr/>
            </p:nvSpPr>
            <p:spPr>
              <a:xfrm>
                <a:off x="10149820" y="-2074192"/>
                <a:ext cx="59095" cy="5120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18" extrusionOk="0">
                    <a:moveTo>
                      <a:pt x="0" y="1"/>
                    </a:moveTo>
                    <a:cubicBezTo>
                      <a:pt x="0" y="1"/>
                      <a:pt x="10" y="10"/>
                      <a:pt x="10" y="10"/>
                    </a:cubicBezTo>
                    <a:cubicBezTo>
                      <a:pt x="20" y="40"/>
                      <a:pt x="30" y="70"/>
                      <a:pt x="30" y="80"/>
                    </a:cubicBezTo>
                    <a:cubicBezTo>
                      <a:pt x="69" y="90"/>
                      <a:pt x="89" y="169"/>
                      <a:pt x="89" y="199"/>
                    </a:cubicBezTo>
                    <a:cubicBezTo>
                      <a:pt x="89" y="209"/>
                      <a:pt x="79" y="209"/>
                      <a:pt x="79" y="219"/>
                    </a:cubicBezTo>
                    <a:cubicBezTo>
                      <a:pt x="89" y="219"/>
                      <a:pt x="60" y="268"/>
                      <a:pt x="79" y="308"/>
                    </a:cubicBezTo>
                    <a:cubicBezTo>
                      <a:pt x="79" y="308"/>
                      <a:pt x="79" y="308"/>
                      <a:pt x="79" y="318"/>
                    </a:cubicBezTo>
                    <a:cubicBezTo>
                      <a:pt x="218" y="248"/>
                      <a:pt x="367" y="179"/>
                      <a:pt x="198" y="90"/>
                    </a:cubicBezTo>
                    <a:lnTo>
                      <a:pt x="188" y="90"/>
                    </a:lnTo>
                    <a:cubicBezTo>
                      <a:pt x="192" y="116"/>
                      <a:pt x="190" y="127"/>
                      <a:pt x="184" y="127"/>
                    </a:cubicBezTo>
                    <a:cubicBezTo>
                      <a:pt x="175" y="127"/>
                      <a:pt x="154" y="97"/>
                      <a:pt x="129" y="60"/>
                    </a:cubicBezTo>
                    <a:cubicBezTo>
                      <a:pt x="79" y="40"/>
                      <a:pt x="40" y="20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9" name="Google Shape;4909;p31"/>
              <p:cNvSpPr/>
              <p:nvPr/>
            </p:nvSpPr>
            <p:spPr>
              <a:xfrm>
                <a:off x="10381211" y="-1780486"/>
                <a:ext cx="6602" cy="17873"/>
              </a:xfrm>
              <a:custGeom>
                <a:avLst/>
                <a:gdLst/>
                <a:ahLst/>
                <a:cxnLst/>
                <a:rect l="l" t="t" r="r" b="b"/>
                <a:pathLst>
                  <a:path w="41" h="111" extrusionOk="0">
                    <a:moveTo>
                      <a:pt x="1" y="1"/>
                    </a:moveTo>
                    <a:cubicBezTo>
                      <a:pt x="1" y="31"/>
                      <a:pt x="11" y="70"/>
                      <a:pt x="21" y="110"/>
                    </a:cubicBezTo>
                    <a:cubicBezTo>
                      <a:pt x="31" y="110"/>
                      <a:pt x="40" y="100"/>
                      <a:pt x="40" y="80"/>
                    </a:cubicBezTo>
                    <a:cubicBezTo>
                      <a:pt x="31" y="21"/>
                      <a:pt x="40" y="1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0" name="Google Shape;4910;p31"/>
              <p:cNvSpPr/>
              <p:nvPr/>
            </p:nvSpPr>
            <p:spPr>
              <a:xfrm>
                <a:off x="9389791" y="-1147825"/>
                <a:ext cx="8051" cy="6280"/>
              </a:xfrm>
              <a:custGeom>
                <a:avLst/>
                <a:gdLst/>
                <a:ahLst/>
                <a:cxnLst/>
                <a:rect l="l" t="t" r="r" b="b"/>
                <a:pathLst>
                  <a:path w="50" h="39" extrusionOk="0">
                    <a:moveTo>
                      <a:pt x="27" y="0"/>
                    </a:moveTo>
                    <a:cubicBezTo>
                      <a:pt x="20" y="0"/>
                      <a:pt x="12" y="11"/>
                      <a:pt x="0" y="28"/>
                    </a:cubicBezTo>
                    <a:lnTo>
                      <a:pt x="50" y="38"/>
                    </a:lnTo>
                    <a:cubicBezTo>
                      <a:pt x="40" y="28"/>
                      <a:pt x="40" y="28"/>
                      <a:pt x="40" y="18"/>
                    </a:cubicBezTo>
                    <a:cubicBezTo>
                      <a:pt x="36" y="6"/>
                      <a:pt x="32" y="0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1" name="Google Shape;4911;p31"/>
              <p:cNvSpPr/>
              <p:nvPr/>
            </p:nvSpPr>
            <p:spPr>
              <a:xfrm>
                <a:off x="9210895" y="-1816072"/>
                <a:ext cx="43315" cy="3429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13" extrusionOk="0">
                    <a:moveTo>
                      <a:pt x="60" y="0"/>
                    </a:moveTo>
                    <a:cubicBezTo>
                      <a:pt x="49" y="0"/>
                      <a:pt x="40" y="5"/>
                      <a:pt x="31" y="14"/>
                    </a:cubicBezTo>
                    <a:cubicBezTo>
                      <a:pt x="21" y="24"/>
                      <a:pt x="11" y="34"/>
                      <a:pt x="1" y="44"/>
                    </a:cubicBezTo>
                    <a:cubicBezTo>
                      <a:pt x="31" y="73"/>
                      <a:pt x="70" y="143"/>
                      <a:pt x="90" y="212"/>
                    </a:cubicBezTo>
                    <a:cubicBezTo>
                      <a:pt x="130" y="172"/>
                      <a:pt x="269" y="123"/>
                      <a:pt x="179" y="63"/>
                    </a:cubicBezTo>
                    <a:cubicBezTo>
                      <a:pt x="118" y="22"/>
                      <a:pt x="84" y="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2" name="Google Shape;4912;p31"/>
              <p:cNvSpPr/>
              <p:nvPr/>
            </p:nvSpPr>
            <p:spPr>
              <a:xfrm>
                <a:off x="9129578" y="-1318993"/>
                <a:ext cx="63926" cy="45247"/>
              </a:xfrm>
              <a:custGeom>
                <a:avLst/>
                <a:gdLst/>
                <a:ahLst/>
                <a:cxnLst/>
                <a:rect l="l" t="t" r="r" b="b"/>
                <a:pathLst>
                  <a:path w="397" h="281" extrusionOk="0">
                    <a:moveTo>
                      <a:pt x="218" y="1"/>
                    </a:moveTo>
                    <a:cubicBezTo>
                      <a:pt x="218" y="1"/>
                      <a:pt x="208" y="1"/>
                      <a:pt x="198" y="10"/>
                    </a:cubicBezTo>
                    <a:cubicBezTo>
                      <a:pt x="189" y="20"/>
                      <a:pt x="184" y="25"/>
                      <a:pt x="181" y="25"/>
                    </a:cubicBezTo>
                    <a:cubicBezTo>
                      <a:pt x="179" y="25"/>
                      <a:pt x="179" y="20"/>
                      <a:pt x="179" y="10"/>
                    </a:cubicBezTo>
                    <a:cubicBezTo>
                      <a:pt x="109" y="30"/>
                      <a:pt x="40" y="110"/>
                      <a:pt x="0" y="209"/>
                    </a:cubicBezTo>
                    <a:cubicBezTo>
                      <a:pt x="16" y="198"/>
                      <a:pt x="29" y="188"/>
                      <a:pt x="41" y="188"/>
                    </a:cubicBezTo>
                    <a:cubicBezTo>
                      <a:pt x="51" y="188"/>
                      <a:pt x="60" y="196"/>
                      <a:pt x="70" y="219"/>
                    </a:cubicBezTo>
                    <a:cubicBezTo>
                      <a:pt x="82" y="255"/>
                      <a:pt x="90" y="281"/>
                      <a:pt x="104" y="281"/>
                    </a:cubicBezTo>
                    <a:cubicBezTo>
                      <a:pt x="113" y="281"/>
                      <a:pt x="124" y="271"/>
                      <a:pt x="139" y="248"/>
                    </a:cubicBezTo>
                    <a:cubicBezTo>
                      <a:pt x="179" y="189"/>
                      <a:pt x="189" y="219"/>
                      <a:pt x="208" y="189"/>
                    </a:cubicBezTo>
                    <a:cubicBezTo>
                      <a:pt x="228" y="169"/>
                      <a:pt x="129" y="139"/>
                      <a:pt x="189" y="100"/>
                    </a:cubicBezTo>
                    <a:cubicBezTo>
                      <a:pt x="215" y="86"/>
                      <a:pt x="232" y="81"/>
                      <a:pt x="248" y="81"/>
                    </a:cubicBezTo>
                    <a:cubicBezTo>
                      <a:pt x="267" y="81"/>
                      <a:pt x="285" y="89"/>
                      <a:pt x="317" y="100"/>
                    </a:cubicBezTo>
                    <a:cubicBezTo>
                      <a:pt x="332" y="105"/>
                      <a:pt x="347" y="107"/>
                      <a:pt x="361" y="107"/>
                    </a:cubicBezTo>
                    <a:cubicBezTo>
                      <a:pt x="374" y="107"/>
                      <a:pt x="387" y="105"/>
                      <a:pt x="397" y="100"/>
                    </a:cubicBezTo>
                    <a:cubicBezTo>
                      <a:pt x="337" y="60"/>
                      <a:pt x="288" y="10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3" name="Google Shape;4913;p31"/>
              <p:cNvSpPr/>
              <p:nvPr/>
            </p:nvSpPr>
            <p:spPr>
              <a:xfrm>
                <a:off x="9169512" y="-1149919"/>
                <a:ext cx="17712" cy="1739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08" extrusionOk="0">
                    <a:moveTo>
                      <a:pt x="43" y="1"/>
                    </a:moveTo>
                    <a:cubicBezTo>
                      <a:pt x="32" y="1"/>
                      <a:pt x="24" y="4"/>
                      <a:pt x="20" y="11"/>
                    </a:cubicBezTo>
                    <a:cubicBezTo>
                      <a:pt x="20" y="21"/>
                      <a:pt x="10" y="41"/>
                      <a:pt x="0" y="61"/>
                    </a:cubicBezTo>
                    <a:cubicBezTo>
                      <a:pt x="0" y="71"/>
                      <a:pt x="0" y="71"/>
                      <a:pt x="0" y="81"/>
                    </a:cubicBezTo>
                    <a:cubicBezTo>
                      <a:pt x="0" y="99"/>
                      <a:pt x="5" y="107"/>
                      <a:pt x="13" y="107"/>
                    </a:cubicBezTo>
                    <a:cubicBezTo>
                      <a:pt x="32" y="107"/>
                      <a:pt x="68" y="69"/>
                      <a:pt x="109" y="21"/>
                    </a:cubicBezTo>
                    <a:cubicBezTo>
                      <a:pt x="85" y="9"/>
                      <a:pt x="60" y="1"/>
                      <a:pt x="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4" name="Google Shape;4914;p31"/>
              <p:cNvSpPr/>
              <p:nvPr/>
            </p:nvSpPr>
            <p:spPr>
              <a:xfrm>
                <a:off x="8937960" y="-1262152"/>
                <a:ext cx="260856" cy="165370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027" extrusionOk="0">
                    <a:moveTo>
                      <a:pt x="571" y="1"/>
                    </a:moveTo>
                    <a:cubicBezTo>
                      <a:pt x="535" y="1"/>
                      <a:pt x="495" y="5"/>
                      <a:pt x="447" y="14"/>
                    </a:cubicBezTo>
                    <a:cubicBezTo>
                      <a:pt x="238" y="54"/>
                      <a:pt x="0" y="173"/>
                      <a:pt x="159" y="193"/>
                    </a:cubicBezTo>
                    <a:cubicBezTo>
                      <a:pt x="308" y="203"/>
                      <a:pt x="506" y="292"/>
                      <a:pt x="456" y="480"/>
                    </a:cubicBezTo>
                    <a:cubicBezTo>
                      <a:pt x="433" y="563"/>
                      <a:pt x="485" y="573"/>
                      <a:pt x="558" y="573"/>
                    </a:cubicBezTo>
                    <a:cubicBezTo>
                      <a:pt x="581" y="573"/>
                      <a:pt x="606" y="572"/>
                      <a:pt x="631" y="572"/>
                    </a:cubicBezTo>
                    <a:cubicBezTo>
                      <a:pt x="697" y="572"/>
                      <a:pt x="765" y="579"/>
                      <a:pt x="803" y="629"/>
                    </a:cubicBezTo>
                    <a:cubicBezTo>
                      <a:pt x="891" y="765"/>
                      <a:pt x="606" y="1026"/>
                      <a:pt x="793" y="1026"/>
                    </a:cubicBezTo>
                    <a:cubicBezTo>
                      <a:pt x="796" y="1026"/>
                      <a:pt x="800" y="1026"/>
                      <a:pt x="803" y="1026"/>
                    </a:cubicBezTo>
                    <a:cubicBezTo>
                      <a:pt x="913" y="1016"/>
                      <a:pt x="1012" y="966"/>
                      <a:pt x="1091" y="887"/>
                    </a:cubicBezTo>
                    <a:cubicBezTo>
                      <a:pt x="1101" y="857"/>
                      <a:pt x="1101" y="837"/>
                      <a:pt x="1091" y="818"/>
                    </a:cubicBezTo>
                    <a:cubicBezTo>
                      <a:pt x="1074" y="787"/>
                      <a:pt x="1041" y="785"/>
                      <a:pt x="1012" y="785"/>
                    </a:cubicBezTo>
                    <a:cubicBezTo>
                      <a:pt x="1007" y="785"/>
                      <a:pt x="1003" y="785"/>
                      <a:pt x="999" y="785"/>
                    </a:cubicBezTo>
                    <a:cubicBezTo>
                      <a:pt x="967" y="785"/>
                      <a:pt x="942" y="783"/>
                      <a:pt x="952" y="738"/>
                    </a:cubicBezTo>
                    <a:cubicBezTo>
                      <a:pt x="972" y="639"/>
                      <a:pt x="893" y="589"/>
                      <a:pt x="833" y="580"/>
                    </a:cubicBezTo>
                    <a:cubicBezTo>
                      <a:pt x="774" y="570"/>
                      <a:pt x="873" y="510"/>
                      <a:pt x="952" y="490"/>
                    </a:cubicBezTo>
                    <a:cubicBezTo>
                      <a:pt x="972" y="485"/>
                      <a:pt x="988" y="483"/>
                      <a:pt x="1002" y="483"/>
                    </a:cubicBezTo>
                    <a:cubicBezTo>
                      <a:pt x="1045" y="483"/>
                      <a:pt x="1069" y="500"/>
                      <a:pt x="1121" y="500"/>
                    </a:cubicBezTo>
                    <a:cubicBezTo>
                      <a:pt x="1159" y="506"/>
                      <a:pt x="1188" y="523"/>
                      <a:pt x="1206" y="523"/>
                    </a:cubicBezTo>
                    <a:cubicBezTo>
                      <a:pt x="1222" y="523"/>
                      <a:pt x="1230" y="511"/>
                      <a:pt x="1230" y="470"/>
                    </a:cubicBezTo>
                    <a:cubicBezTo>
                      <a:pt x="1230" y="385"/>
                      <a:pt x="1275" y="291"/>
                      <a:pt x="1322" y="291"/>
                    </a:cubicBezTo>
                    <a:cubicBezTo>
                      <a:pt x="1324" y="291"/>
                      <a:pt x="1327" y="292"/>
                      <a:pt x="1329" y="292"/>
                    </a:cubicBezTo>
                    <a:cubicBezTo>
                      <a:pt x="1369" y="302"/>
                      <a:pt x="1388" y="361"/>
                      <a:pt x="1438" y="371"/>
                    </a:cubicBezTo>
                    <a:cubicBezTo>
                      <a:pt x="1444" y="372"/>
                      <a:pt x="1451" y="373"/>
                      <a:pt x="1457" y="373"/>
                    </a:cubicBezTo>
                    <a:cubicBezTo>
                      <a:pt x="1513" y="373"/>
                      <a:pt x="1579" y="336"/>
                      <a:pt x="1597" y="292"/>
                    </a:cubicBezTo>
                    <a:cubicBezTo>
                      <a:pt x="1611" y="257"/>
                      <a:pt x="1620" y="222"/>
                      <a:pt x="1603" y="222"/>
                    </a:cubicBezTo>
                    <a:cubicBezTo>
                      <a:pt x="1596" y="222"/>
                      <a:pt x="1584" y="228"/>
                      <a:pt x="1567" y="242"/>
                    </a:cubicBezTo>
                    <a:cubicBezTo>
                      <a:pt x="1539" y="261"/>
                      <a:pt x="1504" y="271"/>
                      <a:pt x="1477" y="271"/>
                    </a:cubicBezTo>
                    <a:cubicBezTo>
                      <a:pt x="1448" y="271"/>
                      <a:pt x="1428" y="259"/>
                      <a:pt x="1438" y="233"/>
                    </a:cubicBezTo>
                    <a:cubicBezTo>
                      <a:pt x="1468" y="183"/>
                      <a:pt x="1577" y="94"/>
                      <a:pt x="1507" y="74"/>
                    </a:cubicBezTo>
                    <a:cubicBezTo>
                      <a:pt x="1481" y="66"/>
                      <a:pt x="1448" y="61"/>
                      <a:pt x="1417" y="61"/>
                    </a:cubicBezTo>
                    <a:cubicBezTo>
                      <a:pt x="1368" y="61"/>
                      <a:pt x="1325" y="73"/>
                      <a:pt x="1319" y="104"/>
                    </a:cubicBezTo>
                    <a:cubicBezTo>
                      <a:pt x="1311" y="136"/>
                      <a:pt x="1242" y="203"/>
                      <a:pt x="1207" y="203"/>
                    </a:cubicBezTo>
                    <a:cubicBezTo>
                      <a:pt x="1200" y="203"/>
                      <a:pt x="1194" y="200"/>
                      <a:pt x="1190" y="193"/>
                    </a:cubicBezTo>
                    <a:cubicBezTo>
                      <a:pt x="1185" y="185"/>
                      <a:pt x="1179" y="181"/>
                      <a:pt x="1173" y="181"/>
                    </a:cubicBezTo>
                    <a:cubicBezTo>
                      <a:pt x="1142" y="181"/>
                      <a:pt x="1101" y="269"/>
                      <a:pt x="1101" y="302"/>
                    </a:cubicBezTo>
                    <a:cubicBezTo>
                      <a:pt x="1101" y="328"/>
                      <a:pt x="1108" y="397"/>
                      <a:pt x="1085" y="397"/>
                    </a:cubicBezTo>
                    <a:cubicBezTo>
                      <a:pt x="1081" y="397"/>
                      <a:pt x="1077" y="395"/>
                      <a:pt x="1071" y="391"/>
                    </a:cubicBezTo>
                    <a:cubicBezTo>
                      <a:pt x="1032" y="352"/>
                      <a:pt x="1051" y="233"/>
                      <a:pt x="1071" y="203"/>
                    </a:cubicBezTo>
                    <a:cubicBezTo>
                      <a:pt x="1081" y="183"/>
                      <a:pt x="1121" y="143"/>
                      <a:pt x="1111" y="114"/>
                    </a:cubicBezTo>
                    <a:cubicBezTo>
                      <a:pt x="1106" y="99"/>
                      <a:pt x="1097" y="87"/>
                      <a:pt x="1084" y="87"/>
                    </a:cubicBezTo>
                    <a:cubicBezTo>
                      <a:pt x="1070" y="87"/>
                      <a:pt x="1052" y="102"/>
                      <a:pt x="1032" y="143"/>
                    </a:cubicBezTo>
                    <a:cubicBezTo>
                      <a:pt x="985" y="208"/>
                      <a:pt x="956" y="273"/>
                      <a:pt x="936" y="273"/>
                    </a:cubicBezTo>
                    <a:cubicBezTo>
                      <a:pt x="935" y="273"/>
                      <a:pt x="934" y="273"/>
                      <a:pt x="932" y="272"/>
                    </a:cubicBezTo>
                    <a:cubicBezTo>
                      <a:pt x="913" y="262"/>
                      <a:pt x="873" y="193"/>
                      <a:pt x="903" y="173"/>
                    </a:cubicBezTo>
                    <a:cubicBezTo>
                      <a:pt x="922" y="153"/>
                      <a:pt x="952" y="104"/>
                      <a:pt x="982" y="54"/>
                    </a:cubicBezTo>
                    <a:cubicBezTo>
                      <a:pt x="952" y="54"/>
                      <a:pt x="922" y="44"/>
                      <a:pt x="883" y="44"/>
                    </a:cubicBezTo>
                    <a:cubicBezTo>
                      <a:pt x="748" y="37"/>
                      <a:pt x="681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5" name="Google Shape;4915;p31"/>
              <p:cNvSpPr/>
              <p:nvPr/>
            </p:nvSpPr>
            <p:spPr>
              <a:xfrm>
                <a:off x="9943872" y="-806295"/>
                <a:ext cx="36874" cy="42188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62" extrusionOk="0">
                    <a:moveTo>
                      <a:pt x="113" y="0"/>
                    </a:moveTo>
                    <a:cubicBezTo>
                      <a:pt x="82" y="0"/>
                      <a:pt x="39" y="20"/>
                      <a:pt x="0" y="39"/>
                    </a:cubicBezTo>
                    <a:cubicBezTo>
                      <a:pt x="50" y="69"/>
                      <a:pt x="89" y="158"/>
                      <a:pt x="89" y="237"/>
                    </a:cubicBezTo>
                    <a:cubicBezTo>
                      <a:pt x="92" y="254"/>
                      <a:pt x="99" y="261"/>
                      <a:pt x="108" y="261"/>
                    </a:cubicBezTo>
                    <a:cubicBezTo>
                      <a:pt x="133" y="261"/>
                      <a:pt x="178" y="212"/>
                      <a:pt x="228" y="148"/>
                    </a:cubicBezTo>
                    <a:cubicBezTo>
                      <a:pt x="198" y="98"/>
                      <a:pt x="169" y="49"/>
                      <a:pt x="149" y="19"/>
                    </a:cubicBezTo>
                    <a:cubicBezTo>
                      <a:pt x="142" y="5"/>
                      <a:pt x="129" y="0"/>
                      <a:pt x="1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6" name="Google Shape;4916;p31"/>
              <p:cNvSpPr/>
              <p:nvPr/>
            </p:nvSpPr>
            <p:spPr>
              <a:xfrm>
                <a:off x="9999747" y="-967801"/>
                <a:ext cx="8051" cy="9822"/>
              </a:xfrm>
              <a:custGeom>
                <a:avLst/>
                <a:gdLst/>
                <a:ahLst/>
                <a:cxnLst/>
                <a:rect l="l" t="t" r="r" b="b"/>
                <a:pathLst>
                  <a:path w="50" h="61" extrusionOk="0">
                    <a:moveTo>
                      <a:pt x="20" y="1"/>
                    </a:moveTo>
                    <a:lnTo>
                      <a:pt x="20" y="1"/>
                    </a:lnTo>
                    <a:cubicBezTo>
                      <a:pt x="0" y="31"/>
                      <a:pt x="10" y="50"/>
                      <a:pt x="50" y="60"/>
                    </a:cubicBezTo>
                    <a:cubicBezTo>
                      <a:pt x="50" y="50"/>
                      <a:pt x="40" y="41"/>
                      <a:pt x="40" y="41"/>
                    </a:cubicBezTo>
                    <a:cubicBezTo>
                      <a:pt x="40" y="31"/>
                      <a:pt x="30" y="11"/>
                      <a:pt x="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7" name="Google Shape;4917;p31"/>
              <p:cNvSpPr/>
              <p:nvPr/>
            </p:nvSpPr>
            <p:spPr>
              <a:xfrm>
                <a:off x="10023578" y="-1153139"/>
                <a:ext cx="19323" cy="1465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91" extrusionOk="0">
                    <a:moveTo>
                      <a:pt x="52" y="0"/>
                    </a:moveTo>
                    <a:cubicBezTo>
                      <a:pt x="48" y="0"/>
                      <a:pt x="45" y="1"/>
                      <a:pt x="40" y="2"/>
                    </a:cubicBezTo>
                    <a:cubicBezTo>
                      <a:pt x="1" y="12"/>
                      <a:pt x="1" y="31"/>
                      <a:pt x="11" y="91"/>
                    </a:cubicBezTo>
                    <a:cubicBezTo>
                      <a:pt x="40" y="91"/>
                      <a:pt x="70" y="91"/>
                      <a:pt x="110" y="81"/>
                    </a:cubicBezTo>
                    <a:lnTo>
                      <a:pt x="120" y="81"/>
                    </a:lnTo>
                    <a:cubicBezTo>
                      <a:pt x="102" y="37"/>
                      <a:pt x="84" y="0"/>
                      <a:pt x="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8" name="Google Shape;4918;p31"/>
              <p:cNvSpPr/>
              <p:nvPr/>
            </p:nvSpPr>
            <p:spPr>
              <a:xfrm>
                <a:off x="9830351" y="-788904"/>
                <a:ext cx="99190" cy="60867"/>
              </a:xfrm>
              <a:custGeom>
                <a:avLst/>
                <a:gdLst/>
                <a:ahLst/>
                <a:cxnLst/>
                <a:rect l="l" t="t" r="r" b="b"/>
                <a:pathLst>
                  <a:path w="616" h="378" extrusionOk="0">
                    <a:moveTo>
                      <a:pt x="616" y="0"/>
                    </a:moveTo>
                    <a:cubicBezTo>
                      <a:pt x="609" y="0"/>
                      <a:pt x="607" y="0"/>
                      <a:pt x="606" y="4"/>
                    </a:cubicBezTo>
                    <a:lnTo>
                      <a:pt x="606" y="4"/>
                    </a:lnTo>
                    <a:cubicBezTo>
                      <a:pt x="609" y="3"/>
                      <a:pt x="612" y="2"/>
                      <a:pt x="616" y="0"/>
                    </a:cubicBezTo>
                    <a:close/>
                    <a:moveTo>
                      <a:pt x="606" y="4"/>
                    </a:moveTo>
                    <a:lnTo>
                      <a:pt x="606" y="4"/>
                    </a:lnTo>
                    <a:cubicBezTo>
                      <a:pt x="584" y="15"/>
                      <a:pt x="576" y="30"/>
                      <a:pt x="576" y="30"/>
                    </a:cubicBezTo>
                    <a:lnTo>
                      <a:pt x="179" y="50"/>
                    </a:lnTo>
                    <a:cubicBezTo>
                      <a:pt x="179" y="185"/>
                      <a:pt x="0" y="378"/>
                      <a:pt x="148" y="378"/>
                    </a:cubicBezTo>
                    <a:cubicBezTo>
                      <a:pt x="152" y="378"/>
                      <a:pt x="156" y="377"/>
                      <a:pt x="160" y="377"/>
                    </a:cubicBezTo>
                    <a:cubicBezTo>
                      <a:pt x="368" y="357"/>
                      <a:pt x="536" y="189"/>
                      <a:pt x="606" y="10"/>
                    </a:cubicBezTo>
                    <a:cubicBezTo>
                      <a:pt x="606" y="8"/>
                      <a:pt x="606" y="6"/>
                      <a:pt x="60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9" name="Google Shape;4919;p31"/>
              <p:cNvSpPr/>
              <p:nvPr/>
            </p:nvSpPr>
            <p:spPr>
              <a:xfrm>
                <a:off x="10050791" y="-984065"/>
                <a:ext cx="20933" cy="16424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02" extrusionOk="0">
                    <a:moveTo>
                      <a:pt x="46" y="1"/>
                    </a:moveTo>
                    <a:cubicBezTo>
                      <a:pt x="30" y="1"/>
                      <a:pt x="19" y="15"/>
                      <a:pt x="10" y="32"/>
                    </a:cubicBezTo>
                    <a:cubicBezTo>
                      <a:pt x="0" y="52"/>
                      <a:pt x="20" y="82"/>
                      <a:pt x="50" y="102"/>
                    </a:cubicBezTo>
                    <a:cubicBezTo>
                      <a:pt x="77" y="86"/>
                      <a:pt x="98" y="78"/>
                      <a:pt x="112" y="78"/>
                    </a:cubicBezTo>
                    <a:cubicBezTo>
                      <a:pt x="123" y="78"/>
                      <a:pt x="129" y="83"/>
                      <a:pt x="129" y="92"/>
                    </a:cubicBezTo>
                    <a:cubicBezTo>
                      <a:pt x="129" y="92"/>
                      <a:pt x="129" y="92"/>
                      <a:pt x="129" y="82"/>
                    </a:cubicBezTo>
                    <a:cubicBezTo>
                      <a:pt x="91" y="22"/>
                      <a:pt x="65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0" name="Google Shape;4920;p31"/>
              <p:cNvSpPr/>
              <p:nvPr/>
            </p:nvSpPr>
            <p:spPr>
              <a:xfrm>
                <a:off x="9936787" y="-937368"/>
                <a:ext cx="63121" cy="41544"/>
              </a:xfrm>
              <a:custGeom>
                <a:avLst/>
                <a:gdLst/>
                <a:ahLst/>
                <a:cxnLst/>
                <a:rect l="l" t="t" r="r" b="b"/>
                <a:pathLst>
                  <a:path w="392" h="258" extrusionOk="0">
                    <a:moveTo>
                      <a:pt x="252" y="0"/>
                    </a:moveTo>
                    <a:cubicBezTo>
                      <a:pt x="224" y="36"/>
                      <a:pt x="175" y="66"/>
                      <a:pt x="128" y="66"/>
                    </a:cubicBezTo>
                    <a:cubicBezTo>
                      <a:pt x="109" y="66"/>
                      <a:pt x="91" y="61"/>
                      <a:pt x="74" y="50"/>
                    </a:cubicBezTo>
                    <a:cubicBezTo>
                      <a:pt x="62" y="41"/>
                      <a:pt x="53" y="37"/>
                      <a:pt x="45" y="37"/>
                    </a:cubicBezTo>
                    <a:cubicBezTo>
                      <a:pt x="0" y="37"/>
                      <a:pt x="17" y="169"/>
                      <a:pt x="34" y="228"/>
                    </a:cubicBezTo>
                    <a:cubicBezTo>
                      <a:pt x="42" y="249"/>
                      <a:pt x="55" y="257"/>
                      <a:pt x="72" y="257"/>
                    </a:cubicBezTo>
                    <a:cubicBezTo>
                      <a:pt x="120" y="257"/>
                      <a:pt x="196" y="196"/>
                      <a:pt x="262" y="189"/>
                    </a:cubicBezTo>
                    <a:cubicBezTo>
                      <a:pt x="322" y="179"/>
                      <a:pt x="351" y="109"/>
                      <a:pt x="391" y="60"/>
                    </a:cubicBezTo>
                    <a:cubicBezTo>
                      <a:pt x="332" y="50"/>
                      <a:pt x="292" y="30"/>
                      <a:pt x="2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1" name="Google Shape;4921;p31"/>
              <p:cNvSpPr/>
              <p:nvPr/>
            </p:nvSpPr>
            <p:spPr>
              <a:xfrm>
                <a:off x="9965610" y="-1451193"/>
                <a:ext cx="34298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213" h="257" extrusionOk="0">
                    <a:moveTo>
                      <a:pt x="105" y="1"/>
                    </a:moveTo>
                    <a:cubicBezTo>
                      <a:pt x="46" y="1"/>
                      <a:pt x="1" y="109"/>
                      <a:pt x="113" y="246"/>
                    </a:cubicBezTo>
                    <a:cubicBezTo>
                      <a:pt x="113" y="246"/>
                      <a:pt x="113" y="246"/>
                      <a:pt x="113" y="256"/>
                    </a:cubicBezTo>
                    <a:cubicBezTo>
                      <a:pt x="143" y="227"/>
                      <a:pt x="172" y="207"/>
                      <a:pt x="212" y="177"/>
                    </a:cubicBezTo>
                    <a:cubicBezTo>
                      <a:pt x="192" y="108"/>
                      <a:pt x="182" y="28"/>
                      <a:pt x="133" y="8"/>
                    </a:cubicBezTo>
                    <a:cubicBezTo>
                      <a:pt x="124" y="3"/>
                      <a:pt x="114" y="1"/>
                      <a:pt x="1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2" name="Google Shape;4922;p31"/>
              <p:cNvSpPr/>
              <p:nvPr/>
            </p:nvSpPr>
            <p:spPr>
              <a:xfrm>
                <a:off x="9583019" y="-970861"/>
                <a:ext cx="67146" cy="70367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37" extrusionOk="0">
                    <a:moveTo>
                      <a:pt x="417" y="0"/>
                    </a:moveTo>
                    <a:lnTo>
                      <a:pt x="119" y="40"/>
                    </a:lnTo>
                    <a:cubicBezTo>
                      <a:pt x="119" y="79"/>
                      <a:pt x="79" y="119"/>
                      <a:pt x="60" y="159"/>
                    </a:cubicBezTo>
                    <a:cubicBezTo>
                      <a:pt x="40" y="188"/>
                      <a:pt x="0" y="367"/>
                      <a:pt x="70" y="426"/>
                    </a:cubicBezTo>
                    <a:cubicBezTo>
                      <a:pt x="78" y="434"/>
                      <a:pt x="85" y="437"/>
                      <a:pt x="91" y="437"/>
                    </a:cubicBezTo>
                    <a:cubicBezTo>
                      <a:pt x="124" y="437"/>
                      <a:pt x="109" y="330"/>
                      <a:pt x="109" y="288"/>
                    </a:cubicBezTo>
                    <a:cubicBezTo>
                      <a:pt x="109" y="245"/>
                      <a:pt x="167" y="116"/>
                      <a:pt x="209" y="116"/>
                    </a:cubicBezTo>
                    <a:cubicBezTo>
                      <a:pt x="216" y="116"/>
                      <a:pt x="222" y="120"/>
                      <a:pt x="228" y="129"/>
                    </a:cubicBezTo>
                    <a:cubicBezTo>
                      <a:pt x="236" y="140"/>
                      <a:pt x="246" y="145"/>
                      <a:pt x="259" y="145"/>
                    </a:cubicBezTo>
                    <a:cubicBezTo>
                      <a:pt x="313" y="145"/>
                      <a:pt x="401" y="56"/>
                      <a:pt x="4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3" name="Google Shape;4923;p31"/>
              <p:cNvSpPr/>
              <p:nvPr/>
            </p:nvSpPr>
            <p:spPr>
              <a:xfrm>
                <a:off x="9546306" y="-966191"/>
                <a:ext cx="38484" cy="35747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22" extrusionOk="0">
                    <a:moveTo>
                      <a:pt x="89" y="1"/>
                    </a:moveTo>
                    <a:cubicBezTo>
                      <a:pt x="69" y="31"/>
                      <a:pt x="60" y="60"/>
                      <a:pt x="40" y="70"/>
                    </a:cubicBezTo>
                    <a:cubicBezTo>
                      <a:pt x="0" y="100"/>
                      <a:pt x="60" y="209"/>
                      <a:pt x="89" y="219"/>
                    </a:cubicBezTo>
                    <a:cubicBezTo>
                      <a:pt x="92" y="221"/>
                      <a:pt x="95" y="221"/>
                      <a:pt x="97" y="221"/>
                    </a:cubicBezTo>
                    <a:cubicBezTo>
                      <a:pt x="126" y="221"/>
                      <a:pt x="165" y="130"/>
                      <a:pt x="228" y="31"/>
                    </a:cubicBezTo>
                    <a:cubicBezTo>
                      <a:pt x="228" y="21"/>
                      <a:pt x="238" y="21"/>
                      <a:pt x="238" y="11"/>
                    </a:cubicBezTo>
                    <a:lnTo>
                      <a:pt x="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4" name="Google Shape;4924;p31"/>
              <p:cNvSpPr/>
              <p:nvPr/>
            </p:nvSpPr>
            <p:spPr>
              <a:xfrm>
                <a:off x="9693159" y="-1571317"/>
                <a:ext cx="24153" cy="39451"/>
              </a:xfrm>
              <a:custGeom>
                <a:avLst/>
                <a:gdLst/>
                <a:ahLst/>
                <a:cxnLst/>
                <a:rect l="l" t="t" r="r" b="b"/>
                <a:pathLst>
                  <a:path w="150" h="245" extrusionOk="0">
                    <a:moveTo>
                      <a:pt x="0" y="1"/>
                    </a:moveTo>
                    <a:cubicBezTo>
                      <a:pt x="20" y="11"/>
                      <a:pt x="20" y="31"/>
                      <a:pt x="20" y="60"/>
                    </a:cubicBezTo>
                    <a:cubicBezTo>
                      <a:pt x="30" y="70"/>
                      <a:pt x="30" y="70"/>
                      <a:pt x="30" y="80"/>
                    </a:cubicBezTo>
                    <a:cubicBezTo>
                      <a:pt x="30" y="110"/>
                      <a:pt x="20" y="140"/>
                      <a:pt x="20" y="169"/>
                    </a:cubicBezTo>
                    <a:cubicBezTo>
                      <a:pt x="10" y="199"/>
                      <a:pt x="10" y="219"/>
                      <a:pt x="10" y="229"/>
                    </a:cubicBezTo>
                    <a:cubicBezTo>
                      <a:pt x="20" y="229"/>
                      <a:pt x="20" y="229"/>
                      <a:pt x="20" y="239"/>
                    </a:cubicBezTo>
                    <a:cubicBezTo>
                      <a:pt x="24" y="243"/>
                      <a:pt x="29" y="245"/>
                      <a:pt x="36" y="245"/>
                    </a:cubicBezTo>
                    <a:cubicBezTo>
                      <a:pt x="61" y="245"/>
                      <a:pt x="102" y="215"/>
                      <a:pt x="149" y="160"/>
                    </a:cubicBezTo>
                    <a:cubicBezTo>
                      <a:pt x="119" y="130"/>
                      <a:pt x="80" y="90"/>
                      <a:pt x="40" y="31"/>
                    </a:cubicBezTo>
                    <a:cubicBezTo>
                      <a:pt x="20" y="11"/>
                      <a:pt x="1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5" name="Google Shape;4925;p31"/>
              <p:cNvSpPr/>
              <p:nvPr/>
            </p:nvSpPr>
            <p:spPr>
              <a:xfrm>
                <a:off x="9522313" y="-2198502"/>
                <a:ext cx="614784" cy="1448075"/>
              </a:xfrm>
              <a:custGeom>
                <a:avLst/>
                <a:gdLst/>
                <a:ahLst/>
                <a:cxnLst/>
                <a:rect l="l" t="t" r="r" b="b"/>
                <a:pathLst>
                  <a:path w="3818" h="8993" extrusionOk="0">
                    <a:moveTo>
                      <a:pt x="1908" y="0"/>
                    </a:moveTo>
                    <a:cubicBezTo>
                      <a:pt x="1906" y="0"/>
                      <a:pt x="1904" y="28"/>
                      <a:pt x="1904" y="98"/>
                    </a:cubicBezTo>
                    <a:lnTo>
                      <a:pt x="1904" y="326"/>
                    </a:lnTo>
                    <a:cubicBezTo>
                      <a:pt x="1904" y="247"/>
                      <a:pt x="1900" y="216"/>
                      <a:pt x="1893" y="216"/>
                    </a:cubicBezTo>
                    <a:cubicBezTo>
                      <a:pt x="1873" y="216"/>
                      <a:pt x="1827" y="512"/>
                      <a:pt x="1805" y="564"/>
                    </a:cubicBezTo>
                    <a:cubicBezTo>
                      <a:pt x="1765" y="644"/>
                      <a:pt x="1795" y="644"/>
                      <a:pt x="1775" y="763"/>
                    </a:cubicBezTo>
                    <a:cubicBezTo>
                      <a:pt x="1771" y="814"/>
                      <a:pt x="1765" y="831"/>
                      <a:pt x="1751" y="831"/>
                    </a:cubicBezTo>
                    <a:cubicBezTo>
                      <a:pt x="1733" y="831"/>
                      <a:pt x="1702" y="804"/>
                      <a:pt x="1646" y="792"/>
                    </a:cubicBezTo>
                    <a:cubicBezTo>
                      <a:pt x="1635" y="790"/>
                      <a:pt x="1626" y="789"/>
                      <a:pt x="1619" y="789"/>
                    </a:cubicBezTo>
                    <a:cubicBezTo>
                      <a:pt x="1560" y="789"/>
                      <a:pt x="1612" y="852"/>
                      <a:pt x="1656" y="852"/>
                    </a:cubicBezTo>
                    <a:cubicBezTo>
                      <a:pt x="1660" y="851"/>
                      <a:pt x="1663" y="851"/>
                      <a:pt x="1667" y="851"/>
                    </a:cubicBezTo>
                    <a:cubicBezTo>
                      <a:pt x="1722" y="851"/>
                      <a:pt x="1775" y="923"/>
                      <a:pt x="1765" y="951"/>
                    </a:cubicBezTo>
                    <a:cubicBezTo>
                      <a:pt x="1745" y="981"/>
                      <a:pt x="1607" y="1020"/>
                      <a:pt x="1666" y="1139"/>
                    </a:cubicBezTo>
                    <a:cubicBezTo>
                      <a:pt x="1694" y="1208"/>
                      <a:pt x="1645" y="1229"/>
                      <a:pt x="1596" y="1229"/>
                    </a:cubicBezTo>
                    <a:cubicBezTo>
                      <a:pt x="1574" y="1229"/>
                      <a:pt x="1553" y="1225"/>
                      <a:pt x="1537" y="1219"/>
                    </a:cubicBezTo>
                    <a:cubicBezTo>
                      <a:pt x="1528" y="1216"/>
                      <a:pt x="1519" y="1214"/>
                      <a:pt x="1510" y="1214"/>
                    </a:cubicBezTo>
                    <a:cubicBezTo>
                      <a:pt x="1463" y="1214"/>
                      <a:pt x="1431" y="1256"/>
                      <a:pt x="1498" y="1298"/>
                    </a:cubicBezTo>
                    <a:cubicBezTo>
                      <a:pt x="1577" y="1358"/>
                      <a:pt x="1517" y="1536"/>
                      <a:pt x="1448" y="1536"/>
                    </a:cubicBezTo>
                    <a:cubicBezTo>
                      <a:pt x="1392" y="1536"/>
                      <a:pt x="1350" y="1460"/>
                      <a:pt x="1289" y="1460"/>
                    </a:cubicBezTo>
                    <a:cubicBezTo>
                      <a:pt x="1274" y="1460"/>
                      <a:pt x="1258" y="1465"/>
                      <a:pt x="1240" y="1477"/>
                    </a:cubicBezTo>
                    <a:cubicBezTo>
                      <a:pt x="1240" y="1477"/>
                      <a:pt x="1240" y="1486"/>
                      <a:pt x="1240" y="1486"/>
                    </a:cubicBezTo>
                    <a:cubicBezTo>
                      <a:pt x="1230" y="1486"/>
                      <a:pt x="1220" y="1496"/>
                      <a:pt x="1210" y="1506"/>
                    </a:cubicBezTo>
                    <a:cubicBezTo>
                      <a:pt x="1200" y="1526"/>
                      <a:pt x="1190" y="1536"/>
                      <a:pt x="1190" y="1546"/>
                    </a:cubicBezTo>
                    <a:cubicBezTo>
                      <a:pt x="1180" y="1546"/>
                      <a:pt x="1180" y="1546"/>
                      <a:pt x="1180" y="1556"/>
                    </a:cubicBezTo>
                    <a:cubicBezTo>
                      <a:pt x="1170" y="1586"/>
                      <a:pt x="1230" y="1576"/>
                      <a:pt x="1289" y="1586"/>
                    </a:cubicBezTo>
                    <a:cubicBezTo>
                      <a:pt x="1309" y="1596"/>
                      <a:pt x="1329" y="1605"/>
                      <a:pt x="1339" y="1625"/>
                    </a:cubicBezTo>
                    <a:cubicBezTo>
                      <a:pt x="1400" y="1713"/>
                      <a:pt x="1369" y="1746"/>
                      <a:pt x="1449" y="1746"/>
                    </a:cubicBezTo>
                    <a:cubicBezTo>
                      <a:pt x="1459" y="1746"/>
                      <a:pt x="1472" y="1745"/>
                      <a:pt x="1488" y="1744"/>
                    </a:cubicBezTo>
                    <a:cubicBezTo>
                      <a:pt x="1617" y="1744"/>
                      <a:pt x="1577" y="1883"/>
                      <a:pt x="1607" y="2101"/>
                    </a:cubicBezTo>
                    <a:cubicBezTo>
                      <a:pt x="1615" y="2196"/>
                      <a:pt x="1585" y="2229"/>
                      <a:pt x="1549" y="2229"/>
                    </a:cubicBezTo>
                    <a:cubicBezTo>
                      <a:pt x="1502" y="2229"/>
                      <a:pt x="1447" y="2172"/>
                      <a:pt x="1458" y="2121"/>
                    </a:cubicBezTo>
                    <a:cubicBezTo>
                      <a:pt x="1488" y="2032"/>
                      <a:pt x="1428" y="1992"/>
                      <a:pt x="1250" y="1913"/>
                    </a:cubicBezTo>
                    <a:cubicBezTo>
                      <a:pt x="1217" y="1897"/>
                      <a:pt x="1198" y="1890"/>
                      <a:pt x="1188" y="1890"/>
                    </a:cubicBezTo>
                    <a:cubicBezTo>
                      <a:pt x="1144" y="1890"/>
                      <a:pt x="1293" y="2032"/>
                      <a:pt x="1309" y="2121"/>
                    </a:cubicBezTo>
                    <a:cubicBezTo>
                      <a:pt x="1324" y="2171"/>
                      <a:pt x="1322" y="2193"/>
                      <a:pt x="1308" y="2193"/>
                    </a:cubicBezTo>
                    <a:cubicBezTo>
                      <a:pt x="1294" y="2193"/>
                      <a:pt x="1270" y="2171"/>
                      <a:pt x="1240" y="2131"/>
                    </a:cubicBezTo>
                    <a:cubicBezTo>
                      <a:pt x="1225" y="2114"/>
                      <a:pt x="1211" y="2107"/>
                      <a:pt x="1198" y="2107"/>
                    </a:cubicBezTo>
                    <a:cubicBezTo>
                      <a:pt x="1150" y="2107"/>
                      <a:pt x="1114" y="2206"/>
                      <a:pt x="1091" y="2300"/>
                    </a:cubicBezTo>
                    <a:cubicBezTo>
                      <a:pt x="1061" y="2419"/>
                      <a:pt x="1160" y="2329"/>
                      <a:pt x="1190" y="2438"/>
                    </a:cubicBezTo>
                    <a:cubicBezTo>
                      <a:pt x="1205" y="2482"/>
                      <a:pt x="1228" y="2497"/>
                      <a:pt x="1256" y="2497"/>
                    </a:cubicBezTo>
                    <a:cubicBezTo>
                      <a:pt x="1303" y="2497"/>
                      <a:pt x="1361" y="2450"/>
                      <a:pt x="1398" y="2419"/>
                    </a:cubicBezTo>
                    <a:cubicBezTo>
                      <a:pt x="1418" y="2399"/>
                      <a:pt x="1434" y="2390"/>
                      <a:pt x="1452" y="2390"/>
                    </a:cubicBezTo>
                    <a:cubicBezTo>
                      <a:pt x="1489" y="2390"/>
                      <a:pt x="1533" y="2428"/>
                      <a:pt x="1626" y="2488"/>
                    </a:cubicBezTo>
                    <a:cubicBezTo>
                      <a:pt x="1755" y="2577"/>
                      <a:pt x="1557" y="2647"/>
                      <a:pt x="1498" y="2706"/>
                    </a:cubicBezTo>
                    <a:cubicBezTo>
                      <a:pt x="1480" y="2721"/>
                      <a:pt x="1463" y="2724"/>
                      <a:pt x="1445" y="2724"/>
                    </a:cubicBezTo>
                    <a:cubicBezTo>
                      <a:pt x="1431" y="2724"/>
                      <a:pt x="1416" y="2722"/>
                      <a:pt x="1399" y="2722"/>
                    </a:cubicBezTo>
                    <a:cubicBezTo>
                      <a:pt x="1367" y="2722"/>
                      <a:pt x="1330" y="2730"/>
                      <a:pt x="1279" y="2775"/>
                    </a:cubicBezTo>
                    <a:cubicBezTo>
                      <a:pt x="1182" y="2848"/>
                      <a:pt x="1178" y="2928"/>
                      <a:pt x="1152" y="2928"/>
                    </a:cubicBezTo>
                    <a:cubicBezTo>
                      <a:pt x="1147" y="2928"/>
                      <a:pt x="1140" y="2923"/>
                      <a:pt x="1131" y="2914"/>
                    </a:cubicBezTo>
                    <a:cubicBezTo>
                      <a:pt x="1131" y="2909"/>
                      <a:pt x="1131" y="2909"/>
                      <a:pt x="1131" y="2909"/>
                    </a:cubicBezTo>
                    <a:cubicBezTo>
                      <a:pt x="1131" y="2909"/>
                      <a:pt x="1131" y="2909"/>
                      <a:pt x="1131" y="2904"/>
                    </a:cubicBezTo>
                    <a:cubicBezTo>
                      <a:pt x="1122" y="2900"/>
                      <a:pt x="1116" y="2898"/>
                      <a:pt x="1110" y="2898"/>
                    </a:cubicBezTo>
                    <a:cubicBezTo>
                      <a:pt x="1101" y="2898"/>
                      <a:pt x="1093" y="2903"/>
                      <a:pt x="1081" y="2914"/>
                    </a:cubicBezTo>
                    <a:cubicBezTo>
                      <a:pt x="1071" y="2914"/>
                      <a:pt x="1071" y="2914"/>
                      <a:pt x="1061" y="2924"/>
                    </a:cubicBezTo>
                    <a:cubicBezTo>
                      <a:pt x="1081" y="2924"/>
                      <a:pt x="1091" y="2934"/>
                      <a:pt x="1101" y="2944"/>
                    </a:cubicBezTo>
                    <a:cubicBezTo>
                      <a:pt x="1210" y="3023"/>
                      <a:pt x="1041" y="2964"/>
                      <a:pt x="982" y="3023"/>
                    </a:cubicBezTo>
                    <a:cubicBezTo>
                      <a:pt x="962" y="3053"/>
                      <a:pt x="932" y="3083"/>
                      <a:pt x="913" y="3122"/>
                    </a:cubicBezTo>
                    <a:cubicBezTo>
                      <a:pt x="883" y="3152"/>
                      <a:pt x="873" y="3182"/>
                      <a:pt x="873" y="3202"/>
                    </a:cubicBezTo>
                    <a:cubicBezTo>
                      <a:pt x="869" y="3233"/>
                      <a:pt x="886" y="3246"/>
                      <a:pt x="908" y="3246"/>
                    </a:cubicBezTo>
                    <a:cubicBezTo>
                      <a:pt x="935" y="3246"/>
                      <a:pt x="971" y="3225"/>
                      <a:pt x="982" y="3192"/>
                    </a:cubicBezTo>
                    <a:cubicBezTo>
                      <a:pt x="989" y="3171"/>
                      <a:pt x="994" y="3162"/>
                      <a:pt x="997" y="3162"/>
                    </a:cubicBezTo>
                    <a:cubicBezTo>
                      <a:pt x="1004" y="3162"/>
                      <a:pt x="1009" y="3190"/>
                      <a:pt x="1022" y="3222"/>
                    </a:cubicBezTo>
                    <a:cubicBezTo>
                      <a:pt x="1032" y="3212"/>
                      <a:pt x="1041" y="3212"/>
                      <a:pt x="1061" y="3202"/>
                    </a:cubicBezTo>
                    <a:cubicBezTo>
                      <a:pt x="1101" y="3192"/>
                      <a:pt x="1111" y="3192"/>
                      <a:pt x="1121" y="3192"/>
                    </a:cubicBezTo>
                    <a:cubicBezTo>
                      <a:pt x="1141" y="3172"/>
                      <a:pt x="1151" y="3152"/>
                      <a:pt x="1170" y="3122"/>
                    </a:cubicBezTo>
                    <a:cubicBezTo>
                      <a:pt x="1180" y="3093"/>
                      <a:pt x="1200" y="3063"/>
                      <a:pt x="1220" y="3023"/>
                    </a:cubicBezTo>
                    <a:cubicBezTo>
                      <a:pt x="1220" y="3023"/>
                      <a:pt x="1220" y="3013"/>
                      <a:pt x="1230" y="3013"/>
                    </a:cubicBezTo>
                    <a:cubicBezTo>
                      <a:pt x="1245" y="2991"/>
                      <a:pt x="1256" y="2981"/>
                      <a:pt x="1264" y="2981"/>
                    </a:cubicBezTo>
                    <a:cubicBezTo>
                      <a:pt x="1277" y="2981"/>
                      <a:pt x="1283" y="3006"/>
                      <a:pt x="1289" y="3043"/>
                    </a:cubicBezTo>
                    <a:cubicBezTo>
                      <a:pt x="1289" y="3093"/>
                      <a:pt x="1289" y="3152"/>
                      <a:pt x="1289" y="3152"/>
                    </a:cubicBezTo>
                    <a:cubicBezTo>
                      <a:pt x="1289" y="3152"/>
                      <a:pt x="1289" y="3162"/>
                      <a:pt x="1289" y="3172"/>
                    </a:cubicBezTo>
                    <a:cubicBezTo>
                      <a:pt x="1309" y="3222"/>
                      <a:pt x="1359" y="3351"/>
                      <a:pt x="1418" y="3400"/>
                    </a:cubicBezTo>
                    <a:cubicBezTo>
                      <a:pt x="1507" y="3479"/>
                      <a:pt x="1388" y="3519"/>
                      <a:pt x="1319" y="3529"/>
                    </a:cubicBezTo>
                    <a:cubicBezTo>
                      <a:pt x="1279" y="3539"/>
                      <a:pt x="1250" y="3549"/>
                      <a:pt x="1220" y="3579"/>
                    </a:cubicBezTo>
                    <a:cubicBezTo>
                      <a:pt x="1190" y="3598"/>
                      <a:pt x="1170" y="3628"/>
                      <a:pt x="1141" y="3658"/>
                    </a:cubicBezTo>
                    <a:cubicBezTo>
                      <a:pt x="1125" y="3674"/>
                      <a:pt x="1104" y="3680"/>
                      <a:pt x="1080" y="3680"/>
                    </a:cubicBezTo>
                    <a:cubicBezTo>
                      <a:pt x="1044" y="3680"/>
                      <a:pt x="1000" y="3666"/>
                      <a:pt x="952" y="3648"/>
                    </a:cubicBezTo>
                    <a:cubicBezTo>
                      <a:pt x="922" y="3638"/>
                      <a:pt x="883" y="3628"/>
                      <a:pt x="843" y="3618"/>
                    </a:cubicBezTo>
                    <a:cubicBezTo>
                      <a:pt x="829" y="3613"/>
                      <a:pt x="815" y="3610"/>
                      <a:pt x="802" y="3610"/>
                    </a:cubicBezTo>
                    <a:cubicBezTo>
                      <a:pt x="766" y="3610"/>
                      <a:pt x="730" y="3627"/>
                      <a:pt x="694" y="3648"/>
                    </a:cubicBezTo>
                    <a:cubicBezTo>
                      <a:pt x="734" y="3668"/>
                      <a:pt x="803" y="3698"/>
                      <a:pt x="833" y="3717"/>
                    </a:cubicBezTo>
                    <a:cubicBezTo>
                      <a:pt x="851" y="3729"/>
                      <a:pt x="867" y="3732"/>
                      <a:pt x="883" y="3732"/>
                    </a:cubicBezTo>
                    <a:cubicBezTo>
                      <a:pt x="901" y="3732"/>
                      <a:pt x="919" y="3729"/>
                      <a:pt x="941" y="3729"/>
                    </a:cubicBezTo>
                    <a:cubicBezTo>
                      <a:pt x="967" y="3729"/>
                      <a:pt x="999" y="3734"/>
                      <a:pt x="1041" y="3757"/>
                    </a:cubicBezTo>
                    <a:cubicBezTo>
                      <a:pt x="1126" y="3811"/>
                      <a:pt x="1133" y="3859"/>
                      <a:pt x="1155" y="3859"/>
                    </a:cubicBezTo>
                    <a:cubicBezTo>
                      <a:pt x="1162" y="3859"/>
                      <a:pt x="1169" y="3855"/>
                      <a:pt x="1180" y="3846"/>
                    </a:cubicBezTo>
                    <a:cubicBezTo>
                      <a:pt x="1187" y="3842"/>
                      <a:pt x="1194" y="3840"/>
                      <a:pt x="1201" y="3840"/>
                    </a:cubicBezTo>
                    <a:cubicBezTo>
                      <a:pt x="1228" y="3840"/>
                      <a:pt x="1261" y="3865"/>
                      <a:pt x="1299" y="3896"/>
                    </a:cubicBezTo>
                    <a:cubicBezTo>
                      <a:pt x="1309" y="3866"/>
                      <a:pt x="1329" y="3856"/>
                      <a:pt x="1379" y="3826"/>
                    </a:cubicBezTo>
                    <a:cubicBezTo>
                      <a:pt x="1392" y="3820"/>
                      <a:pt x="1405" y="3817"/>
                      <a:pt x="1416" y="3817"/>
                    </a:cubicBezTo>
                    <a:cubicBezTo>
                      <a:pt x="1492" y="3817"/>
                      <a:pt x="1507" y="3953"/>
                      <a:pt x="1507" y="4005"/>
                    </a:cubicBezTo>
                    <a:cubicBezTo>
                      <a:pt x="1507" y="4055"/>
                      <a:pt x="1458" y="4074"/>
                      <a:pt x="1349" y="4104"/>
                    </a:cubicBezTo>
                    <a:cubicBezTo>
                      <a:pt x="1339" y="4104"/>
                      <a:pt x="1339" y="4114"/>
                      <a:pt x="1329" y="4114"/>
                    </a:cubicBezTo>
                    <a:cubicBezTo>
                      <a:pt x="1279" y="4134"/>
                      <a:pt x="1260" y="4174"/>
                      <a:pt x="1240" y="4233"/>
                    </a:cubicBezTo>
                    <a:cubicBezTo>
                      <a:pt x="1230" y="4263"/>
                      <a:pt x="1220" y="4302"/>
                      <a:pt x="1200" y="4342"/>
                    </a:cubicBezTo>
                    <a:cubicBezTo>
                      <a:pt x="1211" y="4346"/>
                      <a:pt x="1224" y="4347"/>
                      <a:pt x="1238" y="4347"/>
                    </a:cubicBezTo>
                    <a:cubicBezTo>
                      <a:pt x="1297" y="4347"/>
                      <a:pt x="1376" y="4318"/>
                      <a:pt x="1448" y="4302"/>
                    </a:cubicBezTo>
                    <a:cubicBezTo>
                      <a:pt x="1457" y="4302"/>
                      <a:pt x="1466" y="4301"/>
                      <a:pt x="1475" y="4301"/>
                    </a:cubicBezTo>
                    <a:cubicBezTo>
                      <a:pt x="1571" y="4301"/>
                      <a:pt x="1643" y="4348"/>
                      <a:pt x="1716" y="4411"/>
                    </a:cubicBezTo>
                    <a:cubicBezTo>
                      <a:pt x="1768" y="4458"/>
                      <a:pt x="1752" y="4477"/>
                      <a:pt x="1704" y="4477"/>
                    </a:cubicBezTo>
                    <a:cubicBezTo>
                      <a:pt x="1670" y="4477"/>
                      <a:pt x="1620" y="4468"/>
                      <a:pt x="1567" y="4451"/>
                    </a:cubicBezTo>
                    <a:cubicBezTo>
                      <a:pt x="1546" y="4445"/>
                      <a:pt x="1529" y="4442"/>
                      <a:pt x="1515" y="4442"/>
                    </a:cubicBezTo>
                    <a:cubicBezTo>
                      <a:pt x="1444" y="4442"/>
                      <a:pt x="1458" y="4515"/>
                      <a:pt x="1458" y="4540"/>
                    </a:cubicBezTo>
                    <a:cubicBezTo>
                      <a:pt x="1458" y="4560"/>
                      <a:pt x="1507" y="4610"/>
                      <a:pt x="1666" y="4689"/>
                    </a:cubicBezTo>
                    <a:cubicBezTo>
                      <a:pt x="1748" y="4730"/>
                      <a:pt x="1743" y="4750"/>
                      <a:pt x="1703" y="4750"/>
                    </a:cubicBezTo>
                    <a:cubicBezTo>
                      <a:pt x="1666" y="4750"/>
                      <a:pt x="1600" y="4733"/>
                      <a:pt x="1547" y="4699"/>
                    </a:cubicBezTo>
                    <a:cubicBezTo>
                      <a:pt x="1438" y="4630"/>
                      <a:pt x="1408" y="4630"/>
                      <a:pt x="1319" y="4521"/>
                    </a:cubicBezTo>
                    <a:cubicBezTo>
                      <a:pt x="1295" y="4491"/>
                      <a:pt x="1276" y="4479"/>
                      <a:pt x="1261" y="4479"/>
                    </a:cubicBezTo>
                    <a:cubicBezTo>
                      <a:pt x="1226" y="4479"/>
                      <a:pt x="1216" y="4544"/>
                      <a:pt x="1230" y="4600"/>
                    </a:cubicBezTo>
                    <a:cubicBezTo>
                      <a:pt x="1243" y="4630"/>
                      <a:pt x="1233" y="4645"/>
                      <a:pt x="1211" y="4645"/>
                    </a:cubicBezTo>
                    <a:cubicBezTo>
                      <a:pt x="1183" y="4645"/>
                      <a:pt x="1136" y="4620"/>
                      <a:pt x="1091" y="4570"/>
                    </a:cubicBezTo>
                    <a:cubicBezTo>
                      <a:pt x="1022" y="4481"/>
                      <a:pt x="1041" y="4471"/>
                      <a:pt x="942" y="4441"/>
                    </a:cubicBezTo>
                    <a:cubicBezTo>
                      <a:pt x="931" y="4436"/>
                      <a:pt x="921" y="4433"/>
                      <a:pt x="911" y="4433"/>
                    </a:cubicBezTo>
                    <a:cubicBezTo>
                      <a:pt x="887" y="4433"/>
                      <a:pt x="867" y="4450"/>
                      <a:pt x="853" y="4471"/>
                    </a:cubicBezTo>
                    <a:cubicBezTo>
                      <a:pt x="853" y="4481"/>
                      <a:pt x="843" y="4481"/>
                      <a:pt x="843" y="4491"/>
                    </a:cubicBezTo>
                    <a:cubicBezTo>
                      <a:pt x="843" y="4501"/>
                      <a:pt x="833" y="4511"/>
                      <a:pt x="833" y="4530"/>
                    </a:cubicBezTo>
                    <a:cubicBezTo>
                      <a:pt x="833" y="4540"/>
                      <a:pt x="823" y="4550"/>
                      <a:pt x="823" y="4560"/>
                    </a:cubicBezTo>
                    <a:cubicBezTo>
                      <a:pt x="823" y="4590"/>
                      <a:pt x="873" y="4600"/>
                      <a:pt x="982" y="4620"/>
                    </a:cubicBezTo>
                    <a:cubicBezTo>
                      <a:pt x="1091" y="4640"/>
                      <a:pt x="1071" y="4719"/>
                      <a:pt x="1141" y="4798"/>
                    </a:cubicBezTo>
                    <a:cubicBezTo>
                      <a:pt x="1166" y="4827"/>
                      <a:pt x="1186" y="4839"/>
                      <a:pt x="1205" y="4839"/>
                    </a:cubicBezTo>
                    <a:cubicBezTo>
                      <a:pt x="1238" y="4839"/>
                      <a:pt x="1269" y="4803"/>
                      <a:pt x="1319" y="4759"/>
                    </a:cubicBezTo>
                    <a:cubicBezTo>
                      <a:pt x="1338" y="4744"/>
                      <a:pt x="1354" y="4737"/>
                      <a:pt x="1366" y="4737"/>
                    </a:cubicBezTo>
                    <a:cubicBezTo>
                      <a:pt x="1410" y="4737"/>
                      <a:pt x="1415" y="4819"/>
                      <a:pt x="1438" y="4858"/>
                    </a:cubicBezTo>
                    <a:cubicBezTo>
                      <a:pt x="1478" y="4897"/>
                      <a:pt x="1458" y="4907"/>
                      <a:pt x="1557" y="5056"/>
                    </a:cubicBezTo>
                    <a:cubicBezTo>
                      <a:pt x="1619" y="5155"/>
                      <a:pt x="1607" y="5177"/>
                      <a:pt x="1585" y="5177"/>
                    </a:cubicBezTo>
                    <a:cubicBezTo>
                      <a:pt x="1572" y="5177"/>
                      <a:pt x="1555" y="5169"/>
                      <a:pt x="1547" y="5165"/>
                    </a:cubicBezTo>
                    <a:cubicBezTo>
                      <a:pt x="1517" y="5155"/>
                      <a:pt x="1388" y="5036"/>
                      <a:pt x="1309" y="5006"/>
                    </a:cubicBezTo>
                    <a:cubicBezTo>
                      <a:pt x="1300" y="5004"/>
                      <a:pt x="1294" y="5003"/>
                      <a:pt x="1289" y="5003"/>
                    </a:cubicBezTo>
                    <a:cubicBezTo>
                      <a:pt x="1261" y="5003"/>
                      <a:pt x="1334" y="5059"/>
                      <a:pt x="1438" y="5145"/>
                    </a:cubicBezTo>
                    <a:cubicBezTo>
                      <a:pt x="1505" y="5207"/>
                      <a:pt x="1500" y="5224"/>
                      <a:pt x="1468" y="5224"/>
                    </a:cubicBezTo>
                    <a:cubicBezTo>
                      <a:pt x="1444" y="5224"/>
                      <a:pt x="1403" y="5213"/>
                      <a:pt x="1369" y="5205"/>
                    </a:cubicBezTo>
                    <a:cubicBezTo>
                      <a:pt x="1361" y="5203"/>
                      <a:pt x="1354" y="5202"/>
                      <a:pt x="1349" y="5202"/>
                    </a:cubicBezTo>
                    <a:cubicBezTo>
                      <a:pt x="1299" y="5202"/>
                      <a:pt x="1342" y="5274"/>
                      <a:pt x="1369" y="5274"/>
                    </a:cubicBezTo>
                    <a:cubicBezTo>
                      <a:pt x="1403" y="5274"/>
                      <a:pt x="1459" y="5252"/>
                      <a:pt x="1511" y="5252"/>
                    </a:cubicBezTo>
                    <a:cubicBezTo>
                      <a:pt x="1520" y="5252"/>
                      <a:pt x="1529" y="5253"/>
                      <a:pt x="1537" y="5254"/>
                    </a:cubicBezTo>
                    <a:cubicBezTo>
                      <a:pt x="1597" y="5264"/>
                      <a:pt x="1587" y="5373"/>
                      <a:pt x="1636" y="5472"/>
                    </a:cubicBezTo>
                    <a:cubicBezTo>
                      <a:pt x="1686" y="5581"/>
                      <a:pt x="1706" y="5532"/>
                      <a:pt x="1755" y="5691"/>
                    </a:cubicBezTo>
                    <a:cubicBezTo>
                      <a:pt x="1772" y="5735"/>
                      <a:pt x="1772" y="5752"/>
                      <a:pt x="1763" y="5752"/>
                    </a:cubicBezTo>
                    <a:cubicBezTo>
                      <a:pt x="1738" y="5752"/>
                      <a:pt x="1649" y="5641"/>
                      <a:pt x="1607" y="5591"/>
                    </a:cubicBezTo>
                    <a:cubicBezTo>
                      <a:pt x="1547" y="5532"/>
                      <a:pt x="1577" y="5542"/>
                      <a:pt x="1478" y="5492"/>
                    </a:cubicBezTo>
                    <a:cubicBezTo>
                      <a:pt x="1456" y="5483"/>
                      <a:pt x="1443" y="5478"/>
                      <a:pt x="1436" y="5478"/>
                    </a:cubicBezTo>
                    <a:cubicBezTo>
                      <a:pt x="1406" y="5478"/>
                      <a:pt x="1481" y="5551"/>
                      <a:pt x="1537" y="5631"/>
                    </a:cubicBezTo>
                    <a:cubicBezTo>
                      <a:pt x="1577" y="5703"/>
                      <a:pt x="1568" y="5741"/>
                      <a:pt x="1530" y="5741"/>
                    </a:cubicBezTo>
                    <a:cubicBezTo>
                      <a:pt x="1510" y="5741"/>
                      <a:pt x="1482" y="5731"/>
                      <a:pt x="1448" y="5710"/>
                    </a:cubicBezTo>
                    <a:cubicBezTo>
                      <a:pt x="1359" y="5651"/>
                      <a:pt x="1418" y="5631"/>
                      <a:pt x="1388" y="5552"/>
                    </a:cubicBezTo>
                    <a:cubicBezTo>
                      <a:pt x="1378" y="5528"/>
                      <a:pt x="1366" y="5518"/>
                      <a:pt x="1353" y="5518"/>
                    </a:cubicBezTo>
                    <a:cubicBezTo>
                      <a:pt x="1320" y="5518"/>
                      <a:pt x="1284" y="5590"/>
                      <a:pt x="1270" y="5641"/>
                    </a:cubicBezTo>
                    <a:cubicBezTo>
                      <a:pt x="1260" y="5710"/>
                      <a:pt x="1309" y="5700"/>
                      <a:pt x="1369" y="5790"/>
                    </a:cubicBezTo>
                    <a:cubicBezTo>
                      <a:pt x="1392" y="5820"/>
                      <a:pt x="1399" y="5831"/>
                      <a:pt x="1394" y="5831"/>
                    </a:cubicBezTo>
                    <a:cubicBezTo>
                      <a:pt x="1384" y="5831"/>
                      <a:pt x="1332" y="5790"/>
                      <a:pt x="1279" y="5770"/>
                    </a:cubicBezTo>
                    <a:cubicBezTo>
                      <a:pt x="1210" y="5740"/>
                      <a:pt x="1220" y="5681"/>
                      <a:pt x="1190" y="5661"/>
                    </a:cubicBezTo>
                    <a:cubicBezTo>
                      <a:pt x="1188" y="5660"/>
                      <a:pt x="1186" y="5659"/>
                      <a:pt x="1183" y="5659"/>
                    </a:cubicBezTo>
                    <a:cubicBezTo>
                      <a:pt x="1162" y="5659"/>
                      <a:pt x="1131" y="5694"/>
                      <a:pt x="1131" y="5720"/>
                    </a:cubicBezTo>
                    <a:cubicBezTo>
                      <a:pt x="1151" y="5720"/>
                      <a:pt x="1170" y="5740"/>
                      <a:pt x="1180" y="5760"/>
                    </a:cubicBezTo>
                    <a:cubicBezTo>
                      <a:pt x="1190" y="5770"/>
                      <a:pt x="1210" y="5780"/>
                      <a:pt x="1240" y="5800"/>
                    </a:cubicBezTo>
                    <a:cubicBezTo>
                      <a:pt x="1289" y="5839"/>
                      <a:pt x="1250" y="5849"/>
                      <a:pt x="1349" y="5929"/>
                    </a:cubicBezTo>
                    <a:cubicBezTo>
                      <a:pt x="1372" y="5945"/>
                      <a:pt x="1390" y="5951"/>
                      <a:pt x="1406" y="5951"/>
                    </a:cubicBezTo>
                    <a:cubicBezTo>
                      <a:pt x="1458" y="5951"/>
                      <a:pt x="1485" y="5880"/>
                      <a:pt x="1577" y="5849"/>
                    </a:cubicBezTo>
                    <a:cubicBezTo>
                      <a:pt x="1595" y="5844"/>
                      <a:pt x="1607" y="5842"/>
                      <a:pt x="1616" y="5842"/>
                    </a:cubicBezTo>
                    <a:cubicBezTo>
                      <a:pt x="1657" y="5842"/>
                      <a:pt x="1593" y="5897"/>
                      <a:pt x="1626" y="5938"/>
                    </a:cubicBezTo>
                    <a:cubicBezTo>
                      <a:pt x="1656" y="5988"/>
                      <a:pt x="1884" y="6008"/>
                      <a:pt x="1884" y="6008"/>
                    </a:cubicBezTo>
                    <a:cubicBezTo>
                      <a:pt x="1884" y="6008"/>
                      <a:pt x="1924" y="6067"/>
                      <a:pt x="1904" y="6067"/>
                    </a:cubicBezTo>
                    <a:cubicBezTo>
                      <a:pt x="1874" y="6067"/>
                      <a:pt x="1815" y="6087"/>
                      <a:pt x="1795" y="6157"/>
                    </a:cubicBezTo>
                    <a:cubicBezTo>
                      <a:pt x="1788" y="6180"/>
                      <a:pt x="1795" y="6187"/>
                      <a:pt x="1810" y="6187"/>
                    </a:cubicBezTo>
                    <a:cubicBezTo>
                      <a:pt x="1841" y="6187"/>
                      <a:pt x="1907" y="6157"/>
                      <a:pt x="1974" y="6157"/>
                    </a:cubicBezTo>
                    <a:cubicBezTo>
                      <a:pt x="2073" y="6157"/>
                      <a:pt x="2043" y="6186"/>
                      <a:pt x="2053" y="6256"/>
                    </a:cubicBezTo>
                    <a:cubicBezTo>
                      <a:pt x="2057" y="6279"/>
                      <a:pt x="2046" y="6284"/>
                      <a:pt x="2026" y="6284"/>
                    </a:cubicBezTo>
                    <a:cubicBezTo>
                      <a:pt x="2010" y="6284"/>
                      <a:pt x="1988" y="6281"/>
                      <a:pt x="1965" y="6281"/>
                    </a:cubicBezTo>
                    <a:cubicBezTo>
                      <a:pt x="1942" y="6281"/>
                      <a:pt x="1918" y="6284"/>
                      <a:pt x="1894" y="6295"/>
                    </a:cubicBezTo>
                    <a:cubicBezTo>
                      <a:pt x="1825" y="6335"/>
                      <a:pt x="1944" y="6345"/>
                      <a:pt x="1954" y="6434"/>
                    </a:cubicBezTo>
                    <a:cubicBezTo>
                      <a:pt x="1954" y="6465"/>
                      <a:pt x="1948" y="6477"/>
                      <a:pt x="1939" y="6477"/>
                    </a:cubicBezTo>
                    <a:cubicBezTo>
                      <a:pt x="1918" y="6477"/>
                      <a:pt x="1879" y="6419"/>
                      <a:pt x="1845" y="6385"/>
                    </a:cubicBezTo>
                    <a:cubicBezTo>
                      <a:pt x="1795" y="6335"/>
                      <a:pt x="1775" y="6305"/>
                      <a:pt x="1745" y="6246"/>
                    </a:cubicBezTo>
                    <a:cubicBezTo>
                      <a:pt x="1719" y="6201"/>
                      <a:pt x="1684" y="6165"/>
                      <a:pt x="1642" y="6165"/>
                    </a:cubicBezTo>
                    <a:cubicBezTo>
                      <a:pt x="1637" y="6165"/>
                      <a:pt x="1632" y="6165"/>
                      <a:pt x="1626" y="6167"/>
                    </a:cubicBezTo>
                    <a:cubicBezTo>
                      <a:pt x="1567" y="6176"/>
                      <a:pt x="1617" y="6196"/>
                      <a:pt x="1666" y="6295"/>
                    </a:cubicBezTo>
                    <a:cubicBezTo>
                      <a:pt x="1716" y="6395"/>
                      <a:pt x="1696" y="6385"/>
                      <a:pt x="1656" y="6444"/>
                    </a:cubicBezTo>
                    <a:cubicBezTo>
                      <a:pt x="1650" y="6452"/>
                      <a:pt x="1643" y="6456"/>
                      <a:pt x="1636" y="6456"/>
                    </a:cubicBezTo>
                    <a:cubicBezTo>
                      <a:pt x="1601" y="6456"/>
                      <a:pt x="1564" y="6366"/>
                      <a:pt x="1547" y="6325"/>
                    </a:cubicBezTo>
                    <a:cubicBezTo>
                      <a:pt x="1537" y="6266"/>
                      <a:pt x="1488" y="6246"/>
                      <a:pt x="1418" y="6206"/>
                    </a:cubicBezTo>
                    <a:cubicBezTo>
                      <a:pt x="1408" y="6202"/>
                      <a:pt x="1400" y="6201"/>
                      <a:pt x="1394" y="6201"/>
                    </a:cubicBezTo>
                    <a:cubicBezTo>
                      <a:pt x="1351" y="6201"/>
                      <a:pt x="1388" y="6283"/>
                      <a:pt x="1388" y="6335"/>
                    </a:cubicBezTo>
                    <a:cubicBezTo>
                      <a:pt x="1388" y="6385"/>
                      <a:pt x="1398" y="6365"/>
                      <a:pt x="1428" y="6454"/>
                    </a:cubicBezTo>
                    <a:cubicBezTo>
                      <a:pt x="1434" y="6479"/>
                      <a:pt x="1432" y="6489"/>
                      <a:pt x="1426" y="6489"/>
                    </a:cubicBezTo>
                    <a:cubicBezTo>
                      <a:pt x="1411" y="6489"/>
                      <a:pt x="1365" y="6419"/>
                      <a:pt x="1329" y="6355"/>
                    </a:cubicBezTo>
                    <a:cubicBezTo>
                      <a:pt x="1304" y="6317"/>
                      <a:pt x="1296" y="6306"/>
                      <a:pt x="1285" y="6306"/>
                    </a:cubicBezTo>
                    <a:cubicBezTo>
                      <a:pt x="1271" y="6306"/>
                      <a:pt x="1250" y="6325"/>
                      <a:pt x="1170" y="6325"/>
                    </a:cubicBezTo>
                    <a:cubicBezTo>
                      <a:pt x="1153" y="6324"/>
                      <a:pt x="1140" y="6323"/>
                      <a:pt x="1131" y="6323"/>
                    </a:cubicBezTo>
                    <a:cubicBezTo>
                      <a:pt x="1063" y="6323"/>
                      <a:pt x="1170" y="6355"/>
                      <a:pt x="1240" y="6424"/>
                    </a:cubicBezTo>
                    <a:cubicBezTo>
                      <a:pt x="1290" y="6475"/>
                      <a:pt x="1283" y="6488"/>
                      <a:pt x="1245" y="6488"/>
                    </a:cubicBezTo>
                    <a:cubicBezTo>
                      <a:pt x="1231" y="6488"/>
                      <a:pt x="1212" y="6487"/>
                      <a:pt x="1190" y="6484"/>
                    </a:cubicBezTo>
                    <a:cubicBezTo>
                      <a:pt x="1121" y="6474"/>
                      <a:pt x="1141" y="6444"/>
                      <a:pt x="1022" y="6414"/>
                    </a:cubicBezTo>
                    <a:cubicBezTo>
                      <a:pt x="1011" y="6412"/>
                      <a:pt x="1003" y="6411"/>
                      <a:pt x="996" y="6411"/>
                    </a:cubicBezTo>
                    <a:cubicBezTo>
                      <a:pt x="921" y="6411"/>
                      <a:pt x="1071" y="6553"/>
                      <a:pt x="1071" y="6553"/>
                    </a:cubicBezTo>
                    <a:cubicBezTo>
                      <a:pt x="1071" y="6553"/>
                      <a:pt x="1106" y="6562"/>
                      <a:pt x="1153" y="6562"/>
                    </a:cubicBezTo>
                    <a:cubicBezTo>
                      <a:pt x="1177" y="6562"/>
                      <a:pt x="1203" y="6560"/>
                      <a:pt x="1230" y="6553"/>
                    </a:cubicBezTo>
                    <a:cubicBezTo>
                      <a:pt x="1273" y="6548"/>
                      <a:pt x="1296" y="6539"/>
                      <a:pt x="1322" y="6539"/>
                    </a:cubicBezTo>
                    <a:cubicBezTo>
                      <a:pt x="1344" y="6539"/>
                      <a:pt x="1368" y="6545"/>
                      <a:pt x="1408" y="6563"/>
                    </a:cubicBezTo>
                    <a:cubicBezTo>
                      <a:pt x="1498" y="6593"/>
                      <a:pt x="1359" y="6623"/>
                      <a:pt x="1388" y="6642"/>
                    </a:cubicBezTo>
                    <a:cubicBezTo>
                      <a:pt x="1408" y="6662"/>
                      <a:pt x="1428" y="6642"/>
                      <a:pt x="1478" y="6702"/>
                    </a:cubicBezTo>
                    <a:cubicBezTo>
                      <a:pt x="1495" y="6719"/>
                      <a:pt x="1509" y="6727"/>
                      <a:pt x="1521" y="6727"/>
                    </a:cubicBezTo>
                    <a:cubicBezTo>
                      <a:pt x="1544" y="6727"/>
                      <a:pt x="1561" y="6701"/>
                      <a:pt x="1587" y="6662"/>
                    </a:cubicBezTo>
                    <a:cubicBezTo>
                      <a:pt x="1597" y="6641"/>
                      <a:pt x="1606" y="6634"/>
                      <a:pt x="1617" y="6634"/>
                    </a:cubicBezTo>
                    <a:cubicBezTo>
                      <a:pt x="1637" y="6634"/>
                      <a:pt x="1661" y="6659"/>
                      <a:pt x="1706" y="6672"/>
                    </a:cubicBezTo>
                    <a:cubicBezTo>
                      <a:pt x="1765" y="6692"/>
                      <a:pt x="1696" y="6752"/>
                      <a:pt x="1706" y="6771"/>
                    </a:cubicBezTo>
                    <a:cubicBezTo>
                      <a:pt x="1710" y="6783"/>
                      <a:pt x="1717" y="6787"/>
                      <a:pt x="1728" y="6787"/>
                    </a:cubicBezTo>
                    <a:cubicBezTo>
                      <a:pt x="1745" y="6787"/>
                      <a:pt x="1773" y="6777"/>
                      <a:pt x="1815" y="6771"/>
                    </a:cubicBezTo>
                    <a:cubicBezTo>
                      <a:pt x="1827" y="6770"/>
                      <a:pt x="1839" y="6769"/>
                      <a:pt x="1849" y="6769"/>
                    </a:cubicBezTo>
                    <a:cubicBezTo>
                      <a:pt x="1897" y="6769"/>
                      <a:pt x="1926" y="6787"/>
                      <a:pt x="1934" y="6811"/>
                    </a:cubicBezTo>
                    <a:cubicBezTo>
                      <a:pt x="1944" y="6831"/>
                      <a:pt x="2033" y="6930"/>
                      <a:pt x="2073" y="6960"/>
                    </a:cubicBezTo>
                    <a:cubicBezTo>
                      <a:pt x="2112" y="6980"/>
                      <a:pt x="2063" y="7049"/>
                      <a:pt x="2033" y="7059"/>
                    </a:cubicBezTo>
                    <a:cubicBezTo>
                      <a:pt x="2031" y="7060"/>
                      <a:pt x="2029" y="7060"/>
                      <a:pt x="2026" y="7060"/>
                    </a:cubicBezTo>
                    <a:cubicBezTo>
                      <a:pt x="1997" y="7060"/>
                      <a:pt x="1958" y="7003"/>
                      <a:pt x="1894" y="6930"/>
                    </a:cubicBezTo>
                    <a:cubicBezTo>
                      <a:pt x="1863" y="6893"/>
                      <a:pt x="1840" y="6882"/>
                      <a:pt x="1822" y="6882"/>
                    </a:cubicBezTo>
                    <a:cubicBezTo>
                      <a:pt x="1806" y="6882"/>
                      <a:pt x="1794" y="6891"/>
                      <a:pt x="1785" y="6900"/>
                    </a:cubicBezTo>
                    <a:cubicBezTo>
                      <a:pt x="1765" y="6930"/>
                      <a:pt x="1825" y="6970"/>
                      <a:pt x="1845" y="6999"/>
                    </a:cubicBezTo>
                    <a:cubicBezTo>
                      <a:pt x="1864" y="7019"/>
                      <a:pt x="1894" y="7138"/>
                      <a:pt x="1835" y="7168"/>
                    </a:cubicBezTo>
                    <a:cubicBezTo>
                      <a:pt x="1826" y="7172"/>
                      <a:pt x="1820" y="7174"/>
                      <a:pt x="1814" y="7174"/>
                    </a:cubicBezTo>
                    <a:cubicBezTo>
                      <a:pt x="1780" y="7174"/>
                      <a:pt x="1795" y="7104"/>
                      <a:pt x="1795" y="7079"/>
                    </a:cubicBezTo>
                    <a:cubicBezTo>
                      <a:pt x="1795" y="7053"/>
                      <a:pt x="1738" y="6971"/>
                      <a:pt x="1696" y="6971"/>
                    </a:cubicBezTo>
                    <a:cubicBezTo>
                      <a:pt x="1689" y="6971"/>
                      <a:pt x="1682" y="6974"/>
                      <a:pt x="1676" y="6980"/>
                    </a:cubicBezTo>
                    <a:cubicBezTo>
                      <a:pt x="1669" y="6987"/>
                      <a:pt x="1659" y="6989"/>
                      <a:pt x="1648" y="6989"/>
                    </a:cubicBezTo>
                    <a:cubicBezTo>
                      <a:pt x="1595" y="6989"/>
                      <a:pt x="1506" y="6923"/>
                      <a:pt x="1498" y="6890"/>
                    </a:cubicBezTo>
                    <a:cubicBezTo>
                      <a:pt x="1491" y="6864"/>
                      <a:pt x="1414" y="6851"/>
                      <a:pt x="1337" y="6851"/>
                    </a:cubicBezTo>
                    <a:cubicBezTo>
                      <a:pt x="1298" y="6851"/>
                      <a:pt x="1260" y="6854"/>
                      <a:pt x="1230" y="6861"/>
                    </a:cubicBezTo>
                    <a:cubicBezTo>
                      <a:pt x="1180" y="6870"/>
                      <a:pt x="1190" y="6900"/>
                      <a:pt x="1220" y="6930"/>
                    </a:cubicBezTo>
                    <a:cubicBezTo>
                      <a:pt x="1240" y="6910"/>
                      <a:pt x="1260" y="6900"/>
                      <a:pt x="1309" y="6880"/>
                    </a:cubicBezTo>
                    <a:cubicBezTo>
                      <a:pt x="1320" y="6876"/>
                      <a:pt x="1329" y="6874"/>
                      <a:pt x="1335" y="6874"/>
                    </a:cubicBezTo>
                    <a:cubicBezTo>
                      <a:pt x="1378" y="6874"/>
                      <a:pt x="1343" y="6948"/>
                      <a:pt x="1309" y="6999"/>
                    </a:cubicBezTo>
                    <a:cubicBezTo>
                      <a:pt x="1319" y="7009"/>
                      <a:pt x="1319" y="7009"/>
                      <a:pt x="1329" y="7019"/>
                    </a:cubicBezTo>
                    <a:cubicBezTo>
                      <a:pt x="1349" y="7039"/>
                      <a:pt x="1319" y="7049"/>
                      <a:pt x="1279" y="7059"/>
                    </a:cubicBezTo>
                    <a:cubicBezTo>
                      <a:pt x="1270" y="7069"/>
                      <a:pt x="1260" y="7089"/>
                      <a:pt x="1260" y="7089"/>
                    </a:cubicBezTo>
                    <a:cubicBezTo>
                      <a:pt x="1260" y="7089"/>
                      <a:pt x="1200" y="7108"/>
                      <a:pt x="1141" y="7108"/>
                    </a:cubicBezTo>
                    <a:cubicBezTo>
                      <a:pt x="1173" y="7133"/>
                      <a:pt x="1233" y="7151"/>
                      <a:pt x="1291" y="7151"/>
                    </a:cubicBezTo>
                    <a:cubicBezTo>
                      <a:pt x="1304" y="7151"/>
                      <a:pt x="1317" y="7150"/>
                      <a:pt x="1329" y="7148"/>
                    </a:cubicBezTo>
                    <a:cubicBezTo>
                      <a:pt x="1398" y="7148"/>
                      <a:pt x="1428" y="7089"/>
                      <a:pt x="1488" y="7079"/>
                    </a:cubicBezTo>
                    <a:cubicBezTo>
                      <a:pt x="1491" y="7078"/>
                      <a:pt x="1494" y="7078"/>
                      <a:pt x="1497" y="7078"/>
                    </a:cubicBezTo>
                    <a:cubicBezTo>
                      <a:pt x="1554" y="7078"/>
                      <a:pt x="1617" y="7163"/>
                      <a:pt x="1617" y="7247"/>
                    </a:cubicBezTo>
                    <a:cubicBezTo>
                      <a:pt x="1617" y="7285"/>
                      <a:pt x="1630" y="7296"/>
                      <a:pt x="1654" y="7296"/>
                    </a:cubicBezTo>
                    <a:cubicBezTo>
                      <a:pt x="1682" y="7296"/>
                      <a:pt x="1723" y="7282"/>
                      <a:pt x="1775" y="7277"/>
                    </a:cubicBezTo>
                    <a:cubicBezTo>
                      <a:pt x="1837" y="7270"/>
                      <a:pt x="1875" y="7259"/>
                      <a:pt x="1928" y="7259"/>
                    </a:cubicBezTo>
                    <a:cubicBezTo>
                      <a:pt x="1952" y="7259"/>
                      <a:pt x="1979" y="7261"/>
                      <a:pt x="2013" y="7267"/>
                    </a:cubicBezTo>
                    <a:cubicBezTo>
                      <a:pt x="2122" y="7287"/>
                      <a:pt x="2251" y="7346"/>
                      <a:pt x="2162" y="7346"/>
                    </a:cubicBezTo>
                    <a:cubicBezTo>
                      <a:pt x="2083" y="7356"/>
                      <a:pt x="1974" y="7406"/>
                      <a:pt x="2003" y="7495"/>
                    </a:cubicBezTo>
                    <a:cubicBezTo>
                      <a:pt x="2018" y="7545"/>
                      <a:pt x="1983" y="7550"/>
                      <a:pt x="1939" y="7550"/>
                    </a:cubicBezTo>
                    <a:cubicBezTo>
                      <a:pt x="1928" y="7550"/>
                      <a:pt x="1916" y="7549"/>
                      <a:pt x="1904" y="7549"/>
                    </a:cubicBezTo>
                    <a:cubicBezTo>
                      <a:pt x="1869" y="7549"/>
                      <a:pt x="1833" y="7552"/>
                      <a:pt x="1815" y="7574"/>
                    </a:cubicBezTo>
                    <a:cubicBezTo>
                      <a:pt x="1767" y="7642"/>
                      <a:pt x="1913" y="7773"/>
                      <a:pt x="1825" y="7773"/>
                    </a:cubicBezTo>
                    <a:cubicBezTo>
                      <a:pt x="1822" y="7773"/>
                      <a:pt x="1819" y="7773"/>
                      <a:pt x="1815" y="7773"/>
                    </a:cubicBezTo>
                    <a:cubicBezTo>
                      <a:pt x="1706" y="7773"/>
                      <a:pt x="1617" y="7684"/>
                      <a:pt x="1577" y="7594"/>
                    </a:cubicBezTo>
                    <a:cubicBezTo>
                      <a:pt x="1564" y="7563"/>
                      <a:pt x="1550" y="7550"/>
                      <a:pt x="1535" y="7550"/>
                    </a:cubicBezTo>
                    <a:cubicBezTo>
                      <a:pt x="1505" y="7550"/>
                      <a:pt x="1478" y="7607"/>
                      <a:pt x="1478" y="7654"/>
                    </a:cubicBezTo>
                    <a:cubicBezTo>
                      <a:pt x="1476" y="7662"/>
                      <a:pt x="1473" y="7665"/>
                      <a:pt x="1468" y="7665"/>
                    </a:cubicBezTo>
                    <a:cubicBezTo>
                      <a:pt x="1437" y="7665"/>
                      <a:pt x="1342" y="7518"/>
                      <a:pt x="1299" y="7475"/>
                    </a:cubicBezTo>
                    <a:cubicBezTo>
                      <a:pt x="1294" y="7468"/>
                      <a:pt x="1284" y="7465"/>
                      <a:pt x="1271" y="7465"/>
                    </a:cubicBezTo>
                    <a:cubicBezTo>
                      <a:pt x="1215" y="7465"/>
                      <a:pt x="1102" y="7524"/>
                      <a:pt x="1022" y="7565"/>
                    </a:cubicBezTo>
                    <a:cubicBezTo>
                      <a:pt x="1051" y="7565"/>
                      <a:pt x="1071" y="7574"/>
                      <a:pt x="1091" y="7574"/>
                    </a:cubicBezTo>
                    <a:cubicBezTo>
                      <a:pt x="1190" y="7604"/>
                      <a:pt x="1032" y="7743"/>
                      <a:pt x="982" y="7812"/>
                    </a:cubicBezTo>
                    <a:cubicBezTo>
                      <a:pt x="961" y="7848"/>
                      <a:pt x="992" y="7866"/>
                      <a:pt x="1036" y="7866"/>
                    </a:cubicBezTo>
                    <a:cubicBezTo>
                      <a:pt x="1078" y="7866"/>
                      <a:pt x="1132" y="7851"/>
                      <a:pt x="1170" y="7822"/>
                    </a:cubicBezTo>
                    <a:cubicBezTo>
                      <a:pt x="1194" y="7807"/>
                      <a:pt x="1210" y="7800"/>
                      <a:pt x="1220" y="7800"/>
                    </a:cubicBezTo>
                    <a:cubicBezTo>
                      <a:pt x="1248" y="7800"/>
                      <a:pt x="1232" y="7851"/>
                      <a:pt x="1210" y="7902"/>
                    </a:cubicBezTo>
                    <a:cubicBezTo>
                      <a:pt x="1192" y="7974"/>
                      <a:pt x="1091" y="8022"/>
                      <a:pt x="1005" y="8022"/>
                    </a:cubicBezTo>
                    <a:cubicBezTo>
                      <a:pt x="997" y="8022"/>
                      <a:pt x="990" y="8022"/>
                      <a:pt x="982" y="8021"/>
                    </a:cubicBezTo>
                    <a:cubicBezTo>
                      <a:pt x="903" y="8011"/>
                      <a:pt x="873" y="7922"/>
                      <a:pt x="813" y="7902"/>
                    </a:cubicBezTo>
                    <a:cubicBezTo>
                      <a:pt x="811" y="7901"/>
                      <a:pt x="809" y="7901"/>
                      <a:pt x="807" y="7901"/>
                    </a:cubicBezTo>
                    <a:cubicBezTo>
                      <a:pt x="749" y="7901"/>
                      <a:pt x="675" y="8035"/>
                      <a:pt x="675" y="8159"/>
                    </a:cubicBezTo>
                    <a:cubicBezTo>
                      <a:pt x="675" y="8227"/>
                      <a:pt x="661" y="8245"/>
                      <a:pt x="635" y="8245"/>
                    </a:cubicBezTo>
                    <a:cubicBezTo>
                      <a:pt x="608" y="8245"/>
                      <a:pt x="567" y="8224"/>
                      <a:pt x="516" y="8219"/>
                    </a:cubicBezTo>
                    <a:cubicBezTo>
                      <a:pt x="437" y="8212"/>
                      <a:pt x="400" y="8184"/>
                      <a:pt x="340" y="8184"/>
                    </a:cubicBezTo>
                    <a:cubicBezTo>
                      <a:pt x="317" y="8184"/>
                      <a:pt x="291" y="8188"/>
                      <a:pt x="258" y="8199"/>
                    </a:cubicBezTo>
                    <a:cubicBezTo>
                      <a:pt x="139" y="8229"/>
                      <a:pt x="0" y="8318"/>
                      <a:pt x="90" y="8328"/>
                    </a:cubicBezTo>
                    <a:cubicBezTo>
                      <a:pt x="179" y="8338"/>
                      <a:pt x="288" y="8407"/>
                      <a:pt x="268" y="8556"/>
                    </a:cubicBezTo>
                    <a:cubicBezTo>
                      <a:pt x="254" y="8625"/>
                      <a:pt x="283" y="8634"/>
                      <a:pt x="324" y="8634"/>
                    </a:cubicBezTo>
                    <a:cubicBezTo>
                      <a:pt x="339" y="8634"/>
                      <a:pt x="356" y="8633"/>
                      <a:pt x="372" y="8633"/>
                    </a:cubicBezTo>
                    <a:cubicBezTo>
                      <a:pt x="408" y="8633"/>
                      <a:pt x="445" y="8639"/>
                      <a:pt x="466" y="8675"/>
                    </a:cubicBezTo>
                    <a:cubicBezTo>
                      <a:pt x="515" y="8782"/>
                      <a:pt x="355" y="8993"/>
                      <a:pt x="459" y="8993"/>
                    </a:cubicBezTo>
                    <a:cubicBezTo>
                      <a:pt x="461" y="8993"/>
                      <a:pt x="464" y="8993"/>
                      <a:pt x="466" y="8992"/>
                    </a:cubicBezTo>
                    <a:cubicBezTo>
                      <a:pt x="585" y="8982"/>
                      <a:pt x="675" y="8844"/>
                      <a:pt x="714" y="8695"/>
                    </a:cubicBezTo>
                    <a:cubicBezTo>
                      <a:pt x="730" y="8652"/>
                      <a:pt x="746" y="8634"/>
                      <a:pt x="762" y="8634"/>
                    </a:cubicBezTo>
                    <a:cubicBezTo>
                      <a:pt x="796" y="8634"/>
                      <a:pt x="826" y="8719"/>
                      <a:pt x="833" y="8794"/>
                    </a:cubicBezTo>
                    <a:cubicBezTo>
                      <a:pt x="833" y="8808"/>
                      <a:pt x="836" y="8814"/>
                      <a:pt x="840" y="8814"/>
                    </a:cubicBezTo>
                    <a:cubicBezTo>
                      <a:pt x="868" y="8814"/>
                      <a:pt x="969" y="8585"/>
                      <a:pt x="1012" y="8516"/>
                    </a:cubicBezTo>
                    <a:cubicBezTo>
                      <a:pt x="1018" y="8505"/>
                      <a:pt x="1029" y="8500"/>
                      <a:pt x="1044" y="8500"/>
                    </a:cubicBezTo>
                    <a:cubicBezTo>
                      <a:pt x="1141" y="8500"/>
                      <a:pt x="1388" y="8725"/>
                      <a:pt x="1388" y="8725"/>
                    </a:cubicBezTo>
                    <a:lnTo>
                      <a:pt x="1914" y="8814"/>
                    </a:lnTo>
                    <a:lnTo>
                      <a:pt x="2092" y="8804"/>
                    </a:lnTo>
                    <a:lnTo>
                      <a:pt x="2489" y="8784"/>
                    </a:lnTo>
                    <a:cubicBezTo>
                      <a:pt x="2489" y="8784"/>
                      <a:pt x="2499" y="8764"/>
                      <a:pt x="2529" y="8754"/>
                    </a:cubicBezTo>
                    <a:cubicBezTo>
                      <a:pt x="2549" y="8735"/>
                      <a:pt x="2578" y="8705"/>
                      <a:pt x="2618" y="8685"/>
                    </a:cubicBezTo>
                    <a:cubicBezTo>
                      <a:pt x="2657" y="8666"/>
                      <a:pt x="2700" y="8646"/>
                      <a:pt x="2731" y="8646"/>
                    </a:cubicBezTo>
                    <a:cubicBezTo>
                      <a:pt x="2747" y="8646"/>
                      <a:pt x="2760" y="8651"/>
                      <a:pt x="2767" y="8665"/>
                    </a:cubicBezTo>
                    <a:cubicBezTo>
                      <a:pt x="2787" y="8695"/>
                      <a:pt x="2816" y="8744"/>
                      <a:pt x="2846" y="8794"/>
                    </a:cubicBezTo>
                    <a:cubicBezTo>
                      <a:pt x="2875" y="8852"/>
                      <a:pt x="2909" y="8910"/>
                      <a:pt x="2930" y="8910"/>
                    </a:cubicBezTo>
                    <a:cubicBezTo>
                      <a:pt x="2937" y="8910"/>
                      <a:pt x="2943" y="8902"/>
                      <a:pt x="2945" y="8883"/>
                    </a:cubicBezTo>
                    <a:cubicBezTo>
                      <a:pt x="2945" y="8814"/>
                      <a:pt x="2985" y="8626"/>
                      <a:pt x="3015" y="8556"/>
                    </a:cubicBezTo>
                    <a:cubicBezTo>
                      <a:pt x="3025" y="8546"/>
                      <a:pt x="3025" y="8536"/>
                      <a:pt x="3034" y="8526"/>
                    </a:cubicBezTo>
                    <a:lnTo>
                      <a:pt x="3044" y="8526"/>
                    </a:lnTo>
                    <a:cubicBezTo>
                      <a:pt x="3054" y="8526"/>
                      <a:pt x="3054" y="8536"/>
                      <a:pt x="3064" y="8556"/>
                    </a:cubicBezTo>
                    <a:cubicBezTo>
                      <a:pt x="3104" y="8695"/>
                      <a:pt x="3134" y="8754"/>
                      <a:pt x="3243" y="8764"/>
                    </a:cubicBezTo>
                    <a:cubicBezTo>
                      <a:pt x="3247" y="8765"/>
                      <a:pt x="3251" y="8765"/>
                      <a:pt x="3254" y="8765"/>
                    </a:cubicBezTo>
                    <a:cubicBezTo>
                      <a:pt x="3322" y="8765"/>
                      <a:pt x="3323" y="8680"/>
                      <a:pt x="3332" y="8596"/>
                    </a:cubicBezTo>
                    <a:cubicBezTo>
                      <a:pt x="3342" y="8546"/>
                      <a:pt x="3342" y="8497"/>
                      <a:pt x="3362" y="8457"/>
                    </a:cubicBezTo>
                    <a:cubicBezTo>
                      <a:pt x="3370" y="8444"/>
                      <a:pt x="3379" y="8438"/>
                      <a:pt x="3388" y="8438"/>
                    </a:cubicBezTo>
                    <a:cubicBezTo>
                      <a:pt x="3439" y="8438"/>
                      <a:pt x="3507" y="8585"/>
                      <a:pt x="3522" y="8585"/>
                    </a:cubicBezTo>
                    <a:cubicBezTo>
                      <a:pt x="3526" y="8585"/>
                      <a:pt x="3526" y="8574"/>
                      <a:pt x="3520" y="8546"/>
                    </a:cubicBezTo>
                    <a:cubicBezTo>
                      <a:pt x="3491" y="8407"/>
                      <a:pt x="3639" y="8338"/>
                      <a:pt x="3729" y="8328"/>
                    </a:cubicBezTo>
                    <a:cubicBezTo>
                      <a:pt x="3818" y="8318"/>
                      <a:pt x="3689" y="8120"/>
                      <a:pt x="3570" y="8090"/>
                    </a:cubicBezTo>
                    <a:cubicBezTo>
                      <a:pt x="3553" y="8086"/>
                      <a:pt x="3538" y="8084"/>
                      <a:pt x="3523" y="8084"/>
                    </a:cubicBezTo>
                    <a:cubicBezTo>
                      <a:pt x="3436" y="8084"/>
                      <a:pt x="3386" y="8151"/>
                      <a:pt x="3292" y="8159"/>
                    </a:cubicBezTo>
                    <a:cubicBezTo>
                      <a:pt x="3234" y="8165"/>
                      <a:pt x="3155" y="8199"/>
                      <a:pt x="3099" y="8199"/>
                    </a:cubicBezTo>
                    <a:cubicBezTo>
                      <a:pt x="3061" y="8199"/>
                      <a:pt x="3034" y="8183"/>
                      <a:pt x="3034" y="8130"/>
                    </a:cubicBezTo>
                    <a:cubicBezTo>
                      <a:pt x="3034" y="8040"/>
                      <a:pt x="3054" y="7951"/>
                      <a:pt x="3044" y="7892"/>
                    </a:cubicBezTo>
                    <a:cubicBezTo>
                      <a:pt x="3044" y="7872"/>
                      <a:pt x="3034" y="7852"/>
                      <a:pt x="3015" y="7852"/>
                    </a:cubicBezTo>
                    <a:cubicBezTo>
                      <a:pt x="2995" y="7852"/>
                      <a:pt x="2975" y="7872"/>
                      <a:pt x="2965" y="7892"/>
                    </a:cubicBezTo>
                    <a:cubicBezTo>
                      <a:pt x="2925" y="7941"/>
                      <a:pt x="2896" y="8011"/>
                      <a:pt x="2836" y="8021"/>
                    </a:cubicBezTo>
                    <a:cubicBezTo>
                      <a:pt x="2770" y="8028"/>
                      <a:pt x="2694" y="8089"/>
                      <a:pt x="2646" y="8089"/>
                    </a:cubicBezTo>
                    <a:cubicBezTo>
                      <a:pt x="2629" y="8089"/>
                      <a:pt x="2616" y="8081"/>
                      <a:pt x="2608" y="8060"/>
                    </a:cubicBezTo>
                    <a:cubicBezTo>
                      <a:pt x="2591" y="8001"/>
                      <a:pt x="2574" y="7869"/>
                      <a:pt x="2619" y="7869"/>
                    </a:cubicBezTo>
                    <a:cubicBezTo>
                      <a:pt x="2627" y="7869"/>
                      <a:pt x="2636" y="7873"/>
                      <a:pt x="2648" y="7882"/>
                    </a:cubicBezTo>
                    <a:cubicBezTo>
                      <a:pt x="2665" y="7893"/>
                      <a:pt x="2683" y="7898"/>
                      <a:pt x="2702" y="7898"/>
                    </a:cubicBezTo>
                    <a:cubicBezTo>
                      <a:pt x="2749" y="7898"/>
                      <a:pt x="2798" y="7868"/>
                      <a:pt x="2826" y="7832"/>
                    </a:cubicBezTo>
                    <a:cubicBezTo>
                      <a:pt x="2856" y="7803"/>
                      <a:pt x="2866" y="7763"/>
                      <a:pt x="2856" y="7733"/>
                    </a:cubicBezTo>
                    <a:cubicBezTo>
                      <a:pt x="2806" y="7664"/>
                      <a:pt x="2618" y="7535"/>
                      <a:pt x="2717" y="7505"/>
                    </a:cubicBezTo>
                    <a:cubicBezTo>
                      <a:pt x="2728" y="7501"/>
                      <a:pt x="2740" y="7500"/>
                      <a:pt x="2752" y="7500"/>
                    </a:cubicBezTo>
                    <a:cubicBezTo>
                      <a:pt x="2835" y="7500"/>
                      <a:pt x="2933" y="7583"/>
                      <a:pt x="2985" y="7644"/>
                    </a:cubicBezTo>
                    <a:cubicBezTo>
                      <a:pt x="2995" y="7654"/>
                      <a:pt x="3005" y="7674"/>
                      <a:pt x="3005" y="7684"/>
                    </a:cubicBezTo>
                    <a:cubicBezTo>
                      <a:pt x="3005" y="7684"/>
                      <a:pt x="3015" y="7693"/>
                      <a:pt x="3015" y="7703"/>
                    </a:cubicBezTo>
                    <a:cubicBezTo>
                      <a:pt x="3038" y="7750"/>
                      <a:pt x="3116" y="7821"/>
                      <a:pt x="3168" y="7821"/>
                    </a:cubicBezTo>
                    <a:cubicBezTo>
                      <a:pt x="3182" y="7821"/>
                      <a:pt x="3194" y="7815"/>
                      <a:pt x="3203" y="7803"/>
                    </a:cubicBezTo>
                    <a:cubicBezTo>
                      <a:pt x="3209" y="7794"/>
                      <a:pt x="3215" y="7790"/>
                      <a:pt x="3222" y="7790"/>
                    </a:cubicBezTo>
                    <a:cubicBezTo>
                      <a:pt x="3239" y="7790"/>
                      <a:pt x="3258" y="7811"/>
                      <a:pt x="3272" y="7832"/>
                    </a:cubicBezTo>
                    <a:cubicBezTo>
                      <a:pt x="3292" y="7872"/>
                      <a:pt x="3312" y="7902"/>
                      <a:pt x="3312" y="7922"/>
                    </a:cubicBezTo>
                    <a:cubicBezTo>
                      <a:pt x="3312" y="7946"/>
                      <a:pt x="3322" y="7959"/>
                      <a:pt x="3339" y="7959"/>
                    </a:cubicBezTo>
                    <a:cubicBezTo>
                      <a:pt x="3357" y="7959"/>
                      <a:pt x="3381" y="7946"/>
                      <a:pt x="3411" y="7922"/>
                    </a:cubicBezTo>
                    <a:cubicBezTo>
                      <a:pt x="3471" y="7872"/>
                      <a:pt x="3421" y="7773"/>
                      <a:pt x="3391" y="7723"/>
                    </a:cubicBezTo>
                    <a:cubicBezTo>
                      <a:pt x="3391" y="7713"/>
                      <a:pt x="3381" y="7703"/>
                      <a:pt x="3381" y="7693"/>
                    </a:cubicBezTo>
                    <a:cubicBezTo>
                      <a:pt x="3372" y="7684"/>
                      <a:pt x="3352" y="7664"/>
                      <a:pt x="3332" y="7644"/>
                    </a:cubicBezTo>
                    <a:cubicBezTo>
                      <a:pt x="3302" y="7624"/>
                      <a:pt x="3282" y="7594"/>
                      <a:pt x="3292" y="7574"/>
                    </a:cubicBezTo>
                    <a:cubicBezTo>
                      <a:pt x="3301" y="7557"/>
                      <a:pt x="3312" y="7543"/>
                      <a:pt x="3328" y="7543"/>
                    </a:cubicBezTo>
                    <a:cubicBezTo>
                      <a:pt x="3347" y="7543"/>
                      <a:pt x="3373" y="7564"/>
                      <a:pt x="3411" y="7624"/>
                    </a:cubicBezTo>
                    <a:cubicBezTo>
                      <a:pt x="3411" y="7634"/>
                      <a:pt x="3411" y="7634"/>
                      <a:pt x="3411" y="7634"/>
                    </a:cubicBezTo>
                    <a:cubicBezTo>
                      <a:pt x="3411" y="7634"/>
                      <a:pt x="3411" y="7634"/>
                      <a:pt x="3421" y="7644"/>
                    </a:cubicBezTo>
                    <a:cubicBezTo>
                      <a:pt x="3474" y="7731"/>
                      <a:pt x="3495" y="7765"/>
                      <a:pt x="3520" y="7765"/>
                    </a:cubicBezTo>
                    <a:cubicBezTo>
                      <a:pt x="3523" y="7765"/>
                      <a:pt x="3527" y="7764"/>
                      <a:pt x="3530" y="7763"/>
                    </a:cubicBezTo>
                    <a:cubicBezTo>
                      <a:pt x="3560" y="7743"/>
                      <a:pt x="3649" y="7624"/>
                      <a:pt x="3600" y="7584"/>
                    </a:cubicBezTo>
                    <a:cubicBezTo>
                      <a:pt x="3560" y="7545"/>
                      <a:pt x="3550" y="7485"/>
                      <a:pt x="3540" y="7446"/>
                    </a:cubicBezTo>
                    <a:cubicBezTo>
                      <a:pt x="3529" y="7424"/>
                      <a:pt x="3494" y="7417"/>
                      <a:pt x="3453" y="7417"/>
                    </a:cubicBezTo>
                    <a:cubicBezTo>
                      <a:pt x="3420" y="7417"/>
                      <a:pt x="3383" y="7421"/>
                      <a:pt x="3352" y="7426"/>
                    </a:cubicBezTo>
                    <a:cubicBezTo>
                      <a:pt x="3315" y="7436"/>
                      <a:pt x="3300" y="7447"/>
                      <a:pt x="3293" y="7447"/>
                    </a:cubicBezTo>
                    <a:cubicBezTo>
                      <a:pt x="3287" y="7447"/>
                      <a:pt x="3287" y="7439"/>
                      <a:pt x="3282" y="7416"/>
                    </a:cubicBezTo>
                    <a:cubicBezTo>
                      <a:pt x="3262" y="7376"/>
                      <a:pt x="3441" y="7277"/>
                      <a:pt x="3381" y="7247"/>
                    </a:cubicBezTo>
                    <a:cubicBezTo>
                      <a:pt x="3332" y="7233"/>
                      <a:pt x="3247" y="7169"/>
                      <a:pt x="3188" y="7169"/>
                    </a:cubicBezTo>
                    <a:cubicBezTo>
                      <a:pt x="3165" y="7169"/>
                      <a:pt x="3145" y="7179"/>
                      <a:pt x="3134" y="7208"/>
                    </a:cubicBezTo>
                    <a:cubicBezTo>
                      <a:pt x="3116" y="7259"/>
                      <a:pt x="3106" y="7291"/>
                      <a:pt x="3090" y="7291"/>
                    </a:cubicBezTo>
                    <a:cubicBezTo>
                      <a:pt x="3079" y="7291"/>
                      <a:pt x="3065" y="7275"/>
                      <a:pt x="3044" y="7237"/>
                    </a:cubicBezTo>
                    <a:cubicBezTo>
                      <a:pt x="3017" y="7201"/>
                      <a:pt x="3002" y="7194"/>
                      <a:pt x="2992" y="7194"/>
                    </a:cubicBezTo>
                    <a:cubicBezTo>
                      <a:pt x="2986" y="7194"/>
                      <a:pt x="2982" y="7197"/>
                      <a:pt x="2977" y="7197"/>
                    </a:cubicBezTo>
                    <a:cubicBezTo>
                      <a:pt x="2973" y="7197"/>
                      <a:pt x="2970" y="7195"/>
                      <a:pt x="2965" y="7188"/>
                    </a:cubicBezTo>
                    <a:cubicBezTo>
                      <a:pt x="2935" y="7148"/>
                      <a:pt x="2945" y="7118"/>
                      <a:pt x="2856" y="7069"/>
                    </a:cubicBezTo>
                    <a:cubicBezTo>
                      <a:pt x="2840" y="7061"/>
                      <a:pt x="2827" y="7058"/>
                      <a:pt x="2816" y="7058"/>
                    </a:cubicBezTo>
                    <a:cubicBezTo>
                      <a:pt x="2758" y="7058"/>
                      <a:pt x="2754" y="7153"/>
                      <a:pt x="2687" y="7178"/>
                    </a:cubicBezTo>
                    <a:cubicBezTo>
                      <a:pt x="2679" y="7180"/>
                      <a:pt x="2670" y="7181"/>
                      <a:pt x="2661" y="7181"/>
                    </a:cubicBezTo>
                    <a:cubicBezTo>
                      <a:pt x="2589" y="7181"/>
                      <a:pt x="2519" y="7118"/>
                      <a:pt x="2519" y="7118"/>
                    </a:cubicBezTo>
                    <a:cubicBezTo>
                      <a:pt x="2519" y="7118"/>
                      <a:pt x="2469" y="6980"/>
                      <a:pt x="2499" y="6940"/>
                    </a:cubicBezTo>
                    <a:cubicBezTo>
                      <a:pt x="2505" y="6928"/>
                      <a:pt x="2514" y="6923"/>
                      <a:pt x="2527" y="6923"/>
                    </a:cubicBezTo>
                    <a:cubicBezTo>
                      <a:pt x="2536" y="6923"/>
                      <a:pt x="2546" y="6926"/>
                      <a:pt x="2559" y="6930"/>
                    </a:cubicBezTo>
                    <a:cubicBezTo>
                      <a:pt x="2687" y="6980"/>
                      <a:pt x="2618" y="6960"/>
                      <a:pt x="2697" y="6980"/>
                    </a:cubicBezTo>
                    <a:lnTo>
                      <a:pt x="2727" y="6980"/>
                    </a:lnTo>
                    <a:cubicBezTo>
                      <a:pt x="2740" y="6983"/>
                      <a:pt x="2752" y="6985"/>
                      <a:pt x="2762" y="6985"/>
                    </a:cubicBezTo>
                    <a:cubicBezTo>
                      <a:pt x="2781" y="6985"/>
                      <a:pt x="2790" y="6976"/>
                      <a:pt x="2777" y="6950"/>
                    </a:cubicBezTo>
                    <a:cubicBezTo>
                      <a:pt x="2767" y="6930"/>
                      <a:pt x="2757" y="6910"/>
                      <a:pt x="2737" y="6890"/>
                    </a:cubicBezTo>
                    <a:cubicBezTo>
                      <a:pt x="2663" y="6789"/>
                      <a:pt x="2539" y="6731"/>
                      <a:pt x="2640" y="6731"/>
                    </a:cubicBezTo>
                    <a:cubicBezTo>
                      <a:pt x="2648" y="6731"/>
                      <a:pt x="2657" y="6731"/>
                      <a:pt x="2668" y="6732"/>
                    </a:cubicBezTo>
                    <a:cubicBezTo>
                      <a:pt x="2678" y="6732"/>
                      <a:pt x="2687" y="6733"/>
                      <a:pt x="2696" y="6733"/>
                    </a:cubicBezTo>
                    <a:cubicBezTo>
                      <a:pt x="2758" y="6733"/>
                      <a:pt x="2779" y="6715"/>
                      <a:pt x="2792" y="6715"/>
                    </a:cubicBezTo>
                    <a:cubicBezTo>
                      <a:pt x="2801" y="6715"/>
                      <a:pt x="2806" y="6721"/>
                      <a:pt x="2816" y="6742"/>
                    </a:cubicBezTo>
                    <a:cubicBezTo>
                      <a:pt x="2816" y="6752"/>
                      <a:pt x="2826" y="6761"/>
                      <a:pt x="2836" y="6791"/>
                    </a:cubicBezTo>
                    <a:cubicBezTo>
                      <a:pt x="2879" y="6891"/>
                      <a:pt x="2927" y="6991"/>
                      <a:pt x="2939" y="6991"/>
                    </a:cubicBezTo>
                    <a:cubicBezTo>
                      <a:pt x="2944" y="6991"/>
                      <a:pt x="2944" y="6976"/>
                      <a:pt x="2935" y="6940"/>
                    </a:cubicBezTo>
                    <a:cubicBezTo>
                      <a:pt x="2915" y="6801"/>
                      <a:pt x="2906" y="6841"/>
                      <a:pt x="2906" y="6752"/>
                    </a:cubicBezTo>
                    <a:cubicBezTo>
                      <a:pt x="2906" y="6742"/>
                      <a:pt x="2896" y="6722"/>
                      <a:pt x="2896" y="6712"/>
                    </a:cubicBezTo>
                    <a:cubicBezTo>
                      <a:pt x="2887" y="6638"/>
                      <a:pt x="2872" y="6551"/>
                      <a:pt x="2907" y="6551"/>
                    </a:cubicBezTo>
                    <a:cubicBezTo>
                      <a:pt x="2914" y="6551"/>
                      <a:pt x="2923" y="6555"/>
                      <a:pt x="2935" y="6563"/>
                    </a:cubicBezTo>
                    <a:cubicBezTo>
                      <a:pt x="3015" y="6613"/>
                      <a:pt x="3074" y="6593"/>
                      <a:pt x="3084" y="6672"/>
                    </a:cubicBezTo>
                    <a:cubicBezTo>
                      <a:pt x="3084" y="6682"/>
                      <a:pt x="3084" y="6702"/>
                      <a:pt x="3094" y="6712"/>
                    </a:cubicBezTo>
                    <a:cubicBezTo>
                      <a:pt x="3102" y="6785"/>
                      <a:pt x="3124" y="6898"/>
                      <a:pt x="3153" y="6898"/>
                    </a:cubicBezTo>
                    <a:cubicBezTo>
                      <a:pt x="3159" y="6898"/>
                      <a:pt x="3166" y="6893"/>
                      <a:pt x="3173" y="6880"/>
                    </a:cubicBezTo>
                    <a:cubicBezTo>
                      <a:pt x="3213" y="6801"/>
                      <a:pt x="3213" y="6841"/>
                      <a:pt x="3173" y="6732"/>
                    </a:cubicBezTo>
                    <a:cubicBezTo>
                      <a:pt x="3173" y="6722"/>
                      <a:pt x="3163" y="6712"/>
                      <a:pt x="3163" y="6692"/>
                    </a:cubicBezTo>
                    <a:cubicBezTo>
                      <a:pt x="3144" y="6642"/>
                      <a:pt x="3134" y="6613"/>
                      <a:pt x="3124" y="6583"/>
                    </a:cubicBezTo>
                    <a:cubicBezTo>
                      <a:pt x="3114" y="6523"/>
                      <a:pt x="3114" y="6504"/>
                      <a:pt x="3153" y="6494"/>
                    </a:cubicBezTo>
                    <a:cubicBezTo>
                      <a:pt x="3158" y="6493"/>
                      <a:pt x="3161" y="6492"/>
                      <a:pt x="3165" y="6492"/>
                    </a:cubicBezTo>
                    <a:cubicBezTo>
                      <a:pt x="3197" y="6492"/>
                      <a:pt x="3215" y="6529"/>
                      <a:pt x="3233" y="6573"/>
                    </a:cubicBezTo>
                    <a:cubicBezTo>
                      <a:pt x="3233" y="6593"/>
                      <a:pt x="3243" y="6623"/>
                      <a:pt x="3253" y="6642"/>
                    </a:cubicBezTo>
                    <a:cubicBezTo>
                      <a:pt x="3272" y="6682"/>
                      <a:pt x="3292" y="6712"/>
                      <a:pt x="3302" y="6732"/>
                    </a:cubicBezTo>
                    <a:cubicBezTo>
                      <a:pt x="3332" y="6761"/>
                      <a:pt x="3352" y="6791"/>
                      <a:pt x="3381" y="6831"/>
                    </a:cubicBezTo>
                    <a:cubicBezTo>
                      <a:pt x="3409" y="6875"/>
                      <a:pt x="3445" y="6912"/>
                      <a:pt x="3472" y="6912"/>
                    </a:cubicBezTo>
                    <a:cubicBezTo>
                      <a:pt x="3494" y="6912"/>
                      <a:pt x="3510" y="6888"/>
                      <a:pt x="3510" y="6821"/>
                    </a:cubicBezTo>
                    <a:cubicBezTo>
                      <a:pt x="3510" y="6761"/>
                      <a:pt x="3481" y="6732"/>
                      <a:pt x="3461" y="6702"/>
                    </a:cubicBezTo>
                    <a:cubicBezTo>
                      <a:pt x="3431" y="6672"/>
                      <a:pt x="3401" y="6662"/>
                      <a:pt x="3451" y="6623"/>
                    </a:cubicBezTo>
                    <a:cubicBezTo>
                      <a:pt x="3468" y="6611"/>
                      <a:pt x="3489" y="6606"/>
                      <a:pt x="3509" y="6606"/>
                    </a:cubicBezTo>
                    <a:cubicBezTo>
                      <a:pt x="3524" y="6606"/>
                      <a:pt x="3538" y="6609"/>
                      <a:pt x="3550" y="6613"/>
                    </a:cubicBezTo>
                    <a:cubicBezTo>
                      <a:pt x="3560" y="6613"/>
                      <a:pt x="3569" y="6613"/>
                      <a:pt x="3576" y="6613"/>
                    </a:cubicBezTo>
                    <a:cubicBezTo>
                      <a:pt x="3598" y="6613"/>
                      <a:pt x="3607" y="6608"/>
                      <a:pt x="3600" y="6563"/>
                    </a:cubicBezTo>
                    <a:cubicBezTo>
                      <a:pt x="3600" y="6553"/>
                      <a:pt x="3600" y="6543"/>
                      <a:pt x="3600" y="6533"/>
                    </a:cubicBezTo>
                    <a:cubicBezTo>
                      <a:pt x="3600" y="6474"/>
                      <a:pt x="3610" y="6454"/>
                      <a:pt x="3560" y="6444"/>
                    </a:cubicBezTo>
                    <a:lnTo>
                      <a:pt x="3520" y="6444"/>
                    </a:lnTo>
                    <a:cubicBezTo>
                      <a:pt x="3459" y="6444"/>
                      <a:pt x="3402" y="6474"/>
                      <a:pt x="3372" y="6474"/>
                    </a:cubicBezTo>
                    <a:cubicBezTo>
                      <a:pt x="3353" y="6474"/>
                      <a:pt x="3344" y="6462"/>
                      <a:pt x="3352" y="6424"/>
                    </a:cubicBezTo>
                    <a:cubicBezTo>
                      <a:pt x="3372" y="6325"/>
                      <a:pt x="3421" y="6345"/>
                      <a:pt x="3451" y="6335"/>
                    </a:cubicBezTo>
                    <a:cubicBezTo>
                      <a:pt x="3481" y="6335"/>
                      <a:pt x="3431" y="6246"/>
                      <a:pt x="3431" y="6246"/>
                    </a:cubicBezTo>
                    <a:cubicBezTo>
                      <a:pt x="3431" y="6246"/>
                      <a:pt x="3401" y="6256"/>
                      <a:pt x="3362" y="6266"/>
                    </a:cubicBezTo>
                    <a:cubicBezTo>
                      <a:pt x="3323" y="6282"/>
                      <a:pt x="3268" y="6296"/>
                      <a:pt x="3225" y="6296"/>
                    </a:cubicBezTo>
                    <a:cubicBezTo>
                      <a:pt x="3190" y="6296"/>
                      <a:pt x="3162" y="6287"/>
                      <a:pt x="3153" y="6266"/>
                    </a:cubicBezTo>
                    <a:cubicBezTo>
                      <a:pt x="3119" y="6189"/>
                      <a:pt x="3255" y="6067"/>
                      <a:pt x="3216" y="6067"/>
                    </a:cubicBezTo>
                    <a:cubicBezTo>
                      <a:pt x="3210" y="6067"/>
                      <a:pt x="3200" y="6070"/>
                      <a:pt x="3183" y="6077"/>
                    </a:cubicBezTo>
                    <a:cubicBezTo>
                      <a:pt x="3111" y="6108"/>
                      <a:pt x="3068" y="6145"/>
                      <a:pt x="3022" y="6145"/>
                    </a:cubicBezTo>
                    <a:cubicBezTo>
                      <a:pt x="2994" y="6145"/>
                      <a:pt x="2964" y="6130"/>
                      <a:pt x="2925" y="6087"/>
                    </a:cubicBezTo>
                    <a:cubicBezTo>
                      <a:pt x="2906" y="6067"/>
                      <a:pt x="2896" y="6057"/>
                      <a:pt x="2876" y="6038"/>
                    </a:cubicBezTo>
                    <a:cubicBezTo>
                      <a:pt x="2816" y="5978"/>
                      <a:pt x="2787" y="5978"/>
                      <a:pt x="2737" y="5929"/>
                    </a:cubicBezTo>
                    <a:cubicBezTo>
                      <a:pt x="2687" y="5869"/>
                      <a:pt x="2668" y="5869"/>
                      <a:pt x="2638" y="5829"/>
                    </a:cubicBezTo>
                    <a:cubicBezTo>
                      <a:pt x="2612" y="5795"/>
                      <a:pt x="2654" y="5715"/>
                      <a:pt x="2685" y="5715"/>
                    </a:cubicBezTo>
                    <a:cubicBezTo>
                      <a:pt x="2689" y="5715"/>
                      <a:pt x="2694" y="5717"/>
                      <a:pt x="2697" y="5720"/>
                    </a:cubicBezTo>
                    <a:cubicBezTo>
                      <a:pt x="2727" y="5740"/>
                      <a:pt x="2717" y="5800"/>
                      <a:pt x="2787" y="5879"/>
                    </a:cubicBezTo>
                    <a:cubicBezTo>
                      <a:pt x="2889" y="5991"/>
                      <a:pt x="2938" y="6033"/>
                      <a:pt x="2957" y="6033"/>
                    </a:cubicBezTo>
                    <a:cubicBezTo>
                      <a:pt x="2990" y="6033"/>
                      <a:pt x="2921" y="5896"/>
                      <a:pt x="2876" y="5800"/>
                    </a:cubicBezTo>
                    <a:cubicBezTo>
                      <a:pt x="2796" y="5661"/>
                      <a:pt x="2727" y="5750"/>
                      <a:pt x="2747" y="5641"/>
                    </a:cubicBezTo>
                    <a:cubicBezTo>
                      <a:pt x="2757" y="5601"/>
                      <a:pt x="2777" y="5562"/>
                      <a:pt x="2796" y="5532"/>
                    </a:cubicBezTo>
                    <a:cubicBezTo>
                      <a:pt x="2813" y="5504"/>
                      <a:pt x="2833" y="5485"/>
                      <a:pt x="2851" y="5485"/>
                    </a:cubicBezTo>
                    <a:cubicBezTo>
                      <a:pt x="2865" y="5485"/>
                      <a:pt x="2877" y="5496"/>
                      <a:pt x="2886" y="5522"/>
                    </a:cubicBezTo>
                    <a:cubicBezTo>
                      <a:pt x="2896" y="5522"/>
                      <a:pt x="2896" y="5532"/>
                      <a:pt x="2896" y="5532"/>
                    </a:cubicBezTo>
                    <a:cubicBezTo>
                      <a:pt x="2935" y="5661"/>
                      <a:pt x="2896" y="5790"/>
                      <a:pt x="2995" y="5879"/>
                    </a:cubicBezTo>
                    <a:cubicBezTo>
                      <a:pt x="3023" y="5905"/>
                      <a:pt x="3042" y="5916"/>
                      <a:pt x="3052" y="5916"/>
                    </a:cubicBezTo>
                    <a:cubicBezTo>
                      <a:pt x="3079" y="5916"/>
                      <a:pt x="3054" y="5843"/>
                      <a:pt x="3005" y="5730"/>
                    </a:cubicBezTo>
                    <a:cubicBezTo>
                      <a:pt x="2975" y="5641"/>
                      <a:pt x="2935" y="5552"/>
                      <a:pt x="2935" y="5492"/>
                    </a:cubicBezTo>
                    <a:cubicBezTo>
                      <a:pt x="2928" y="5456"/>
                      <a:pt x="2931" y="5431"/>
                      <a:pt x="2953" y="5431"/>
                    </a:cubicBezTo>
                    <a:cubicBezTo>
                      <a:pt x="2961" y="5431"/>
                      <a:pt x="2971" y="5434"/>
                      <a:pt x="2985" y="5443"/>
                    </a:cubicBezTo>
                    <a:lnTo>
                      <a:pt x="2995" y="5443"/>
                    </a:lnTo>
                    <a:cubicBezTo>
                      <a:pt x="3104" y="5522"/>
                      <a:pt x="2995" y="5433"/>
                      <a:pt x="3054" y="5542"/>
                    </a:cubicBezTo>
                    <a:cubicBezTo>
                      <a:pt x="3087" y="5596"/>
                      <a:pt x="3194" y="5653"/>
                      <a:pt x="3276" y="5653"/>
                    </a:cubicBezTo>
                    <a:cubicBezTo>
                      <a:pt x="3343" y="5653"/>
                      <a:pt x="3394" y="5614"/>
                      <a:pt x="3372" y="5502"/>
                    </a:cubicBezTo>
                    <a:cubicBezTo>
                      <a:pt x="3349" y="5407"/>
                      <a:pt x="3323" y="5385"/>
                      <a:pt x="3297" y="5385"/>
                    </a:cubicBezTo>
                    <a:cubicBezTo>
                      <a:pt x="3275" y="5385"/>
                      <a:pt x="3252" y="5401"/>
                      <a:pt x="3232" y="5401"/>
                    </a:cubicBezTo>
                    <a:cubicBezTo>
                      <a:pt x="3214" y="5401"/>
                      <a:pt x="3197" y="5389"/>
                      <a:pt x="3183" y="5344"/>
                    </a:cubicBezTo>
                    <a:cubicBezTo>
                      <a:pt x="3173" y="5304"/>
                      <a:pt x="3163" y="5264"/>
                      <a:pt x="3153" y="5234"/>
                    </a:cubicBezTo>
                    <a:cubicBezTo>
                      <a:pt x="3144" y="5195"/>
                      <a:pt x="3134" y="5165"/>
                      <a:pt x="3114" y="5135"/>
                    </a:cubicBezTo>
                    <a:cubicBezTo>
                      <a:pt x="3104" y="5115"/>
                      <a:pt x="3084" y="5096"/>
                      <a:pt x="3054" y="5086"/>
                    </a:cubicBezTo>
                    <a:cubicBezTo>
                      <a:pt x="3052" y="5085"/>
                      <a:pt x="3049" y="5084"/>
                      <a:pt x="3046" y="5084"/>
                    </a:cubicBezTo>
                    <a:cubicBezTo>
                      <a:pt x="3016" y="5084"/>
                      <a:pt x="2971" y="5129"/>
                      <a:pt x="2935" y="5165"/>
                    </a:cubicBezTo>
                    <a:cubicBezTo>
                      <a:pt x="2906" y="5195"/>
                      <a:pt x="2876" y="5225"/>
                      <a:pt x="2866" y="5225"/>
                    </a:cubicBezTo>
                    <a:cubicBezTo>
                      <a:pt x="2829" y="5225"/>
                      <a:pt x="2800" y="5033"/>
                      <a:pt x="2862" y="5033"/>
                    </a:cubicBezTo>
                    <a:cubicBezTo>
                      <a:pt x="2866" y="5033"/>
                      <a:pt x="2871" y="5034"/>
                      <a:pt x="2876" y="5036"/>
                    </a:cubicBezTo>
                    <a:cubicBezTo>
                      <a:pt x="2898" y="5044"/>
                      <a:pt x="2916" y="5048"/>
                      <a:pt x="2929" y="5048"/>
                    </a:cubicBezTo>
                    <a:cubicBezTo>
                      <a:pt x="2966" y="5048"/>
                      <a:pt x="2955" y="5009"/>
                      <a:pt x="2866" y="4897"/>
                    </a:cubicBezTo>
                    <a:cubicBezTo>
                      <a:pt x="2866" y="4887"/>
                      <a:pt x="2866" y="4887"/>
                      <a:pt x="2866" y="4887"/>
                    </a:cubicBezTo>
                    <a:cubicBezTo>
                      <a:pt x="2754" y="4750"/>
                      <a:pt x="2799" y="4642"/>
                      <a:pt x="2858" y="4642"/>
                    </a:cubicBezTo>
                    <a:cubicBezTo>
                      <a:pt x="2867" y="4642"/>
                      <a:pt x="2877" y="4644"/>
                      <a:pt x="2886" y="4649"/>
                    </a:cubicBezTo>
                    <a:cubicBezTo>
                      <a:pt x="2935" y="4669"/>
                      <a:pt x="2945" y="4749"/>
                      <a:pt x="2965" y="4818"/>
                    </a:cubicBezTo>
                    <a:cubicBezTo>
                      <a:pt x="2975" y="4887"/>
                      <a:pt x="2975" y="4957"/>
                      <a:pt x="2995" y="4957"/>
                    </a:cubicBezTo>
                    <a:cubicBezTo>
                      <a:pt x="3000" y="4962"/>
                      <a:pt x="3012" y="4964"/>
                      <a:pt x="3028" y="4964"/>
                    </a:cubicBezTo>
                    <a:cubicBezTo>
                      <a:pt x="3044" y="4964"/>
                      <a:pt x="3064" y="4962"/>
                      <a:pt x="3084" y="4957"/>
                    </a:cubicBezTo>
                    <a:cubicBezTo>
                      <a:pt x="3144" y="4937"/>
                      <a:pt x="3193" y="4887"/>
                      <a:pt x="3134" y="4749"/>
                    </a:cubicBezTo>
                    <a:cubicBezTo>
                      <a:pt x="3134" y="4739"/>
                      <a:pt x="3124" y="4729"/>
                      <a:pt x="3124" y="4729"/>
                    </a:cubicBezTo>
                    <a:cubicBezTo>
                      <a:pt x="3025" y="4521"/>
                      <a:pt x="2975" y="4610"/>
                      <a:pt x="2935" y="4550"/>
                    </a:cubicBezTo>
                    <a:cubicBezTo>
                      <a:pt x="2902" y="4492"/>
                      <a:pt x="2883" y="4265"/>
                      <a:pt x="2824" y="4265"/>
                    </a:cubicBezTo>
                    <a:cubicBezTo>
                      <a:pt x="2813" y="4265"/>
                      <a:pt x="2801" y="4274"/>
                      <a:pt x="2787" y="4293"/>
                    </a:cubicBezTo>
                    <a:cubicBezTo>
                      <a:pt x="2721" y="4373"/>
                      <a:pt x="2698" y="4479"/>
                      <a:pt x="2659" y="4479"/>
                    </a:cubicBezTo>
                    <a:cubicBezTo>
                      <a:pt x="2645" y="4479"/>
                      <a:pt x="2629" y="4466"/>
                      <a:pt x="2608" y="4431"/>
                    </a:cubicBezTo>
                    <a:cubicBezTo>
                      <a:pt x="2539" y="4312"/>
                      <a:pt x="2568" y="4203"/>
                      <a:pt x="2459" y="4164"/>
                    </a:cubicBezTo>
                    <a:cubicBezTo>
                      <a:pt x="2350" y="4134"/>
                      <a:pt x="2360" y="4074"/>
                      <a:pt x="2360" y="4025"/>
                    </a:cubicBezTo>
                    <a:cubicBezTo>
                      <a:pt x="2360" y="3971"/>
                      <a:pt x="2295" y="3770"/>
                      <a:pt x="2357" y="3770"/>
                    </a:cubicBezTo>
                    <a:cubicBezTo>
                      <a:pt x="2363" y="3770"/>
                      <a:pt x="2371" y="3772"/>
                      <a:pt x="2380" y="3777"/>
                    </a:cubicBezTo>
                    <a:cubicBezTo>
                      <a:pt x="2479" y="3826"/>
                      <a:pt x="2449" y="3896"/>
                      <a:pt x="2529" y="4035"/>
                    </a:cubicBezTo>
                    <a:cubicBezTo>
                      <a:pt x="2572" y="4105"/>
                      <a:pt x="2623" y="4139"/>
                      <a:pt x="2657" y="4139"/>
                    </a:cubicBezTo>
                    <a:cubicBezTo>
                      <a:pt x="2686" y="4139"/>
                      <a:pt x="2701" y="4114"/>
                      <a:pt x="2687" y="4064"/>
                    </a:cubicBezTo>
                    <a:cubicBezTo>
                      <a:pt x="2673" y="4011"/>
                      <a:pt x="2675" y="3979"/>
                      <a:pt x="2691" y="3979"/>
                    </a:cubicBezTo>
                    <a:cubicBezTo>
                      <a:pt x="2709" y="3979"/>
                      <a:pt x="2741" y="4013"/>
                      <a:pt x="2787" y="4094"/>
                    </a:cubicBezTo>
                    <a:cubicBezTo>
                      <a:pt x="2828" y="4168"/>
                      <a:pt x="2867" y="4177"/>
                      <a:pt x="2909" y="4177"/>
                    </a:cubicBezTo>
                    <a:cubicBezTo>
                      <a:pt x="2924" y="4177"/>
                      <a:pt x="2939" y="4176"/>
                      <a:pt x="2955" y="4176"/>
                    </a:cubicBezTo>
                    <a:cubicBezTo>
                      <a:pt x="2991" y="4176"/>
                      <a:pt x="3030" y="4182"/>
                      <a:pt x="3074" y="4223"/>
                    </a:cubicBezTo>
                    <a:cubicBezTo>
                      <a:pt x="3108" y="4257"/>
                      <a:pt x="3148" y="4271"/>
                      <a:pt x="3181" y="4271"/>
                    </a:cubicBezTo>
                    <a:cubicBezTo>
                      <a:pt x="3245" y="4271"/>
                      <a:pt x="3285" y="4219"/>
                      <a:pt x="3213" y="4154"/>
                    </a:cubicBezTo>
                    <a:cubicBezTo>
                      <a:pt x="3203" y="4144"/>
                      <a:pt x="3193" y="4134"/>
                      <a:pt x="3183" y="4124"/>
                    </a:cubicBezTo>
                    <a:cubicBezTo>
                      <a:pt x="3084" y="4055"/>
                      <a:pt x="3015" y="4035"/>
                      <a:pt x="2965" y="4015"/>
                    </a:cubicBezTo>
                    <a:cubicBezTo>
                      <a:pt x="2935" y="4005"/>
                      <a:pt x="2906" y="3995"/>
                      <a:pt x="2915" y="3975"/>
                    </a:cubicBezTo>
                    <a:cubicBezTo>
                      <a:pt x="2915" y="3943"/>
                      <a:pt x="2876" y="3851"/>
                      <a:pt x="2937" y="3851"/>
                    </a:cubicBezTo>
                    <a:cubicBezTo>
                      <a:pt x="2951" y="3851"/>
                      <a:pt x="2969" y="3855"/>
                      <a:pt x="2995" y="3866"/>
                    </a:cubicBezTo>
                    <a:cubicBezTo>
                      <a:pt x="3020" y="3879"/>
                      <a:pt x="3045" y="3885"/>
                      <a:pt x="3067" y="3885"/>
                    </a:cubicBezTo>
                    <a:cubicBezTo>
                      <a:pt x="3114" y="3885"/>
                      <a:pt x="3150" y="3860"/>
                      <a:pt x="3163" y="3826"/>
                    </a:cubicBezTo>
                    <a:cubicBezTo>
                      <a:pt x="3183" y="3787"/>
                      <a:pt x="3183" y="3737"/>
                      <a:pt x="3144" y="3688"/>
                    </a:cubicBezTo>
                    <a:cubicBezTo>
                      <a:pt x="3134" y="3668"/>
                      <a:pt x="3124" y="3658"/>
                      <a:pt x="3104" y="3648"/>
                    </a:cubicBezTo>
                    <a:cubicBezTo>
                      <a:pt x="3064" y="3595"/>
                      <a:pt x="3029" y="3577"/>
                      <a:pt x="2980" y="3577"/>
                    </a:cubicBezTo>
                    <a:cubicBezTo>
                      <a:pt x="2956" y="3577"/>
                      <a:pt x="2929" y="3582"/>
                      <a:pt x="2896" y="3589"/>
                    </a:cubicBezTo>
                    <a:cubicBezTo>
                      <a:pt x="2804" y="3613"/>
                      <a:pt x="2706" y="3721"/>
                      <a:pt x="2642" y="3721"/>
                    </a:cubicBezTo>
                    <a:cubicBezTo>
                      <a:pt x="2629" y="3721"/>
                      <a:pt x="2618" y="3717"/>
                      <a:pt x="2608" y="3708"/>
                    </a:cubicBezTo>
                    <a:cubicBezTo>
                      <a:pt x="2549" y="3648"/>
                      <a:pt x="2658" y="3559"/>
                      <a:pt x="2578" y="3549"/>
                    </a:cubicBezTo>
                    <a:cubicBezTo>
                      <a:pt x="2499" y="3539"/>
                      <a:pt x="2231" y="3519"/>
                      <a:pt x="2321" y="3440"/>
                    </a:cubicBezTo>
                    <a:cubicBezTo>
                      <a:pt x="2400" y="3370"/>
                      <a:pt x="2449" y="3271"/>
                      <a:pt x="2449" y="3271"/>
                    </a:cubicBezTo>
                    <a:cubicBezTo>
                      <a:pt x="2449" y="3271"/>
                      <a:pt x="2491" y="3099"/>
                      <a:pt x="2551" y="3099"/>
                    </a:cubicBezTo>
                    <a:cubicBezTo>
                      <a:pt x="2569" y="3099"/>
                      <a:pt x="2588" y="3114"/>
                      <a:pt x="2608" y="3152"/>
                    </a:cubicBezTo>
                    <a:cubicBezTo>
                      <a:pt x="2663" y="3256"/>
                      <a:pt x="2703" y="3289"/>
                      <a:pt x="2733" y="3289"/>
                    </a:cubicBezTo>
                    <a:cubicBezTo>
                      <a:pt x="2751" y="3289"/>
                      <a:pt x="2765" y="3276"/>
                      <a:pt x="2777" y="3261"/>
                    </a:cubicBezTo>
                    <a:cubicBezTo>
                      <a:pt x="2800" y="3231"/>
                      <a:pt x="2799" y="3159"/>
                      <a:pt x="2811" y="3159"/>
                    </a:cubicBezTo>
                    <a:cubicBezTo>
                      <a:pt x="2815" y="3159"/>
                      <a:pt x="2819" y="3166"/>
                      <a:pt x="2826" y="3182"/>
                    </a:cubicBezTo>
                    <a:cubicBezTo>
                      <a:pt x="2839" y="3217"/>
                      <a:pt x="2878" y="3239"/>
                      <a:pt x="2907" y="3239"/>
                    </a:cubicBezTo>
                    <a:cubicBezTo>
                      <a:pt x="2944" y="3239"/>
                      <a:pt x="2966" y="3205"/>
                      <a:pt x="2906" y="3122"/>
                    </a:cubicBezTo>
                    <a:cubicBezTo>
                      <a:pt x="2806" y="2990"/>
                      <a:pt x="2748" y="2892"/>
                      <a:pt x="2703" y="2892"/>
                    </a:cubicBezTo>
                    <a:cubicBezTo>
                      <a:pt x="2694" y="2892"/>
                      <a:pt x="2686" y="2896"/>
                      <a:pt x="2677" y="2904"/>
                    </a:cubicBezTo>
                    <a:cubicBezTo>
                      <a:pt x="2667" y="2917"/>
                      <a:pt x="2660" y="2922"/>
                      <a:pt x="2654" y="2922"/>
                    </a:cubicBezTo>
                    <a:cubicBezTo>
                      <a:pt x="2630" y="2922"/>
                      <a:pt x="2623" y="2844"/>
                      <a:pt x="2529" y="2766"/>
                    </a:cubicBezTo>
                    <a:cubicBezTo>
                      <a:pt x="2483" y="2728"/>
                      <a:pt x="2447" y="2720"/>
                      <a:pt x="2417" y="2720"/>
                    </a:cubicBezTo>
                    <a:cubicBezTo>
                      <a:pt x="2397" y="2720"/>
                      <a:pt x="2379" y="2724"/>
                      <a:pt x="2361" y="2724"/>
                    </a:cubicBezTo>
                    <a:cubicBezTo>
                      <a:pt x="2344" y="2724"/>
                      <a:pt x="2328" y="2720"/>
                      <a:pt x="2311" y="2706"/>
                    </a:cubicBezTo>
                    <a:cubicBezTo>
                      <a:pt x="2251" y="2647"/>
                      <a:pt x="2053" y="2577"/>
                      <a:pt x="2192" y="2488"/>
                    </a:cubicBezTo>
                    <a:cubicBezTo>
                      <a:pt x="2278" y="2428"/>
                      <a:pt x="2325" y="2390"/>
                      <a:pt x="2361" y="2390"/>
                    </a:cubicBezTo>
                    <a:cubicBezTo>
                      <a:pt x="2378" y="2390"/>
                      <a:pt x="2394" y="2399"/>
                      <a:pt x="2410" y="2419"/>
                    </a:cubicBezTo>
                    <a:cubicBezTo>
                      <a:pt x="2428" y="2434"/>
                      <a:pt x="2454" y="2442"/>
                      <a:pt x="2481" y="2442"/>
                    </a:cubicBezTo>
                    <a:cubicBezTo>
                      <a:pt x="2540" y="2442"/>
                      <a:pt x="2607" y="2404"/>
                      <a:pt x="2628" y="2329"/>
                    </a:cubicBezTo>
                    <a:cubicBezTo>
                      <a:pt x="2637" y="2304"/>
                      <a:pt x="2648" y="2295"/>
                      <a:pt x="2660" y="2295"/>
                    </a:cubicBezTo>
                    <a:cubicBezTo>
                      <a:pt x="2686" y="2295"/>
                      <a:pt x="2714" y="2339"/>
                      <a:pt x="2721" y="2339"/>
                    </a:cubicBezTo>
                    <a:cubicBezTo>
                      <a:pt x="2725" y="2339"/>
                      <a:pt x="2725" y="2329"/>
                      <a:pt x="2717" y="2300"/>
                    </a:cubicBezTo>
                    <a:cubicBezTo>
                      <a:pt x="2697" y="2220"/>
                      <a:pt x="2669" y="2172"/>
                      <a:pt x="2631" y="2172"/>
                    </a:cubicBezTo>
                    <a:cubicBezTo>
                      <a:pt x="2612" y="2172"/>
                      <a:pt x="2592" y="2184"/>
                      <a:pt x="2568" y="2210"/>
                    </a:cubicBezTo>
                    <a:cubicBezTo>
                      <a:pt x="2552" y="2229"/>
                      <a:pt x="2534" y="2237"/>
                      <a:pt x="2516" y="2237"/>
                    </a:cubicBezTo>
                    <a:cubicBezTo>
                      <a:pt x="2459" y="2237"/>
                      <a:pt x="2407" y="2154"/>
                      <a:pt x="2430" y="2071"/>
                    </a:cubicBezTo>
                    <a:cubicBezTo>
                      <a:pt x="2451" y="2001"/>
                      <a:pt x="2548" y="1940"/>
                      <a:pt x="2537" y="1940"/>
                    </a:cubicBezTo>
                    <a:cubicBezTo>
                      <a:pt x="2532" y="1940"/>
                      <a:pt x="2510" y="1950"/>
                      <a:pt x="2459" y="1972"/>
                    </a:cubicBezTo>
                    <a:cubicBezTo>
                      <a:pt x="2281" y="2052"/>
                      <a:pt x="2321" y="2032"/>
                      <a:pt x="2350" y="2121"/>
                    </a:cubicBezTo>
                    <a:cubicBezTo>
                      <a:pt x="2362" y="2172"/>
                      <a:pt x="2309" y="2229"/>
                      <a:pt x="2265" y="2229"/>
                    </a:cubicBezTo>
                    <a:cubicBezTo>
                      <a:pt x="2231" y="2229"/>
                      <a:pt x="2203" y="2196"/>
                      <a:pt x="2211" y="2101"/>
                    </a:cubicBezTo>
                    <a:cubicBezTo>
                      <a:pt x="2231" y="1883"/>
                      <a:pt x="2122" y="1724"/>
                      <a:pt x="2251" y="1724"/>
                    </a:cubicBezTo>
                    <a:cubicBezTo>
                      <a:pt x="2338" y="1731"/>
                      <a:pt x="2339" y="1774"/>
                      <a:pt x="2349" y="1774"/>
                    </a:cubicBezTo>
                    <a:cubicBezTo>
                      <a:pt x="2354" y="1774"/>
                      <a:pt x="2361" y="1764"/>
                      <a:pt x="2380" y="1734"/>
                    </a:cubicBezTo>
                    <a:cubicBezTo>
                      <a:pt x="2440" y="1635"/>
                      <a:pt x="2677" y="1705"/>
                      <a:pt x="2568" y="1586"/>
                    </a:cubicBezTo>
                    <a:cubicBezTo>
                      <a:pt x="2487" y="1490"/>
                      <a:pt x="2450" y="1421"/>
                      <a:pt x="2412" y="1421"/>
                    </a:cubicBezTo>
                    <a:cubicBezTo>
                      <a:pt x="2399" y="1421"/>
                      <a:pt x="2385" y="1429"/>
                      <a:pt x="2370" y="1447"/>
                    </a:cubicBezTo>
                    <a:cubicBezTo>
                      <a:pt x="2319" y="1501"/>
                      <a:pt x="2273" y="1521"/>
                      <a:pt x="2237" y="1521"/>
                    </a:cubicBezTo>
                    <a:cubicBezTo>
                      <a:pt x="2169" y="1521"/>
                      <a:pt x="2140" y="1450"/>
                      <a:pt x="2192" y="1417"/>
                    </a:cubicBezTo>
                    <a:cubicBezTo>
                      <a:pt x="2268" y="1370"/>
                      <a:pt x="2334" y="1168"/>
                      <a:pt x="2297" y="1168"/>
                    </a:cubicBezTo>
                    <a:cubicBezTo>
                      <a:pt x="2295" y="1168"/>
                      <a:pt x="2293" y="1168"/>
                      <a:pt x="2291" y="1169"/>
                    </a:cubicBezTo>
                    <a:cubicBezTo>
                      <a:pt x="2283" y="1172"/>
                      <a:pt x="2274" y="1174"/>
                      <a:pt x="2264" y="1174"/>
                    </a:cubicBezTo>
                    <a:cubicBezTo>
                      <a:pt x="2205" y="1174"/>
                      <a:pt x="2109" y="1129"/>
                      <a:pt x="2092" y="1070"/>
                    </a:cubicBezTo>
                    <a:cubicBezTo>
                      <a:pt x="2087" y="1031"/>
                      <a:pt x="2078" y="1026"/>
                      <a:pt x="2070" y="1026"/>
                    </a:cubicBezTo>
                    <a:cubicBezTo>
                      <a:pt x="2067" y="1026"/>
                      <a:pt x="2065" y="1027"/>
                      <a:pt x="2063" y="1027"/>
                    </a:cubicBezTo>
                    <a:cubicBezTo>
                      <a:pt x="2059" y="1027"/>
                      <a:pt x="2056" y="1026"/>
                      <a:pt x="2053" y="1020"/>
                    </a:cubicBezTo>
                    <a:cubicBezTo>
                      <a:pt x="2033" y="991"/>
                      <a:pt x="2083" y="812"/>
                      <a:pt x="2142" y="733"/>
                    </a:cubicBezTo>
                    <a:cubicBezTo>
                      <a:pt x="2172" y="688"/>
                      <a:pt x="2229" y="666"/>
                      <a:pt x="2215" y="666"/>
                    </a:cubicBezTo>
                    <a:cubicBezTo>
                      <a:pt x="2210" y="666"/>
                      <a:pt x="2197" y="668"/>
                      <a:pt x="2172" y="673"/>
                    </a:cubicBezTo>
                    <a:cubicBezTo>
                      <a:pt x="2097" y="688"/>
                      <a:pt x="2045" y="793"/>
                      <a:pt x="2019" y="793"/>
                    </a:cubicBezTo>
                    <a:cubicBezTo>
                      <a:pt x="2011" y="793"/>
                      <a:pt x="2006" y="782"/>
                      <a:pt x="2003" y="753"/>
                    </a:cubicBezTo>
                    <a:cubicBezTo>
                      <a:pt x="1993" y="634"/>
                      <a:pt x="2003" y="485"/>
                      <a:pt x="1964" y="406"/>
                    </a:cubicBezTo>
                    <a:cubicBezTo>
                      <a:pt x="1940" y="344"/>
                      <a:pt x="1917" y="0"/>
                      <a:pt x="19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6" name="Google Shape;4926;p31"/>
              <p:cNvSpPr/>
              <p:nvPr/>
            </p:nvSpPr>
            <p:spPr>
              <a:xfrm>
                <a:off x="10398762" y="-802430"/>
                <a:ext cx="72138" cy="4556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283" extrusionOk="0">
                    <a:moveTo>
                      <a:pt x="219" y="1"/>
                    </a:moveTo>
                    <a:cubicBezTo>
                      <a:pt x="175" y="1"/>
                      <a:pt x="140" y="114"/>
                      <a:pt x="140" y="114"/>
                    </a:cubicBezTo>
                    <a:cubicBezTo>
                      <a:pt x="140" y="114"/>
                      <a:pt x="100" y="174"/>
                      <a:pt x="41" y="223"/>
                    </a:cubicBezTo>
                    <a:cubicBezTo>
                      <a:pt x="1" y="253"/>
                      <a:pt x="70" y="273"/>
                      <a:pt x="150" y="283"/>
                    </a:cubicBezTo>
                    <a:cubicBezTo>
                      <a:pt x="288" y="94"/>
                      <a:pt x="368" y="184"/>
                      <a:pt x="427" y="114"/>
                    </a:cubicBezTo>
                    <a:cubicBezTo>
                      <a:pt x="437" y="104"/>
                      <a:pt x="447" y="84"/>
                      <a:pt x="447" y="74"/>
                    </a:cubicBezTo>
                    <a:cubicBezTo>
                      <a:pt x="437" y="74"/>
                      <a:pt x="437" y="65"/>
                      <a:pt x="427" y="55"/>
                    </a:cubicBezTo>
                    <a:cubicBezTo>
                      <a:pt x="422" y="42"/>
                      <a:pt x="419" y="37"/>
                      <a:pt x="415" y="37"/>
                    </a:cubicBezTo>
                    <a:cubicBezTo>
                      <a:pt x="406" y="37"/>
                      <a:pt x="402" y="82"/>
                      <a:pt x="388" y="104"/>
                    </a:cubicBezTo>
                    <a:cubicBezTo>
                      <a:pt x="380" y="112"/>
                      <a:pt x="369" y="120"/>
                      <a:pt x="354" y="120"/>
                    </a:cubicBezTo>
                    <a:cubicBezTo>
                      <a:pt x="332" y="120"/>
                      <a:pt x="301" y="101"/>
                      <a:pt x="259" y="35"/>
                    </a:cubicBezTo>
                    <a:cubicBezTo>
                      <a:pt x="245" y="10"/>
                      <a:pt x="232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7" name="Google Shape;4927;p31"/>
              <p:cNvSpPr/>
              <p:nvPr/>
            </p:nvSpPr>
            <p:spPr>
              <a:xfrm>
                <a:off x="10601651" y="-937368"/>
                <a:ext cx="19323" cy="1465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91" extrusionOk="0">
                    <a:moveTo>
                      <a:pt x="60" y="0"/>
                    </a:moveTo>
                    <a:cubicBezTo>
                      <a:pt x="30" y="20"/>
                      <a:pt x="10" y="40"/>
                      <a:pt x="0" y="70"/>
                    </a:cubicBezTo>
                    <a:cubicBezTo>
                      <a:pt x="30" y="80"/>
                      <a:pt x="10" y="80"/>
                      <a:pt x="50" y="80"/>
                    </a:cubicBezTo>
                    <a:cubicBezTo>
                      <a:pt x="70" y="86"/>
                      <a:pt x="86" y="91"/>
                      <a:pt x="97" y="91"/>
                    </a:cubicBezTo>
                    <a:cubicBezTo>
                      <a:pt x="119" y="91"/>
                      <a:pt x="119" y="73"/>
                      <a:pt x="79" y="20"/>
                    </a:cubicBezTo>
                    <a:cubicBezTo>
                      <a:pt x="79" y="20"/>
                      <a:pt x="70" y="1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8" name="Google Shape;4928;p31"/>
              <p:cNvSpPr/>
              <p:nvPr/>
            </p:nvSpPr>
            <p:spPr>
              <a:xfrm>
                <a:off x="10625483" y="-943809"/>
                <a:ext cx="11433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71" h="130" extrusionOk="0">
                    <a:moveTo>
                      <a:pt x="1" y="1"/>
                    </a:moveTo>
                    <a:cubicBezTo>
                      <a:pt x="21" y="60"/>
                      <a:pt x="50" y="110"/>
                      <a:pt x="60" y="130"/>
                    </a:cubicBezTo>
                    <a:cubicBezTo>
                      <a:pt x="70" y="110"/>
                      <a:pt x="70" y="100"/>
                      <a:pt x="70" y="90"/>
                    </a:cubicBezTo>
                    <a:cubicBezTo>
                      <a:pt x="60" y="40"/>
                      <a:pt x="50" y="20"/>
                      <a:pt x="50" y="11"/>
                    </a:cubicBezTo>
                    <a:cubicBezTo>
                      <a:pt x="41" y="1"/>
                      <a:pt x="2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9" name="Google Shape;4929;p31"/>
              <p:cNvSpPr/>
              <p:nvPr/>
            </p:nvSpPr>
            <p:spPr>
              <a:xfrm>
                <a:off x="10371549" y="-1684355"/>
                <a:ext cx="292417" cy="731042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4540" extrusionOk="0">
                    <a:moveTo>
                      <a:pt x="946" y="1"/>
                    </a:moveTo>
                    <a:cubicBezTo>
                      <a:pt x="944" y="1"/>
                      <a:pt x="943" y="20"/>
                      <a:pt x="943" y="68"/>
                    </a:cubicBezTo>
                    <a:lnTo>
                      <a:pt x="943" y="227"/>
                    </a:lnTo>
                    <a:cubicBezTo>
                      <a:pt x="943" y="170"/>
                      <a:pt x="941" y="149"/>
                      <a:pt x="937" y="149"/>
                    </a:cubicBezTo>
                    <a:cubicBezTo>
                      <a:pt x="924" y="149"/>
                      <a:pt x="896" y="348"/>
                      <a:pt x="874" y="386"/>
                    </a:cubicBezTo>
                    <a:cubicBezTo>
                      <a:pt x="854" y="435"/>
                      <a:pt x="864" y="435"/>
                      <a:pt x="864" y="505"/>
                    </a:cubicBezTo>
                    <a:cubicBezTo>
                      <a:pt x="864" y="505"/>
                      <a:pt x="864" y="515"/>
                      <a:pt x="864" y="515"/>
                    </a:cubicBezTo>
                    <a:cubicBezTo>
                      <a:pt x="864" y="524"/>
                      <a:pt x="864" y="524"/>
                      <a:pt x="864" y="524"/>
                    </a:cubicBezTo>
                    <a:cubicBezTo>
                      <a:pt x="860" y="549"/>
                      <a:pt x="854" y="556"/>
                      <a:pt x="844" y="556"/>
                    </a:cubicBezTo>
                    <a:cubicBezTo>
                      <a:pt x="830" y="556"/>
                      <a:pt x="806" y="540"/>
                      <a:pt x="765" y="534"/>
                    </a:cubicBezTo>
                    <a:cubicBezTo>
                      <a:pt x="760" y="534"/>
                      <a:pt x="756" y="533"/>
                      <a:pt x="753" y="533"/>
                    </a:cubicBezTo>
                    <a:cubicBezTo>
                      <a:pt x="715" y="533"/>
                      <a:pt x="742" y="575"/>
                      <a:pt x="775" y="575"/>
                    </a:cubicBezTo>
                    <a:cubicBezTo>
                      <a:pt x="778" y="575"/>
                      <a:pt x="782" y="575"/>
                      <a:pt x="785" y="574"/>
                    </a:cubicBezTo>
                    <a:cubicBezTo>
                      <a:pt x="804" y="574"/>
                      <a:pt x="824" y="594"/>
                      <a:pt x="844" y="614"/>
                    </a:cubicBezTo>
                    <a:cubicBezTo>
                      <a:pt x="844" y="624"/>
                      <a:pt x="854" y="633"/>
                      <a:pt x="854" y="643"/>
                    </a:cubicBezTo>
                    <a:cubicBezTo>
                      <a:pt x="844" y="663"/>
                      <a:pt x="745" y="693"/>
                      <a:pt x="785" y="772"/>
                    </a:cubicBezTo>
                    <a:cubicBezTo>
                      <a:pt x="805" y="814"/>
                      <a:pt x="768" y="831"/>
                      <a:pt x="734" y="831"/>
                    </a:cubicBezTo>
                    <a:cubicBezTo>
                      <a:pt x="719" y="831"/>
                      <a:pt x="704" y="828"/>
                      <a:pt x="695" y="822"/>
                    </a:cubicBezTo>
                    <a:cubicBezTo>
                      <a:pt x="691" y="821"/>
                      <a:pt x="687" y="820"/>
                      <a:pt x="683" y="820"/>
                    </a:cubicBezTo>
                    <a:cubicBezTo>
                      <a:pt x="648" y="820"/>
                      <a:pt x="622" y="855"/>
                      <a:pt x="676" y="881"/>
                    </a:cubicBezTo>
                    <a:cubicBezTo>
                      <a:pt x="725" y="921"/>
                      <a:pt x="685" y="1040"/>
                      <a:pt x="636" y="1040"/>
                    </a:cubicBezTo>
                    <a:cubicBezTo>
                      <a:pt x="600" y="1040"/>
                      <a:pt x="575" y="989"/>
                      <a:pt x="535" y="989"/>
                    </a:cubicBezTo>
                    <a:cubicBezTo>
                      <a:pt x="519" y="989"/>
                      <a:pt x="500" y="998"/>
                      <a:pt x="477" y="1020"/>
                    </a:cubicBezTo>
                    <a:cubicBezTo>
                      <a:pt x="408" y="1109"/>
                      <a:pt x="527" y="1040"/>
                      <a:pt x="566" y="1100"/>
                    </a:cubicBezTo>
                    <a:cubicBezTo>
                      <a:pt x="600" y="1158"/>
                      <a:pt x="584" y="1181"/>
                      <a:pt x="631" y="1181"/>
                    </a:cubicBezTo>
                    <a:cubicBezTo>
                      <a:pt x="640" y="1181"/>
                      <a:pt x="652" y="1180"/>
                      <a:pt x="666" y="1179"/>
                    </a:cubicBezTo>
                    <a:cubicBezTo>
                      <a:pt x="755" y="1179"/>
                      <a:pt x="725" y="1278"/>
                      <a:pt x="745" y="1427"/>
                    </a:cubicBezTo>
                    <a:cubicBezTo>
                      <a:pt x="749" y="1486"/>
                      <a:pt x="728" y="1508"/>
                      <a:pt x="704" y="1508"/>
                    </a:cubicBezTo>
                    <a:cubicBezTo>
                      <a:pt x="671" y="1508"/>
                      <a:pt x="635" y="1471"/>
                      <a:pt x="646" y="1437"/>
                    </a:cubicBezTo>
                    <a:cubicBezTo>
                      <a:pt x="666" y="1377"/>
                      <a:pt x="626" y="1347"/>
                      <a:pt x="507" y="1298"/>
                    </a:cubicBezTo>
                    <a:cubicBezTo>
                      <a:pt x="486" y="1287"/>
                      <a:pt x="473" y="1283"/>
                      <a:pt x="466" y="1283"/>
                    </a:cubicBezTo>
                    <a:cubicBezTo>
                      <a:pt x="434" y="1283"/>
                      <a:pt x="530" y="1380"/>
                      <a:pt x="547" y="1437"/>
                    </a:cubicBezTo>
                    <a:cubicBezTo>
                      <a:pt x="557" y="1471"/>
                      <a:pt x="554" y="1486"/>
                      <a:pt x="544" y="1486"/>
                    </a:cubicBezTo>
                    <a:cubicBezTo>
                      <a:pt x="534" y="1486"/>
                      <a:pt x="517" y="1471"/>
                      <a:pt x="497" y="1447"/>
                    </a:cubicBezTo>
                    <a:cubicBezTo>
                      <a:pt x="486" y="1433"/>
                      <a:pt x="476" y="1427"/>
                      <a:pt x="466" y="1427"/>
                    </a:cubicBezTo>
                    <a:cubicBezTo>
                      <a:pt x="434" y="1427"/>
                      <a:pt x="413" y="1494"/>
                      <a:pt x="398" y="1556"/>
                    </a:cubicBezTo>
                    <a:cubicBezTo>
                      <a:pt x="378" y="1635"/>
                      <a:pt x="438" y="1575"/>
                      <a:pt x="467" y="1655"/>
                    </a:cubicBezTo>
                    <a:cubicBezTo>
                      <a:pt x="474" y="1683"/>
                      <a:pt x="489" y="1694"/>
                      <a:pt x="507" y="1694"/>
                    </a:cubicBezTo>
                    <a:cubicBezTo>
                      <a:pt x="539" y="1694"/>
                      <a:pt x="581" y="1660"/>
                      <a:pt x="606" y="1635"/>
                    </a:cubicBezTo>
                    <a:cubicBezTo>
                      <a:pt x="616" y="1625"/>
                      <a:pt x="626" y="1621"/>
                      <a:pt x="637" y="1621"/>
                    </a:cubicBezTo>
                    <a:cubicBezTo>
                      <a:pt x="660" y="1621"/>
                      <a:pt x="689" y="1638"/>
                      <a:pt x="735" y="1665"/>
                    </a:cubicBezTo>
                    <a:cubicBezTo>
                      <a:pt x="735" y="1675"/>
                      <a:pt x="745" y="1675"/>
                      <a:pt x="755" y="1685"/>
                    </a:cubicBezTo>
                    <a:cubicBezTo>
                      <a:pt x="824" y="1734"/>
                      <a:pt x="755" y="1774"/>
                      <a:pt x="705" y="1803"/>
                    </a:cubicBezTo>
                    <a:cubicBezTo>
                      <a:pt x="695" y="1813"/>
                      <a:pt x="676" y="1823"/>
                      <a:pt x="676" y="1833"/>
                    </a:cubicBezTo>
                    <a:cubicBezTo>
                      <a:pt x="665" y="1841"/>
                      <a:pt x="654" y="1842"/>
                      <a:pt x="642" y="1842"/>
                    </a:cubicBezTo>
                    <a:cubicBezTo>
                      <a:pt x="630" y="1842"/>
                      <a:pt x="616" y="1840"/>
                      <a:pt x="602" y="1840"/>
                    </a:cubicBezTo>
                    <a:cubicBezTo>
                      <a:pt x="594" y="1840"/>
                      <a:pt x="585" y="1841"/>
                      <a:pt x="576" y="1843"/>
                    </a:cubicBezTo>
                    <a:cubicBezTo>
                      <a:pt x="566" y="1853"/>
                      <a:pt x="547" y="1853"/>
                      <a:pt x="527" y="1873"/>
                    </a:cubicBezTo>
                    <a:cubicBezTo>
                      <a:pt x="462" y="1930"/>
                      <a:pt x="457" y="1980"/>
                      <a:pt x="441" y="1980"/>
                    </a:cubicBezTo>
                    <a:cubicBezTo>
                      <a:pt x="437" y="1980"/>
                      <a:pt x="433" y="1977"/>
                      <a:pt x="428" y="1972"/>
                    </a:cubicBezTo>
                    <a:cubicBezTo>
                      <a:pt x="421" y="1965"/>
                      <a:pt x="413" y="1962"/>
                      <a:pt x="406" y="1962"/>
                    </a:cubicBezTo>
                    <a:cubicBezTo>
                      <a:pt x="372" y="1962"/>
                      <a:pt x="334" y="2030"/>
                      <a:pt x="269" y="2111"/>
                    </a:cubicBezTo>
                    <a:cubicBezTo>
                      <a:pt x="230" y="2172"/>
                      <a:pt x="244" y="2196"/>
                      <a:pt x="268" y="2196"/>
                    </a:cubicBezTo>
                    <a:cubicBezTo>
                      <a:pt x="286" y="2196"/>
                      <a:pt x="310" y="2182"/>
                      <a:pt x="319" y="2160"/>
                    </a:cubicBezTo>
                    <a:cubicBezTo>
                      <a:pt x="324" y="2148"/>
                      <a:pt x="327" y="2143"/>
                      <a:pt x="330" y="2143"/>
                    </a:cubicBezTo>
                    <a:cubicBezTo>
                      <a:pt x="340" y="2143"/>
                      <a:pt x="343" y="2188"/>
                      <a:pt x="358" y="2210"/>
                    </a:cubicBezTo>
                    <a:cubicBezTo>
                      <a:pt x="361" y="2215"/>
                      <a:pt x="365" y="2217"/>
                      <a:pt x="369" y="2217"/>
                    </a:cubicBezTo>
                    <a:cubicBezTo>
                      <a:pt x="391" y="2217"/>
                      <a:pt x="427" y="2152"/>
                      <a:pt x="477" y="2051"/>
                    </a:cubicBezTo>
                    <a:cubicBezTo>
                      <a:pt x="490" y="2025"/>
                      <a:pt x="500" y="2015"/>
                      <a:pt x="507" y="2015"/>
                    </a:cubicBezTo>
                    <a:cubicBezTo>
                      <a:pt x="533" y="2015"/>
                      <a:pt x="527" y="2141"/>
                      <a:pt x="527" y="2141"/>
                    </a:cubicBezTo>
                    <a:cubicBezTo>
                      <a:pt x="527" y="2141"/>
                      <a:pt x="566" y="2260"/>
                      <a:pt x="616" y="2309"/>
                    </a:cubicBezTo>
                    <a:cubicBezTo>
                      <a:pt x="636" y="2319"/>
                      <a:pt x="636" y="2339"/>
                      <a:pt x="636" y="2349"/>
                    </a:cubicBezTo>
                    <a:cubicBezTo>
                      <a:pt x="626" y="2369"/>
                      <a:pt x="586" y="2388"/>
                      <a:pt x="547" y="2388"/>
                    </a:cubicBezTo>
                    <a:cubicBezTo>
                      <a:pt x="537" y="2388"/>
                      <a:pt x="527" y="2398"/>
                      <a:pt x="527" y="2408"/>
                    </a:cubicBezTo>
                    <a:cubicBezTo>
                      <a:pt x="487" y="2418"/>
                      <a:pt x="457" y="2438"/>
                      <a:pt x="428" y="2478"/>
                    </a:cubicBezTo>
                    <a:cubicBezTo>
                      <a:pt x="417" y="2488"/>
                      <a:pt x="403" y="2493"/>
                      <a:pt x="387" y="2493"/>
                    </a:cubicBezTo>
                    <a:cubicBezTo>
                      <a:pt x="345" y="2493"/>
                      <a:pt x="287" y="2462"/>
                      <a:pt x="229" y="2448"/>
                    </a:cubicBezTo>
                    <a:cubicBezTo>
                      <a:pt x="219" y="2445"/>
                      <a:pt x="209" y="2444"/>
                      <a:pt x="200" y="2444"/>
                    </a:cubicBezTo>
                    <a:cubicBezTo>
                      <a:pt x="137" y="2444"/>
                      <a:pt x="93" y="2498"/>
                      <a:pt x="41" y="2567"/>
                    </a:cubicBezTo>
                    <a:cubicBezTo>
                      <a:pt x="3" y="2610"/>
                      <a:pt x="9" y="2627"/>
                      <a:pt x="37" y="2627"/>
                    </a:cubicBezTo>
                    <a:cubicBezTo>
                      <a:pt x="61" y="2627"/>
                      <a:pt x="99" y="2615"/>
                      <a:pt x="140" y="2597"/>
                    </a:cubicBezTo>
                    <a:cubicBezTo>
                      <a:pt x="155" y="2591"/>
                      <a:pt x="167" y="2588"/>
                      <a:pt x="177" y="2588"/>
                    </a:cubicBezTo>
                    <a:cubicBezTo>
                      <a:pt x="234" y="2588"/>
                      <a:pt x="221" y="2671"/>
                      <a:pt x="229" y="2696"/>
                    </a:cubicBezTo>
                    <a:cubicBezTo>
                      <a:pt x="229" y="2716"/>
                      <a:pt x="190" y="2765"/>
                      <a:pt x="81" y="2845"/>
                    </a:cubicBezTo>
                    <a:cubicBezTo>
                      <a:pt x="17" y="2892"/>
                      <a:pt x="21" y="2914"/>
                      <a:pt x="51" y="2914"/>
                    </a:cubicBezTo>
                    <a:cubicBezTo>
                      <a:pt x="77" y="2914"/>
                      <a:pt x="123" y="2897"/>
                      <a:pt x="160" y="2864"/>
                    </a:cubicBezTo>
                    <a:cubicBezTo>
                      <a:pt x="239" y="2785"/>
                      <a:pt x="259" y="2785"/>
                      <a:pt x="319" y="2676"/>
                    </a:cubicBezTo>
                    <a:cubicBezTo>
                      <a:pt x="340" y="2643"/>
                      <a:pt x="356" y="2630"/>
                      <a:pt x="368" y="2630"/>
                    </a:cubicBezTo>
                    <a:cubicBezTo>
                      <a:pt x="396" y="2630"/>
                      <a:pt x="402" y="2700"/>
                      <a:pt x="388" y="2755"/>
                    </a:cubicBezTo>
                    <a:cubicBezTo>
                      <a:pt x="380" y="2789"/>
                      <a:pt x="387" y="2805"/>
                      <a:pt x="403" y="2805"/>
                    </a:cubicBezTo>
                    <a:cubicBezTo>
                      <a:pt x="424" y="2805"/>
                      <a:pt x="459" y="2777"/>
                      <a:pt x="487" y="2726"/>
                    </a:cubicBezTo>
                    <a:cubicBezTo>
                      <a:pt x="547" y="2636"/>
                      <a:pt x="527" y="2626"/>
                      <a:pt x="596" y="2587"/>
                    </a:cubicBezTo>
                    <a:cubicBezTo>
                      <a:pt x="602" y="2585"/>
                      <a:pt x="607" y="2584"/>
                      <a:pt x="612" y="2584"/>
                    </a:cubicBezTo>
                    <a:cubicBezTo>
                      <a:pt x="633" y="2584"/>
                      <a:pt x="649" y="2600"/>
                      <a:pt x="666" y="2617"/>
                    </a:cubicBezTo>
                    <a:cubicBezTo>
                      <a:pt x="676" y="2646"/>
                      <a:pt x="676" y="2686"/>
                      <a:pt x="676" y="2706"/>
                    </a:cubicBezTo>
                    <a:cubicBezTo>
                      <a:pt x="676" y="2745"/>
                      <a:pt x="646" y="2755"/>
                      <a:pt x="566" y="2775"/>
                    </a:cubicBezTo>
                    <a:cubicBezTo>
                      <a:pt x="487" y="2795"/>
                      <a:pt x="507" y="2884"/>
                      <a:pt x="457" y="2964"/>
                    </a:cubicBezTo>
                    <a:cubicBezTo>
                      <a:pt x="439" y="2997"/>
                      <a:pt x="423" y="3011"/>
                      <a:pt x="407" y="3011"/>
                    </a:cubicBezTo>
                    <a:cubicBezTo>
                      <a:pt x="381" y="3011"/>
                      <a:pt x="356" y="2973"/>
                      <a:pt x="319" y="2924"/>
                    </a:cubicBezTo>
                    <a:cubicBezTo>
                      <a:pt x="305" y="2906"/>
                      <a:pt x="295" y="2899"/>
                      <a:pt x="287" y="2899"/>
                    </a:cubicBezTo>
                    <a:cubicBezTo>
                      <a:pt x="258" y="2899"/>
                      <a:pt x="255" y="2985"/>
                      <a:pt x="239" y="3023"/>
                    </a:cubicBezTo>
                    <a:cubicBezTo>
                      <a:pt x="210" y="3073"/>
                      <a:pt x="229" y="3083"/>
                      <a:pt x="160" y="3241"/>
                    </a:cubicBezTo>
                    <a:cubicBezTo>
                      <a:pt x="117" y="3340"/>
                      <a:pt x="120" y="3362"/>
                      <a:pt x="135" y="3362"/>
                    </a:cubicBezTo>
                    <a:cubicBezTo>
                      <a:pt x="145" y="3362"/>
                      <a:pt x="159" y="3354"/>
                      <a:pt x="170" y="3350"/>
                    </a:cubicBezTo>
                    <a:cubicBezTo>
                      <a:pt x="190" y="3340"/>
                      <a:pt x="279" y="3211"/>
                      <a:pt x="329" y="3192"/>
                    </a:cubicBezTo>
                    <a:cubicBezTo>
                      <a:pt x="339" y="3186"/>
                      <a:pt x="346" y="3184"/>
                      <a:pt x="349" y="3184"/>
                    </a:cubicBezTo>
                    <a:cubicBezTo>
                      <a:pt x="366" y="3184"/>
                      <a:pt x="313" y="3240"/>
                      <a:pt x="239" y="3330"/>
                    </a:cubicBezTo>
                    <a:cubicBezTo>
                      <a:pt x="195" y="3392"/>
                      <a:pt x="200" y="3409"/>
                      <a:pt x="222" y="3409"/>
                    </a:cubicBezTo>
                    <a:cubicBezTo>
                      <a:pt x="240" y="3409"/>
                      <a:pt x="267" y="3399"/>
                      <a:pt x="289" y="3390"/>
                    </a:cubicBezTo>
                    <a:cubicBezTo>
                      <a:pt x="296" y="3386"/>
                      <a:pt x="302" y="3385"/>
                      <a:pt x="307" y="3385"/>
                    </a:cubicBezTo>
                    <a:cubicBezTo>
                      <a:pt x="341" y="3385"/>
                      <a:pt x="315" y="3469"/>
                      <a:pt x="289" y="3469"/>
                    </a:cubicBezTo>
                    <a:cubicBezTo>
                      <a:pt x="265" y="3469"/>
                      <a:pt x="229" y="3444"/>
                      <a:pt x="195" y="3444"/>
                    </a:cubicBezTo>
                    <a:cubicBezTo>
                      <a:pt x="186" y="3444"/>
                      <a:pt x="178" y="3445"/>
                      <a:pt x="170" y="3449"/>
                    </a:cubicBezTo>
                    <a:cubicBezTo>
                      <a:pt x="130" y="3459"/>
                      <a:pt x="130" y="3568"/>
                      <a:pt x="100" y="3668"/>
                    </a:cubicBezTo>
                    <a:cubicBezTo>
                      <a:pt x="61" y="3777"/>
                      <a:pt x="51" y="3737"/>
                      <a:pt x="11" y="3906"/>
                    </a:cubicBezTo>
                    <a:cubicBezTo>
                      <a:pt x="0" y="3952"/>
                      <a:pt x="1" y="3970"/>
                      <a:pt x="8" y="3970"/>
                    </a:cubicBezTo>
                    <a:cubicBezTo>
                      <a:pt x="26" y="3970"/>
                      <a:pt x="92" y="3847"/>
                      <a:pt x="120" y="3796"/>
                    </a:cubicBezTo>
                    <a:cubicBezTo>
                      <a:pt x="160" y="3727"/>
                      <a:pt x="140" y="3737"/>
                      <a:pt x="210" y="3687"/>
                    </a:cubicBezTo>
                    <a:cubicBezTo>
                      <a:pt x="225" y="3678"/>
                      <a:pt x="235" y="3673"/>
                      <a:pt x="240" y="3673"/>
                    </a:cubicBezTo>
                    <a:cubicBezTo>
                      <a:pt x="263" y="3673"/>
                      <a:pt x="210" y="3748"/>
                      <a:pt x="170" y="3836"/>
                    </a:cubicBezTo>
                    <a:cubicBezTo>
                      <a:pt x="143" y="3915"/>
                      <a:pt x="152" y="3955"/>
                      <a:pt x="179" y="3955"/>
                    </a:cubicBezTo>
                    <a:cubicBezTo>
                      <a:pt x="192" y="3955"/>
                      <a:pt x="210" y="3945"/>
                      <a:pt x="229" y="3925"/>
                    </a:cubicBezTo>
                    <a:cubicBezTo>
                      <a:pt x="299" y="3856"/>
                      <a:pt x="249" y="3836"/>
                      <a:pt x="279" y="3747"/>
                    </a:cubicBezTo>
                    <a:cubicBezTo>
                      <a:pt x="287" y="3726"/>
                      <a:pt x="295" y="3718"/>
                      <a:pt x="303" y="3718"/>
                    </a:cubicBezTo>
                    <a:cubicBezTo>
                      <a:pt x="327" y="3718"/>
                      <a:pt x="351" y="3787"/>
                      <a:pt x="358" y="3846"/>
                    </a:cubicBezTo>
                    <a:cubicBezTo>
                      <a:pt x="368" y="3915"/>
                      <a:pt x="338" y="3906"/>
                      <a:pt x="289" y="4005"/>
                    </a:cubicBezTo>
                    <a:cubicBezTo>
                      <a:pt x="272" y="4035"/>
                      <a:pt x="268" y="4046"/>
                      <a:pt x="272" y="4046"/>
                    </a:cubicBezTo>
                    <a:cubicBezTo>
                      <a:pt x="280" y="4046"/>
                      <a:pt x="319" y="4005"/>
                      <a:pt x="358" y="3985"/>
                    </a:cubicBezTo>
                    <a:cubicBezTo>
                      <a:pt x="408" y="3945"/>
                      <a:pt x="398" y="3886"/>
                      <a:pt x="418" y="3866"/>
                    </a:cubicBezTo>
                    <a:cubicBezTo>
                      <a:pt x="419" y="3865"/>
                      <a:pt x="421" y="3865"/>
                      <a:pt x="423" y="3865"/>
                    </a:cubicBezTo>
                    <a:cubicBezTo>
                      <a:pt x="443" y="3865"/>
                      <a:pt x="476" y="3918"/>
                      <a:pt x="457" y="3945"/>
                    </a:cubicBezTo>
                    <a:cubicBezTo>
                      <a:pt x="438" y="3975"/>
                      <a:pt x="428" y="3975"/>
                      <a:pt x="388" y="4015"/>
                    </a:cubicBezTo>
                    <a:cubicBezTo>
                      <a:pt x="348" y="4054"/>
                      <a:pt x="378" y="4064"/>
                      <a:pt x="309" y="4144"/>
                    </a:cubicBezTo>
                    <a:cubicBezTo>
                      <a:pt x="292" y="4163"/>
                      <a:pt x="278" y="4170"/>
                      <a:pt x="266" y="4170"/>
                    </a:cubicBezTo>
                    <a:cubicBezTo>
                      <a:pt x="226" y="4170"/>
                      <a:pt x="200" y="4094"/>
                      <a:pt x="140" y="4064"/>
                    </a:cubicBezTo>
                    <a:cubicBezTo>
                      <a:pt x="127" y="4059"/>
                      <a:pt x="118" y="4057"/>
                      <a:pt x="112" y="4057"/>
                    </a:cubicBezTo>
                    <a:cubicBezTo>
                      <a:pt x="81" y="4057"/>
                      <a:pt x="127" y="4114"/>
                      <a:pt x="110" y="4163"/>
                    </a:cubicBezTo>
                    <a:cubicBezTo>
                      <a:pt x="100" y="4173"/>
                      <a:pt x="81" y="4183"/>
                      <a:pt x="71" y="4193"/>
                    </a:cubicBezTo>
                    <a:cubicBezTo>
                      <a:pt x="93" y="4215"/>
                      <a:pt x="132" y="4227"/>
                      <a:pt x="163" y="4227"/>
                    </a:cubicBezTo>
                    <a:cubicBezTo>
                      <a:pt x="173" y="4227"/>
                      <a:pt x="182" y="4225"/>
                      <a:pt x="190" y="4223"/>
                    </a:cubicBezTo>
                    <a:cubicBezTo>
                      <a:pt x="191" y="4222"/>
                      <a:pt x="192" y="4222"/>
                      <a:pt x="193" y="4222"/>
                    </a:cubicBezTo>
                    <a:cubicBezTo>
                      <a:pt x="225" y="4222"/>
                      <a:pt x="168" y="4353"/>
                      <a:pt x="110" y="4391"/>
                    </a:cubicBezTo>
                    <a:cubicBezTo>
                      <a:pt x="110" y="4391"/>
                      <a:pt x="110" y="4391"/>
                      <a:pt x="100" y="4401"/>
                    </a:cubicBezTo>
                    <a:lnTo>
                      <a:pt x="110" y="4401"/>
                    </a:lnTo>
                    <a:cubicBezTo>
                      <a:pt x="130" y="4401"/>
                      <a:pt x="130" y="4411"/>
                      <a:pt x="110" y="4441"/>
                    </a:cubicBezTo>
                    <a:cubicBezTo>
                      <a:pt x="121" y="4448"/>
                      <a:pt x="135" y="4453"/>
                      <a:pt x="151" y="4453"/>
                    </a:cubicBezTo>
                    <a:cubicBezTo>
                      <a:pt x="178" y="4453"/>
                      <a:pt x="211" y="4439"/>
                      <a:pt x="249" y="4401"/>
                    </a:cubicBezTo>
                    <a:cubicBezTo>
                      <a:pt x="260" y="4394"/>
                      <a:pt x="269" y="4391"/>
                      <a:pt x="278" y="4391"/>
                    </a:cubicBezTo>
                    <a:cubicBezTo>
                      <a:pt x="294" y="4391"/>
                      <a:pt x="309" y="4402"/>
                      <a:pt x="329" y="4421"/>
                    </a:cubicBezTo>
                    <a:cubicBezTo>
                      <a:pt x="393" y="4376"/>
                      <a:pt x="449" y="4360"/>
                      <a:pt x="522" y="4360"/>
                    </a:cubicBezTo>
                    <a:cubicBezTo>
                      <a:pt x="561" y="4360"/>
                      <a:pt x="604" y="4365"/>
                      <a:pt x="656" y="4372"/>
                    </a:cubicBezTo>
                    <a:cubicBezTo>
                      <a:pt x="820" y="4404"/>
                      <a:pt x="991" y="4540"/>
                      <a:pt x="1102" y="4540"/>
                    </a:cubicBezTo>
                    <a:cubicBezTo>
                      <a:pt x="1124" y="4540"/>
                      <a:pt x="1144" y="4534"/>
                      <a:pt x="1161" y="4520"/>
                    </a:cubicBezTo>
                    <a:cubicBezTo>
                      <a:pt x="1261" y="4441"/>
                      <a:pt x="1082" y="4332"/>
                      <a:pt x="1221" y="4322"/>
                    </a:cubicBezTo>
                    <a:cubicBezTo>
                      <a:pt x="1350" y="4312"/>
                      <a:pt x="1816" y="4282"/>
                      <a:pt x="1677" y="4183"/>
                    </a:cubicBezTo>
                    <a:cubicBezTo>
                      <a:pt x="1528" y="4094"/>
                      <a:pt x="1439" y="3975"/>
                      <a:pt x="1439" y="3975"/>
                    </a:cubicBezTo>
                    <a:cubicBezTo>
                      <a:pt x="1439" y="3975"/>
                      <a:pt x="1367" y="3748"/>
                      <a:pt x="1261" y="3748"/>
                    </a:cubicBezTo>
                    <a:cubicBezTo>
                      <a:pt x="1231" y="3748"/>
                      <a:pt x="1197" y="3767"/>
                      <a:pt x="1161" y="3816"/>
                    </a:cubicBezTo>
                    <a:cubicBezTo>
                      <a:pt x="1064" y="3950"/>
                      <a:pt x="997" y="3991"/>
                      <a:pt x="948" y="3991"/>
                    </a:cubicBezTo>
                    <a:cubicBezTo>
                      <a:pt x="917" y="3991"/>
                      <a:pt x="893" y="3974"/>
                      <a:pt x="874" y="3955"/>
                    </a:cubicBezTo>
                    <a:cubicBezTo>
                      <a:pt x="829" y="3910"/>
                      <a:pt x="829" y="3821"/>
                      <a:pt x="811" y="3821"/>
                    </a:cubicBezTo>
                    <a:cubicBezTo>
                      <a:pt x="805" y="3821"/>
                      <a:pt x="797" y="3831"/>
                      <a:pt x="785" y="3856"/>
                    </a:cubicBezTo>
                    <a:cubicBezTo>
                      <a:pt x="759" y="3899"/>
                      <a:pt x="694" y="3926"/>
                      <a:pt x="646" y="3926"/>
                    </a:cubicBezTo>
                    <a:cubicBezTo>
                      <a:pt x="585" y="3926"/>
                      <a:pt x="550" y="3882"/>
                      <a:pt x="656" y="3777"/>
                    </a:cubicBezTo>
                    <a:cubicBezTo>
                      <a:pt x="811" y="3614"/>
                      <a:pt x="919" y="3491"/>
                      <a:pt x="996" y="3491"/>
                    </a:cubicBezTo>
                    <a:cubicBezTo>
                      <a:pt x="1013" y="3491"/>
                      <a:pt x="1028" y="3497"/>
                      <a:pt x="1042" y="3509"/>
                    </a:cubicBezTo>
                    <a:cubicBezTo>
                      <a:pt x="1059" y="3520"/>
                      <a:pt x="1071" y="3525"/>
                      <a:pt x="1082" y="3525"/>
                    </a:cubicBezTo>
                    <a:cubicBezTo>
                      <a:pt x="1128" y="3525"/>
                      <a:pt x="1138" y="3428"/>
                      <a:pt x="1300" y="3330"/>
                    </a:cubicBezTo>
                    <a:cubicBezTo>
                      <a:pt x="1386" y="3278"/>
                      <a:pt x="1450" y="3269"/>
                      <a:pt x="1504" y="3269"/>
                    </a:cubicBezTo>
                    <a:cubicBezTo>
                      <a:pt x="1530" y="3269"/>
                      <a:pt x="1555" y="3271"/>
                      <a:pt x="1578" y="3271"/>
                    </a:cubicBezTo>
                    <a:cubicBezTo>
                      <a:pt x="1537" y="3198"/>
                      <a:pt x="1557" y="3144"/>
                      <a:pt x="1593" y="3144"/>
                    </a:cubicBezTo>
                    <a:cubicBezTo>
                      <a:pt x="1600" y="3144"/>
                      <a:pt x="1609" y="3147"/>
                      <a:pt x="1618" y="3152"/>
                    </a:cubicBezTo>
                    <a:cubicBezTo>
                      <a:pt x="1637" y="3162"/>
                      <a:pt x="1647" y="3211"/>
                      <a:pt x="1657" y="3251"/>
                    </a:cubicBezTo>
                    <a:cubicBezTo>
                      <a:pt x="1667" y="3251"/>
                      <a:pt x="1677" y="3251"/>
                      <a:pt x="1677" y="3241"/>
                    </a:cubicBezTo>
                    <a:cubicBezTo>
                      <a:pt x="1707" y="3231"/>
                      <a:pt x="1736" y="3211"/>
                      <a:pt x="1766" y="3202"/>
                    </a:cubicBezTo>
                    <a:cubicBezTo>
                      <a:pt x="1707" y="3063"/>
                      <a:pt x="1667" y="3122"/>
                      <a:pt x="1647" y="3083"/>
                    </a:cubicBezTo>
                    <a:cubicBezTo>
                      <a:pt x="1622" y="3041"/>
                      <a:pt x="1604" y="2886"/>
                      <a:pt x="1569" y="2886"/>
                    </a:cubicBezTo>
                    <a:cubicBezTo>
                      <a:pt x="1563" y="2886"/>
                      <a:pt x="1556" y="2892"/>
                      <a:pt x="1548" y="2904"/>
                    </a:cubicBezTo>
                    <a:cubicBezTo>
                      <a:pt x="1504" y="2963"/>
                      <a:pt x="1487" y="3032"/>
                      <a:pt x="1461" y="3032"/>
                    </a:cubicBezTo>
                    <a:cubicBezTo>
                      <a:pt x="1452" y="3032"/>
                      <a:pt x="1442" y="3024"/>
                      <a:pt x="1429" y="3003"/>
                    </a:cubicBezTo>
                    <a:cubicBezTo>
                      <a:pt x="1399" y="2964"/>
                      <a:pt x="1399" y="2934"/>
                      <a:pt x="1389" y="2904"/>
                    </a:cubicBezTo>
                    <a:cubicBezTo>
                      <a:pt x="1290" y="2904"/>
                      <a:pt x="1171" y="2864"/>
                      <a:pt x="1132" y="2765"/>
                    </a:cubicBezTo>
                    <a:cubicBezTo>
                      <a:pt x="1118" y="2734"/>
                      <a:pt x="1100" y="2723"/>
                      <a:pt x="1081" y="2723"/>
                    </a:cubicBezTo>
                    <a:cubicBezTo>
                      <a:pt x="1035" y="2723"/>
                      <a:pt x="983" y="2783"/>
                      <a:pt x="968" y="2783"/>
                    </a:cubicBezTo>
                    <a:cubicBezTo>
                      <a:pt x="961" y="2783"/>
                      <a:pt x="961" y="2771"/>
                      <a:pt x="973" y="2736"/>
                    </a:cubicBezTo>
                    <a:cubicBezTo>
                      <a:pt x="1012" y="2637"/>
                      <a:pt x="1065" y="2578"/>
                      <a:pt x="1128" y="2578"/>
                    </a:cubicBezTo>
                    <a:cubicBezTo>
                      <a:pt x="1159" y="2578"/>
                      <a:pt x="1194" y="2593"/>
                      <a:pt x="1231" y="2626"/>
                    </a:cubicBezTo>
                    <a:lnTo>
                      <a:pt x="1241" y="2626"/>
                    </a:lnTo>
                    <a:cubicBezTo>
                      <a:pt x="1241" y="2607"/>
                      <a:pt x="1231" y="2587"/>
                      <a:pt x="1241" y="2577"/>
                    </a:cubicBezTo>
                    <a:cubicBezTo>
                      <a:pt x="1241" y="2562"/>
                      <a:pt x="1246" y="2553"/>
                      <a:pt x="1253" y="2553"/>
                    </a:cubicBezTo>
                    <a:cubicBezTo>
                      <a:pt x="1255" y="2553"/>
                      <a:pt x="1258" y="2554"/>
                      <a:pt x="1261" y="2557"/>
                    </a:cubicBezTo>
                    <a:lnTo>
                      <a:pt x="1270" y="2557"/>
                    </a:lnTo>
                    <a:cubicBezTo>
                      <a:pt x="1310" y="2577"/>
                      <a:pt x="1320" y="2607"/>
                      <a:pt x="1340" y="2646"/>
                    </a:cubicBezTo>
                    <a:cubicBezTo>
                      <a:pt x="1340" y="2656"/>
                      <a:pt x="1340" y="2656"/>
                      <a:pt x="1340" y="2656"/>
                    </a:cubicBezTo>
                    <a:cubicBezTo>
                      <a:pt x="1409" y="2646"/>
                      <a:pt x="1479" y="2577"/>
                      <a:pt x="1479" y="2507"/>
                    </a:cubicBezTo>
                    <a:lnTo>
                      <a:pt x="1479" y="2507"/>
                    </a:lnTo>
                    <a:cubicBezTo>
                      <a:pt x="1467" y="2513"/>
                      <a:pt x="1456" y="2519"/>
                      <a:pt x="1446" y="2519"/>
                    </a:cubicBezTo>
                    <a:cubicBezTo>
                      <a:pt x="1439" y="2519"/>
                      <a:pt x="1433" y="2516"/>
                      <a:pt x="1429" y="2507"/>
                    </a:cubicBezTo>
                    <a:cubicBezTo>
                      <a:pt x="1389" y="2468"/>
                      <a:pt x="1459" y="2408"/>
                      <a:pt x="1399" y="2408"/>
                    </a:cubicBezTo>
                    <a:cubicBezTo>
                      <a:pt x="1350" y="2398"/>
                      <a:pt x="1171" y="2379"/>
                      <a:pt x="1221" y="2329"/>
                    </a:cubicBezTo>
                    <a:cubicBezTo>
                      <a:pt x="1280" y="2279"/>
                      <a:pt x="1320" y="2220"/>
                      <a:pt x="1320" y="2220"/>
                    </a:cubicBezTo>
                    <a:cubicBezTo>
                      <a:pt x="1320" y="2220"/>
                      <a:pt x="1344" y="2098"/>
                      <a:pt x="1388" y="2098"/>
                    </a:cubicBezTo>
                    <a:cubicBezTo>
                      <a:pt x="1401" y="2098"/>
                      <a:pt x="1414" y="2107"/>
                      <a:pt x="1429" y="2131"/>
                    </a:cubicBezTo>
                    <a:cubicBezTo>
                      <a:pt x="1466" y="2205"/>
                      <a:pt x="1492" y="2225"/>
                      <a:pt x="1510" y="2225"/>
                    </a:cubicBezTo>
                    <a:cubicBezTo>
                      <a:pt x="1522" y="2225"/>
                      <a:pt x="1531" y="2218"/>
                      <a:pt x="1538" y="2210"/>
                    </a:cubicBezTo>
                    <a:cubicBezTo>
                      <a:pt x="1553" y="2188"/>
                      <a:pt x="1551" y="2139"/>
                      <a:pt x="1557" y="2139"/>
                    </a:cubicBezTo>
                    <a:cubicBezTo>
                      <a:pt x="1560" y="2139"/>
                      <a:pt x="1563" y="2145"/>
                      <a:pt x="1568" y="2160"/>
                    </a:cubicBezTo>
                    <a:cubicBezTo>
                      <a:pt x="1581" y="2182"/>
                      <a:pt x="1607" y="2196"/>
                      <a:pt x="1626" y="2196"/>
                    </a:cubicBezTo>
                    <a:cubicBezTo>
                      <a:pt x="1650" y="2196"/>
                      <a:pt x="1662" y="2172"/>
                      <a:pt x="1618" y="2111"/>
                    </a:cubicBezTo>
                    <a:cubicBezTo>
                      <a:pt x="1568" y="2041"/>
                      <a:pt x="1538" y="1992"/>
                      <a:pt x="1508" y="1972"/>
                    </a:cubicBezTo>
                    <a:cubicBezTo>
                      <a:pt x="1499" y="1972"/>
                      <a:pt x="1499" y="1962"/>
                      <a:pt x="1489" y="1962"/>
                    </a:cubicBezTo>
                    <a:cubicBezTo>
                      <a:pt x="1479" y="1962"/>
                      <a:pt x="1479" y="1962"/>
                      <a:pt x="1469" y="1972"/>
                    </a:cubicBezTo>
                    <a:cubicBezTo>
                      <a:pt x="1463" y="1978"/>
                      <a:pt x="1459" y="1980"/>
                      <a:pt x="1455" y="1980"/>
                    </a:cubicBezTo>
                    <a:cubicBezTo>
                      <a:pt x="1447" y="1980"/>
                      <a:pt x="1443" y="1966"/>
                      <a:pt x="1429" y="1952"/>
                    </a:cubicBezTo>
                    <a:cubicBezTo>
                      <a:pt x="1280" y="1922"/>
                      <a:pt x="1112" y="1932"/>
                      <a:pt x="1221" y="1833"/>
                    </a:cubicBezTo>
                    <a:cubicBezTo>
                      <a:pt x="1211" y="1813"/>
                      <a:pt x="1181" y="1803"/>
                      <a:pt x="1151" y="1784"/>
                    </a:cubicBezTo>
                    <a:cubicBezTo>
                      <a:pt x="1132" y="1764"/>
                      <a:pt x="1112" y="1744"/>
                      <a:pt x="1112" y="1724"/>
                    </a:cubicBezTo>
                    <a:cubicBezTo>
                      <a:pt x="1112" y="1714"/>
                      <a:pt x="1112" y="1704"/>
                      <a:pt x="1142" y="1685"/>
                    </a:cubicBezTo>
                    <a:cubicBezTo>
                      <a:pt x="1203" y="1644"/>
                      <a:pt x="1231" y="1617"/>
                      <a:pt x="1256" y="1617"/>
                    </a:cubicBezTo>
                    <a:cubicBezTo>
                      <a:pt x="1267" y="1617"/>
                      <a:pt x="1278" y="1622"/>
                      <a:pt x="1290" y="1635"/>
                    </a:cubicBezTo>
                    <a:cubicBezTo>
                      <a:pt x="1304" y="1648"/>
                      <a:pt x="1321" y="1655"/>
                      <a:pt x="1340" y="1655"/>
                    </a:cubicBezTo>
                    <a:cubicBezTo>
                      <a:pt x="1377" y="1655"/>
                      <a:pt x="1419" y="1628"/>
                      <a:pt x="1439" y="1575"/>
                    </a:cubicBezTo>
                    <a:cubicBezTo>
                      <a:pt x="1444" y="1556"/>
                      <a:pt x="1451" y="1550"/>
                      <a:pt x="1458" y="1550"/>
                    </a:cubicBezTo>
                    <a:cubicBezTo>
                      <a:pt x="1475" y="1550"/>
                      <a:pt x="1495" y="1581"/>
                      <a:pt x="1501" y="1581"/>
                    </a:cubicBezTo>
                    <a:cubicBezTo>
                      <a:pt x="1503" y="1581"/>
                      <a:pt x="1503" y="1575"/>
                      <a:pt x="1499" y="1556"/>
                    </a:cubicBezTo>
                    <a:cubicBezTo>
                      <a:pt x="1485" y="1503"/>
                      <a:pt x="1463" y="1472"/>
                      <a:pt x="1438" y="1472"/>
                    </a:cubicBezTo>
                    <a:cubicBezTo>
                      <a:pt x="1426" y="1472"/>
                      <a:pt x="1413" y="1480"/>
                      <a:pt x="1399" y="1496"/>
                    </a:cubicBezTo>
                    <a:cubicBezTo>
                      <a:pt x="1387" y="1511"/>
                      <a:pt x="1374" y="1517"/>
                      <a:pt x="1361" y="1517"/>
                    </a:cubicBezTo>
                    <a:cubicBezTo>
                      <a:pt x="1321" y="1517"/>
                      <a:pt x="1285" y="1459"/>
                      <a:pt x="1300" y="1407"/>
                    </a:cubicBezTo>
                    <a:cubicBezTo>
                      <a:pt x="1314" y="1357"/>
                      <a:pt x="1379" y="1313"/>
                      <a:pt x="1372" y="1313"/>
                    </a:cubicBezTo>
                    <a:cubicBezTo>
                      <a:pt x="1369" y="1313"/>
                      <a:pt x="1354" y="1320"/>
                      <a:pt x="1320" y="1337"/>
                    </a:cubicBezTo>
                    <a:cubicBezTo>
                      <a:pt x="1201" y="1387"/>
                      <a:pt x="1231" y="1377"/>
                      <a:pt x="1251" y="1437"/>
                    </a:cubicBezTo>
                    <a:cubicBezTo>
                      <a:pt x="1256" y="1471"/>
                      <a:pt x="1220" y="1508"/>
                      <a:pt x="1190" y="1508"/>
                    </a:cubicBezTo>
                    <a:cubicBezTo>
                      <a:pt x="1167" y="1508"/>
                      <a:pt x="1147" y="1486"/>
                      <a:pt x="1151" y="1427"/>
                    </a:cubicBezTo>
                    <a:cubicBezTo>
                      <a:pt x="1161" y="1278"/>
                      <a:pt x="1092" y="1169"/>
                      <a:pt x="1181" y="1169"/>
                    </a:cubicBezTo>
                    <a:cubicBezTo>
                      <a:pt x="1241" y="1169"/>
                      <a:pt x="1243" y="1200"/>
                      <a:pt x="1250" y="1200"/>
                    </a:cubicBezTo>
                    <a:cubicBezTo>
                      <a:pt x="1253" y="1200"/>
                      <a:pt x="1257" y="1192"/>
                      <a:pt x="1270" y="1169"/>
                    </a:cubicBezTo>
                    <a:cubicBezTo>
                      <a:pt x="1310" y="1109"/>
                      <a:pt x="1469" y="1159"/>
                      <a:pt x="1399" y="1070"/>
                    </a:cubicBezTo>
                    <a:cubicBezTo>
                      <a:pt x="1350" y="1020"/>
                      <a:pt x="1330" y="981"/>
                      <a:pt x="1300" y="971"/>
                    </a:cubicBezTo>
                    <a:cubicBezTo>
                      <a:pt x="1296" y="966"/>
                      <a:pt x="1292" y="964"/>
                      <a:pt x="1287" y="964"/>
                    </a:cubicBezTo>
                    <a:cubicBezTo>
                      <a:pt x="1280" y="964"/>
                      <a:pt x="1272" y="969"/>
                      <a:pt x="1261" y="981"/>
                    </a:cubicBezTo>
                    <a:lnTo>
                      <a:pt x="1251" y="981"/>
                    </a:lnTo>
                    <a:cubicBezTo>
                      <a:pt x="1231" y="1010"/>
                      <a:pt x="1211" y="1020"/>
                      <a:pt x="1191" y="1030"/>
                    </a:cubicBezTo>
                    <a:cubicBezTo>
                      <a:pt x="1186" y="1031"/>
                      <a:pt x="1181" y="1031"/>
                      <a:pt x="1176" y="1031"/>
                    </a:cubicBezTo>
                    <a:cubicBezTo>
                      <a:pt x="1127" y="1031"/>
                      <a:pt x="1105" y="988"/>
                      <a:pt x="1142" y="961"/>
                    </a:cubicBezTo>
                    <a:cubicBezTo>
                      <a:pt x="1142" y="961"/>
                      <a:pt x="1142" y="961"/>
                      <a:pt x="1142" y="951"/>
                    </a:cubicBezTo>
                    <a:cubicBezTo>
                      <a:pt x="1171" y="931"/>
                      <a:pt x="1201" y="881"/>
                      <a:pt x="1211" y="832"/>
                    </a:cubicBezTo>
                    <a:cubicBezTo>
                      <a:pt x="1221" y="812"/>
                      <a:pt x="1221" y="802"/>
                      <a:pt x="1211" y="792"/>
                    </a:cubicBezTo>
                    <a:lnTo>
                      <a:pt x="1161" y="792"/>
                    </a:lnTo>
                    <a:cubicBezTo>
                      <a:pt x="1122" y="782"/>
                      <a:pt x="1082" y="762"/>
                      <a:pt x="1072" y="723"/>
                    </a:cubicBezTo>
                    <a:cubicBezTo>
                      <a:pt x="1072" y="696"/>
                      <a:pt x="1063" y="696"/>
                      <a:pt x="1055" y="696"/>
                    </a:cubicBezTo>
                    <a:lnTo>
                      <a:pt x="1055" y="696"/>
                    </a:lnTo>
                    <a:cubicBezTo>
                      <a:pt x="1050" y="696"/>
                      <a:pt x="1046" y="696"/>
                      <a:pt x="1042" y="693"/>
                    </a:cubicBezTo>
                    <a:cubicBezTo>
                      <a:pt x="1042" y="693"/>
                      <a:pt x="1042" y="683"/>
                      <a:pt x="1042" y="683"/>
                    </a:cubicBezTo>
                    <a:cubicBezTo>
                      <a:pt x="1042" y="653"/>
                      <a:pt x="1062" y="574"/>
                      <a:pt x="1092" y="515"/>
                    </a:cubicBezTo>
                    <a:cubicBezTo>
                      <a:pt x="1102" y="515"/>
                      <a:pt x="1102" y="505"/>
                      <a:pt x="1102" y="505"/>
                    </a:cubicBezTo>
                    <a:cubicBezTo>
                      <a:pt x="1102" y="505"/>
                      <a:pt x="1102" y="495"/>
                      <a:pt x="1112" y="495"/>
                    </a:cubicBezTo>
                    <a:cubicBezTo>
                      <a:pt x="1127" y="464"/>
                      <a:pt x="1165" y="451"/>
                      <a:pt x="1156" y="451"/>
                    </a:cubicBezTo>
                    <a:cubicBezTo>
                      <a:pt x="1153" y="451"/>
                      <a:pt x="1146" y="453"/>
                      <a:pt x="1132" y="455"/>
                    </a:cubicBezTo>
                    <a:cubicBezTo>
                      <a:pt x="1112" y="455"/>
                      <a:pt x="1102" y="465"/>
                      <a:pt x="1082" y="475"/>
                    </a:cubicBezTo>
                    <a:cubicBezTo>
                      <a:pt x="1082" y="485"/>
                      <a:pt x="1072" y="495"/>
                      <a:pt x="1062" y="505"/>
                    </a:cubicBezTo>
                    <a:cubicBezTo>
                      <a:pt x="1044" y="523"/>
                      <a:pt x="1030" y="541"/>
                      <a:pt x="1021" y="541"/>
                    </a:cubicBezTo>
                    <a:cubicBezTo>
                      <a:pt x="1016" y="541"/>
                      <a:pt x="1013" y="534"/>
                      <a:pt x="1013" y="515"/>
                    </a:cubicBezTo>
                    <a:cubicBezTo>
                      <a:pt x="1013" y="505"/>
                      <a:pt x="1013" y="495"/>
                      <a:pt x="1013" y="495"/>
                    </a:cubicBezTo>
                    <a:cubicBezTo>
                      <a:pt x="1013" y="465"/>
                      <a:pt x="1013" y="445"/>
                      <a:pt x="1013" y="415"/>
                    </a:cubicBezTo>
                    <a:cubicBezTo>
                      <a:pt x="1003" y="366"/>
                      <a:pt x="1003" y="306"/>
                      <a:pt x="983" y="277"/>
                    </a:cubicBezTo>
                    <a:cubicBezTo>
                      <a:pt x="967" y="238"/>
                      <a:pt x="952" y="1"/>
                      <a:pt x="9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0" name="Google Shape;4930;p31"/>
              <p:cNvSpPr/>
              <p:nvPr/>
            </p:nvSpPr>
            <p:spPr>
              <a:xfrm>
                <a:off x="10411644" y="-924647"/>
                <a:ext cx="1771" cy="2898"/>
              </a:xfrm>
              <a:custGeom>
                <a:avLst/>
                <a:gdLst/>
                <a:ahLst/>
                <a:cxnLst/>
                <a:rect l="l" t="t" r="r" b="b"/>
                <a:pathLst>
                  <a:path w="11" h="18" extrusionOk="0">
                    <a:moveTo>
                      <a:pt x="0" y="1"/>
                    </a:moveTo>
                    <a:cubicBezTo>
                      <a:pt x="0" y="12"/>
                      <a:pt x="0" y="17"/>
                      <a:pt x="2" y="17"/>
                    </a:cubicBezTo>
                    <a:cubicBezTo>
                      <a:pt x="4" y="17"/>
                      <a:pt x="6" y="15"/>
                      <a:pt x="10" y="11"/>
                    </a:cubicBezTo>
                    <a:cubicBezTo>
                      <a:pt x="10" y="1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1" name="Google Shape;4931;p31"/>
              <p:cNvSpPr/>
              <p:nvPr/>
            </p:nvSpPr>
            <p:spPr>
              <a:xfrm>
                <a:off x="10417119" y="-926579"/>
                <a:ext cx="66502" cy="35586"/>
              </a:xfrm>
              <a:custGeom>
                <a:avLst/>
                <a:gdLst/>
                <a:ahLst/>
                <a:cxnLst/>
                <a:rect l="l" t="t" r="r" b="b"/>
                <a:pathLst>
                  <a:path w="413" h="221" extrusionOk="0">
                    <a:moveTo>
                      <a:pt x="310" y="1"/>
                    </a:moveTo>
                    <a:cubicBezTo>
                      <a:pt x="302" y="1"/>
                      <a:pt x="293" y="1"/>
                      <a:pt x="283" y="3"/>
                    </a:cubicBezTo>
                    <a:cubicBezTo>
                      <a:pt x="274" y="23"/>
                      <a:pt x="264" y="32"/>
                      <a:pt x="254" y="52"/>
                    </a:cubicBezTo>
                    <a:cubicBezTo>
                      <a:pt x="234" y="72"/>
                      <a:pt x="224" y="92"/>
                      <a:pt x="224" y="92"/>
                    </a:cubicBezTo>
                    <a:cubicBezTo>
                      <a:pt x="224" y="92"/>
                      <a:pt x="186" y="105"/>
                      <a:pt x="140" y="105"/>
                    </a:cubicBezTo>
                    <a:cubicBezTo>
                      <a:pt x="129" y="105"/>
                      <a:pt x="117" y="104"/>
                      <a:pt x="105" y="102"/>
                    </a:cubicBezTo>
                    <a:cubicBezTo>
                      <a:pt x="65" y="82"/>
                      <a:pt x="55" y="82"/>
                      <a:pt x="26" y="82"/>
                    </a:cubicBezTo>
                    <a:cubicBezTo>
                      <a:pt x="16" y="92"/>
                      <a:pt x="16" y="102"/>
                      <a:pt x="16" y="102"/>
                    </a:cubicBezTo>
                    <a:cubicBezTo>
                      <a:pt x="0" y="156"/>
                      <a:pt x="39" y="216"/>
                      <a:pt x="81" y="216"/>
                    </a:cubicBezTo>
                    <a:cubicBezTo>
                      <a:pt x="92" y="216"/>
                      <a:pt x="104" y="212"/>
                      <a:pt x="115" y="201"/>
                    </a:cubicBezTo>
                    <a:cubicBezTo>
                      <a:pt x="131" y="181"/>
                      <a:pt x="147" y="172"/>
                      <a:pt x="162" y="172"/>
                    </a:cubicBezTo>
                    <a:cubicBezTo>
                      <a:pt x="183" y="172"/>
                      <a:pt x="202" y="191"/>
                      <a:pt x="214" y="221"/>
                    </a:cubicBezTo>
                    <a:cubicBezTo>
                      <a:pt x="313" y="191"/>
                      <a:pt x="363" y="181"/>
                      <a:pt x="363" y="161"/>
                    </a:cubicBezTo>
                    <a:cubicBezTo>
                      <a:pt x="354" y="115"/>
                      <a:pt x="413" y="1"/>
                      <a:pt x="3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2" name="Google Shape;4932;p31"/>
              <p:cNvSpPr/>
              <p:nvPr/>
            </p:nvSpPr>
            <p:spPr>
              <a:xfrm>
                <a:off x="10427585" y="-915147"/>
                <a:ext cx="204499" cy="116741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725" extrusionOk="0">
                    <a:moveTo>
                      <a:pt x="1213" y="1"/>
                    </a:moveTo>
                    <a:cubicBezTo>
                      <a:pt x="1179" y="1"/>
                      <a:pt x="1171" y="64"/>
                      <a:pt x="1131" y="80"/>
                    </a:cubicBezTo>
                    <a:cubicBezTo>
                      <a:pt x="1124" y="82"/>
                      <a:pt x="1117" y="82"/>
                      <a:pt x="1111" y="82"/>
                    </a:cubicBezTo>
                    <a:cubicBezTo>
                      <a:pt x="1070" y="82"/>
                      <a:pt x="1039" y="59"/>
                      <a:pt x="1022" y="51"/>
                    </a:cubicBezTo>
                    <a:cubicBezTo>
                      <a:pt x="1002" y="80"/>
                      <a:pt x="982" y="120"/>
                      <a:pt x="952" y="160"/>
                    </a:cubicBezTo>
                    <a:cubicBezTo>
                      <a:pt x="877" y="251"/>
                      <a:pt x="788" y="296"/>
                      <a:pt x="731" y="296"/>
                    </a:cubicBezTo>
                    <a:cubicBezTo>
                      <a:pt x="682" y="296"/>
                      <a:pt x="657" y="263"/>
                      <a:pt x="685" y="199"/>
                    </a:cubicBezTo>
                    <a:cubicBezTo>
                      <a:pt x="709" y="126"/>
                      <a:pt x="707" y="84"/>
                      <a:pt x="680" y="84"/>
                    </a:cubicBezTo>
                    <a:cubicBezTo>
                      <a:pt x="651" y="84"/>
                      <a:pt x="596" y="129"/>
                      <a:pt x="516" y="229"/>
                    </a:cubicBezTo>
                    <a:cubicBezTo>
                      <a:pt x="367" y="418"/>
                      <a:pt x="238" y="299"/>
                      <a:pt x="70" y="378"/>
                    </a:cubicBezTo>
                    <a:cubicBezTo>
                      <a:pt x="70" y="398"/>
                      <a:pt x="30" y="437"/>
                      <a:pt x="0" y="477"/>
                    </a:cubicBezTo>
                    <a:cubicBezTo>
                      <a:pt x="10" y="477"/>
                      <a:pt x="20" y="477"/>
                      <a:pt x="20" y="487"/>
                    </a:cubicBezTo>
                    <a:cubicBezTo>
                      <a:pt x="50" y="507"/>
                      <a:pt x="60" y="517"/>
                      <a:pt x="80" y="537"/>
                    </a:cubicBezTo>
                    <a:cubicBezTo>
                      <a:pt x="80" y="527"/>
                      <a:pt x="100" y="527"/>
                      <a:pt x="100" y="517"/>
                    </a:cubicBezTo>
                    <a:cubicBezTo>
                      <a:pt x="115" y="507"/>
                      <a:pt x="125" y="502"/>
                      <a:pt x="132" y="502"/>
                    </a:cubicBezTo>
                    <a:cubicBezTo>
                      <a:pt x="153" y="502"/>
                      <a:pt x="144" y="539"/>
                      <a:pt x="129" y="576"/>
                    </a:cubicBezTo>
                    <a:lnTo>
                      <a:pt x="139" y="576"/>
                    </a:lnTo>
                    <a:cubicBezTo>
                      <a:pt x="144" y="571"/>
                      <a:pt x="150" y="568"/>
                      <a:pt x="157" y="568"/>
                    </a:cubicBezTo>
                    <a:cubicBezTo>
                      <a:pt x="187" y="568"/>
                      <a:pt x="232" y="623"/>
                      <a:pt x="298" y="705"/>
                    </a:cubicBezTo>
                    <a:cubicBezTo>
                      <a:pt x="337" y="595"/>
                      <a:pt x="376" y="454"/>
                      <a:pt x="445" y="454"/>
                    </a:cubicBezTo>
                    <a:cubicBezTo>
                      <a:pt x="463" y="454"/>
                      <a:pt x="483" y="464"/>
                      <a:pt x="506" y="487"/>
                    </a:cubicBezTo>
                    <a:cubicBezTo>
                      <a:pt x="623" y="589"/>
                      <a:pt x="665" y="724"/>
                      <a:pt x="730" y="724"/>
                    </a:cubicBezTo>
                    <a:cubicBezTo>
                      <a:pt x="753" y="724"/>
                      <a:pt x="780" y="707"/>
                      <a:pt x="813" y="665"/>
                    </a:cubicBezTo>
                    <a:cubicBezTo>
                      <a:pt x="942" y="517"/>
                      <a:pt x="883" y="368"/>
                      <a:pt x="1081" y="328"/>
                    </a:cubicBezTo>
                    <a:cubicBezTo>
                      <a:pt x="1101" y="328"/>
                      <a:pt x="1111" y="318"/>
                      <a:pt x="1131" y="318"/>
                    </a:cubicBezTo>
                    <a:cubicBezTo>
                      <a:pt x="1131" y="308"/>
                      <a:pt x="1141" y="308"/>
                      <a:pt x="1151" y="299"/>
                    </a:cubicBezTo>
                    <a:lnTo>
                      <a:pt x="1170" y="299"/>
                    </a:lnTo>
                    <a:cubicBezTo>
                      <a:pt x="1270" y="259"/>
                      <a:pt x="1250" y="199"/>
                      <a:pt x="1250" y="140"/>
                    </a:cubicBezTo>
                    <a:cubicBezTo>
                      <a:pt x="1250" y="120"/>
                      <a:pt x="1260" y="80"/>
                      <a:pt x="1270" y="31"/>
                    </a:cubicBezTo>
                    <a:cubicBezTo>
                      <a:pt x="1270" y="21"/>
                      <a:pt x="1260" y="21"/>
                      <a:pt x="1240" y="11"/>
                    </a:cubicBezTo>
                    <a:cubicBezTo>
                      <a:pt x="1229" y="4"/>
                      <a:pt x="1220" y="1"/>
                      <a:pt x="12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3" name="Google Shape;4933;p31"/>
              <p:cNvSpPr/>
              <p:nvPr/>
            </p:nvSpPr>
            <p:spPr>
              <a:xfrm>
                <a:off x="10384431" y="-876662"/>
                <a:ext cx="25764" cy="14492"/>
              </a:xfrm>
              <a:custGeom>
                <a:avLst/>
                <a:gdLst/>
                <a:ahLst/>
                <a:cxnLst/>
                <a:rect l="l" t="t" r="r" b="b"/>
                <a:pathLst>
                  <a:path w="160" h="90" extrusionOk="0">
                    <a:moveTo>
                      <a:pt x="159" y="0"/>
                    </a:moveTo>
                    <a:cubicBezTo>
                      <a:pt x="130" y="0"/>
                      <a:pt x="100" y="30"/>
                      <a:pt x="30" y="60"/>
                    </a:cubicBezTo>
                    <a:cubicBezTo>
                      <a:pt x="11" y="69"/>
                      <a:pt x="11" y="79"/>
                      <a:pt x="1" y="89"/>
                    </a:cubicBezTo>
                    <a:cubicBezTo>
                      <a:pt x="20" y="79"/>
                      <a:pt x="50" y="60"/>
                      <a:pt x="90" y="40"/>
                    </a:cubicBezTo>
                    <a:cubicBezTo>
                      <a:pt x="110" y="20"/>
                      <a:pt x="139" y="10"/>
                      <a:pt x="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4" name="Google Shape;4934;p31"/>
              <p:cNvSpPr/>
              <p:nvPr/>
            </p:nvSpPr>
            <p:spPr>
              <a:xfrm>
                <a:off x="10387652" y="-945419"/>
                <a:ext cx="9661" cy="16102"/>
              </a:xfrm>
              <a:custGeom>
                <a:avLst/>
                <a:gdLst/>
                <a:ahLst/>
                <a:cxnLst/>
                <a:rect l="l" t="t" r="r" b="b"/>
                <a:pathLst>
                  <a:path w="60" h="100" extrusionOk="0">
                    <a:moveTo>
                      <a:pt x="60" y="1"/>
                    </a:moveTo>
                    <a:cubicBezTo>
                      <a:pt x="0" y="1"/>
                      <a:pt x="10" y="40"/>
                      <a:pt x="20" y="100"/>
                    </a:cubicBezTo>
                    <a:cubicBezTo>
                      <a:pt x="30" y="70"/>
                      <a:pt x="50" y="30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5" name="Google Shape;4935;p31"/>
              <p:cNvSpPr/>
              <p:nvPr/>
            </p:nvSpPr>
            <p:spPr>
              <a:xfrm>
                <a:off x="10628703" y="-1294034"/>
                <a:ext cx="38323" cy="32849"/>
              </a:xfrm>
              <a:custGeom>
                <a:avLst/>
                <a:gdLst/>
                <a:ahLst/>
                <a:cxnLst/>
                <a:rect l="l" t="t" r="r" b="b"/>
                <a:pathLst>
                  <a:path w="238" h="204" extrusionOk="0">
                    <a:moveTo>
                      <a:pt x="89" y="1"/>
                    </a:moveTo>
                    <a:cubicBezTo>
                      <a:pt x="80" y="1"/>
                      <a:pt x="70" y="2"/>
                      <a:pt x="60" y="4"/>
                    </a:cubicBezTo>
                    <a:cubicBezTo>
                      <a:pt x="50" y="14"/>
                      <a:pt x="30" y="44"/>
                      <a:pt x="21" y="83"/>
                    </a:cubicBezTo>
                    <a:cubicBezTo>
                      <a:pt x="1" y="123"/>
                      <a:pt x="40" y="173"/>
                      <a:pt x="100" y="193"/>
                    </a:cubicBezTo>
                    <a:cubicBezTo>
                      <a:pt x="116" y="200"/>
                      <a:pt x="132" y="203"/>
                      <a:pt x="145" y="203"/>
                    </a:cubicBezTo>
                    <a:cubicBezTo>
                      <a:pt x="207" y="203"/>
                      <a:pt x="238" y="138"/>
                      <a:pt x="189" y="74"/>
                    </a:cubicBezTo>
                    <a:cubicBezTo>
                      <a:pt x="150" y="19"/>
                      <a:pt x="123" y="1"/>
                      <a:pt x="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6" name="Google Shape;4936;p31"/>
              <p:cNvSpPr/>
              <p:nvPr/>
            </p:nvSpPr>
            <p:spPr>
              <a:xfrm>
                <a:off x="9156630" y="-1561655"/>
                <a:ext cx="11433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71" h="31" extrusionOk="0">
                    <a:moveTo>
                      <a:pt x="60" y="0"/>
                    </a:moveTo>
                    <a:cubicBezTo>
                      <a:pt x="1" y="0"/>
                      <a:pt x="11" y="10"/>
                      <a:pt x="40" y="30"/>
                    </a:cubicBezTo>
                    <a:cubicBezTo>
                      <a:pt x="50" y="20"/>
                      <a:pt x="60" y="10"/>
                      <a:pt x="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7" name="Google Shape;4937;p31"/>
              <p:cNvSpPr/>
              <p:nvPr/>
            </p:nvSpPr>
            <p:spPr>
              <a:xfrm>
                <a:off x="9139883" y="-1546680"/>
                <a:ext cx="12077" cy="9178"/>
              </a:xfrm>
              <a:custGeom>
                <a:avLst/>
                <a:gdLst/>
                <a:ahLst/>
                <a:cxnLst/>
                <a:rect l="l" t="t" r="r" b="b"/>
                <a:pathLst>
                  <a:path w="75" h="57" extrusionOk="0">
                    <a:moveTo>
                      <a:pt x="21" y="0"/>
                    </a:moveTo>
                    <a:cubicBezTo>
                      <a:pt x="0" y="0"/>
                      <a:pt x="10" y="25"/>
                      <a:pt x="25" y="56"/>
                    </a:cubicBezTo>
                    <a:cubicBezTo>
                      <a:pt x="35" y="56"/>
                      <a:pt x="55" y="36"/>
                      <a:pt x="75" y="16"/>
                    </a:cubicBezTo>
                    <a:cubicBezTo>
                      <a:pt x="65" y="7"/>
                      <a:pt x="55" y="7"/>
                      <a:pt x="45" y="7"/>
                    </a:cubicBezTo>
                    <a:cubicBezTo>
                      <a:pt x="34" y="2"/>
                      <a:pt x="26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8" name="Google Shape;4938;p31"/>
              <p:cNvSpPr/>
              <p:nvPr/>
            </p:nvSpPr>
            <p:spPr>
              <a:xfrm>
                <a:off x="9185775" y="-1742323"/>
                <a:ext cx="6119" cy="8373"/>
              </a:xfrm>
              <a:custGeom>
                <a:avLst/>
                <a:gdLst/>
                <a:ahLst/>
                <a:cxnLst/>
                <a:rect l="l" t="t" r="r" b="b"/>
                <a:pathLst>
                  <a:path w="38" h="52" extrusionOk="0">
                    <a:moveTo>
                      <a:pt x="24" y="0"/>
                    </a:moveTo>
                    <a:cubicBezTo>
                      <a:pt x="1" y="0"/>
                      <a:pt x="9" y="26"/>
                      <a:pt x="18" y="52"/>
                    </a:cubicBezTo>
                    <a:cubicBezTo>
                      <a:pt x="28" y="42"/>
                      <a:pt x="38" y="22"/>
                      <a:pt x="38" y="2"/>
                    </a:cubicBezTo>
                    <a:cubicBezTo>
                      <a:pt x="33" y="1"/>
                      <a:pt x="28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9" name="Google Shape;4939;p31"/>
              <p:cNvSpPr/>
              <p:nvPr/>
            </p:nvSpPr>
            <p:spPr>
              <a:xfrm>
                <a:off x="9160172" y="-1686287"/>
                <a:ext cx="47824" cy="5764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58" extrusionOk="0">
                    <a:moveTo>
                      <a:pt x="106" y="210"/>
                    </a:moveTo>
                    <a:lnTo>
                      <a:pt x="106" y="210"/>
                    </a:lnTo>
                    <a:cubicBezTo>
                      <a:pt x="110" y="215"/>
                      <a:pt x="116" y="220"/>
                      <a:pt x="122" y="225"/>
                    </a:cubicBezTo>
                    <a:lnTo>
                      <a:pt x="122" y="225"/>
                    </a:lnTo>
                    <a:cubicBezTo>
                      <a:pt x="118" y="217"/>
                      <a:pt x="113" y="211"/>
                      <a:pt x="106" y="210"/>
                    </a:cubicBezTo>
                    <a:close/>
                    <a:moveTo>
                      <a:pt x="53" y="119"/>
                    </a:moveTo>
                    <a:cubicBezTo>
                      <a:pt x="33" y="119"/>
                      <a:pt x="0" y="171"/>
                      <a:pt x="18" y="189"/>
                    </a:cubicBezTo>
                    <a:cubicBezTo>
                      <a:pt x="38" y="209"/>
                      <a:pt x="48" y="219"/>
                      <a:pt x="68" y="239"/>
                    </a:cubicBezTo>
                    <a:cubicBezTo>
                      <a:pt x="83" y="219"/>
                      <a:pt x="94" y="210"/>
                      <a:pt x="104" y="210"/>
                    </a:cubicBezTo>
                    <a:cubicBezTo>
                      <a:pt x="105" y="210"/>
                      <a:pt x="105" y="210"/>
                      <a:pt x="106" y="210"/>
                    </a:cubicBezTo>
                    <a:lnTo>
                      <a:pt x="106" y="210"/>
                    </a:lnTo>
                    <a:cubicBezTo>
                      <a:pt x="73" y="173"/>
                      <a:pt x="83" y="128"/>
                      <a:pt x="58" y="120"/>
                    </a:cubicBezTo>
                    <a:cubicBezTo>
                      <a:pt x="57" y="119"/>
                      <a:pt x="55" y="119"/>
                      <a:pt x="53" y="119"/>
                    </a:cubicBezTo>
                    <a:close/>
                    <a:moveTo>
                      <a:pt x="217" y="1"/>
                    </a:moveTo>
                    <a:cubicBezTo>
                      <a:pt x="197" y="21"/>
                      <a:pt x="187" y="31"/>
                      <a:pt x="167" y="51"/>
                    </a:cubicBezTo>
                    <a:cubicBezTo>
                      <a:pt x="157" y="60"/>
                      <a:pt x="147" y="60"/>
                      <a:pt x="147" y="60"/>
                    </a:cubicBezTo>
                    <a:lnTo>
                      <a:pt x="137" y="60"/>
                    </a:lnTo>
                    <a:cubicBezTo>
                      <a:pt x="127" y="70"/>
                      <a:pt x="127" y="80"/>
                      <a:pt x="127" y="90"/>
                    </a:cubicBezTo>
                    <a:cubicBezTo>
                      <a:pt x="108" y="160"/>
                      <a:pt x="147" y="160"/>
                      <a:pt x="207" y="249"/>
                    </a:cubicBezTo>
                    <a:cubicBezTo>
                      <a:pt x="224" y="279"/>
                      <a:pt x="227" y="290"/>
                      <a:pt x="221" y="290"/>
                    </a:cubicBezTo>
                    <a:cubicBezTo>
                      <a:pt x="210" y="290"/>
                      <a:pt x="167" y="249"/>
                      <a:pt x="127" y="229"/>
                    </a:cubicBezTo>
                    <a:cubicBezTo>
                      <a:pt x="125" y="228"/>
                      <a:pt x="124" y="226"/>
                      <a:pt x="122" y="225"/>
                    </a:cubicBezTo>
                    <a:lnTo>
                      <a:pt x="122" y="225"/>
                    </a:lnTo>
                    <a:cubicBezTo>
                      <a:pt x="130" y="243"/>
                      <a:pt x="132" y="276"/>
                      <a:pt x="127" y="308"/>
                    </a:cubicBezTo>
                    <a:cubicBezTo>
                      <a:pt x="137" y="318"/>
                      <a:pt x="147" y="338"/>
                      <a:pt x="167" y="358"/>
                    </a:cubicBezTo>
                    <a:cubicBezTo>
                      <a:pt x="187" y="348"/>
                      <a:pt x="207" y="328"/>
                      <a:pt x="227" y="298"/>
                    </a:cubicBezTo>
                    <a:cubicBezTo>
                      <a:pt x="266" y="229"/>
                      <a:pt x="266" y="209"/>
                      <a:pt x="296" y="189"/>
                    </a:cubicBezTo>
                    <a:cubicBezTo>
                      <a:pt x="286" y="179"/>
                      <a:pt x="276" y="179"/>
                      <a:pt x="266" y="170"/>
                    </a:cubicBezTo>
                    <a:cubicBezTo>
                      <a:pt x="187" y="110"/>
                      <a:pt x="246" y="80"/>
                      <a:pt x="2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0" name="Google Shape;4940;p31"/>
              <p:cNvSpPr/>
              <p:nvPr/>
            </p:nvSpPr>
            <p:spPr>
              <a:xfrm>
                <a:off x="9097051" y="-1350876"/>
                <a:ext cx="23026" cy="3558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21" extrusionOk="0">
                    <a:moveTo>
                      <a:pt x="143" y="0"/>
                    </a:moveTo>
                    <a:lnTo>
                      <a:pt x="24" y="20"/>
                    </a:lnTo>
                    <a:lnTo>
                      <a:pt x="44" y="20"/>
                    </a:lnTo>
                    <a:cubicBezTo>
                      <a:pt x="93" y="60"/>
                      <a:pt x="4" y="80"/>
                      <a:pt x="4" y="179"/>
                    </a:cubicBezTo>
                    <a:cubicBezTo>
                      <a:pt x="1" y="209"/>
                      <a:pt x="3" y="221"/>
                      <a:pt x="10" y="221"/>
                    </a:cubicBezTo>
                    <a:cubicBezTo>
                      <a:pt x="23" y="221"/>
                      <a:pt x="56" y="160"/>
                      <a:pt x="83" y="119"/>
                    </a:cubicBezTo>
                    <a:cubicBezTo>
                      <a:pt x="103" y="80"/>
                      <a:pt x="113" y="50"/>
                      <a:pt x="133" y="20"/>
                    </a:cubicBezTo>
                    <a:cubicBezTo>
                      <a:pt x="133" y="20"/>
                      <a:pt x="133" y="10"/>
                      <a:pt x="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1" name="Google Shape;4941;p31"/>
              <p:cNvSpPr/>
              <p:nvPr/>
            </p:nvSpPr>
            <p:spPr>
              <a:xfrm>
                <a:off x="9164681" y="-1445074"/>
                <a:ext cx="16102" cy="14492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0" extrusionOk="0">
                    <a:moveTo>
                      <a:pt x="50" y="0"/>
                    </a:moveTo>
                    <a:cubicBezTo>
                      <a:pt x="40" y="10"/>
                      <a:pt x="40" y="20"/>
                      <a:pt x="30" y="30"/>
                    </a:cubicBezTo>
                    <a:cubicBezTo>
                      <a:pt x="20" y="40"/>
                      <a:pt x="10" y="60"/>
                      <a:pt x="0" y="70"/>
                    </a:cubicBezTo>
                    <a:cubicBezTo>
                      <a:pt x="10" y="80"/>
                      <a:pt x="20" y="80"/>
                      <a:pt x="30" y="89"/>
                    </a:cubicBezTo>
                    <a:cubicBezTo>
                      <a:pt x="40" y="80"/>
                      <a:pt x="50" y="70"/>
                      <a:pt x="60" y="60"/>
                    </a:cubicBezTo>
                    <a:cubicBezTo>
                      <a:pt x="80" y="50"/>
                      <a:pt x="90" y="30"/>
                      <a:pt x="99" y="10"/>
                    </a:cubicBezTo>
                    <a:cubicBezTo>
                      <a:pt x="80" y="10"/>
                      <a:pt x="70" y="1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2" name="Google Shape;4942;p31"/>
              <p:cNvSpPr/>
              <p:nvPr/>
            </p:nvSpPr>
            <p:spPr>
              <a:xfrm>
                <a:off x="9062431" y="-2075803"/>
                <a:ext cx="412057" cy="97901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6080" extrusionOk="0">
                    <a:moveTo>
                      <a:pt x="1292" y="1"/>
                    </a:moveTo>
                    <a:cubicBezTo>
                      <a:pt x="1291" y="1"/>
                      <a:pt x="1290" y="20"/>
                      <a:pt x="1290" y="70"/>
                    </a:cubicBezTo>
                    <a:lnTo>
                      <a:pt x="1290" y="209"/>
                    </a:lnTo>
                    <a:cubicBezTo>
                      <a:pt x="1290" y="164"/>
                      <a:pt x="1287" y="146"/>
                      <a:pt x="1282" y="146"/>
                    </a:cubicBezTo>
                    <a:cubicBezTo>
                      <a:pt x="1275" y="146"/>
                      <a:pt x="1262" y="193"/>
                      <a:pt x="1250" y="249"/>
                    </a:cubicBezTo>
                    <a:cubicBezTo>
                      <a:pt x="1240" y="308"/>
                      <a:pt x="1230" y="358"/>
                      <a:pt x="1220" y="377"/>
                    </a:cubicBezTo>
                    <a:cubicBezTo>
                      <a:pt x="1200" y="437"/>
                      <a:pt x="1210" y="427"/>
                      <a:pt x="1210" y="516"/>
                    </a:cubicBezTo>
                    <a:cubicBezTo>
                      <a:pt x="1206" y="550"/>
                      <a:pt x="1200" y="560"/>
                      <a:pt x="1189" y="560"/>
                    </a:cubicBezTo>
                    <a:cubicBezTo>
                      <a:pt x="1175" y="560"/>
                      <a:pt x="1151" y="542"/>
                      <a:pt x="1111" y="536"/>
                    </a:cubicBezTo>
                    <a:cubicBezTo>
                      <a:pt x="1105" y="535"/>
                      <a:pt x="1099" y="535"/>
                      <a:pt x="1095" y="535"/>
                    </a:cubicBezTo>
                    <a:cubicBezTo>
                      <a:pt x="1054" y="535"/>
                      <a:pt x="1079" y="567"/>
                      <a:pt x="1110" y="567"/>
                    </a:cubicBezTo>
                    <a:cubicBezTo>
                      <a:pt x="1114" y="567"/>
                      <a:pt x="1118" y="567"/>
                      <a:pt x="1121" y="566"/>
                    </a:cubicBezTo>
                    <a:cubicBezTo>
                      <a:pt x="1161" y="566"/>
                      <a:pt x="1200" y="625"/>
                      <a:pt x="1191" y="645"/>
                    </a:cubicBezTo>
                    <a:cubicBezTo>
                      <a:pt x="1181" y="655"/>
                      <a:pt x="1091" y="685"/>
                      <a:pt x="1121" y="764"/>
                    </a:cubicBezTo>
                    <a:cubicBezTo>
                      <a:pt x="1143" y="814"/>
                      <a:pt x="1107" y="828"/>
                      <a:pt x="1074" y="828"/>
                    </a:cubicBezTo>
                    <a:cubicBezTo>
                      <a:pt x="1062" y="828"/>
                      <a:pt x="1050" y="826"/>
                      <a:pt x="1042" y="824"/>
                    </a:cubicBezTo>
                    <a:cubicBezTo>
                      <a:pt x="1034" y="820"/>
                      <a:pt x="1027" y="818"/>
                      <a:pt x="1020" y="818"/>
                    </a:cubicBezTo>
                    <a:cubicBezTo>
                      <a:pt x="991" y="818"/>
                      <a:pt x="974" y="849"/>
                      <a:pt x="1022" y="873"/>
                    </a:cubicBezTo>
                    <a:cubicBezTo>
                      <a:pt x="1072" y="913"/>
                      <a:pt x="1032" y="1032"/>
                      <a:pt x="982" y="1032"/>
                    </a:cubicBezTo>
                    <a:cubicBezTo>
                      <a:pt x="948" y="1032"/>
                      <a:pt x="919" y="985"/>
                      <a:pt x="881" y="985"/>
                    </a:cubicBezTo>
                    <a:cubicBezTo>
                      <a:pt x="864" y="985"/>
                      <a:pt x="845" y="994"/>
                      <a:pt x="824" y="1022"/>
                    </a:cubicBezTo>
                    <a:lnTo>
                      <a:pt x="814" y="1022"/>
                    </a:lnTo>
                    <a:cubicBezTo>
                      <a:pt x="757" y="1035"/>
                      <a:pt x="698" y="1050"/>
                      <a:pt x="663" y="1050"/>
                    </a:cubicBezTo>
                    <a:cubicBezTo>
                      <a:pt x="618" y="1050"/>
                      <a:pt x="612" y="1026"/>
                      <a:pt x="695" y="943"/>
                    </a:cubicBezTo>
                    <a:cubicBezTo>
                      <a:pt x="675" y="923"/>
                      <a:pt x="655" y="903"/>
                      <a:pt x="635" y="863"/>
                    </a:cubicBezTo>
                    <a:cubicBezTo>
                      <a:pt x="586" y="903"/>
                      <a:pt x="546" y="933"/>
                      <a:pt x="526" y="943"/>
                    </a:cubicBezTo>
                    <a:lnTo>
                      <a:pt x="516" y="943"/>
                    </a:lnTo>
                    <a:cubicBezTo>
                      <a:pt x="497" y="982"/>
                      <a:pt x="467" y="1022"/>
                      <a:pt x="437" y="1042"/>
                    </a:cubicBezTo>
                    <a:cubicBezTo>
                      <a:pt x="378" y="1091"/>
                      <a:pt x="457" y="1121"/>
                      <a:pt x="516" y="1131"/>
                    </a:cubicBezTo>
                    <a:lnTo>
                      <a:pt x="526" y="1131"/>
                    </a:lnTo>
                    <a:cubicBezTo>
                      <a:pt x="526" y="1131"/>
                      <a:pt x="536" y="1121"/>
                      <a:pt x="536" y="1121"/>
                    </a:cubicBezTo>
                    <a:cubicBezTo>
                      <a:pt x="553" y="1118"/>
                      <a:pt x="570" y="1117"/>
                      <a:pt x="588" y="1117"/>
                    </a:cubicBezTo>
                    <a:cubicBezTo>
                      <a:pt x="691" y="1117"/>
                      <a:pt x="793" y="1161"/>
                      <a:pt x="844" y="1161"/>
                    </a:cubicBezTo>
                    <a:cubicBezTo>
                      <a:pt x="863" y="1161"/>
                      <a:pt x="893" y="1141"/>
                      <a:pt x="913" y="1111"/>
                    </a:cubicBezTo>
                    <a:lnTo>
                      <a:pt x="903" y="1111"/>
                    </a:lnTo>
                    <a:cubicBezTo>
                      <a:pt x="872" y="1119"/>
                      <a:pt x="830" y="1150"/>
                      <a:pt x="807" y="1150"/>
                    </a:cubicBezTo>
                    <a:cubicBezTo>
                      <a:pt x="801" y="1150"/>
                      <a:pt x="796" y="1148"/>
                      <a:pt x="794" y="1141"/>
                    </a:cubicBezTo>
                    <a:cubicBezTo>
                      <a:pt x="784" y="1111"/>
                      <a:pt x="784" y="1052"/>
                      <a:pt x="804" y="1052"/>
                    </a:cubicBezTo>
                    <a:cubicBezTo>
                      <a:pt x="794" y="1081"/>
                      <a:pt x="873" y="1042"/>
                      <a:pt x="913" y="1101"/>
                    </a:cubicBezTo>
                    <a:cubicBezTo>
                      <a:pt x="953" y="1161"/>
                      <a:pt x="923" y="1181"/>
                      <a:pt x="1012" y="1181"/>
                    </a:cubicBezTo>
                    <a:cubicBezTo>
                      <a:pt x="1017" y="1180"/>
                      <a:pt x="1022" y="1179"/>
                      <a:pt x="1026" y="1179"/>
                    </a:cubicBezTo>
                    <a:cubicBezTo>
                      <a:pt x="1064" y="1179"/>
                      <a:pt x="1072" y="1216"/>
                      <a:pt x="1072" y="1270"/>
                    </a:cubicBezTo>
                    <a:cubicBezTo>
                      <a:pt x="1082" y="1280"/>
                      <a:pt x="1091" y="1280"/>
                      <a:pt x="1091" y="1290"/>
                    </a:cubicBezTo>
                    <a:cubicBezTo>
                      <a:pt x="1131" y="1329"/>
                      <a:pt x="1121" y="1349"/>
                      <a:pt x="1082" y="1349"/>
                    </a:cubicBezTo>
                    <a:cubicBezTo>
                      <a:pt x="1082" y="1369"/>
                      <a:pt x="1082" y="1389"/>
                      <a:pt x="1082" y="1419"/>
                    </a:cubicBezTo>
                    <a:cubicBezTo>
                      <a:pt x="1090" y="1482"/>
                      <a:pt x="1072" y="1504"/>
                      <a:pt x="1049" y="1504"/>
                    </a:cubicBezTo>
                    <a:cubicBezTo>
                      <a:pt x="1019" y="1504"/>
                      <a:pt x="981" y="1463"/>
                      <a:pt x="992" y="1428"/>
                    </a:cubicBezTo>
                    <a:cubicBezTo>
                      <a:pt x="1002" y="1389"/>
                      <a:pt x="982" y="1359"/>
                      <a:pt x="913" y="1319"/>
                    </a:cubicBezTo>
                    <a:cubicBezTo>
                      <a:pt x="873" y="1339"/>
                      <a:pt x="883" y="1389"/>
                      <a:pt x="883" y="1409"/>
                    </a:cubicBezTo>
                    <a:cubicBezTo>
                      <a:pt x="883" y="1419"/>
                      <a:pt x="883" y="1419"/>
                      <a:pt x="893" y="1428"/>
                    </a:cubicBezTo>
                    <a:cubicBezTo>
                      <a:pt x="893" y="1438"/>
                      <a:pt x="893" y="1438"/>
                      <a:pt x="893" y="1438"/>
                    </a:cubicBezTo>
                    <a:cubicBezTo>
                      <a:pt x="913" y="1468"/>
                      <a:pt x="953" y="1508"/>
                      <a:pt x="1052" y="1567"/>
                    </a:cubicBezTo>
                    <a:cubicBezTo>
                      <a:pt x="1121" y="1604"/>
                      <a:pt x="1113" y="1625"/>
                      <a:pt x="1077" y="1625"/>
                    </a:cubicBezTo>
                    <a:cubicBezTo>
                      <a:pt x="1046" y="1625"/>
                      <a:pt x="994" y="1609"/>
                      <a:pt x="953" y="1577"/>
                    </a:cubicBezTo>
                    <a:cubicBezTo>
                      <a:pt x="883" y="1518"/>
                      <a:pt x="844" y="1498"/>
                      <a:pt x="794" y="1428"/>
                    </a:cubicBezTo>
                    <a:cubicBezTo>
                      <a:pt x="774" y="1448"/>
                      <a:pt x="754" y="1498"/>
                      <a:pt x="744" y="1557"/>
                    </a:cubicBezTo>
                    <a:cubicBezTo>
                      <a:pt x="725" y="1617"/>
                      <a:pt x="764" y="1597"/>
                      <a:pt x="784" y="1617"/>
                    </a:cubicBezTo>
                    <a:cubicBezTo>
                      <a:pt x="791" y="1613"/>
                      <a:pt x="797" y="1612"/>
                      <a:pt x="803" y="1612"/>
                    </a:cubicBezTo>
                    <a:cubicBezTo>
                      <a:pt x="828" y="1612"/>
                      <a:pt x="837" y="1646"/>
                      <a:pt x="853" y="1686"/>
                    </a:cubicBezTo>
                    <a:cubicBezTo>
                      <a:pt x="873" y="1686"/>
                      <a:pt x="893" y="1666"/>
                      <a:pt x="923" y="1657"/>
                    </a:cubicBezTo>
                    <a:cubicBezTo>
                      <a:pt x="933" y="1647"/>
                      <a:pt x="943" y="1637"/>
                      <a:pt x="953" y="1627"/>
                    </a:cubicBezTo>
                    <a:cubicBezTo>
                      <a:pt x="962" y="1618"/>
                      <a:pt x="971" y="1613"/>
                      <a:pt x="982" y="1613"/>
                    </a:cubicBezTo>
                    <a:cubicBezTo>
                      <a:pt x="1006" y="1613"/>
                      <a:pt x="1040" y="1635"/>
                      <a:pt x="1101" y="1676"/>
                    </a:cubicBezTo>
                    <a:cubicBezTo>
                      <a:pt x="1191" y="1736"/>
                      <a:pt x="1052" y="1785"/>
                      <a:pt x="1012" y="1825"/>
                    </a:cubicBezTo>
                    <a:cubicBezTo>
                      <a:pt x="1001" y="1837"/>
                      <a:pt x="991" y="1839"/>
                      <a:pt x="980" y="1839"/>
                    </a:cubicBezTo>
                    <a:cubicBezTo>
                      <a:pt x="971" y="1839"/>
                      <a:pt x="961" y="1837"/>
                      <a:pt x="950" y="1837"/>
                    </a:cubicBezTo>
                    <a:cubicBezTo>
                      <a:pt x="940" y="1837"/>
                      <a:pt x="928" y="1839"/>
                      <a:pt x="913" y="1845"/>
                    </a:cubicBezTo>
                    <a:cubicBezTo>
                      <a:pt x="923" y="1865"/>
                      <a:pt x="943" y="1894"/>
                      <a:pt x="963" y="1934"/>
                    </a:cubicBezTo>
                    <a:cubicBezTo>
                      <a:pt x="1014" y="2032"/>
                      <a:pt x="1003" y="2052"/>
                      <a:pt x="983" y="2052"/>
                    </a:cubicBezTo>
                    <a:cubicBezTo>
                      <a:pt x="972" y="2052"/>
                      <a:pt x="959" y="2047"/>
                      <a:pt x="953" y="2043"/>
                    </a:cubicBezTo>
                    <a:cubicBezTo>
                      <a:pt x="933" y="2033"/>
                      <a:pt x="873" y="1964"/>
                      <a:pt x="824" y="1924"/>
                    </a:cubicBezTo>
                    <a:cubicBezTo>
                      <a:pt x="814" y="1934"/>
                      <a:pt x="804" y="1944"/>
                      <a:pt x="804" y="1954"/>
                    </a:cubicBezTo>
                    <a:cubicBezTo>
                      <a:pt x="814" y="1974"/>
                      <a:pt x="834" y="1994"/>
                      <a:pt x="853" y="2013"/>
                    </a:cubicBezTo>
                    <a:cubicBezTo>
                      <a:pt x="853" y="2013"/>
                      <a:pt x="863" y="2013"/>
                      <a:pt x="863" y="2023"/>
                    </a:cubicBezTo>
                    <a:cubicBezTo>
                      <a:pt x="911" y="2078"/>
                      <a:pt x="914" y="2096"/>
                      <a:pt x="894" y="2096"/>
                    </a:cubicBezTo>
                    <a:cubicBezTo>
                      <a:pt x="888" y="2096"/>
                      <a:pt x="882" y="2095"/>
                      <a:pt x="873" y="2093"/>
                    </a:cubicBezTo>
                    <a:cubicBezTo>
                      <a:pt x="873" y="2113"/>
                      <a:pt x="873" y="2132"/>
                      <a:pt x="873" y="2132"/>
                    </a:cubicBezTo>
                    <a:cubicBezTo>
                      <a:pt x="873" y="2132"/>
                      <a:pt x="873" y="2142"/>
                      <a:pt x="873" y="2142"/>
                    </a:cubicBezTo>
                    <a:cubicBezTo>
                      <a:pt x="887" y="2135"/>
                      <a:pt x="906" y="2128"/>
                      <a:pt x="923" y="2128"/>
                    </a:cubicBezTo>
                    <a:cubicBezTo>
                      <a:pt x="930" y="2128"/>
                      <a:pt x="937" y="2130"/>
                      <a:pt x="943" y="2132"/>
                    </a:cubicBezTo>
                    <a:cubicBezTo>
                      <a:pt x="992" y="2142"/>
                      <a:pt x="992" y="2242"/>
                      <a:pt x="1022" y="2351"/>
                    </a:cubicBezTo>
                    <a:cubicBezTo>
                      <a:pt x="1062" y="2450"/>
                      <a:pt x="1082" y="2410"/>
                      <a:pt x="1121" y="2569"/>
                    </a:cubicBezTo>
                    <a:cubicBezTo>
                      <a:pt x="1135" y="2613"/>
                      <a:pt x="1135" y="2631"/>
                      <a:pt x="1127" y="2631"/>
                    </a:cubicBezTo>
                    <a:cubicBezTo>
                      <a:pt x="1105" y="2631"/>
                      <a:pt x="1031" y="2519"/>
                      <a:pt x="1002" y="2470"/>
                    </a:cubicBezTo>
                    <a:cubicBezTo>
                      <a:pt x="963" y="2410"/>
                      <a:pt x="972" y="2410"/>
                      <a:pt x="923" y="2380"/>
                    </a:cubicBezTo>
                    <a:cubicBezTo>
                      <a:pt x="913" y="2380"/>
                      <a:pt x="903" y="2390"/>
                      <a:pt x="893" y="2390"/>
                    </a:cubicBezTo>
                    <a:lnTo>
                      <a:pt x="873" y="2390"/>
                    </a:lnTo>
                    <a:cubicBezTo>
                      <a:pt x="893" y="2420"/>
                      <a:pt x="923" y="2460"/>
                      <a:pt x="943" y="2509"/>
                    </a:cubicBezTo>
                    <a:cubicBezTo>
                      <a:pt x="963" y="2539"/>
                      <a:pt x="963" y="2569"/>
                      <a:pt x="963" y="2589"/>
                    </a:cubicBezTo>
                    <a:cubicBezTo>
                      <a:pt x="1012" y="2589"/>
                      <a:pt x="1022" y="2668"/>
                      <a:pt x="1022" y="2708"/>
                    </a:cubicBezTo>
                    <a:cubicBezTo>
                      <a:pt x="1022" y="2708"/>
                      <a:pt x="1012" y="2717"/>
                      <a:pt x="1012" y="2717"/>
                    </a:cubicBezTo>
                    <a:cubicBezTo>
                      <a:pt x="1032" y="2727"/>
                      <a:pt x="992" y="2777"/>
                      <a:pt x="1012" y="2817"/>
                    </a:cubicBezTo>
                    <a:cubicBezTo>
                      <a:pt x="1042" y="2866"/>
                      <a:pt x="1230" y="2876"/>
                      <a:pt x="1230" y="2876"/>
                    </a:cubicBezTo>
                    <a:cubicBezTo>
                      <a:pt x="1230" y="2876"/>
                      <a:pt x="1260" y="2936"/>
                      <a:pt x="1240" y="2936"/>
                    </a:cubicBezTo>
                    <a:cubicBezTo>
                      <a:pt x="1220" y="2946"/>
                      <a:pt x="1171" y="2965"/>
                      <a:pt x="1161" y="3035"/>
                    </a:cubicBezTo>
                    <a:cubicBezTo>
                      <a:pt x="1154" y="3055"/>
                      <a:pt x="1158" y="3061"/>
                      <a:pt x="1168" y="3061"/>
                    </a:cubicBezTo>
                    <a:cubicBezTo>
                      <a:pt x="1188" y="3061"/>
                      <a:pt x="1237" y="3035"/>
                      <a:pt x="1290" y="3035"/>
                    </a:cubicBezTo>
                    <a:cubicBezTo>
                      <a:pt x="1379" y="3035"/>
                      <a:pt x="1349" y="3064"/>
                      <a:pt x="1359" y="3124"/>
                    </a:cubicBezTo>
                    <a:cubicBezTo>
                      <a:pt x="1363" y="3150"/>
                      <a:pt x="1354" y="3157"/>
                      <a:pt x="1338" y="3157"/>
                    </a:cubicBezTo>
                    <a:cubicBezTo>
                      <a:pt x="1323" y="3157"/>
                      <a:pt x="1301" y="3150"/>
                      <a:pt x="1278" y="3150"/>
                    </a:cubicBezTo>
                    <a:cubicBezTo>
                      <a:pt x="1262" y="3150"/>
                      <a:pt x="1246" y="3153"/>
                      <a:pt x="1230" y="3164"/>
                    </a:cubicBezTo>
                    <a:cubicBezTo>
                      <a:pt x="1171" y="3203"/>
                      <a:pt x="1280" y="3223"/>
                      <a:pt x="1280" y="3312"/>
                    </a:cubicBezTo>
                    <a:cubicBezTo>
                      <a:pt x="1280" y="3340"/>
                      <a:pt x="1275" y="3350"/>
                      <a:pt x="1267" y="3350"/>
                    </a:cubicBezTo>
                    <a:cubicBezTo>
                      <a:pt x="1250" y="3350"/>
                      <a:pt x="1218" y="3297"/>
                      <a:pt x="1191" y="3263"/>
                    </a:cubicBezTo>
                    <a:cubicBezTo>
                      <a:pt x="1151" y="3203"/>
                      <a:pt x="1141" y="3183"/>
                      <a:pt x="1111" y="3124"/>
                    </a:cubicBezTo>
                    <a:cubicBezTo>
                      <a:pt x="1094" y="3072"/>
                      <a:pt x="1069" y="3043"/>
                      <a:pt x="1030" y="3043"/>
                    </a:cubicBezTo>
                    <a:cubicBezTo>
                      <a:pt x="1024" y="3043"/>
                      <a:pt x="1018" y="3043"/>
                      <a:pt x="1012" y="3045"/>
                    </a:cubicBezTo>
                    <a:cubicBezTo>
                      <a:pt x="972" y="3055"/>
                      <a:pt x="1012" y="3074"/>
                      <a:pt x="1042" y="3174"/>
                    </a:cubicBezTo>
                    <a:cubicBezTo>
                      <a:pt x="1082" y="3273"/>
                      <a:pt x="1072" y="3263"/>
                      <a:pt x="1042" y="3312"/>
                    </a:cubicBezTo>
                    <a:cubicBezTo>
                      <a:pt x="1036" y="3324"/>
                      <a:pt x="1030" y="3329"/>
                      <a:pt x="1023" y="3329"/>
                    </a:cubicBezTo>
                    <a:cubicBezTo>
                      <a:pt x="995" y="3329"/>
                      <a:pt x="961" y="3242"/>
                      <a:pt x="953" y="3193"/>
                    </a:cubicBezTo>
                    <a:cubicBezTo>
                      <a:pt x="943" y="3144"/>
                      <a:pt x="913" y="3124"/>
                      <a:pt x="844" y="3084"/>
                    </a:cubicBezTo>
                    <a:cubicBezTo>
                      <a:pt x="835" y="3078"/>
                      <a:pt x="828" y="3076"/>
                      <a:pt x="823" y="3076"/>
                    </a:cubicBezTo>
                    <a:cubicBezTo>
                      <a:pt x="795" y="3076"/>
                      <a:pt x="824" y="3161"/>
                      <a:pt x="824" y="3203"/>
                    </a:cubicBezTo>
                    <a:cubicBezTo>
                      <a:pt x="824" y="3263"/>
                      <a:pt x="834" y="3243"/>
                      <a:pt x="853" y="3322"/>
                    </a:cubicBezTo>
                    <a:cubicBezTo>
                      <a:pt x="859" y="3348"/>
                      <a:pt x="858" y="3359"/>
                      <a:pt x="853" y="3359"/>
                    </a:cubicBezTo>
                    <a:cubicBezTo>
                      <a:pt x="840" y="3359"/>
                      <a:pt x="802" y="3296"/>
                      <a:pt x="774" y="3233"/>
                    </a:cubicBezTo>
                    <a:cubicBezTo>
                      <a:pt x="753" y="3191"/>
                      <a:pt x="746" y="3180"/>
                      <a:pt x="735" y="3180"/>
                    </a:cubicBezTo>
                    <a:cubicBezTo>
                      <a:pt x="726" y="3180"/>
                      <a:pt x="713" y="3189"/>
                      <a:pt x="685" y="3193"/>
                    </a:cubicBezTo>
                    <a:cubicBezTo>
                      <a:pt x="685" y="3203"/>
                      <a:pt x="665" y="3223"/>
                      <a:pt x="645" y="3243"/>
                    </a:cubicBezTo>
                    <a:cubicBezTo>
                      <a:pt x="665" y="3263"/>
                      <a:pt x="685" y="3273"/>
                      <a:pt x="705" y="3293"/>
                    </a:cubicBezTo>
                    <a:cubicBezTo>
                      <a:pt x="744" y="3345"/>
                      <a:pt x="740" y="3359"/>
                      <a:pt x="715" y="3359"/>
                    </a:cubicBezTo>
                    <a:cubicBezTo>
                      <a:pt x="703" y="3359"/>
                      <a:pt x="685" y="3355"/>
                      <a:pt x="665" y="3352"/>
                    </a:cubicBezTo>
                    <a:cubicBezTo>
                      <a:pt x="625" y="3342"/>
                      <a:pt x="625" y="3332"/>
                      <a:pt x="596" y="3312"/>
                    </a:cubicBezTo>
                    <a:cubicBezTo>
                      <a:pt x="586" y="3322"/>
                      <a:pt x="586" y="3322"/>
                      <a:pt x="586" y="3322"/>
                    </a:cubicBezTo>
                    <a:cubicBezTo>
                      <a:pt x="536" y="3384"/>
                      <a:pt x="539" y="3401"/>
                      <a:pt x="562" y="3401"/>
                    </a:cubicBezTo>
                    <a:cubicBezTo>
                      <a:pt x="579" y="3401"/>
                      <a:pt x="609" y="3390"/>
                      <a:pt x="635" y="3382"/>
                    </a:cubicBezTo>
                    <a:cubicBezTo>
                      <a:pt x="642" y="3379"/>
                      <a:pt x="647" y="3377"/>
                      <a:pt x="651" y="3377"/>
                    </a:cubicBezTo>
                    <a:cubicBezTo>
                      <a:pt x="672" y="3377"/>
                      <a:pt x="663" y="3415"/>
                      <a:pt x="655" y="3431"/>
                    </a:cubicBezTo>
                    <a:lnTo>
                      <a:pt x="705" y="3431"/>
                    </a:lnTo>
                    <a:cubicBezTo>
                      <a:pt x="737" y="3420"/>
                      <a:pt x="755" y="3413"/>
                      <a:pt x="776" y="3413"/>
                    </a:cubicBezTo>
                    <a:cubicBezTo>
                      <a:pt x="793" y="3413"/>
                      <a:pt x="812" y="3418"/>
                      <a:pt x="844" y="3431"/>
                    </a:cubicBezTo>
                    <a:cubicBezTo>
                      <a:pt x="913" y="3471"/>
                      <a:pt x="804" y="3501"/>
                      <a:pt x="824" y="3521"/>
                    </a:cubicBezTo>
                    <a:cubicBezTo>
                      <a:pt x="844" y="3540"/>
                      <a:pt x="853" y="3521"/>
                      <a:pt x="903" y="3570"/>
                    </a:cubicBezTo>
                    <a:cubicBezTo>
                      <a:pt x="918" y="3593"/>
                      <a:pt x="929" y="3603"/>
                      <a:pt x="938" y="3603"/>
                    </a:cubicBezTo>
                    <a:cubicBezTo>
                      <a:pt x="953" y="3603"/>
                      <a:pt x="964" y="3577"/>
                      <a:pt x="982" y="3540"/>
                    </a:cubicBezTo>
                    <a:cubicBezTo>
                      <a:pt x="993" y="3520"/>
                      <a:pt x="1002" y="3512"/>
                      <a:pt x="1012" y="3512"/>
                    </a:cubicBezTo>
                    <a:cubicBezTo>
                      <a:pt x="1030" y="3512"/>
                      <a:pt x="1049" y="3537"/>
                      <a:pt x="1082" y="3550"/>
                    </a:cubicBezTo>
                    <a:cubicBezTo>
                      <a:pt x="1131" y="3560"/>
                      <a:pt x="1072" y="3620"/>
                      <a:pt x="1082" y="3649"/>
                    </a:cubicBezTo>
                    <a:cubicBezTo>
                      <a:pt x="1085" y="3661"/>
                      <a:pt x="1091" y="3665"/>
                      <a:pt x="1100" y="3665"/>
                    </a:cubicBezTo>
                    <a:cubicBezTo>
                      <a:pt x="1113" y="3665"/>
                      <a:pt x="1135" y="3656"/>
                      <a:pt x="1171" y="3649"/>
                    </a:cubicBezTo>
                    <a:cubicBezTo>
                      <a:pt x="1180" y="3648"/>
                      <a:pt x="1188" y="3647"/>
                      <a:pt x="1196" y="3647"/>
                    </a:cubicBezTo>
                    <a:cubicBezTo>
                      <a:pt x="1231" y="3647"/>
                      <a:pt x="1252" y="3663"/>
                      <a:pt x="1260" y="3679"/>
                    </a:cubicBezTo>
                    <a:cubicBezTo>
                      <a:pt x="1270" y="3709"/>
                      <a:pt x="1349" y="3808"/>
                      <a:pt x="1379" y="3828"/>
                    </a:cubicBezTo>
                    <a:cubicBezTo>
                      <a:pt x="1409" y="3858"/>
                      <a:pt x="1369" y="3927"/>
                      <a:pt x="1339" y="3937"/>
                    </a:cubicBezTo>
                    <a:cubicBezTo>
                      <a:pt x="1338" y="3938"/>
                      <a:pt x="1337" y="3938"/>
                      <a:pt x="1335" y="3938"/>
                    </a:cubicBezTo>
                    <a:cubicBezTo>
                      <a:pt x="1316" y="3938"/>
                      <a:pt x="1286" y="3873"/>
                      <a:pt x="1230" y="3808"/>
                    </a:cubicBezTo>
                    <a:cubicBezTo>
                      <a:pt x="1204" y="3767"/>
                      <a:pt x="1187" y="3752"/>
                      <a:pt x="1173" y="3752"/>
                    </a:cubicBezTo>
                    <a:cubicBezTo>
                      <a:pt x="1160" y="3752"/>
                      <a:pt x="1150" y="3764"/>
                      <a:pt x="1141" y="3778"/>
                    </a:cubicBezTo>
                    <a:cubicBezTo>
                      <a:pt x="1131" y="3808"/>
                      <a:pt x="1171" y="3848"/>
                      <a:pt x="1191" y="3868"/>
                    </a:cubicBezTo>
                    <a:cubicBezTo>
                      <a:pt x="1210" y="3897"/>
                      <a:pt x="1230" y="4006"/>
                      <a:pt x="1191" y="4046"/>
                    </a:cubicBezTo>
                    <a:cubicBezTo>
                      <a:pt x="1184" y="4050"/>
                      <a:pt x="1178" y="4052"/>
                      <a:pt x="1173" y="4052"/>
                    </a:cubicBezTo>
                    <a:cubicBezTo>
                      <a:pt x="1144" y="4052"/>
                      <a:pt x="1151" y="3982"/>
                      <a:pt x="1151" y="3957"/>
                    </a:cubicBezTo>
                    <a:cubicBezTo>
                      <a:pt x="1151" y="3931"/>
                      <a:pt x="1107" y="3840"/>
                      <a:pt x="1076" y="3840"/>
                    </a:cubicBezTo>
                    <a:cubicBezTo>
                      <a:pt x="1071" y="3840"/>
                      <a:pt x="1066" y="3842"/>
                      <a:pt x="1062" y="3848"/>
                    </a:cubicBezTo>
                    <a:cubicBezTo>
                      <a:pt x="1055" y="3858"/>
                      <a:pt x="1046" y="3862"/>
                      <a:pt x="1034" y="3862"/>
                    </a:cubicBezTo>
                    <a:cubicBezTo>
                      <a:pt x="991" y="3862"/>
                      <a:pt x="921" y="3800"/>
                      <a:pt x="913" y="3768"/>
                    </a:cubicBezTo>
                    <a:cubicBezTo>
                      <a:pt x="906" y="3742"/>
                      <a:pt x="847" y="3729"/>
                      <a:pt x="784" y="3729"/>
                    </a:cubicBezTo>
                    <a:cubicBezTo>
                      <a:pt x="753" y="3729"/>
                      <a:pt x="721" y="3732"/>
                      <a:pt x="695" y="3739"/>
                    </a:cubicBezTo>
                    <a:cubicBezTo>
                      <a:pt x="685" y="3739"/>
                      <a:pt x="685" y="3749"/>
                      <a:pt x="675" y="3749"/>
                    </a:cubicBezTo>
                    <a:cubicBezTo>
                      <a:pt x="685" y="3768"/>
                      <a:pt x="695" y="3788"/>
                      <a:pt x="695" y="3808"/>
                    </a:cubicBezTo>
                    <a:cubicBezTo>
                      <a:pt x="715" y="3828"/>
                      <a:pt x="734" y="3858"/>
                      <a:pt x="754" y="3868"/>
                    </a:cubicBezTo>
                    <a:lnTo>
                      <a:pt x="764" y="3868"/>
                    </a:lnTo>
                    <a:cubicBezTo>
                      <a:pt x="764" y="3865"/>
                      <a:pt x="765" y="3864"/>
                      <a:pt x="767" y="3864"/>
                    </a:cubicBezTo>
                    <a:cubicBezTo>
                      <a:pt x="770" y="3864"/>
                      <a:pt x="777" y="3871"/>
                      <a:pt x="784" y="3878"/>
                    </a:cubicBezTo>
                    <a:cubicBezTo>
                      <a:pt x="804" y="3887"/>
                      <a:pt x="814" y="3927"/>
                      <a:pt x="794" y="3937"/>
                    </a:cubicBezTo>
                    <a:cubicBezTo>
                      <a:pt x="774" y="3967"/>
                      <a:pt x="764" y="3967"/>
                      <a:pt x="734" y="4006"/>
                    </a:cubicBezTo>
                    <a:cubicBezTo>
                      <a:pt x="725" y="4016"/>
                      <a:pt x="725" y="4016"/>
                      <a:pt x="725" y="4026"/>
                    </a:cubicBezTo>
                    <a:lnTo>
                      <a:pt x="774" y="4026"/>
                    </a:lnTo>
                    <a:cubicBezTo>
                      <a:pt x="834" y="4016"/>
                      <a:pt x="853" y="3957"/>
                      <a:pt x="903" y="3957"/>
                    </a:cubicBezTo>
                    <a:cubicBezTo>
                      <a:pt x="906" y="3956"/>
                      <a:pt x="908" y="3956"/>
                      <a:pt x="911" y="3956"/>
                    </a:cubicBezTo>
                    <a:cubicBezTo>
                      <a:pt x="959" y="3956"/>
                      <a:pt x="1012" y="4040"/>
                      <a:pt x="1012" y="4116"/>
                    </a:cubicBezTo>
                    <a:cubicBezTo>
                      <a:pt x="1012" y="4158"/>
                      <a:pt x="1021" y="4169"/>
                      <a:pt x="1039" y="4169"/>
                    </a:cubicBezTo>
                    <a:cubicBezTo>
                      <a:pt x="1059" y="4169"/>
                      <a:pt x="1089" y="4155"/>
                      <a:pt x="1131" y="4155"/>
                    </a:cubicBezTo>
                    <a:cubicBezTo>
                      <a:pt x="1191" y="4148"/>
                      <a:pt x="1223" y="4129"/>
                      <a:pt x="1274" y="4129"/>
                    </a:cubicBezTo>
                    <a:cubicBezTo>
                      <a:pt x="1290" y="4129"/>
                      <a:pt x="1308" y="4131"/>
                      <a:pt x="1329" y="4135"/>
                    </a:cubicBezTo>
                    <a:cubicBezTo>
                      <a:pt x="1419" y="4155"/>
                      <a:pt x="1518" y="4215"/>
                      <a:pt x="1448" y="4225"/>
                    </a:cubicBezTo>
                    <a:cubicBezTo>
                      <a:pt x="1389" y="4234"/>
                      <a:pt x="1300" y="4274"/>
                      <a:pt x="1319" y="4373"/>
                    </a:cubicBezTo>
                    <a:cubicBezTo>
                      <a:pt x="1329" y="4418"/>
                      <a:pt x="1302" y="4420"/>
                      <a:pt x="1267" y="4420"/>
                    </a:cubicBezTo>
                    <a:cubicBezTo>
                      <a:pt x="1263" y="4420"/>
                      <a:pt x="1259" y="4420"/>
                      <a:pt x="1254" y="4420"/>
                    </a:cubicBezTo>
                    <a:cubicBezTo>
                      <a:pt x="1223" y="4420"/>
                      <a:pt x="1188" y="4422"/>
                      <a:pt x="1171" y="4453"/>
                    </a:cubicBezTo>
                    <a:cubicBezTo>
                      <a:pt x="1132" y="4520"/>
                      <a:pt x="1251" y="4651"/>
                      <a:pt x="1179" y="4651"/>
                    </a:cubicBezTo>
                    <a:cubicBezTo>
                      <a:pt x="1177" y="4651"/>
                      <a:pt x="1174" y="4651"/>
                      <a:pt x="1171" y="4651"/>
                    </a:cubicBezTo>
                    <a:cubicBezTo>
                      <a:pt x="1082" y="4641"/>
                      <a:pt x="1012" y="4562"/>
                      <a:pt x="972" y="4463"/>
                    </a:cubicBezTo>
                    <a:cubicBezTo>
                      <a:pt x="963" y="4435"/>
                      <a:pt x="953" y="4425"/>
                      <a:pt x="944" y="4425"/>
                    </a:cubicBezTo>
                    <a:cubicBezTo>
                      <a:pt x="921" y="4425"/>
                      <a:pt x="900" y="4481"/>
                      <a:pt x="893" y="4522"/>
                    </a:cubicBezTo>
                    <a:cubicBezTo>
                      <a:pt x="893" y="4533"/>
                      <a:pt x="891" y="4537"/>
                      <a:pt x="887" y="4537"/>
                    </a:cubicBezTo>
                    <a:cubicBezTo>
                      <a:pt x="864" y="4537"/>
                      <a:pt x="788" y="4394"/>
                      <a:pt x="754" y="4344"/>
                    </a:cubicBezTo>
                    <a:cubicBezTo>
                      <a:pt x="750" y="4338"/>
                      <a:pt x="742" y="4335"/>
                      <a:pt x="733" y="4335"/>
                    </a:cubicBezTo>
                    <a:cubicBezTo>
                      <a:pt x="663" y="4335"/>
                      <a:pt x="477" y="4482"/>
                      <a:pt x="477" y="4482"/>
                    </a:cubicBezTo>
                    <a:lnTo>
                      <a:pt x="437" y="4492"/>
                    </a:lnTo>
                    <a:cubicBezTo>
                      <a:pt x="427" y="4502"/>
                      <a:pt x="427" y="4512"/>
                      <a:pt x="427" y="4532"/>
                    </a:cubicBezTo>
                    <a:cubicBezTo>
                      <a:pt x="387" y="4631"/>
                      <a:pt x="397" y="4621"/>
                      <a:pt x="427" y="4681"/>
                    </a:cubicBezTo>
                    <a:cubicBezTo>
                      <a:pt x="432" y="4691"/>
                      <a:pt x="438" y="4696"/>
                      <a:pt x="444" y="4696"/>
                    </a:cubicBezTo>
                    <a:cubicBezTo>
                      <a:pt x="470" y="4696"/>
                      <a:pt x="498" y="4601"/>
                      <a:pt x="506" y="4552"/>
                    </a:cubicBezTo>
                    <a:cubicBezTo>
                      <a:pt x="516" y="4502"/>
                      <a:pt x="546" y="4472"/>
                      <a:pt x="596" y="4433"/>
                    </a:cubicBezTo>
                    <a:cubicBezTo>
                      <a:pt x="603" y="4429"/>
                      <a:pt x="609" y="4427"/>
                      <a:pt x="614" y="4427"/>
                    </a:cubicBezTo>
                    <a:cubicBezTo>
                      <a:pt x="648" y="4427"/>
                      <a:pt x="625" y="4510"/>
                      <a:pt x="625" y="4562"/>
                    </a:cubicBezTo>
                    <a:cubicBezTo>
                      <a:pt x="625" y="4621"/>
                      <a:pt x="615" y="4601"/>
                      <a:pt x="596" y="4691"/>
                    </a:cubicBezTo>
                    <a:cubicBezTo>
                      <a:pt x="596" y="4701"/>
                      <a:pt x="596" y="4701"/>
                      <a:pt x="596" y="4710"/>
                    </a:cubicBezTo>
                    <a:cubicBezTo>
                      <a:pt x="596" y="4720"/>
                      <a:pt x="596" y="4725"/>
                      <a:pt x="598" y="4725"/>
                    </a:cubicBezTo>
                    <a:cubicBezTo>
                      <a:pt x="601" y="4725"/>
                      <a:pt x="606" y="4720"/>
                      <a:pt x="615" y="4710"/>
                    </a:cubicBezTo>
                    <a:cubicBezTo>
                      <a:pt x="625" y="4681"/>
                      <a:pt x="645" y="4631"/>
                      <a:pt x="665" y="4591"/>
                    </a:cubicBezTo>
                    <a:cubicBezTo>
                      <a:pt x="682" y="4549"/>
                      <a:pt x="688" y="4537"/>
                      <a:pt x="697" y="4537"/>
                    </a:cubicBezTo>
                    <a:cubicBezTo>
                      <a:pt x="708" y="4537"/>
                      <a:pt x="723" y="4553"/>
                      <a:pt x="765" y="4553"/>
                    </a:cubicBezTo>
                    <a:cubicBezTo>
                      <a:pt x="771" y="4553"/>
                      <a:pt x="777" y="4552"/>
                      <a:pt x="784" y="4552"/>
                    </a:cubicBezTo>
                    <a:cubicBezTo>
                      <a:pt x="883" y="4552"/>
                      <a:pt x="784" y="4582"/>
                      <a:pt x="734" y="4661"/>
                    </a:cubicBezTo>
                    <a:cubicBezTo>
                      <a:pt x="695" y="4714"/>
                      <a:pt x="695" y="4727"/>
                      <a:pt x="717" y="4727"/>
                    </a:cubicBezTo>
                    <a:cubicBezTo>
                      <a:pt x="728" y="4727"/>
                      <a:pt x="744" y="4724"/>
                      <a:pt x="764" y="4720"/>
                    </a:cubicBezTo>
                    <a:cubicBezTo>
                      <a:pt x="814" y="4710"/>
                      <a:pt x="804" y="4681"/>
                      <a:pt x="883" y="4651"/>
                    </a:cubicBezTo>
                    <a:cubicBezTo>
                      <a:pt x="890" y="4649"/>
                      <a:pt x="896" y="4647"/>
                      <a:pt x="901" y="4647"/>
                    </a:cubicBezTo>
                    <a:cubicBezTo>
                      <a:pt x="954" y="4647"/>
                      <a:pt x="853" y="4790"/>
                      <a:pt x="853" y="4790"/>
                    </a:cubicBezTo>
                    <a:cubicBezTo>
                      <a:pt x="853" y="4790"/>
                      <a:pt x="834" y="4800"/>
                      <a:pt x="814" y="4800"/>
                    </a:cubicBezTo>
                    <a:cubicBezTo>
                      <a:pt x="804" y="4805"/>
                      <a:pt x="791" y="4807"/>
                      <a:pt x="778" y="4807"/>
                    </a:cubicBezTo>
                    <a:cubicBezTo>
                      <a:pt x="764" y="4807"/>
                      <a:pt x="749" y="4805"/>
                      <a:pt x="734" y="4800"/>
                    </a:cubicBezTo>
                    <a:cubicBezTo>
                      <a:pt x="702" y="4789"/>
                      <a:pt x="684" y="4781"/>
                      <a:pt x="665" y="4781"/>
                    </a:cubicBezTo>
                    <a:cubicBezTo>
                      <a:pt x="649" y="4781"/>
                      <a:pt x="632" y="4786"/>
                      <a:pt x="606" y="4800"/>
                    </a:cubicBezTo>
                    <a:cubicBezTo>
                      <a:pt x="546" y="4839"/>
                      <a:pt x="645" y="4869"/>
                      <a:pt x="625" y="4889"/>
                    </a:cubicBezTo>
                    <a:cubicBezTo>
                      <a:pt x="606" y="4919"/>
                      <a:pt x="596" y="4889"/>
                      <a:pt x="556" y="4948"/>
                    </a:cubicBezTo>
                    <a:cubicBezTo>
                      <a:pt x="541" y="4971"/>
                      <a:pt x="530" y="4981"/>
                      <a:pt x="521" y="4981"/>
                    </a:cubicBezTo>
                    <a:cubicBezTo>
                      <a:pt x="507" y="4981"/>
                      <a:pt x="499" y="4955"/>
                      <a:pt x="487" y="4919"/>
                    </a:cubicBezTo>
                    <a:cubicBezTo>
                      <a:pt x="477" y="4896"/>
                      <a:pt x="468" y="4888"/>
                      <a:pt x="458" y="4888"/>
                    </a:cubicBezTo>
                    <a:cubicBezTo>
                      <a:pt x="446" y="4888"/>
                      <a:pt x="433" y="4898"/>
                      <a:pt x="417" y="4909"/>
                    </a:cubicBezTo>
                    <a:cubicBezTo>
                      <a:pt x="417" y="4909"/>
                      <a:pt x="407" y="4919"/>
                      <a:pt x="397" y="4919"/>
                    </a:cubicBezTo>
                    <a:cubicBezTo>
                      <a:pt x="348" y="4938"/>
                      <a:pt x="407" y="4998"/>
                      <a:pt x="397" y="5028"/>
                    </a:cubicBezTo>
                    <a:cubicBezTo>
                      <a:pt x="393" y="5039"/>
                      <a:pt x="388" y="5043"/>
                      <a:pt x="380" y="5043"/>
                    </a:cubicBezTo>
                    <a:cubicBezTo>
                      <a:pt x="367" y="5043"/>
                      <a:pt x="348" y="5034"/>
                      <a:pt x="318" y="5028"/>
                    </a:cubicBezTo>
                    <a:cubicBezTo>
                      <a:pt x="309" y="5026"/>
                      <a:pt x="301" y="5025"/>
                      <a:pt x="294" y="5025"/>
                    </a:cubicBezTo>
                    <a:cubicBezTo>
                      <a:pt x="259" y="5025"/>
                      <a:pt x="237" y="5043"/>
                      <a:pt x="229" y="5067"/>
                    </a:cubicBezTo>
                    <a:cubicBezTo>
                      <a:pt x="229" y="5077"/>
                      <a:pt x="219" y="5087"/>
                      <a:pt x="209" y="5107"/>
                    </a:cubicBezTo>
                    <a:cubicBezTo>
                      <a:pt x="179" y="5157"/>
                      <a:pt x="149" y="5206"/>
                      <a:pt x="130" y="5226"/>
                    </a:cubicBezTo>
                    <a:cubicBezTo>
                      <a:pt x="100" y="5246"/>
                      <a:pt x="140" y="5315"/>
                      <a:pt x="159" y="5325"/>
                    </a:cubicBezTo>
                    <a:cubicBezTo>
                      <a:pt x="161" y="5326"/>
                      <a:pt x="162" y="5326"/>
                      <a:pt x="163" y="5326"/>
                    </a:cubicBezTo>
                    <a:cubicBezTo>
                      <a:pt x="183" y="5326"/>
                      <a:pt x="212" y="5261"/>
                      <a:pt x="259" y="5196"/>
                    </a:cubicBezTo>
                    <a:cubicBezTo>
                      <a:pt x="279" y="5155"/>
                      <a:pt x="297" y="5140"/>
                      <a:pt x="311" y="5140"/>
                    </a:cubicBezTo>
                    <a:cubicBezTo>
                      <a:pt x="324" y="5140"/>
                      <a:pt x="333" y="5152"/>
                      <a:pt x="338" y="5167"/>
                    </a:cubicBezTo>
                    <a:cubicBezTo>
                      <a:pt x="348" y="5196"/>
                      <a:pt x="308" y="5236"/>
                      <a:pt x="298" y="5256"/>
                    </a:cubicBezTo>
                    <a:cubicBezTo>
                      <a:pt x="278" y="5286"/>
                      <a:pt x="259" y="5405"/>
                      <a:pt x="298" y="5444"/>
                    </a:cubicBezTo>
                    <a:cubicBezTo>
                      <a:pt x="304" y="5448"/>
                      <a:pt x="308" y="5450"/>
                      <a:pt x="312" y="5450"/>
                    </a:cubicBezTo>
                    <a:cubicBezTo>
                      <a:pt x="335" y="5450"/>
                      <a:pt x="328" y="5381"/>
                      <a:pt x="328" y="5355"/>
                    </a:cubicBezTo>
                    <a:cubicBezTo>
                      <a:pt x="328" y="5322"/>
                      <a:pt x="369" y="5234"/>
                      <a:pt x="400" y="5234"/>
                    </a:cubicBezTo>
                    <a:cubicBezTo>
                      <a:pt x="406" y="5234"/>
                      <a:pt x="412" y="5238"/>
                      <a:pt x="417" y="5246"/>
                    </a:cubicBezTo>
                    <a:cubicBezTo>
                      <a:pt x="421" y="5253"/>
                      <a:pt x="427" y="5256"/>
                      <a:pt x="434" y="5256"/>
                    </a:cubicBezTo>
                    <a:cubicBezTo>
                      <a:pt x="469" y="5256"/>
                      <a:pt x="538" y="5189"/>
                      <a:pt x="546" y="5157"/>
                    </a:cubicBezTo>
                    <a:cubicBezTo>
                      <a:pt x="552" y="5126"/>
                      <a:pt x="595" y="5114"/>
                      <a:pt x="644" y="5114"/>
                    </a:cubicBezTo>
                    <a:cubicBezTo>
                      <a:pt x="675" y="5114"/>
                      <a:pt x="708" y="5119"/>
                      <a:pt x="734" y="5127"/>
                    </a:cubicBezTo>
                    <a:cubicBezTo>
                      <a:pt x="804" y="5147"/>
                      <a:pt x="695" y="5236"/>
                      <a:pt x="665" y="5286"/>
                    </a:cubicBezTo>
                    <a:cubicBezTo>
                      <a:pt x="649" y="5312"/>
                      <a:pt x="670" y="5324"/>
                      <a:pt x="701" y="5324"/>
                    </a:cubicBezTo>
                    <a:cubicBezTo>
                      <a:pt x="729" y="5324"/>
                      <a:pt x="766" y="5314"/>
                      <a:pt x="794" y="5295"/>
                    </a:cubicBezTo>
                    <a:cubicBezTo>
                      <a:pt x="811" y="5281"/>
                      <a:pt x="823" y="5275"/>
                      <a:pt x="830" y="5275"/>
                    </a:cubicBezTo>
                    <a:cubicBezTo>
                      <a:pt x="847" y="5275"/>
                      <a:pt x="838" y="5310"/>
                      <a:pt x="824" y="5345"/>
                    </a:cubicBezTo>
                    <a:cubicBezTo>
                      <a:pt x="806" y="5389"/>
                      <a:pt x="740" y="5426"/>
                      <a:pt x="684" y="5426"/>
                    </a:cubicBezTo>
                    <a:cubicBezTo>
                      <a:pt x="678" y="5426"/>
                      <a:pt x="671" y="5425"/>
                      <a:pt x="665" y="5424"/>
                    </a:cubicBezTo>
                    <a:cubicBezTo>
                      <a:pt x="615" y="5414"/>
                      <a:pt x="596" y="5355"/>
                      <a:pt x="556" y="5345"/>
                    </a:cubicBezTo>
                    <a:cubicBezTo>
                      <a:pt x="554" y="5345"/>
                      <a:pt x="551" y="5344"/>
                      <a:pt x="549" y="5344"/>
                    </a:cubicBezTo>
                    <a:cubicBezTo>
                      <a:pt x="502" y="5344"/>
                      <a:pt x="457" y="5438"/>
                      <a:pt x="457" y="5523"/>
                    </a:cubicBezTo>
                    <a:cubicBezTo>
                      <a:pt x="457" y="5564"/>
                      <a:pt x="449" y="5576"/>
                      <a:pt x="433" y="5576"/>
                    </a:cubicBezTo>
                    <a:cubicBezTo>
                      <a:pt x="415" y="5576"/>
                      <a:pt x="386" y="5559"/>
                      <a:pt x="348" y="5553"/>
                    </a:cubicBezTo>
                    <a:cubicBezTo>
                      <a:pt x="296" y="5553"/>
                      <a:pt x="272" y="5536"/>
                      <a:pt x="229" y="5536"/>
                    </a:cubicBezTo>
                    <a:cubicBezTo>
                      <a:pt x="215" y="5536"/>
                      <a:pt x="199" y="5538"/>
                      <a:pt x="179" y="5543"/>
                    </a:cubicBezTo>
                    <a:cubicBezTo>
                      <a:pt x="100" y="5563"/>
                      <a:pt x="1" y="5623"/>
                      <a:pt x="60" y="5633"/>
                    </a:cubicBezTo>
                    <a:cubicBezTo>
                      <a:pt x="120" y="5642"/>
                      <a:pt x="199" y="5692"/>
                      <a:pt x="179" y="5791"/>
                    </a:cubicBezTo>
                    <a:cubicBezTo>
                      <a:pt x="169" y="5836"/>
                      <a:pt x="194" y="5838"/>
                      <a:pt x="226" y="5838"/>
                    </a:cubicBezTo>
                    <a:cubicBezTo>
                      <a:pt x="230" y="5838"/>
                      <a:pt x="234" y="5838"/>
                      <a:pt x="239" y="5838"/>
                    </a:cubicBezTo>
                    <a:cubicBezTo>
                      <a:pt x="268" y="5838"/>
                      <a:pt x="301" y="5840"/>
                      <a:pt x="318" y="5871"/>
                    </a:cubicBezTo>
                    <a:cubicBezTo>
                      <a:pt x="328" y="5890"/>
                      <a:pt x="328" y="5910"/>
                      <a:pt x="318" y="5940"/>
                    </a:cubicBezTo>
                    <a:cubicBezTo>
                      <a:pt x="309" y="6005"/>
                      <a:pt x="264" y="6080"/>
                      <a:pt x="309" y="6080"/>
                    </a:cubicBezTo>
                    <a:cubicBezTo>
                      <a:pt x="312" y="6080"/>
                      <a:pt x="315" y="6079"/>
                      <a:pt x="318" y="6079"/>
                    </a:cubicBezTo>
                    <a:cubicBezTo>
                      <a:pt x="397" y="6069"/>
                      <a:pt x="457" y="5980"/>
                      <a:pt x="487" y="5880"/>
                    </a:cubicBezTo>
                    <a:cubicBezTo>
                      <a:pt x="496" y="5850"/>
                      <a:pt x="506" y="5839"/>
                      <a:pt x="515" y="5839"/>
                    </a:cubicBezTo>
                    <a:cubicBezTo>
                      <a:pt x="538" y="5839"/>
                      <a:pt x="559" y="5901"/>
                      <a:pt x="566" y="5950"/>
                    </a:cubicBezTo>
                    <a:cubicBezTo>
                      <a:pt x="566" y="5958"/>
                      <a:pt x="568" y="5962"/>
                      <a:pt x="571" y="5962"/>
                    </a:cubicBezTo>
                    <a:cubicBezTo>
                      <a:pt x="586" y="5962"/>
                      <a:pt x="632" y="5877"/>
                      <a:pt x="665" y="5811"/>
                    </a:cubicBezTo>
                    <a:cubicBezTo>
                      <a:pt x="675" y="5791"/>
                      <a:pt x="685" y="5771"/>
                      <a:pt x="685" y="5761"/>
                    </a:cubicBezTo>
                    <a:cubicBezTo>
                      <a:pt x="689" y="5754"/>
                      <a:pt x="697" y="5751"/>
                      <a:pt x="708" y="5751"/>
                    </a:cubicBezTo>
                    <a:cubicBezTo>
                      <a:pt x="725" y="5751"/>
                      <a:pt x="750" y="5759"/>
                      <a:pt x="774" y="5771"/>
                    </a:cubicBezTo>
                    <a:cubicBezTo>
                      <a:pt x="844" y="5821"/>
                      <a:pt x="943" y="5900"/>
                      <a:pt x="943" y="5900"/>
                    </a:cubicBezTo>
                    <a:lnTo>
                      <a:pt x="1300" y="5960"/>
                    </a:lnTo>
                    <a:lnTo>
                      <a:pt x="1686" y="5940"/>
                    </a:lnTo>
                    <a:cubicBezTo>
                      <a:pt x="1686" y="5940"/>
                      <a:pt x="1794" y="5846"/>
                      <a:pt x="1849" y="5846"/>
                    </a:cubicBezTo>
                    <a:cubicBezTo>
                      <a:pt x="1860" y="5846"/>
                      <a:pt x="1869" y="5850"/>
                      <a:pt x="1875" y="5861"/>
                    </a:cubicBezTo>
                    <a:cubicBezTo>
                      <a:pt x="1895" y="5900"/>
                      <a:pt x="1944" y="5990"/>
                      <a:pt x="1974" y="6009"/>
                    </a:cubicBezTo>
                    <a:cubicBezTo>
                      <a:pt x="1974" y="6021"/>
                      <a:pt x="1977" y="6026"/>
                      <a:pt x="1982" y="6026"/>
                    </a:cubicBezTo>
                    <a:cubicBezTo>
                      <a:pt x="1986" y="6026"/>
                      <a:pt x="1990" y="6023"/>
                      <a:pt x="1994" y="6019"/>
                    </a:cubicBezTo>
                    <a:cubicBezTo>
                      <a:pt x="1994" y="6019"/>
                      <a:pt x="1994" y="6009"/>
                      <a:pt x="1994" y="6009"/>
                    </a:cubicBezTo>
                    <a:cubicBezTo>
                      <a:pt x="1994" y="5999"/>
                      <a:pt x="1994" y="5990"/>
                      <a:pt x="1994" y="5970"/>
                    </a:cubicBezTo>
                    <a:cubicBezTo>
                      <a:pt x="2004" y="5940"/>
                      <a:pt x="2004" y="5900"/>
                      <a:pt x="2014" y="5871"/>
                    </a:cubicBezTo>
                    <a:cubicBezTo>
                      <a:pt x="2023" y="5841"/>
                      <a:pt x="2033" y="5811"/>
                      <a:pt x="2033" y="5801"/>
                    </a:cubicBezTo>
                    <a:cubicBezTo>
                      <a:pt x="2045" y="5777"/>
                      <a:pt x="2054" y="5764"/>
                      <a:pt x="2061" y="5764"/>
                    </a:cubicBezTo>
                    <a:cubicBezTo>
                      <a:pt x="2065" y="5764"/>
                      <a:pt x="2069" y="5770"/>
                      <a:pt x="2073" y="5781"/>
                    </a:cubicBezTo>
                    <a:cubicBezTo>
                      <a:pt x="2073" y="5791"/>
                      <a:pt x="2073" y="5791"/>
                      <a:pt x="2083" y="5801"/>
                    </a:cubicBezTo>
                    <a:cubicBezTo>
                      <a:pt x="2083" y="5821"/>
                      <a:pt x="2093" y="5831"/>
                      <a:pt x="2093" y="5851"/>
                    </a:cubicBezTo>
                    <a:cubicBezTo>
                      <a:pt x="2113" y="5900"/>
                      <a:pt x="2142" y="5920"/>
                      <a:pt x="2202" y="5930"/>
                    </a:cubicBezTo>
                    <a:cubicBezTo>
                      <a:pt x="2222" y="5930"/>
                      <a:pt x="2232" y="5920"/>
                      <a:pt x="2242" y="5900"/>
                    </a:cubicBezTo>
                    <a:cubicBezTo>
                      <a:pt x="2252" y="5880"/>
                      <a:pt x="2252" y="5851"/>
                      <a:pt x="2261" y="5821"/>
                    </a:cubicBezTo>
                    <a:cubicBezTo>
                      <a:pt x="2261" y="5781"/>
                      <a:pt x="2261" y="5752"/>
                      <a:pt x="2281" y="5722"/>
                    </a:cubicBezTo>
                    <a:cubicBezTo>
                      <a:pt x="2287" y="5713"/>
                      <a:pt x="2293" y="5709"/>
                      <a:pt x="2299" y="5709"/>
                    </a:cubicBezTo>
                    <a:cubicBezTo>
                      <a:pt x="2328" y="5709"/>
                      <a:pt x="2364" y="5785"/>
                      <a:pt x="2380" y="5801"/>
                    </a:cubicBezTo>
                    <a:cubicBezTo>
                      <a:pt x="2380" y="5791"/>
                      <a:pt x="2380" y="5791"/>
                      <a:pt x="2380" y="5781"/>
                    </a:cubicBezTo>
                    <a:cubicBezTo>
                      <a:pt x="2361" y="5682"/>
                      <a:pt x="2470" y="5642"/>
                      <a:pt x="2529" y="5633"/>
                    </a:cubicBezTo>
                    <a:cubicBezTo>
                      <a:pt x="2559" y="5623"/>
                      <a:pt x="2549" y="5593"/>
                      <a:pt x="2529" y="5553"/>
                    </a:cubicBezTo>
                    <a:cubicBezTo>
                      <a:pt x="2499" y="5523"/>
                      <a:pt x="2460" y="5484"/>
                      <a:pt x="2420" y="5474"/>
                    </a:cubicBezTo>
                    <a:cubicBezTo>
                      <a:pt x="2417" y="5471"/>
                      <a:pt x="2413" y="5470"/>
                      <a:pt x="2410" y="5470"/>
                    </a:cubicBezTo>
                    <a:cubicBezTo>
                      <a:pt x="2404" y="5470"/>
                      <a:pt x="2397" y="5474"/>
                      <a:pt x="2390" y="5474"/>
                    </a:cubicBezTo>
                    <a:cubicBezTo>
                      <a:pt x="2385" y="5473"/>
                      <a:pt x="2380" y="5473"/>
                      <a:pt x="2375" y="5473"/>
                    </a:cubicBezTo>
                    <a:cubicBezTo>
                      <a:pt x="2324" y="5473"/>
                      <a:pt x="2286" y="5514"/>
                      <a:pt x="2232" y="5523"/>
                    </a:cubicBezTo>
                    <a:lnTo>
                      <a:pt x="2212" y="5523"/>
                    </a:lnTo>
                    <a:cubicBezTo>
                      <a:pt x="2182" y="5533"/>
                      <a:pt x="2162" y="5533"/>
                      <a:pt x="2133" y="5543"/>
                    </a:cubicBezTo>
                    <a:cubicBezTo>
                      <a:pt x="2121" y="5546"/>
                      <a:pt x="2110" y="5548"/>
                      <a:pt x="2099" y="5548"/>
                    </a:cubicBezTo>
                    <a:cubicBezTo>
                      <a:pt x="2073" y="5548"/>
                      <a:pt x="2053" y="5536"/>
                      <a:pt x="2053" y="5494"/>
                    </a:cubicBezTo>
                    <a:cubicBezTo>
                      <a:pt x="2053" y="5409"/>
                      <a:pt x="2080" y="5315"/>
                      <a:pt x="2048" y="5315"/>
                    </a:cubicBezTo>
                    <a:cubicBezTo>
                      <a:pt x="2047" y="5315"/>
                      <a:pt x="2045" y="5315"/>
                      <a:pt x="2043" y="5315"/>
                    </a:cubicBezTo>
                    <a:cubicBezTo>
                      <a:pt x="2004" y="5315"/>
                      <a:pt x="1974" y="5414"/>
                      <a:pt x="1924" y="5424"/>
                    </a:cubicBezTo>
                    <a:cubicBezTo>
                      <a:pt x="1880" y="5432"/>
                      <a:pt x="1825" y="5472"/>
                      <a:pt x="1792" y="5472"/>
                    </a:cubicBezTo>
                    <a:cubicBezTo>
                      <a:pt x="1780" y="5472"/>
                      <a:pt x="1771" y="5467"/>
                      <a:pt x="1766" y="5454"/>
                    </a:cubicBezTo>
                    <a:cubicBezTo>
                      <a:pt x="1766" y="5434"/>
                      <a:pt x="1756" y="5405"/>
                      <a:pt x="1756" y="5375"/>
                    </a:cubicBezTo>
                    <a:cubicBezTo>
                      <a:pt x="1756" y="5346"/>
                      <a:pt x="1761" y="5323"/>
                      <a:pt x="1775" y="5323"/>
                    </a:cubicBezTo>
                    <a:cubicBezTo>
                      <a:pt x="1780" y="5323"/>
                      <a:pt x="1787" y="5327"/>
                      <a:pt x="1795" y="5335"/>
                    </a:cubicBezTo>
                    <a:cubicBezTo>
                      <a:pt x="1804" y="5341"/>
                      <a:pt x="1813" y="5343"/>
                      <a:pt x="1822" y="5343"/>
                    </a:cubicBezTo>
                    <a:cubicBezTo>
                      <a:pt x="1847" y="5343"/>
                      <a:pt x="1876" y="5327"/>
                      <a:pt x="1904" y="5305"/>
                    </a:cubicBezTo>
                    <a:cubicBezTo>
                      <a:pt x="1914" y="5295"/>
                      <a:pt x="1924" y="5276"/>
                      <a:pt x="1934" y="5256"/>
                    </a:cubicBezTo>
                    <a:cubicBezTo>
                      <a:pt x="1934" y="5246"/>
                      <a:pt x="1934" y="5236"/>
                      <a:pt x="1934" y="5226"/>
                    </a:cubicBezTo>
                    <a:cubicBezTo>
                      <a:pt x="1904" y="5186"/>
                      <a:pt x="1766" y="5097"/>
                      <a:pt x="1845" y="5077"/>
                    </a:cubicBezTo>
                    <a:cubicBezTo>
                      <a:pt x="1851" y="5076"/>
                      <a:pt x="1858" y="5075"/>
                      <a:pt x="1864" y="5075"/>
                    </a:cubicBezTo>
                    <a:cubicBezTo>
                      <a:pt x="1933" y="5075"/>
                      <a:pt x="2024" y="5160"/>
                      <a:pt x="2033" y="5196"/>
                    </a:cubicBezTo>
                    <a:cubicBezTo>
                      <a:pt x="2043" y="5216"/>
                      <a:pt x="2073" y="5256"/>
                      <a:pt x="2103" y="5276"/>
                    </a:cubicBezTo>
                    <a:cubicBezTo>
                      <a:pt x="2120" y="5281"/>
                      <a:pt x="2134" y="5287"/>
                      <a:pt x="2144" y="5287"/>
                    </a:cubicBezTo>
                    <a:cubicBezTo>
                      <a:pt x="2152" y="5287"/>
                      <a:pt x="2158" y="5284"/>
                      <a:pt x="2162" y="5276"/>
                    </a:cubicBezTo>
                    <a:cubicBezTo>
                      <a:pt x="2168" y="5269"/>
                      <a:pt x="2173" y="5266"/>
                      <a:pt x="2180" y="5266"/>
                    </a:cubicBezTo>
                    <a:cubicBezTo>
                      <a:pt x="2208" y="5266"/>
                      <a:pt x="2242" y="5330"/>
                      <a:pt x="2242" y="5355"/>
                    </a:cubicBezTo>
                    <a:cubicBezTo>
                      <a:pt x="2242" y="5375"/>
                      <a:pt x="2249" y="5385"/>
                      <a:pt x="2261" y="5385"/>
                    </a:cubicBezTo>
                    <a:cubicBezTo>
                      <a:pt x="2274" y="5385"/>
                      <a:pt x="2291" y="5375"/>
                      <a:pt x="2311" y="5355"/>
                    </a:cubicBezTo>
                    <a:cubicBezTo>
                      <a:pt x="2351" y="5325"/>
                      <a:pt x="2301" y="5226"/>
                      <a:pt x="2291" y="5206"/>
                    </a:cubicBezTo>
                    <a:cubicBezTo>
                      <a:pt x="2281" y="5196"/>
                      <a:pt x="2271" y="5186"/>
                      <a:pt x="2261" y="5176"/>
                    </a:cubicBezTo>
                    <a:cubicBezTo>
                      <a:pt x="2242" y="5157"/>
                      <a:pt x="2222" y="5137"/>
                      <a:pt x="2232" y="5127"/>
                    </a:cubicBezTo>
                    <a:cubicBezTo>
                      <a:pt x="2236" y="5113"/>
                      <a:pt x="2243" y="5101"/>
                      <a:pt x="2255" y="5101"/>
                    </a:cubicBezTo>
                    <a:cubicBezTo>
                      <a:pt x="2267" y="5101"/>
                      <a:pt x="2285" y="5115"/>
                      <a:pt x="2311" y="5157"/>
                    </a:cubicBezTo>
                    <a:cubicBezTo>
                      <a:pt x="2311" y="5157"/>
                      <a:pt x="2311" y="5167"/>
                      <a:pt x="2311" y="5167"/>
                    </a:cubicBezTo>
                    <a:cubicBezTo>
                      <a:pt x="2344" y="5225"/>
                      <a:pt x="2364" y="5248"/>
                      <a:pt x="2381" y="5248"/>
                    </a:cubicBezTo>
                    <a:cubicBezTo>
                      <a:pt x="2384" y="5248"/>
                      <a:pt x="2387" y="5247"/>
                      <a:pt x="2390" y="5246"/>
                    </a:cubicBezTo>
                    <a:cubicBezTo>
                      <a:pt x="2410" y="5236"/>
                      <a:pt x="2470" y="5157"/>
                      <a:pt x="2440" y="5127"/>
                    </a:cubicBezTo>
                    <a:cubicBezTo>
                      <a:pt x="2430" y="5117"/>
                      <a:pt x="2430" y="5107"/>
                      <a:pt x="2420" y="5097"/>
                    </a:cubicBezTo>
                    <a:cubicBezTo>
                      <a:pt x="2420" y="5087"/>
                      <a:pt x="2410" y="5077"/>
                      <a:pt x="2410" y="5067"/>
                    </a:cubicBezTo>
                    <a:cubicBezTo>
                      <a:pt x="2400" y="5057"/>
                      <a:pt x="2400" y="5048"/>
                      <a:pt x="2390" y="5038"/>
                    </a:cubicBezTo>
                    <a:cubicBezTo>
                      <a:pt x="2390" y="5028"/>
                      <a:pt x="2380" y="5018"/>
                      <a:pt x="2361" y="5018"/>
                    </a:cubicBezTo>
                    <a:cubicBezTo>
                      <a:pt x="2341" y="5018"/>
                      <a:pt x="2301" y="5018"/>
                      <a:pt x="2271" y="5028"/>
                    </a:cubicBezTo>
                    <a:lnTo>
                      <a:pt x="2242" y="5028"/>
                    </a:lnTo>
                    <a:cubicBezTo>
                      <a:pt x="2242" y="5028"/>
                      <a:pt x="2242" y="5038"/>
                      <a:pt x="2242" y="5038"/>
                    </a:cubicBezTo>
                    <a:cubicBezTo>
                      <a:pt x="2222" y="5038"/>
                      <a:pt x="2222" y="5038"/>
                      <a:pt x="2222" y="5018"/>
                    </a:cubicBezTo>
                    <a:cubicBezTo>
                      <a:pt x="2222" y="5008"/>
                      <a:pt x="2232" y="4998"/>
                      <a:pt x="2242" y="4988"/>
                    </a:cubicBezTo>
                    <a:cubicBezTo>
                      <a:pt x="2271" y="4948"/>
                      <a:pt x="2321" y="4919"/>
                      <a:pt x="2291" y="4899"/>
                    </a:cubicBezTo>
                    <a:lnTo>
                      <a:pt x="2281" y="4899"/>
                    </a:lnTo>
                    <a:cubicBezTo>
                      <a:pt x="2253" y="4885"/>
                      <a:pt x="2195" y="4845"/>
                      <a:pt x="2156" y="4845"/>
                    </a:cubicBezTo>
                    <a:cubicBezTo>
                      <a:pt x="2141" y="4845"/>
                      <a:pt x="2128" y="4852"/>
                      <a:pt x="2123" y="4869"/>
                    </a:cubicBezTo>
                    <a:cubicBezTo>
                      <a:pt x="2111" y="4910"/>
                      <a:pt x="2103" y="4930"/>
                      <a:pt x="2092" y="4930"/>
                    </a:cubicBezTo>
                    <a:cubicBezTo>
                      <a:pt x="2084" y="4930"/>
                      <a:pt x="2076" y="4919"/>
                      <a:pt x="2063" y="4899"/>
                    </a:cubicBezTo>
                    <a:cubicBezTo>
                      <a:pt x="2033" y="4849"/>
                      <a:pt x="2023" y="4869"/>
                      <a:pt x="2014" y="4859"/>
                    </a:cubicBezTo>
                    <a:lnTo>
                      <a:pt x="2004" y="4859"/>
                    </a:lnTo>
                    <a:cubicBezTo>
                      <a:pt x="1984" y="4839"/>
                      <a:pt x="1994" y="4819"/>
                      <a:pt x="1944" y="4790"/>
                    </a:cubicBezTo>
                    <a:cubicBezTo>
                      <a:pt x="1934" y="4790"/>
                      <a:pt x="1934" y="4780"/>
                      <a:pt x="1934" y="4780"/>
                    </a:cubicBezTo>
                    <a:cubicBezTo>
                      <a:pt x="1923" y="4775"/>
                      <a:pt x="1915" y="4773"/>
                      <a:pt x="1907" y="4773"/>
                    </a:cubicBezTo>
                    <a:cubicBezTo>
                      <a:pt x="1866" y="4773"/>
                      <a:pt x="1866" y="4832"/>
                      <a:pt x="1815" y="4849"/>
                    </a:cubicBezTo>
                    <a:cubicBezTo>
                      <a:pt x="1808" y="4852"/>
                      <a:pt x="1801" y="4853"/>
                      <a:pt x="1794" y="4853"/>
                    </a:cubicBezTo>
                    <a:cubicBezTo>
                      <a:pt x="1750" y="4853"/>
                      <a:pt x="1706" y="4810"/>
                      <a:pt x="1706" y="4810"/>
                    </a:cubicBezTo>
                    <a:cubicBezTo>
                      <a:pt x="1706" y="4810"/>
                      <a:pt x="1659" y="4684"/>
                      <a:pt x="1711" y="4684"/>
                    </a:cubicBezTo>
                    <a:cubicBezTo>
                      <a:pt x="1718" y="4684"/>
                      <a:pt x="1726" y="4686"/>
                      <a:pt x="1736" y="4691"/>
                    </a:cubicBezTo>
                    <a:cubicBezTo>
                      <a:pt x="1825" y="4720"/>
                      <a:pt x="1776" y="4710"/>
                      <a:pt x="1825" y="4720"/>
                    </a:cubicBezTo>
                    <a:cubicBezTo>
                      <a:pt x="1842" y="4724"/>
                      <a:pt x="1857" y="4727"/>
                      <a:pt x="1868" y="4727"/>
                    </a:cubicBezTo>
                    <a:cubicBezTo>
                      <a:pt x="1890" y="4727"/>
                      <a:pt x="1895" y="4714"/>
                      <a:pt x="1855" y="4661"/>
                    </a:cubicBezTo>
                    <a:cubicBezTo>
                      <a:pt x="1795" y="4582"/>
                      <a:pt x="1706" y="4552"/>
                      <a:pt x="1805" y="4552"/>
                    </a:cubicBezTo>
                    <a:cubicBezTo>
                      <a:pt x="1812" y="4552"/>
                      <a:pt x="1819" y="4553"/>
                      <a:pt x="1824" y="4553"/>
                    </a:cubicBezTo>
                    <a:cubicBezTo>
                      <a:pt x="1865" y="4553"/>
                      <a:pt x="1878" y="4537"/>
                      <a:pt x="1886" y="4537"/>
                    </a:cubicBezTo>
                    <a:cubicBezTo>
                      <a:pt x="1893" y="4537"/>
                      <a:pt x="1897" y="4549"/>
                      <a:pt x="1914" y="4591"/>
                    </a:cubicBezTo>
                    <a:cubicBezTo>
                      <a:pt x="1934" y="4631"/>
                      <a:pt x="1964" y="4681"/>
                      <a:pt x="1974" y="4710"/>
                    </a:cubicBezTo>
                    <a:cubicBezTo>
                      <a:pt x="1983" y="4719"/>
                      <a:pt x="1988" y="4724"/>
                      <a:pt x="1990" y="4724"/>
                    </a:cubicBezTo>
                    <a:cubicBezTo>
                      <a:pt x="1994" y="4724"/>
                      <a:pt x="1994" y="4717"/>
                      <a:pt x="1994" y="4701"/>
                    </a:cubicBezTo>
                    <a:cubicBezTo>
                      <a:pt x="1994" y="4691"/>
                      <a:pt x="1994" y="4691"/>
                      <a:pt x="1994" y="4691"/>
                    </a:cubicBezTo>
                    <a:cubicBezTo>
                      <a:pt x="1974" y="4601"/>
                      <a:pt x="1964" y="4621"/>
                      <a:pt x="1964" y="4562"/>
                    </a:cubicBezTo>
                    <a:cubicBezTo>
                      <a:pt x="1964" y="4511"/>
                      <a:pt x="1942" y="4424"/>
                      <a:pt x="1967" y="4424"/>
                    </a:cubicBezTo>
                    <a:cubicBezTo>
                      <a:pt x="1971" y="4424"/>
                      <a:pt x="1976" y="4427"/>
                      <a:pt x="1984" y="4433"/>
                    </a:cubicBezTo>
                    <a:cubicBezTo>
                      <a:pt x="2043" y="4472"/>
                      <a:pt x="2083" y="4463"/>
                      <a:pt x="2093" y="4512"/>
                    </a:cubicBezTo>
                    <a:cubicBezTo>
                      <a:pt x="2093" y="4552"/>
                      <a:pt x="2103" y="4611"/>
                      <a:pt x="2123" y="4651"/>
                    </a:cubicBezTo>
                    <a:cubicBezTo>
                      <a:pt x="2123" y="4657"/>
                      <a:pt x="2126" y="4662"/>
                      <a:pt x="2133" y="4662"/>
                    </a:cubicBezTo>
                    <a:cubicBezTo>
                      <a:pt x="2137" y="4662"/>
                      <a:pt x="2144" y="4659"/>
                      <a:pt x="2152" y="4651"/>
                    </a:cubicBezTo>
                    <a:cubicBezTo>
                      <a:pt x="2172" y="4601"/>
                      <a:pt x="2172" y="4621"/>
                      <a:pt x="2152" y="4562"/>
                    </a:cubicBezTo>
                    <a:cubicBezTo>
                      <a:pt x="2152" y="4552"/>
                      <a:pt x="2142" y="4542"/>
                      <a:pt x="2142" y="4532"/>
                    </a:cubicBezTo>
                    <a:cubicBezTo>
                      <a:pt x="2103" y="4423"/>
                      <a:pt x="2093" y="4403"/>
                      <a:pt x="2133" y="4393"/>
                    </a:cubicBezTo>
                    <a:cubicBezTo>
                      <a:pt x="2136" y="4392"/>
                      <a:pt x="2139" y="4392"/>
                      <a:pt x="2142" y="4392"/>
                    </a:cubicBezTo>
                    <a:cubicBezTo>
                      <a:pt x="2174" y="4392"/>
                      <a:pt x="2184" y="4438"/>
                      <a:pt x="2202" y="4492"/>
                    </a:cubicBezTo>
                    <a:cubicBezTo>
                      <a:pt x="2202" y="4502"/>
                      <a:pt x="2212" y="4502"/>
                      <a:pt x="2212" y="4502"/>
                    </a:cubicBezTo>
                    <a:cubicBezTo>
                      <a:pt x="2232" y="4552"/>
                      <a:pt x="2261" y="4572"/>
                      <a:pt x="2291" y="4621"/>
                    </a:cubicBezTo>
                    <a:cubicBezTo>
                      <a:pt x="2312" y="4653"/>
                      <a:pt x="2336" y="4676"/>
                      <a:pt x="2354" y="4676"/>
                    </a:cubicBezTo>
                    <a:cubicBezTo>
                      <a:pt x="2369" y="4676"/>
                      <a:pt x="2380" y="4658"/>
                      <a:pt x="2380" y="4611"/>
                    </a:cubicBezTo>
                    <a:cubicBezTo>
                      <a:pt x="2380" y="4591"/>
                      <a:pt x="2371" y="4572"/>
                      <a:pt x="2361" y="4562"/>
                    </a:cubicBezTo>
                    <a:cubicBezTo>
                      <a:pt x="2341" y="4512"/>
                      <a:pt x="2291" y="4512"/>
                      <a:pt x="2341" y="4482"/>
                    </a:cubicBezTo>
                    <a:cubicBezTo>
                      <a:pt x="2354" y="4470"/>
                      <a:pt x="2368" y="4466"/>
                      <a:pt x="2382" y="4466"/>
                    </a:cubicBezTo>
                    <a:cubicBezTo>
                      <a:pt x="2401" y="4466"/>
                      <a:pt x="2419" y="4472"/>
                      <a:pt x="2430" y="4472"/>
                    </a:cubicBezTo>
                    <a:cubicBezTo>
                      <a:pt x="2440" y="4472"/>
                      <a:pt x="2440" y="4463"/>
                      <a:pt x="2440" y="4443"/>
                    </a:cubicBezTo>
                    <a:cubicBezTo>
                      <a:pt x="2430" y="4383"/>
                      <a:pt x="2450" y="4363"/>
                      <a:pt x="2420" y="4363"/>
                    </a:cubicBezTo>
                    <a:lnTo>
                      <a:pt x="2390" y="4363"/>
                    </a:lnTo>
                    <a:cubicBezTo>
                      <a:pt x="2361" y="4363"/>
                      <a:pt x="2331" y="4363"/>
                      <a:pt x="2311" y="4373"/>
                    </a:cubicBezTo>
                    <a:cubicBezTo>
                      <a:pt x="2301" y="4377"/>
                      <a:pt x="2292" y="4379"/>
                      <a:pt x="2285" y="4379"/>
                    </a:cubicBezTo>
                    <a:cubicBezTo>
                      <a:pt x="2271" y="4379"/>
                      <a:pt x="2265" y="4370"/>
                      <a:pt x="2271" y="4344"/>
                    </a:cubicBezTo>
                    <a:cubicBezTo>
                      <a:pt x="2281" y="4274"/>
                      <a:pt x="2321" y="4294"/>
                      <a:pt x="2331" y="4284"/>
                    </a:cubicBezTo>
                    <a:lnTo>
                      <a:pt x="2341" y="4284"/>
                    </a:lnTo>
                    <a:cubicBezTo>
                      <a:pt x="2341" y="4284"/>
                      <a:pt x="2341" y="4274"/>
                      <a:pt x="2341" y="4274"/>
                    </a:cubicBezTo>
                    <a:cubicBezTo>
                      <a:pt x="2341" y="4254"/>
                      <a:pt x="2321" y="4225"/>
                      <a:pt x="2321" y="4225"/>
                    </a:cubicBezTo>
                    <a:cubicBezTo>
                      <a:pt x="2321" y="4225"/>
                      <a:pt x="2232" y="4254"/>
                      <a:pt x="2172" y="4254"/>
                    </a:cubicBezTo>
                    <a:cubicBezTo>
                      <a:pt x="2152" y="4254"/>
                      <a:pt x="2142" y="4244"/>
                      <a:pt x="2133" y="4234"/>
                    </a:cubicBezTo>
                    <a:cubicBezTo>
                      <a:pt x="2115" y="4182"/>
                      <a:pt x="2204" y="4100"/>
                      <a:pt x="2174" y="4100"/>
                    </a:cubicBezTo>
                    <a:cubicBezTo>
                      <a:pt x="2169" y="4100"/>
                      <a:pt x="2162" y="4102"/>
                      <a:pt x="2152" y="4106"/>
                    </a:cubicBezTo>
                    <a:cubicBezTo>
                      <a:pt x="2104" y="4130"/>
                      <a:pt x="2078" y="4158"/>
                      <a:pt x="2049" y="4158"/>
                    </a:cubicBezTo>
                    <a:cubicBezTo>
                      <a:pt x="2030" y="4158"/>
                      <a:pt x="2011" y="4146"/>
                      <a:pt x="1984" y="4116"/>
                    </a:cubicBezTo>
                    <a:cubicBezTo>
                      <a:pt x="1914" y="4036"/>
                      <a:pt x="1895" y="4046"/>
                      <a:pt x="1855" y="4006"/>
                    </a:cubicBezTo>
                    <a:cubicBezTo>
                      <a:pt x="1815" y="3967"/>
                      <a:pt x="1805" y="3967"/>
                      <a:pt x="1785" y="3937"/>
                    </a:cubicBezTo>
                    <a:cubicBezTo>
                      <a:pt x="1768" y="3920"/>
                      <a:pt x="1796" y="3864"/>
                      <a:pt x="1817" y="3864"/>
                    </a:cubicBezTo>
                    <a:cubicBezTo>
                      <a:pt x="1820" y="3864"/>
                      <a:pt x="1823" y="3865"/>
                      <a:pt x="1825" y="3868"/>
                    </a:cubicBezTo>
                    <a:cubicBezTo>
                      <a:pt x="1845" y="3878"/>
                      <a:pt x="1845" y="3927"/>
                      <a:pt x="1885" y="3977"/>
                    </a:cubicBezTo>
                    <a:cubicBezTo>
                      <a:pt x="1955" y="4051"/>
                      <a:pt x="1989" y="4078"/>
                      <a:pt x="2002" y="4078"/>
                    </a:cubicBezTo>
                    <a:cubicBezTo>
                      <a:pt x="2025" y="4078"/>
                      <a:pt x="1976" y="3987"/>
                      <a:pt x="1944" y="3917"/>
                    </a:cubicBezTo>
                    <a:cubicBezTo>
                      <a:pt x="1895" y="3828"/>
                      <a:pt x="1845" y="3887"/>
                      <a:pt x="1865" y="3818"/>
                    </a:cubicBezTo>
                    <a:cubicBezTo>
                      <a:pt x="1872" y="3762"/>
                      <a:pt x="1904" y="3706"/>
                      <a:pt x="1932" y="3706"/>
                    </a:cubicBezTo>
                    <a:cubicBezTo>
                      <a:pt x="1944" y="3706"/>
                      <a:pt x="1955" y="3715"/>
                      <a:pt x="1964" y="3739"/>
                    </a:cubicBezTo>
                    <a:cubicBezTo>
                      <a:pt x="1994" y="3828"/>
                      <a:pt x="1964" y="3917"/>
                      <a:pt x="2033" y="3977"/>
                    </a:cubicBezTo>
                    <a:cubicBezTo>
                      <a:pt x="2051" y="3994"/>
                      <a:pt x="2062" y="4002"/>
                      <a:pt x="2069" y="4002"/>
                    </a:cubicBezTo>
                    <a:cubicBezTo>
                      <a:pt x="2078" y="4002"/>
                      <a:pt x="2079" y="3989"/>
                      <a:pt x="2073" y="3967"/>
                    </a:cubicBezTo>
                    <a:cubicBezTo>
                      <a:pt x="2063" y="3957"/>
                      <a:pt x="2063" y="3937"/>
                      <a:pt x="2053" y="3917"/>
                    </a:cubicBezTo>
                    <a:cubicBezTo>
                      <a:pt x="2053" y="3907"/>
                      <a:pt x="2043" y="3887"/>
                      <a:pt x="2033" y="3878"/>
                    </a:cubicBezTo>
                    <a:cubicBezTo>
                      <a:pt x="2000" y="3777"/>
                      <a:pt x="1966" y="3668"/>
                      <a:pt x="1999" y="3668"/>
                    </a:cubicBezTo>
                    <a:cubicBezTo>
                      <a:pt x="2005" y="3668"/>
                      <a:pt x="2013" y="3672"/>
                      <a:pt x="2023" y="3679"/>
                    </a:cubicBezTo>
                    <a:cubicBezTo>
                      <a:pt x="2103" y="3739"/>
                      <a:pt x="2023" y="3679"/>
                      <a:pt x="2073" y="3749"/>
                    </a:cubicBezTo>
                    <a:cubicBezTo>
                      <a:pt x="2094" y="3786"/>
                      <a:pt x="2165" y="3824"/>
                      <a:pt x="2219" y="3824"/>
                    </a:cubicBezTo>
                    <a:cubicBezTo>
                      <a:pt x="2265" y="3824"/>
                      <a:pt x="2300" y="3796"/>
                      <a:pt x="2281" y="3719"/>
                    </a:cubicBezTo>
                    <a:cubicBezTo>
                      <a:pt x="2281" y="3719"/>
                      <a:pt x="2281" y="3719"/>
                      <a:pt x="2281" y="3709"/>
                    </a:cubicBezTo>
                    <a:cubicBezTo>
                      <a:pt x="2267" y="3654"/>
                      <a:pt x="2251" y="3641"/>
                      <a:pt x="2235" y="3641"/>
                    </a:cubicBezTo>
                    <a:cubicBezTo>
                      <a:pt x="2221" y="3641"/>
                      <a:pt x="2207" y="3651"/>
                      <a:pt x="2194" y="3651"/>
                    </a:cubicBezTo>
                    <a:cubicBezTo>
                      <a:pt x="2182" y="3651"/>
                      <a:pt x="2171" y="3643"/>
                      <a:pt x="2162" y="3610"/>
                    </a:cubicBezTo>
                    <a:cubicBezTo>
                      <a:pt x="2152" y="3610"/>
                      <a:pt x="2152" y="3600"/>
                      <a:pt x="2152" y="3590"/>
                    </a:cubicBezTo>
                    <a:cubicBezTo>
                      <a:pt x="2123" y="3501"/>
                      <a:pt x="2113" y="3451"/>
                      <a:pt x="2073" y="3441"/>
                    </a:cubicBezTo>
                    <a:cubicBezTo>
                      <a:pt x="2071" y="3441"/>
                      <a:pt x="2068" y="3441"/>
                      <a:pt x="2066" y="3441"/>
                    </a:cubicBezTo>
                    <a:cubicBezTo>
                      <a:pt x="2018" y="3441"/>
                      <a:pt x="1963" y="3531"/>
                      <a:pt x="1934" y="3531"/>
                    </a:cubicBezTo>
                    <a:cubicBezTo>
                      <a:pt x="1916" y="3531"/>
                      <a:pt x="1897" y="3400"/>
                      <a:pt x="1944" y="3400"/>
                    </a:cubicBezTo>
                    <a:cubicBezTo>
                      <a:pt x="1947" y="3400"/>
                      <a:pt x="1950" y="3400"/>
                      <a:pt x="1954" y="3402"/>
                    </a:cubicBezTo>
                    <a:cubicBezTo>
                      <a:pt x="1967" y="3407"/>
                      <a:pt x="1978" y="3410"/>
                      <a:pt x="1985" y="3410"/>
                    </a:cubicBezTo>
                    <a:cubicBezTo>
                      <a:pt x="2007" y="3410"/>
                      <a:pt x="2003" y="3384"/>
                      <a:pt x="1944" y="3302"/>
                    </a:cubicBezTo>
                    <a:cubicBezTo>
                      <a:pt x="1868" y="3209"/>
                      <a:pt x="1893" y="3138"/>
                      <a:pt x="1933" y="3138"/>
                    </a:cubicBezTo>
                    <a:cubicBezTo>
                      <a:pt x="1940" y="3138"/>
                      <a:pt x="1947" y="3140"/>
                      <a:pt x="1954" y="3144"/>
                    </a:cubicBezTo>
                    <a:cubicBezTo>
                      <a:pt x="2014" y="3164"/>
                      <a:pt x="2004" y="3342"/>
                      <a:pt x="2023" y="3352"/>
                    </a:cubicBezTo>
                    <a:cubicBezTo>
                      <a:pt x="2027" y="3354"/>
                      <a:pt x="2037" y="3356"/>
                      <a:pt x="2048" y="3356"/>
                    </a:cubicBezTo>
                    <a:cubicBezTo>
                      <a:pt x="2094" y="3356"/>
                      <a:pt x="2178" y="3330"/>
                      <a:pt x="2123" y="3203"/>
                    </a:cubicBezTo>
                    <a:cubicBezTo>
                      <a:pt x="2053" y="3055"/>
                      <a:pt x="2014" y="3114"/>
                      <a:pt x="1984" y="3074"/>
                    </a:cubicBezTo>
                    <a:cubicBezTo>
                      <a:pt x="1967" y="3032"/>
                      <a:pt x="1950" y="2881"/>
                      <a:pt x="1908" y="2881"/>
                    </a:cubicBezTo>
                    <a:cubicBezTo>
                      <a:pt x="1901" y="2881"/>
                      <a:pt x="1893" y="2886"/>
                      <a:pt x="1885" y="2896"/>
                    </a:cubicBezTo>
                    <a:cubicBezTo>
                      <a:pt x="1841" y="2954"/>
                      <a:pt x="1829" y="3028"/>
                      <a:pt x="1803" y="3028"/>
                    </a:cubicBezTo>
                    <a:cubicBezTo>
                      <a:pt x="1793" y="3028"/>
                      <a:pt x="1781" y="3019"/>
                      <a:pt x="1766" y="2995"/>
                    </a:cubicBezTo>
                    <a:cubicBezTo>
                      <a:pt x="1716" y="2916"/>
                      <a:pt x="1746" y="2836"/>
                      <a:pt x="1667" y="2817"/>
                    </a:cubicBezTo>
                    <a:cubicBezTo>
                      <a:pt x="1587" y="2797"/>
                      <a:pt x="1597" y="2757"/>
                      <a:pt x="1597" y="2717"/>
                    </a:cubicBezTo>
                    <a:cubicBezTo>
                      <a:pt x="1597" y="2681"/>
                      <a:pt x="1556" y="2545"/>
                      <a:pt x="1602" y="2545"/>
                    </a:cubicBezTo>
                    <a:cubicBezTo>
                      <a:pt x="1606" y="2545"/>
                      <a:pt x="1611" y="2546"/>
                      <a:pt x="1617" y="2549"/>
                    </a:cubicBezTo>
                    <a:cubicBezTo>
                      <a:pt x="1686" y="2589"/>
                      <a:pt x="1657" y="2638"/>
                      <a:pt x="1716" y="2727"/>
                    </a:cubicBezTo>
                    <a:cubicBezTo>
                      <a:pt x="1743" y="2776"/>
                      <a:pt x="1779" y="2801"/>
                      <a:pt x="1801" y="2801"/>
                    </a:cubicBezTo>
                    <a:cubicBezTo>
                      <a:pt x="1820" y="2801"/>
                      <a:pt x="1829" y="2783"/>
                      <a:pt x="1815" y="2747"/>
                    </a:cubicBezTo>
                    <a:cubicBezTo>
                      <a:pt x="1806" y="2709"/>
                      <a:pt x="1808" y="2686"/>
                      <a:pt x="1819" y="2686"/>
                    </a:cubicBezTo>
                    <a:cubicBezTo>
                      <a:pt x="1831" y="2686"/>
                      <a:pt x="1854" y="2711"/>
                      <a:pt x="1885" y="2767"/>
                    </a:cubicBezTo>
                    <a:cubicBezTo>
                      <a:pt x="1914" y="2822"/>
                      <a:pt x="1944" y="2827"/>
                      <a:pt x="1976" y="2827"/>
                    </a:cubicBezTo>
                    <a:cubicBezTo>
                      <a:pt x="1984" y="2827"/>
                      <a:pt x="1991" y="2826"/>
                      <a:pt x="1998" y="2826"/>
                    </a:cubicBezTo>
                    <a:cubicBezTo>
                      <a:pt x="2024" y="2826"/>
                      <a:pt x="2052" y="2829"/>
                      <a:pt x="2083" y="2856"/>
                    </a:cubicBezTo>
                    <a:cubicBezTo>
                      <a:pt x="2104" y="2878"/>
                      <a:pt x="2131" y="2887"/>
                      <a:pt x="2153" y="2887"/>
                    </a:cubicBezTo>
                    <a:cubicBezTo>
                      <a:pt x="2203" y="2887"/>
                      <a:pt x="2234" y="2842"/>
                      <a:pt x="2152" y="2787"/>
                    </a:cubicBezTo>
                    <a:cubicBezTo>
                      <a:pt x="2043" y="2708"/>
                      <a:pt x="1964" y="2717"/>
                      <a:pt x="1974" y="2688"/>
                    </a:cubicBezTo>
                    <a:cubicBezTo>
                      <a:pt x="1974" y="2664"/>
                      <a:pt x="1949" y="2604"/>
                      <a:pt x="1988" y="2604"/>
                    </a:cubicBezTo>
                    <a:cubicBezTo>
                      <a:pt x="1998" y="2604"/>
                      <a:pt x="2013" y="2608"/>
                      <a:pt x="2033" y="2618"/>
                    </a:cubicBezTo>
                    <a:cubicBezTo>
                      <a:pt x="2048" y="2625"/>
                      <a:pt x="2063" y="2628"/>
                      <a:pt x="2076" y="2628"/>
                    </a:cubicBezTo>
                    <a:cubicBezTo>
                      <a:pt x="2142" y="2628"/>
                      <a:pt x="2182" y="2555"/>
                      <a:pt x="2133" y="2489"/>
                    </a:cubicBezTo>
                    <a:cubicBezTo>
                      <a:pt x="2086" y="2437"/>
                      <a:pt x="2062" y="2419"/>
                      <a:pt x="2028" y="2419"/>
                    </a:cubicBezTo>
                    <a:cubicBezTo>
                      <a:pt x="2010" y="2419"/>
                      <a:pt x="1990" y="2423"/>
                      <a:pt x="1964" y="2430"/>
                    </a:cubicBezTo>
                    <a:cubicBezTo>
                      <a:pt x="1898" y="2446"/>
                      <a:pt x="1831" y="2519"/>
                      <a:pt x="1788" y="2519"/>
                    </a:cubicBezTo>
                    <a:cubicBezTo>
                      <a:pt x="1780" y="2519"/>
                      <a:pt x="1772" y="2516"/>
                      <a:pt x="1766" y="2509"/>
                    </a:cubicBezTo>
                    <a:cubicBezTo>
                      <a:pt x="1726" y="2460"/>
                      <a:pt x="1795" y="2410"/>
                      <a:pt x="1746" y="2400"/>
                    </a:cubicBezTo>
                    <a:cubicBezTo>
                      <a:pt x="1696" y="2390"/>
                      <a:pt x="1508" y="2380"/>
                      <a:pt x="1567" y="2331"/>
                    </a:cubicBezTo>
                    <a:cubicBezTo>
                      <a:pt x="1627" y="2281"/>
                      <a:pt x="1657" y="2212"/>
                      <a:pt x="1657" y="2212"/>
                    </a:cubicBezTo>
                    <a:cubicBezTo>
                      <a:pt x="1657" y="2212"/>
                      <a:pt x="1686" y="2094"/>
                      <a:pt x="1727" y="2094"/>
                    </a:cubicBezTo>
                    <a:cubicBezTo>
                      <a:pt x="1739" y="2094"/>
                      <a:pt x="1752" y="2105"/>
                      <a:pt x="1766" y="2132"/>
                    </a:cubicBezTo>
                    <a:cubicBezTo>
                      <a:pt x="1802" y="2200"/>
                      <a:pt x="1832" y="2222"/>
                      <a:pt x="1853" y="2222"/>
                    </a:cubicBezTo>
                    <a:cubicBezTo>
                      <a:pt x="1867" y="2222"/>
                      <a:pt x="1877" y="2213"/>
                      <a:pt x="1885" y="2202"/>
                    </a:cubicBezTo>
                    <a:cubicBezTo>
                      <a:pt x="1900" y="2180"/>
                      <a:pt x="1898" y="2135"/>
                      <a:pt x="1904" y="2135"/>
                    </a:cubicBezTo>
                    <a:cubicBezTo>
                      <a:pt x="1906" y="2135"/>
                      <a:pt x="1909" y="2140"/>
                      <a:pt x="1914" y="2152"/>
                    </a:cubicBezTo>
                    <a:cubicBezTo>
                      <a:pt x="1923" y="2174"/>
                      <a:pt x="1949" y="2188"/>
                      <a:pt x="1968" y="2188"/>
                    </a:cubicBezTo>
                    <a:cubicBezTo>
                      <a:pt x="1993" y="2188"/>
                      <a:pt x="2009" y="2164"/>
                      <a:pt x="1964" y="2103"/>
                    </a:cubicBezTo>
                    <a:cubicBezTo>
                      <a:pt x="1906" y="2019"/>
                      <a:pt x="1861" y="1957"/>
                      <a:pt x="1831" y="1957"/>
                    </a:cubicBezTo>
                    <a:cubicBezTo>
                      <a:pt x="1825" y="1957"/>
                      <a:pt x="1820" y="1959"/>
                      <a:pt x="1815" y="1964"/>
                    </a:cubicBezTo>
                    <a:cubicBezTo>
                      <a:pt x="1809" y="1972"/>
                      <a:pt x="1805" y="1976"/>
                      <a:pt x="1801" y="1976"/>
                    </a:cubicBezTo>
                    <a:cubicBezTo>
                      <a:pt x="1786" y="1976"/>
                      <a:pt x="1779" y="1922"/>
                      <a:pt x="1716" y="1875"/>
                    </a:cubicBezTo>
                    <a:cubicBezTo>
                      <a:pt x="1681" y="1844"/>
                      <a:pt x="1656" y="1838"/>
                      <a:pt x="1635" y="1838"/>
                    </a:cubicBezTo>
                    <a:cubicBezTo>
                      <a:pt x="1623" y="1838"/>
                      <a:pt x="1613" y="1840"/>
                      <a:pt x="1603" y="1840"/>
                    </a:cubicBezTo>
                    <a:cubicBezTo>
                      <a:pt x="1591" y="1840"/>
                      <a:pt x="1580" y="1837"/>
                      <a:pt x="1567" y="1825"/>
                    </a:cubicBezTo>
                    <a:cubicBezTo>
                      <a:pt x="1528" y="1785"/>
                      <a:pt x="1389" y="1736"/>
                      <a:pt x="1478" y="1676"/>
                    </a:cubicBezTo>
                    <a:cubicBezTo>
                      <a:pt x="1540" y="1635"/>
                      <a:pt x="1573" y="1613"/>
                      <a:pt x="1601" y="1613"/>
                    </a:cubicBezTo>
                    <a:cubicBezTo>
                      <a:pt x="1613" y="1613"/>
                      <a:pt x="1624" y="1618"/>
                      <a:pt x="1637" y="1627"/>
                    </a:cubicBezTo>
                    <a:cubicBezTo>
                      <a:pt x="1647" y="1640"/>
                      <a:pt x="1664" y="1647"/>
                      <a:pt x="1684" y="1647"/>
                    </a:cubicBezTo>
                    <a:cubicBezTo>
                      <a:pt x="1721" y="1647"/>
                      <a:pt x="1766" y="1623"/>
                      <a:pt x="1785" y="1577"/>
                    </a:cubicBezTo>
                    <a:cubicBezTo>
                      <a:pt x="1790" y="1558"/>
                      <a:pt x="1797" y="1552"/>
                      <a:pt x="1805" y="1552"/>
                    </a:cubicBezTo>
                    <a:cubicBezTo>
                      <a:pt x="1822" y="1552"/>
                      <a:pt x="1841" y="1583"/>
                      <a:pt x="1847" y="1583"/>
                    </a:cubicBezTo>
                    <a:cubicBezTo>
                      <a:pt x="1850" y="1583"/>
                      <a:pt x="1850" y="1576"/>
                      <a:pt x="1845" y="1557"/>
                    </a:cubicBezTo>
                    <a:cubicBezTo>
                      <a:pt x="1826" y="1500"/>
                      <a:pt x="1807" y="1467"/>
                      <a:pt x="1782" y="1467"/>
                    </a:cubicBezTo>
                    <a:cubicBezTo>
                      <a:pt x="1769" y="1467"/>
                      <a:pt x="1753" y="1477"/>
                      <a:pt x="1736" y="1498"/>
                    </a:cubicBezTo>
                    <a:cubicBezTo>
                      <a:pt x="1727" y="1509"/>
                      <a:pt x="1717" y="1513"/>
                      <a:pt x="1707" y="1513"/>
                    </a:cubicBezTo>
                    <a:cubicBezTo>
                      <a:pt x="1670" y="1513"/>
                      <a:pt x="1631" y="1453"/>
                      <a:pt x="1647" y="1399"/>
                    </a:cubicBezTo>
                    <a:cubicBezTo>
                      <a:pt x="1661" y="1349"/>
                      <a:pt x="1725" y="1305"/>
                      <a:pt x="1718" y="1305"/>
                    </a:cubicBezTo>
                    <a:cubicBezTo>
                      <a:pt x="1715" y="1305"/>
                      <a:pt x="1701" y="1312"/>
                      <a:pt x="1667" y="1329"/>
                    </a:cubicBezTo>
                    <a:cubicBezTo>
                      <a:pt x="1548" y="1389"/>
                      <a:pt x="1577" y="1369"/>
                      <a:pt x="1587" y="1428"/>
                    </a:cubicBezTo>
                    <a:cubicBezTo>
                      <a:pt x="1599" y="1463"/>
                      <a:pt x="1561" y="1504"/>
                      <a:pt x="1530" y="1504"/>
                    </a:cubicBezTo>
                    <a:cubicBezTo>
                      <a:pt x="1508" y="1504"/>
                      <a:pt x="1490" y="1482"/>
                      <a:pt x="1498" y="1419"/>
                    </a:cubicBezTo>
                    <a:cubicBezTo>
                      <a:pt x="1508" y="1270"/>
                      <a:pt x="1438" y="1161"/>
                      <a:pt x="1528" y="1161"/>
                    </a:cubicBezTo>
                    <a:cubicBezTo>
                      <a:pt x="1581" y="1167"/>
                      <a:pt x="1581" y="1197"/>
                      <a:pt x="1587" y="1197"/>
                    </a:cubicBezTo>
                    <a:cubicBezTo>
                      <a:pt x="1590" y="1197"/>
                      <a:pt x="1594" y="1190"/>
                      <a:pt x="1607" y="1171"/>
                    </a:cubicBezTo>
                    <a:cubicBezTo>
                      <a:pt x="1657" y="1101"/>
                      <a:pt x="1815" y="1151"/>
                      <a:pt x="1736" y="1072"/>
                    </a:cubicBezTo>
                    <a:cubicBezTo>
                      <a:pt x="1683" y="1004"/>
                      <a:pt x="1659" y="959"/>
                      <a:pt x="1633" y="959"/>
                    </a:cubicBezTo>
                    <a:cubicBezTo>
                      <a:pt x="1625" y="959"/>
                      <a:pt x="1616" y="963"/>
                      <a:pt x="1607" y="972"/>
                    </a:cubicBezTo>
                    <a:cubicBezTo>
                      <a:pt x="1572" y="1011"/>
                      <a:pt x="1540" y="1025"/>
                      <a:pt x="1514" y="1025"/>
                    </a:cubicBezTo>
                    <a:cubicBezTo>
                      <a:pt x="1468" y="1025"/>
                      <a:pt x="1446" y="978"/>
                      <a:pt x="1478" y="953"/>
                    </a:cubicBezTo>
                    <a:cubicBezTo>
                      <a:pt x="1536" y="924"/>
                      <a:pt x="1584" y="783"/>
                      <a:pt x="1560" y="783"/>
                    </a:cubicBezTo>
                    <a:cubicBezTo>
                      <a:pt x="1559" y="783"/>
                      <a:pt x="1558" y="784"/>
                      <a:pt x="1557" y="784"/>
                    </a:cubicBezTo>
                    <a:cubicBezTo>
                      <a:pt x="1549" y="788"/>
                      <a:pt x="1538" y="790"/>
                      <a:pt x="1526" y="790"/>
                    </a:cubicBezTo>
                    <a:cubicBezTo>
                      <a:pt x="1483" y="790"/>
                      <a:pt x="1426" y="763"/>
                      <a:pt x="1419" y="724"/>
                    </a:cubicBezTo>
                    <a:cubicBezTo>
                      <a:pt x="1409" y="675"/>
                      <a:pt x="1399" y="705"/>
                      <a:pt x="1389" y="685"/>
                    </a:cubicBezTo>
                    <a:cubicBezTo>
                      <a:pt x="1379" y="665"/>
                      <a:pt x="1409" y="546"/>
                      <a:pt x="1448" y="487"/>
                    </a:cubicBezTo>
                    <a:cubicBezTo>
                      <a:pt x="1468" y="460"/>
                      <a:pt x="1501" y="447"/>
                      <a:pt x="1501" y="447"/>
                    </a:cubicBezTo>
                    <a:lnTo>
                      <a:pt x="1501" y="447"/>
                    </a:lnTo>
                    <a:cubicBezTo>
                      <a:pt x="1500" y="447"/>
                      <a:pt x="1491" y="450"/>
                      <a:pt x="1468" y="457"/>
                    </a:cubicBezTo>
                    <a:cubicBezTo>
                      <a:pt x="1423" y="464"/>
                      <a:pt x="1384" y="533"/>
                      <a:pt x="1368" y="533"/>
                    </a:cubicBezTo>
                    <a:cubicBezTo>
                      <a:pt x="1362" y="533"/>
                      <a:pt x="1359" y="526"/>
                      <a:pt x="1359" y="506"/>
                    </a:cubicBezTo>
                    <a:cubicBezTo>
                      <a:pt x="1349" y="427"/>
                      <a:pt x="1359" y="328"/>
                      <a:pt x="1329" y="268"/>
                    </a:cubicBezTo>
                    <a:cubicBezTo>
                      <a:pt x="1329" y="258"/>
                      <a:pt x="1319" y="219"/>
                      <a:pt x="1310" y="169"/>
                    </a:cubicBezTo>
                    <a:cubicBezTo>
                      <a:pt x="1303" y="94"/>
                      <a:pt x="1296" y="1"/>
                      <a:pt x="12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3" name="Google Shape;4943;p31"/>
              <p:cNvSpPr/>
              <p:nvPr/>
            </p:nvSpPr>
            <p:spPr>
              <a:xfrm>
                <a:off x="11746365" y="-1189691"/>
                <a:ext cx="16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lnTo>
                      <a:pt x="0" y="11"/>
                    </a:lnTo>
                    <a:cubicBezTo>
                      <a:pt x="0" y="11"/>
                      <a:pt x="0" y="1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4" name="Google Shape;4944;p31"/>
              <p:cNvSpPr/>
              <p:nvPr/>
            </p:nvSpPr>
            <p:spPr>
              <a:xfrm>
                <a:off x="10443527" y="-677154"/>
                <a:ext cx="25120" cy="11594"/>
              </a:xfrm>
              <a:custGeom>
                <a:avLst/>
                <a:gdLst/>
                <a:ahLst/>
                <a:cxnLst/>
                <a:rect l="l" t="t" r="r" b="b"/>
                <a:pathLst>
                  <a:path w="156" h="72" extrusionOk="0">
                    <a:moveTo>
                      <a:pt x="110" y="0"/>
                    </a:moveTo>
                    <a:cubicBezTo>
                      <a:pt x="90" y="20"/>
                      <a:pt x="80" y="40"/>
                      <a:pt x="70" y="60"/>
                    </a:cubicBezTo>
                    <a:cubicBezTo>
                      <a:pt x="40" y="50"/>
                      <a:pt x="20" y="30"/>
                      <a:pt x="1" y="30"/>
                    </a:cubicBezTo>
                    <a:cubicBezTo>
                      <a:pt x="20" y="50"/>
                      <a:pt x="40" y="60"/>
                      <a:pt x="60" y="70"/>
                    </a:cubicBezTo>
                    <a:cubicBezTo>
                      <a:pt x="65" y="71"/>
                      <a:pt x="70" y="71"/>
                      <a:pt x="75" y="71"/>
                    </a:cubicBezTo>
                    <a:cubicBezTo>
                      <a:pt x="126" y="71"/>
                      <a:pt x="156" y="28"/>
                      <a:pt x="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5" name="Google Shape;4945;p31"/>
              <p:cNvSpPr/>
              <p:nvPr/>
            </p:nvSpPr>
            <p:spPr>
              <a:xfrm>
                <a:off x="10220027" y="-60596"/>
                <a:ext cx="129462" cy="101927"/>
              </a:xfrm>
              <a:custGeom>
                <a:avLst/>
                <a:gdLst/>
                <a:ahLst/>
                <a:cxnLst/>
                <a:rect l="l" t="t" r="r" b="b"/>
                <a:pathLst>
                  <a:path w="804" h="633" extrusionOk="0">
                    <a:moveTo>
                      <a:pt x="517" y="1"/>
                    </a:moveTo>
                    <a:cubicBezTo>
                      <a:pt x="492" y="1"/>
                      <a:pt x="465" y="3"/>
                      <a:pt x="437" y="9"/>
                    </a:cubicBezTo>
                    <a:cubicBezTo>
                      <a:pt x="228" y="48"/>
                      <a:pt x="0" y="296"/>
                      <a:pt x="159" y="306"/>
                    </a:cubicBezTo>
                    <a:cubicBezTo>
                      <a:pt x="318" y="316"/>
                      <a:pt x="575" y="405"/>
                      <a:pt x="526" y="584"/>
                    </a:cubicBezTo>
                    <a:cubicBezTo>
                      <a:pt x="517" y="618"/>
                      <a:pt x="518" y="632"/>
                      <a:pt x="525" y="632"/>
                    </a:cubicBezTo>
                    <a:cubicBezTo>
                      <a:pt x="543" y="632"/>
                      <a:pt x="601" y="551"/>
                      <a:pt x="665" y="495"/>
                    </a:cubicBezTo>
                    <a:cubicBezTo>
                      <a:pt x="675" y="465"/>
                      <a:pt x="685" y="435"/>
                      <a:pt x="694" y="425"/>
                    </a:cubicBezTo>
                    <a:cubicBezTo>
                      <a:pt x="704" y="395"/>
                      <a:pt x="764" y="366"/>
                      <a:pt x="754" y="336"/>
                    </a:cubicBezTo>
                    <a:cubicBezTo>
                      <a:pt x="745" y="327"/>
                      <a:pt x="738" y="318"/>
                      <a:pt x="729" y="318"/>
                    </a:cubicBezTo>
                    <a:cubicBezTo>
                      <a:pt x="717" y="318"/>
                      <a:pt x="702" y="332"/>
                      <a:pt x="675" y="376"/>
                    </a:cubicBezTo>
                    <a:cubicBezTo>
                      <a:pt x="641" y="443"/>
                      <a:pt x="622" y="467"/>
                      <a:pt x="605" y="467"/>
                    </a:cubicBezTo>
                    <a:cubicBezTo>
                      <a:pt x="601" y="467"/>
                      <a:pt x="598" y="466"/>
                      <a:pt x="595" y="465"/>
                    </a:cubicBezTo>
                    <a:cubicBezTo>
                      <a:pt x="575" y="455"/>
                      <a:pt x="516" y="376"/>
                      <a:pt x="546" y="346"/>
                    </a:cubicBezTo>
                    <a:cubicBezTo>
                      <a:pt x="575" y="326"/>
                      <a:pt x="585" y="276"/>
                      <a:pt x="585" y="257"/>
                    </a:cubicBezTo>
                    <a:cubicBezTo>
                      <a:pt x="590" y="242"/>
                      <a:pt x="610" y="237"/>
                      <a:pt x="635" y="237"/>
                    </a:cubicBezTo>
                    <a:cubicBezTo>
                      <a:pt x="660" y="237"/>
                      <a:pt x="689" y="242"/>
                      <a:pt x="714" y="247"/>
                    </a:cubicBezTo>
                    <a:cubicBezTo>
                      <a:pt x="739" y="252"/>
                      <a:pt x="749" y="257"/>
                      <a:pt x="754" y="257"/>
                    </a:cubicBezTo>
                    <a:cubicBezTo>
                      <a:pt x="759" y="257"/>
                      <a:pt x="759" y="252"/>
                      <a:pt x="764" y="237"/>
                    </a:cubicBezTo>
                    <a:cubicBezTo>
                      <a:pt x="774" y="207"/>
                      <a:pt x="655" y="138"/>
                      <a:pt x="694" y="118"/>
                    </a:cubicBezTo>
                    <a:cubicBezTo>
                      <a:pt x="724" y="108"/>
                      <a:pt x="764" y="88"/>
                      <a:pt x="803" y="68"/>
                    </a:cubicBezTo>
                    <a:cubicBezTo>
                      <a:pt x="707" y="44"/>
                      <a:pt x="624" y="1"/>
                      <a:pt x="5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6" name="Google Shape;4946;p31"/>
              <p:cNvSpPr/>
              <p:nvPr/>
            </p:nvSpPr>
            <p:spPr>
              <a:xfrm>
                <a:off x="10360439" y="-111962"/>
                <a:ext cx="13043" cy="24153"/>
              </a:xfrm>
              <a:custGeom>
                <a:avLst/>
                <a:gdLst/>
                <a:ahLst/>
                <a:cxnLst/>
                <a:rect l="l" t="t" r="r" b="b"/>
                <a:pathLst>
                  <a:path w="81" h="150" extrusionOk="0">
                    <a:moveTo>
                      <a:pt x="80" y="0"/>
                    </a:moveTo>
                    <a:lnTo>
                      <a:pt x="80" y="0"/>
                    </a:lnTo>
                    <a:cubicBezTo>
                      <a:pt x="50" y="10"/>
                      <a:pt x="31" y="10"/>
                      <a:pt x="21" y="50"/>
                    </a:cubicBezTo>
                    <a:cubicBezTo>
                      <a:pt x="21" y="80"/>
                      <a:pt x="11" y="119"/>
                      <a:pt x="1" y="149"/>
                    </a:cubicBezTo>
                    <a:cubicBezTo>
                      <a:pt x="21" y="139"/>
                      <a:pt x="21" y="129"/>
                      <a:pt x="21" y="119"/>
                    </a:cubicBezTo>
                    <a:cubicBezTo>
                      <a:pt x="21" y="90"/>
                      <a:pt x="50" y="3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7" name="Google Shape;4947;p31"/>
              <p:cNvSpPr/>
              <p:nvPr/>
            </p:nvSpPr>
            <p:spPr>
              <a:xfrm>
                <a:off x="10336607" y="-123395"/>
                <a:ext cx="27213" cy="35586"/>
              </a:xfrm>
              <a:custGeom>
                <a:avLst/>
                <a:gdLst/>
                <a:ahLst/>
                <a:cxnLst/>
                <a:rect l="l" t="t" r="r" b="b"/>
                <a:pathLst>
                  <a:path w="169" h="221" extrusionOk="0">
                    <a:moveTo>
                      <a:pt x="119" y="1"/>
                    </a:moveTo>
                    <a:cubicBezTo>
                      <a:pt x="88" y="1"/>
                      <a:pt x="78" y="47"/>
                      <a:pt x="60" y="101"/>
                    </a:cubicBezTo>
                    <a:cubicBezTo>
                      <a:pt x="40" y="141"/>
                      <a:pt x="20" y="161"/>
                      <a:pt x="0" y="190"/>
                    </a:cubicBezTo>
                    <a:cubicBezTo>
                      <a:pt x="40" y="210"/>
                      <a:pt x="70" y="220"/>
                      <a:pt x="89" y="220"/>
                    </a:cubicBezTo>
                    <a:cubicBezTo>
                      <a:pt x="89" y="210"/>
                      <a:pt x="99" y="200"/>
                      <a:pt x="119" y="131"/>
                    </a:cubicBezTo>
                    <a:cubicBezTo>
                      <a:pt x="159" y="32"/>
                      <a:pt x="169" y="12"/>
                      <a:pt x="129" y="2"/>
                    </a:cubicBezTo>
                    <a:cubicBezTo>
                      <a:pt x="126" y="1"/>
                      <a:pt x="122" y="1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8" name="Google Shape;4948;p31"/>
              <p:cNvSpPr/>
              <p:nvPr/>
            </p:nvSpPr>
            <p:spPr>
              <a:xfrm>
                <a:off x="10269461" y="-233857"/>
                <a:ext cx="146691" cy="107241"/>
              </a:xfrm>
              <a:custGeom>
                <a:avLst/>
                <a:gdLst/>
                <a:ahLst/>
                <a:cxnLst/>
                <a:rect l="l" t="t" r="r" b="b"/>
                <a:pathLst>
                  <a:path w="911" h="666" extrusionOk="0">
                    <a:moveTo>
                      <a:pt x="746" y="1"/>
                    </a:moveTo>
                    <a:cubicBezTo>
                      <a:pt x="735" y="1"/>
                      <a:pt x="723" y="10"/>
                      <a:pt x="715" y="34"/>
                    </a:cubicBezTo>
                    <a:cubicBezTo>
                      <a:pt x="705" y="73"/>
                      <a:pt x="705" y="113"/>
                      <a:pt x="695" y="153"/>
                    </a:cubicBezTo>
                    <a:cubicBezTo>
                      <a:pt x="695" y="192"/>
                      <a:pt x="685" y="232"/>
                      <a:pt x="645" y="272"/>
                    </a:cubicBezTo>
                    <a:cubicBezTo>
                      <a:pt x="628" y="289"/>
                      <a:pt x="616" y="297"/>
                      <a:pt x="609" y="297"/>
                    </a:cubicBezTo>
                    <a:cubicBezTo>
                      <a:pt x="601" y="297"/>
                      <a:pt x="600" y="284"/>
                      <a:pt x="606" y="262"/>
                    </a:cubicBezTo>
                    <a:cubicBezTo>
                      <a:pt x="596" y="262"/>
                      <a:pt x="566" y="252"/>
                      <a:pt x="506" y="242"/>
                    </a:cubicBezTo>
                    <a:cubicBezTo>
                      <a:pt x="447" y="233"/>
                      <a:pt x="378" y="226"/>
                      <a:pt x="320" y="226"/>
                    </a:cubicBezTo>
                    <a:cubicBezTo>
                      <a:pt x="253" y="226"/>
                      <a:pt x="200" y="235"/>
                      <a:pt x="189" y="262"/>
                    </a:cubicBezTo>
                    <a:cubicBezTo>
                      <a:pt x="159" y="311"/>
                      <a:pt x="149" y="391"/>
                      <a:pt x="70" y="440"/>
                    </a:cubicBezTo>
                    <a:cubicBezTo>
                      <a:pt x="1" y="490"/>
                      <a:pt x="149" y="639"/>
                      <a:pt x="199" y="658"/>
                    </a:cubicBezTo>
                    <a:cubicBezTo>
                      <a:pt x="209" y="663"/>
                      <a:pt x="219" y="666"/>
                      <a:pt x="228" y="666"/>
                    </a:cubicBezTo>
                    <a:cubicBezTo>
                      <a:pt x="236" y="666"/>
                      <a:pt x="244" y="663"/>
                      <a:pt x="249" y="658"/>
                    </a:cubicBezTo>
                    <a:lnTo>
                      <a:pt x="259" y="658"/>
                    </a:lnTo>
                    <a:cubicBezTo>
                      <a:pt x="278" y="639"/>
                      <a:pt x="308" y="619"/>
                      <a:pt x="338" y="579"/>
                    </a:cubicBezTo>
                    <a:cubicBezTo>
                      <a:pt x="328" y="569"/>
                      <a:pt x="358" y="520"/>
                      <a:pt x="358" y="520"/>
                    </a:cubicBezTo>
                    <a:cubicBezTo>
                      <a:pt x="358" y="520"/>
                      <a:pt x="368" y="520"/>
                      <a:pt x="378" y="529"/>
                    </a:cubicBezTo>
                    <a:cubicBezTo>
                      <a:pt x="387" y="510"/>
                      <a:pt x="397" y="510"/>
                      <a:pt x="407" y="490"/>
                    </a:cubicBezTo>
                    <a:cubicBezTo>
                      <a:pt x="447" y="450"/>
                      <a:pt x="477" y="420"/>
                      <a:pt x="496" y="410"/>
                    </a:cubicBezTo>
                    <a:cubicBezTo>
                      <a:pt x="496" y="403"/>
                      <a:pt x="496" y="396"/>
                      <a:pt x="504" y="396"/>
                    </a:cubicBezTo>
                    <a:cubicBezTo>
                      <a:pt x="506" y="396"/>
                      <a:pt x="511" y="398"/>
                      <a:pt x="516" y="401"/>
                    </a:cubicBezTo>
                    <a:cubicBezTo>
                      <a:pt x="530" y="394"/>
                      <a:pt x="542" y="391"/>
                      <a:pt x="553" y="391"/>
                    </a:cubicBezTo>
                    <a:cubicBezTo>
                      <a:pt x="575" y="391"/>
                      <a:pt x="592" y="404"/>
                      <a:pt x="606" y="430"/>
                    </a:cubicBezTo>
                    <a:cubicBezTo>
                      <a:pt x="615" y="430"/>
                      <a:pt x="615" y="440"/>
                      <a:pt x="615" y="450"/>
                    </a:cubicBezTo>
                    <a:cubicBezTo>
                      <a:pt x="635" y="450"/>
                      <a:pt x="665" y="450"/>
                      <a:pt x="695" y="410"/>
                    </a:cubicBezTo>
                    <a:cubicBezTo>
                      <a:pt x="764" y="331"/>
                      <a:pt x="784" y="341"/>
                      <a:pt x="824" y="301"/>
                    </a:cubicBezTo>
                    <a:cubicBezTo>
                      <a:pt x="863" y="262"/>
                      <a:pt x="873" y="262"/>
                      <a:pt x="893" y="232"/>
                    </a:cubicBezTo>
                    <a:cubicBezTo>
                      <a:pt x="910" y="206"/>
                      <a:pt x="883" y="159"/>
                      <a:pt x="863" y="159"/>
                    </a:cubicBezTo>
                    <a:cubicBezTo>
                      <a:pt x="859" y="159"/>
                      <a:pt x="856" y="160"/>
                      <a:pt x="853" y="163"/>
                    </a:cubicBezTo>
                    <a:cubicBezTo>
                      <a:pt x="834" y="172"/>
                      <a:pt x="834" y="222"/>
                      <a:pt x="794" y="272"/>
                    </a:cubicBezTo>
                    <a:cubicBezTo>
                      <a:pt x="723" y="346"/>
                      <a:pt x="689" y="373"/>
                      <a:pt x="677" y="373"/>
                    </a:cubicBezTo>
                    <a:cubicBezTo>
                      <a:pt x="654" y="373"/>
                      <a:pt x="703" y="282"/>
                      <a:pt x="734" y="212"/>
                    </a:cubicBezTo>
                    <a:cubicBezTo>
                      <a:pt x="764" y="153"/>
                      <a:pt x="804" y="163"/>
                      <a:pt x="814" y="143"/>
                    </a:cubicBezTo>
                    <a:cubicBezTo>
                      <a:pt x="824" y="143"/>
                      <a:pt x="824" y="133"/>
                      <a:pt x="814" y="113"/>
                    </a:cubicBezTo>
                    <a:cubicBezTo>
                      <a:pt x="807" y="57"/>
                      <a:pt x="775" y="1"/>
                      <a:pt x="7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9" name="Google Shape;4949;p31"/>
              <p:cNvSpPr/>
              <p:nvPr/>
            </p:nvSpPr>
            <p:spPr>
              <a:xfrm>
                <a:off x="10357379" y="-46426"/>
                <a:ext cx="12882" cy="9339"/>
              </a:xfrm>
              <a:custGeom>
                <a:avLst/>
                <a:gdLst/>
                <a:ahLst/>
                <a:cxnLst/>
                <a:rect l="l" t="t" r="r" b="b"/>
                <a:pathLst>
                  <a:path w="80" h="58" extrusionOk="0">
                    <a:moveTo>
                      <a:pt x="0" y="0"/>
                    </a:moveTo>
                    <a:cubicBezTo>
                      <a:pt x="3" y="0"/>
                      <a:pt x="7" y="0"/>
                      <a:pt x="10" y="1"/>
                    </a:cubicBezTo>
                    <a:lnTo>
                      <a:pt x="10" y="1"/>
                    </a:lnTo>
                    <a:cubicBezTo>
                      <a:pt x="10" y="1"/>
                      <a:pt x="10" y="0"/>
                      <a:pt x="10" y="0"/>
                    </a:cubicBezTo>
                    <a:close/>
                    <a:moveTo>
                      <a:pt x="10" y="1"/>
                    </a:moveTo>
                    <a:lnTo>
                      <a:pt x="10" y="1"/>
                    </a:lnTo>
                    <a:cubicBezTo>
                      <a:pt x="22" y="37"/>
                      <a:pt x="31" y="58"/>
                      <a:pt x="42" y="58"/>
                    </a:cubicBezTo>
                    <a:cubicBezTo>
                      <a:pt x="49" y="58"/>
                      <a:pt x="58" y="49"/>
                      <a:pt x="69" y="30"/>
                    </a:cubicBezTo>
                    <a:cubicBezTo>
                      <a:pt x="79" y="20"/>
                      <a:pt x="79" y="20"/>
                      <a:pt x="79" y="10"/>
                    </a:cubicBezTo>
                    <a:lnTo>
                      <a:pt x="69" y="10"/>
                    </a:lnTo>
                    <a:cubicBezTo>
                      <a:pt x="45" y="10"/>
                      <a:pt x="27" y="3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0" name="Google Shape;4950;p31"/>
              <p:cNvSpPr/>
              <p:nvPr/>
            </p:nvSpPr>
            <p:spPr>
              <a:xfrm>
                <a:off x="10349328" y="-13738"/>
                <a:ext cx="70367" cy="76003"/>
              </a:xfrm>
              <a:custGeom>
                <a:avLst/>
                <a:gdLst/>
                <a:ahLst/>
                <a:cxnLst/>
                <a:rect l="l" t="t" r="r" b="b"/>
                <a:pathLst>
                  <a:path w="437" h="472" extrusionOk="0">
                    <a:moveTo>
                      <a:pt x="312" y="0"/>
                    </a:moveTo>
                    <a:cubicBezTo>
                      <a:pt x="244" y="0"/>
                      <a:pt x="158" y="89"/>
                      <a:pt x="149" y="124"/>
                    </a:cubicBezTo>
                    <a:cubicBezTo>
                      <a:pt x="141" y="156"/>
                      <a:pt x="75" y="214"/>
                      <a:pt x="34" y="214"/>
                    </a:cubicBezTo>
                    <a:cubicBezTo>
                      <a:pt x="24" y="214"/>
                      <a:pt x="16" y="211"/>
                      <a:pt x="10" y="204"/>
                    </a:cubicBezTo>
                    <a:cubicBezTo>
                      <a:pt x="10" y="194"/>
                      <a:pt x="1" y="194"/>
                      <a:pt x="0" y="194"/>
                    </a:cubicBezTo>
                    <a:lnTo>
                      <a:pt x="0" y="194"/>
                    </a:lnTo>
                    <a:cubicBezTo>
                      <a:pt x="40" y="273"/>
                      <a:pt x="40" y="392"/>
                      <a:pt x="60" y="471"/>
                    </a:cubicBezTo>
                    <a:cubicBezTo>
                      <a:pt x="100" y="471"/>
                      <a:pt x="129" y="471"/>
                      <a:pt x="129" y="422"/>
                    </a:cubicBezTo>
                    <a:cubicBezTo>
                      <a:pt x="129" y="332"/>
                      <a:pt x="100" y="233"/>
                      <a:pt x="139" y="233"/>
                    </a:cubicBezTo>
                    <a:cubicBezTo>
                      <a:pt x="179" y="243"/>
                      <a:pt x="209" y="342"/>
                      <a:pt x="258" y="352"/>
                    </a:cubicBezTo>
                    <a:cubicBezTo>
                      <a:pt x="304" y="352"/>
                      <a:pt x="360" y="398"/>
                      <a:pt x="394" y="398"/>
                    </a:cubicBezTo>
                    <a:cubicBezTo>
                      <a:pt x="404" y="398"/>
                      <a:pt x="412" y="394"/>
                      <a:pt x="417" y="382"/>
                    </a:cubicBezTo>
                    <a:cubicBezTo>
                      <a:pt x="433" y="341"/>
                      <a:pt x="436" y="251"/>
                      <a:pt x="408" y="251"/>
                    </a:cubicBezTo>
                    <a:cubicBezTo>
                      <a:pt x="402" y="251"/>
                      <a:pt x="395" y="255"/>
                      <a:pt x="387" y="263"/>
                    </a:cubicBezTo>
                    <a:cubicBezTo>
                      <a:pt x="378" y="269"/>
                      <a:pt x="367" y="272"/>
                      <a:pt x="356" y="272"/>
                    </a:cubicBezTo>
                    <a:cubicBezTo>
                      <a:pt x="296" y="272"/>
                      <a:pt x="223" y="196"/>
                      <a:pt x="248" y="154"/>
                    </a:cubicBezTo>
                    <a:cubicBezTo>
                      <a:pt x="278" y="104"/>
                      <a:pt x="407" y="25"/>
                      <a:pt x="338" y="5"/>
                    </a:cubicBezTo>
                    <a:cubicBezTo>
                      <a:pt x="329" y="2"/>
                      <a:pt x="321" y="0"/>
                      <a:pt x="3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1" name="Google Shape;4951;p31"/>
              <p:cNvSpPr/>
              <p:nvPr/>
            </p:nvSpPr>
            <p:spPr>
              <a:xfrm>
                <a:off x="10349328" y="-150286"/>
                <a:ext cx="8212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51" h="31" extrusionOk="0">
                    <a:moveTo>
                      <a:pt x="50" y="1"/>
                    </a:moveTo>
                    <a:cubicBezTo>
                      <a:pt x="30" y="10"/>
                      <a:pt x="20" y="20"/>
                      <a:pt x="0" y="30"/>
                    </a:cubicBezTo>
                    <a:cubicBezTo>
                      <a:pt x="20" y="30"/>
                      <a:pt x="40" y="20"/>
                      <a:pt x="50" y="10"/>
                    </a:cubicBezTo>
                    <a:cubicBezTo>
                      <a:pt x="50" y="1"/>
                      <a:pt x="50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2" name="Google Shape;4952;p31"/>
              <p:cNvSpPr/>
              <p:nvPr/>
            </p:nvSpPr>
            <p:spPr>
              <a:xfrm>
                <a:off x="11018379" y="-598092"/>
                <a:ext cx="32849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204" h="254" extrusionOk="0">
                    <a:moveTo>
                      <a:pt x="95" y="0"/>
                    </a:moveTo>
                    <a:cubicBezTo>
                      <a:pt x="87" y="0"/>
                      <a:pt x="78" y="2"/>
                      <a:pt x="69" y="5"/>
                    </a:cubicBezTo>
                    <a:cubicBezTo>
                      <a:pt x="30" y="25"/>
                      <a:pt x="10" y="104"/>
                      <a:pt x="0" y="184"/>
                    </a:cubicBezTo>
                    <a:cubicBezTo>
                      <a:pt x="30" y="204"/>
                      <a:pt x="60" y="223"/>
                      <a:pt x="89" y="253"/>
                    </a:cubicBezTo>
                    <a:cubicBezTo>
                      <a:pt x="89" y="253"/>
                      <a:pt x="89" y="243"/>
                      <a:pt x="89" y="243"/>
                    </a:cubicBezTo>
                    <a:cubicBezTo>
                      <a:pt x="204" y="102"/>
                      <a:pt x="162" y="0"/>
                      <a:pt x="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3" name="Google Shape;4953;p31"/>
              <p:cNvSpPr/>
              <p:nvPr/>
            </p:nvSpPr>
            <p:spPr>
              <a:xfrm>
                <a:off x="11047041" y="-295529"/>
                <a:ext cx="56358" cy="33332"/>
              </a:xfrm>
              <a:custGeom>
                <a:avLst/>
                <a:gdLst/>
                <a:ahLst/>
                <a:cxnLst/>
                <a:rect l="l" t="t" r="r" b="b"/>
                <a:pathLst>
                  <a:path w="350" h="207" extrusionOk="0">
                    <a:moveTo>
                      <a:pt x="219" y="0"/>
                    </a:moveTo>
                    <a:cubicBezTo>
                      <a:pt x="90" y="50"/>
                      <a:pt x="70" y="80"/>
                      <a:pt x="0" y="179"/>
                    </a:cubicBezTo>
                    <a:cubicBezTo>
                      <a:pt x="46" y="199"/>
                      <a:pt x="89" y="207"/>
                      <a:pt x="126" y="207"/>
                    </a:cubicBezTo>
                    <a:cubicBezTo>
                      <a:pt x="277" y="207"/>
                      <a:pt x="350" y="74"/>
                      <a:pt x="238" y="10"/>
                    </a:cubicBezTo>
                    <a:cubicBezTo>
                      <a:pt x="229" y="10"/>
                      <a:pt x="21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4" name="Google Shape;4954;p31"/>
              <p:cNvSpPr/>
              <p:nvPr/>
            </p:nvSpPr>
            <p:spPr>
              <a:xfrm>
                <a:off x="11278593" y="-1110468"/>
                <a:ext cx="27213" cy="21577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34" extrusionOk="0">
                    <a:moveTo>
                      <a:pt x="41" y="1"/>
                    </a:moveTo>
                    <a:cubicBezTo>
                      <a:pt x="27" y="1"/>
                      <a:pt x="14" y="5"/>
                      <a:pt x="0" y="14"/>
                    </a:cubicBezTo>
                    <a:cubicBezTo>
                      <a:pt x="20" y="44"/>
                      <a:pt x="30" y="94"/>
                      <a:pt x="40" y="133"/>
                    </a:cubicBezTo>
                    <a:lnTo>
                      <a:pt x="50" y="133"/>
                    </a:lnTo>
                    <a:cubicBezTo>
                      <a:pt x="109" y="113"/>
                      <a:pt x="169" y="133"/>
                      <a:pt x="159" y="94"/>
                    </a:cubicBezTo>
                    <a:cubicBezTo>
                      <a:pt x="159" y="94"/>
                      <a:pt x="159" y="84"/>
                      <a:pt x="159" y="84"/>
                    </a:cubicBezTo>
                    <a:cubicBezTo>
                      <a:pt x="149" y="74"/>
                      <a:pt x="139" y="64"/>
                      <a:pt x="129" y="44"/>
                    </a:cubicBezTo>
                    <a:cubicBezTo>
                      <a:pt x="119" y="34"/>
                      <a:pt x="109" y="34"/>
                      <a:pt x="99" y="24"/>
                    </a:cubicBezTo>
                    <a:cubicBezTo>
                      <a:pt x="78" y="8"/>
                      <a:pt x="59" y="1"/>
                      <a:pt x="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5" name="Google Shape;4955;p31"/>
              <p:cNvSpPr/>
              <p:nvPr/>
            </p:nvSpPr>
            <p:spPr>
              <a:xfrm>
                <a:off x="10992777" y="-527080"/>
                <a:ext cx="25764" cy="1417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88" extrusionOk="0">
                    <a:moveTo>
                      <a:pt x="60" y="1"/>
                    </a:moveTo>
                    <a:cubicBezTo>
                      <a:pt x="30" y="10"/>
                      <a:pt x="20" y="30"/>
                      <a:pt x="0" y="50"/>
                    </a:cubicBezTo>
                    <a:cubicBezTo>
                      <a:pt x="30" y="50"/>
                      <a:pt x="60" y="50"/>
                      <a:pt x="80" y="70"/>
                    </a:cubicBezTo>
                    <a:cubicBezTo>
                      <a:pt x="96" y="82"/>
                      <a:pt x="109" y="88"/>
                      <a:pt x="121" y="88"/>
                    </a:cubicBezTo>
                    <a:cubicBezTo>
                      <a:pt x="136" y="88"/>
                      <a:pt x="147" y="77"/>
                      <a:pt x="159" y="60"/>
                    </a:cubicBezTo>
                    <a:cubicBezTo>
                      <a:pt x="129" y="30"/>
                      <a:pt x="90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6" name="Google Shape;4956;p31"/>
              <p:cNvSpPr/>
              <p:nvPr/>
            </p:nvSpPr>
            <p:spPr>
              <a:xfrm>
                <a:off x="10952843" y="-456552"/>
                <a:ext cx="17712" cy="21094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31" extrusionOk="0">
                    <a:moveTo>
                      <a:pt x="54" y="1"/>
                    </a:moveTo>
                    <a:cubicBezTo>
                      <a:pt x="47" y="1"/>
                      <a:pt x="37" y="11"/>
                      <a:pt x="20" y="38"/>
                    </a:cubicBezTo>
                    <a:cubicBezTo>
                      <a:pt x="10" y="48"/>
                      <a:pt x="0" y="58"/>
                      <a:pt x="0" y="68"/>
                    </a:cubicBezTo>
                    <a:cubicBezTo>
                      <a:pt x="9" y="110"/>
                      <a:pt x="45" y="130"/>
                      <a:pt x="85" y="130"/>
                    </a:cubicBezTo>
                    <a:cubicBezTo>
                      <a:pt x="93" y="130"/>
                      <a:pt x="101" y="129"/>
                      <a:pt x="110" y="128"/>
                    </a:cubicBezTo>
                    <a:cubicBezTo>
                      <a:pt x="74" y="77"/>
                      <a:pt x="74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7" name="Google Shape;4957;p31"/>
              <p:cNvSpPr/>
              <p:nvPr/>
            </p:nvSpPr>
            <p:spPr>
              <a:xfrm>
                <a:off x="10882637" y="-35315"/>
                <a:ext cx="59256" cy="4637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88" extrusionOk="0">
                    <a:moveTo>
                      <a:pt x="149" y="0"/>
                    </a:moveTo>
                    <a:cubicBezTo>
                      <a:pt x="60" y="60"/>
                      <a:pt x="0" y="179"/>
                      <a:pt x="70" y="189"/>
                    </a:cubicBezTo>
                    <a:cubicBezTo>
                      <a:pt x="119" y="199"/>
                      <a:pt x="189" y="219"/>
                      <a:pt x="238" y="258"/>
                    </a:cubicBezTo>
                    <a:cubicBezTo>
                      <a:pt x="278" y="278"/>
                      <a:pt x="318" y="288"/>
                      <a:pt x="347" y="288"/>
                    </a:cubicBezTo>
                    <a:cubicBezTo>
                      <a:pt x="357" y="288"/>
                      <a:pt x="367" y="278"/>
                      <a:pt x="367" y="278"/>
                    </a:cubicBezTo>
                    <a:cubicBezTo>
                      <a:pt x="337" y="248"/>
                      <a:pt x="318" y="209"/>
                      <a:pt x="298" y="169"/>
                    </a:cubicBezTo>
                    <a:cubicBezTo>
                      <a:pt x="298" y="149"/>
                      <a:pt x="288" y="139"/>
                      <a:pt x="278" y="129"/>
                    </a:cubicBezTo>
                    <a:cubicBezTo>
                      <a:pt x="228" y="139"/>
                      <a:pt x="179" y="149"/>
                      <a:pt x="139" y="149"/>
                    </a:cubicBezTo>
                    <a:cubicBezTo>
                      <a:pt x="123" y="170"/>
                      <a:pt x="111" y="185"/>
                      <a:pt x="103" y="185"/>
                    </a:cubicBezTo>
                    <a:cubicBezTo>
                      <a:pt x="97" y="185"/>
                      <a:pt x="95" y="172"/>
                      <a:pt x="99" y="139"/>
                    </a:cubicBezTo>
                    <a:cubicBezTo>
                      <a:pt x="89" y="129"/>
                      <a:pt x="99" y="119"/>
                      <a:pt x="119" y="90"/>
                    </a:cubicBezTo>
                    <a:cubicBezTo>
                      <a:pt x="129" y="60"/>
                      <a:pt x="139" y="30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8" name="Google Shape;4958;p31"/>
              <p:cNvSpPr/>
              <p:nvPr/>
            </p:nvSpPr>
            <p:spPr>
              <a:xfrm>
                <a:off x="10930461" y="-281198"/>
                <a:ext cx="41705" cy="48629"/>
              </a:xfrm>
              <a:custGeom>
                <a:avLst/>
                <a:gdLst/>
                <a:ahLst/>
                <a:cxnLst/>
                <a:rect l="l" t="t" r="r" b="b"/>
                <a:pathLst>
                  <a:path w="259" h="302" extrusionOk="0">
                    <a:moveTo>
                      <a:pt x="258" y="0"/>
                    </a:moveTo>
                    <a:cubicBezTo>
                      <a:pt x="229" y="10"/>
                      <a:pt x="199" y="40"/>
                      <a:pt x="159" y="90"/>
                    </a:cubicBezTo>
                    <a:cubicBezTo>
                      <a:pt x="90" y="169"/>
                      <a:pt x="40" y="219"/>
                      <a:pt x="1" y="268"/>
                    </a:cubicBezTo>
                    <a:cubicBezTo>
                      <a:pt x="4" y="292"/>
                      <a:pt x="14" y="302"/>
                      <a:pt x="28" y="302"/>
                    </a:cubicBezTo>
                    <a:cubicBezTo>
                      <a:pt x="54" y="302"/>
                      <a:pt x="93" y="264"/>
                      <a:pt x="120" y="219"/>
                    </a:cubicBezTo>
                    <a:cubicBezTo>
                      <a:pt x="149" y="179"/>
                      <a:pt x="169" y="149"/>
                      <a:pt x="199" y="119"/>
                    </a:cubicBezTo>
                    <a:cubicBezTo>
                      <a:pt x="219" y="100"/>
                      <a:pt x="229" y="80"/>
                      <a:pt x="249" y="40"/>
                    </a:cubicBezTo>
                    <a:cubicBezTo>
                      <a:pt x="258" y="20"/>
                      <a:pt x="258" y="10"/>
                      <a:pt x="2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9" name="Google Shape;4959;p31"/>
              <p:cNvSpPr/>
              <p:nvPr/>
            </p:nvSpPr>
            <p:spPr>
              <a:xfrm>
                <a:off x="10965564" y="-696316"/>
                <a:ext cx="43315" cy="38967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42" extrusionOk="0">
                    <a:moveTo>
                      <a:pt x="269" y="0"/>
                    </a:moveTo>
                    <a:cubicBezTo>
                      <a:pt x="229" y="20"/>
                      <a:pt x="169" y="50"/>
                      <a:pt x="100" y="90"/>
                    </a:cubicBezTo>
                    <a:cubicBezTo>
                      <a:pt x="90" y="100"/>
                      <a:pt x="80" y="110"/>
                      <a:pt x="70" y="119"/>
                    </a:cubicBezTo>
                    <a:cubicBezTo>
                      <a:pt x="0" y="189"/>
                      <a:pt x="40" y="241"/>
                      <a:pt x="103" y="241"/>
                    </a:cubicBezTo>
                    <a:cubicBezTo>
                      <a:pt x="121" y="241"/>
                      <a:pt x="140" y="237"/>
                      <a:pt x="159" y="229"/>
                    </a:cubicBezTo>
                    <a:cubicBezTo>
                      <a:pt x="159" y="229"/>
                      <a:pt x="159" y="219"/>
                      <a:pt x="159" y="219"/>
                    </a:cubicBezTo>
                    <a:cubicBezTo>
                      <a:pt x="189" y="139"/>
                      <a:pt x="229" y="6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0" name="Google Shape;4960;p31"/>
              <p:cNvSpPr/>
              <p:nvPr/>
            </p:nvSpPr>
            <p:spPr>
              <a:xfrm>
                <a:off x="10941732" y="-89902"/>
                <a:ext cx="28823" cy="22865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42" extrusionOk="0">
                    <a:moveTo>
                      <a:pt x="163" y="1"/>
                    </a:moveTo>
                    <a:cubicBezTo>
                      <a:pt x="154" y="1"/>
                      <a:pt x="140" y="4"/>
                      <a:pt x="119" y="12"/>
                    </a:cubicBezTo>
                    <a:cubicBezTo>
                      <a:pt x="79" y="22"/>
                      <a:pt x="40" y="52"/>
                      <a:pt x="0" y="72"/>
                    </a:cubicBezTo>
                    <a:cubicBezTo>
                      <a:pt x="0" y="92"/>
                      <a:pt x="10" y="111"/>
                      <a:pt x="20" y="121"/>
                    </a:cubicBezTo>
                    <a:cubicBezTo>
                      <a:pt x="30" y="131"/>
                      <a:pt x="40" y="131"/>
                      <a:pt x="50" y="141"/>
                    </a:cubicBezTo>
                    <a:cubicBezTo>
                      <a:pt x="99" y="101"/>
                      <a:pt x="139" y="62"/>
                      <a:pt x="159" y="42"/>
                    </a:cubicBezTo>
                    <a:cubicBezTo>
                      <a:pt x="159" y="32"/>
                      <a:pt x="169" y="22"/>
                      <a:pt x="179" y="12"/>
                    </a:cubicBezTo>
                    <a:cubicBezTo>
                      <a:pt x="179" y="7"/>
                      <a:pt x="175" y="1"/>
                      <a:pt x="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1" name="Google Shape;4961;p31"/>
              <p:cNvSpPr/>
              <p:nvPr/>
            </p:nvSpPr>
            <p:spPr>
              <a:xfrm>
                <a:off x="10971199" y="-500834"/>
                <a:ext cx="136708" cy="167624"/>
              </a:xfrm>
              <a:custGeom>
                <a:avLst/>
                <a:gdLst/>
                <a:ahLst/>
                <a:cxnLst/>
                <a:rect l="l" t="t" r="r" b="b"/>
                <a:pathLst>
                  <a:path w="849" h="1041" extrusionOk="0">
                    <a:moveTo>
                      <a:pt x="470" y="1"/>
                    </a:moveTo>
                    <a:cubicBezTo>
                      <a:pt x="450" y="1"/>
                      <a:pt x="421" y="22"/>
                      <a:pt x="382" y="75"/>
                    </a:cubicBezTo>
                    <a:cubicBezTo>
                      <a:pt x="353" y="115"/>
                      <a:pt x="323" y="155"/>
                      <a:pt x="303" y="185"/>
                    </a:cubicBezTo>
                    <a:cubicBezTo>
                      <a:pt x="323" y="194"/>
                      <a:pt x="323" y="214"/>
                      <a:pt x="323" y="244"/>
                    </a:cubicBezTo>
                    <a:cubicBezTo>
                      <a:pt x="313" y="304"/>
                      <a:pt x="283" y="393"/>
                      <a:pt x="243" y="482"/>
                    </a:cubicBezTo>
                    <a:cubicBezTo>
                      <a:pt x="195" y="600"/>
                      <a:pt x="171" y="674"/>
                      <a:pt x="194" y="674"/>
                    </a:cubicBezTo>
                    <a:cubicBezTo>
                      <a:pt x="205" y="674"/>
                      <a:pt x="224" y="661"/>
                      <a:pt x="253" y="631"/>
                    </a:cubicBezTo>
                    <a:cubicBezTo>
                      <a:pt x="353" y="542"/>
                      <a:pt x="313" y="413"/>
                      <a:pt x="353" y="294"/>
                    </a:cubicBezTo>
                    <a:cubicBezTo>
                      <a:pt x="353" y="284"/>
                      <a:pt x="362" y="274"/>
                      <a:pt x="362" y="274"/>
                    </a:cubicBezTo>
                    <a:cubicBezTo>
                      <a:pt x="375" y="248"/>
                      <a:pt x="388" y="237"/>
                      <a:pt x="402" y="237"/>
                    </a:cubicBezTo>
                    <a:cubicBezTo>
                      <a:pt x="420" y="237"/>
                      <a:pt x="439" y="256"/>
                      <a:pt x="462" y="284"/>
                    </a:cubicBezTo>
                    <a:cubicBezTo>
                      <a:pt x="481" y="313"/>
                      <a:pt x="491" y="353"/>
                      <a:pt x="501" y="393"/>
                    </a:cubicBezTo>
                    <a:cubicBezTo>
                      <a:pt x="521" y="502"/>
                      <a:pt x="452" y="413"/>
                      <a:pt x="382" y="551"/>
                    </a:cubicBezTo>
                    <a:cubicBezTo>
                      <a:pt x="331" y="647"/>
                      <a:pt x="259" y="785"/>
                      <a:pt x="292" y="785"/>
                    </a:cubicBezTo>
                    <a:cubicBezTo>
                      <a:pt x="310" y="785"/>
                      <a:pt x="360" y="743"/>
                      <a:pt x="462" y="631"/>
                    </a:cubicBezTo>
                    <a:cubicBezTo>
                      <a:pt x="531" y="561"/>
                      <a:pt x="521" y="492"/>
                      <a:pt x="561" y="472"/>
                    </a:cubicBezTo>
                    <a:cubicBezTo>
                      <a:pt x="564" y="470"/>
                      <a:pt x="567" y="469"/>
                      <a:pt x="570" y="469"/>
                    </a:cubicBezTo>
                    <a:cubicBezTo>
                      <a:pt x="599" y="469"/>
                      <a:pt x="637" y="545"/>
                      <a:pt x="610" y="581"/>
                    </a:cubicBezTo>
                    <a:cubicBezTo>
                      <a:pt x="581" y="621"/>
                      <a:pt x="571" y="621"/>
                      <a:pt x="511" y="680"/>
                    </a:cubicBezTo>
                    <a:cubicBezTo>
                      <a:pt x="471" y="730"/>
                      <a:pt x="442" y="730"/>
                      <a:pt x="372" y="789"/>
                    </a:cubicBezTo>
                    <a:cubicBezTo>
                      <a:pt x="372" y="789"/>
                      <a:pt x="372" y="789"/>
                      <a:pt x="372" y="799"/>
                    </a:cubicBezTo>
                    <a:cubicBezTo>
                      <a:pt x="353" y="809"/>
                      <a:pt x="343" y="819"/>
                      <a:pt x="323" y="839"/>
                    </a:cubicBezTo>
                    <a:cubicBezTo>
                      <a:pt x="285" y="885"/>
                      <a:pt x="255" y="901"/>
                      <a:pt x="227" y="901"/>
                    </a:cubicBezTo>
                    <a:cubicBezTo>
                      <a:pt x="181" y="901"/>
                      <a:pt x="138" y="860"/>
                      <a:pt x="65" y="829"/>
                    </a:cubicBezTo>
                    <a:cubicBezTo>
                      <a:pt x="50" y="822"/>
                      <a:pt x="40" y="819"/>
                      <a:pt x="35" y="819"/>
                    </a:cubicBezTo>
                    <a:cubicBezTo>
                      <a:pt x="1" y="819"/>
                      <a:pt x="129" y="940"/>
                      <a:pt x="95" y="1017"/>
                    </a:cubicBezTo>
                    <a:cubicBezTo>
                      <a:pt x="95" y="1027"/>
                      <a:pt x="75" y="1037"/>
                      <a:pt x="55" y="1037"/>
                    </a:cubicBezTo>
                    <a:cubicBezTo>
                      <a:pt x="72" y="1040"/>
                      <a:pt x="89" y="1041"/>
                      <a:pt x="104" y="1041"/>
                    </a:cubicBezTo>
                    <a:cubicBezTo>
                      <a:pt x="149" y="1041"/>
                      <a:pt x="186" y="1030"/>
                      <a:pt x="224" y="1008"/>
                    </a:cubicBezTo>
                    <a:cubicBezTo>
                      <a:pt x="293" y="948"/>
                      <a:pt x="362" y="898"/>
                      <a:pt x="442" y="859"/>
                    </a:cubicBezTo>
                    <a:cubicBezTo>
                      <a:pt x="442" y="824"/>
                      <a:pt x="442" y="797"/>
                      <a:pt x="468" y="797"/>
                    </a:cubicBezTo>
                    <a:cubicBezTo>
                      <a:pt x="472" y="797"/>
                      <a:pt x="476" y="798"/>
                      <a:pt x="481" y="799"/>
                    </a:cubicBezTo>
                    <a:cubicBezTo>
                      <a:pt x="499" y="806"/>
                      <a:pt x="522" y="809"/>
                      <a:pt x="548" y="809"/>
                    </a:cubicBezTo>
                    <a:cubicBezTo>
                      <a:pt x="640" y="809"/>
                      <a:pt x="771" y="770"/>
                      <a:pt x="848" y="700"/>
                    </a:cubicBezTo>
                    <a:cubicBezTo>
                      <a:pt x="838" y="680"/>
                      <a:pt x="828" y="660"/>
                      <a:pt x="789" y="641"/>
                    </a:cubicBezTo>
                    <a:cubicBezTo>
                      <a:pt x="620" y="532"/>
                      <a:pt x="521" y="274"/>
                      <a:pt x="521" y="274"/>
                    </a:cubicBezTo>
                    <a:cubicBezTo>
                      <a:pt x="521" y="274"/>
                      <a:pt x="545" y="1"/>
                      <a:pt x="4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2" name="Google Shape;4962;p31"/>
              <p:cNvSpPr/>
              <p:nvPr/>
            </p:nvSpPr>
            <p:spPr>
              <a:xfrm>
                <a:off x="11334468" y="-621279"/>
                <a:ext cx="27213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30" extrusionOk="0">
                    <a:moveTo>
                      <a:pt x="149" y="1"/>
                    </a:moveTo>
                    <a:cubicBezTo>
                      <a:pt x="129" y="10"/>
                      <a:pt x="109" y="20"/>
                      <a:pt x="89" y="30"/>
                    </a:cubicBezTo>
                    <a:cubicBezTo>
                      <a:pt x="20" y="60"/>
                      <a:pt x="0" y="100"/>
                      <a:pt x="10" y="129"/>
                    </a:cubicBezTo>
                    <a:cubicBezTo>
                      <a:pt x="10" y="129"/>
                      <a:pt x="10" y="119"/>
                      <a:pt x="10" y="119"/>
                    </a:cubicBezTo>
                    <a:cubicBezTo>
                      <a:pt x="119" y="100"/>
                      <a:pt x="169" y="90"/>
                      <a:pt x="169" y="60"/>
                    </a:cubicBezTo>
                    <a:cubicBezTo>
                      <a:pt x="169" y="50"/>
                      <a:pt x="169" y="40"/>
                      <a:pt x="159" y="30"/>
                    </a:cubicBezTo>
                    <a:cubicBezTo>
                      <a:pt x="159" y="20"/>
                      <a:pt x="159" y="10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3" name="Google Shape;4963;p31"/>
              <p:cNvSpPr/>
              <p:nvPr/>
            </p:nvSpPr>
            <p:spPr>
              <a:xfrm>
                <a:off x="10980056" y="-639797"/>
                <a:ext cx="183727" cy="106758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663" extrusionOk="0">
                    <a:moveTo>
                      <a:pt x="794" y="0"/>
                    </a:moveTo>
                    <a:cubicBezTo>
                      <a:pt x="760" y="0"/>
                      <a:pt x="728" y="11"/>
                      <a:pt x="694" y="36"/>
                    </a:cubicBezTo>
                    <a:cubicBezTo>
                      <a:pt x="622" y="82"/>
                      <a:pt x="501" y="154"/>
                      <a:pt x="405" y="154"/>
                    </a:cubicBezTo>
                    <a:cubicBezTo>
                      <a:pt x="357" y="154"/>
                      <a:pt x="314" y="136"/>
                      <a:pt x="288" y="86"/>
                    </a:cubicBezTo>
                    <a:cubicBezTo>
                      <a:pt x="278" y="116"/>
                      <a:pt x="268" y="145"/>
                      <a:pt x="258" y="165"/>
                    </a:cubicBezTo>
                    <a:cubicBezTo>
                      <a:pt x="228" y="225"/>
                      <a:pt x="169" y="135"/>
                      <a:pt x="69" y="344"/>
                    </a:cubicBezTo>
                    <a:cubicBezTo>
                      <a:pt x="69" y="353"/>
                      <a:pt x="69" y="353"/>
                      <a:pt x="60" y="363"/>
                    </a:cubicBezTo>
                    <a:cubicBezTo>
                      <a:pt x="0" y="502"/>
                      <a:pt x="60" y="562"/>
                      <a:pt x="119" y="572"/>
                    </a:cubicBezTo>
                    <a:cubicBezTo>
                      <a:pt x="134" y="582"/>
                      <a:pt x="151" y="584"/>
                      <a:pt x="167" y="584"/>
                    </a:cubicBezTo>
                    <a:cubicBezTo>
                      <a:pt x="183" y="584"/>
                      <a:pt x="198" y="582"/>
                      <a:pt x="208" y="582"/>
                    </a:cubicBezTo>
                    <a:cubicBezTo>
                      <a:pt x="218" y="572"/>
                      <a:pt x="228" y="502"/>
                      <a:pt x="238" y="443"/>
                    </a:cubicBezTo>
                    <a:cubicBezTo>
                      <a:pt x="248" y="363"/>
                      <a:pt x="268" y="284"/>
                      <a:pt x="307" y="264"/>
                    </a:cubicBezTo>
                    <a:cubicBezTo>
                      <a:pt x="316" y="261"/>
                      <a:pt x="325" y="259"/>
                      <a:pt x="333" y="259"/>
                    </a:cubicBezTo>
                    <a:cubicBezTo>
                      <a:pt x="400" y="259"/>
                      <a:pt x="442" y="361"/>
                      <a:pt x="327" y="502"/>
                    </a:cubicBezTo>
                    <a:cubicBezTo>
                      <a:pt x="327" y="502"/>
                      <a:pt x="327" y="502"/>
                      <a:pt x="327" y="512"/>
                    </a:cubicBezTo>
                    <a:cubicBezTo>
                      <a:pt x="238" y="624"/>
                      <a:pt x="232" y="663"/>
                      <a:pt x="269" y="663"/>
                    </a:cubicBezTo>
                    <a:cubicBezTo>
                      <a:pt x="281" y="663"/>
                      <a:pt x="298" y="658"/>
                      <a:pt x="317" y="651"/>
                    </a:cubicBezTo>
                    <a:lnTo>
                      <a:pt x="337" y="651"/>
                    </a:lnTo>
                    <a:cubicBezTo>
                      <a:pt x="367" y="621"/>
                      <a:pt x="407" y="591"/>
                      <a:pt x="446" y="562"/>
                    </a:cubicBezTo>
                    <a:cubicBezTo>
                      <a:pt x="548" y="498"/>
                      <a:pt x="623" y="485"/>
                      <a:pt x="684" y="485"/>
                    </a:cubicBezTo>
                    <a:cubicBezTo>
                      <a:pt x="725" y="485"/>
                      <a:pt x="760" y="491"/>
                      <a:pt x="794" y="491"/>
                    </a:cubicBezTo>
                    <a:cubicBezTo>
                      <a:pt x="827" y="491"/>
                      <a:pt x="858" y="485"/>
                      <a:pt x="892" y="463"/>
                    </a:cubicBezTo>
                    <a:cubicBezTo>
                      <a:pt x="942" y="433"/>
                      <a:pt x="1011" y="403"/>
                      <a:pt x="1081" y="363"/>
                    </a:cubicBezTo>
                    <a:cubicBezTo>
                      <a:pt x="1091" y="294"/>
                      <a:pt x="1111" y="234"/>
                      <a:pt x="1130" y="185"/>
                    </a:cubicBezTo>
                    <a:cubicBezTo>
                      <a:pt x="1130" y="175"/>
                      <a:pt x="1140" y="155"/>
                      <a:pt x="1140" y="135"/>
                    </a:cubicBezTo>
                    <a:cubicBezTo>
                      <a:pt x="963" y="54"/>
                      <a:pt x="871" y="0"/>
                      <a:pt x="7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4" name="Google Shape;4964;p31"/>
              <p:cNvSpPr/>
              <p:nvPr/>
            </p:nvSpPr>
            <p:spPr>
              <a:xfrm>
                <a:off x="11043821" y="-832059"/>
                <a:ext cx="24153" cy="15458"/>
              </a:xfrm>
              <a:custGeom>
                <a:avLst/>
                <a:gdLst/>
                <a:ahLst/>
                <a:cxnLst/>
                <a:rect l="l" t="t" r="r" b="b"/>
                <a:pathLst>
                  <a:path w="150" h="96" extrusionOk="0">
                    <a:moveTo>
                      <a:pt x="1" y="1"/>
                    </a:moveTo>
                    <a:cubicBezTo>
                      <a:pt x="1" y="21"/>
                      <a:pt x="11" y="50"/>
                      <a:pt x="20" y="70"/>
                    </a:cubicBezTo>
                    <a:cubicBezTo>
                      <a:pt x="34" y="84"/>
                      <a:pt x="48" y="95"/>
                      <a:pt x="65" y="95"/>
                    </a:cubicBezTo>
                    <a:cubicBezTo>
                      <a:pt x="86" y="95"/>
                      <a:pt x="112" y="79"/>
                      <a:pt x="149" y="30"/>
                    </a:cubicBezTo>
                    <a:cubicBezTo>
                      <a:pt x="100" y="11"/>
                      <a:pt x="50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5" name="Google Shape;4965;p31"/>
              <p:cNvSpPr/>
              <p:nvPr/>
            </p:nvSpPr>
            <p:spPr>
              <a:xfrm>
                <a:off x="11055415" y="-1345240"/>
                <a:ext cx="192905" cy="42799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2658" extrusionOk="0">
                    <a:moveTo>
                      <a:pt x="818" y="0"/>
                    </a:moveTo>
                    <a:cubicBezTo>
                      <a:pt x="811" y="0"/>
                      <a:pt x="792" y="340"/>
                      <a:pt x="762" y="401"/>
                    </a:cubicBezTo>
                    <a:cubicBezTo>
                      <a:pt x="732" y="481"/>
                      <a:pt x="732" y="639"/>
                      <a:pt x="722" y="758"/>
                    </a:cubicBezTo>
                    <a:cubicBezTo>
                      <a:pt x="720" y="787"/>
                      <a:pt x="714" y="798"/>
                      <a:pt x="707" y="798"/>
                    </a:cubicBezTo>
                    <a:cubicBezTo>
                      <a:pt x="682" y="798"/>
                      <a:pt x="629" y="684"/>
                      <a:pt x="553" y="669"/>
                    </a:cubicBezTo>
                    <a:cubicBezTo>
                      <a:pt x="532" y="667"/>
                      <a:pt x="519" y="666"/>
                      <a:pt x="513" y="666"/>
                    </a:cubicBezTo>
                    <a:cubicBezTo>
                      <a:pt x="490" y="666"/>
                      <a:pt x="552" y="682"/>
                      <a:pt x="583" y="729"/>
                    </a:cubicBezTo>
                    <a:cubicBezTo>
                      <a:pt x="643" y="818"/>
                      <a:pt x="692" y="986"/>
                      <a:pt x="672" y="1016"/>
                    </a:cubicBezTo>
                    <a:cubicBezTo>
                      <a:pt x="669" y="1025"/>
                      <a:pt x="665" y="1027"/>
                      <a:pt x="661" y="1027"/>
                    </a:cubicBezTo>
                    <a:cubicBezTo>
                      <a:pt x="658" y="1027"/>
                      <a:pt x="655" y="1026"/>
                      <a:pt x="652" y="1026"/>
                    </a:cubicBezTo>
                    <a:cubicBezTo>
                      <a:pt x="645" y="1026"/>
                      <a:pt x="638" y="1031"/>
                      <a:pt x="633" y="1066"/>
                    </a:cubicBezTo>
                    <a:cubicBezTo>
                      <a:pt x="616" y="1132"/>
                      <a:pt x="525" y="1170"/>
                      <a:pt x="466" y="1170"/>
                    </a:cubicBezTo>
                    <a:cubicBezTo>
                      <a:pt x="454" y="1170"/>
                      <a:pt x="443" y="1168"/>
                      <a:pt x="434" y="1165"/>
                    </a:cubicBezTo>
                    <a:cubicBezTo>
                      <a:pt x="432" y="1164"/>
                      <a:pt x="430" y="1164"/>
                      <a:pt x="429" y="1164"/>
                    </a:cubicBezTo>
                    <a:cubicBezTo>
                      <a:pt x="392" y="1164"/>
                      <a:pt x="468" y="1365"/>
                      <a:pt x="543" y="1413"/>
                    </a:cubicBezTo>
                    <a:cubicBezTo>
                      <a:pt x="596" y="1445"/>
                      <a:pt x="562" y="1516"/>
                      <a:pt x="491" y="1516"/>
                    </a:cubicBezTo>
                    <a:cubicBezTo>
                      <a:pt x="454" y="1516"/>
                      <a:pt x="406" y="1497"/>
                      <a:pt x="355" y="1443"/>
                    </a:cubicBezTo>
                    <a:cubicBezTo>
                      <a:pt x="341" y="1426"/>
                      <a:pt x="328" y="1418"/>
                      <a:pt x="315" y="1418"/>
                    </a:cubicBezTo>
                    <a:cubicBezTo>
                      <a:pt x="276" y="1418"/>
                      <a:pt x="239" y="1491"/>
                      <a:pt x="157" y="1581"/>
                    </a:cubicBezTo>
                    <a:cubicBezTo>
                      <a:pt x="48" y="1700"/>
                      <a:pt x="286" y="1631"/>
                      <a:pt x="345" y="1730"/>
                    </a:cubicBezTo>
                    <a:cubicBezTo>
                      <a:pt x="365" y="1759"/>
                      <a:pt x="371" y="1769"/>
                      <a:pt x="376" y="1769"/>
                    </a:cubicBezTo>
                    <a:cubicBezTo>
                      <a:pt x="386" y="1769"/>
                      <a:pt x="387" y="1727"/>
                      <a:pt x="474" y="1720"/>
                    </a:cubicBezTo>
                    <a:cubicBezTo>
                      <a:pt x="603" y="1720"/>
                      <a:pt x="494" y="1879"/>
                      <a:pt x="524" y="2097"/>
                    </a:cubicBezTo>
                    <a:cubicBezTo>
                      <a:pt x="532" y="2191"/>
                      <a:pt x="502" y="2224"/>
                      <a:pt x="466" y="2224"/>
                    </a:cubicBezTo>
                    <a:cubicBezTo>
                      <a:pt x="419" y="2224"/>
                      <a:pt x="364" y="2167"/>
                      <a:pt x="375" y="2117"/>
                    </a:cubicBezTo>
                    <a:cubicBezTo>
                      <a:pt x="405" y="2028"/>
                      <a:pt x="454" y="2047"/>
                      <a:pt x="266" y="1968"/>
                    </a:cubicBezTo>
                    <a:cubicBezTo>
                      <a:pt x="215" y="1945"/>
                      <a:pt x="193" y="1936"/>
                      <a:pt x="188" y="1936"/>
                    </a:cubicBezTo>
                    <a:cubicBezTo>
                      <a:pt x="177" y="1936"/>
                      <a:pt x="274" y="1996"/>
                      <a:pt x="296" y="2067"/>
                    </a:cubicBezTo>
                    <a:cubicBezTo>
                      <a:pt x="318" y="2150"/>
                      <a:pt x="266" y="2233"/>
                      <a:pt x="209" y="2233"/>
                    </a:cubicBezTo>
                    <a:cubicBezTo>
                      <a:pt x="192" y="2233"/>
                      <a:pt x="173" y="2225"/>
                      <a:pt x="157" y="2206"/>
                    </a:cubicBezTo>
                    <a:cubicBezTo>
                      <a:pt x="137" y="2183"/>
                      <a:pt x="117" y="2172"/>
                      <a:pt x="98" y="2172"/>
                    </a:cubicBezTo>
                    <a:cubicBezTo>
                      <a:pt x="61" y="2172"/>
                      <a:pt x="28" y="2216"/>
                      <a:pt x="8" y="2295"/>
                    </a:cubicBezTo>
                    <a:cubicBezTo>
                      <a:pt x="1" y="2325"/>
                      <a:pt x="1" y="2335"/>
                      <a:pt x="5" y="2335"/>
                    </a:cubicBezTo>
                    <a:cubicBezTo>
                      <a:pt x="15" y="2335"/>
                      <a:pt x="44" y="2291"/>
                      <a:pt x="69" y="2291"/>
                    </a:cubicBezTo>
                    <a:cubicBezTo>
                      <a:pt x="80" y="2291"/>
                      <a:pt x="90" y="2300"/>
                      <a:pt x="97" y="2325"/>
                    </a:cubicBezTo>
                    <a:cubicBezTo>
                      <a:pt x="117" y="2404"/>
                      <a:pt x="181" y="2440"/>
                      <a:pt x="239" y="2440"/>
                    </a:cubicBezTo>
                    <a:cubicBezTo>
                      <a:pt x="268" y="2440"/>
                      <a:pt x="296" y="2431"/>
                      <a:pt x="315" y="2414"/>
                    </a:cubicBezTo>
                    <a:cubicBezTo>
                      <a:pt x="335" y="2398"/>
                      <a:pt x="351" y="2390"/>
                      <a:pt x="369" y="2390"/>
                    </a:cubicBezTo>
                    <a:cubicBezTo>
                      <a:pt x="406" y="2390"/>
                      <a:pt x="450" y="2424"/>
                      <a:pt x="543" y="2484"/>
                    </a:cubicBezTo>
                    <a:cubicBezTo>
                      <a:pt x="633" y="2543"/>
                      <a:pt x="563" y="2593"/>
                      <a:pt x="494" y="2642"/>
                    </a:cubicBezTo>
                    <a:lnTo>
                      <a:pt x="504" y="2642"/>
                    </a:lnTo>
                    <a:cubicBezTo>
                      <a:pt x="534" y="2652"/>
                      <a:pt x="579" y="2658"/>
                      <a:pt x="624" y="2658"/>
                    </a:cubicBezTo>
                    <a:cubicBezTo>
                      <a:pt x="724" y="2658"/>
                      <a:pt x="823" y="2626"/>
                      <a:pt x="762" y="2523"/>
                    </a:cubicBezTo>
                    <a:cubicBezTo>
                      <a:pt x="652" y="2345"/>
                      <a:pt x="940" y="2285"/>
                      <a:pt x="970" y="2256"/>
                    </a:cubicBezTo>
                    <a:cubicBezTo>
                      <a:pt x="989" y="2217"/>
                      <a:pt x="888" y="2096"/>
                      <a:pt x="775" y="2096"/>
                    </a:cubicBezTo>
                    <a:cubicBezTo>
                      <a:pt x="770" y="2096"/>
                      <a:pt x="766" y="2097"/>
                      <a:pt x="762" y="2097"/>
                    </a:cubicBezTo>
                    <a:cubicBezTo>
                      <a:pt x="757" y="2097"/>
                      <a:pt x="752" y="2098"/>
                      <a:pt x="747" y="2098"/>
                    </a:cubicBezTo>
                    <a:cubicBezTo>
                      <a:pt x="647" y="2098"/>
                      <a:pt x="555" y="2013"/>
                      <a:pt x="667" y="2013"/>
                    </a:cubicBezTo>
                    <a:cubicBezTo>
                      <a:pt x="682" y="2013"/>
                      <a:pt x="700" y="2014"/>
                      <a:pt x="722" y="2018"/>
                    </a:cubicBezTo>
                    <a:cubicBezTo>
                      <a:pt x="840" y="2029"/>
                      <a:pt x="907" y="2069"/>
                      <a:pt x="946" y="2069"/>
                    </a:cubicBezTo>
                    <a:cubicBezTo>
                      <a:pt x="977" y="2069"/>
                      <a:pt x="991" y="2045"/>
                      <a:pt x="1000" y="1968"/>
                    </a:cubicBezTo>
                    <a:cubicBezTo>
                      <a:pt x="1019" y="1790"/>
                      <a:pt x="980" y="1800"/>
                      <a:pt x="1049" y="1681"/>
                    </a:cubicBezTo>
                    <a:cubicBezTo>
                      <a:pt x="1089" y="1611"/>
                      <a:pt x="1148" y="1334"/>
                      <a:pt x="1198" y="1215"/>
                    </a:cubicBezTo>
                    <a:lnTo>
                      <a:pt x="1198" y="1215"/>
                    </a:lnTo>
                    <a:cubicBezTo>
                      <a:pt x="1179" y="1221"/>
                      <a:pt x="1155" y="1225"/>
                      <a:pt x="1132" y="1225"/>
                    </a:cubicBezTo>
                    <a:cubicBezTo>
                      <a:pt x="1081" y="1225"/>
                      <a:pt x="1035" y="1204"/>
                      <a:pt x="1069" y="1135"/>
                    </a:cubicBezTo>
                    <a:cubicBezTo>
                      <a:pt x="1119" y="1016"/>
                      <a:pt x="980" y="977"/>
                      <a:pt x="960" y="947"/>
                    </a:cubicBezTo>
                    <a:cubicBezTo>
                      <a:pt x="950" y="928"/>
                      <a:pt x="1003" y="847"/>
                      <a:pt x="1060" y="847"/>
                    </a:cubicBezTo>
                    <a:cubicBezTo>
                      <a:pt x="1063" y="847"/>
                      <a:pt x="1066" y="847"/>
                      <a:pt x="1069" y="848"/>
                    </a:cubicBezTo>
                    <a:cubicBezTo>
                      <a:pt x="1124" y="848"/>
                      <a:pt x="1180" y="787"/>
                      <a:pt x="1107" y="787"/>
                    </a:cubicBezTo>
                    <a:cubicBezTo>
                      <a:pt x="1101" y="787"/>
                      <a:pt x="1095" y="788"/>
                      <a:pt x="1089" y="788"/>
                    </a:cubicBezTo>
                    <a:cubicBezTo>
                      <a:pt x="1027" y="799"/>
                      <a:pt x="994" y="826"/>
                      <a:pt x="975" y="826"/>
                    </a:cubicBezTo>
                    <a:cubicBezTo>
                      <a:pt x="960" y="826"/>
                      <a:pt x="954" y="810"/>
                      <a:pt x="950" y="758"/>
                    </a:cubicBezTo>
                    <a:cubicBezTo>
                      <a:pt x="940" y="639"/>
                      <a:pt x="960" y="639"/>
                      <a:pt x="930" y="570"/>
                    </a:cubicBezTo>
                    <a:cubicBezTo>
                      <a:pt x="900" y="510"/>
                      <a:pt x="853" y="216"/>
                      <a:pt x="832" y="216"/>
                    </a:cubicBezTo>
                    <a:cubicBezTo>
                      <a:pt x="825" y="216"/>
                      <a:pt x="821" y="246"/>
                      <a:pt x="821" y="322"/>
                    </a:cubicBezTo>
                    <a:lnTo>
                      <a:pt x="821" y="104"/>
                    </a:lnTo>
                    <a:cubicBezTo>
                      <a:pt x="821" y="30"/>
                      <a:pt x="820" y="0"/>
                      <a:pt x="8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6" name="Google Shape;4966;p31"/>
              <p:cNvSpPr/>
              <p:nvPr/>
            </p:nvSpPr>
            <p:spPr>
              <a:xfrm>
                <a:off x="11032710" y="-907901"/>
                <a:ext cx="118191" cy="63282"/>
              </a:xfrm>
              <a:custGeom>
                <a:avLst/>
                <a:gdLst/>
                <a:ahLst/>
                <a:cxnLst/>
                <a:rect l="l" t="t" r="r" b="b"/>
                <a:pathLst>
                  <a:path w="734" h="393" extrusionOk="0">
                    <a:moveTo>
                      <a:pt x="450" y="0"/>
                    </a:moveTo>
                    <a:cubicBezTo>
                      <a:pt x="418" y="0"/>
                      <a:pt x="383" y="10"/>
                      <a:pt x="337" y="55"/>
                    </a:cubicBezTo>
                    <a:cubicBezTo>
                      <a:pt x="240" y="128"/>
                      <a:pt x="236" y="207"/>
                      <a:pt x="210" y="207"/>
                    </a:cubicBezTo>
                    <a:cubicBezTo>
                      <a:pt x="205" y="207"/>
                      <a:pt x="198" y="203"/>
                      <a:pt x="189" y="194"/>
                    </a:cubicBezTo>
                    <a:cubicBezTo>
                      <a:pt x="181" y="184"/>
                      <a:pt x="172" y="179"/>
                      <a:pt x="162" y="179"/>
                    </a:cubicBezTo>
                    <a:cubicBezTo>
                      <a:pt x="123" y="179"/>
                      <a:pt x="71" y="250"/>
                      <a:pt x="0" y="353"/>
                    </a:cubicBezTo>
                    <a:cubicBezTo>
                      <a:pt x="63" y="304"/>
                      <a:pt x="116" y="287"/>
                      <a:pt x="163" y="287"/>
                    </a:cubicBezTo>
                    <a:cubicBezTo>
                      <a:pt x="280" y="287"/>
                      <a:pt x="360" y="392"/>
                      <a:pt x="466" y="392"/>
                    </a:cubicBezTo>
                    <a:cubicBezTo>
                      <a:pt x="615" y="392"/>
                      <a:pt x="734" y="125"/>
                      <a:pt x="575" y="55"/>
                    </a:cubicBezTo>
                    <a:cubicBezTo>
                      <a:pt x="546" y="35"/>
                      <a:pt x="526" y="16"/>
                      <a:pt x="516" y="6"/>
                    </a:cubicBezTo>
                    <a:cubicBezTo>
                      <a:pt x="495" y="6"/>
                      <a:pt x="473" y="0"/>
                      <a:pt x="4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7" name="Google Shape;4967;p31"/>
              <p:cNvSpPr/>
              <p:nvPr/>
            </p:nvSpPr>
            <p:spPr>
              <a:xfrm>
                <a:off x="11302424" y="-996463"/>
                <a:ext cx="19323" cy="3365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09" extrusionOk="0">
                    <a:moveTo>
                      <a:pt x="51" y="0"/>
                    </a:moveTo>
                    <a:cubicBezTo>
                      <a:pt x="21" y="90"/>
                      <a:pt x="1" y="159"/>
                      <a:pt x="11" y="179"/>
                    </a:cubicBezTo>
                    <a:cubicBezTo>
                      <a:pt x="31" y="209"/>
                      <a:pt x="51" y="189"/>
                      <a:pt x="70" y="209"/>
                    </a:cubicBezTo>
                    <a:cubicBezTo>
                      <a:pt x="100" y="199"/>
                      <a:pt x="120" y="189"/>
                      <a:pt x="100" y="129"/>
                    </a:cubicBezTo>
                    <a:cubicBezTo>
                      <a:pt x="90" y="90"/>
                      <a:pt x="70" y="40"/>
                      <a:pt x="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8" name="Google Shape;4968;p31"/>
              <p:cNvSpPr/>
              <p:nvPr/>
            </p:nvSpPr>
            <p:spPr>
              <a:xfrm>
                <a:off x="11352019" y="-763946"/>
                <a:ext cx="30433" cy="18357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14" extrusionOk="0">
                    <a:moveTo>
                      <a:pt x="81" y="0"/>
                    </a:moveTo>
                    <a:cubicBezTo>
                      <a:pt x="68" y="0"/>
                      <a:pt x="55" y="2"/>
                      <a:pt x="40" y="4"/>
                    </a:cubicBezTo>
                    <a:cubicBezTo>
                      <a:pt x="30" y="4"/>
                      <a:pt x="10" y="14"/>
                      <a:pt x="0" y="14"/>
                    </a:cubicBezTo>
                    <a:cubicBezTo>
                      <a:pt x="10" y="44"/>
                      <a:pt x="10" y="83"/>
                      <a:pt x="20" y="113"/>
                    </a:cubicBezTo>
                    <a:cubicBezTo>
                      <a:pt x="30" y="113"/>
                      <a:pt x="40" y="113"/>
                      <a:pt x="50" y="103"/>
                    </a:cubicBezTo>
                    <a:cubicBezTo>
                      <a:pt x="80" y="83"/>
                      <a:pt x="149" y="64"/>
                      <a:pt x="189" y="34"/>
                    </a:cubicBezTo>
                    <a:cubicBezTo>
                      <a:pt x="152" y="11"/>
                      <a:pt x="120" y="0"/>
                      <a:pt x="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9" name="Google Shape;4969;p31"/>
              <p:cNvSpPr/>
              <p:nvPr/>
            </p:nvSpPr>
            <p:spPr>
              <a:xfrm>
                <a:off x="11256210" y="-1148147"/>
                <a:ext cx="161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1" h="51" extrusionOk="0">
                    <a:moveTo>
                      <a:pt x="0" y="0"/>
                    </a:moveTo>
                    <a:cubicBezTo>
                      <a:pt x="0" y="10"/>
                      <a:pt x="0" y="30"/>
                      <a:pt x="0" y="50"/>
                    </a:cubicBezTo>
                    <a:cubicBezTo>
                      <a:pt x="0" y="50"/>
                      <a:pt x="0" y="50"/>
                      <a:pt x="0" y="50"/>
                    </a:cubicBez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0" name="Google Shape;4970;p31"/>
              <p:cNvSpPr/>
              <p:nvPr/>
            </p:nvSpPr>
            <p:spPr>
              <a:xfrm>
                <a:off x="11066203" y="-793735"/>
                <a:ext cx="95486" cy="114487"/>
              </a:xfrm>
              <a:custGeom>
                <a:avLst/>
                <a:gdLst/>
                <a:ahLst/>
                <a:cxnLst/>
                <a:rect l="l" t="t" r="r" b="b"/>
                <a:pathLst>
                  <a:path w="593" h="711" extrusionOk="0">
                    <a:moveTo>
                      <a:pt x="0" y="288"/>
                    </a:moveTo>
                    <a:lnTo>
                      <a:pt x="0" y="288"/>
                    </a:lnTo>
                    <a:cubicBezTo>
                      <a:pt x="3" y="289"/>
                      <a:pt x="5" y="290"/>
                      <a:pt x="7" y="291"/>
                    </a:cubicBezTo>
                    <a:lnTo>
                      <a:pt x="7" y="291"/>
                    </a:lnTo>
                    <a:cubicBezTo>
                      <a:pt x="5" y="290"/>
                      <a:pt x="3" y="289"/>
                      <a:pt x="0" y="288"/>
                    </a:cubicBezTo>
                    <a:close/>
                    <a:moveTo>
                      <a:pt x="354" y="0"/>
                    </a:moveTo>
                    <a:cubicBezTo>
                      <a:pt x="349" y="0"/>
                      <a:pt x="343" y="0"/>
                      <a:pt x="338" y="1"/>
                    </a:cubicBezTo>
                    <a:lnTo>
                      <a:pt x="328" y="1"/>
                    </a:lnTo>
                    <a:cubicBezTo>
                      <a:pt x="338" y="11"/>
                      <a:pt x="338" y="11"/>
                      <a:pt x="348" y="20"/>
                    </a:cubicBezTo>
                    <a:cubicBezTo>
                      <a:pt x="427" y="90"/>
                      <a:pt x="159" y="120"/>
                      <a:pt x="80" y="130"/>
                    </a:cubicBezTo>
                    <a:cubicBezTo>
                      <a:pt x="0" y="139"/>
                      <a:pt x="110" y="219"/>
                      <a:pt x="50" y="278"/>
                    </a:cubicBezTo>
                    <a:cubicBezTo>
                      <a:pt x="43" y="285"/>
                      <a:pt x="31" y="292"/>
                      <a:pt x="18" y="292"/>
                    </a:cubicBezTo>
                    <a:cubicBezTo>
                      <a:pt x="14" y="292"/>
                      <a:pt x="10" y="292"/>
                      <a:pt x="7" y="291"/>
                    </a:cubicBezTo>
                    <a:lnTo>
                      <a:pt x="7" y="291"/>
                    </a:lnTo>
                    <a:cubicBezTo>
                      <a:pt x="103" y="329"/>
                      <a:pt x="180" y="358"/>
                      <a:pt x="219" y="387"/>
                    </a:cubicBezTo>
                    <a:cubicBezTo>
                      <a:pt x="238" y="377"/>
                      <a:pt x="248" y="358"/>
                      <a:pt x="278" y="348"/>
                    </a:cubicBezTo>
                    <a:cubicBezTo>
                      <a:pt x="287" y="343"/>
                      <a:pt x="295" y="341"/>
                      <a:pt x="301" y="341"/>
                    </a:cubicBezTo>
                    <a:cubicBezTo>
                      <a:pt x="363" y="341"/>
                      <a:pt x="298" y="542"/>
                      <a:pt x="298" y="596"/>
                    </a:cubicBezTo>
                    <a:cubicBezTo>
                      <a:pt x="298" y="605"/>
                      <a:pt x="298" y="615"/>
                      <a:pt x="298" y="625"/>
                    </a:cubicBezTo>
                    <a:cubicBezTo>
                      <a:pt x="331" y="672"/>
                      <a:pt x="401" y="710"/>
                      <a:pt x="463" y="710"/>
                    </a:cubicBezTo>
                    <a:cubicBezTo>
                      <a:pt x="532" y="710"/>
                      <a:pt x="591" y="662"/>
                      <a:pt x="576" y="526"/>
                    </a:cubicBezTo>
                    <a:cubicBezTo>
                      <a:pt x="527" y="216"/>
                      <a:pt x="592" y="0"/>
                      <a:pt x="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1" name="Google Shape;4971;p31"/>
              <p:cNvSpPr/>
              <p:nvPr/>
            </p:nvSpPr>
            <p:spPr>
              <a:xfrm>
                <a:off x="11288093" y="-1041389"/>
                <a:ext cx="20450" cy="19484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1" extrusionOk="0">
                    <a:moveTo>
                      <a:pt x="92" y="1"/>
                    </a:moveTo>
                    <a:cubicBezTo>
                      <a:pt x="82" y="1"/>
                      <a:pt x="62" y="7"/>
                      <a:pt x="30" y="22"/>
                    </a:cubicBezTo>
                    <a:cubicBezTo>
                      <a:pt x="21" y="22"/>
                      <a:pt x="11" y="32"/>
                      <a:pt x="1" y="32"/>
                    </a:cubicBezTo>
                    <a:cubicBezTo>
                      <a:pt x="11" y="51"/>
                      <a:pt x="11" y="61"/>
                      <a:pt x="11" y="71"/>
                    </a:cubicBezTo>
                    <a:cubicBezTo>
                      <a:pt x="11" y="101"/>
                      <a:pt x="21" y="121"/>
                      <a:pt x="30" y="121"/>
                    </a:cubicBezTo>
                    <a:cubicBezTo>
                      <a:pt x="75" y="61"/>
                      <a:pt x="126" y="1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2" name="Google Shape;4972;p31"/>
              <p:cNvSpPr/>
              <p:nvPr/>
            </p:nvSpPr>
            <p:spPr>
              <a:xfrm>
                <a:off x="10981505" y="-769098"/>
                <a:ext cx="86469" cy="8115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04" extrusionOk="0">
                    <a:moveTo>
                      <a:pt x="203" y="0"/>
                    </a:moveTo>
                    <a:cubicBezTo>
                      <a:pt x="158" y="0"/>
                      <a:pt x="126" y="20"/>
                      <a:pt x="80" y="66"/>
                    </a:cubicBezTo>
                    <a:cubicBezTo>
                      <a:pt x="70" y="76"/>
                      <a:pt x="60" y="86"/>
                      <a:pt x="41" y="105"/>
                    </a:cubicBezTo>
                    <a:cubicBezTo>
                      <a:pt x="1" y="155"/>
                      <a:pt x="1" y="215"/>
                      <a:pt x="21" y="254"/>
                    </a:cubicBezTo>
                    <a:cubicBezTo>
                      <a:pt x="41" y="281"/>
                      <a:pt x="74" y="303"/>
                      <a:pt x="117" y="303"/>
                    </a:cubicBezTo>
                    <a:cubicBezTo>
                      <a:pt x="139" y="303"/>
                      <a:pt x="163" y="297"/>
                      <a:pt x="189" y="284"/>
                    </a:cubicBezTo>
                    <a:cubicBezTo>
                      <a:pt x="214" y="274"/>
                      <a:pt x="232" y="270"/>
                      <a:pt x="246" y="270"/>
                    </a:cubicBezTo>
                    <a:cubicBezTo>
                      <a:pt x="305" y="270"/>
                      <a:pt x="279" y="343"/>
                      <a:pt x="279" y="383"/>
                    </a:cubicBezTo>
                    <a:cubicBezTo>
                      <a:pt x="298" y="383"/>
                      <a:pt x="328" y="393"/>
                      <a:pt x="358" y="423"/>
                    </a:cubicBezTo>
                    <a:cubicBezTo>
                      <a:pt x="388" y="443"/>
                      <a:pt x="407" y="452"/>
                      <a:pt x="427" y="472"/>
                    </a:cubicBezTo>
                    <a:cubicBezTo>
                      <a:pt x="459" y="418"/>
                      <a:pt x="482" y="395"/>
                      <a:pt x="496" y="395"/>
                    </a:cubicBezTo>
                    <a:cubicBezTo>
                      <a:pt x="511" y="395"/>
                      <a:pt x="513" y="428"/>
                      <a:pt x="497" y="482"/>
                    </a:cubicBezTo>
                    <a:cubicBezTo>
                      <a:pt x="497" y="492"/>
                      <a:pt x="497" y="502"/>
                      <a:pt x="497" y="502"/>
                    </a:cubicBezTo>
                    <a:cubicBezTo>
                      <a:pt x="501" y="503"/>
                      <a:pt x="504" y="504"/>
                      <a:pt x="508" y="504"/>
                    </a:cubicBezTo>
                    <a:cubicBezTo>
                      <a:pt x="536" y="504"/>
                      <a:pt x="533" y="464"/>
                      <a:pt x="507" y="393"/>
                    </a:cubicBezTo>
                    <a:cubicBezTo>
                      <a:pt x="466" y="271"/>
                      <a:pt x="172" y="62"/>
                      <a:pt x="264" y="62"/>
                    </a:cubicBezTo>
                    <a:cubicBezTo>
                      <a:pt x="285" y="62"/>
                      <a:pt x="323" y="72"/>
                      <a:pt x="388" y="96"/>
                    </a:cubicBezTo>
                    <a:cubicBezTo>
                      <a:pt x="427" y="105"/>
                      <a:pt x="457" y="115"/>
                      <a:pt x="487" y="125"/>
                    </a:cubicBezTo>
                    <a:cubicBezTo>
                      <a:pt x="427" y="96"/>
                      <a:pt x="358" y="26"/>
                      <a:pt x="289" y="16"/>
                    </a:cubicBezTo>
                    <a:cubicBezTo>
                      <a:pt x="254" y="6"/>
                      <a:pt x="227" y="0"/>
                      <a:pt x="2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3" name="Google Shape;4973;p31"/>
              <p:cNvSpPr/>
              <p:nvPr/>
            </p:nvSpPr>
            <p:spPr>
              <a:xfrm>
                <a:off x="11019023" y="-835279"/>
                <a:ext cx="20128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125" h="71" extrusionOk="0">
                    <a:moveTo>
                      <a:pt x="26" y="1"/>
                    </a:moveTo>
                    <a:lnTo>
                      <a:pt x="26" y="1"/>
                    </a:lnTo>
                    <a:cubicBezTo>
                      <a:pt x="1" y="50"/>
                      <a:pt x="18" y="70"/>
                      <a:pt x="46" y="70"/>
                    </a:cubicBezTo>
                    <a:cubicBezTo>
                      <a:pt x="73" y="70"/>
                      <a:pt x="110" y="50"/>
                      <a:pt x="125" y="21"/>
                    </a:cubicBezTo>
                    <a:cubicBezTo>
                      <a:pt x="125" y="21"/>
                      <a:pt x="125" y="11"/>
                      <a:pt x="125" y="11"/>
                    </a:cubicBezTo>
                    <a:cubicBezTo>
                      <a:pt x="75" y="11"/>
                      <a:pt x="36" y="11"/>
                      <a:pt x="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4" name="Google Shape;4974;p31"/>
              <p:cNvSpPr/>
              <p:nvPr/>
            </p:nvSpPr>
            <p:spPr>
              <a:xfrm>
                <a:off x="10473799" y="-752191"/>
                <a:ext cx="8212" cy="7568"/>
              </a:xfrm>
              <a:custGeom>
                <a:avLst/>
                <a:gdLst/>
                <a:ahLst/>
                <a:cxnLst/>
                <a:rect l="l" t="t" r="r" b="b"/>
                <a:pathLst>
                  <a:path w="51" h="47" extrusionOk="0">
                    <a:moveTo>
                      <a:pt x="50" y="0"/>
                    </a:moveTo>
                    <a:cubicBezTo>
                      <a:pt x="41" y="0"/>
                      <a:pt x="31" y="0"/>
                      <a:pt x="11" y="10"/>
                    </a:cubicBezTo>
                    <a:lnTo>
                      <a:pt x="1" y="10"/>
                    </a:lnTo>
                    <a:cubicBezTo>
                      <a:pt x="19" y="29"/>
                      <a:pt x="34" y="47"/>
                      <a:pt x="42" y="47"/>
                    </a:cubicBezTo>
                    <a:cubicBezTo>
                      <a:pt x="47" y="47"/>
                      <a:pt x="50" y="40"/>
                      <a:pt x="50" y="20"/>
                    </a:cubicBezTo>
                    <a:cubicBezTo>
                      <a:pt x="50" y="10"/>
                      <a:pt x="50" y="1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5" name="Google Shape;4975;p31"/>
              <p:cNvSpPr/>
              <p:nvPr/>
            </p:nvSpPr>
            <p:spPr>
              <a:xfrm>
                <a:off x="10647865" y="140361"/>
                <a:ext cx="6602" cy="8051"/>
              </a:xfrm>
              <a:custGeom>
                <a:avLst/>
                <a:gdLst/>
                <a:ahLst/>
                <a:cxnLst/>
                <a:rect l="l" t="t" r="r" b="b"/>
                <a:pathLst>
                  <a:path w="41" h="50" extrusionOk="0">
                    <a:moveTo>
                      <a:pt x="40" y="0"/>
                    </a:moveTo>
                    <a:cubicBezTo>
                      <a:pt x="20" y="10"/>
                      <a:pt x="11" y="20"/>
                      <a:pt x="1" y="40"/>
                    </a:cubicBezTo>
                    <a:cubicBezTo>
                      <a:pt x="1" y="50"/>
                      <a:pt x="11" y="50"/>
                      <a:pt x="11" y="50"/>
                    </a:cubicBezTo>
                    <a:cubicBezTo>
                      <a:pt x="40" y="50"/>
                      <a:pt x="40" y="3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6" name="Google Shape;4976;p31"/>
              <p:cNvSpPr/>
              <p:nvPr/>
            </p:nvSpPr>
            <p:spPr>
              <a:xfrm>
                <a:off x="10283792" y="-831736"/>
                <a:ext cx="404166" cy="971771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6035" extrusionOk="0">
                    <a:moveTo>
                      <a:pt x="1230" y="494"/>
                    </a:moveTo>
                    <a:cubicBezTo>
                      <a:pt x="1230" y="504"/>
                      <a:pt x="1230" y="504"/>
                      <a:pt x="1230" y="514"/>
                    </a:cubicBezTo>
                    <a:cubicBezTo>
                      <a:pt x="1230" y="534"/>
                      <a:pt x="1227" y="541"/>
                      <a:pt x="1222" y="541"/>
                    </a:cubicBezTo>
                    <a:cubicBezTo>
                      <a:pt x="1214" y="541"/>
                      <a:pt x="1199" y="523"/>
                      <a:pt x="1181" y="504"/>
                    </a:cubicBezTo>
                    <a:lnTo>
                      <a:pt x="1191" y="504"/>
                    </a:lnTo>
                    <a:cubicBezTo>
                      <a:pt x="1211" y="494"/>
                      <a:pt x="1221" y="494"/>
                      <a:pt x="1230" y="494"/>
                    </a:cubicBezTo>
                    <a:close/>
                    <a:moveTo>
                      <a:pt x="1297" y="1"/>
                    </a:moveTo>
                    <a:cubicBezTo>
                      <a:pt x="1291" y="1"/>
                      <a:pt x="1276" y="238"/>
                      <a:pt x="1260" y="276"/>
                    </a:cubicBezTo>
                    <a:cubicBezTo>
                      <a:pt x="1240" y="306"/>
                      <a:pt x="1240" y="366"/>
                      <a:pt x="1240" y="415"/>
                    </a:cubicBezTo>
                    <a:cubicBezTo>
                      <a:pt x="1230" y="425"/>
                      <a:pt x="1230" y="425"/>
                      <a:pt x="1221" y="425"/>
                    </a:cubicBezTo>
                    <a:cubicBezTo>
                      <a:pt x="1191" y="435"/>
                      <a:pt x="1171" y="455"/>
                      <a:pt x="1161" y="485"/>
                    </a:cubicBezTo>
                    <a:cubicBezTo>
                      <a:pt x="1141" y="465"/>
                      <a:pt x="1131" y="465"/>
                      <a:pt x="1121" y="455"/>
                    </a:cubicBezTo>
                    <a:cubicBezTo>
                      <a:pt x="1105" y="452"/>
                      <a:pt x="1096" y="451"/>
                      <a:pt x="1092" y="451"/>
                    </a:cubicBezTo>
                    <a:cubicBezTo>
                      <a:pt x="1078" y="451"/>
                      <a:pt x="1119" y="464"/>
                      <a:pt x="1141" y="494"/>
                    </a:cubicBezTo>
                    <a:cubicBezTo>
                      <a:pt x="1141" y="504"/>
                      <a:pt x="1141" y="504"/>
                      <a:pt x="1141" y="504"/>
                    </a:cubicBezTo>
                    <a:cubicBezTo>
                      <a:pt x="1141" y="514"/>
                      <a:pt x="1141" y="514"/>
                      <a:pt x="1131" y="524"/>
                    </a:cubicBezTo>
                    <a:cubicBezTo>
                      <a:pt x="1141" y="524"/>
                      <a:pt x="1141" y="514"/>
                      <a:pt x="1151" y="514"/>
                    </a:cubicBezTo>
                    <a:cubicBezTo>
                      <a:pt x="1181" y="574"/>
                      <a:pt x="1201" y="663"/>
                      <a:pt x="1201" y="683"/>
                    </a:cubicBezTo>
                    <a:cubicBezTo>
                      <a:pt x="1201" y="683"/>
                      <a:pt x="1201" y="693"/>
                      <a:pt x="1201" y="693"/>
                    </a:cubicBezTo>
                    <a:cubicBezTo>
                      <a:pt x="1191" y="703"/>
                      <a:pt x="1181" y="683"/>
                      <a:pt x="1171" y="732"/>
                    </a:cubicBezTo>
                    <a:cubicBezTo>
                      <a:pt x="1161" y="762"/>
                      <a:pt x="1121" y="782"/>
                      <a:pt x="1082" y="792"/>
                    </a:cubicBezTo>
                    <a:lnTo>
                      <a:pt x="1032" y="792"/>
                    </a:lnTo>
                    <a:cubicBezTo>
                      <a:pt x="1032" y="792"/>
                      <a:pt x="1032" y="802"/>
                      <a:pt x="1032" y="802"/>
                    </a:cubicBezTo>
                    <a:cubicBezTo>
                      <a:pt x="1022" y="802"/>
                      <a:pt x="1022" y="812"/>
                      <a:pt x="1032" y="841"/>
                    </a:cubicBezTo>
                    <a:cubicBezTo>
                      <a:pt x="1042" y="881"/>
                      <a:pt x="1072" y="931"/>
                      <a:pt x="1102" y="960"/>
                    </a:cubicBezTo>
                    <a:lnTo>
                      <a:pt x="1111" y="960"/>
                    </a:lnTo>
                    <a:cubicBezTo>
                      <a:pt x="1148" y="988"/>
                      <a:pt x="1118" y="1031"/>
                      <a:pt x="1067" y="1031"/>
                    </a:cubicBezTo>
                    <a:cubicBezTo>
                      <a:pt x="1062" y="1031"/>
                      <a:pt x="1057" y="1031"/>
                      <a:pt x="1052" y="1030"/>
                    </a:cubicBezTo>
                    <a:cubicBezTo>
                      <a:pt x="1032" y="1020"/>
                      <a:pt x="1012" y="1010"/>
                      <a:pt x="993" y="990"/>
                    </a:cubicBezTo>
                    <a:cubicBezTo>
                      <a:pt x="993" y="980"/>
                      <a:pt x="983" y="980"/>
                      <a:pt x="983" y="980"/>
                    </a:cubicBezTo>
                    <a:cubicBezTo>
                      <a:pt x="977" y="969"/>
                      <a:pt x="968" y="964"/>
                      <a:pt x="959" y="964"/>
                    </a:cubicBezTo>
                    <a:cubicBezTo>
                      <a:pt x="953" y="964"/>
                      <a:pt x="947" y="966"/>
                      <a:pt x="943" y="970"/>
                    </a:cubicBezTo>
                    <a:cubicBezTo>
                      <a:pt x="923" y="990"/>
                      <a:pt x="893" y="1020"/>
                      <a:pt x="854" y="1079"/>
                    </a:cubicBezTo>
                    <a:cubicBezTo>
                      <a:pt x="774" y="1159"/>
                      <a:pt x="933" y="1109"/>
                      <a:pt x="973" y="1169"/>
                    </a:cubicBezTo>
                    <a:cubicBezTo>
                      <a:pt x="989" y="1192"/>
                      <a:pt x="995" y="1200"/>
                      <a:pt x="998" y="1200"/>
                    </a:cubicBezTo>
                    <a:cubicBezTo>
                      <a:pt x="1005" y="1200"/>
                      <a:pt x="1002" y="1169"/>
                      <a:pt x="1062" y="1169"/>
                    </a:cubicBezTo>
                    <a:cubicBezTo>
                      <a:pt x="1151" y="1169"/>
                      <a:pt x="1082" y="1278"/>
                      <a:pt x="1092" y="1426"/>
                    </a:cubicBezTo>
                    <a:cubicBezTo>
                      <a:pt x="1100" y="1489"/>
                      <a:pt x="1082" y="1512"/>
                      <a:pt x="1059" y="1512"/>
                    </a:cubicBezTo>
                    <a:cubicBezTo>
                      <a:pt x="1029" y="1512"/>
                      <a:pt x="991" y="1471"/>
                      <a:pt x="1002" y="1436"/>
                    </a:cubicBezTo>
                    <a:cubicBezTo>
                      <a:pt x="1012" y="1377"/>
                      <a:pt x="1042" y="1397"/>
                      <a:pt x="923" y="1337"/>
                    </a:cubicBezTo>
                    <a:cubicBezTo>
                      <a:pt x="889" y="1320"/>
                      <a:pt x="874" y="1313"/>
                      <a:pt x="871" y="1313"/>
                    </a:cubicBezTo>
                    <a:cubicBezTo>
                      <a:pt x="864" y="1313"/>
                      <a:pt x="929" y="1357"/>
                      <a:pt x="943" y="1407"/>
                    </a:cubicBezTo>
                    <a:cubicBezTo>
                      <a:pt x="958" y="1459"/>
                      <a:pt x="922" y="1517"/>
                      <a:pt x="887" y="1517"/>
                    </a:cubicBezTo>
                    <a:cubicBezTo>
                      <a:pt x="875" y="1517"/>
                      <a:pt x="863" y="1511"/>
                      <a:pt x="854" y="1496"/>
                    </a:cubicBezTo>
                    <a:cubicBezTo>
                      <a:pt x="837" y="1479"/>
                      <a:pt x="822" y="1472"/>
                      <a:pt x="808" y="1472"/>
                    </a:cubicBezTo>
                    <a:cubicBezTo>
                      <a:pt x="780" y="1472"/>
                      <a:pt x="758" y="1503"/>
                      <a:pt x="745" y="1555"/>
                    </a:cubicBezTo>
                    <a:cubicBezTo>
                      <a:pt x="739" y="1579"/>
                      <a:pt x="740" y="1586"/>
                      <a:pt x="743" y="1586"/>
                    </a:cubicBezTo>
                    <a:cubicBezTo>
                      <a:pt x="750" y="1586"/>
                      <a:pt x="771" y="1555"/>
                      <a:pt x="787" y="1555"/>
                    </a:cubicBezTo>
                    <a:cubicBezTo>
                      <a:pt x="794" y="1555"/>
                      <a:pt x="800" y="1560"/>
                      <a:pt x="804" y="1575"/>
                    </a:cubicBezTo>
                    <a:cubicBezTo>
                      <a:pt x="824" y="1628"/>
                      <a:pt x="870" y="1655"/>
                      <a:pt x="908" y="1655"/>
                    </a:cubicBezTo>
                    <a:cubicBezTo>
                      <a:pt x="926" y="1655"/>
                      <a:pt x="943" y="1648"/>
                      <a:pt x="953" y="1635"/>
                    </a:cubicBezTo>
                    <a:cubicBezTo>
                      <a:pt x="965" y="1626"/>
                      <a:pt x="976" y="1621"/>
                      <a:pt x="989" y="1621"/>
                    </a:cubicBezTo>
                    <a:cubicBezTo>
                      <a:pt x="1017" y="1621"/>
                      <a:pt x="1050" y="1643"/>
                      <a:pt x="1111" y="1684"/>
                    </a:cubicBezTo>
                    <a:cubicBezTo>
                      <a:pt x="1131" y="1704"/>
                      <a:pt x="1141" y="1714"/>
                      <a:pt x="1131" y="1734"/>
                    </a:cubicBezTo>
                    <a:cubicBezTo>
                      <a:pt x="1131" y="1754"/>
                      <a:pt x="1111" y="1764"/>
                      <a:pt x="1092" y="1783"/>
                    </a:cubicBezTo>
                    <a:cubicBezTo>
                      <a:pt x="1072" y="1803"/>
                      <a:pt x="1042" y="1813"/>
                      <a:pt x="1022" y="1833"/>
                    </a:cubicBezTo>
                    <a:cubicBezTo>
                      <a:pt x="1010" y="1845"/>
                      <a:pt x="1000" y="1848"/>
                      <a:pt x="988" y="1848"/>
                    </a:cubicBezTo>
                    <a:cubicBezTo>
                      <a:pt x="976" y="1848"/>
                      <a:pt x="963" y="1844"/>
                      <a:pt x="947" y="1844"/>
                    </a:cubicBezTo>
                    <a:cubicBezTo>
                      <a:pt x="928" y="1844"/>
                      <a:pt x="904" y="1850"/>
                      <a:pt x="874" y="1873"/>
                    </a:cubicBezTo>
                    <a:cubicBezTo>
                      <a:pt x="809" y="1930"/>
                      <a:pt x="803" y="1980"/>
                      <a:pt x="787" y="1980"/>
                    </a:cubicBezTo>
                    <a:cubicBezTo>
                      <a:pt x="784" y="1980"/>
                      <a:pt x="780" y="1977"/>
                      <a:pt x="774" y="1972"/>
                    </a:cubicBezTo>
                    <a:cubicBezTo>
                      <a:pt x="769" y="1965"/>
                      <a:pt x="763" y="1961"/>
                      <a:pt x="756" y="1961"/>
                    </a:cubicBezTo>
                    <a:cubicBezTo>
                      <a:pt x="726" y="1961"/>
                      <a:pt x="683" y="2029"/>
                      <a:pt x="626" y="2111"/>
                    </a:cubicBezTo>
                    <a:cubicBezTo>
                      <a:pt x="581" y="2172"/>
                      <a:pt x="596" y="2196"/>
                      <a:pt x="621" y="2196"/>
                    </a:cubicBezTo>
                    <a:cubicBezTo>
                      <a:pt x="641" y="2196"/>
                      <a:pt x="667" y="2182"/>
                      <a:pt x="675" y="2160"/>
                    </a:cubicBezTo>
                    <a:cubicBezTo>
                      <a:pt x="680" y="2148"/>
                      <a:pt x="683" y="2143"/>
                      <a:pt x="685" y="2143"/>
                    </a:cubicBezTo>
                    <a:cubicBezTo>
                      <a:pt x="692" y="2143"/>
                      <a:pt x="690" y="2187"/>
                      <a:pt x="705" y="2210"/>
                    </a:cubicBezTo>
                    <a:cubicBezTo>
                      <a:pt x="713" y="2221"/>
                      <a:pt x="722" y="2230"/>
                      <a:pt x="734" y="2230"/>
                    </a:cubicBezTo>
                    <a:cubicBezTo>
                      <a:pt x="753" y="2230"/>
                      <a:pt x="781" y="2208"/>
                      <a:pt x="824" y="2140"/>
                    </a:cubicBezTo>
                    <a:cubicBezTo>
                      <a:pt x="838" y="2113"/>
                      <a:pt x="851" y="2102"/>
                      <a:pt x="863" y="2102"/>
                    </a:cubicBezTo>
                    <a:cubicBezTo>
                      <a:pt x="904" y="2102"/>
                      <a:pt x="933" y="2220"/>
                      <a:pt x="933" y="2220"/>
                    </a:cubicBezTo>
                    <a:cubicBezTo>
                      <a:pt x="933" y="2220"/>
                      <a:pt x="963" y="2289"/>
                      <a:pt x="1022" y="2339"/>
                    </a:cubicBezTo>
                    <a:cubicBezTo>
                      <a:pt x="1072" y="2378"/>
                      <a:pt x="893" y="2398"/>
                      <a:pt x="844" y="2408"/>
                    </a:cubicBezTo>
                    <a:cubicBezTo>
                      <a:pt x="794" y="2418"/>
                      <a:pt x="864" y="2468"/>
                      <a:pt x="824" y="2507"/>
                    </a:cubicBezTo>
                    <a:cubicBezTo>
                      <a:pt x="817" y="2516"/>
                      <a:pt x="808" y="2520"/>
                      <a:pt x="798" y="2520"/>
                    </a:cubicBezTo>
                    <a:cubicBezTo>
                      <a:pt x="755" y="2520"/>
                      <a:pt x="690" y="2446"/>
                      <a:pt x="626" y="2438"/>
                    </a:cubicBezTo>
                    <a:cubicBezTo>
                      <a:pt x="599" y="2431"/>
                      <a:pt x="579" y="2427"/>
                      <a:pt x="562" y="2427"/>
                    </a:cubicBezTo>
                    <a:cubicBezTo>
                      <a:pt x="528" y="2427"/>
                      <a:pt x="503" y="2444"/>
                      <a:pt x="457" y="2497"/>
                    </a:cubicBezTo>
                    <a:cubicBezTo>
                      <a:pt x="409" y="2561"/>
                      <a:pt x="444" y="2631"/>
                      <a:pt x="506" y="2631"/>
                    </a:cubicBezTo>
                    <a:cubicBezTo>
                      <a:pt x="521" y="2631"/>
                      <a:pt x="538" y="2626"/>
                      <a:pt x="556" y="2616"/>
                    </a:cubicBezTo>
                    <a:cubicBezTo>
                      <a:pt x="574" y="2609"/>
                      <a:pt x="587" y="2606"/>
                      <a:pt x="597" y="2606"/>
                    </a:cubicBezTo>
                    <a:cubicBezTo>
                      <a:pt x="643" y="2606"/>
                      <a:pt x="616" y="2671"/>
                      <a:pt x="616" y="2696"/>
                    </a:cubicBezTo>
                    <a:cubicBezTo>
                      <a:pt x="616" y="2725"/>
                      <a:pt x="546" y="2715"/>
                      <a:pt x="437" y="2795"/>
                    </a:cubicBezTo>
                    <a:cubicBezTo>
                      <a:pt x="355" y="2850"/>
                      <a:pt x="382" y="2895"/>
                      <a:pt x="432" y="2895"/>
                    </a:cubicBezTo>
                    <a:cubicBezTo>
                      <a:pt x="455" y="2895"/>
                      <a:pt x="482" y="2886"/>
                      <a:pt x="507" y="2864"/>
                    </a:cubicBezTo>
                    <a:cubicBezTo>
                      <a:pt x="537" y="2837"/>
                      <a:pt x="564" y="2834"/>
                      <a:pt x="589" y="2834"/>
                    </a:cubicBezTo>
                    <a:cubicBezTo>
                      <a:pt x="596" y="2834"/>
                      <a:pt x="603" y="2834"/>
                      <a:pt x="610" y="2834"/>
                    </a:cubicBezTo>
                    <a:cubicBezTo>
                      <a:pt x="641" y="2834"/>
                      <a:pt x="670" y="2830"/>
                      <a:pt x="705" y="2775"/>
                    </a:cubicBezTo>
                    <a:cubicBezTo>
                      <a:pt x="735" y="2719"/>
                      <a:pt x="758" y="2694"/>
                      <a:pt x="769" y="2694"/>
                    </a:cubicBezTo>
                    <a:cubicBezTo>
                      <a:pt x="779" y="2694"/>
                      <a:pt x="779" y="2717"/>
                      <a:pt x="764" y="2755"/>
                    </a:cubicBezTo>
                    <a:cubicBezTo>
                      <a:pt x="755" y="2791"/>
                      <a:pt x="767" y="2809"/>
                      <a:pt x="787" y="2809"/>
                    </a:cubicBezTo>
                    <a:cubicBezTo>
                      <a:pt x="811" y="2809"/>
                      <a:pt x="847" y="2784"/>
                      <a:pt x="874" y="2735"/>
                    </a:cubicBezTo>
                    <a:cubicBezTo>
                      <a:pt x="874" y="2725"/>
                      <a:pt x="883" y="2715"/>
                      <a:pt x="883" y="2715"/>
                    </a:cubicBezTo>
                    <a:cubicBezTo>
                      <a:pt x="893" y="2696"/>
                      <a:pt x="903" y="2666"/>
                      <a:pt x="913" y="2656"/>
                    </a:cubicBezTo>
                    <a:cubicBezTo>
                      <a:pt x="923" y="2606"/>
                      <a:pt x="933" y="2577"/>
                      <a:pt x="973" y="2557"/>
                    </a:cubicBezTo>
                    <a:lnTo>
                      <a:pt x="983" y="2557"/>
                    </a:lnTo>
                    <a:cubicBezTo>
                      <a:pt x="988" y="2554"/>
                      <a:pt x="992" y="2553"/>
                      <a:pt x="995" y="2553"/>
                    </a:cubicBezTo>
                    <a:cubicBezTo>
                      <a:pt x="1003" y="2553"/>
                      <a:pt x="1005" y="2562"/>
                      <a:pt x="1012" y="2577"/>
                    </a:cubicBezTo>
                    <a:cubicBezTo>
                      <a:pt x="1012" y="2597"/>
                      <a:pt x="1002" y="2646"/>
                      <a:pt x="993" y="2676"/>
                    </a:cubicBezTo>
                    <a:cubicBezTo>
                      <a:pt x="993" y="2696"/>
                      <a:pt x="993" y="2715"/>
                      <a:pt x="993" y="2725"/>
                    </a:cubicBezTo>
                    <a:cubicBezTo>
                      <a:pt x="993" y="2755"/>
                      <a:pt x="993" y="2785"/>
                      <a:pt x="963" y="2805"/>
                    </a:cubicBezTo>
                    <a:cubicBezTo>
                      <a:pt x="953" y="2815"/>
                      <a:pt x="943" y="2815"/>
                      <a:pt x="923" y="2825"/>
                    </a:cubicBezTo>
                    <a:cubicBezTo>
                      <a:pt x="844" y="2844"/>
                      <a:pt x="874" y="2924"/>
                      <a:pt x="824" y="3003"/>
                    </a:cubicBezTo>
                    <a:cubicBezTo>
                      <a:pt x="808" y="3027"/>
                      <a:pt x="797" y="3036"/>
                      <a:pt x="787" y="3036"/>
                    </a:cubicBezTo>
                    <a:cubicBezTo>
                      <a:pt x="760" y="3036"/>
                      <a:pt x="749" y="2962"/>
                      <a:pt x="705" y="2904"/>
                    </a:cubicBezTo>
                    <a:cubicBezTo>
                      <a:pt x="696" y="2894"/>
                      <a:pt x="688" y="2889"/>
                      <a:pt x="681" y="2889"/>
                    </a:cubicBezTo>
                    <a:cubicBezTo>
                      <a:pt x="640" y="2889"/>
                      <a:pt x="623" y="3040"/>
                      <a:pt x="606" y="3082"/>
                    </a:cubicBezTo>
                    <a:cubicBezTo>
                      <a:pt x="576" y="3122"/>
                      <a:pt x="536" y="3053"/>
                      <a:pt x="467" y="3211"/>
                    </a:cubicBezTo>
                    <a:cubicBezTo>
                      <a:pt x="411" y="3338"/>
                      <a:pt x="496" y="3364"/>
                      <a:pt x="542" y="3364"/>
                    </a:cubicBezTo>
                    <a:cubicBezTo>
                      <a:pt x="553" y="3364"/>
                      <a:pt x="562" y="3362"/>
                      <a:pt x="566" y="3360"/>
                    </a:cubicBezTo>
                    <a:cubicBezTo>
                      <a:pt x="586" y="3350"/>
                      <a:pt x="576" y="3172"/>
                      <a:pt x="636" y="3152"/>
                    </a:cubicBezTo>
                    <a:cubicBezTo>
                      <a:pt x="643" y="3147"/>
                      <a:pt x="650" y="3145"/>
                      <a:pt x="657" y="3145"/>
                    </a:cubicBezTo>
                    <a:cubicBezTo>
                      <a:pt x="697" y="3145"/>
                      <a:pt x="722" y="3217"/>
                      <a:pt x="645" y="3310"/>
                    </a:cubicBezTo>
                    <a:cubicBezTo>
                      <a:pt x="586" y="3391"/>
                      <a:pt x="582" y="3418"/>
                      <a:pt x="604" y="3418"/>
                    </a:cubicBezTo>
                    <a:cubicBezTo>
                      <a:pt x="612" y="3418"/>
                      <a:pt x="623" y="3415"/>
                      <a:pt x="636" y="3410"/>
                    </a:cubicBezTo>
                    <a:cubicBezTo>
                      <a:pt x="639" y="3408"/>
                      <a:pt x="643" y="3408"/>
                      <a:pt x="646" y="3408"/>
                    </a:cubicBezTo>
                    <a:cubicBezTo>
                      <a:pt x="693" y="3408"/>
                      <a:pt x="674" y="3538"/>
                      <a:pt x="655" y="3538"/>
                    </a:cubicBezTo>
                    <a:cubicBezTo>
                      <a:pt x="627" y="3538"/>
                      <a:pt x="572" y="3449"/>
                      <a:pt x="524" y="3449"/>
                    </a:cubicBezTo>
                    <a:cubicBezTo>
                      <a:pt x="521" y="3449"/>
                      <a:pt x="519" y="3449"/>
                      <a:pt x="517" y="3449"/>
                    </a:cubicBezTo>
                    <a:cubicBezTo>
                      <a:pt x="477" y="3459"/>
                      <a:pt x="467" y="3509"/>
                      <a:pt x="427" y="3618"/>
                    </a:cubicBezTo>
                    <a:cubicBezTo>
                      <a:pt x="419" y="3649"/>
                      <a:pt x="408" y="3658"/>
                      <a:pt x="397" y="3658"/>
                    </a:cubicBezTo>
                    <a:cubicBezTo>
                      <a:pt x="385" y="3658"/>
                      <a:pt x="371" y="3647"/>
                      <a:pt x="357" y="3647"/>
                    </a:cubicBezTo>
                    <a:cubicBezTo>
                      <a:pt x="340" y="3647"/>
                      <a:pt x="324" y="3662"/>
                      <a:pt x="308" y="3727"/>
                    </a:cubicBezTo>
                    <a:cubicBezTo>
                      <a:pt x="290" y="3804"/>
                      <a:pt x="324" y="3832"/>
                      <a:pt x="370" y="3832"/>
                    </a:cubicBezTo>
                    <a:cubicBezTo>
                      <a:pt x="425" y="3832"/>
                      <a:pt x="495" y="3794"/>
                      <a:pt x="517" y="3757"/>
                    </a:cubicBezTo>
                    <a:cubicBezTo>
                      <a:pt x="566" y="3687"/>
                      <a:pt x="487" y="3747"/>
                      <a:pt x="566" y="3687"/>
                    </a:cubicBezTo>
                    <a:cubicBezTo>
                      <a:pt x="577" y="3679"/>
                      <a:pt x="586" y="3676"/>
                      <a:pt x="592" y="3676"/>
                    </a:cubicBezTo>
                    <a:cubicBezTo>
                      <a:pt x="625" y="3676"/>
                      <a:pt x="598" y="3774"/>
                      <a:pt x="556" y="3866"/>
                    </a:cubicBezTo>
                    <a:cubicBezTo>
                      <a:pt x="556" y="3866"/>
                      <a:pt x="556" y="3876"/>
                      <a:pt x="556" y="3876"/>
                    </a:cubicBezTo>
                    <a:cubicBezTo>
                      <a:pt x="546" y="3895"/>
                      <a:pt x="546" y="3905"/>
                      <a:pt x="536" y="3915"/>
                    </a:cubicBezTo>
                    <a:cubicBezTo>
                      <a:pt x="526" y="3945"/>
                      <a:pt x="526" y="3965"/>
                      <a:pt x="517" y="3975"/>
                    </a:cubicBezTo>
                    <a:cubicBezTo>
                      <a:pt x="511" y="3997"/>
                      <a:pt x="512" y="4010"/>
                      <a:pt x="520" y="4010"/>
                    </a:cubicBezTo>
                    <a:cubicBezTo>
                      <a:pt x="527" y="4010"/>
                      <a:pt x="539" y="4002"/>
                      <a:pt x="556" y="3985"/>
                    </a:cubicBezTo>
                    <a:cubicBezTo>
                      <a:pt x="596" y="3945"/>
                      <a:pt x="606" y="3905"/>
                      <a:pt x="606" y="3866"/>
                    </a:cubicBezTo>
                    <a:cubicBezTo>
                      <a:pt x="616" y="3826"/>
                      <a:pt x="616" y="3786"/>
                      <a:pt x="626" y="3747"/>
                    </a:cubicBezTo>
                    <a:cubicBezTo>
                      <a:pt x="634" y="3723"/>
                      <a:pt x="646" y="3714"/>
                      <a:pt x="657" y="3714"/>
                    </a:cubicBezTo>
                    <a:cubicBezTo>
                      <a:pt x="686" y="3714"/>
                      <a:pt x="718" y="3770"/>
                      <a:pt x="725" y="3826"/>
                    </a:cubicBezTo>
                    <a:cubicBezTo>
                      <a:pt x="735" y="3846"/>
                      <a:pt x="735" y="3856"/>
                      <a:pt x="725" y="3856"/>
                    </a:cubicBezTo>
                    <a:cubicBezTo>
                      <a:pt x="715" y="3876"/>
                      <a:pt x="675" y="3866"/>
                      <a:pt x="645" y="3925"/>
                    </a:cubicBezTo>
                    <a:cubicBezTo>
                      <a:pt x="614" y="3995"/>
                      <a:pt x="565" y="4086"/>
                      <a:pt x="588" y="4086"/>
                    </a:cubicBezTo>
                    <a:cubicBezTo>
                      <a:pt x="600" y="4086"/>
                      <a:pt x="634" y="4059"/>
                      <a:pt x="705" y="3985"/>
                    </a:cubicBezTo>
                    <a:cubicBezTo>
                      <a:pt x="745" y="3935"/>
                      <a:pt x="745" y="3885"/>
                      <a:pt x="764" y="3876"/>
                    </a:cubicBezTo>
                    <a:cubicBezTo>
                      <a:pt x="767" y="3873"/>
                      <a:pt x="770" y="3872"/>
                      <a:pt x="774" y="3872"/>
                    </a:cubicBezTo>
                    <a:cubicBezTo>
                      <a:pt x="794" y="3872"/>
                      <a:pt x="821" y="3919"/>
                      <a:pt x="804" y="3945"/>
                    </a:cubicBezTo>
                    <a:cubicBezTo>
                      <a:pt x="784" y="3975"/>
                      <a:pt x="774" y="3975"/>
                      <a:pt x="735" y="4014"/>
                    </a:cubicBezTo>
                    <a:cubicBezTo>
                      <a:pt x="695" y="4054"/>
                      <a:pt x="675" y="4044"/>
                      <a:pt x="606" y="4123"/>
                    </a:cubicBezTo>
                    <a:cubicBezTo>
                      <a:pt x="576" y="4163"/>
                      <a:pt x="546" y="4163"/>
                      <a:pt x="526" y="4163"/>
                    </a:cubicBezTo>
                    <a:cubicBezTo>
                      <a:pt x="497" y="4153"/>
                      <a:pt x="477" y="4133"/>
                      <a:pt x="437" y="4114"/>
                    </a:cubicBezTo>
                    <a:lnTo>
                      <a:pt x="427" y="4114"/>
                    </a:lnTo>
                    <a:cubicBezTo>
                      <a:pt x="422" y="4111"/>
                      <a:pt x="417" y="4109"/>
                      <a:pt x="415" y="4109"/>
                    </a:cubicBezTo>
                    <a:cubicBezTo>
                      <a:pt x="407" y="4109"/>
                      <a:pt x="407" y="4116"/>
                      <a:pt x="407" y="4123"/>
                    </a:cubicBezTo>
                    <a:cubicBezTo>
                      <a:pt x="417" y="4143"/>
                      <a:pt x="467" y="4193"/>
                      <a:pt x="457" y="4233"/>
                    </a:cubicBezTo>
                    <a:cubicBezTo>
                      <a:pt x="457" y="4233"/>
                      <a:pt x="457" y="4233"/>
                      <a:pt x="457" y="4242"/>
                    </a:cubicBezTo>
                    <a:cubicBezTo>
                      <a:pt x="447" y="4252"/>
                      <a:pt x="427" y="4262"/>
                      <a:pt x="407" y="4262"/>
                    </a:cubicBezTo>
                    <a:cubicBezTo>
                      <a:pt x="368" y="4262"/>
                      <a:pt x="328" y="4252"/>
                      <a:pt x="289" y="4242"/>
                    </a:cubicBezTo>
                    <a:cubicBezTo>
                      <a:pt x="279" y="4233"/>
                      <a:pt x="269" y="4233"/>
                      <a:pt x="269" y="4233"/>
                    </a:cubicBezTo>
                    <a:cubicBezTo>
                      <a:pt x="269" y="4233"/>
                      <a:pt x="239" y="4282"/>
                      <a:pt x="249" y="4292"/>
                    </a:cubicBezTo>
                    <a:cubicBezTo>
                      <a:pt x="253" y="4292"/>
                      <a:pt x="258" y="4292"/>
                      <a:pt x="263" y="4292"/>
                    </a:cubicBezTo>
                    <a:cubicBezTo>
                      <a:pt x="281" y="4292"/>
                      <a:pt x="303" y="4298"/>
                      <a:pt x="318" y="4352"/>
                    </a:cubicBezTo>
                    <a:cubicBezTo>
                      <a:pt x="318" y="4361"/>
                      <a:pt x="318" y="4371"/>
                      <a:pt x="318" y="4371"/>
                    </a:cubicBezTo>
                    <a:cubicBezTo>
                      <a:pt x="318" y="4381"/>
                      <a:pt x="308" y="4381"/>
                      <a:pt x="308" y="4381"/>
                    </a:cubicBezTo>
                    <a:cubicBezTo>
                      <a:pt x="306" y="4383"/>
                      <a:pt x="302" y="4383"/>
                      <a:pt x="299" y="4383"/>
                    </a:cubicBezTo>
                    <a:cubicBezTo>
                      <a:pt x="277" y="4383"/>
                      <a:pt x="242" y="4361"/>
                      <a:pt x="199" y="4361"/>
                    </a:cubicBezTo>
                    <a:cubicBezTo>
                      <a:pt x="189" y="4361"/>
                      <a:pt x="179" y="4361"/>
                      <a:pt x="170" y="4371"/>
                    </a:cubicBezTo>
                    <a:lnTo>
                      <a:pt x="160" y="4371"/>
                    </a:lnTo>
                    <a:cubicBezTo>
                      <a:pt x="140" y="4371"/>
                      <a:pt x="160" y="4391"/>
                      <a:pt x="150" y="4451"/>
                    </a:cubicBezTo>
                    <a:cubicBezTo>
                      <a:pt x="146" y="4477"/>
                      <a:pt x="152" y="4483"/>
                      <a:pt x="164" y="4483"/>
                    </a:cubicBezTo>
                    <a:cubicBezTo>
                      <a:pt x="175" y="4483"/>
                      <a:pt x="192" y="4477"/>
                      <a:pt x="210" y="4477"/>
                    </a:cubicBezTo>
                    <a:cubicBezTo>
                      <a:pt x="223" y="4477"/>
                      <a:pt x="236" y="4480"/>
                      <a:pt x="249" y="4490"/>
                    </a:cubicBezTo>
                    <a:cubicBezTo>
                      <a:pt x="308" y="4530"/>
                      <a:pt x="209" y="4520"/>
                      <a:pt x="209" y="4619"/>
                    </a:cubicBezTo>
                    <a:cubicBezTo>
                      <a:pt x="209" y="4664"/>
                      <a:pt x="219" y="4681"/>
                      <a:pt x="234" y="4681"/>
                    </a:cubicBezTo>
                    <a:cubicBezTo>
                      <a:pt x="252" y="4681"/>
                      <a:pt x="277" y="4656"/>
                      <a:pt x="298" y="4629"/>
                    </a:cubicBezTo>
                    <a:cubicBezTo>
                      <a:pt x="308" y="4609"/>
                      <a:pt x="318" y="4599"/>
                      <a:pt x="328" y="4589"/>
                    </a:cubicBezTo>
                    <a:cubicBezTo>
                      <a:pt x="348" y="4560"/>
                      <a:pt x="368" y="4540"/>
                      <a:pt x="388" y="4500"/>
                    </a:cubicBezTo>
                    <a:cubicBezTo>
                      <a:pt x="406" y="4446"/>
                      <a:pt x="416" y="4400"/>
                      <a:pt x="447" y="4400"/>
                    </a:cubicBezTo>
                    <a:cubicBezTo>
                      <a:pt x="450" y="4400"/>
                      <a:pt x="454" y="4400"/>
                      <a:pt x="457" y="4401"/>
                    </a:cubicBezTo>
                    <a:cubicBezTo>
                      <a:pt x="497" y="4411"/>
                      <a:pt x="487" y="4431"/>
                      <a:pt x="447" y="4530"/>
                    </a:cubicBezTo>
                    <a:cubicBezTo>
                      <a:pt x="427" y="4599"/>
                      <a:pt x="417" y="4609"/>
                      <a:pt x="417" y="4619"/>
                    </a:cubicBezTo>
                    <a:cubicBezTo>
                      <a:pt x="427" y="4629"/>
                      <a:pt x="427" y="4639"/>
                      <a:pt x="437" y="4659"/>
                    </a:cubicBezTo>
                    <a:cubicBezTo>
                      <a:pt x="443" y="4667"/>
                      <a:pt x="448" y="4671"/>
                      <a:pt x="452" y="4671"/>
                    </a:cubicBezTo>
                    <a:cubicBezTo>
                      <a:pt x="463" y="4671"/>
                      <a:pt x="470" y="4648"/>
                      <a:pt x="477" y="4619"/>
                    </a:cubicBezTo>
                    <a:cubicBezTo>
                      <a:pt x="487" y="4589"/>
                      <a:pt x="497" y="4550"/>
                      <a:pt x="497" y="4520"/>
                    </a:cubicBezTo>
                    <a:cubicBezTo>
                      <a:pt x="507" y="4480"/>
                      <a:pt x="526" y="4480"/>
                      <a:pt x="556" y="4470"/>
                    </a:cubicBezTo>
                    <a:cubicBezTo>
                      <a:pt x="576" y="4461"/>
                      <a:pt x="586" y="4451"/>
                      <a:pt x="606" y="4441"/>
                    </a:cubicBezTo>
                    <a:cubicBezTo>
                      <a:pt x="613" y="4435"/>
                      <a:pt x="619" y="4432"/>
                      <a:pt x="623" y="4432"/>
                    </a:cubicBezTo>
                    <a:cubicBezTo>
                      <a:pt x="647" y="4432"/>
                      <a:pt x="626" y="4519"/>
                      <a:pt x="626" y="4570"/>
                    </a:cubicBezTo>
                    <a:cubicBezTo>
                      <a:pt x="626" y="4629"/>
                      <a:pt x="616" y="4609"/>
                      <a:pt x="596" y="4699"/>
                    </a:cubicBezTo>
                    <a:cubicBezTo>
                      <a:pt x="593" y="4723"/>
                      <a:pt x="595" y="4734"/>
                      <a:pt x="600" y="4734"/>
                    </a:cubicBezTo>
                    <a:cubicBezTo>
                      <a:pt x="613" y="4734"/>
                      <a:pt x="647" y="4664"/>
                      <a:pt x="675" y="4599"/>
                    </a:cubicBezTo>
                    <a:cubicBezTo>
                      <a:pt x="688" y="4557"/>
                      <a:pt x="692" y="4545"/>
                      <a:pt x="699" y="4545"/>
                    </a:cubicBezTo>
                    <a:cubicBezTo>
                      <a:pt x="709" y="4545"/>
                      <a:pt x="723" y="4561"/>
                      <a:pt x="765" y="4561"/>
                    </a:cubicBezTo>
                    <a:cubicBezTo>
                      <a:pt x="771" y="4561"/>
                      <a:pt x="777" y="4560"/>
                      <a:pt x="784" y="4560"/>
                    </a:cubicBezTo>
                    <a:cubicBezTo>
                      <a:pt x="794" y="4559"/>
                      <a:pt x="802" y="4558"/>
                      <a:pt x="809" y="4558"/>
                    </a:cubicBezTo>
                    <a:cubicBezTo>
                      <a:pt x="866" y="4558"/>
                      <a:pt x="788" y="4597"/>
                      <a:pt x="735" y="4669"/>
                    </a:cubicBezTo>
                    <a:cubicBezTo>
                      <a:pt x="692" y="4719"/>
                      <a:pt x="701" y="4733"/>
                      <a:pt x="728" y="4733"/>
                    </a:cubicBezTo>
                    <a:cubicBezTo>
                      <a:pt x="738" y="4733"/>
                      <a:pt x="751" y="4731"/>
                      <a:pt x="764" y="4728"/>
                    </a:cubicBezTo>
                    <a:cubicBezTo>
                      <a:pt x="814" y="4718"/>
                      <a:pt x="764" y="4728"/>
                      <a:pt x="854" y="4689"/>
                    </a:cubicBezTo>
                    <a:cubicBezTo>
                      <a:pt x="861" y="4686"/>
                      <a:pt x="868" y="4685"/>
                      <a:pt x="873" y="4685"/>
                    </a:cubicBezTo>
                    <a:cubicBezTo>
                      <a:pt x="933" y="4685"/>
                      <a:pt x="883" y="4818"/>
                      <a:pt x="883" y="4818"/>
                    </a:cubicBezTo>
                    <a:cubicBezTo>
                      <a:pt x="883" y="4818"/>
                      <a:pt x="840" y="4861"/>
                      <a:pt x="796" y="4861"/>
                    </a:cubicBezTo>
                    <a:cubicBezTo>
                      <a:pt x="789" y="4861"/>
                      <a:pt x="781" y="4860"/>
                      <a:pt x="774" y="4857"/>
                    </a:cubicBezTo>
                    <a:cubicBezTo>
                      <a:pt x="724" y="4840"/>
                      <a:pt x="723" y="4781"/>
                      <a:pt x="682" y="4781"/>
                    </a:cubicBezTo>
                    <a:cubicBezTo>
                      <a:pt x="675" y="4781"/>
                      <a:pt x="666" y="4783"/>
                      <a:pt x="655" y="4788"/>
                    </a:cubicBezTo>
                    <a:cubicBezTo>
                      <a:pt x="596" y="4827"/>
                      <a:pt x="606" y="4847"/>
                      <a:pt x="586" y="4867"/>
                    </a:cubicBezTo>
                    <a:cubicBezTo>
                      <a:pt x="580" y="4873"/>
                      <a:pt x="576" y="4875"/>
                      <a:pt x="572" y="4875"/>
                    </a:cubicBezTo>
                    <a:cubicBezTo>
                      <a:pt x="568" y="4875"/>
                      <a:pt x="565" y="4873"/>
                      <a:pt x="560" y="4873"/>
                    </a:cubicBezTo>
                    <a:cubicBezTo>
                      <a:pt x="555" y="4873"/>
                      <a:pt x="548" y="4875"/>
                      <a:pt x="536" y="4887"/>
                    </a:cubicBezTo>
                    <a:cubicBezTo>
                      <a:pt x="536" y="4897"/>
                      <a:pt x="536" y="4897"/>
                      <a:pt x="526" y="4907"/>
                    </a:cubicBezTo>
                    <a:cubicBezTo>
                      <a:pt x="515" y="4926"/>
                      <a:pt x="506" y="4935"/>
                      <a:pt x="499" y="4935"/>
                    </a:cubicBezTo>
                    <a:cubicBezTo>
                      <a:pt x="488" y="4935"/>
                      <a:pt x="479" y="4913"/>
                      <a:pt x="467" y="4877"/>
                    </a:cubicBezTo>
                    <a:lnTo>
                      <a:pt x="457" y="4877"/>
                    </a:lnTo>
                    <a:cubicBezTo>
                      <a:pt x="447" y="4857"/>
                      <a:pt x="427" y="4857"/>
                      <a:pt x="407" y="4857"/>
                    </a:cubicBezTo>
                    <a:cubicBezTo>
                      <a:pt x="368" y="4877"/>
                      <a:pt x="328" y="4897"/>
                      <a:pt x="298" y="4907"/>
                    </a:cubicBezTo>
                    <a:cubicBezTo>
                      <a:pt x="259" y="4927"/>
                      <a:pt x="378" y="4996"/>
                      <a:pt x="368" y="5026"/>
                    </a:cubicBezTo>
                    <a:cubicBezTo>
                      <a:pt x="363" y="5041"/>
                      <a:pt x="363" y="5046"/>
                      <a:pt x="358" y="5046"/>
                    </a:cubicBezTo>
                    <a:cubicBezTo>
                      <a:pt x="353" y="5046"/>
                      <a:pt x="343" y="5041"/>
                      <a:pt x="318" y="5036"/>
                    </a:cubicBezTo>
                    <a:cubicBezTo>
                      <a:pt x="293" y="5031"/>
                      <a:pt x="264" y="5026"/>
                      <a:pt x="239" y="5026"/>
                    </a:cubicBezTo>
                    <a:cubicBezTo>
                      <a:pt x="214" y="5026"/>
                      <a:pt x="194" y="5031"/>
                      <a:pt x="189" y="5046"/>
                    </a:cubicBezTo>
                    <a:cubicBezTo>
                      <a:pt x="189" y="5065"/>
                      <a:pt x="179" y="5115"/>
                      <a:pt x="150" y="5135"/>
                    </a:cubicBezTo>
                    <a:cubicBezTo>
                      <a:pt x="120" y="5165"/>
                      <a:pt x="179" y="5244"/>
                      <a:pt x="199" y="5254"/>
                    </a:cubicBezTo>
                    <a:cubicBezTo>
                      <a:pt x="202" y="5255"/>
                      <a:pt x="205" y="5256"/>
                      <a:pt x="209" y="5256"/>
                    </a:cubicBezTo>
                    <a:cubicBezTo>
                      <a:pt x="226" y="5256"/>
                      <a:pt x="245" y="5232"/>
                      <a:pt x="279" y="5165"/>
                    </a:cubicBezTo>
                    <a:cubicBezTo>
                      <a:pt x="306" y="5121"/>
                      <a:pt x="321" y="5107"/>
                      <a:pt x="333" y="5107"/>
                    </a:cubicBezTo>
                    <a:cubicBezTo>
                      <a:pt x="342" y="5107"/>
                      <a:pt x="349" y="5116"/>
                      <a:pt x="358" y="5125"/>
                    </a:cubicBezTo>
                    <a:cubicBezTo>
                      <a:pt x="368" y="5155"/>
                      <a:pt x="308" y="5184"/>
                      <a:pt x="298" y="5214"/>
                    </a:cubicBezTo>
                    <a:cubicBezTo>
                      <a:pt x="289" y="5224"/>
                      <a:pt x="279" y="5254"/>
                      <a:pt x="269" y="5284"/>
                    </a:cubicBezTo>
                    <a:cubicBezTo>
                      <a:pt x="259" y="5313"/>
                      <a:pt x="259" y="5343"/>
                      <a:pt x="279" y="5363"/>
                    </a:cubicBezTo>
                    <a:cubicBezTo>
                      <a:pt x="298" y="5378"/>
                      <a:pt x="316" y="5385"/>
                      <a:pt x="328" y="5385"/>
                    </a:cubicBezTo>
                    <a:cubicBezTo>
                      <a:pt x="341" y="5385"/>
                      <a:pt x="348" y="5378"/>
                      <a:pt x="348" y="5363"/>
                    </a:cubicBezTo>
                    <a:cubicBezTo>
                      <a:pt x="348" y="5343"/>
                      <a:pt x="378" y="5284"/>
                      <a:pt x="407" y="5274"/>
                    </a:cubicBezTo>
                    <a:cubicBezTo>
                      <a:pt x="407" y="5274"/>
                      <a:pt x="417" y="5274"/>
                      <a:pt x="417" y="5284"/>
                    </a:cubicBezTo>
                    <a:cubicBezTo>
                      <a:pt x="423" y="5291"/>
                      <a:pt x="431" y="5294"/>
                      <a:pt x="441" y="5294"/>
                    </a:cubicBezTo>
                    <a:cubicBezTo>
                      <a:pt x="482" y="5294"/>
                      <a:pt x="548" y="5236"/>
                      <a:pt x="556" y="5204"/>
                    </a:cubicBezTo>
                    <a:cubicBezTo>
                      <a:pt x="565" y="5169"/>
                      <a:pt x="651" y="5080"/>
                      <a:pt x="719" y="5080"/>
                    </a:cubicBezTo>
                    <a:cubicBezTo>
                      <a:pt x="728" y="5080"/>
                      <a:pt x="736" y="5082"/>
                      <a:pt x="745" y="5085"/>
                    </a:cubicBezTo>
                    <a:cubicBezTo>
                      <a:pt x="814" y="5105"/>
                      <a:pt x="685" y="5184"/>
                      <a:pt x="655" y="5234"/>
                    </a:cubicBezTo>
                    <a:cubicBezTo>
                      <a:pt x="630" y="5276"/>
                      <a:pt x="703" y="5352"/>
                      <a:pt x="763" y="5352"/>
                    </a:cubicBezTo>
                    <a:cubicBezTo>
                      <a:pt x="774" y="5352"/>
                      <a:pt x="785" y="5349"/>
                      <a:pt x="794" y="5343"/>
                    </a:cubicBezTo>
                    <a:cubicBezTo>
                      <a:pt x="804" y="5335"/>
                      <a:pt x="812" y="5331"/>
                      <a:pt x="818" y="5331"/>
                    </a:cubicBezTo>
                    <a:cubicBezTo>
                      <a:pt x="850" y="5331"/>
                      <a:pt x="840" y="5421"/>
                      <a:pt x="824" y="5462"/>
                    </a:cubicBezTo>
                    <a:cubicBezTo>
                      <a:pt x="819" y="5474"/>
                      <a:pt x="811" y="5478"/>
                      <a:pt x="801" y="5478"/>
                    </a:cubicBezTo>
                    <a:cubicBezTo>
                      <a:pt x="767" y="5478"/>
                      <a:pt x="711" y="5432"/>
                      <a:pt x="665" y="5432"/>
                    </a:cubicBezTo>
                    <a:cubicBezTo>
                      <a:pt x="616" y="5422"/>
                      <a:pt x="586" y="5323"/>
                      <a:pt x="546" y="5313"/>
                    </a:cubicBezTo>
                    <a:cubicBezTo>
                      <a:pt x="507" y="5313"/>
                      <a:pt x="536" y="5412"/>
                      <a:pt x="536" y="5502"/>
                    </a:cubicBezTo>
                    <a:cubicBezTo>
                      <a:pt x="536" y="5551"/>
                      <a:pt x="507" y="5551"/>
                      <a:pt x="467" y="5551"/>
                    </a:cubicBezTo>
                    <a:cubicBezTo>
                      <a:pt x="437" y="5541"/>
                      <a:pt x="398" y="5531"/>
                      <a:pt x="358" y="5531"/>
                    </a:cubicBezTo>
                    <a:cubicBezTo>
                      <a:pt x="301" y="5523"/>
                      <a:pt x="264" y="5475"/>
                      <a:pt x="208" y="5475"/>
                    </a:cubicBezTo>
                    <a:cubicBezTo>
                      <a:pt x="196" y="5475"/>
                      <a:pt x="183" y="5477"/>
                      <a:pt x="170" y="5482"/>
                    </a:cubicBezTo>
                    <a:cubicBezTo>
                      <a:pt x="90" y="5502"/>
                      <a:pt x="1" y="5631"/>
                      <a:pt x="60" y="5641"/>
                    </a:cubicBezTo>
                    <a:cubicBezTo>
                      <a:pt x="120" y="5641"/>
                      <a:pt x="229" y="5690"/>
                      <a:pt x="209" y="5789"/>
                    </a:cubicBezTo>
                    <a:cubicBezTo>
                      <a:pt x="206" y="5807"/>
                      <a:pt x="205" y="5815"/>
                      <a:pt x="207" y="5815"/>
                    </a:cubicBezTo>
                    <a:cubicBezTo>
                      <a:pt x="216" y="5815"/>
                      <a:pt x="258" y="5716"/>
                      <a:pt x="290" y="5716"/>
                    </a:cubicBezTo>
                    <a:cubicBezTo>
                      <a:pt x="297" y="5716"/>
                      <a:pt x="303" y="5720"/>
                      <a:pt x="308" y="5730"/>
                    </a:cubicBezTo>
                    <a:cubicBezTo>
                      <a:pt x="348" y="5799"/>
                      <a:pt x="308" y="5938"/>
                      <a:pt x="388" y="5938"/>
                    </a:cubicBezTo>
                    <a:cubicBezTo>
                      <a:pt x="467" y="5928"/>
                      <a:pt x="487" y="5888"/>
                      <a:pt x="517" y="5789"/>
                    </a:cubicBezTo>
                    <a:cubicBezTo>
                      <a:pt x="521" y="5774"/>
                      <a:pt x="526" y="5767"/>
                      <a:pt x="532" y="5767"/>
                    </a:cubicBezTo>
                    <a:cubicBezTo>
                      <a:pt x="561" y="5767"/>
                      <a:pt x="596" y="5959"/>
                      <a:pt x="596" y="6017"/>
                    </a:cubicBezTo>
                    <a:cubicBezTo>
                      <a:pt x="598" y="6029"/>
                      <a:pt x="601" y="6035"/>
                      <a:pt x="607" y="6035"/>
                    </a:cubicBezTo>
                    <a:cubicBezTo>
                      <a:pt x="632" y="6035"/>
                      <a:pt x="690" y="5918"/>
                      <a:pt x="715" y="5869"/>
                    </a:cubicBezTo>
                    <a:cubicBezTo>
                      <a:pt x="720" y="5858"/>
                      <a:pt x="729" y="5854"/>
                      <a:pt x="741" y="5854"/>
                    </a:cubicBezTo>
                    <a:cubicBezTo>
                      <a:pt x="796" y="5854"/>
                      <a:pt x="903" y="5948"/>
                      <a:pt x="903" y="5948"/>
                    </a:cubicBezTo>
                    <a:lnTo>
                      <a:pt x="1290" y="5968"/>
                    </a:lnTo>
                    <a:lnTo>
                      <a:pt x="1647" y="5908"/>
                    </a:lnTo>
                    <a:cubicBezTo>
                      <a:pt x="1647" y="5908"/>
                      <a:pt x="1812" y="5758"/>
                      <a:pt x="1881" y="5758"/>
                    </a:cubicBezTo>
                    <a:cubicBezTo>
                      <a:pt x="1891" y="5758"/>
                      <a:pt x="1900" y="5762"/>
                      <a:pt x="1905" y="5769"/>
                    </a:cubicBezTo>
                    <a:cubicBezTo>
                      <a:pt x="1930" y="5812"/>
                      <a:pt x="2000" y="5972"/>
                      <a:pt x="2019" y="5972"/>
                    </a:cubicBezTo>
                    <a:cubicBezTo>
                      <a:pt x="2022" y="5972"/>
                      <a:pt x="2024" y="5968"/>
                      <a:pt x="2024" y="5958"/>
                    </a:cubicBezTo>
                    <a:cubicBezTo>
                      <a:pt x="2031" y="5909"/>
                      <a:pt x="2052" y="5847"/>
                      <a:pt x="2074" y="5847"/>
                    </a:cubicBezTo>
                    <a:cubicBezTo>
                      <a:pt x="2084" y="5847"/>
                      <a:pt x="2094" y="5858"/>
                      <a:pt x="2103" y="5888"/>
                    </a:cubicBezTo>
                    <a:cubicBezTo>
                      <a:pt x="2113" y="5928"/>
                      <a:pt x="2133" y="5968"/>
                      <a:pt x="2163" y="6007"/>
                    </a:cubicBezTo>
                    <a:cubicBezTo>
                      <a:pt x="2202" y="5958"/>
                      <a:pt x="2242" y="5988"/>
                      <a:pt x="2262" y="5948"/>
                    </a:cubicBezTo>
                    <a:cubicBezTo>
                      <a:pt x="2262" y="5948"/>
                      <a:pt x="2272" y="5948"/>
                      <a:pt x="2272" y="5938"/>
                    </a:cubicBezTo>
                    <a:cubicBezTo>
                      <a:pt x="2262" y="5918"/>
                      <a:pt x="2262" y="5898"/>
                      <a:pt x="2272" y="5878"/>
                    </a:cubicBezTo>
                    <a:cubicBezTo>
                      <a:pt x="2281" y="5869"/>
                      <a:pt x="2291" y="5859"/>
                      <a:pt x="2291" y="5859"/>
                    </a:cubicBezTo>
                    <a:cubicBezTo>
                      <a:pt x="2314" y="5798"/>
                      <a:pt x="2331" y="5743"/>
                      <a:pt x="2360" y="5743"/>
                    </a:cubicBezTo>
                    <a:cubicBezTo>
                      <a:pt x="2369" y="5743"/>
                      <a:pt x="2379" y="5748"/>
                      <a:pt x="2391" y="5759"/>
                    </a:cubicBezTo>
                    <a:cubicBezTo>
                      <a:pt x="2400" y="5769"/>
                      <a:pt x="2400" y="5769"/>
                      <a:pt x="2410" y="5779"/>
                    </a:cubicBezTo>
                    <a:cubicBezTo>
                      <a:pt x="2410" y="5750"/>
                      <a:pt x="2410" y="5720"/>
                      <a:pt x="2430" y="5690"/>
                    </a:cubicBezTo>
                    <a:cubicBezTo>
                      <a:pt x="2450" y="5670"/>
                      <a:pt x="2480" y="5650"/>
                      <a:pt x="2510" y="5641"/>
                    </a:cubicBezTo>
                    <a:cubicBezTo>
                      <a:pt x="2480" y="5641"/>
                      <a:pt x="2470" y="5631"/>
                      <a:pt x="2480" y="5591"/>
                    </a:cubicBezTo>
                    <a:cubicBezTo>
                      <a:pt x="2480" y="5581"/>
                      <a:pt x="2480" y="5581"/>
                      <a:pt x="2480" y="5581"/>
                    </a:cubicBezTo>
                    <a:cubicBezTo>
                      <a:pt x="2470" y="5571"/>
                      <a:pt x="2450" y="5561"/>
                      <a:pt x="2440" y="5561"/>
                    </a:cubicBezTo>
                    <a:cubicBezTo>
                      <a:pt x="2420" y="5571"/>
                      <a:pt x="2410" y="5581"/>
                      <a:pt x="2391" y="5611"/>
                    </a:cubicBezTo>
                    <a:cubicBezTo>
                      <a:pt x="2351" y="5670"/>
                      <a:pt x="2314" y="5675"/>
                      <a:pt x="2274" y="5675"/>
                    </a:cubicBezTo>
                    <a:cubicBezTo>
                      <a:pt x="2266" y="5675"/>
                      <a:pt x="2258" y="5675"/>
                      <a:pt x="2250" y="5675"/>
                    </a:cubicBezTo>
                    <a:cubicBezTo>
                      <a:pt x="2217" y="5675"/>
                      <a:pt x="2182" y="5678"/>
                      <a:pt x="2143" y="5710"/>
                    </a:cubicBezTo>
                    <a:cubicBezTo>
                      <a:pt x="2110" y="5736"/>
                      <a:pt x="2072" y="5747"/>
                      <a:pt x="2041" y="5747"/>
                    </a:cubicBezTo>
                    <a:cubicBezTo>
                      <a:pt x="1978" y="5747"/>
                      <a:pt x="1944" y="5700"/>
                      <a:pt x="2044" y="5641"/>
                    </a:cubicBezTo>
                    <a:cubicBezTo>
                      <a:pt x="2083" y="5611"/>
                      <a:pt x="2123" y="5591"/>
                      <a:pt x="2153" y="5581"/>
                    </a:cubicBezTo>
                    <a:cubicBezTo>
                      <a:pt x="2143" y="5581"/>
                      <a:pt x="2133" y="5571"/>
                      <a:pt x="2133" y="5531"/>
                    </a:cubicBezTo>
                    <a:cubicBezTo>
                      <a:pt x="2133" y="5502"/>
                      <a:pt x="2123" y="5472"/>
                      <a:pt x="2113" y="5452"/>
                    </a:cubicBezTo>
                    <a:cubicBezTo>
                      <a:pt x="2073" y="5442"/>
                      <a:pt x="2044" y="5403"/>
                      <a:pt x="2053" y="5363"/>
                    </a:cubicBezTo>
                    <a:cubicBezTo>
                      <a:pt x="2044" y="5353"/>
                      <a:pt x="2044" y="5353"/>
                      <a:pt x="2034" y="5353"/>
                    </a:cubicBezTo>
                    <a:cubicBezTo>
                      <a:pt x="1994" y="5363"/>
                      <a:pt x="1974" y="5422"/>
                      <a:pt x="1925" y="5432"/>
                    </a:cubicBezTo>
                    <a:cubicBezTo>
                      <a:pt x="1865" y="5432"/>
                      <a:pt x="1786" y="5403"/>
                      <a:pt x="1766" y="5353"/>
                    </a:cubicBezTo>
                    <a:cubicBezTo>
                      <a:pt x="1751" y="5316"/>
                      <a:pt x="1742" y="5279"/>
                      <a:pt x="1763" y="5279"/>
                    </a:cubicBezTo>
                    <a:cubicBezTo>
                      <a:pt x="1770" y="5279"/>
                      <a:pt x="1780" y="5283"/>
                      <a:pt x="1796" y="5293"/>
                    </a:cubicBezTo>
                    <a:cubicBezTo>
                      <a:pt x="1820" y="5318"/>
                      <a:pt x="1858" y="5331"/>
                      <a:pt x="1886" y="5331"/>
                    </a:cubicBezTo>
                    <a:cubicBezTo>
                      <a:pt x="1915" y="5331"/>
                      <a:pt x="1934" y="5318"/>
                      <a:pt x="1925" y="5293"/>
                    </a:cubicBezTo>
                    <a:cubicBezTo>
                      <a:pt x="1895" y="5244"/>
                      <a:pt x="1776" y="5155"/>
                      <a:pt x="1845" y="5135"/>
                    </a:cubicBezTo>
                    <a:cubicBezTo>
                      <a:pt x="1877" y="5123"/>
                      <a:pt x="1912" y="5118"/>
                      <a:pt x="1945" y="5118"/>
                    </a:cubicBezTo>
                    <a:cubicBezTo>
                      <a:pt x="1995" y="5118"/>
                      <a:pt x="2038" y="5131"/>
                      <a:pt x="2044" y="5155"/>
                    </a:cubicBezTo>
                    <a:cubicBezTo>
                      <a:pt x="2053" y="5184"/>
                      <a:pt x="2093" y="5234"/>
                      <a:pt x="2133" y="5254"/>
                    </a:cubicBezTo>
                    <a:cubicBezTo>
                      <a:pt x="2158" y="5235"/>
                      <a:pt x="2183" y="5228"/>
                      <a:pt x="2213" y="5228"/>
                    </a:cubicBezTo>
                    <a:cubicBezTo>
                      <a:pt x="2231" y="5228"/>
                      <a:pt x="2250" y="5230"/>
                      <a:pt x="2272" y="5234"/>
                    </a:cubicBezTo>
                    <a:cubicBezTo>
                      <a:pt x="2252" y="5214"/>
                      <a:pt x="2242" y="5194"/>
                      <a:pt x="2252" y="5174"/>
                    </a:cubicBezTo>
                    <a:cubicBezTo>
                      <a:pt x="2256" y="5160"/>
                      <a:pt x="2263" y="5148"/>
                      <a:pt x="2275" y="5148"/>
                    </a:cubicBezTo>
                    <a:cubicBezTo>
                      <a:pt x="2287" y="5148"/>
                      <a:pt x="2305" y="5163"/>
                      <a:pt x="2331" y="5204"/>
                    </a:cubicBezTo>
                    <a:cubicBezTo>
                      <a:pt x="2351" y="5224"/>
                      <a:pt x="2361" y="5244"/>
                      <a:pt x="2371" y="5264"/>
                    </a:cubicBezTo>
                    <a:cubicBezTo>
                      <a:pt x="2400" y="5284"/>
                      <a:pt x="2420" y="5293"/>
                      <a:pt x="2450" y="5303"/>
                    </a:cubicBezTo>
                    <a:cubicBezTo>
                      <a:pt x="2470" y="5284"/>
                      <a:pt x="2480" y="5244"/>
                      <a:pt x="2460" y="5224"/>
                    </a:cubicBezTo>
                    <a:cubicBezTo>
                      <a:pt x="2430" y="5204"/>
                      <a:pt x="2371" y="5095"/>
                      <a:pt x="2361" y="5075"/>
                    </a:cubicBezTo>
                    <a:cubicBezTo>
                      <a:pt x="2353" y="5051"/>
                      <a:pt x="2331" y="5033"/>
                      <a:pt x="2296" y="5033"/>
                    </a:cubicBezTo>
                    <a:cubicBezTo>
                      <a:pt x="2289" y="5033"/>
                      <a:pt x="2280" y="5034"/>
                      <a:pt x="2272" y="5036"/>
                    </a:cubicBezTo>
                    <a:cubicBezTo>
                      <a:pt x="2241" y="5042"/>
                      <a:pt x="2222" y="5051"/>
                      <a:pt x="2210" y="5051"/>
                    </a:cubicBezTo>
                    <a:cubicBezTo>
                      <a:pt x="2202" y="5051"/>
                      <a:pt x="2196" y="5047"/>
                      <a:pt x="2192" y="5036"/>
                    </a:cubicBezTo>
                    <a:cubicBezTo>
                      <a:pt x="2182" y="5006"/>
                      <a:pt x="2242" y="4946"/>
                      <a:pt x="2192" y="4927"/>
                    </a:cubicBezTo>
                    <a:cubicBezTo>
                      <a:pt x="2167" y="4914"/>
                      <a:pt x="2149" y="4888"/>
                      <a:pt x="2132" y="4888"/>
                    </a:cubicBezTo>
                    <a:cubicBezTo>
                      <a:pt x="2123" y="4888"/>
                      <a:pt x="2113" y="4896"/>
                      <a:pt x="2103" y="4917"/>
                    </a:cubicBezTo>
                    <a:cubicBezTo>
                      <a:pt x="2091" y="4960"/>
                      <a:pt x="2082" y="4988"/>
                      <a:pt x="2068" y="4988"/>
                    </a:cubicBezTo>
                    <a:cubicBezTo>
                      <a:pt x="2059" y="4988"/>
                      <a:pt x="2048" y="4978"/>
                      <a:pt x="2034" y="4956"/>
                    </a:cubicBezTo>
                    <a:cubicBezTo>
                      <a:pt x="1994" y="4897"/>
                      <a:pt x="1984" y="4917"/>
                      <a:pt x="1964" y="4897"/>
                    </a:cubicBezTo>
                    <a:cubicBezTo>
                      <a:pt x="1944" y="4877"/>
                      <a:pt x="2044" y="4847"/>
                      <a:pt x="1984" y="4808"/>
                    </a:cubicBezTo>
                    <a:cubicBezTo>
                      <a:pt x="1957" y="4794"/>
                      <a:pt x="1940" y="4789"/>
                      <a:pt x="1925" y="4789"/>
                    </a:cubicBezTo>
                    <a:cubicBezTo>
                      <a:pt x="1905" y="4789"/>
                      <a:pt x="1888" y="4797"/>
                      <a:pt x="1855" y="4808"/>
                    </a:cubicBezTo>
                    <a:cubicBezTo>
                      <a:pt x="1840" y="4813"/>
                      <a:pt x="1825" y="4814"/>
                      <a:pt x="1811" y="4814"/>
                    </a:cubicBezTo>
                    <a:cubicBezTo>
                      <a:pt x="1770" y="4814"/>
                      <a:pt x="1736" y="4798"/>
                      <a:pt x="1736" y="4798"/>
                    </a:cubicBezTo>
                    <a:cubicBezTo>
                      <a:pt x="1736" y="4798"/>
                      <a:pt x="1726" y="4778"/>
                      <a:pt x="1706" y="4758"/>
                    </a:cubicBezTo>
                    <a:cubicBezTo>
                      <a:pt x="1680" y="4714"/>
                      <a:pt x="1646" y="4655"/>
                      <a:pt x="1679" y="4655"/>
                    </a:cubicBezTo>
                    <a:cubicBezTo>
                      <a:pt x="1684" y="4655"/>
                      <a:pt x="1689" y="4657"/>
                      <a:pt x="1696" y="4659"/>
                    </a:cubicBezTo>
                    <a:cubicBezTo>
                      <a:pt x="1716" y="4669"/>
                      <a:pt x="1726" y="4669"/>
                      <a:pt x="1736" y="4679"/>
                    </a:cubicBezTo>
                    <a:cubicBezTo>
                      <a:pt x="1786" y="4699"/>
                      <a:pt x="1786" y="4718"/>
                      <a:pt x="1825" y="4728"/>
                    </a:cubicBezTo>
                    <a:cubicBezTo>
                      <a:pt x="1845" y="4732"/>
                      <a:pt x="1862" y="4735"/>
                      <a:pt x="1873" y="4735"/>
                    </a:cubicBezTo>
                    <a:cubicBezTo>
                      <a:pt x="1895" y="4735"/>
                      <a:pt x="1895" y="4722"/>
                      <a:pt x="1855" y="4669"/>
                    </a:cubicBezTo>
                    <a:cubicBezTo>
                      <a:pt x="1806" y="4589"/>
                      <a:pt x="1706" y="4560"/>
                      <a:pt x="1806" y="4560"/>
                    </a:cubicBezTo>
                    <a:cubicBezTo>
                      <a:pt x="1813" y="4560"/>
                      <a:pt x="1819" y="4561"/>
                      <a:pt x="1825" y="4561"/>
                    </a:cubicBezTo>
                    <a:cubicBezTo>
                      <a:pt x="1866" y="4561"/>
                      <a:pt x="1881" y="4545"/>
                      <a:pt x="1892" y="4545"/>
                    </a:cubicBezTo>
                    <a:cubicBezTo>
                      <a:pt x="1901" y="4545"/>
                      <a:pt x="1907" y="4557"/>
                      <a:pt x="1925" y="4599"/>
                    </a:cubicBezTo>
                    <a:cubicBezTo>
                      <a:pt x="1953" y="4664"/>
                      <a:pt x="1987" y="4734"/>
                      <a:pt x="1996" y="4734"/>
                    </a:cubicBezTo>
                    <a:cubicBezTo>
                      <a:pt x="2000" y="4734"/>
                      <a:pt x="1999" y="4723"/>
                      <a:pt x="1994" y="4699"/>
                    </a:cubicBezTo>
                    <a:cubicBezTo>
                      <a:pt x="1974" y="4609"/>
                      <a:pt x="1964" y="4629"/>
                      <a:pt x="1964" y="4570"/>
                    </a:cubicBezTo>
                    <a:cubicBezTo>
                      <a:pt x="1964" y="4519"/>
                      <a:pt x="1943" y="4432"/>
                      <a:pt x="1967" y="4432"/>
                    </a:cubicBezTo>
                    <a:cubicBezTo>
                      <a:pt x="1971" y="4432"/>
                      <a:pt x="1977" y="4435"/>
                      <a:pt x="1984" y="4441"/>
                    </a:cubicBezTo>
                    <a:cubicBezTo>
                      <a:pt x="2044" y="4480"/>
                      <a:pt x="2073" y="4510"/>
                      <a:pt x="2083" y="4560"/>
                    </a:cubicBezTo>
                    <a:cubicBezTo>
                      <a:pt x="2091" y="4609"/>
                      <a:pt x="2119" y="4704"/>
                      <a:pt x="2146" y="4704"/>
                    </a:cubicBezTo>
                    <a:cubicBezTo>
                      <a:pt x="2151" y="4704"/>
                      <a:pt x="2157" y="4699"/>
                      <a:pt x="2163" y="4689"/>
                    </a:cubicBezTo>
                    <a:cubicBezTo>
                      <a:pt x="2192" y="4629"/>
                      <a:pt x="2202" y="4639"/>
                      <a:pt x="2163" y="4530"/>
                    </a:cubicBezTo>
                    <a:cubicBezTo>
                      <a:pt x="2133" y="4431"/>
                      <a:pt x="2093" y="4411"/>
                      <a:pt x="2133" y="4401"/>
                    </a:cubicBezTo>
                    <a:cubicBezTo>
                      <a:pt x="2137" y="4400"/>
                      <a:pt x="2141" y="4400"/>
                      <a:pt x="2145" y="4400"/>
                    </a:cubicBezTo>
                    <a:cubicBezTo>
                      <a:pt x="2178" y="4400"/>
                      <a:pt x="2204" y="4437"/>
                      <a:pt x="2222" y="4490"/>
                    </a:cubicBezTo>
                    <a:cubicBezTo>
                      <a:pt x="2252" y="4550"/>
                      <a:pt x="2262" y="4570"/>
                      <a:pt x="2291" y="4629"/>
                    </a:cubicBezTo>
                    <a:cubicBezTo>
                      <a:pt x="2319" y="4671"/>
                      <a:pt x="2347" y="4726"/>
                      <a:pt x="2361" y="4726"/>
                    </a:cubicBezTo>
                    <a:cubicBezTo>
                      <a:pt x="2367" y="4726"/>
                      <a:pt x="2371" y="4716"/>
                      <a:pt x="2371" y="4689"/>
                    </a:cubicBezTo>
                    <a:cubicBezTo>
                      <a:pt x="2371" y="4589"/>
                      <a:pt x="2281" y="4570"/>
                      <a:pt x="2331" y="4530"/>
                    </a:cubicBezTo>
                    <a:cubicBezTo>
                      <a:pt x="2346" y="4520"/>
                      <a:pt x="2362" y="4517"/>
                      <a:pt x="2376" y="4517"/>
                    </a:cubicBezTo>
                    <a:cubicBezTo>
                      <a:pt x="2396" y="4517"/>
                      <a:pt x="2415" y="4523"/>
                      <a:pt x="2428" y="4523"/>
                    </a:cubicBezTo>
                    <a:cubicBezTo>
                      <a:pt x="2442" y="4523"/>
                      <a:pt x="2450" y="4516"/>
                      <a:pt x="2450" y="4490"/>
                    </a:cubicBezTo>
                    <a:cubicBezTo>
                      <a:pt x="2440" y="4421"/>
                      <a:pt x="2460" y="4391"/>
                      <a:pt x="2391" y="4391"/>
                    </a:cubicBezTo>
                    <a:cubicBezTo>
                      <a:pt x="2338" y="4391"/>
                      <a:pt x="2294" y="4422"/>
                      <a:pt x="2273" y="4422"/>
                    </a:cubicBezTo>
                    <a:cubicBezTo>
                      <a:pt x="2263" y="4422"/>
                      <a:pt x="2258" y="4414"/>
                      <a:pt x="2262" y="4391"/>
                    </a:cubicBezTo>
                    <a:cubicBezTo>
                      <a:pt x="2281" y="4322"/>
                      <a:pt x="2321" y="4302"/>
                      <a:pt x="2341" y="4292"/>
                    </a:cubicBezTo>
                    <a:cubicBezTo>
                      <a:pt x="2361" y="4292"/>
                      <a:pt x="2331" y="4233"/>
                      <a:pt x="2331" y="4233"/>
                    </a:cubicBezTo>
                    <a:cubicBezTo>
                      <a:pt x="2331" y="4233"/>
                      <a:pt x="2163" y="4213"/>
                      <a:pt x="2133" y="4163"/>
                    </a:cubicBezTo>
                    <a:cubicBezTo>
                      <a:pt x="2117" y="4116"/>
                      <a:pt x="2158" y="4062"/>
                      <a:pt x="2135" y="4062"/>
                    </a:cubicBezTo>
                    <a:cubicBezTo>
                      <a:pt x="2129" y="4062"/>
                      <a:pt x="2119" y="4066"/>
                      <a:pt x="2103" y="4074"/>
                    </a:cubicBezTo>
                    <a:cubicBezTo>
                      <a:pt x="2043" y="4096"/>
                      <a:pt x="2023" y="4170"/>
                      <a:pt x="1986" y="4170"/>
                    </a:cubicBezTo>
                    <a:cubicBezTo>
                      <a:pt x="1975" y="4170"/>
                      <a:pt x="1961" y="4163"/>
                      <a:pt x="1944" y="4143"/>
                    </a:cubicBezTo>
                    <a:cubicBezTo>
                      <a:pt x="1865" y="4074"/>
                      <a:pt x="1895" y="4054"/>
                      <a:pt x="1855" y="4014"/>
                    </a:cubicBezTo>
                    <a:cubicBezTo>
                      <a:pt x="1825" y="3975"/>
                      <a:pt x="1815" y="3975"/>
                      <a:pt x="1786" y="3945"/>
                    </a:cubicBezTo>
                    <a:cubicBezTo>
                      <a:pt x="1768" y="3928"/>
                      <a:pt x="1797" y="3872"/>
                      <a:pt x="1817" y="3872"/>
                    </a:cubicBezTo>
                    <a:cubicBezTo>
                      <a:pt x="1820" y="3872"/>
                      <a:pt x="1823" y="3873"/>
                      <a:pt x="1825" y="3876"/>
                    </a:cubicBezTo>
                    <a:cubicBezTo>
                      <a:pt x="1845" y="3885"/>
                      <a:pt x="1835" y="3945"/>
                      <a:pt x="1895" y="3985"/>
                    </a:cubicBezTo>
                    <a:cubicBezTo>
                      <a:pt x="1928" y="4004"/>
                      <a:pt x="1965" y="4050"/>
                      <a:pt x="1972" y="4050"/>
                    </a:cubicBezTo>
                    <a:cubicBezTo>
                      <a:pt x="1975" y="4050"/>
                      <a:pt x="1971" y="4038"/>
                      <a:pt x="1954" y="4004"/>
                    </a:cubicBezTo>
                    <a:cubicBezTo>
                      <a:pt x="1905" y="3915"/>
                      <a:pt x="1875" y="3915"/>
                      <a:pt x="1885" y="3846"/>
                    </a:cubicBezTo>
                    <a:cubicBezTo>
                      <a:pt x="1900" y="3787"/>
                      <a:pt x="1920" y="3718"/>
                      <a:pt x="1941" y="3718"/>
                    </a:cubicBezTo>
                    <a:cubicBezTo>
                      <a:pt x="1949" y="3718"/>
                      <a:pt x="1956" y="3726"/>
                      <a:pt x="1964" y="3747"/>
                    </a:cubicBezTo>
                    <a:cubicBezTo>
                      <a:pt x="1994" y="3836"/>
                      <a:pt x="1944" y="3866"/>
                      <a:pt x="2014" y="3925"/>
                    </a:cubicBezTo>
                    <a:cubicBezTo>
                      <a:pt x="2037" y="3945"/>
                      <a:pt x="2058" y="3955"/>
                      <a:pt x="2072" y="3955"/>
                    </a:cubicBezTo>
                    <a:cubicBezTo>
                      <a:pt x="2100" y="3955"/>
                      <a:pt x="2106" y="3918"/>
                      <a:pt x="2073" y="3846"/>
                    </a:cubicBezTo>
                    <a:cubicBezTo>
                      <a:pt x="2033" y="3750"/>
                      <a:pt x="1980" y="3673"/>
                      <a:pt x="2003" y="3673"/>
                    </a:cubicBezTo>
                    <a:cubicBezTo>
                      <a:pt x="2009" y="3673"/>
                      <a:pt x="2018" y="3678"/>
                      <a:pt x="2034" y="3687"/>
                    </a:cubicBezTo>
                    <a:cubicBezTo>
                      <a:pt x="2103" y="3747"/>
                      <a:pt x="2083" y="3727"/>
                      <a:pt x="2123" y="3796"/>
                    </a:cubicBezTo>
                    <a:cubicBezTo>
                      <a:pt x="2152" y="3847"/>
                      <a:pt x="2217" y="3970"/>
                      <a:pt x="2235" y="3970"/>
                    </a:cubicBezTo>
                    <a:cubicBezTo>
                      <a:pt x="2242" y="3970"/>
                      <a:pt x="2243" y="3952"/>
                      <a:pt x="2232" y="3905"/>
                    </a:cubicBezTo>
                    <a:cubicBezTo>
                      <a:pt x="2202" y="3737"/>
                      <a:pt x="2182" y="3786"/>
                      <a:pt x="2143" y="3677"/>
                    </a:cubicBezTo>
                    <a:cubicBezTo>
                      <a:pt x="2113" y="3568"/>
                      <a:pt x="2123" y="3459"/>
                      <a:pt x="2073" y="3449"/>
                    </a:cubicBezTo>
                    <a:cubicBezTo>
                      <a:pt x="2068" y="3448"/>
                      <a:pt x="2062" y="3447"/>
                      <a:pt x="2056" y="3447"/>
                    </a:cubicBezTo>
                    <a:cubicBezTo>
                      <a:pt x="2020" y="3447"/>
                      <a:pt x="1980" y="3469"/>
                      <a:pt x="1954" y="3469"/>
                    </a:cubicBezTo>
                    <a:cubicBezTo>
                      <a:pt x="1936" y="3469"/>
                      <a:pt x="1902" y="3387"/>
                      <a:pt x="1940" y="3387"/>
                    </a:cubicBezTo>
                    <a:cubicBezTo>
                      <a:pt x="1944" y="3387"/>
                      <a:pt x="1949" y="3388"/>
                      <a:pt x="1954" y="3390"/>
                    </a:cubicBezTo>
                    <a:cubicBezTo>
                      <a:pt x="1980" y="3398"/>
                      <a:pt x="2010" y="3409"/>
                      <a:pt x="2028" y="3409"/>
                    </a:cubicBezTo>
                    <a:cubicBezTo>
                      <a:pt x="2051" y="3409"/>
                      <a:pt x="2054" y="3392"/>
                      <a:pt x="2004" y="3330"/>
                    </a:cubicBezTo>
                    <a:cubicBezTo>
                      <a:pt x="1930" y="3240"/>
                      <a:pt x="1877" y="3184"/>
                      <a:pt x="1894" y="3184"/>
                    </a:cubicBezTo>
                    <a:cubicBezTo>
                      <a:pt x="1898" y="3184"/>
                      <a:pt x="1904" y="3186"/>
                      <a:pt x="1915" y="3191"/>
                    </a:cubicBezTo>
                    <a:cubicBezTo>
                      <a:pt x="1964" y="3211"/>
                      <a:pt x="2063" y="3340"/>
                      <a:pt x="2083" y="3350"/>
                    </a:cubicBezTo>
                    <a:cubicBezTo>
                      <a:pt x="2091" y="3354"/>
                      <a:pt x="2104" y="3362"/>
                      <a:pt x="2113" y="3362"/>
                    </a:cubicBezTo>
                    <a:cubicBezTo>
                      <a:pt x="2130" y="3362"/>
                      <a:pt x="2136" y="3340"/>
                      <a:pt x="2093" y="3241"/>
                    </a:cubicBezTo>
                    <a:cubicBezTo>
                      <a:pt x="2024" y="3082"/>
                      <a:pt x="2034" y="3072"/>
                      <a:pt x="2004" y="3023"/>
                    </a:cubicBezTo>
                    <a:cubicBezTo>
                      <a:pt x="1988" y="2992"/>
                      <a:pt x="1985" y="2900"/>
                      <a:pt x="1956" y="2900"/>
                    </a:cubicBezTo>
                    <a:cubicBezTo>
                      <a:pt x="1947" y="2900"/>
                      <a:pt x="1937" y="2907"/>
                      <a:pt x="1925" y="2924"/>
                    </a:cubicBezTo>
                    <a:cubicBezTo>
                      <a:pt x="1886" y="2975"/>
                      <a:pt x="1864" y="3013"/>
                      <a:pt x="1838" y="3013"/>
                    </a:cubicBezTo>
                    <a:cubicBezTo>
                      <a:pt x="1823" y="3013"/>
                      <a:pt x="1807" y="3002"/>
                      <a:pt x="1786" y="2973"/>
                    </a:cubicBezTo>
                    <a:cubicBezTo>
                      <a:pt x="1736" y="2884"/>
                      <a:pt x="1756" y="2805"/>
                      <a:pt x="1677" y="2785"/>
                    </a:cubicBezTo>
                    <a:cubicBezTo>
                      <a:pt x="1597" y="2755"/>
                      <a:pt x="1568" y="2745"/>
                      <a:pt x="1568" y="2715"/>
                    </a:cubicBezTo>
                    <a:cubicBezTo>
                      <a:pt x="1568" y="2696"/>
                      <a:pt x="1568" y="2656"/>
                      <a:pt x="1587" y="2626"/>
                    </a:cubicBezTo>
                    <a:cubicBezTo>
                      <a:pt x="1595" y="2605"/>
                      <a:pt x="1607" y="2589"/>
                      <a:pt x="1624" y="2589"/>
                    </a:cubicBezTo>
                    <a:cubicBezTo>
                      <a:pt x="1631" y="2589"/>
                      <a:pt x="1639" y="2591"/>
                      <a:pt x="1647" y="2597"/>
                    </a:cubicBezTo>
                    <a:lnTo>
                      <a:pt x="1657" y="2597"/>
                    </a:lnTo>
                    <a:cubicBezTo>
                      <a:pt x="1716" y="2626"/>
                      <a:pt x="1706" y="2636"/>
                      <a:pt x="1756" y="2725"/>
                    </a:cubicBezTo>
                    <a:cubicBezTo>
                      <a:pt x="1784" y="2776"/>
                      <a:pt x="1823" y="2805"/>
                      <a:pt x="1844" y="2805"/>
                    </a:cubicBezTo>
                    <a:cubicBezTo>
                      <a:pt x="1861" y="2805"/>
                      <a:pt x="1868" y="2789"/>
                      <a:pt x="1855" y="2755"/>
                    </a:cubicBezTo>
                    <a:cubicBezTo>
                      <a:pt x="1841" y="2700"/>
                      <a:pt x="1852" y="2634"/>
                      <a:pt x="1880" y="2634"/>
                    </a:cubicBezTo>
                    <a:cubicBezTo>
                      <a:pt x="1892" y="2634"/>
                      <a:pt x="1907" y="2646"/>
                      <a:pt x="1925" y="2676"/>
                    </a:cubicBezTo>
                    <a:cubicBezTo>
                      <a:pt x="1984" y="2785"/>
                      <a:pt x="2004" y="2795"/>
                      <a:pt x="2083" y="2864"/>
                    </a:cubicBezTo>
                    <a:cubicBezTo>
                      <a:pt x="2122" y="2898"/>
                      <a:pt x="2169" y="2915"/>
                      <a:pt x="2196" y="2915"/>
                    </a:cubicBezTo>
                    <a:cubicBezTo>
                      <a:pt x="2224" y="2915"/>
                      <a:pt x="2229" y="2895"/>
                      <a:pt x="2172" y="2854"/>
                    </a:cubicBezTo>
                    <a:cubicBezTo>
                      <a:pt x="2053" y="2775"/>
                      <a:pt x="2014" y="2725"/>
                      <a:pt x="2024" y="2696"/>
                    </a:cubicBezTo>
                    <a:cubicBezTo>
                      <a:pt x="2024" y="2670"/>
                      <a:pt x="2009" y="2588"/>
                      <a:pt x="2066" y="2588"/>
                    </a:cubicBezTo>
                    <a:cubicBezTo>
                      <a:pt x="2076" y="2588"/>
                      <a:pt x="2088" y="2591"/>
                      <a:pt x="2103" y="2597"/>
                    </a:cubicBezTo>
                    <a:cubicBezTo>
                      <a:pt x="2142" y="2618"/>
                      <a:pt x="2180" y="2631"/>
                      <a:pt x="2204" y="2631"/>
                    </a:cubicBezTo>
                    <a:cubicBezTo>
                      <a:pt x="2235" y="2631"/>
                      <a:pt x="2245" y="2611"/>
                      <a:pt x="2212" y="2567"/>
                    </a:cubicBezTo>
                    <a:cubicBezTo>
                      <a:pt x="2152" y="2498"/>
                      <a:pt x="2106" y="2444"/>
                      <a:pt x="2044" y="2444"/>
                    </a:cubicBezTo>
                    <a:cubicBezTo>
                      <a:pt x="2034" y="2444"/>
                      <a:pt x="2024" y="2445"/>
                      <a:pt x="2014" y="2448"/>
                    </a:cubicBezTo>
                    <a:cubicBezTo>
                      <a:pt x="1956" y="2462"/>
                      <a:pt x="1898" y="2492"/>
                      <a:pt x="1856" y="2492"/>
                    </a:cubicBezTo>
                    <a:cubicBezTo>
                      <a:pt x="1840" y="2492"/>
                      <a:pt x="1826" y="2488"/>
                      <a:pt x="1815" y="2478"/>
                    </a:cubicBezTo>
                    <a:cubicBezTo>
                      <a:pt x="1786" y="2448"/>
                      <a:pt x="1756" y="2418"/>
                      <a:pt x="1726" y="2408"/>
                    </a:cubicBezTo>
                    <a:cubicBezTo>
                      <a:pt x="1716" y="2398"/>
                      <a:pt x="1706" y="2398"/>
                      <a:pt x="1696" y="2398"/>
                    </a:cubicBezTo>
                    <a:cubicBezTo>
                      <a:pt x="1667" y="2388"/>
                      <a:pt x="1627" y="2378"/>
                      <a:pt x="1617" y="2349"/>
                    </a:cubicBezTo>
                    <a:cubicBezTo>
                      <a:pt x="1607" y="2339"/>
                      <a:pt x="1607" y="2329"/>
                      <a:pt x="1627" y="2309"/>
                    </a:cubicBezTo>
                    <a:cubicBezTo>
                      <a:pt x="1687" y="2259"/>
                      <a:pt x="1716" y="2140"/>
                      <a:pt x="1716" y="2140"/>
                    </a:cubicBezTo>
                    <a:cubicBezTo>
                      <a:pt x="1716" y="2140"/>
                      <a:pt x="1710" y="2018"/>
                      <a:pt x="1736" y="2018"/>
                    </a:cubicBezTo>
                    <a:cubicBezTo>
                      <a:pt x="1743" y="2018"/>
                      <a:pt x="1753" y="2028"/>
                      <a:pt x="1766" y="2051"/>
                    </a:cubicBezTo>
                    <a:cubicBezTo>
                      <a:pt x="1816" y="2152"/>
                      <a:pt x="1852" y="2217"/>
                      <a:pt x="1874" y="2217"/>
                    </a:cubicBezTo>
                    <a:cubicBezTo>
                      <a:pt x="1878" y="2217"/>
                      <a:pt x="1882" y="2214"/>
                      <a:pt x="1885" y="2210"/>
                    </a:cubicBezTo>
                    <a:cubicBezTo>
                      <a:pt x="1900" y="2187"/>
                      <a:pt x="1903" y="2143"/>
                      <a:pt x="1913" y="2143"/>
                    </a:cubicBezTo>
                    <a:cubicBezTo>
                      <a:pt x="1916" y="2143"/>
                      <a:pt x="1920" y="2148"/>
                      <a:pt x="1925" y="2160"/>
                    </a:cubicBezTo>
                    <a:cubicBezTo>
                      <a:pt x="1933" y="2182"/>
                      <a:pt x="1957" y="2196"/>
                      <a:pt x="1975" y="2196"/>
                    </a:cubicBezTo>
                    <a:cubicBezTo>
                      <a:pt x="1999" y="2196"/>
                      <a:pt x="2013" y="2172"/>
                      <a:pt x="1974" y="2111"/>
                    </a:cubicBezTo>
                    <a:cubicBezTo>
                      <a:pt x="1907" y="2027"/>
                      <a:pt x="1869" y="1965"/>
                      <a:pt x="1835" y="1965"/>
                    </a:cubicBezTo>
                    <a:cubicBezTo>
                      <a:pt x="1828" y="1965"/>
                      <a:pt x="1822" y="1967"/>
                      <a:pt x="1815" y="1972"/>
                    </a:cubicBezTo>
                    <a:cubicBezTo>
                      <a:pt x="1809" y="1980"/>
                      <a:pt x="1805" y="1984"/>
                      <a:pt x="1801" y="1984"/>
                    </a:cubicBezTo>
                    <a:cubicBezTo>
                      <a:pt x="1786" y="1984"/>
                      <a:pt x="1781" y="1930"/>
                      <a:pt x="1726" y="1883"/>
                    </a:cubicBezTo>
                    <a:cubicBezTo>
                      <a:pt x="1696" y="1863"/>
                      <a:pt x="1677" y="1853"/>
                      <a:pt x="1667" y="1843"/>
                    </a:cubicBezTo>
                    <a:cubicBezTo>
                      <a:pt x="1644" y="1843"/>
                      <a:pt x="1625" y="1849"/>
                      <a:pt x="1608" y="1849"/>
                    </a:cubicBezTo>
                    <a:cubicBezTo>
                      <a:pt x="1596" y="1849"/>
                      <a:pt x="1586" y="1846"/>
                      <a:pt x="1578" y="1833"/>
                    </a:cubicBezTo>
                    <a:cubicBezTo>
                      <a:pt x="1568" y="1823"/>
                      <a:pt x="1548" y="1813"/>
                      <a:pt x="1538" y="1803"/>
                    </a:cubicBezTo>
                    <a:cubicBezTo>
                      <a:pt x="1488" y="1774"/>
                      <a:pt x="1419" y="1734"/>
                      <a:pt x="1488" y="1684"/>
                    </a:cubicBezTo>
                    <a:cubicBezTo>
                      <a:pt x="1498" y="1684"/>
                      <a:pt x="1508" y="1674"/>
                      <a:pt x="1518" y="1664"/>
                    </a:cubicBezTo>
                    <a:cubicBezTo>
                      <a:pt x="1558" y="1638"/>
                      <a:pt x="1584" y="1620"/>
                      <a:pt x="1606" y="1620"/>
                    </a:cubicBezTo>
                    <a:cubicBezTo>
                      <a:pt x="1617" y="1620"/>
                      <a:pt x="1627" y="1625"/>
                      <a:pt x="1637" y="1635"/>
                    </a:cubicBezTo>
                    <a:cubicBezTo>
                      <a:pt x="1662" y="1660"/>
                      <a:pt x="1704" y="1694"/>
                      <a:pt x="1739" y="1694"/>
                    </a:cubicBezTo>
                    <a:cubicBezTo>
                      <a:pt x="1758" y="1694"/>
                      <a:pt x="1775" y="1683"/>
                      <a:pt x="1786" y="1655"/>
                    </a:cubicBezTo>
                    <a:cubicBezTo>
                      <a:pt x="1806" y="1575"/>
                      <a:pt x="1865" y="1645"/>
                      <a:pt x="1845" y="1565"/>
                    </a:cubicBezTo>
                    <a:cubicBezTo>
                      <a:pt x="1830" y="1495"/>
                      <a:pt x="1808" y="1431"/>
                      <a:pt x="1775" y="1431"/>
                    </a:cubicBezTo>
                    <a:cubicBezTo>
                      <a:pt x="1766" y="1431"/>
                      <a:pt x="1757" y="1436"/>
                      <a:pt x="1746" y="1446"/>
                    </a:cubicBezTo>
                    <a:cubicBezTo>
                      <a:pt x="1726" y="1471"/>
                      <a:pt x="1709" y="1486"/>
                      <a:pt x="1699" y="1486"/>
                    </a:cubicBezTo>
                    <a:cubicBezTo>
                      <a:pt x="1689" y="1486"/>
                      <a:pt x="1687" y="1471"/>
                      <a:pt x="1696" y="1436"/>
                    </a:cubicBezTo>
                    <a:cubicBezTo>
                      <a:pt x="1713" y="1379"/>
                      <a:pt x="1816" y="1282"/>
                      <a:pt x="1781" y="1282"/>
                    </a:cubicBezTo>
                    <a:cubicBezTo>
                      <a:pt x="1773" y="1282"/>
                      <a:pt x="1759" y="1287"/>
                      <a:pt x="1736" y="1298"/>
                    </a:cubicBezTo>
                    <a:cubicBezTo>
                      <a:pt x="1617" y="1347"/>
                      <a:pt x="1587" y="1377"/>
                      <a:pt x="1597" y="1436"/>
                    </a:cubicBezTo>
                    <a:cubicBezTo>
                      <a:pt x="1609" y="1471"/>
                      <a:pt x="1571" y="1512"/>
                      <a:pt x="1540" y="1512"/>
                    </a:cubicBezTo>
                    <a:cubicBezTo>
                      <a:pt x="1518" y="1512"/>
                      <a:pt x="1500" y="1489"/>
                      <a:pt x="1508" y="1426"/>
                    </a:cubicBezTo>
                    <a:cubicBezTo>
                      <a:pt x="1518" y="1285"/>
                      <a:pt x="1500" y="1188"/>
                      <a:pt x="1567" y="1188"/>
                    </a:cubicBezTo>
                    <a:cubicBezTo>
                      <a:pt x="1570" y="1188"/>
                      <a:pt x="1574" y="1188"/>
                      <a:pt x="1578" y="1189"/>
                    </a:cubicBezTo>
                    <a:cubicBezTo>
                      <a:pt x="1667" y="1189"/>
                      <a:pt x="1637" y="1169"/>
                      <a:pt x="1677" y="1099"/>
                    </a:cubicBezTo>
                    <a:cubicBezTo>
                      <a:pt x="1716" y="1040"/>
                      <a:pt x="1845" y="1109"/>
                      <a:pt x="1766" y="1020"/>
                    </a:cubicBezTo>
                    <a:cubicBezTo>
                      <a:pt x="1746" y="997"/>
                      <a:pt x="1729" y="989"/>
                      <a:pt x="1713" y="989"/>
                    </a:cubicBezTo>
                    <a:cubicBezTo>
                      <a:pt x="1673" y="989"/>
                      <a:pt x="1643" y="1040"/>
                      <a:pt x="1607" y="1040"/>
                    </a:cubicBezTo>
                    <a:cubicBezTo>
                      <a:pt x="1558" y="1040"/>
                      <a:pt x="1518" y="921"/>
                      <a:pt x="1568" y="881"/>
                    </a:cubicBezTo>
                    <a:cubicBezTo>
                      <a:pt x="1621" y="855"/>
                      <a:pt x="1595" y="820"/>
                      <a:pt x="1560" y="820"/>
                    </a:cubicBezTo>
                    <a:cubicBezTo>
                      <a:pt x="1556" y="820"/>
                      <a:pt x="1552" y="821"/>
                      <a:pt x="1548" y="822"/>
                    </a:cubicBezTo>
                    <a:cubicBezTo>
                      <a:pt x="1537" y="829"/>
                      <a:pt x="1521" y="833"/>
                      <a:pt x="1505" y="833"/>
                    </a:cubicBezTo>
                    <a:cubicBezTo>
                      <a:pt x="1475" y="833"/>
                      <a:pt x="1446" y="817"/>
                      <a:pt x="1459" y="772"/>
                    </a:cubicBezTo>
                    <a:cubicBezTo>
                      <a:pt x="1498" y="693"/>
                      <a:pt x="1409" y="663"/>
                      <a:pt x="1399" y="643"/>
                    </a:cubicBezTo>
                    <a:cubicBezTo>
                      <a:pt x="1389" y="643"/>
                      <a:pt x="1399" y="623"/>
                      <a:pt x="1409" y="613"/>
                    </a:cubicBezTo>
                    <a:cubicBezTo>
                      <a:pt x="1419" y="594"/>
                      <a:pt x="1439" y="574"/>
                      <a:pt x="1468" y="574"/>
                    </a:cubicBezTo>
                    <a:cubicBezTo>
                      <a:pt x="1472" y="575"/>
                      <a:pt x="1475" y="575"/>
                      <a:pt x="1478" y="575"/>
                    </a:cubicBezTo>
                    <a:cubicBezTo>
                      <a:pt x="1508" y="575"/>
                      <a:pt x="1533" y="540"/>
                      <a:pt x="1502" y="540"/>
                    </a:cubicBezTo>
                    <a:cubicBezTo>
                      <a:pt x="1496" y="540"/>
                      <a:pt x="1488" y="541"/>
                      <a:pt x="1478" y="544"/>
                    </a:cubicBezTo>
                    <a:cubicBezTo>
                      <a:pt x="1436" y="544"/>
                      <a:pt x="1412" y="559"/>
                      <a:pt x="1400" y="559"/>
                    </a:cubicBezTo>
                    <a:cubicBezTo>
                      <a:pt x="1392" y="559"/>
                      <a:pt x="1389" y="553"/>
                      <a:pt x="1389" y="534"/>
                    </a:cubicBezTo>
                    <a:cubicBezTo>
                      <a:pt x="1389" y="524"/>
                      <a:pt x="1379" y="514"/>
                      <a:pt x="1379" y="504"/>
                    </a:cubicBezTo>
                    <a:cubicBezTo>
                      <a:pt x="1379" y="445"/>
                      <a:pt x="1389" y="435"/>
                      <a:pt x="1369" y="385"/>
                    </a:cubicBezTo>
                    <a:cubicBezTo>
                      <a:pt x="1354" y="348"/>
                      <a:pt x="1322" y="153"/>
                      <a:pt x="1308" y="153"/>
                    </a:cubicBezTo>
                    <a:cubicBezTo>
                      <a:pt x="1303" y="153"/>
                      <a:pt x="1300" y="173"/>
                      <a:pt x="1300" y="227"/>
                    </a:cubicBezTo>
                    <a:lnTo>
                      <a:pt x="1300" y="68"/>
                    </a:lnTo>
                    <a:cubicBezTo>
                      <a:pt x="1300" y="20"/>
                      <a:pt x="1299" y="1"/>
                      <a:pt x="12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7" name="Google Shape;4977;p31"/>
              <p:cNvSpPr/>
              <p:nvPr/>
            </p:nvSpPr>
            <p:spPr>
              <a:xfrm>
                <a:off x="10647865" y="42942"/>
                <a:ext cx="3381" cy="3865"/>
              </a:xfrm>
              <a:custGeom>
                <a:avLst/>
                <a:gdLst/>
                <a:ahLst/>
                <a:cxnLst/>
                <a:rect l="l" t="t" r="r" b="b"/>
                <a:pathLst>
                  <a:path w="21" h="24" extrusionOk="0">
                    <a:moveTo>
                      <a:pt x="1" y="0"/>
                    </a:moveTo>
                    <a:cubicBezTo>
                      <a:pt x="1" y="15"/>
                      <a:pt x="6" y="24"/>
                      <a:pt x="13" y="24"/>
                    </a:cubicBezTo>
                    <a:cubicBezTo>
                      <a:pt x="15" y="24"/>
                      <a:pt x="18" y="23"/>
                      <a:pt x="20" y="20"/>
                    </a:cubicBezTo>
                    <a:cubicBezTo>
                      <a:pt x="20" y="10"/>
                      <a:pt x="1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8" name="Google Shape;4978;p31"/>
              <p:cNvSpPr/>
              <p:nvPr/>
            </p:nvSpPr>
            <p:spPr>
              <a:xfrm>
                <a:off x="11835733" y="-591007"/>
                <a:ext cx="9822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61" h="21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11"/>
                    </a:cubicBezTo>
                    <a:cubicBezTo>
                      <a:pt x="1" y="11"/>
                      <a:pt x="1" y="11"/>
                      <a:pt x="11" y="21"/>
                    </a:cubicBezTo>
                    <a:cubicBezTo>
                      <a:pt x="30" y="11"/>
                      <a:pt x="40" y="1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9" name="Google Shape;4979;p31"/>
              <p:cNvSpPr/>
              <p:nvPr/>
            </p:nvSpPr>
            <p:spPr>
              <a:xfrm>
                <a:off x="11818181" y="-727876"/>
                <a:ext cx="4992" cy="1449"/>
              </a:xfrm>
              <a:custGeom>
                <a:avLst/>
                <a:gdLst/>
                <a:ahLst/>
                <a:cxnLst/>
                <a:rect l="l" t="t" r="r" b="b"/>
                <a:pathLst>
                  <a:path w="31" h="9" extrusionOk="0">
                    <a:moveTo>
                      <a:pt x="15" y="1"/>
                    </a:moveTo>
                    <a:cubicBezTo>
                      <a:pt x="11" y="1"/>
                      <a:pt x="6" y="3"/>
                      <a:pt x="1" y="8"/>
                    </a:cubicBezTo>
                    <a:lnTo>
                      <a:pt x="30" y="8"/>
                    </a:lnTo>
                    <a:cubicBezTo>
                      <a:pt x="25" y="3"/>
                      <a:pt x="20" y="1"/>
                      <a:pt x="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0" name="Google Shape;4980;p31"/>
              <p:cNvSpPr/>
              <p:nvPr/>
            </p:nvSpPr>
            <p:spPr>
              <a:xfrm>
                <a:off x="11799019" y="-839949"/>
                <a:ext cx="9822" cy="4831"/>
              </a:xfrm>
              <a:custGeom>
                <a:avLst/>
                <a:gdLst/>
                <a:ahLst/>
                <a:cxnLst/>
                <a:rect l="l" t="t" r="r" b="b"/>
                <a:pathLst>
                  <a:path w="61" h="30" extrusionOk="0">
                    <a:moveTo>
                      <a:pt x="40" y="0"/>
                    </a:moveTo>
                    <a:cubicBezTo>
                      <a:pt x="20" y="10"/>
                      <a:pt x="11" y="20"/>
                      <a:pt x="1" y="30"/>
                    </a:cubicBezTo>
                    <a:cubicBezTo>
                      <a:pt x="20" y="30"/>
                      <a:pt x="40" y="20"/>
                      <a:pt x="60" y="10"/>
                    </a:cubicBezTo>
                    <a:cubicBezTo>
                      <a:pt x="60" y="0"/>
                      <a:pt x="50" y="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1" name="Google Shape;4981;p31"/>
              <p:cNvSpPr/>
              <p:nvPr/>
            </p:nvSpPr>
            <p:spPr>
              <a:xfrm>
                <a:off x="11824622" y="-889544"/>
                <a:ext cx="16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2" name="Google Shape;4982;p31"/>
              <p:cNvSpPr/>
              <p:nvPr/>
            </p:nvSpPr>
            <p:spPr>
              <a:xfrm>
                <a:off x="11813350" y="-798083"/>
                <a:ext cx="22543" cy="2367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147" extrusionOk="0">
                    <a:moveTo>
                      <a:pt x="41" y="0"/>
                    </a:moveTo>
                    <a:cubicBezTo>
                      <a:pt x="28" y="0"/>
                      <a:pt x="16" y="3"/>
                      <a:pt x="1" y="8"/>
                    </a:cubicBezTo>
                    <a:cubicBezTo>
                      <a:pt x="11" y="18"/>
                      <a:pt x="21" y="47"/>
                      <a:pt x="41" y="77"/>
                    </a:cubicBezTo>
                    <a:cubicBezTo>
                      <a:pt x="60" y="107"/>
                      <a:pt x="80" y="127"/>
                      <a:pt x="100" y="147"/>
                    </a:cubicBezTo>
                    <a:cubicBezTo>
                      <a:pt x="120" y="117"/>
                      <a:pt x="140" y="97"/>
                      <a:pt x="140" y="87"/>
                    </a:cubicBezTo>
                    <a:cubicBezTo>
                      <a:pt x="140" y="77"/>
                      <a:pt x="140" y="67"/>
                      <a:pt x="140" y="57"/>
                    </a:cubicBezTo>
                    <a:cubicBezTo>
                      <a:pt x="130" y="47"/>
                      <a:pt x="120" y="38"/>
                      <a:pt x="110" y="28"/>
                    </a:cubicBezTo>
                    <a:cubicBezTo>
                      <a:pt x="81" y="45"/>
                      <a:pt x="55" y="66"/>
                      <a:pt x="47" y="66"/>
                    </a:cubicBezTo>
                    <a:cubicBezTo>
                      <a:pt x="41" y="66"/>
                      <a:pt x="44" y="56"/>
                      <a:pt x="60" y="28"/>
                    </a:cubicBezTo>
                    <a:cubicBezTo>
                      <a:pt x="70" y="18"/>
                      <a:pt x="70" y="18"/>
                      <a:pt x="80" y="8"/>
                    </a:cubicBezTo>
                    <a:cubicBezTo>
                      <a:pt x="65" y="3"/>
                      <a:pt x="53" y="0"/>
                      <a:pt x="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3" name="Google Shape;4983;p31"/>
              <p:cNvSpPr/>
              <p:nvPr/>
            </p:nvSpPr>
            <p:spPr>
              <a:xfrm>
                <a:off x="11770357" y="-784074"/>
                <a:ext cx="23992" cy="22382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9" extrusionOk="0">
                    <a:moveTo>
                      <a:pt x="129" y="0"/>
                    </a:moveTo>
                    <a:lnTo>
                      <a:pt x="129" y="0"/>
                    </a:lnTo>
                    <a:cubicBezTo>
                      <a:pt x="109" y="10"/>
                      <a:pt x="89" y="20"/>
                      <a:pt x="70" y="40"/>
                    </a:cubicBezTo>
                    <a:cubicBezTo>
                      <a:pt x="10" y="79"/>
                      <a:pt x="0" y="109"/>
                      <a:pt x="10" y="139"/>
                    </a:cubicBezTo>
                    <a:cubicBezTo>
                      <a:pt x="60" y="129"/>
                      <a:pt x="109" y="119"/>
                      <a:pt x="129" y="89"/>
                    </a:cubicBezTo>
                    <a:cubicBezTo>
                      <a:pt x="149" y="50"/>
                      <a:pt x="119" y="10"/>
                      <a:pt x="1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4" name="Google Shape;4984;p31"/>
              <p:cNvSpPr/>
              <p:nvPr/>
            </p:nvSpPr>
            <p:spPr>
              <a:xfrm>
                <a:off x="11637835" y="-757022"/>
                <a:ext cx="17712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30" extrusionOk="0">
                    <a:moveTo>
                      <a:pt x="70" y="1"/>
                    </a:moveTo>
                    <a:cubicBezTo>
                      <a:pt x="50" y="1"/>
                      <a:pt x="40" y="11"/>
                      <a:pt x="30" y="11"/>
                    </a:cubicBezTo>
                    <a:cubicBezTo>
                      <a:pt x="20" y="40"/>
                      <a:pt x="10" y="90"/>
                      <a:pt x="0" y="130"/>
                    </a:cubicBezTo>
                    <a:cubicBezTo>
                      <a:pt x="30" y="100"/>
                      <a:pt x="70" y="80"/>
                      <a:pt x="109" y="50"/>
                    </a:cubicBezTo>
                    <a:cubicBezTo>
                      <a:pt x="99" y="40"/>
                      <a:pt x="89" y="21"/>
                      <a:pt x="79" y="11"/>
                    </a:cubicBezTo>
                    <a:cubicBezTo>
                      <a:pt x="70" y="1"/>
                      <a:pt x="70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5" name="Google Shape;4985;p31"/>
              <p:cNvSpPr/>
              <p:nvPr/>
            </p:nvSpPr>
            <p:spPr>
              <a:xfrm>
                <a:off x="11594198" y="-776183"/>
                <a:ext cx="24636" cy="17873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11" extrusionOk="0">
                    <a:moveTo>
                      <a:pt x="103" y="1"/>
                    </a:moveTo>
                    <a:cubicBezTo>
                      <a:pt x="103" y="1"/>
                      <a:pt x="93" y="11"/>
                      <a:pt x="83" y="11"/>
                    </a:cubicBezTo>
                    <a:cubicBezTo>
                      <a:pt x="1" y="65"/>
                      <a:pt x="32" y="111"/>
                      <a:pt x="82" y="111"/>
                    </a:cubicBezTo>
                    <a:cubicBezTo>
                      <a:pt x="104" y="111"/>
                      <a:pt x="131" y="102"/>
                      <a:pt x="152" y="80"/>
                    </a:cubicBezTo>
                    <a:cubicBezTo>
                      <a:pt x="132" y="60"/>
                      <a:pt x="122" y="30"/>
                      <a:pt x="1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6" name="Google Shape;4986;p31"/>
              <p:cNvSpPr/>
              <p:nvPr/>
            </p:nvSpPr>
            <p:spPr>
              <a:xfrm>
                <a:off x="11784688" y="-927867"/>
                <a:ext cx="38484" cy="86469"/>
              </a:xfrm>
              <a:custGeom>
                <a:avLst/>
                <a:gdLst/>
                <a:ahLst/>
                <a:cxnLst/>
                <a:rect l="l" t="t" r="r" b="b"/>
                <a:pathLst>
                  <a:path w="239" h="537" extrusionOk="0">
                    <a:moveTo>
                      <a:pt x="40" y="1"/>
                    </a:moveTo>
                    <a:cubicBezTo>
                      <a:pt x="10" y="80"/>
                      <a:pt x="20" y="229"/>
                      <a:pt x="10" y="407"/>
                    </a:cubicBezTo>
                    <a:cubicBezTo>
                      <a:pt x="0" y="467"/>
                      <a:pt x="10" y="506"/>
                      <a:pt x="20" y="536"/>
                    </a:cubicBezTo>
                    <a:cubicBezTo>
                      <a:pt x="20" y="526"/>
                      <a:pt x="30" y="526"/>
                      <a:pt x="30" y="516"/>
                    </a:cubicBezTo>
                    <a:cubicBezTo>
                      <a:pt x="70" y="417"/>
                      <a:pt x="60" y="308"/>
                      <a:pt x="109" y="298"/>
                    </a:cubicBezTo>
                    <a:cubicBezTo>
                      <a:pt x="129" y="298"/>
                      <a:pt x="159" y="298"/>
                      <a:pt x="179" y="308"/>
                    </a:cubicBezTo>
                    <a:cubicBezTo>
                      <a:pt x="179" y="298"/>
                      <a:pt x="179" y="298"/>
                      <a:pt x="179" y="298"/>
                    </a:cubicBezTo>
                    <a:cubicBezTo>
                      <a:pt x="179" y="298"/>
                      <a:pt x="179" y="278"/>
                      <a:pt x="179" y="259"/>
                    </a:cubicBezTo>
                    <a:cubicBezTo>
                      <a:pt x="173" y="261"/>
                      <a:pt x="167" y="262"/>
                      <a:pt x="162" y="262"/>
                    </a:cubicBezTo>
                    <a:cubicBezTo>
                      <a:pt x="144" y="262"/>
                      <a:pt x="142" y="244"/>
                      <a:pt x="189" y="189"/>
                    </a:cubicBezTo>
                    <a:cubicBezTo>
                      <a:pt x="199" y="189"/>
                      <a:pt x="199" y="179"/>
                      <a:pt x="199" y="179"/>
                    </a:cubicBezTo>
                    <a:cubicBezTo>
                      <a:pt x="209" y="169"/>
                      <a:pt x="219" y="159"/>
                      <a:pt x="238" y="149"/>
                    </a:cubicBezTo>
                    <a:cubicBezTo>
                      <a:pt x="228" y="130"/>
                      <a:pt x="228" y="110"/>
                      <a:pt x="228" y="100"/>
                    </a:cubicBezTo>
                    <a:cubicBezTo>
                      <a:pt x="169" y="140"/>
                      <a:pt x="119" y="199"/>
                      <a:pt x="109" y="209"/>
                    </a:cubicBezTo>
                    <a:cubicBezTo>
                      <a:pt x="99" y="212"/>
                      <a:pt x="85" y="218"/>
                      <a:pt x="75" y="218"/>
                    </a:cubicBezTo>
                    <a:cubicBezTo>
                      <a:pt x="54" y="218"/>
                      <a:pt x="44" y="197"/>
                      <a:pt x="90" y="100"/>
                    </a:cubicBezTo>
                    <a:cubicBezTo>
                      <a:pt x="119" y="60"/>
                      <a:pt x="129" y="31"/>
                      <a:pt x="139" y="11"/>
                    </a:cubicBezTo>
                    <a:cubicBezTo>
                      <a:pt x="130" y="8"/>
                      <a:pt x="122" y="8"/>
                      <a:pt x="114" y="8"/>
                    </a:cubicBezTo>
                    <a:cubicBezTo>
                      <a:pt x="100" y="8"/>
                      <a:pt x="87" y="10"/>
                      <a:pt x="76" y="10"/>
                    </a:cubicBezTo>
                    <a:cubicBezTo>
                      <a:pt x="66" y="10"/>
                      <a:pt x="57" y="8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7" name="Google Shape;4987;p31"/>
              <p:cNvSpPr/>
              <p:nvPr/>
            </p:nvSpPr>
            <p:spPr>
              <a:xfrm>
                <a:off x="11743144" y="-1223184"/>
                <a:ext cx="17712" cy="83249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17" extrusionOk="0">
                    <a:moveTo>
                      <a:pt x="18" y="1"/>
                    </a:moveTo>
                    <a:cubicBezTo>
                      <a:pt x="14" y="1"/>
                      <a:pt x="7" y="97"/>
                      <a:pt x="1" y="179"/>
                    </a:cubicBezTo>
                    <a:cubicBezTo>
                      <a:pt x="1" y="179"/>
                      <a:pt x="1" y="189"/>
                      <a:pt x="1" y="189"/>
                    </a:cubicBezTo>
                    <a:cubicBezTo>
                      <a:pt x="30" y="268"/>
                      <a:pt x="1" y="278"/>
                      <a:pt x="20" y="427"/>
                    </a:cubicBezTo>
                    <a:cubicBezTo>
                      <a:pt x="27" y="494"/>
                      <a:pt x="36" y="516"/>
                      <a:pt x="57" y="516"/>
                    </a:cubicBezTo>
                    <a:cubicBezTo>
                      <a:pt x="70" y="516"/>
                      <a:pt x="87" y="508"/>
                      <a:pt x="110" y="496"/>
                    </a:cubicBezTo>
                    <a:cubicBezTo>
                      <a:pt x="100" y="437"/>
                      <a:pt x="110" y="427"/>
                      <a:pt x="90" y="387"/>
                    </a:cubicBezTo>
                    <a:cubicBezTo>
                      <a:pt x="80" y="367"/>
                      <a:pt x="70" y="308"/>
                      <a:pt x="60" y="248"/>
                    </a:cubicBezTo>
                    <a:cubicBezTo>
                      <a:pt x="48" y="198"/>
                      <a:pt x="35" y="148"/>
                      <a:pt x="27" y="148"/>
                    </a:cubicBezTo>
                    <a:cubicBezTo>
                      <a:pt x="23" y="148"/>
                      <a:pt x="20" y="165"/>
                      <a:pt x="20" y="209"/>
                    </a:cubicBezTo>
                    <a:lnTo>
                      <a:pt x="20" y="70"/>
                    </a:lnTo>
                    <a:cubicBezTo>
                      <a:pt x="20" y="20"/>
                      <a:pt x="19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8" name="Google Shape;4988;p31"/>
              <p:cNvSpPr/>
              <p:nvPr/>
            </p:nvSpPr>
            <p:spPr>
              <a:xfrm>
                <a:off x="11601605" y="-562989"/>
                <a:ext cx="20450" cy="12077"/>
              </a:xfrm>
              <a:custGeom>
                <a:avLst/>
                <a:gdLst/>
                <a:ahLst/>
                <a:cxnLst/>
                <a:rect l="l" t="t" r="r" b="b"/>
                <a:pathLst>
                  <a:path w="127" h="75" extrusionOk="0">
                    <a:moveTo>
                      <a:pt x="18" y="0"/>
                    </a:moveTo>
                    <a:cubicBezTo>
                      <a:pt x="1" y="0"/>
                      <a:pt x="30" y="34"/>
                      <a:pt x="47" y="75"/>
                    </a:cubicBezTo>
                    <a:cubicBezTo>
                      <a:pt x="76" y="65"/>
                      <a:pt x="96" y="65"/>
                      <a:pt x="126" y="55"/>
                    </a:cubicBezTo>
                    <a:cubicBezTo>
                      <a:pt x="96" y="45"/>
                      <a:pt x="76" y="25"/>
                      <a:pt x="37" y="5"/>
                    </a:cubicBezTo>
                    <a:cubicBezTo>
                      <a:pt x="28" y="2"/>
                      <a:pt x="22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9" name="Google Shape;4989;p31"/>
              <p:cNvSpPr/>
              <p:nvPr/>
            </p:nvSpPr>
            <p:spPr>
              <a:xfrm>
                <a:off x="11866166" y="-413720"/>
                <a:ext cx="63926" cy="60867"/>
              </a:xfrm>
              <a:custGeom>
                <a:avLst/>
                <a:gdLst/>
                <a:ahLst/>
                <a:cxnLst/>
                <a:rect l="l" t="t" r="r" b="b"/>
                <a:pathLst>
                  <a:path w="397" h="378" extrusionOk="0">
                    <a:moveTo>
                      <a:pt x="278" y="1"/>
                    </a:moveTo>
                    <a:cubicBezTo>
                      <a:pt x="258" y="10"/>
                      <a:pt x="238" y="10"/>
                      <a:pt x="218" y="20"/>
                    </a:cubicBezTo>
                    <a:cubicBezTo>
                      <a:pt x="129" y="60"/>
                      <a:pt x="60" y="90"/>
                      <a:pt x="0" y="119"/>
                    </a:cubicBezTo>
                    <a:cubicBezTo>
                      <a:pt x="0" y="119"/>
                      <a:pt x="0" y="119"/>
                      <a:pt x="0" y="129"/>
                    </a:cubicBezTo>
                    <a:lnTo>
                      <a:pt x="10" y="129"/>
                    </a:lnTo>
                    <a:cubicBezTo>
                      <a:pt x="10" y="162"/>
                      <a:pt x="77" y="229"/>
                      <a:pt x="118" y="229"/>
                    </a:cubicBezTo>
                    <a:cubicBezTo>
                      <a:pt x="126" y="229"/>
                      <a:pt x="134" y="226"/>
                      <a:pt x="139" y="219"/>
                    </a:cubicBezTo>
                    <a:cubicBezTo>
                      <a:pt x="143" y="213"/>
                      <a:pt x="148" y="211"/>
                      <a:pt x="152" y="211"/>
                    </a:cubicBezTo>
                    <a:cubicBezTo>
                      <a:pt x="182" y="211"/>
                      <a:pt x="218" y="302"/>
                      <a:pt x="218" y="328"/>
                    </a:cubicBezTo>
                    <a:cubicBezTo>
                      <a:pt x="218" y="338"/>
                      <a:pt x="218" y="357"/>
                      <a:pt x="218" y="377"/>
                    </a:cubicBezTo>
                    <a:cubicBezTo>
                      <a:pt x="238" y="367"/>
                      <a:pt x="248" y="348"/>
                      <a:pt x="268" y="318"/>
                    </a:cubicBezTo>
                    <a:cubicBezTo>
                      <a:pt x="268" y="288"/>
                      <a:pt x="258" y="248"/>
                      <a:pt x="248" y="238"/>
                    </a:cubicBezTo>
                    <a:cubicBezTo>
                      <a:pt x="238" y="209"/>
                      <a:pt x="198" y="169"/>
                      <a:pt x="208" y="139"/>
                    </a:cubicBezTo>
                    <a:cubicBezTo>
                      <a:pt x="218" y="125"/>
                      <a:pt x="227" y="113"/>
                      <a:pt x="239" y="113"/>
                    </a:cubicBezTo>
                    <a:cubicBezTo>
                      <a:pt x="252" y="113"/>
                      <a:pt x="267" y="128"/>
                      <a:pt x="288" y="169"/>
                    </a:cubicBezTo>
                    <a:cubicBezTo>
                      <a:pt x="307" y="199"/>
                      <a:pt x="317" y="219"/>
                      <a:pt x="337" y="238"/>
                    </a:cubicBezTo>
                    <a:cubicBezTo>
                      <a:pt x="337" y="229"/>
                      <a:pt x="347" y="229"/>
                      <a:pt x="347" y="219"/>
                    </a:cubicBezTo>
                    <a:cubicBezTo>
                      <a:pt x="367" y="189"/>
                      <a:pt x="387" y="179"/>
                      <a:pt x="397" y="179"/>
                    </a:cubicBezTo>
                    <a:cubicBezTo>
                      <a:pt x="377" y="149"/>
                      <a:pt x="357" y="119"/>
                      <a:pt x="337" y="90"/>
                    </a:cubicBezTo>
                    <a:cubicBezTo>
                      <a:pt x="327" y="70"/>
                      <a:pt x="317" y="50"/>
                      <a:pt x="317" y="40"/>
                    </a:cubicBezTo>
                    <a:cubicBezTo>
                      <a:pt x="307" y="20"/>
                      <a:pt x="298" y="10"/>
                      <a:pt x="2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0" name="Google Shape;4990;p31"/>
              <p:cNvSpPr/>
              <p:nvPr/>
            </p:nvSpPr>
            <p:spPr>
              <a:xfrm>
                <a:off x="11910447" y="-295207"/>
                <a:ext cx="14814" cy="12560"/>
              </a:xfrm>
              <a:custGeom>
                <a:avLst/>
                <a:gdLst/>
                <a:ahLst/>
                <a:cxnLst/>
                <a:rect l="l" t="t" r="r" b="b"/>
                <a:pathLst>
                  <a:path w="92" h="78" extrusionOk="0">
                    <a:moveTo>
                      <a:pt x="21" y="1"/>
                    </a:moveTo>
                    <a:cubicBezTo>
                      <a:pt x="1" y="1"/>
                      <a:pt x="17" y="25"/>
                      <a:pt x="62" y="78"/>
                    </a:cubicBezTo>
                    <a:cubicBezTo>
                      <a:pt x="82" y="78"/>
                      <a:pt x="92" y="68"/>
                      <a:pt x="92" y="38"/>
                    </a:cubicBezTo>
                    <a:cubicBezTo>
                      <a:pt x="82" y="28"/>
                      <a:pt x="72" y="18"/>
                      <a:pt x="52" y="8"/>
                    </a:cubicBezTo>
                    <a:cubicBezTo>
                      <a:pt x="38" y="3"/>
                      <a:pt x="27" y="1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1" name="Google Shape;4991;p31"/>
              <p:cNvSpPr/>
              <p:nvPr/>
            </p:nvSpPr>
            <p:spPr>
              <a:xfrm>
                <a:off x="11747975" y="-1137037"/>
                <a:ext cx="71977" cy="8421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523" extrusionOk="0">
                    <a:moveTo>
                      <a:pt x="199" y="1"/>
                    </a:moveTo>
                    <a:lnTo>
                      <a:pt x="199" y="1"/>
                    </a:lnTo>
                    <a:cubicBezTo>
                      <a:pt x="189" y="11"/>
                      <a:pt x="169" y="11"/>
                      <a:pt x="149" y="11"/>
                    </a:cubicBezTo>
                    <a:cubicBezTo>
                      <a:pt x="139" y="11"/>
                      <a:pt x="119" y="11"/>
                      <a:pt x="99" y="21"/>
                    </a:cubicBezTo>
                    <a:cubicBezTo>
                      <a:pt x="40" y="50"/>
                      <a:pt x="0" y="120"/>
                      <a:pt x="10" y="150"/>
                    </a:cubicBezTo>
                    <a:cubicBezTo>
                      <a:pt x="30" y="189"/>
                      <a:pt x="228" y="239"/>
                      <a:pt x="149" y="397"/>
                    </a:cubicBezTo>
                    <a:cubicBezTo>
                      <a:pt x="108" y="492"/>
                      <a:pt x="174" y="522"/>
                      <a:pt x="242" y="522"/>
                    </a:cubicBezTo>
                    <a:cubicBezTo>
                      <a:pt x="274" y="522"/>
                      <a:pt x="306" y="516"/>
                      <a:pt x="328" y="507"/>
                    </a:cubicBezTo>
                    <a:cubicBezTo>
                      <a:pt x="333" y="504"/>
                      <a:pt x="340" y="502"/>
                      <a:pt x="347" y="502"/>
                    </a:cubicBezTo>
                    <a:cubicBezTo>
                      <a:pt x="364" y="502"/>
                      <a:pt x="383" y="509"/>
                      <a:pt x="397" y="516"/>
                    </a:cubicBezTo>
                    <a:cubicBezTo>
                      <a:pt x="407" y="497"/>
                      <a:pt x="417" y="487"/>
                      <a:pt x="437" y="477"/>
                    </a:cubicBezTo>
                    <a:lnTo>
                      <a:pt x="447" y="477"/>
                    </a:lnTo>
                    <a:cubicBezTo>
                      <a:pt x="430" y="461"/>
                      <a:pt x="416" y="455"/>
                      <a:pt x="402" y="455"/>
                    </a:cubicBezTo>
                    <a:cubicBezTo>
                      <a:pt x="365" y="455"/>
                      <a:pt x="334" y="497"/>
                      <a:pt x="298" y="497"/>
                    </a:cubicBezTo>
                    <a:cubicBezTo>
                      <a:pt x="258" y="497"/>
                      <a:pt x="209" y="378"/>
                      <a:pt x="268" y="348"/>
                    </a:cubicBezTo>
                    <a:cubicBezTo>
                      <a:pt x="309" y="316"/>
                      <a:pt x="290" y="283"/>
                      <a:pt x="265" y="283"/>
                    </a:cubicBezTo>
                    <a:cubicBezTo>
                      <a:pt x="259" y="283"/>
                      <a:pt x="254" y="285"/>
                      <a:pt x="248" y="288"/>
                    </a:cubicBezTo>
                    <a:cubicBezTo>
                      <a:pt x="237" y="291"/>
                      <a:pt x="223" y="293"/>
                      <a:pt x="210" y="293"/>
                    </a:cubicBezTo>
                    <a:cubicBezTo>
                      <a:pt x="173" y="293"/>
                      <a:pt x="137" y="279"/>
                      <a:pt x="159" y="229"/>
                    </a:cubicBezTo>
                    <a:cubicBezTo>
                      <a:pt x="189" y="150"/>
                      <a:pt x="99" y="130"/>
                      <a:pt x="90" y="110"/>
                    </a:cubicBezTo>
                    <a:cubicBezTo>
                      <a:pt x="80" y="92"/>
                      <a:pt x="114" y="39"/>
                      <a:pt x="150" y="39"/>
                    </a:cubicBezTo>
                    <a:cubicBezTo>
                      <a:pt x="153" y="39"/>
                      <a:pt x="156" y="40"/>
                      <a:pt x="159" y="41"/>
                    </a:cubicBezTo>
                    <a:cubicBezTo>
                      <a:pt x="189" y="41"/>
                      <a:pt x="218" y="11"/>
                      <a:pt x="1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2" name="Google Shape;4992;p31"/>
              <p:cNvSpPr/>
              <p:nvPr/>
            </p:nvSpPr>
            <p:spPr>
              <a:xfrm>
                <a:off x="11561188" y="-520639"/>
                <a:ext cx="6441" cy="32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20" extrusionOk="0">
                    <a:moveTo>
                      <a:pt x="20" y="0"/>
                    </a:moveTo>
                    <a:cubicBezTo>
                      <a:pt x="10" y="0"/>
                      <a:pt x="10" y="10"/>
                      <a:pt x="0" y="20"/>
                    </a:cubicBezTo>
                    <a:lnTo>
                      <a:pt x="30" y="20"/>
                    </a:lnTo>
                    <a:cubicBezTo>
                      <a:pt x="40" y="20"/>
                      <a:pt x="40" y="1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3" name="Google Shape;4993;p31"/>
              <p:cNvSpPr/>
              <p:nvPr/>
            </p:nvSpPr>
            <p:spPr>
              <a:xfrm>
                <a:off x="11585020" y="-630779"/>
                <a:ext cx="13043" cy="23992"/>
              </a:xfrm>
              <a:custGeom>
                <a:avLst/>
                <a:gdLst/>
                <a:ahLst/>
                <a:cxnLst/>
                <a:rect l="l" t="t" r="r" b="b"/>
                <a:pathLst>
                  <a:path w="81" h="149" extrusionOk="0">
                    <a:moveTo>
                      <a:pt x="31" y="0"/>
                    </a:moveTo>
                    <a:cubicBezTo>
                      <a:pt x="21" y="10"/>
                      <a:pt x="21" y="20"/>
                      <a:pt x="21" y="30"/>
                    </a:cubicBezTo>
                    <a:cubicBezTo>
                      <a:pt x="21" y="40"/>
                      <a:pt x="11" y="40"/>
                      <a:pt x="11" y="40"/>
                    </a:cubicBezTo>
                    <a:cubicBezTo>
                      <a:pt x="1" y="119"/>
                      <a:pt x="31" y="149"/>
                      <a:pt x="80" y="149"/>
                    </a:cubicBezTo>
                    <a:cubicBezTo>
                      <a:pt x="70" y="119"/>
                      <a:pt x="51" y="60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4" name="Google Shape;4994;p31"/>
              <p:cNvSpPr/>
              <p:nvPr/>
            </p:nvSpPr>
            <p:spPr>
              <a:xfrm>
                <a:off x="11023049" y="-169448"/>
                <a:ext cx="16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20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0"/>
                    </a:cubicBezTo>
                    <a:cubicBezTo>
                      <a:pt x="1" y="10"/>
                      <a:pt x="1" y="10"/>
                      <a:pt x="1" y="2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5" name="Google Shape;4995;p31"/>
              <p:cNvSpPr/>
              <p:nvPr/>
            </p:nvSpPr>
            <p:spPr>
              <a:xfrm>
                <a:off x="11743144" y="-110352"/>
                <a:ext cx="1771" cy="33654"/>
              </a:xfrm>
              <a:custGeom>
                <a:avLst/>
                <a:gdLst/>
                <a:ahLst/>
                <a:cxnLst/>
                <a:rect l="l" t="t" r="r" b="b"/>
                <a:pathLst>
                  <a:path w="11" h="209" extrusionOk="0">
                    <a:moveTo>
                      <a:pt x="10" y="0"/>
                    </a:moveTo>
                    <a:cubicBezTo>
                      <a:pt x="1" y="10"/>
                      <a:pt x="1" y="20"/>
                      <a:pt x="1" y="30"/>
                    </a:cubicBezTo>
                    <a:cubicBezTo>
                      <a:pt x="1" y="50"/>
                      <a:pt x="10" y="109"/>
                      <a:pt x="10" y="209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6" name="Google Shape;4996;p31"/>
              <p:cNvSpPr/>
              <p:nvPr/>
            </p:nvSpPr>
            <p:spPr>
              <a:xfrm>
                <a:off x="11719152" y="-92801"/>
                <a:ext cx="16102" cy="27374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70" extrusionOk="0">
                    <a:moveTo>
                      <a:pt x="100" y="0"/>
                    </a:moveTo>
                    <a:cubicBezTo>
                      <a:pt x="80" y="20"/>
                      <a:pt x="60" y="40"/>
                      <a:pt x="50" y="60"/>
                    </a:cubicBezTo>
                    <a:cubicBezTo>
                      <a:pt x="1" y="90"/>
                      <a:pt x="11" y="139"/>
                      <a:pt x="60" y="169"/>
                    </a:cubicBezTo>
                    <a:cubicBezTo>
                      <a:pt x="80" y="100"/>
                      <a:pt x="90" y="4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7" name="Google Shape;4997;p31"/>
              <p:cNvSpPr/>
              <p:nvPr/>
            </p:nvSpPr>
            <p:spPr>
              <a:xfrm>
                <a:off x="11511593" y="855627"/>
                <a:ext cx="19323" cy="9661"/>
              </a:xfrm>
              <a:custGeom>
                <a:avLst/>
                <a:gdLst/>
                <a:ahLst/>
                <a:cxnLst/>
                <a:rect l="l" t="t" r="r" b="b"/>
                <a:pathLst>
                  <a:path w="120" h="60" extrusionOk="0">
                    <a:moveTo>
                      <a:pt x="1" y="0"/>
                    </a:moveTo>
                    <a:cubicBezTo>
                      <a:pt x="21" y="30"/>
                      <a:pt x="50" y="60"/>
                      <a:pt x="70" y="60"/>
                    </a:cubicBezTo>
                    <a:cubicBezTo>
                      <a:pt x="90" y="60"/>
                      <a:pt x="100" y="50"/>
                      <a:pt x="120" y="50"/>
                    </a:cubicBezTo>
                    <a:cubicBezTo>
                      <a:pt x="90" y="30"/>
                      <a:pt x="70" y="2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8" name="Google Shape;4998;p31"/>
              <p:cNvSpPr/>
              <p:nvPr/>
            </p:nvSpPr>
            <p:spPr>
              <a:xfrm>
                <a:off x="11509983" y="160328"/>
                <a:ext cx="81638" cy="66341"/>
              </a:xfrm>
              <a:custGeom>
                <a:avLst/>
                <a:gdLst/>
                <a:ahLst/>
                <a:cxnLst/>
                <a:rect l="l" t="t" r="r" b="b"/>
                <a:pathLst>
                  <a:path w="507" h="412" extrusionOk="0">
                    <a:moveTo>
                      <a:pt x="416" y="0"/>
                    </a:moveTo>
                    <a:cubicBezTo>
                      <a:pt x="383" y="0"/>
                      <a:pt x="343" y="10"/>
                      <a:pt x="288" y="55"/>
                    </a:cubicBezTo>
                    <a:cubicBezTo>
                      <a:pt x="177" y="150"/>
                      <a:pt x="168" y="240"/>
                      <a:pt x="143" y="240"/>
                    </a:cubicBezTo>
                    <a:cubicBezTo>
                      <a:pt x="137" y="240"/>
                      <a:pt x="130" y="235"/>
                      <a:pt x="120" y="223"/>
                    </a:cubicBezTo>
                    <a:cubicBezTo>
                      <a:pt x="120" y="223"/>
                      <a:pt x="110" y="223"/>
                      <a:pt x="110" y="213"/>
                    </a:cubicBezTo>
                    <a:cubicBezTo>
                      <a:pt x="102" y="209"/>
                      <a:pt x="94" y="207"/>
                      <a:pt x="85" y="207"/>
                    </a:cubicBezTo>
                    <a:cubicBezTo>
                      <a:pt x="74" y="207"/>
                      <a:pt x="62" y="212"/>
                      <a:pt x="51" y="223"/>
                    </a:cubicBezTo>
                    <a:cubicBezTo>
                      <a:pt x="41" y="223"/>
                      <a:pt x="41" y="233"/>
                      <a:pt x="31" y="233"/>
                    </a:cubicBezTo>
                    <a:cubicBezTo>
                      <a:pt x="51" y="243"/>
                      <a:pt x="60" y="243"/>
                      <a:pt x="80" y="263"/>
                    </a:cubicBezTo>
                    <a:cubicBezTo>
                      <a:pt x="179" y="332"/>
                      <a:pt x="80" y="302"/>
                      <a:pt x="1" y="322"/>
                    </a:cubicBezTo>
                    <a:cubicBezTo>
                      <a:pt x="21" y="352"/>
                      <a:pt x="41" y="382"/>
                      <a:pt x="70" y="412"/>
                    </a:cubicBezTo>
                    <a:cubicBezTo>
                      <a:pt x="249" y="243"/>
                      <a:pt x="398" y="104"/>
                      <a:pt x="507" y="5"/>
                    </a:cubicBezTo>
                    <a:lnTo>
                      <a:pt x="507" y="5"/>
                    </a:lnTo>
                    <a:cubicBezTo>
                      <a:pt x="501" y="6"/>
                      <a:pt x="495" y="6"/>
                      <a:pt x="489" y="6"/>
                    </a:cubicBezTo>
                    <a:cubicBezTo>
                      <a:pt x="466" y="6"/>
                      <a:pt x="443" y="0"/>
                      <a:pt x="4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9" name="Google Shape;4999;p31"/>
              <p:cNvSpPr/>
              <p:nvPr/>
            </p:nvSpPr>
            <p:spPr>
              <a:xfrm>
                <a:off x="11514813" y="381413"/>
                <a:ext cx="338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21" h="11" extrusionOk="0">
                    <a:moveTo>
                      <a:pt x="1" y="0"/>
                    </a:moveTo>
                    <a:cubicBezTo>
                      <a:pt x="4" y="0"/>
                      <a:pt x="8" y="0"/>
                      <a:pt x="11" y="1"/>
                    </a:cubicBezTo>
                    <a:lnTo>
                      <a:pt x="11" y="1"/>
                    </a:lnTo>
                    <a:cubicBezTo>
                      <a:pt x="11" y="1"/>
                      <a:pt x="11" y="0"/>
                      <a:pt x="11" y="0"/>
                    </a:cubicBezTo>
                    <a:close/>
                    <a:moveTo>
                      <a:pt x="11" y="1"/>
                    </a:moveTo>
                    <a:cubicBezTo>
                      <a:pt x="13" y="3"/>
                      <a:pt x="21" y="10"/>
                      <a:pt x="21" y="10"/>
                    </a:cubicBezTo>
                    <a:cubicBezTo>
                      <a:pt x="21" y="4"/>
                      <a:pt x="17" y="2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0" name="Google Shape;5000;p31"/>
              <p:cNvSpPr/>
              <p:nvPr/>
            </p:nvSpPr>
            <p:spPr>
              <a:xfrm>
                <a:off x="10951233" y="137141"/>
                <a:ext cx="4992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31" h="21" extrusionOk="0">
                    <a:moveTo>
                      <a:pt x="30" y="0"/>
                    </a:moveTo>
                    <a:cubicBezTo>
                      <a:pt x="20" y="0"/>
                      <a:pt x="10" y="0"/>
                      <a:pt x="1" y="10"/>
                    </a:cubicBezTo>
                    <a:cubicBezTo>
                      <a:pt x="10" y="10"/>
                      <a:pt x="10" y="10"/>
                      <a:pt x="10" y="20"/>
                    </a:cubicBezTo>
                    <a:cubicBezTo>
                      <a:pt x="20" y="10"/>
                      <a:pt x="20" y="1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1" name="Google Shape;5001;p31"/>
              <p:cNvSpPr/>
              <p:nvPr/>
            </p:nvSpPr>
            <p:spPr>
              <a:xfrm>
                <a:off x="10887306" y="606041"/>
                <a:ext cx="56036" cy="58451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63" extrusionOk="0">
                    <a:moveTo>
                      <a:pt x="183" y="0"/>
                    </a:moveTo>
                    <a:cubicBezTo>
                      <a:pt x="141" y="0"/>
                      <a:pt x="62" y="44"/>
                      <a:pt x="1" y="83"/>
                    </a:cubicBezTo>
                    <a:cubicBezTo>
                      <a:pt x="11" y="103"/>
                      <a:pt x="11" y="112"/>
                      <a:pt x="21" y="122"/>
                    </a:cubicBezTo>
                    <a:cubicBezTo>
                      <a:pt x="31" y="122"/>
                      <a:pt x="31" y="122"/>
                      <a:pt x="31" y="112"/>
                    </a:cubicBezTo>
                    <a:cubicBezTo>
                      <a:pt x="41" y="106"/>
                      <a:pt x="49" y="104"/>
                      <a:pt x="54" y="104"/>
                    </a:cubicBezTo>
                    <a:cubicBezTo>
                      <a:pt x="76" y="104"/>
                      <a:pt x="68" y="145"/>
                      <a:pt x="60" y="192"/>
                    </a:cubicBezTo>
                    <a:cubicBezTo>
                      <a:pt x="80" y="231"/>
                      <a:pt x="100" y="261"/>
                      <a:pt x="120" y="281"/>
                    </a:cubicBezTo>
                    <a:cubicBezTo>
                      <a:pt x="132" y="245"/>
                      <a:pt x="136" y="235"/>
                      <a:pt x="143" y="235"/>
                    </a:cubicBezTo>
                    <a:cubicBezTo>
                      <a:pt x="153" y="235"/>
                      <a:pt x="169" y="252"/>
                      <a:pt x="218" y="252"/>
                    </a:cubicBezTo>
                    <a:cubicBezTo>
                      <a:pt x="224" y="252"/>
                      <a:pt x="231" y="252"/>
                      <a:pt x="239" y="251"/>
                    </a:cubicBezTo>
                    <a:cubicBezTo>
                      <a:pt x="251" y="250"/>
                      <a:pt x="261" y="250"/>
                      <a:pt x="269" y="250"/>
                    </a:cubicBezTo>
                    <a:cubicBezTo>
                      <a:pt x="338" y="250"/>
                      <a:pt x="253" y="289"/>
                      <a:pt x="199" y="360"/>
                    </a:cubicBezTo>
                    <a:cubicBezTo>
                      <a:pt x="204" y="362"/>
                      <a:pt x="209" y="363"/>
                      <a:pt x="213" y="363"/>
                    </a:cubicBezTo>
                    <a:cubicBezTo>
                      <a:pt x="239" y="363"/>
                      <a:pt x="267" y="339"/>
                      <a:pt x="308" y="281"/>
                    </a:cubicBezTo>
                    <a:cubicBezTo>
                      <a:pt x="328" y="261"/>
                      <a:pt x="338" y="241"/>
                      <a:pt x="348" y="222"/>
                    </a:cubicBezTo>
                    <a:cubicBezTo>
                      <a:pt x="308" y="182"/>
                      <a:pt x="239" y="53"/>
                      <a:pt x="209" y="13"/>
                    </a:cubicBezTo>
                    <a:cubicBezTo>
                      <a:pt x="205" y="4"/>
                      <a:pt x="195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2" name="Google Shape;5002;p31"/>
              <p:cNvSpPr/>
              <p:nvPr/>
            </p:nvSpPr>
            <p:spPr>
              <a:xfrm>
                <a:off x="10901798" y="389786"/>
                <a:ext cx="36874" cy="38001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36" extrusionOk="0">
                    <a:moveTo>
                      <a:pt x="107" y="0"/>
                    </a:moveTo>
                    <a:cubicBezTo>
                      <a:pt x="97" y="0"/>
                      <a:pt x="84" y="13"/>
                      <a:pt x="50" y="18"/>
                    </a:cubicBezTo>
                    <a:cubicBezTo>
                      <a:pt x="40" y="28"/>
                      <a:pt x="20" y="47"/>
                      <a:pt x="0" y="77"/>
                    </a:cubicBezTo>
                    <a:cubicBezTo>
                      <a:pt x="20" y="87"/>
                      <a:pt x="40" y="107"/>
                      <a:pt x="60" y="127"/>
                    </a:cubicBezTo>
                    <a:cubicBezTo>
                      <a:pt x="114" y="188"/>
                      <a:pt x="113" y="202"/>
                      <a:pt x="84" y="202"/>
                    </a:cubicBezTo>
                    <a:cubicBezTo>
                      <a:pt x="71" y="202"/>
                      <a:pt x="52" y="199"/>
                      <a:pt x="30" y="196"/>
                    </a:cubicBezTo>
                    <a:lnTo>
                      <a:pt x="30" y="196"/>
                    </a:lnTo>
                    <a:cubicBezTo>
                      <a:pt x="76" y="219"/>
                      <a:pt x="119" y="236"/>
                      <a:pt x="156" y="236"/>
                    </a:cubicBezTo>
                    <a:cubicBezTo>
                      <a:pt x="183" y="236"/>
                      <a:pt x="207" y="227"/>
                      <a:pt x="228" y="206"/>
                    </a:cubicBezTo>
                    <a:cubicBezTo>
                      <a:pt x="228" y="206"/>
                      <a:pt x="228" y="196"/>
                      <a:pt x="228" y="196"/>
                    </a:cubicBezTo>
                    <a:cubicBezTo>
                      <a:pt x="208" y="176"/>
                      <a:pt x="179" y="117"/>
                      <a:pt x="149" y="57"/>
                    </a:cubicBezTo>
                    <a:cubicBezTo>
                      <a:pt x="124" y="13"/>
                      <a:pt x="117" y="0"/>
                      <a:pt x="1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3" name="Google Shape;5003;p31"/>
              <p:cNvSpPr/>
              <p:nvPr/>
            </p:nvSpPr>
            <p:spPr>
              <a:xfrm>
                <a:off x="10911299" y="507494"/>
                <a:ext cx="338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21" h="21" extrusionOk="0">
                    <a:moveTo>
                      <a:pt x="1" y="1"/>
                    </a:moveTo>
                    <a:cubicBezTo>
                      <a:pt x="1" y="1"/>
                      <a:pt x="11" y="11"/>
                      <a:pt x="21" y="20"/>
                    </a:cubicBezTo>
                    <a:cubicBezTo>
                      <a:pt x="21" y="11"/>
                      <a:pt x="1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4" name="Google Shape;5004;p31"/>
              <p:cNvSpPr/>
              <p:nvPr/>
            </p:nvSpPr>
            <p:spPr>
              <a:xfrm>
                <a:off x="10820321" y="636796"/>
                <a:ext cx="20933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54" extrusionOk="0">
                    <a:moveTo>
                      <a:pt x="129" y="1"/>
                    </a:moveTo>
                    <a:lnTo>
                      <a:pt x="20" y="21"/>
                    </a:lnTo>
                    <a:cubicBezTo>
                      <a:pt x="30" y="21"/>
                      <a:pt x="40" y="21"/>
                      <a:pt x="50" y="31"/>
                    </a:cubicBezTo>
                    <a:cubicBezTo>
                      <a:pt x="110" y="70"/>
                      <a:pt x="1" y="90"/>
                      <a:pt x="1" y="209"/>
                    </a:cubicBezTo>
                    <a:cubicBezTo>
                      <a:pt x="1" y="241"/>
                      <a:pt x="5" y="253"/>
                      <a:pt x="12" y="253"/>
                    </a:cubicBezTo>
                    <a:cubicBezTo>
                      <a:pt x="26" y="253"/>
                      <a:pt x="53" y="200"/>
                      <a:pt x="80" y="159"/>
                    </a:cubicBezTo>
                    <a:cubicBezTo>
                      <a:pt x="100" y="110"/>
                      <a:pt x="110" y="50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5" name="Google Shape;5005;p31"/>
              <p:cNvSpPr/>
              <p:nvPr/>
            </p:nvSpPr>
            <p:spPr>
              <a:xfrm>
                <a:off x="10890044" y="392041"/>
                <a:ext cx="13526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84" h="34" extrusionOk="0">
                    <a:moveTo>
                      <a:pt x="30" y="0"/>
                    </a:moveTo>
                    <a:cubicBezTo>
                      <a:pt x="1" y="0"/>
                      <a:pt x="14" y="11"/>
                      <a:pt x="43" y="33"/>
                    </a:cubicBezTo>
                    <a:cubicBezTo>
                      <a:pt x="53" y="24"/>
                      <a:pt x="73" y="14"/>
                      <a:pt x="83" y="4"/>
                    </a:cubicBezTo>
                    <a:lnTo>
                      <a:pt x="73" y="4"/>
                    </a:lnTo>
                    <a:cubicBezTo>
                      <a:pt x="53" y="1"/>
                      <a:pt x="39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6" name="Google Shape;5006;p31"/>
              <p:cNvSpPr/>
              <p:nvPr/>
            </p:nvSpPr>
            <p:spPr>
              <a:xfrm>
                <a:off x="10986336" y="441314"/>
                <a:ext cx="55231" cy="59900"/>
              </a:xfrm>
              <a:custGeom>
                <a:avLst/>
                <a:gdLst/>
                <a:ahLst/>
                <a:cxnLst/>
                <a:rect l="l" t="t" r="r" b="b"/>
                <a:pathLst>
                  <a:path w="343" h="372" extrusionOk="0">
                    <a:moveTo>
                      <a:pt x="243" y="0"/>
                    </a:moveTo>
                    <a:cubicBezTo>
                      <a:pt x="228" y="0"/>
                      <a:pt x="211" y="5"/>
                      <a:pt x="189" y="15"/>
                    </a:cubicBezTo>
                    <a:cubicBezTo>
                      <a:pt x="70" y="75"/>
                      <a:pt x="40" y="144"/>
                      <a:pt x="1" y="233"/>
                    </a:cubicBezTo>
                    <a:cubicBezTo>
                      <a:pt x="21" y="233"/>
                      <a:pt x="40" y="223"/>
                      <a:pt x="80" y="213"/>
                    </a:cubicBezTo>
                    <a:cubicBezTo>
                      <a:pt x="88" y="212"/>
                      <a:pt x="96" y="211"/>
                      <a:pt x="103" y="211"/>
                    </a:cubicBezTo>
                    <a:cubicBezTo>
                      <a:pt x="150" y="211"/>
                      <a:pt x="181" y="237"/>
                      <a:pt x="189" y="263"/>
                    </a:cubicBezTo>
                    <a:cubicBezTo>
                      <a:pt x="199" y="283"/>
                      <a:pt x="229" y="322"/>
                      <a:pt x="259" y="372"/>
                    </a:cubicBezTo>
                    <a:cubicBezTo>
                      <a:pt x="293" y="216"/>
                      <a:pt x="343" y="0"/>
                      <a:pt x="2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7" name="Google Shape;5007;p31"/>
              <p:cNvSpPr/>
              <p:nvPr/>
            </p:nvSpPr>
            <p:spPr>
              <a:xfrm>
                <a:off x="10900188" y="528266"/>
                <a:ext cx="12882" cy="14492"/>
              </a:xfrm>
              <a:custGeom>
                <a:avLst/>
                <a:gdLst/>
                <a:ahLst/>
                <a:cxnLst/>
                <a:rect l="l" t="t" r="r" b="b"/>
                <a:pathLst>
                  <a:path w="80" h="90" extrusionOk="0">
                    <a:moveTo>
                      <a:pt x="50" y="1"/>
                    </a:moveTo>
                    <a:cubicBezTo>
                      <a:pt x="40" y="1"/>
                      <a:pt x="40" y="10"/>
                      <a:pt x="30" y="20"/>
                    </a:cubicBezTo>
                    <a:cubicBezTo>
                      <a:pt x="20" y="40"/>
                      <a:pt x="10" y="60"/>
                      <a:pt x="0" y="80"/>
                    </a:cubicBezTo>
                    <a:cubicBezTo>
                      <a:pt x="10" y="80"/>
                      <a:pt x="20" y="90"/>
                      <a:pt x="30" y="90"/>
                    </a:cubicBezTo>
                    <a:cubicBezTo>
                      <a:pt x="40" y="80"/>
                      <a:pt x="50" y="70"/>
                      <a:pt x="70" y="60"/>
                    </a:cubicBezTo>
                    <a:cubicBezTo>
                      <a:pt x="70" y="50"/>
                      <a:pt x="70" y="50"/>
                      <a:pt x="70" y="40"/>
                    </a:cubicBezTo>
                    <a:cubicBezTo>
                      <a:pt x="80" y="30"/>
                      <a:pt x="80" y="10"/>
                      <a:pt x="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8" name="Google Shape;5008;p31"/>
              <p:cNvSpPr/>
              <p:nvPr/>
            </p:nvSpPr>
            <p:spPr>
              <a:xfrm>
                <a:off x="10930461" y="153082"/>
                <a:ext cx="8212" cy="966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21" y="0"/>
                    </a:moveTo>
                    <a:cubicBezTo>
                      <a:pt x="11" y="20"/>
                      <a:pt x="11" y="30"/>
                      <a:pt x="1" y="40"/>
                    </a:cubicBezTo>
                    <a:cubicBezTo>
                      <a:pt x="11" y="50"/>
                      <a:pt x="21" y="60"/>
                      <a:pt x="21" y="60"/>
                    </a:cubicBezTo>
                    <a:cubicBezTo>
                      <a:pt x="30" y="50"/>
                      <a:pt x="40" y="40"/>
                      <a:pt x="50" y="30"/>
                    </a:cubicBezTo>
                    <a:cubicBezTo>
                      <a:pt x="40" y="20"/>
                      <a:pt x="30" y="1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9" name="Google Shape;5009;p31"/>
              <p:cNvSpPr/>
              <p:nvPr/>
            </p:nvSpPr>
            <p:spPr>
              <a:xfrm>
                <a:off x="10965564" y="361768"/>
                <a:ext cx="19323" cy="1014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63" extrusionOk="0">
                    <a:moveTo>
                      <a:pt x="50" y="1"/>
                    </a:moveTo>
                    <a:cubicBezTo>
                      <a:pt x="44" y="1"/>
                      <a:pt x="37" y="2"/>
                      <a:pt x="31" y="3"/>
                    </a:cubicBezTo>
                    <a:cubicBezTo>
                      <a:pt x="1" y="13"/>
                      <a:pt x="1" y="33"/>
                      <a:pt x="21" y="63"/>
                    </a:cubicBezTo>
                    <a:cubicBezTo>
                      <a:pt x="50" y="63"/>
                      <a:pt x="90" y="53"/>
                      <a:pt x="120" y="53"/>
                    </a:cubicBezTo>
                    <a:cubicBezTo>
                      <a:pt x="103" y="20"/>
                      <a:pt x="80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0" name="Google Shape;5010;p31"/>
              <p:cNvSpPr/>
              <p:nvPr/>
            </p:nvSpPr>
            <p:spPr>
              <a:xfrm>
                <a:off x="10927240" y="369014"/>
                <a:ext cx="25764" cy="50883"/>
              </a:xfrm>
              <a:custGeom>
                <a:avLst/>
                <a:gdLst/>
                <a:ahLst/>
                <a:cxnLst/>
                <a:rect l="l" t="t" r="r" b="b"/>
                <a:pathLst>
                  <a:path w="160" h="316" extrusionOk="0">
                    <a:moveTo>
                      <a:pt x="54" y="0"/>
                    </a:moveTo>
                    <a:cubicBezTo>
                      <a:pt x="14" y="0"/>
                      <a:pt x="50" y="97"/>
                      <a:pt x="50" y="157"/>
                    </a:cubicBezTo>
                    <a:cubicBezTo>
                      <a:pt x="50" y="216"/>
                      <a:pt x="60" y="196"/>
                      <a:pt x="80" y="295"/>
                    </a:cubicBezTo>
                    <a:cubicBezTo>
                      <a:pt x="80" y="305"/>
                      <a:pt x="80" y="305"/>
                      <a:pt x="80" y="315"/>
                    </a:cubicBezTo>
                    <a:cubicBezTo>
                      <a:pt x="159" y="196"/>
                      <a:pt x="1" y="67"/>
                      <a:pt x="120" y="38"/>
                    </a:cubicBezTo>
                    <a:cubicBezTo>
                      <a:pt x="100" y="28"/>
                      <a:pt x="90" y="18"/>
                      <a:pt x="80" y="8"/>
                    </a:cubicBezTo>
                    <a:cubicBezTo>
                      <a:pt x="69" y="2"/>
                      <a:pt x="61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1" name="Google Shape;5011;p31"/>
              <p:cNvSpPr/>
              <p:nvPr/>
            </p:nvSpPr>
            <p:spPr>
              <a:xfrm>
                <a:off x="10780387" y="830024"/>
                <a:ext cx="91622" cy="68757"/>
              </a:xfrm>
              <a:custGeom>
                <a:avLst/>
                <a:gdLst/>
                <a:ahLst/>
                <a:cxnLst/>
                <a:rect l="l" t="t" r="r" b="b"/>
                <a:pathLst>
                  <a:path w="569" h="427" extrusionOk="0">
                    <a:moveTo>
                      <a:pt x="249" y="1"/>
                    </a:moveTo>
                    <a:cubicBezTo>
                      <a:pt x="239" y="1"/>
                      <a:pt x="219" y="10"/>
                      <a:pt x="199" y="10"/>
                    </a:cubicBezTo>
                    <a:cubicBezTo>
                      <a:pt x="110" y="40"/>
                      <a:pt x="1" y="110"/>
                      <a:pt x="70" y="120"/>
                    </a:cubicBezTo>
                    <a:cubicBezTo>
                      <a:pt x="130" y="120"/>
                      <a:pt x="189" y="169"/>
                      <a:pt x="199" y="239"/>
                    </a:cubicBezTo>
                    <a:cubicBezTo>
                      <a:pt x="298" y="318"/>
                      <a:pt x="387" y="427"/>
                      <a:pt x="437" y="427"/>
                    </a:cubicBezTo>
                    <a:cubicBezTo>
                      <a:pt x="511" y="427"/>
                      <a:pt x="568" y="45"/>
                      <a:pt x="429" y="45"/>
                    </a:cubicBezTo>
                    <a:cubicBezTo>
                      <a:pt x="419" y="45"/>
                      <a:pt x="409" y="46"/>
                      <a:pt x="397" y="50"/>
                    </a:cubicBezTo>
                    <a:cubicBezTo>
                      <a:pt x="354" y="66"/>
                      <a:pt x="316" y="76"/>
                      <a:pt x="289" y="76"/>
                    </a:cubicBezTo>
                    <a:cubicBezTo>
                      <a:pt x="249" y="76"/>
                      <a:pt x="231" y="54"/>
                      <a:pt x="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2" name="Google Shape;5012;p31"/>
              <p:cNvSpPr/>
              <p:nvPr/>
            </p:nvSpPr>
            <p:spPr>
              <a:xfrm>
                <a:off x="10905019" y="252111"/>
                <a:ext cx="44764" cy="62316"/>
              </a:xfrm>
              <a:custGeom>
                <a:avLst/>
                <a:gdLst/>
                <a:ahLst/>
                <a:cxnLst/>
                <a:rect l="l" t="t" r="r" b="b"/>
                <a:pathLst>
                  <a:path w="278" h="387" extrusionOk="0">
                    <a:moveTo>
                      <a:pt x="60" y="206"/>
                    </a:moveTo>
                    <a:lnTo>
                      <a:pt x="60" y="206"/>
                    </a:lnTo>
                    <a:cubicBezTo>
                      <a:pt x="64" y="210"/>
                      <a:pt x="67" y="214"/>
                      <a:pt x="71" y="217"/>
                    </a:cubicBezTo>
                    <a:lnTo>
                      <a:pt x="71" y="217"/>
                    </a:lnTo>
                    <a:cubicBezTo>
                      <a:pt x="68" y="212"/>
                      <a:pt x="65" y="208"/>
                      <a:pt x="60" y="206"/>
                    </a:cubicBezTo>
                    <a:close/>
                    <a:moveTo>
                      <a:pt x="50" y="189"/>
                    </a:moveTo>
                    <a:cubicBezTo>
                      <a:pt x="30" y="208"/>
                      <a:pt x="20" y="218"/>
                      <a:pt x="0" y="228"/>
                    </a:cubicBezTo>
                    <a:cubicBezTo>
                      <a:pt x="10" y="228"/>
                      <a:pt x="10" y="228"/>
                      <a:pt x="20" y="238"/>
                    </a:cubicBezTo>
                    <a:cubicBezTo>
                      <a:pt x="34" y="215"/>
                      <a:pt x="46" y="205"/>
                      <a:pt x="56" y="205"/>
                    </a:cubicBezTo>
                    <a:cubicBezTo>
                      <a:pt x="57" y="205"/>
                      <a:pt x="59" y="206"/>
                      <a:pt x="60" y="206"/>
                    </a:cubicBezTo>
                    <a:lnTo>
                      <a:pt x="60" y="206"/>
                    </a:lnTo>
                    <a:cubicBezTo>
                      <a:pt x="57" y="201"/>
                      <a:pt x="53" y="196"/>
                      <a:pt x="50" y="189"/>
                    </a:cubicBezTo>
                    <a:close/>
                    <a:moveTo>
                      <a:pt x="188" y="0"/>
                    </a:moveTo>
                    <a:lnTo>
                      <a:pt x="188" y="0"/>
                    </a:lnTo>
                    <a:cubicBezTo>
                      <a:pt x="159" y="60"/>
                      <a:pt x="119" y="109"/>
                      <a:pt x="89" y="139"/>
                    </a:cubicBezTo>
                    <a:cubicBezTo>
                      <a:pt x="109" y="169"/>
                      <a:pt x="139" y="189"/>
                      <a:pt x="169" y="248"/>
                    </a:cubicBezTo>
                    <a:cubicBezTo>
                      <a:pt x="190" y="287"/>
                      <a:pt x="195" y="300"/>
                      <a:pt x="189" y="300"/>
                    </a:cubicBezTo>
                    <a:cubicBezTo>
                      <a:pt x="179" y="300"/>
                      <a:pt x="134" y="254"/>
                      <a:pt x="89" y="228"/>
                    </a:cubicBezTo>
                    <a:cubicBezTo>
                      <a:pt x="82" y="225"/>
                      <a:pt x="76" y="221"/>
                      <a:pt x="71" y="217"/>
                    </a:cubicBezTo>
                    <a:lnTo>
                      <a:pt x="71" y="217"/>
                    </a:lnTo>
                    <a:cubicBezTo>
                      <a:pt x="82" y="236"/>
                      <a:pt x="84" y="277"/>
                      <a:pt x="79" y="317"/>
                    </a:cubicBezTo>
                    <a:cubicBezTo>
                      <a:pt x="89" y="337"/>
                      <a:pt x="99" y="357"/>
                      <a:pt x="129" y="387"/>
                    </a:cubicBezTo>
                    <a:cubicBezTo>
                      <a:pt x="149" y="367"/>
                      <a:pt x="169" y="347"/>
                      <a:pt x="198" y="308"/>
                    </a:cubicBezTo>
                    <a:cubicBezTo>
                      <a:pt x="248" y="228"/>
                      <a:pt x="248" y="208"/>
                      <a:pt x="278" y="179"/>
                    </a:cubicBezTo>
                    <a:cubicBezTo>
                      <a:pt x="268" y="179"/>
                      <a:pt x="258" y="169"/>
                      <a:pt x="248" y="159"/>
                    </a:cubicBezTo>
                    <a:cubicBezTo>
                      <a:pt x="169" y="99"/>
                      <a:pt x="198" y="70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3" name="Google Shape;5013;p31"/>
              <p:cNvSpPr/>
              <p:nvPr/>
            </p:nvSpPr>
            <p:spPr>
              <a:xfrm>
                <a:off x="10944792" y="239230"/>
                <a:ext cx="108851" cy="127208"/>
              </a:xfrm>
              <a:custGeom>
                <a:avLst/>
                <a:gdLst/>
                <a:ahLst/>
                <a:cxnLst/>
                <a:rect l="l" t="t" r="r" b="b"/>
                <a:pathLst>
                  <a:path w="676" h="790" extrusionOk="0">
                    <a:moveTo>
                      <a:pt x="50" y="1"/>
                    </a:moveTo>
                    <a:cubicBezTo>
                      <a:pt x="41" y="1"/>
                      <a:pt x="31" y="1"/>
                      <a:pt x="21" y="11"/>
                    </a:cubicBezTo>
                    <a:lnTo>
                      <a:pt x="1" y="11"/>
                    </a:lnTo>
                    <a:cubicBezTo>
                      <a:pt x="21" y="50"/>
                      <a:pt x="50" y="90"/>
                      <a:pt x="80" y="150"/>
                    </a:cubicBezTo>
                    <a:cubicBezTo>
                      <a:pt x="90" y="179"/>
                      <a:pt x="100" y="209"/>
                      <a:pt x="100" y="229"/>
                    </a:cubicBezTo>
                    <a:cubicBezTo>
                      <a:pt x="150" y="229"/>
                      <a:pt x="169" y="338"/>
                      <a:pt x="169" y="378"/>
                    </a:cubicBezTo>
                    <a:cubicBezTo>
                      <a:pt x="169" y="388"/>
                      <a:pt x="169" y="397"/>
                      <a:pt x="160" y="397"/>
                    </a:cubicBezTo>
                    <a:cubicBezTo>
                      <a:pt x="169" y="417"/>
                      <a:pt x="140" y="467"/>
                      <a:pt x="160" y="507"/>
                    </a:cubicBezTo>
                    <a:cubicBezTo>
                      <a:pt x="189" y="566"/>
                      <a:pt x="407" y="586"/>
                      <a:pt x="407" y="586"/>
                    </a:cubicBezTo>
                    <a:cubicBezTo>
                      <a:pt x="407" y="586"/>
                      <a:pt x="447" y="645"/>
                      <a:pt x="417" y="655"/>
                    </a:cubicBezTo>
                    <a:cubicBezTo>
                      <a:pt x="398" y="655"/>
                      <a:pt x="338" y="675"/>
                      <a:pt x="328" y="754"/>
                    </a:cubicBezTo>
                    <a:cubicBezTo>
                      <a:pt x="322" y="781"/>
                      <a:pt x="326" y="790"/>
                      <a:pt x="338" y="790"/>
                    </a:cubicBezTo>
                    <a:cubicBezTo>
                      <a:pt x="363" y="790"/>
                      <a:pt x="421" y="754"/>
                      <a:pt x="487" y="754"/>
                    </a:cubicBezTo>
                    <a:cubicBezTo>
                      <a:pt x="497" y="754"/>
                      <a:pt x="497" y="764"/>
                      <a:pt x="507" y="764"/>
                    </a:cubicBezTo>
                    <a:cubicBezTo>
                      <a:pt x="616" y="735"/>
                      <a:pt x="675" y="685"/>
                      <a:pt x="596" y="626"/>
                    </a:cubicBezTo>
                    <a:cubicBezTo>
                      <a:pt x="417" y="487"/>
                      <a:pt x="308" y="298"/>
                      <a:pt x="308" y="298"/>
                    </a:cubicBezTo>
                    <a:cubicBezTo>
                      <a:pt x="308" y="298"/>
                      <a:pt x="298" y="288"/>
                      <a:pt x="298" y="279"/>
                    </a:cubicBezTo>
                    <a:cubicBezTo>
                      <a:pt x="297" y="285"/>
                      <a:pt x="294" y="288"/>
                      <a:pt x="291" y="288"/>
                    </a:cubicBezTo>
                    <a:cubicBezTo>
                      <a:pt x="264" y="288"/>
                      <a:pt x="183" y="152"/>
                      <a:pt x="140" y="100"/>
                    </a:cubicBezTo>
                    <a:cubicBezTo>
                      <a:pt x="100" y="31"/>
                      <a:pt x="110" y="3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4" name="Google Shape;5014;p31"/>
              <p:cNvSpPr/>
              <p:nvPr/>
            </p:nvSpPr>
            <p:spPr>
              <a:xfrm>
                <a:off x="10962021" y="-84749"/>
                <a:ext cx="43637" cy="46374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88" extrusionOk="0">
                    <a:moveTo>
                      <a:pt x="241" y="0"/>
                    </a:moveTo>
                    <a:lnTo>
                      <a:pt x="241" y="0"/>
                    </a:lnTo>
                    <a:cubicBezTo>
                      <a:pt x="211" y="20"/>
                      <a:pt x="152" y="60"/>
                      <a:pt x="181" y="129"/>
                    </a:cubicBezTo>
                    <a:cubicBezTo>
                      <a:pt x="208" y="182"/>
                      <a:pt x="173" y="199"/>
                      <a:pt x="134" y="199"/>
                    </a:cubicBezTo>
                    <a:cubicBezTo>
                      <a:pt x="115" y="199"/>
                      <a:pt x="96" y="195"/>
                      <a:pt x="82" y="188"/>
                    </a:cubicBezTo>
                    <a:cubicBezTo>
                      <a:pt x="78" y="187"/>
                      <a:pt x="74" y="187"/>
                      <a:pt x="70" y="187"/>
                    </a:cubicBezTo>
                    <a:cubicBezTo>
                      <a:pt x="34" y="187"/>
                      <a:pt x="0" y="222"/>
                      <a:pt x="62" y="258"/>
                    </a:cubicBezTo>
                    <a:cubicBezTo>
                      <a:pt x="72" y="268"/>
                      <a:pt x="72" y="278"/>
                      <a:pt x="82" y="288"/>
                    </a:cubicBezTo>
                    <a:cubicBezTo>
                      <a:pt x="181" y="268"/>
                      <a:pt x="271" y="129"/>
                      <a:pt x="2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5" name="Google Shape;5015;p31"/>
              <p:cNvSpPr/>
              <p:nvPr/>
            </p:nvSpPr>
            <p:spPr>
              <a:xfrm>
                <a:off x="10813880" y="716664"/>
                <a:ext cx="70528" cy="92749"/>
              </a:xfrm>
              <a:custGeom>
                <a:avLst/>
                <a:gdLst/>
                <a:ahLst/>
                <a:cxnLst/>
                <a:rect l="l" t="t" r="r" b="b"/>
                <a:pathLst>
                  <a:path w="438" h="576" extrusionOk="0">
                    <a:moveTo>
                      <a:pt x="249" y="1"/>
                    </a:moveTo>
                    <a:lnTo>
                      <a:pt x="249" y="1"/>
                    </a:lnTo>
                    <a:cubicBezTo>
                      <a:pt x="209" y="20"/>
                      <a:pt x="259" y="90"/>
                      <a:pt x="249" y="120"/>
                    </a:cubicBezTo>
                    <a:cubicBezTo>
                      <a:pt x="245" y="131"/>
                      <a:pt x="239" y="135"/>
                      <a:pt x="231" y="135"/>
                    </a:cubicBezTo>
                    <a:cubicBezTo>
                      <a:pt x="217" y="135"/>
                      <a:pt x="196" y="126"/>
                      <a:pt x="160" y="120"/>
                    </a:cubicBezTo>
                    <a:cubicBezTo>
                      <a:pt x="146" y="115"/>
                      <a:pt x="134" y="113"/>
                      <a:pt x="124" y="113"/>
                    </a:cubicBezTo>
                    <a:cubicBezTo>
                      <a:pt x="91" y="113"/>
                      <a:pt x="76" y="134"/>
                      <a:pt x="60" y="149"/>
                    </a:cubicBezTo>
                    <a:cubicBezTo>
                      <a:pt x="31" y="248"/>
                      <a:pt x="11" y="358"/>
                      <a:pt x="1" y="457"/>
                    </a:cubicBezTo>
                    <a:cubicBezTo>
                      <a:pt x="21" y="427"/>
                      <a:pt x="50" y="377"/>
                      <a:pt x="90" y="308"/>
                    </a:cubicBezTo>
                    <a:cubicBezTo>
                      <a:pt x="115" y="263"/>
                      <a:pt x="135" y="248"/>
                      <a:pt x="150" y="248"/>
                    </a:cubicBezTo>
                    <a:cubicBezTo>
                      <a:pt x="164" y="248"/>
                      <a:pt x="174" y="263"/>
                      <a:pt x="179" y="278"/>
                    </a:cubicBezTo>
                    <a:cubicBezTo>
                      <a:pt x="199" y="308"/>
                      <a:pt x="150" y="358"/>
                      <a:pt x="130" y="387"/>
                    </a:cubicBezTo>
                    <a:cubicBezTo>
                      <a:pt x="120" y="417"/>
                      <a:pt x="100" y="526"/>
                      <a:pt x="130" y="576"/>
                    </a:cubicBezTo>
                    <a:cubicBezTo>
                      <a:pt x="140" y="566"/>
                      <a:pt x="160" y="546"/>
                      <a:pt x="179" y="526"/>
                    </a:cubicBezTo>
                    <a:cubicBezTo>
                      <a:pt x="179" y="516"/>
                      <a:pt x="169" y="496"/>
                      <a:pt x="169" y="496"/>
                    </a:cubicBezTo>
                    <a:cubicBezTo>
                      <a:pt x="169" y="463"/>
                      <a:pt x="220" y="357"/>
                      <a:pt x="253" y="357"/>
                    </a:cubicBezTo>
                    <a:cubicBezTo>
                      <a:pt x="259" y="357"/>
                      <a:pt x="264" y="360"/>
                      <a:pt x="269" y="367"/>
                    </a:cubicBezTo>
                    <a:cubicBezTo>
                      <a:pt x="278" y="377"/>
                      <a:pt x="288" y="377"/>
                      <a:pt x="298" y="377"/>
                    </a:cubicBezTo>
                    <a:cubicBezTo>
                      <a:pt x="437" y="159"/>
                      <a:pt x="358" y="10"/>
                      <a:pt x="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6" name="Google Shape;5016;p31"/>
              <p:cNvSpPr/>
              <p:nvPr/>
            </p:nvSpPr>
            <p:spPr>
              <a:xfrm>
                <a:off x="10956063" y="496867"/>
                <a:ext cx="71977" cy="7793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84" extrusionOk="0">
                    <a:moveTo>
                      <a:pt x="276" y="1"/>
                    </a:moveTo>
                    <a:cubicBezTo>
                      <a:pt x="259" y="1"/>
                      <a:pt x="248" y="13"/>
                      <a:pt x="238" y="27"/>
                    </a:cubicBezTo>
                    <a:cubicBezTo>
                      <a:pt x="218" y="57"/>
                      <a:pt x="278" y="106"/>
                      <a:pt x="298" y="136"/>
                    </a:cubicBezTo>
                    <a:cubicBezTo>
                      <a:pt x="308" y="156"/>
                      <a:pt x="347" y="295"/>
                      <a:pt x="288" y="334"/>
                    </a:cubicBezTo>
                    <a:cubicBezTo>
                      <a:pt x="280" y="340"/>
                      <a:pt x="274" y="343"/>
                      <a:pt x="269" y="343"/>
                    </a:cubicBezTo>
                    <a:cubicBezTo>
                      <a:pt x="241" y="343"/>
                      <a:pt x="248" y="260"/>
                      <a:pt x="248" y="235"/>
                    </a:cubicBezTo>
                    <a:cubicBezTo>
                      <a:pt x="248" y="202"/>
                      <a:pt x="199" y="105"/>
                      <a:pt x="160" y="105"/>
                    </a:cubicBezTo>
                    <a:cubicBezTo>
                      <a:pt x="152" y="105"/>
                      <a:pt x="145" y="108"/>
                      <a:pt x="139" y="116"/>
                    </a:cubicBezTo>
                    <a:cubicBezTo>
                      <a:pt x="134" y="121"/>
                      <a:pt x="127" y="124"/>
                      <a:pt x="118" y="124"/>
                    </a:cubicBezTo>
                    <a:cubicBezTo>
                      <a:pt x="109" y="124"/>
                      <a:pt x="99" y="121"/>
                      <a:pt x="90" y="116"/>
                    </a:cubicBezTo>
                    <a:cubicBezTo>
                      <a:pt x="80" y="136"/>
                      <a:pt x="70" y="156"/>
                      <a:pt x="60" y="176"/>
                    </a:cubicBezTo>
                    <a:cubicBezTo>
                      <a:pt x="40" y="196"/>
                      <a:pt x="20" y="225"/>
                      <a:pt x="0" y="245"/>
                    </a:cubicBezTo>
                    <a:cubicBezTo>
                      <a:pt x="40" y="275"/>
                      <a:pt x="80" y="344"/>
                      <a:pt x="80" y="424"/>
                    </a:cubicBezTo>
                    <a:cubicBezTo>
                      <a:pt x="80" y="473"/>
                      <a:pt x="99" y="483"/>
                      <a:pt x="119" y="483"/>
                    </a:cubicBezTo>
                    <a:cubicBezTo>
                      <a:pt x="139" y="463"/>
                      <a:pt x="179" y="443"/>
                      <a:pt x="218" y="434"/>
                    </a:cubicBezTo>
                    <a:cubicBezTo>
                      <a:pt x="447" y="384"/>
                      <a:pt x="437" y="285"/>
                      <a:pt x="427" y="176"/>
                    </a:cubicBezTo>
                    <a:cubicBezTo>
                      <a:pt x="407" y="156"/>
                      <a:pt x="377" y="106"/>
                      <a:pt x="347" y="57"/>
                    </a:cubicBezTo>
                    <a:cubicBezTo>
                      <a:pt x="316" y="15"/>
                      <a:pt x="293" y="1"/>
                      <a:pt x="2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7" name="Google Shape;5017;p31"/>
              <p:cNvSpPr/>
              <p:nvPr/>
            </p:nvSpPr>
            <p:spPr>
              <a:xfrm>
                <a:off x="10917740" y="11060"/>
                <a:ext cx="175837" cy="10386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645" extrusionOk="0">
                    <a:moveTo>
                      <a:pt x="665" y="1"/>
                    </a:moveTo>
                    <a:cubicBezTo>
                      <a:pt x="627" y="1"/>
                      <a:pt x="593" y="16"/>
                      <a:pt x="556" y="50"/>
                    </a:cubicBezTo>
                    <a:cubicBezTo>
                      <a:pt x="516" y="79"/>
                      <a:pt x="456" y="89"/>
                      <a:pt x="397" y="89"/>
                    </a:cubicBezTo>
                    <a:cubicBezTo>
                      <a:pt x="397" y="99"/>
                      <a:pt x="397" y="119"/>
                      <a:pt x="397" y="129"/>
                    </a:cubicBezTo>
                    <a:cubicBezTo>
                      <a:pt x="407" y="129"/>
                      <a:pt x="417" y="139"/>
                      <a:pt x="417" y="149"/>
                    </a:cubicBezTo>
                    <a:cubicBezTo>
                      <a:pt x="466" y="198"/>
                      <a:pt x="456" y="218"/>
                      <a:pt x="407" y="218"/>
                    </a:cubicBezTo>
                    <a:cubicBezTo>
                      <a:pt x="407" y="238"/>
                      <a:pt x="407" y="268"/>
                      <a:pt x="417" y="297"/>
                    </a:cubicBezTo>
                    <a:cubicBezTo>
                      <a:pt x="421" y="369"/>
                      <a:pt x="397" y="394"/>
                      <a:pt x="369" y="394"/>
                    </a:cubicBezTo>
                    <a:cubicBezTo>
                      <a:pt x="331" y="394"/>
                      <a:pt x="286" y="347"/>
                      <a:pt x="298" y="307"/>
                    </a:cubicBezTo>
                    <a:cubicBezTo>
                      <a:pt x="318" y="258"/>
                      <a:pt x="288" y="218"/>
                      <a:pt x="209" y="178"/>
                    </a:cubicBezTo>
                    <a:cubicBezTo>
                      <a:pt x="169" y="198"/>
                      <a:pt x="179" y="258"/>
                      <a:pt x="169" y="288"/>
                    </a:cubicBezTo>
                    <a:cubicBezTo>
                      <a:pt x="179" y="288"/>
                      <a:pt x="179" y="297"/>
                      <a:pt x="179" y="307"/>
                    </a:cubicBezTo>
                    <a:cubicBezTo>
                      <a:pt x="189" y="317"/>
                      <a:pt x="189" y="317"/>
                      <a:pt x="189" y="317"/>
                    </a:cubicBezTo>
                    <a:cubicBezTo>
                      <a:pt x="209" y="357"/>
                      <a:pt x="258" y="397"/>
                      <a:pt x="367" y="466"/>
                    </a:cubicBezTo>
                    <a:cubicBezTo>
                      <a:pt x="444" y="512"/>
                      <a:pt x="439" y="534"/>
                      <a:pt x="403" y="534"/>
                    </a:cubicBezTo>
                    <a:cubicBezTo>
                      <a:pt x="368" y="534"/>
                      <a:pt x="306" y="514"/>
                      <a:pt x="258" y="476"/>
                    </a:cubicBezTo>
                    <a:cubicBezTo>
                      <a:pt x="169" y="407"/>
                      <a:pt x="139" y="387"/>
                      <a:pt x="80" y="307"/>
                    </a:cubicBezTo>
                    <a:cubicBezTo>
                      <a:pt x="50" y="327"/>
                      <a:pt x="30" y="387"/>
                      <a:pt x="10" y="456"/>
                    </a:cubicBezTo>
                    <a:cubicBezTo>
                      <a:pt x="10" y="456"/>
                      <a:pt x="10" y="466"/>
                      <a:pt x="10" y="466"/>
                    </a:cubicBezTo>
                    <a:cubicBezTo>
                      <a:pt x="10" y="466"/>
                      <a:pt x="10" y="466"/>
                      <a:pt x="10" y="476"/>
                    </a:cubicBezTo>
                    <a:cubicBezTo>
                      <a:pt x="0" y="516"/>
                      <a:pt x="40" y="506"/>
                      <a:pt x="70" y="525"/>
                    </a:cubicBezTo>
                    <a:cubicBezTo>
                      <a:pt x="77" y="520"/>
                      <a:pt x="83" y="518"/>
                      <a:pt x="89" y="518"/>
                    </a:cubicBezTo>
                    <a:cubicBezTo>
                      <a:pt x="113" y="518"/>
                      <a:pt x="123" y="564"/>
                      <a:pt x="139" y="605"/>
                    </a:cubicBezTo>
                    <a:cubicBezTo>
                      <a:pt x="159" y="605"/>
                      <a:pt x="189" y="585"/>
                      <a:pt x="218" y="565"/>
                    </a:cubicBezTo>
                    <a:cubicBezTo>
                      <a:pt x="228" y="555"/>
                      <a:pt x="238" y="545"/>
                      <a:pt x="248" y="545"/>
                    </a:cubicBezTo>
                    <a:cubicBezTo>
                      <a:pt x="265" y="532"/>
                      <a:pt x="280" y="525"/>
                      <a:pt x="296" y="525"/>
                    </a:cubicBezTo>
                    <a:cubicBezTo>
                      <a:pt x="326" y="525"/>
                      <a:pt x="362" y="549"/>
                      <a:pt x="427" y="595"/>
                    </a:cubicBezTo>
                    <a:cubicBezTo>
                      <a:pt x="456" y="615"/>
                      <a:pt x="466" y="635"/>
                      <a:pt x="466" y="644"/>
                    </a:cubicBezTo>
                    <a:cubicBezTo>
                      <a:pt x="492" y="639"/>
                      <a:pt x="516" y="637"/>
                      <a:pt x="538" y="637"/>
                    </a:cubicBezTo>
                    <a:cubicBezTo>
                      <a:pt x="583" y="637"/>
                      <a:pt x="622" y="644"/>
                      <a:pt x="660" y="644"/>
                    </a:cubicBezTo>
                    <a:cubicBezTo>
                      <a:pt x="698" y="644"/>
                      <a:pt x="734" y="637"/>
                      <a:pt x="774" y="605"/>
                    </a:cubicBezTo>
                    <a:cubicBezTo>
                      <a:pt x="843" y="545"/>
                      <a:pt x="1022" y="466"/>
                      <a:pt x="1091" y="387"/>
                    </a:cubicBezTo>
                    <a:cubicBezTo>
                      <a:pt x="1071" y="357"/>
                      <a:pt x="1051" y="317"/>
                      <a:pt x="1061" y="278"/>
                    </a:cubicBezTo>
                    <a:cubicBezTo>
                      <a:pt x="1071" y="258"/>
                      <a:pt x="1081" y="238"/>
                      <a:pt x="1091" y="228"/>
                    </a:cubicBezTo>
                    <a:cubicBezTo>
                      <a:pt x="1081" y="218"/>
                      <a:pt x="1071" y="208"/>
                      <a:pt x="1061" y="198"/>
                    </a:cubicBezTo>
                    <a:cubicBezTo>
                      <a:pt x="952" y="258"/>
                      <a:pt x="982" y="248"/>
                      <a:pt x="1002" y="307"/>
                    </a:cubicBezTo>
                    <a:cubicBezTo>
                      <a:pt x="1013" y="347"/>
                      <a:pt x="969" y="394"/>
                      <a:pt x="933" y="394"/>
                    </a:cubicBezTo>
                    <a:cubicBezTo>
                      <a:pt x="906" y="394"/>
                      <a:pt x="884" y="369"/>
                      <a:pt x="893" y="297"/>
                    </a:cubicBezTo>
                    <a:cubicBezTo>
                      <a:pt x="903" y="208"/>
                      <a:pt x="883" y="139"/>
                      <a:pt x="873" y="89"/>
                    </a:cubicBezTo>
                    <a:cubicBezTo>
                      <a:pt x="780" y="31"/>
                      <a:pt x="718" y="1"/>
                      <a:pt x="6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8" name="Google Shape;5018;p31"/>
              <p:cNvSpPr/>
              <p:nvPr/>
            </p:nvSpPr>
            <p:spPr>
              <a:xfrm>
                <a:off x="10978606" y="-107293"/>
                <a:ext cx="15941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99" h="51" extrusionOk="0">
                    <a:moveTo>
                      <a:pt x="45" y="0"/>
                    </a:moveTo>
                    <a:cubicBezTo>
                      <a:pt x="1" y="0"/>
                      <a:pt x="35" y="42"/>
                      <a:pt x="69" y="42"/>
                    </a:cubicBezTo>
                    <a:cubicBezTo>
                      <a:pt x="72" y="42"/>
                      <a:pt x="75" y="42"/>
                      <a:pt x="78" y="41"/>
                    </a:cubicBezTo>
                    <a:cubicBezTo>
                      <a:pt x="85" y="41"/>
                      <a:pt x="91" y="41"/>
                      <a:pt x="94" y="43"/>
                    </a:cubicBezTo>
                    <a:lnTo>
                      <a:pt x="94" y="43"/>
                    </a:lnTo>
                    <a:cubicBezTo>
                      <a:pt x="86" y="26"/>
                      <a:pt x="76" y="10"/>
                      <a:pt x="59" y="1"/>
                    </a:cubicBezTo>
                    <a:cubicBezTo>
                      <a:pt x="53" y="0"/>
                      <a:pt x="49" y="0"/>
                      <a:pt x="45" y="0"/>
                    </a:cubicBezTo>
                    <a:close/>
                    <a:moveTo>
                      <a:pt x="94" y="43"/>
                    </a:moveTo>
                    <a:cubicBezTo>
                      <a:pt x="96" y="46"/>
                      <a:pt x="97" y="48"/>
                      <a:pt x="98" y="51"/>
                    </a:cubicBezTo>
                    <a:cubicBezTo>
                      <a:pt x="98" y="47"/>
                      <a:pt x="97" y="45"/>
                      <a:pt x="94" y="4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9" name="Google Shape;5019;p31"/>
              <p:cNvSpPr/>
              <p:nvPr/>
            </p:nvSpPr>
            <p:spPr>
              <a:xfrm>
                <a:off x="10956063" y="-193440"/>
                <a:ext cx="119801" cy="152488"/>
              </a:xfrm>
              <a:custGeom>
                <a:avLst/>
                <a:gdLst/>
                <a:ahLst/>
                <a:cxnLst/>
                <a:rect l="l" t="t" r="r" b="b"/>
                <a:pathLst>
                  <a:path w="744" h="947" extrusionOk="0">
                    <a:moveTo>
                      <a:pt x="397" y="1"/>
                    </a:moveTo>
                    <a:cubicBezTo>
                      <a:pt x="397" y="11"/>
                      <a:pt x="387" y="21"/>
                      <a:pt x="387" y="31"/>
                    </a:cubicBezTo>
                    <a:cubicBezTo>
                      <a:pt x="380" y="38"/>
                      <a:pt x="374" y="40"/>
                      <a:pt x="370" y="40"/>
                    </a:cubicBezTo>
                    <a:cubicBezTo>
                      <a:pt x="364" y="40"/>
                      <a:pt x="359" y="37"/>
                      <a:pt x="352" y="37"/>
                    </a:cubicBezTo>
                    <a:cubicBezTo>
                      <a:pt x="343" y="37"/>
                      <a:pt x="330" y="44"/>
                      <a:pt x="308" y="80"/>
                    </a:cubicBezTo>
                    <a:cubicBezTo>
                      <a:pt x="283" y="118"/>
                      <a:pt x="268" y="134"/>
                      <a:pt x="257" y="134"/>
                    </a:cubicBezTo>
                    <a:cubicBezTo>
                      <a:pt x="241" y="134"/>
                      <a:pt x="232" y="102"/>
                      <a:pt x="209" y="50"/>
                    </a:cubicBezTo>
                    <a:cubicBezTo>
                      <a:pt x="199" y="24"/>
                      <a:pt x="180" y="14"/>
                      <a:pt x="157" y="14"/>
                    </a:cubicBezTo>
                    <a:cubicBezTo>
                      <a:pt x="110" y="14"/>
                      <a:pt x="47" y="54"/>
                      <a:pt x="0" y="80"/>
                    </a:cubicBezTo>
                    <a:cubicBezTo>
                      <a:pt x="108" y="188"/>
                      <a:pt x="179" y="268"/>
                      <a:pt x="254" y="268"/>
                    </a:cubicBezTo>
                    <a:cubicBezTo>
                      <a:pt x="290" y="268"/>
                      <a:pt x="326" y="250"/>
                      <a:pt x="367" y="209"/>
                    </a:cubicBezTo>
                    <a:lnTo>
                      <a:pt x="367" y="209"/>
                    </a:lnTo>
                    <a:cubicBezTo>
                      <a:pt x="357" y="269"/>
                      <a:pt x="337" y="338"/>
                      <a:pt x="328" y="358"/>
                    </a:cubicBezTo>
                    <a:cubicBezTo>
                      <a:pt x="308" y="417"/>
                      <a:pt x="318" y="417"/>
                      <a:pt x="318" y="497"/>
                    </a:cubicBezTo>
                    <a:cubicBezTo>
                      <a:pt x="585" y="606"/>
                      <a:pt x="496" y="596"/>
                      <a:pt x="447" y="744"/>
                    </a:cubicBezTo>
                    <a:cubicBezTo>
                      <a:pt x="424" y="843"/>
                      <a:pt x="534" y="947"/>
                      <a:pt x="631" y="947"/>
                    </a:cubicBezTo>
                    <a:cubicBezTo>
                      <a:pt x="661" y="947"/>
                      <a:pt x="691" y="937"/>
                      <a:pt x="714" y="913"/>
                    </a:cubicBezTo>
                    <a:cubicBezTo>
                      <a:pt x="734" y="863"/>
                      <a:pt x="744" y="824"/>
                      <a:pt x="724" y="824"/>
                    </a:cubicBezTo>
                    <a:cubicBezTo>
                      <a:pt x="714" y="828"/>
                      <a:pt x="701" y="830"/>
                      <a:pt x="688" y="830"/>
                    </a:cubicBezTo>
                    <a:cubicBezTo>
                      <a:pt x="637" y="830"/>
                      <a:pt x="573" y="801"/>
                      <a:pt x="565" y="754"/>
                    </a:cubicBezTo>
                    <a:cubicBezTo>
                      <a:pt x="561" y="725"/>
                      <a:pt x="553" y="720"/>
                      <a:pt x="546" y="720"/>
                    </a:cubicBezTo>
                    <a:cubicBezTo>
                      <a:pt x="542" y="720"/>
                      <a:pt x="538" y="721"/>
                      <a:pt x="535" y="721"/>
                    </a:cubicBezTo>
                    <a:cubicBezTo>
                      <a:pt x="531" y="721"/>
                      <a:pt x="528" y="720"/>
                      <a:pt x="526" y="715"/>
                    </a:cubicBezTo>
                    <a:cubicBezTo>
                      <a:pt x="516" y="695"/>
                      <a:pt x="556" y="556"/>
                      <a:pt x="605" y="487"/>
                    </a:cubicBezTo>
                    <a:cubicBezTo>
                      <a:pt x="628" y="448"/>
                      <a:pt x="675" y="434"/>
                      <a:pt x="658" y="434"/>
                    </a:cubicBezTo>
                    <a:cubicBezTo>
                      <a:pt x="653" y="434"/>
                      <a:pt x="643" y="435"/>
                      <a:pt x="625" y="437"/>
                    </a:cubicBezTo>
                    <a:cubicBezTo>
                      <a:pt x="564" y="445"/>
                      <a:pt x="520" y="535"/>
                      <a:pt x="504" y="535"/>
                    </a:cubicBezTo>
                    <a:cubicBezTo>
                      <a:pt x="499" y="535"/>
                      <a:pt x="496" y="527"/>
                      <a:pt x="496" y="506"/>
                    </a:cubicBezTo>
                    <a:cubicBezTo>
                      <a:pt x="486" y="407"/>
                      <a:pt x="486" y="288"/>
                      <a:pt x="466" y="229"/>
                    </a:cubicBezTo>
                    <a:cubicBezTo>
                      <a:pt x="456" y="209"/>
                      <a:pt x="447" y="169"/>
                      <a:pt x="437" y="110"/>
                    </a:cubicBezTo>
                    <a:cubicBezTo>
                      <a:pt x="456" y="90"/>
                      <a:pt x="476" y="60"/>
                      <a:pt x="486" y="31"/>
                    </a:cubicBezTo>
                    <a:lnTo>
                      <a:pt x="486" y="31"/>
                    </a:lnTo>
                    <a:cubicBezTo>
                      <a:pt x="467" y="50"/>
                      <a:pt x="460" y="65"/>
                      <a:pt x="452" y="65"/>
                    </a:cubicBezTo>
                    <a:cubicBezTo>
                      <a:pt x="448" y="65"/>
                      <a:pt x="444" y="61"/>
                      <a:pt x="437" y="50"/>
                    </a:cubicBezTo>
                    <a:cubicBezTo>
                      <a:pt x="427" y="40"/>
                      <a:pt x="417" y="31"/>
                      <a:pt x="417" y="21"/>
                    </a:cubicBezTo>
                    <a:cubicBezTo>
                      <a:pt x="407" y="21"/>
                      <a:pt x="407" y="11"/>
                      <a:pt x="3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0" name="Google Shape;5020;p31"/>
              <p:cNvSpPr/>
              <p:nvPr/>
            </p:nvSpPr>
            <p:spPr>
              <a:xfrm>
                <a:off x="11944262" y="2027393"/>
                <a:ext cx="46536" cy="3703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30" extrusionOk="0">
                    <a:moveTo>
                      <a:pt x="187" y="0"/>
                    </a:moveTo>
                    <a:cubicBezTo>
                      <a:pt x="1" y="0"/>
                      <a:pt x="149" y="71"/>
                      <a:pt x="288" y="229"/>
                    </a:cubicBezTo>
                    <a:lnTo>
                      <a:pt x="288" y="1"/>
                    </a:lnTo>
                    <a:cubicBezTo>
                      <a:pt x="275" y="1"/>
                      <a:pt x="262" y="5"/>
                      <a:pt x="249" y="5"/>
                    </a:cubicBezTo>
                    <a:cubicBezTo>
                      <a:pt x="242" y="5"/>
                      <a:pt x="236" y="4"/>
                      <a:pt x="229" y="1"/>
                    </a:cubicBezTo>
                    <a:cubicBezTo>
                      <a:pt x="214" y="0"/>
                      <a:pt x="200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1" name="Google Shape;5021;p31"/>
              <p:cNvSpPr/>
              <p:nvPr/>
            </p:nvSpPr>
            <p:spPr>
              <a:xfrm>
                <a:off x="11955534" y="2400323"/>
                <a:ext cx="35264" cy="71977"/>
              </a:xfrm>
              <a:custGeom>
                <a:avLst/>
                <a:gdLst/>
                <a:ahLst/>
                <a:cxnLst/>
                <a:rect l="l" t="t" r="r" b="b"/>
                <a:pathLst>
                  <a:path w="219" h="447" extrusionOk="0">
                    <a:moveTo>
                      <a:pt x="69" y="1"/>
                    </a:moveTo>
                    <a:cubicBezTo>
                      <a:pt x="17" y="1"/>
                      <a:pt x="0" y="74"/>
                      <a:pt x="0" y="164"/>
                    </a:cubicBezTo>
                    <a:cubicBezTo>
                      <a:pt x="10" y="243"/>
                      <a:pt x="20" y="332"/>
                      <a:pt x="50" y="392"/>
                    </a:cubicBezTo>
                    <a:cubicBezTo>
                      <a:pt x="60" y="432"/>
                      <a:pt x="82" y="446"/>
                      <a:pt x="112" y="446"/>
                    </a:cubicBezTo>
                    <a:cubicBezTo>
                      <a:pt x="142" y="446"/>
                      <a:pt x="179" y="432"/>
                      <a:pt x="218" y="412"/>
                    </a:cubicBezTo>
                    <a:lnTo>
                      <a:pt x="218" y="164"/>
                    </a:lnTo>
                    <a:lnTo>
                      <a:pt x="218" y="55"/>
                    </a:lnTo>
                    <a:cubicBezTo>
                      <a:pt x="189" y="55"/>
                      <a:pt x="149" y="45"/>
                      <a:pt x="129" y="25"/>
                    </a:cubicBezTo>
                    <a:cubicBezTo>
                      <a:pt x="105" y="8"/>
                      <a:pt x="85" y="1"/>
                      <a:pt x="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2" name="Google Shape;5022;p31"/>
              <p:cNvSpPr/>
              <p:nvPr/>
            </p:nvSpPr>
            <p:spPr>
              <a:xfrm>
                <a:off x="11985806" y="2282937"/>
                <a:ext cx="4992" cy="17712"/>
              </a:xfrm>
              <a:custGeom>
                <a:avLst/>
                <a:gdLst/>
                <a:ahLst/>
                <a:cxnLst/>
                <a:rect l="l" t="t" r="r" b="b"/>
                <a:pathLst>
                  <a:path w="31" h="110" extrusionOk="0">
                    <a:moveTo>
                      <a:pt x="30" y="0"/>
                    </a:moveTo>
                    <a:cubicBezTo>
                      <a:pt x="1" y="30"/>
                      <a:pt x="1" y="60"/>
                      <a:pt x="30" y="110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3" name="Google Shape;5023;p31"/>
              <p:cNvSpPr/>
              <p:nvPr/>
            </p:nvSpPr>
            <p:spPr>
              <a:xfrm>
                <a:off x="11342358" y="2099371"/>
                <a:ext cx="180667" cy="134293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834" extrusionOk="0">
                    <a:moveTo>
                      <a:pt x="626" y="0"/>
                    </a:moveTo>
                    <a:cubicBezTo>
                      <a:pt x="606" y="0"/>
                      <a:pt x="576" y="10"/>
                      <a:pt x="556" y="10"/>
                    </a:cubicBezTo>
                    <a:cubicBezTo>
                      <a:pt x="534" y="48"/>
                      <a:pt x="516" y="71"/>
                      <a:pt x="505" y="71"/>
                    </a:cubicBezTo>
                    <a:cubicBezTo>
                      <a:pt x="496" y="71"/>
                      <a:pt x="492" y="56"/>
                      <a:pt x="497" y="20"/>
                    </a:cubicBezTo>
                    <a:lnTo>
                      <a:pt x="497" y="20"/>
                    </a:lnTo>
                    <a:cubicBezTo>
                      <a:pt x="298" y="80"/>
                      <a:pt x="100" y="318"/>
                      <a:pt x="1" y="615"/>
                    </a:cubicBezTo>
                    <a:cubicBezTo>
                      <a:pt x="45" y="582"/>
                      <a:pt x="77" y="546"/>
                      <a:pt x="107" y="546"/>
                    </a:cubicBezTo>
                    <a:cubicBezTo>
                      <a:pt x="130" y="546"/>
                      <a:pt x="153" y="569"/>
                      <a:pt x="179" y="635"/>
                    </a:cubicBezTo>
                    <a:cubicBezTo>
                      <a:pt x="217" y="754"/>
                      <a:pt x="247" y="833"/>
                      <a:pt x="291" y="833"/>
                    </a:cubicBezTo>
                    <a:cubicBezTo>
                      <a:pt x="317" y="833"/>
                      <a:pt x="347" y="806"/>
                      <a:pt x="388" y="744"/>
                    </a:cubicBezTo>
                    <a:cubicBezTo>
                      <a:pt x="497" y="575"/>
                      <a:pt x="526" y="635"/>
                      <a:pt x="586" y="575"/>
                    </a:cubicBezTo>
                    <a:cubicBezTo>
                      <a:pt x="635" y="516"/>
                      <a:pt x="348" y="407"/>
                      <a:pt x="526" y="298"/>
                    </a:cubicBezTo>
                    <a:cubicBezTo>
                      <a:pt x="612" y="253"/>
                      <a:pt x="662" y="236"/>
                      <a:pt x="707" y="236"/>
                    </a:cubicBezTo>
                    <a:cubicBezTo>
                      <a:pt x="761" y="236"/>
                      <a:pt x="806" y="261"/>
                      <a:pt x="893" y="288"/>
                    </a:cubicBezTo>
                    <a:cubicBezTo>
                      <a:pt x="937" y="304"/>
                      <a:pt x="984" y="312"/>
                      <a:pt x="1027" y="312"/>
                    </a:cubicBezTo>
                    <a:cubicBezTo>
                      <a:pt x="1062" y="312"/>
                      <a:pt x="1095" y="307"/>
                      <a:pt x="1121" y="298"/>
                    </a:cubicBezTo>
                    <a:cubicBezTo>
                      <a:pt x="943" y="179"/>
                      <a:pt x="824" y="30"/>
                      <a:pt x="6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4" name="Google Shape;5024;p31"/>
              <p:cNvSpPr/>
              <p:nvPr/>
            </p:nvSpPr>
            <p:spPr>
              <a:xfrm>
                <a:off x="11452498" y="2605628"/>
                <a:ext cx="51366" cy="52654"/>
              </a:xfrm>
              <a:custGeom>
                <a:avLst/>
                <a:gdLst/>
                <a:ahLst/>
                <a:cxnLst/>
                <a:rect l="l" t="t" r="r" b="b"/>
                <a:pathLst>
                  <a:path w="319" h="327" extrusionOk="0">
                    <a:moveTo>
                      <a:pt x="133" y="0"/>
                    </a:moveTo>
                    <a:cubicBezTo>
                      <a:pt x="109" y="0"/>
                      <a:pt x="90" y="9"/>
                      <a:pt x="80" y="29"/>
                    </a:cubicBezTo>
                    <a:cubicBezTo>
                      <a:pt x="60" y="69"/>
                      <a:pt x="31" y="118"/>
                      <a:pt x="1" y="188"/>
                    </a:cubicBezTo>
                    <a:cubicBezTo>
                      <a:pt x="1" y="208"/>
                      <a:pt x="11" y="227"/>
                      <a:pt x="11" y="247"/>
                    </a:cubicBezTo>
                    <a:cubicBezTo>
                      <a:pt x="14" y="303"/>
                      <a:pt x="31" y="327"/>
                      <a:pt x="59" y="327"/>
                    </a:cubicBezTo>
                    <a:cubicBezTo>
                      <a:pt x="114" y="327"/>
                      <a:pt x="212" y="225"/>
                      <a:pt x="318" y="79"/>
                    </a:cubicBezTo>
                    <a:cubicBezTo>
                      <a:pt x="246" y="33"/>
                      <a:pt x="179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5" name="Google Shape;5025;p31"/>
              <p:cNvSpPr/>
              <p:nvPr/>
            </p:nvSpPr>
            <p:spPr>
              <a:xfrm>
                <a:off x="11962780" y="1692948"/>
                <a:ext cx="28018" cy="56841"/>
              </a:xfrm>
              <a:custGeom>
                <a:avLst/>
                <a:gdLst/>
                <a:ahLst/>
                <a:cxnLst/>
                <a:rect l="l" t="t" r="r" b="b"/>
                <a:pathLst>
                  <a:path w="174" h="353" extrusionOk="0">
                    <a:moveTo>
                      <a:pt x="146" y="0"/>
                    </a:moveTo>
                    <a:cubicBezTo>
                      <a:pt x="85" y="0"/>
                      <a:pt x="1" y="162"/>
                      <a:pt x="54" y="234"/>
                    </a:cubicBezTo>
                    <a:cubicBezTo>
                      <a:pt x="104" y="293"/>
                      <a:pt x="124" y="313"/>
                      <a:pt x="173" y="353"/>
                    </a:cubicBezTo>
                    <a:lnTo>
                      <a:pt x="173" y="26"/>
                    </a:lnTo>
                    <a:cubicBezTo>
                      <a:pt x="173" y="16"/>
                      <a:pt x="173" y="6"/>
                      <a:pt x="164" y="6"/>
                    </a:cubicBezTo>
                    <a:cubicBezTo>
                      <a:pt x="158" y="2"/>
                      <a:pt x="152" y="0"/>
                      <a:pt x="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6" name="Google Shape;5026;p31"/>
              <p:cNvSpPr/>
              <p:nvPr/>
            </p:nvSpPr>
            <p:spPr>
              <a:xfrm>
                <a:off x="11910769" y="2089548"/>
                <a:ext cx="80028" cy="83893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21" extrusionOk="0">
                    <a:moveTo>
                      <a:pt x="172" y="1"/>
                    </a:moveTo>
                    <a:cubicBezTo>
                      <a:pt x="0" y="1"/>
                      <a:pt x="149" y="398"/>
                      <a:pt x="149" y="398"/>
                    </a:cubicBezTo>
                    <a:cubicBezTo>
                      <a:pt x="149" y="398"/>
                      <a:pt x="264" y="520"/>
                      <a:pt x="396" y="520"/>
                    </a:cubicBezTo>
                    <a:cubicBezTo>
                      <a:pt x="419" y="520"/>
                      <a:pt x="443" y="516"/>
                      <a:pt x="467" y="507"/>
                    </a:cubicBezTo>
                    <a:cubicBezTo>
                      <a:pt x="477" y="507"/>
                      <a:pt x="487" y="497"/>
                      <a:pt x="496" y="497"/>
                    </a:cubicBezTo>
                    <a:lnTo>
                      <a:pt x="496" y="111"/>
                    </a:lnTo>
                    <a:lnTo>
                      <a:pt x="487" y="111"/>
                    </a:lnTo>
                    <a:cubicBezTo>
                      <a:pt x="338" y="81"/>
                      <a:pt x="477" y="111"/>
                      <a:pt x="229" y="12"/>
                    </a:cubicBezTo>
                    <a:cubicBezTo>
                      <a:pt x="207" y="4"/>
                      <a:pt x="188" y="1"/>
                      <a:pt x="1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7" name="Google Shape;5027;p31"/>
              <p:cNvSpPr/>
              <p:nvPr/>
            </p:nvSpPr>
            <p:spPr>
              <a:xfrm>
                <a:off x="11847004" y="836465"/>
                <a:ext cx="143793" cy="204499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270" extrusionOk="0">
                    <a:moveTo>
                      <a:pt x="620" y="1"/>
                    </a:moveTo>
                    <a:cubicBezTo>
                      <a:pt x="500" y="1"/>
                      <a:pt x="417" y="357"/>
                      <a:pt x="417" y="357"/>
                    </a:cubicBezTo>
                    <a:cubicBezTo>
                      <a:pt x="417" y="357"/>
                      <a:pt x="317" y="555"/>
                      <a:pt x="159" y="704"/>
                    </a:cubicBezTo>
                    <a:cubicBezTo>
                      <a:pt x="0" y="853"/>
                      <a:pt x="516" y="902"/>
                      <a:pt x="664" y="922"/>
                    </a:cubicBezTo>
                    <a:cubicBezTo>
                      <a:pt x="813" y="942"/>
                      <a:pt x="615" y="1111"/>
                      <a:pt x="724" y="1240"/>
                    </a:cubicBezTo>
                    <a:cubicBezTo>
                      <a:pt x="741" y="1260"/>
                      <a:pt x="761" y="1269"/>
                      <a:pt x="784" y="1269"/>
                    </a:cubicBezTo>
                    <a:cubicBezTo>
                      <a:pt x="815" y="1269"/>
                      <a:pt x="852" y="1253"/>
                      <a:pt x="892" y="1230"/>
                    </a:cubicBezTo>
                    <a:lnTo>
                      <a:pt x="892" y="357"/>
                    </a:lnTo>
                    <a:cubicBezTo>
                      <a:pt x="853" y="317"/>
                      <a:pt x="793" y="248"/>
                      <a:pt x="734" y="109"/>
                    </a:cubicBezTo>
                    <a:cubicBezTo>
                      <a:pt x="694" y="31"/>
                      <a:pt x="655" y="1"/>
                      <a:pt x="6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8" name="Google Shape;5028;p31"/>
              <p:cNvSpPr/>
              <p:nvPr/>
            </p:nvSpPr>
            <p:spPr>
              <a:xfrm>
                <a:off x="11865844" y="1055779"/>
                <a:ext cx="126081" cy="233805"/>
              </a:xfrm>
              <a:custGeom>
                <a:avLst/>
                <a:gdLst/>
                <a:ahLst/>
                <a:cxnLst/>
                <a:rect l="l" t="t" r="r" b="b"/>
                <a:pathLst>
                  <a:path w="783" h="1452" extrusionOk="0">
                    <a:moveTo>
                      <a:pt x="122" y="1"/>
                    </a:moveTo>
                    <a:cubicBezTo>
                      <a:pt x="0" y="1"/>
                      <a:pt x="121" y="414"/>
                      <a:pt x="121" y="512"/>
                    </a:cubicBezTo>
                    <a:cubicBezTo>
                      <a:pt x="121" y="631"/>
                      <a:pt x="91" y="750"/>
                      <a:pt x="319" y="810"/>
                    </a:cubicBezTo>
                    <a:cubicBezTo>
                      <a:pt x="537" y="879"/>
                      <a:pt x="468" y="1107"/>
                      <a:pt x="617" y="1355"/>
                    </a:cubicBezTo>
                    <a:cubicBezTo>
                      <a:pt x="652" y="1424"/>
                      <a:pt x="679" y="1452"/>
                      <a:pt x="704" y="1452"/>
                    </a:cubicBezTo>
                    <a:cubicBezTo>
                      <a:pt x="728" y="1452"/>
                      <a:pt x="751" y="1424"/>
                      <a:pt x="775" y="1385"/>
                    </a:cubicBezTo>
                    <a:lnTo>
                      <a:pt x="775" y="433"/>
                    </a:lnTo>
                    <a:cubicBezTo>
                      <a:pt x="769" y="428"/>
                      <a:pt x="764" y="426"/>
                      <a:pt x="759" y="426"/>
                    </a:cubicBezTo>
                    <a:cubicBezTo>
                      <a:pt x="734" y="426"/>
                      <a:pt x="730" y="492"/>
                      <a:pt x="756" y="601"/>
                    </a:cubicBezTo>
                    <a:cubicBezTo>
                      <a:pt x="783" y="709"/>
                      <a:pt x="755" y="762"/>
                      <a:pt x="702" y="762"/>
                    </a:cubicBezTo>
                    <a:cubicBezTo>
                      <a:pt x="639" y="762"/>
                      <a:pt x="540" y="684"/>
                      <a:pt x="458" y="532"/>
                    </a:cubicBezTo>
                    <a:cubicBezTo>
                      <a:pt x="300" y="264"/>
                      <a:pt x="359" y="116"/>
                      <a:pt x="171" y="16"/>
                    </a:cubicBezTo>
                    <a:cubicBezTo>
                      <a:pt x="151" y="6"/>
                      <a:pt x="135" y="1"/>
                      <a:pt x="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9" name="Google Shape;5029;p31"/>
              <p:cNvSpPr/>
              <p:nvPr/>
            </p:nvSpPr>
            <p:spPr>
              <a:xfrm>
                <a:off x="11791129" y="572709"/>
                <a:ext cx="199668" cy="206592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283" extrusionOk="0">
                    <a:moveTo>
                      <a:pt x="1169" y="1"/>
                    </a:moveTo>
                    <a:cubicBezTo>
                      <a:pt x="1146" y="1"/>
                      <a:pt x="1125" y="19"/>
                      <a:pt x="1111" y="72"/>
                    </a:cubicBezTo>
                    <a:cubicBezTo>
                      <a:pt x="1071" y="223"/>
                      <a:pt x="944" y="296"/>
                      <a:pt x="835" y="296"/>
                    </a:cubicBezTo>
                    <a:cubicBezTo>
                      <a:pt x="779" y="296"/>
                      <a:pt x="727" y="277"/>
                      <a:pt x="694" y="240"/>
                    </a:cubicBezTo>
                    <a:cubicBezTo>
                      <a:pt x="660" y="209"/>
                      <a:pt x="629" y="195"/>
                      <a:pt x="595" y="195"/>
                    </a:cubicBezTo>
                    <a:cubicBezTo>
                      <a:pt x="519" y="195"/>
                      <a:pt x="429" y="266"/>
                      <a:pt x="258" y="389"/>
                    </a:cubicBezTo>
                    <a:cubicBezTo>
                      <a:pt x="0" y="567"/>
                      <a:pt x="387" y="716"/>
                      <a:pt x="496" y="835"/>
                    </a:cubicBezTo>
                    <a:cubicBezTo>
                      <a:pt x="529" y="866"/>
                      <a:pt x="560" y="874"/>
                      <a:pt x="592" y="874"/>
                    </a:cubicBezTo>
                    <a:cubicBezTo>
                      <a:pt x="627" y="874"/>
                      <a:pt x="664" y="864"/>
                      <a:pt x="706" y="864"/>
                    </a:cubicBezTo>
                    <a:cubicBezTo>
                      <a:pt x="763" y="864"/>
                      <a:pt x="832" y="882"/>
                      <a:pt x="922" y="964"/>
                    </a:cubicBezTo>
                    <a:cubicBezTo>
                      <a:pt x="1097" y="1123"/>
                      <a:pt x="1113" y="1283"/>
                      <a:pt x="1158" y="1283"/>
                    </a:cubicBezTo>
                    <a:cubicBezTo>
                      <a:pt x="1169" y="1283"/>
                      <a:pt x="1182" y="1273"/>
                      <a:pt x="1200" y="1252"/>
                    </a:cubicBezTo>
                    <a:cubicBezTo>
                      <a:pt x="1220" y="1242"/>
                      <a:pt x="1230" y="1232"/>
                      <a:pt x="1239" y="1222"/>
                    </a:cubicBezTo>
                    <a:lnTo>
                      <a:pt x="1239" y="42"/>
                    </a:lnTo>
                    <a:cubicBezTo>
                      <a:pt x="1219" y="21"/>
                      <a:pt x="1193" y="1"/>
                      <a:pt x="1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0" name="Google Shape;5030;p31"/>
              <p:cNvSpPr/>
              <p:nvPr/>
            </p:nvSpPr>
            <p:spPr>
              <a:xfrm>
                <a:off x="11923651" y="2729938"/>
                <a:ext cx="67146" cy="107724"/>
              </a:xfrm>
              <a:custGeom>
                <a:avLst/>
                <a:gdLst/>
                <a:ahLst/>
                <a:cxnLst/>
                <a:rect l="l" t="t" r="r" b="b"/>
                <a:pathLst>
                  <a:path w="417" h="669" extrusionOk="0">
                    <a:moveTo>
                      <a:pt x="416" y="1"/>
                    </a:moveTo>
                    <a:cubicBezTo>
                      <a:pt x="357" y="11"/>
                      <a:pt x="307" y="21"/>
                      <a:pt x="288" y="60"/>
                    </a:cubicBezTo>
                    <a:cubicBezTo>
                      <a:pt x="248" y="140"/>
                      <a:pt x="228" y="259"/>
                      <a:pt x="109" y="328"/>
                    </a:cubicBezTo>
                    <a:cubicBezTo>
                      <a:pt x="0" y="397"/>
                      <a:pt x="228" y="635"/>
                      <a:pt x="307" y="665"/>
                    </a:cubicBezTo>
                    <a:cubicBezTo>
                      <a:pt x="317" y="668"/>
                      <a:pt x="327" y="669"/>
                      <a:pt x="336" y="669"/>
                    </a:cubicBezTo>
                    <a:cubicBezTo>
                      <a:pt x="363" y="669"/>
                      <a:pt x="387" y="658"/>
                      <a:pt x="416" y="635"/>
                    </a:cubicBezTo>
                    <a:lnTo>
                      <a:pt x="4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1" name="Google Shape;5031;p31"/>
              <p:cNvSpPr/>
              <p:nvPr/>
            </p:nvSpPr>
            <p:spPr>
              <a:xfrm>
                <a:off x="11417717" y="1703092"/>
                <a:ext cx="9500" cy="11594"/>
              </a:xfrm>
              <a:custGeom>
                <a:avLst/>
                <a:gdLst/>
                <a:ahLst/>
                <a:cxnLst/>
                <a:rect l="l" t="t" r="r" b="b"/>
                <a:pathLst>
                  <a:path w="59" h="72" extrusionOk="0">
                    <a:moveTo>
                      <a:pt x="41" y="0"/>
                    </a:moveTo>
                    <a:cubicBezTo>
                      <a:pt x="7" y="0"/>
                      <a:pt x="0" y="28"/>
                      <a:pt x="9" y="72"/>
                    </a:cubicBezTo>
                    <a:cubicBezTo>
                      <a:pt x="29" y="52"/>
                      <a:pt x="48" y="22"/>
                      <a:pt x="58" y="2"/>
                    </a:cubicBezTo>
                    <a:cubicBezTo>
                      <a:pt x="52" y="1"/>
                      <a:pt x="46" y="0"/>
                      <a:pt x="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2" name="Google Shape;5032;p31"/>
              <p:cNvSpPr/>
              <p:nvPr/>
            </p:nvSpPr>
            <p:spPr>
              <a:xfrm>
                <a:off x="11372469" y="1413895"/>
                <a:ext cx="30755" cy="26247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63" extrusionOk="0">
                    <a:moveTo>
                      <a:pt x="65" y="0"/>
                    </a:moveTo>
                    <a:cubicBezTo>
                      <a:pt x="1" y="0"/>
                      <a:pt x="23" y="81"/>
                      <a:pt x="72" y="162"/>
                    </a:cubicBezTo>
                    <a:cubicBezTo>
                      <a:pt x="91" y="152"/>
                      <a:pt x="141" y="103"/>
                      <a:pt x="191" y="33"/>
                    </a:cubicBezTo>
                    <a:cubicBezTo>
                      <a:pt x="171" y="23"/>
                      <a:pt x="151" y="23"/>
                      <a:pt x="121" y="13"/>
                    </a:cubicBezTo>
                    <a:cubicBezTo>
                      <a:pt x="98" y="4"/>
                      <a:pt x="79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3" name="Google Shape;5033;p31"/>
              <p:cNvSpPr/>
              <p:nvPr/>
            </p:nvSpPr>
            <p:spPr>
              <a:xfrm>
                <a:off x="11419810" y="1370257"/>
                <a:ext cx="28179" cy="14009"/>
              </a:xfrm>
              <a:custGeom>
                <a:avLst/>
                <a:gdLst/>
                <a:ahLst/>
                <a:cxnLst/>
                <a:rect l="l" t="t" r="r" b="b"/>
                <a:pathLst>
                  <a:path w="175" h="87" extrusionOk="0">
                    <a:moveTo>
                      <a:pt x="85" y="1"/>
                    </a:moveTo>
                    <a:cubicBezTo>
                      <a:pt x="0" y="1"/>
                      <a:pt x="32" y="31"/>
                      <a:pt x="95" y="86"/>
                    </a:cubicBezTo>
                    <a:cubicBezTo>
                      <a:pt x="121" y="60"/>
                      <a:pt x="148" y="33"/>
                      <a:pt x="174" y="7"/>
                    </a:cubicBezTo>
                    <a:lnTo>
                      <a:pt x="174" y="7"/>
                    </a:lnTo>
                    <a:cubicBezTo>
                      <a:pt x="136" y="3"/>
                      <a:pt x="106" y="1"/>
                      <a:pt x="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4" name="Google Shape;5034;p31"/>
              <p:cNvSpPr/>
              <p:nvPr/>
            </p:nvSpPr>
            <p:spPr>
              <a:xfrm>
                <a:off x="11503864" y="825515"/>
                <a:ext cx="19162" cy="25442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58" extrusionOk="0">
                    <a:moveTo>
                      <a:pt x="73" y="0"/>
                    </a:moveTo>
                    <a:cubicBezTo>
                      <a:pt x="0" y="0"/>
                      <a:pt x="5" y="90"/>
                      <a:pt x="39" y="157"/>
                    </a:cubicBezTo>
                    <a:cubicBezTo>
                      <a:pt x="59" y="118"/>
                      <a:pt x="89" y="68"/>
                      <a:pt x="118" y="9"/>
                    </a:cubicBezTo>
                    <a:cubicBezTo>
                      <a:pt x="101" y="3"/>
                      <a:pt x="86" y="0"/>
                      <a:pt x="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5" name="Google Shape;5035;p31"/>
              <p:cNvSpPr/>
              <p:nvPr/>
            </p:nvSpPr>
            <p:spPr>
              <a:xfrm>
                <a:off x="11247676" y="2001952"/>
                <a:ext cx="64570" cy="105148"/>
              </a:xfrm>
              <a:custGeom>
                <a:avLst/>
                <a:gdLst/>
                <a:ahLst/>
                <a:cxnLst/>
                <a:rect l="l" t="t" r="r" b="b"/>
                <a:pathLst>
                  <a:path w="401" h="653" extrusionOk="0">
                    <a:moveTo>
                      <a:pt x="400" y="0"/>
                    </a:moveTo>
                    <a:lnTo>
                      <a:pt x="73" y="50"/>
                    </a:lnTo>
                    <a:cubicBezTo>
                      <a:pt x="93" y="50"/>
                      <a:pt x="103" y="60"/>
                      <a:pt x="113" y="70"/>
                    </a:cubicBezTo>
                    <a:cubicBezTo>
                      <a:pt x="272" y="199"/>
                      <a:pt x="14" y="238"/>
                      <a:pt x="4" y="526"/>
                    </a:cubicBezTo>
                    <a:cubicBezTo>
                      <a:pt x="1" y="618"/>
                      <a:pt x="12" y="653"/>
                      <a:pt x="32" y="653"/>
                    </a:cubicBezTo>
                    <a:cubicBezTo>
                      <a:pt x="76" y="653"/>
                      <a:pt x="163" y="477"/>
                      <a:pt x="232" y="367"/>
                    </a:cubicBezTo>
                    <a:cubicBezTo>
                      <a:pt x="301" y="248"/>
                      <a:pt x="331" y="169"/>
                      <a:pt x="371" y="80"/>
                    </a:cubicBezTo>
                    <a:cubicBezTo>
                      <a:pt x="381" y="50"/>
                      <a:pt x="391" y="30"/>
                      <a:pt x="4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6" name="Google Shape;5036;p31"/>
              <p:cNvSpPr/>
              <p:nvPr/>
            </p:nvSpPr>
            <p:spPr>
              <a:xfrm>
                <a:off x="11428183" y="1051109"/>
                <a:ext cx="51688" cy="56841"/>
              </a:xfrm>
              <a:custGeom>
                <a:avLst/>
                <a:gdLst/>
                <a:ahLst/>
                <a:cxnLst/>
                <a:rect l="l" t="t" r="r" b="b"/>
                <a:pathLst>
                  <a:path w="321" h="353" extrusionOk="0">
                    <a:moveTo>
                      <a:pt x="160" y="0"/>
                    </a:moveTo>
                    <a:cubicBezTo>
                      <a:pt x="91" y="0"/>
                      <a:pt x="0" y="152"/>
                      <a:pt x="63" y="224"/>
                    </a:cubicBezTo>
                    <a:cubicBezTo>
                      <a:pt x="112" y="283"/>
                      <a:pt x="142" y="293"/>
                      <a:pt x="211" y="353"/>
                    </a:cubicBezTo>
                    <a:cubicBezTo>
                      <a:pt x="253" y="294"/>
                      <a:pt x="288" y="271"/>
                      <a:pt x="310" y="271"/>
                    </a:cubicBezTo>
                    <a:cubicBezTo>
                      <a:pt x="314" y="271"/>
                      <a:pt x="317" y="272"/>
                      <a:pt x="321" y="273"/>
                    </a:cubicBezTo>
                    <a:cubicBezTo>
                      <a:pt x="221" y="174"/>
                      <a:pt x="241" y="36"/>
                      <a:pt x="182" y="6"/>
                    </a:cubicBezTo>
                    <a:cubicBezTo>
                      <a:pt x="175" y="2"/>
                      <a:pt x="168" y="0"/>
                      <a:pt x="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7" name="Google Shape;5037;p31"/>
              <p:cNvSpPr/>
              <p:nvPr/>
            </p:nvSpPr>
            <p:spPr>
              <a:xfrm>
                <a:off x="11442997" y="1720966"/>
                <a:ext cx="44925" cy="40095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49" extrusionOk="0">
                    <a:moveTo>
                      <a:pt x="129" y="0"/>
                    </a:moveTo>
                    <a:cubicBezTo>
                      <a:pt x="110" y="20"/>
                      <a:pt x="100" y="40"/>
                      <a:pt x="90" y="60"/>
                    </a:cubicBezTo>
                    <a:cubicBezTo>
                      <a:pt x="60" y="99"/>
                      <a:pt x="30" y="149"/>
                      <a:pt x="1" y="209"/>
                    </a:cubicBezTo>
                    <a:cubicBezTo>
                      <a:pt x="20" y="228"/>
                      <a:pt x="40" y="238"/>
                      <a:pt x="70" y="248"/>
                    </a:cubicBezTo>
                    <a:cubicBezTo>
                      <a:pt x="100" y="218"/>
                      <a:pt x="139" y="189"/>
                      <a:pt x="169" y="169"/>
                    </a:cubicBezTo>
                    <a:cubicBezTo>
                      <a:pt x="229" y="129"/>
                      <a:pt x="258" y="80"/>
                      <a:pt x="278" y="20"/>
                    </a:cubicBezTo>
                    <a:cubicBezTo>
                      <a:pt x="238" y="20"/>
                      <a:pt x="179" y="20"/>
                      <a:pt x="1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8" name="Google Shape;5038;p31"/>
              <p:cNvSpPr/>
              <p:nvPr/>
            </p:nvSpPr>
            <p:spPr>
              <a:xfrm>
                <a:off x="11149291" y="-236433"/>
                <a:ext cx="842631" cy="3001942"/>
              </a:xfrm>
              <a:custGeom>
                <a:avLst/>
                <a:gdLst/>
                <a:ahLst/>
                <a:cxnLst/>
                <a:rect l="l" t="t" r="r" b="b"/>
                <a:pathLst>
                  <a:path w="5233" h="18643" extrusionOk="0">
                    <a:moveTo>
                      <a:pt x="3698" y="783"/>
                    </a:moveTo>
                    <a:lnTo>
                      <a:pt x="3698" y="992"/>
                    </a:lnTo>
                    <a:cubicBezTo>
                      <a:pt x="3698" y="892"/>
                      <a:pt x="3689" y="833"/>
                      <a:pt x="3689" y="813"/>
                    </a:cubicBezTo>
                    <a:cubicBezTo>
                      <a:pt x="3689" y="803"/>
                      <a:pt x="3689" y="793"/>
                      <a:pt x="3698" y="783"/>
                    </a:cubicBezTo>
                    <a:close/>
                    <a:moveTo>
                      <a:pt x="3639" y="892"/>
                    </a:moveTo>
                    <a:lnTo>
                      <a:pt x="3639" y="892"/>
                    </a:lnTo>
                    <a:cubicBezTo>
                      <a:pt x="3629" y="932"/>
                      <a:pt x="3619" y="992"/>
                      <a:pt x="3599" y="1061"/>
                    </a:cubicBezTo>
                    <a:cubicBezTo>
                      <a:pt x="3550" y="1031"/>
                      <a:pt x="3540" y="982"/>
                      <a:pt x="3589" y="952"/>
                    </a:cubicBezTo>
                    <a:cubicBezTo>
                      <a:pt x="3599" y="932"/>
                      <a:pt x="3619" y="912"/>
                      <a:pt x="3639" y="892"/>
                    </a:cubicBezTo>
                    <a:close/>
                    <a:moveTo>
                      <a:pt x="3123" y="0"/>
                    </a:moveTo>
                    <a:cubicBezTo>
                      <a:pt x="3104" y="50"/>
                      <a:pt x="3123" y="70"/>
                      <a:pt x="3113" y="179"/>
                    </a:cubicBezTo>
                    <a:cubicBezTo>
                      <a:pt x="3109" y="240"/>
                      <a:pt x="3099" y="259"/>
                      <a:pt x="3079" y="259"/>
                    </a:cubicBezTo>
                    <a:cubicBezTo>
                      <a:pt x="3055" y="259"/>
                      <a:pt x="3016" y="229"/>
                      <a:pt x="2955" y="218"/>
                    </a:cubicBezTo>
                    <a:cubicBezTo>
                      <a:pt x="2943" y="216"/>
                      <a:pt x="2933" y="215"/>
                      <a:pt x="2925" y="215"/>
                    </a:cubicBezTo>
                    <a:cubicBezTo>
                      <a:pt x="2850" y="215"/>
                      <a:pt x="2912" y="288"/>
                      <a:pt x="2975" y="288"/>
                    </a:cubicBezTo>
                    <a:cubicBezTo>
                      <a:pt x="2978" y="287"/>
                      <a:pt x="2981" y="287"/>
                      <a:pt x="2984" y="287"/>
                    </a:cubicBezTo>
                    <a:cubicBezTo>
                      <a:pt x="3050" y="287"/>
                      <a:pt x="3103" y="378"/>
                      <a:pt x="3094" y="407"/>
                    </a:cubicBezTo>
                    <a:cubicBezTo>
                      <a:pt x="3074" y="436"/>
                      <a:pt x="2905" y="476"/>
                      <a:pt x="2975" y="625"/>
                    </a:cubicBezTo>
                    <a:cubicBezTo>
                      <a:pt x="3009" y="701"/>
                      <a:pt x="2952" y="724"/>
                      <a:pt x="2893" y="724"/>
                    </a:cubicBezTo>
                    <a:cubicBezTo>
                      <a:pt x="2869" y="724"/>
                      <a:pt x="2844" y="720"/>
                      <a:pt x="2826" y="714"/>
                    </a:cubicBezTo>
                    <a:cubicBezTo>
                      <a:pt x="2816" y="709"/>
                      <a:pt x="2806" y="707"/>
                      <a:pt x="2796" y="707"/>
                    </a:cubicBezTo>
                    <a:cubicBezTo>
                      <a:pt x="2748" y="707"/>
                      <a:pt x="2712" y="763"/>
                      <a:pt x="2786" y="813"/>
                    </a:cubicBezTo>
                    <a:cubicBezTo>
                      <a:pt x="2826" y="833"/>
                      <a:pt x="2836" y="892"/>
                      <a:pt x="2826" y="942"/>
                    </a:cubicBezTo>
                    <a:cubicBezTo>
                      <a:pt x="3022" y="1144"/>
                      <a:pt x="3161" y="1290"/>
                      <a:pt x="3311" y="1290"/>
                    </a:cubicBezTo>
                    <a:cubicBezTo>
                      <a:pt x="3396" y="1290"/>
                      <a:pt x="3485" y="1242"/>
                      <a:pt x="3589" y="1130"/>
                    </a:cubicBezTo>
                    <a:lnTo>
                      <a:pt x="3589" y="1130"/>
                    </a:lnTo>
                    <a:cubicBezTo>
                      <a:pt x="3560" y="1289"/>
                      <a:pt x="3520" y="1458"/>
                      <a:pt x="3500" y="1507"/>
                    </a:cubicBezTo>
                    <a:cubicBezTo>
                      <a:pt x="3431" y="1666"/>
                      <a:pt x="3480" y="1666"/>
                      <a:pt x="3461" y="1904"/>
                    </a:cubicBezTo>
                    <a:cubicBezTo>
                      <a:pt x="3452" y="2008"/>
                      <a:pt x="3436" y="2040"/>
                      <a:pt x="3405" y="2040"/>
                    </a:cubicBezTo>
                    <a:cubicBezTo>
                      <a:pt x="3364" y="2040"/>
                      <a:pt x="3299" y="1986"/>
                      <a:pt x="3193" y="1963"/>
                    </a:cubicBezTo>
                    <a:cubicBezTo>
                      <a:pt x="3176" y="1961"/>
                      <a:pt x="3161" y="1960"/>
                      <a:pt x="3149" y="1960"/>
                    </a:cubicBezTo>
                    <a:cubicBezTo>
                      <a:pt x="3019" y="1960"/>
                      <a:pt x="3116" y="2083"/>
                      <a:pt x="3213" y="2083"/>
                    </a:cubicBezTo>
                    <a:cubicBezTo>
                      <a:pt x="3216" y="2083"/>
                      <a:pt x="3219" y="2083"/>
                      <a:pt x="3223" y="2082"/>
                    </a:cubicBezTo>
                    <a:cubicBezTo>
                      <a:pt x="3226" y="2082"/>
                      <a:pt x="3229" y="2082"/>
                      <a:pt x="3233" y="2082"/>
                    </a:cubicBezTo>
                    <a:cubicBezTo>
                      <a:pt x="3348" y="2082"/>
                      <a:pt x="3450" y="2242"/>
                      <a:pt x="3421" y="2291"/>
                    </a:cubicBezTo>
                    <a:cubicBezTo>
                      <a:pt x="3401" y="2350"/>
                      <a:pt x="3123" y="2419"/>
                      <a:pt x="3223" y="2667"/>
                    </a:cubicBezTo>
                    <a:cubicBezTo>
                      <a:pt x="3286" y="2809"/>
                      <a:pt x="3183" y="2855"/>
                      <a:pt x="3083" y="2855"/>
                    </a:cubicBezTo>
                    <a:cubicBezTo>
                      <a:pt x="3043" y="2855"/>
                      <a:pt x="3003" y="2847"/>
                      <a:pt x="2975" y="2836"/>
                    </a:cubicBezTo>
                    <a:cubicBezTo>
                      <a:pt x="2959" y="2828"/>
                      <a:pt x="2942" y="2824"/>
                      <a:pt x="2927" y="2824"/>
                    </a:cubicBezTo>
                    <a:cubicBezTo>
                      <a:pt x="2847" y="2824"/>
                      <a:pt x="2791" y="2921"/>
                      <a:pt x="2915" y="3004"/>
                    </a:cubicBezTo>
                    <a:cubicBezTo>
                      <a:pt x="3074" y="3114"/>
                      <a:pt x="2945" y="3480"/>
                      <a:pt x="2806" y="3480"/>
                    </a:cubicBezTo>
                    <a:cubicBezTo>
                      <a:pt x="2707" y="3480"/>
                      <a:pt x="2628" y="3324"/>
                      <a:pt x="2516" y="3324"/>
                    </a:cubicBezTo>
                    <a:cubicBezTo>
                      <a:pt x="2471" y="3324"/>
                      <a:pt x="2420" y="3350"/>
                      <a:pt x="2360" y="3421"/>
                    </a:cubicBezTo>
                    <a:cubicBezTo>
                      <a:pt x="2350" y="3431"/>
                      <a:pt x="2350" y="3431"/>
                      <a:pt x="2350" y="3431"/>
                    </a:cubicBezTo>
                    <a:cubicBezTo>
                      <a:pt x="2350" y="3441"/>
                      <a:pt x="2350" y="3441"/>
                      <a:pt x="2340" y="3441"/>
                    </a:cubicBezTo>
                    <a:cubicBezTo>
                      <a:pt x="2271" y="3530"/>
                      <a:pt x="2281" y="3560"/>
                      <a:pt x="2330" y="3570"/>
                    </a:cubicBezTo>
                    <a:cubicBezTo>
                      <a:pt x="2319" y="3575"/>
                      <a:pt x="2304" y="3578"/>
                      <a:pt x="2288" y="3578"/>
                    </a:cubicBezTo>
                    <a:cubicBezTo>
                      <a:pt x="2249" y="3578"/>
                      <a:pt x="2198" y="3564"/>
                      <a:pt x="2142" y="3550"/>
                    </a:cubicBezTo>
                    <a:cubicBezTo>
                      <a:pt x="2112" y="3530"/>
                      <a:pt x="2072" y="3520"/>
                      <a:pt x="2043" y="3510"/>
                    </a:cubicBezTo>
                    <a:cubicBezTo>
                      <a:pt x="1973" y="3520"/>
                      <a:pt x="1924" y="3530"/>
                      <a:pt x="1884" y="3530"/>
                    </a:cubicBezTo>
                    <a:cubicBezTo>
                      <a:pt x="1874" y="3530"/>
                      <a:pt x="1854" y="3530"/>
                      <a:pt x="1844" y="3540"/>
                    </a:cubicBezTo>
                    <a:cubicBezTo>
                      <a:pt x="1884" y="3570"/>
                      <a:pt x="1973" y="3599"/>
                      <a:pt x="2013" y="3619"/>
                    </a:cubicBezTo>
                    <a:cubicBezTo>
                      <a:pt x="2033" y="3636"/>
                      <a:pt x="2051" y="3639"/>
                      <a:pt x="2072" y="3639"/>
                    </a:cubicBezTo>
                    <a:cubicBezTo>
                      <a:pt x="2086" y="3639"/>
                      <a:pt x="2101" y="3638"/>
                      <a:pt x="2118" y="3638"/>
                    </a:cubicBezTo>
                    <a:cubicBezTo>
                      <a:pt x="2152" y="3638"/>
                      <a:pt x="2194" y="3643"/>
                      <a:pt x="2251" y="3679"/>
                    </a:cubicBezTo>
                    <a:cubicBezTo>
                      <a:pt x="2346" y="3734"/>
                      <a:pt x="2359" y="3789"/>
                      <a:pt x="2385" y="3789"/>
                    </a:cubicBezTo>
                    <a:cubicBezTo>
                      <a:pt x="2392" y="3789"/>
                      <a:pt x="2399" y="3786"/>
                      <a:pt x="2410" y="3778"/>
                    </a:cubicBezTo>
                    <a:cubicBezTo>
                      <a:pt x="2417" y="3773"/>
                      <a:pt x="2425" y="3770"/>
                      <a:pt x="2434" y="3770"/>
                    </a:cubicBezTo>
                    <a:cubicBezTo>
                      <a:pt x="2457" y="3770"/>
                      <a:pt x="2482" y="3788"/>
                      <a:pt x="2519" y="3818"/>
                    </a:cubicBezTo>
                    <a:cubicBezTo>
                      <a:pt x="2558" y="3778"/>
                      <a:pt x="2598" y="3738"/>
                      <a:pt x="2618" y="3689"/>
                    </a:cubicBezTo>
                    <a:cubicBezTo>
                      <a:pt x="2710" y="3845"/>
                      <a:pt x="2656" y="3908"/>
                      <a:pt x="2840" y="3908"/>
                    </a:cubicBezTo>
                    <a:cubicBezTo>
                      <a:pt x="2854" y="3908"/>
                      <a:pt x="2869" y="3907"/>
                      <a:pt x="2885" y="3907"/>
                    </a:cubicBezTo>
                    <a:cubicBezTo>
                      <a:pt x="2892" y="3906"/>
                      <a:pt x="2899" y="3906"/>
                      <a:pt x="2905" y="3906"/>
                    </a:cubicBezTo>
                    <a:cubicBezTo>
                      <a:pt x="3047" y="3906"/>
                      <a:pt x="3074" y="4014"/>
                      <a:pt x="3084" y="4194"/>
                    </a:cubicBezTo>
                    <a:cubicBezTo>
                      <a:pt x="3104" y="4214"/>
                      <a:pt x="3113" y="4224"/>
                      <a:pt x="3133" y="4244"/>
                    </a:cubicBezTo>
                    <a:cubicBezTo>
                      <a:pt x="3243" y="4371"/>
                      <a:pt x="3218" y="4424"/>
                      <a:pt x="3121" y="4424"/>
                    </a:cubicBezTo>
                    <a:cubicBezTo>
                      <a:pt x="3113" y="4424"/>
                      <a:pt x="3103" y="4423"/>
                      <a:pt x="3094" y="4422"/>
                    </a:cubicBezTo>
                    <a:lnTo>
                      <a:pt x="3094" y="4422"/>
                    </a:lnTo>
                    <a:cubicBezTo>
                      <a:pt x="3104" y="4492"/>
                      <a:pt x="3104" y="4561"/>
                      <a:pt x="3113" y="4631"/>
                    </a:cubicBezTo>
                    <a:cubicBezTo>
                      <a:pt x="3131" y="4819"/>
                      <a:pt x="3072" y="4886"/>
                      <a:pt x="3003" y="4886"/>
                    </a:cubicBezTo>
                    <a:cubicBezTo>
                      <a:pt x="2914" y="4886"/>
                      <a:pt x="2808" y="4771"/>
                      <a:pt x="2836" y="4670"/>
                    </a:cubicBezTo>
                    <a:cubicBezTo>
                      <a:pt x="2876" y="4531"/>
                      <a:pt x="2816" y="4442"/>
                      <a:pt x="2608" y="4333"/>
                    </a:cubicBezTo>
                    <a:cubicBezTo>
                      <a:pt x="2519" y="4383"/>
                      <a:pt x="2528" y="4531"/>
                      <a:pt x="2528" y="4601"/>
                    </a:cubicBezTo>
                    <a:cubicBezTo>
                      <a:pt x="2538" y="4621"/>
                      <a:pt x="2548" y="4640"/>
                      <a:pt x="2548" y="4660"/>
                    </a:cubicBezTo>
                    <a:cubicBezTo>
                      <a:pt x="2558" y="4680"/>
                      <a:pt x="2558" y="4690"/>
                      <a:pt x="2558" y="4710"/>
                    </a:cubicBezTo>
                    <a:cubicBezTo>
                      <a:pt x="2618" y="4789"/>
                      <a:pt x="2747" y="4908"/>
                      <a:pt x="3004" y="5067"/>
                    </a:cubicBezTo>
                    <a:cubicBezTo>
                      <a:pt x="3200" y="5189"/>
                      <a:pt x="3181" y="5251"/>
                      <a:pt x="3083" y="5251"/>
                    </a:cubicBezTo>
                    <a:cubicBezTo>
                      <a:pt x="2998" y="5251"/>
                      <a:pt x="2852" y="5204"/>
                      <a:pt x="2737" y="5106"/>
                    </a:cubicBezTo>
                    <a:cubicBezTo>
                      <a:pt x="2519" y="4918"/>
                      <a:pt x="2429" y="4888"/>
                      <a:pt x="2281" y="4670"/>
                    </a:cubicBezTo>
                    <a:cubicBezTo>
                      <a:pt x="2211" y="4730"/>
                      <a:pt x="2162" y="4888"/>
                      <a:pt x="2122" y="5037"/>
                    </a:cubicBezTo>
                    <a:cubicBezTo>
                      <a:pt x="2122" y="5047"/>
                      <a:pt x="2122" y="5047"/>
                      <a:pt x="2122" y="5057"/>
                    </a:cubicBezTo>
                    <a:cubicBezTo>
                      <a:pt x="2112" y="5077"/>
                      <a:pt x="2112" y="5087"/>
                      <a:pt x="2112" y="5106"/>
                    </a:cubicBezTo>
                    <a:cubicBezTo>
                      <a:pt x="2102" y="5206"/>
                      <a:pt x="2191" y="5166"/>
                      <a:pt x="2261" y="5225"/>
                    </a:cubicBezTo>
                    <a:cubicBezTo>
                      <a:pt x="2278" y="5213"/>
                      <a:pt x="2294" y="5208"/>
                      <a:pt x="2308" y="5208"/>
                    </a:cubicBezTo>
                    <a:cubicBezTo>
                      <a:pt x="2374" y="5208"/>
                      <a:pt x="2407" y="5327"/>
                      <a:pt x="2439" y="5434"/>
                    </a:cubicBezTo>
                    <a:cubicBezTo>
                      <a:pt x="2479" y="5434"/>
                      <a:pt x="2528" y="5414"/>
                      <a:pt x="2578" y="5384"/>
                    </a:cubicBezTo>
                    <a:cubicBezTo>
                      <a:pt x="2578" y="5404"/>
                      <a:pt x="2608" y="5444"/>
                      <a:pt x="2628" y="5444"/>
                    </a:cubicBezTo>
                    <a:cubicBezTo>
                      <a:pt x="2647" y="5444"/>
                      <a:pt x="2677" y="5434"/>
                      <a:pt x="2707" y="5424"/>
                    </a:cubicBezTo>
                    <a:cubicBezTo>
                      <a:pt x="2697" y="5404"/>
                      <a:pt x="2677" y="5384"/>
                      <a:pt x="2657" y="5364"/>
                    </a:cubicBezTo>
                    <a:cubicBezTo>
                      <a:pt x="2647" y="5354"/>
                      <a:pt x="2638" y="5354"/>
                      <a:pt x="2628" y="5354"/>
                    </a:cubicBezTo>
                    <a:lnTo>
                      <a:pt x="2618" y="5354"/>
                    </a:lnTo>
                    <a:cubicBezTo>
                      <a:pt x="2628" y="5344"/>
                      <a:pt x="2628" y="5344"/>
                      <a:pt x="2638" y="5335"/>
                    </a:cubicBezTo>
                    <a:cubicBezTo>
                      <a:pt x="2667" y="5315"/>
                      <a:pt x="2697" y="5295"/>
                      <a:pt x="2717" y="5265"/>
                    </a:cubicBezTo>
                    <a:cubicBezTo>
                      <a:pt x="2751" y="5234"/>
                      <a:pt x="2781" y="5220"/>
                      <a:pt x="2814" y="5220"/>
                    </a:cubicBezTo>
                    <a:cubicBezTo>
                      <a:pt x="2887" y="5220"/>
                      <a:pt x="2976" y="5291"/>
                      <a:pt x="3153" y="5414"/>
                    </a:cubicBezTo>
                    <a:cubicBezTo>
                      <a:pt x="3401" y="5592"/>
                      <a:pt x="3024" y="5741"/>
                      <a:pt x="2905" y="5860"/>
                    </a:cubicBezTo>
                    <a:cubicBezTo>
                      <a:pt x="2895" y="5830"/>
                      <a:pt x="2885" y="5810"/>
                      <a:pt x="2876" y="5781"/>
                    </a:cubicBezTo>
                    <a:cubicBezTo>
                      <a:pt x="2846" y="5741"/>
                      <a:pt x="2856" y="5741"/>
                      <a:pt x="2747" y="5692"/>
                    </a:cubicBezTo>
                    <a:cubicBezTo>
                      <a:pt x="2722" y="5679"/>
                      <a:pt x="2708" y="5674"/>
                      <a:pt x="2701" y="5674"/>
                    </a:cubicBezTo>
                    <a:cubicBezTo>
                      <a:pt x="2674" y="5674"/>
                      <a:pt x="2761" y="5758"/>
                      <a:pt x="2816" y="5860"/>
                    </a:cubicBezTo>
                    <a:cubicBezTo>
                      <a:pt x="2826" y="5870"/>
                      <a:pt x="2826" y="5880"/>
                      <a:pt x="2836" y="5900"/>
                    </a:cubicBezTo>
                    <a:cubicBezTo>
                      <a:pt x="2803" y="5900"/>
                      <a:pt x="2770" y="5895"/>
                      <a:pt x="2731" y="5895"/>
                    </a:cubicBezTo>
                    <a:cubicBezTo>
                      <a:pt x="2711" y="5895"/>
                      <a:pt x="2690" y="5896"/>
                      <a:pt x="2667" y="5900"/>
                    </a:cubicBezTo>
                    <a:cubicBezTo>
                      <a:pt x="2647" y="5860"/>
                      <a:pt x="2677" y="5820"/>
                      <a:pt x="2647" y="5761"/>
                    </a:cubicBezTo>
                    <a:cubicBezTo>
                      <a:pt x="2633" y="5733"/>
                      <a:pt x="2619" y="5722"/>
                      <a:pt x="2606" y="5722"/>
                    </a:cubicBezTo>
                    <a:cubicBezTo>
                      <a:pt x="2592" y="5722"/>
                      <a:pt x="2579" y="5735"/>
                      <a:pt x="2568" y="5751"/>
                    </a:cubicBezTo>
                    <a:cubicBezTo>
                      <a:pt x="2578" y="5791"/>
                      <a:pt x="2598" y="5840"/>
                      <a:pt x="2618" y="5910"/>
                    </a:cubicBezTo>
                    <a:cubicBezTo>
                      <a:pt x="2647" y="5979"/>
                      <a:pt x="2687" y="6068"/>
                      <a:pt x="2747" y="6187"/>
                    </a:cubicBezTo>
                    <a:cubicBezTo>
                      <a:pt x="2889" y="6466"/>
                      <a:pt x="2869" y="6528"/>
                      <a:pt x="2817" y="6528"/>
                    </a:cubicBezTo>
                    <a:cubicBezTo>
                      <a:pt x="2786" y="6528"/>
                      <a:pt x="2743" y="6506"/>
                      <a:pt x="2717" y="6495"/>
                    </a:cubicBezTo>
                    <a:cubicBezTo>
                      <a:pt x="2667" y="6475"/>
                      <a:pt x="2499" y="6286"/>
                      <a:pt x="2350" y="6148"/>
                    </a:cubicBezTo>
                    <a:cubicBezTo>
                      <a:pt x="2330" y="6187"/>
                      <a:pt x="2310" y="6227"/>
                      <a:pt x="2291" y="6247"/>
                    </a:cubicBezTo>
                    <a:cubicBezTo>
                      <a:pt x="2340" y="6296"/>
                      <a:pt x="2390" y="6356"/>
                      <a:pt x="2439" y="6415"/>
                    </a:cubicBezTo>
                    <a:cubicBezTo>
                      <a:pt x="2443" y="6414"/>
                      <a:pt x="2446" y="6413"/>
                      <a:pt x="2449" y="6413"/>
                    </a:cubicBezTo>
                    <a:cubicBezTo>
                      <a:pt x="2465" y="6413"/>
                      <a:pt x="2479" y="6432"/>
                      <a:pt x="2479" y="6465"/>
                    </a:cubicBezTo>
                    <a:cubicBezTo>
                      <a:pt x="2619" y="6622"/>
                      <a:pt x="2608" y="6668"/>
                      <a:pt x="2544" y="6668"/>
                    </a:cubicBezTo>
                    <a:cubicBezTo>
                      <a:pt x="2531" y="6668"/>
                      <a:pt x="2515" y="6667"/>
                      <a:pt x="2499" y="6663"/>
                    </a:cubicBezTo>
                    <a:cubicBezTo>
                      <a:pt x="2489" y="6663"/>
                      <a:pt x="2479" y="6653"/>
                      <a:pt x="2479" y="6653"/>
                    </a:cubicBezTo>
                    <a:cubicBezTo>
                      <a:pt x="2459" y="6663"/>
                      <a:pt x="2429" y="6663"/>
                      <a:pt x="2390" y="6663"/>
                    </a:cubicBezTo>
                    <a:cubicBezTo>
                      <a:pt x="2374" y="6662"/>
                      <a:pt x="2361" y="6662"/>
                      <a:pt x="2351" y="6662"/>
                    </a:cubicBezTo>
                    <a:cubicBezTo>
                      <a:pt x="2260" y="6662"/>
                      <a:pt x="2389" y="6701"/>
                      <a:pt x="2469" y="6772"/>
                    </a:cubicBezTo>
                    <a:cubicBezTo>
                      <a:pt x="2479" y="6782"/>
                      <a:pt x="2479" y="6792"/>
                      <a:pt x="2489" y="6792"/>
                    </a:cubicBezTo>
                    <a:lnTo>
                      <a:pt x="2499" y="6792"/>
                    </a:lnTo>
                    <a:cubicBezTo>
                      <a:pt x="2550" y="6778"/>
                      <a:pt x="2600" y="6768"/>
                      <a:pt x="2651" y="6768"/>
                    </a:cubicBezTo>
                    <a:cubicBezTo>
                      <a:pt x="2670" y="6768"/>
                      <a:pt x="2688" y="6770"/>
                      <a:pt x="2707" y="6772"/>
                    </a:cubicBezTo>
                    <a:cubicBezTo>
                      <a:pt x="2846" y="6812"/>
                      <a:pt x="2826" y="7119"/>
                      <a:pt x="2935" y="7427"/>
                    </a:cubicBezTo>
                    <a:cubicBezTo>
                      <a:pt x="3044" y="7734"/>
                      <a:pt x="3104" y="7605"/>
                      <a:pt x="3223" y="8091"/>
                    </a:cubicBezTo>
                    <a:cubicBezTo>
                      <a:pt x="3256" y="8224"/>
                      <a:pt x="3253" y="8275"/>
                      <a:pt x="3228" y="8275"/>
                    </a:cubicBezTo>
                    <a:cubicBezTo>
                      <a:pt x="3164" y="8275"/>
                      <a:pt x="2956" y="7934"/>
                      <a:pt x="2856" y="7784"/>
                    </a:cubicBezTo>
                    <a:cubicBezTo>
                      <a:pt x="2747" y="7615"/>
                      <a:pt x="2786" y="7625"/>
                      <a:pt x="2638" y="7526"/>
                    </a:cubicBezTo>
                    <a:cubicBezTo>
                      <a:pt x="2628" y="7516"/>
                      <a:pt x="2598" y="7506"/>
                      <a:pt x="2578" y="7486"/>
                    </a:cubicBezTo>
                    <a:cubicBezTo>
                      <a:pt x="2578" y="7506"/>
                      <a:pt x="2558" y="7516"/>
                      <a:pt x="2519" y="7516"/>
                    </a:cubicBezTo>
                    <a:cubicBezTo>
                      <a:pt x="2509" y="7526"/>
                      <a:pt x="2499" y="7536"/>
                      <a:pt x="2499" y="7546"/>
                    </a:cubicBezTo>
                    <a:cubicBezTo>
                      <a:pt x="2499" y="7546"/>
                      <a:pt x="2499" y="7556"/>
                      <a:pt x="2509" y="7556"/>
                    </a:cubicBezTo>
                    <a:cubicBezTo>
                      <a:pt x="2558" y="7645"/>
                      <a:pt x="2628" y="7774"/>
                      <a:pt x="2697" y="7913"/>
                    </a:cubicBezTo>
                    <a:cubicBezTo>
                      <a:pt x="2737" y="8002"/>
                      <a:pt x="2757" y="8071"/>
                      <a:pt x="2757" y="8121"/>
                    </a:cubicBezTo>
                    <a:cubicBezTo>
                      <a:pt x="2885" y="8141"/>
                      <a:pt x="2925" y="8398"/>
                      <a:pt x="2925" y="8498"/>
                    </a:cubicBezTo>
                    <a:cubicBezTo>
                      <a:pt x="2925" y="8527"/>
                      <a:pt x="2925" y="8547"/>
                      <a:pt x="2915" y="8567"/>
                    </a:cubicBezTo>
                    <a:cubicBezTo>
                      <a:pt x="2925" y="8607"/>
                      <a:pt x="2856" y="8726"/>
                      <a:pt x="2905" y="8825"/>
                    </a:cubicBezTo>
                    <a:cubicBezTo>
                      <a:pt x="2985" y="8993"/>
                      <a:pt x="3510" y="9033"/>
                      <a:pt x="3510" y="9033"/>
                    </a:cubicBezTo>
                    <a:cubicBezTo>
                      <a:pt x="3510" y="9033"/>
                      <a:pt x="3609" y="9202"/>
                      <a:pt x="3550" y="9211"/>
                    </a:cubicBezTo>
                    <a:cubicBezTo>
                      <a:pt x="3490" y="9221"/>
                      <a:pt x="3351" y="9281"/>
                      <a:pt x="3312" y="9479"/>
                    </a:cubicBezTo>
                    <a:cubicBezTo>
                      <a:pt x="3295" y="9548"/>
                      <a:pt x="3308" y="9570"/>
                      <a:pt x="3343" y="9570"/>
                    </a:cubicBezTo>
                    <a:cubicBezTo>
                      <a:pt x="3408" y="9570"/>
                      <a:pt x="3549" y="9489"/>
                      <a:pt x="3698" y="9489"/>
                    </a:cubicBezTo>
                    <a:cubicBezTo>
                      <a:pt x="3936" y="9489"/>
                      <a:pt x="3857" y="9568"/>
                      <a:pt x="3887" y="9767"/>
                    </a:cubicBezTo>
                    <a:cubicBezTo>
                      <a:pt x="3898" y="9842"/>
                      <a:pt x="3874" y="9860"/>
                      <a:pt x="3830" y="9860"/>
                    </a:cubicBezTo>
                    <a:cubicBezTo>
                      <a:pt x="3789" y="9860"/>
                      <a:pt x="3732" y="9845"/>
                      <a:pt x="3671" y="9845"/>
                    </a:cubicBezTo>
                    <a:cubicBezTo>
                      <a:pt x="3624" y="9845"/>
                      <a:pt x="3575" y="9854"/>
                      <a:pt x="3530" y="9886"/>
                    </a:cubicBezTo>
                    <a:cubicBezTo>
                      <a:pt x="3361" y="10015"/>
                      <a:pt x="3649" y="10054"/>
                      <a:pt x="3659" y="10332"/>
                    </a:cubicBezTo>
                    <a:cubicBezTo>
                      <a:pt x="3662" y="10417"/>
                      <a:pt x="3650" y="10450"/>
                      <a:pt x="3628" y="10450"/>
                    </a:cubicBezTo>
                    <a:cubicBezTo>
                      <a:pt x="3580" y="10450"/>
                      <a:pt x="3483" y="10283"/>
                      <a:pt x="3401" y="10173"/>
                    </a:cubicBezTo>
                    <a:cubicBezTo>
                      <a:pt x="3292" y="10015"/>
                      <a:pt x="3262" y="9925"/>
                      <a:pt x="3193" y="9757"/>
                    </a:cubicBezTo>
                    <a:cubicBezTo>
                      <a:pt x="3122" y="9607"/>
                      <a:pt x="3052" y="9504"/>
                      <a:pt x="2946" y="9504"/>
                    </a:cubicBezTo>
                    <a:cubicBezTo>
                      <a:pt x="2933" y="9504"/>
                      <a:pt x="2920" y="9506"/>
                      <a:pt x="2905" y="9509"/>
                    </a:cubicBezTo>
                    <a:cubicBezTo>
                      <a:pt x="2776" y="9539"/>
                      <a:pt x="2885" y="9598"/>
                      <a:pt x="2995" y="9896"/>
                    </a:cubicBezTo>
                    <a:cubicBezTo>
                      <a:pt x="3104" y="10203"/>
                      <a:pt x="3074" y="10183"/>
                      <a:pt x="2985" y="10342"/>
                    </a:cubicBezTo>
                    <a:cubicBezTo>
                      <a:pt x="2967" y="10370"/>
                      <a:pt x="2949" y="10382"/>
                      <a:pt x="2931" y="10382"/>
                    </a:cubicBezTo>
                    <a:cubicBezTo>
                      <a:pt x="2847" y="10382"/>
                      <a:pt x="2761" y="10116"/>
                      <a:pt x="2737" y="9985"/>
                    </a:cubicBezTo>
                    <a:cubicBezTo>
                      <a:pt x="2707" y="9816"/>
                      <a:pt x="2598" y="9747"/>
                      <a:pt x="2429" y="9638"/>
                    </a:cubicBezTo>
                    <a:cubicBezTo>
                      <a:pt x="2405" y="9622"/>
                      <a:pt x="2386" y="9615"/>
                      <a:pt x="2372" y="9615"/>
                    </a:cubicBezTo>
                    <a:cubicBezTo>
                      <a:pt x="2287" y="9615"/>
                      <a:pt x="2360" y="9862"/>
                      <a:pt x="2360" y="10015"/>
                    </a:cubicBezTo>
                    <a:cubicBezTo>
                      <a:pt x="2360" y="10183"/>
                      <a:pt x="2390" y="10114"/>
                      <a:pt x="2439" y="10372"/>
                    </a:cubicBezTo>
                    <a:cubicBezTo>
                      <a:pt x="2456" y="10444"/>
                      <a:pt x="2455" y="10474"/>
                      <a:pt x="2443" y="10474"/>
                    </a:cubicBezTo>
                    <a:cubicBezTo>
                      <a:pt x="2412" y="10474"/>
                      <a:pt x="2304" y="10276"/>
                      <a:pt x="2211" y="10084"/>
                    </a:cubicBezTo>
                    <a:cubicBezTo>
                      <a:pt x="2157" y="9965"/>
                      <a:pt x="2142" y="9933"/>
                      <a:pt x="2118" y="9933"/>
                    </a:cubicBezTo>
                    <a:cubicBezTo>
                      <a:pt x="2095" y="9933"/>
                      <a:pt x="2062" y="9965"/>
                      <a:pt x="1973" y="9975"/>
                    </a:cubicBezTo>
                    <a:cubicBezTo>
                      <a:pt x="1943" y="10015"/>
                      <a:pt x="1904" y="10064"/>
                      <a:pt x="1854" y="10134"/>
                    </a:cubicBezTo>
                    <a:cubicBezTo>
                      <a:pt x="1904" y="10173"/>
                      <a:pt x="1963" y="10223"/>
                      <a:pt x="2013" y="10282"/>
                    </a:cubicBezTo>
                    <a:cubicBezTo>
                      <a:pt x="2134" y="10431"/>
                      <a:pt x="2123" y="10469"/>
                      <a:pt x="2050" y="10469"/>
                    </a:cubicBezTo>
                    <a:cubicBezTo>
                      <a:pt x="2016" y="10469"/>
                      <a:pt x="1968" y="10460"/>
                      <a:pt x="1914" y="10451"/>
                    </a:cubicBezTo>
                    <a:cubicBezTo>
                      <a:pt x="1795" y="10431"/>
                      <a:pt x="1785" y="10391"/>
                      <a:pt x="1696" y="10342"/>
                    </a:cubicBezTo>
                    <a:cubicBezTo>
                      <a:pt x="1686" y="10352"/>
                      <a:pt x="1686" y="10352"/>
                      <a:pt x="1676" y="10362"/>
                    </a:cubicBezTo>
                    <a:cubicBezTo>
                      <a:pt x="1539" y="10543"/>
                      <a:pt x="1547" y="10596"/>
                      <a:pt x="1609" y="10596"/>
                    </a:cubicBezTo>
                    <a:cubicBezTo>
                      <a:pt x="1659" y="10596"/>
                      <a:pt x="1744" y="10561"/>
                      <a:pt x="1815" y="10530"/>
                    </a:cubicBezTo>
                    <a:cubicBezTo>
                      <a:pt x="1829" y="10525"/>
                      <a:pt x="1842" y="10522"/>
                      <a:pt x="1853" y="10522"/>
                    </a:cubicBezTo>
                    <a:cubicBezTo>
                      <a:pt x="1920" y="10522"/>
                      <a:pt x="1908" y="10622"/>
                      <a:pt x="1874" y="10699"/>
                    </a:cubicBezTo>
                    <a:cubicBezTo>
                      <a:pt x="1914" y="10699"/>
                      <a:pt x="1963" y="10689"/>
                      <a:pt x="2003" y="10679"/>
                    </a:cubicBezTo>
                    <a:cubicBezTo>
                      <a:pt x="2101" y="10652"/>
                      <a:pt x="2154" y="10628"/>
                      <a:pt x="2215" y="10628"/>
                    </a:cubicBezTo>
                    <a:cubicBezTo>
                      <a:pt x="2265" y="10628"/>
                      <a:pt x="2320" y="10644"/>
                      <a:pt x="2410" y="10689"/>
                    </a:cubicBezTo>
                    <a:cubicBezTo>
                      <a:pt x="2618" y="10788"/>
                      <a:pt x="2291" y="10887"/>
                      <a:pt x="2350" y="10947"/>
                    </a:cubicBezTo>
                    <a:cubicBezTo>
                      <a:pt x="2410" y="11006"/>
                      <a:pt x="2449" y="10947"/>
                      <a:pt x="2568" y="11115"/>
                    </a:cubicBezTo>
                    <a:cubicBezTo>
                      <a:pt x="2612" y="11174"/>
                      <a:pt x="2647" y="11200"/>
                      <a:pt x="2676" y="11200"/>
                    </a:cubicBezTo>
                    <a:cubicBezTo>
                      <a:pt x="2727" y="11200"/>
                      <a:pt x="2762" y="11125"/>
                      <a:pt x="2806" y="11006"/>
                    </a:cubicBezTo>
                    <a:cubicBezTo>
                      <a:pt x="2834" y="10943"/>
                      <a:pt x="2859" y="10921"/>
                      <a:pt x="2887" y="10921"/>
                    </a:cubicBezTo>
                    <a:cubicBezTo>
                      <a:pt x="2937" y="10921"/>
                      <a:pt x="2994" y="10997"/>
                      <a:pt x="3084" y="11036"/>
                    </a:cubicBezTo>
                    <a:cubicBezTo>
                      <a:pt x="3223" y="11085"/>
                      <a:pt x="3064" y="11264"/>
                      <a:pt x="3094" y="11343"/>
                    </a:cubicBezTo>
                    <a:cubicBezTo>
                      <a:pt x="3105" y="11372"/>
                      <a:pt x="3120" y="11383"/>
                      <a:pt x="3142" y="11383"/>
                    </a:cubicBezTo>
                    <a:cubicBezTo>
                      <a:pt x="3181" y="11383"/>
                      <a:pt x="3241" y="11352"/>
                      <a:pt x="3342" y="11333"/>
                    </a:cubicBezTo>
                    <a:cubicBezTo>
                      <a:pt x="3368" y="11328"/>
                      <a:pt x="3393" y="11326"/>
                      <a:pt x="3416" y="11326"/>
                    </a:cubicBezTo>
                    <a:cubicBezTo>
                      <a:pt x="3520" y="11326"/>
                      <a:pt x="3585" y="11377"/>
                      <a:pt x="3609" y="11442"/>
                    </a:cubicBezTo>
                    <a:cubicBezTo>
                      <a:pt x="3639" y="11522"/>
                      <a:pt x="3847" y="11819"/>
                      <a:pt x="3936" y="11889"/>
                    </a:cubicBezTo>
                    <a:cubicBezTo>
                      <a:pt x="4026" y="11958"/>
                      <a:pt x="3907" y="12166"/>
                      <a:pt x="3837" y="12196"/>
                    </a:cubicBezTo>
                    <a:cubicBezTo>
                      <a:pt x="3833" y="12198"/>
                      <a:pt x="3828" y="12199"/>
                      <a:pt x="3823" y="12199"/>
                    </a:cubicBezTo>
                    <a:cubicBezTo>
                      <a:pt x="3756" y="12199"/>
                      <a:pt x="3669" y="12013"/>
                      <a:pt x="3530" y="11809"/>
                    </a:cubicBezTo>
                    <a:cubicBezTo>
                      <a:pt x="3453" y="11696"/>
                      <a:pt x="3397" y="11658"/>
                      <a:pt x="3356" y="11658"/>
                    </a:cubicBezTo>
                    <a:cubicBezTo>
                      <a:pt x="3317" y="11658"/>
                      <a:pt x="3291" y="11692"/>
                      <a:pt x="3272" y="11730"/>
                    </a:cubicBezTo>
                    <a:cubicBezTo>
                      <a:pt x="3223" y="11809"/>
                      <a:pt x="3361" y="11928"/>
                      <a:pt x="3401" y="11998"/>
                    </a:cubicBezTo>
                    <a:cubicBezTo>
                      <a:pt x="3451" y="12067"/>
                      <a:pt x="3520" y="12424"/>
                      <a:pt x="3391" y="12523"/>
                    </a:cubicBezTo>
                    <a:cubicBezTo>
                      <a:pt x="3370" y="12538"/>
                      <a:pt x="3353" y="12545"/>
                      <a:pt x="3339" y="12545"/>
                    </a:cubicBezTo>
                    <a:cubicBezTo>
                      <a:pt x="3263" y="12545"/>
                      <a:pt x="3292" y="12341"/>
                      <a:pt x="3292" y="12265"/>
                    </a:cubicBezTo>
                    <a:cubicBezTo>
                      <a:pt x="3292" y="12189"/>
                      <a:pt x="3168" y="11923"/>
                      <a:pt x="3077" y="11923"/>
                    </a:cubicBezTo>
                    <a:cubicBezTo>
                      <a:pt x="3061" y="11923"/>
                      <a:pt x="3047" y="11931"/>
                      <a:pt x="3034" y="11948"/>
                    </a:cubicBezTo>
                    <a:cubicBezTo>
                      <a:pt x="3018" y="11969"/>
                      <a:pt x="2995" y="11979"/>
                      <a:pt x="2968" y="11979"/>
                    </a:cubicBezTo>
                    <a:cubicBezTo>
                      <a:pt x="2846" y="11979"/>
                      <a:pt x="2642" y="11788"/>
                      <a:pt x="2618" y="11690"/>
                    </a:cubicBezTo>
                    <a:cubicBezTo>
                      <a:pt x="2599" y="11614"/>
                      <a:pt x="2437" y="11578"/>
                      <a:pt x="2263" y="11578"/>
                    </a:cubicBezTo>
                    <a:cubicBezTo>
                      <a:pt x="2166" y="11578"/>
                      <a:pt x="2065" y="11590"/>
                      <a:pt x="1983" y="11611"/>
                    </a:cubicBezTo>
                    <a:cubicBezTo>
                      <a:pt x="1963" y="11621"/>
                      <a:pt x="1943" y="11631"/>
                      <a:pt x="1934" y="11641"/>
                    </a:cubicBezTo>
                    <a:cubicBezTo>
                      <a:pt x="1953" y="11690"/>
                      <a:pt x="1973" y="11760"/>
                      <a:pt x="1993" y="11819"/>
                    </a:cubicBezTo>
                    <a:cubicBezTo>
                      <a:pt x="2043" y="11889"/>
                      <a:pt x="2112" y="11948"/>
                      <a:pt x="2162" y="12008"/>
                    </a:cubicBezTo>
                    <a:cubicBezTo>
                      <a:pt x="2162" y="11998"/>
                      <a:pt x="2172" y="11998"/>
                      <a:pt x="2172" y="11988"/>
                    </a:cubicBezTo>
                    <a:cubicBezTo>
                      <a:pt x="2177" y="11985"/>
                      <a:pt x="2183" y="11984"/>
                      <a:pt x="2189" y="11984"/>
                    </a:cubicBezTo>
                    <a:cubicBezTo>
                      <a:pt x="2207" y="11984"/>
                      <a:pt x="2226" y="11993"/>
                      <a:pt x="2241" y="12008"/>
                    </a:cubicBezTo>
                    <a:cubicBezTo>
                      <a:pt x="2291" y="12057"/>
                      <a:pt x="2320" y="12166"/>
                      <a:pt x="2281" y="12216"/>
                    </a:cubicBezTo>
                    <a:cubicBezTo>
                      <a:pt x="2221" y="12305"/>
                      <a:pt x="2191" y="12295"/>
                      <a:pt x="2092" y="12414"/>
                    </a:cubicBezTo>
                    <a:cubicBezTo>
                      <a:pt x="2072" y="12434"/>
                      <a:pt x="2062" y="12454"/>
                      <a:pt x="2053" y="12464"/>
                    </a:cubicBezTo>
                    <a:cubicBezTo>
                      <a:pt x="2112" y="12474"/>
                      <a:pt x="2162" y="12474"/>
                      <a:pt x="2211" y="12474"/>
                    </a:cubicBezTo>
                    <a:cubicBezTo>
                      <a:pt x="2390" y="12454"/>
                      <a:pt x="2449" y="12275"/>
                      <a:pt x="2588" y="12255"/>
                    </a:cubicBezTo>
                    <a:cubicBezTo>
                      <a:pt x="2593" y="12255"/>
                      <a:pt x="2597" y="12254"/>
                      <a:pt x="2602" y="12254"/>
                    </a:cubicBezTo>
                    <a:cubicBezTo>
                      <a:pt x="2729" y="12254"/>
                      <a:pt x="2885" y="12503"/>
                      <a:pt x="2885" y="12751"/>
                    </a:cubicBezTo>
                    <a:cubicBezTo>
                      <a:pt x="2885" y="12871"/>
                      <a:pt x="2913" y="12905"/>
                      <a:pt x="2967" y="12905"/>
                    </a:cubicBezTo>
                    <a:cubicBezTo>
                      <a:pt x="3027" y="12905"/>
                      <a:pt x="3121" y="12861"/>
                      <a:pt x="3242" y="12850"/>
                    </a:cubicBezTo>
                    <a:cubicBezTo>
                      <a:pt x="3403" y="12836"/>
                      <a:pt x="3488" y="12789"/>
                      <a:pt x="3625" y="12789"/>
                    </a:cubicBezTo>
                    <a:cubicBezTo>
                      <a:pt x="3674" y="12789"/>
                      <a:pt x="3730" y="12795"/>
                      <a:pt x="3798" y="12811"/>
                    </a:cubicBezTo>
                    <a:cubicBezTo>
                      <a:pt x="4046" y="12870"/>
                      <a:pt x="4343" y="13049"/>
                      <a:pt x="4155" y="13069"/>
                    </a:cubicBezTo>
                    <a:cubicBezTo>
                      <a:pt x="3956" y="13088"/>
                      <a:pt x="3718" y="13237"/>
                      <a:pt x="3778" y="13515"/>
                    </a:cubicBezTo>
                    <a:cubicBezTo>
                      <a:pt x="3808" y="13654"/>
                      <a:pt x="3728" y="13663"/>
                      <a:pt x="3627" y="13663"/>
                    </a:cubicBezTo>
                    <a:cubicBezTo>
                      <a:pt x="3610" y="13663"/>
                      <a:pt x="3592" y="13663"/>
                      <a:pt x="3574" y="13663"/>
                    </a:cubicBezTo>
                    <a:cubicBezTo>
                      <a:pt x="3485" y="13663"/>
                      <a:pt x="3391" y="13670"/>
                      <a:pt x="3342" y="13753"/>
                    </a:cubicBezTo>
                    <a:cubicBezTo>
                      <a:pt x="3225" y="13946"/>
                      <a:pt x="3583" y="14358"/>
                      <a:pt x="3358" y="14358"/>
                    </a:cubicBezTo>
                    <a:cubicBezTo>
                      <a:pt x="3353" y="14358"/>
                      <a:pt x="3347" y="14358"/>
                      <a:pt x="3342" y="14357"/>
                    </a:cubicBezTo>
                    <a:cubicBezTo>
                      <a:pt x="3094" y="14338"/>
                      <a:pt x="2885" y="14070"/>
                      <a:pt x="2796" y="13792"/>
                    </a:cubicBezTo>
                    <a:cubicBezTo>
                      <a:pt x="2768" y="13705"/>
                      <a:pt x="2735" y="13671"/>
                      <a:pt x="2703" y="13671"/>
                    </a:cubicBezTo>
                    <a:cubicBezTo>
                      <a:pt x="2632" y="13671"/>
                      <a:pt x="2565" y="13835"/>
                      <a:pt x="2558" y="13971"/>
                    </a:cubicBezTo>
                    <a:cubicBezTo>
                      <a:pt x="2555" y="13999"/>
                      <a:pt x="2547" y="14012"/>
                      <a:pt x="2535" y="14012"/>
                    </a:cubicBezTo>
                    <a:cubicBezTo>
                      <a:pt x="2462" y="14012"/>
                      <a:pt x="2245" y="13571"/>
                      <a:pt x="2152" y="13435"/>
                    </a:cubicBezTo>
                    <a:cubicBezTo>
                      <a:pt x="2138" y="13416"/>
                      <a:pt x="2117" y="13408"/>
                      <a:pt x="2089" y="13408"/>
                    </a:cubicBezTo>
                    <a:cubicBezTo>
                      <a:pt x="1885" y="13408"/>
                      <a:pt x="1349" y="13852"/>
                      <a:pt x="1349" y="13852"/>
                    </a:cubicBezTo>
                    <a:lnTo>
                      <a:pt x="1249" y="13862"/>
                    </a:lnTo>
                    <a:cubicBezTo>
                      <a:pt x="1249" y="13872"/>
                      <a:pt x="1239" y="13882"/>
                      <a:pt x="1239" y="13891"/>
                    </a:cubicBezTo>
                    <a:cubicBezTo>
                      <a:pt x="1230" y="13921"/>
                      <a:pt x="1220" y="13951"/>
                      <a:pt x="1210" y="13981"/>
                    </a:cubicBezTo>
                    <a:cubicBezTo>
                      <a:pt x="1111" y="14298"/>
                      <a:pt x="1130" y="14278"/>
                      <a:pt x="1220" y="14437"/>
                    </a:cubicBezTo>
                    <a:cubicBezTo>
                      <a:pt x="1235" y="14466"/>
                      <a:pt x="1252" y="14479"/>
                      <a:pt x="1268" y="14479"/>
                    </a:cubicBezTo>
                    <a:cubicBezTo>
                      <a:pt x="1345" y="14479"/>
                      <a:pt x="1421" y="14199"/>
                      <a:pt x="1438" y="14060"/>
                    </a:cubicBezTo>
                    <a:cubicBezTo>
                      <a:pt x="1468" y="13901"/>
                      <a:pt x="1567" y="13822"/>
                      <a:pt x="1715" y="13703"/>
                    </a:cubicBezTo>
                    <a:cubicBezTo>
                      <a:pt x="1736" y="13688"/>
                      <a:pt x="1752" y="13681"/>
                      <a:pt x="1764" y="13681"/>
                    </a:cubicBezTo>
                    <a:cubicBezTo>
                      <a:pt x="1841" y="13681"/>
                      <a:pt x="1775" y="13946"/>
                      <a:pt x="1775" y="14100"/>
                    </a:cubicBezTo>
                    <a:cubicBezTo>
                      <a:pt x="1775" y="14278"/>
                      <a:pt x="1745" y="14199"/>
                      <a:pt x="1706" y="14476"/>
                    </a:cubicBezTo>
                    <a:cubicBezTo>
                      <a:pt x="1696" y="14496"/>
                      <a:pt x="1696" y="14506"/>
                      <a:pt x="1696" y="14526"/>
                    </a:cubicBezTo>
                    <a:cubicBezTo>
                      <a:pt x="1691" y="14562"/>
                      <a:pt x="1695" y="14577"/>
                      <a:pt x="1704" y="14577"/>
                    </a:cubicBezTo>
                    <a:cubicBezTo>
                      <a:pt x="1715" y="14577"/>
                      <a:pt x="1733" y="14554"/>
                      <a:pt x="1755" y="14516"/>
                    </a:cubicBezTo>
                    <a:cubicBezTo>
                      <a:pt x="1795" y="14437"/>
                      <a:pt x="1854" y="14308"/>
                      <a:pt x="1904" y="14169"/>
                    </a:cubicBezTo>
                    <a:cubicBezTo>
                      <a:pt x="1954" y="14048"/>
                      <a:pt x="1969" y="14015"/>
                      <a:pt x="1991" y="14015"/>
                    </a:cubicBezTo>
                    <a:cubicBezTo>
                      <a:pt x="2017" y="14015"/>
                      <a:pt x="2054" y="14063"/>
                      <a:pt x="2176" y="14063"/>
                    </a:cubicBezTo>
                    <a:cubicBezTo>
                      <a:pt x="2193" y="14063"/>
                      <a:pt x="2211" y="14062"/>
                      <a:pt x="2231" y="14060"/>
                    </a:cubicBezTo>
                    <a:cubicBezTo>
                      <a:pt x="2253" y="14059"/>
                      <a:pt x="2272" y="14058"/>
                      <a:pt x="2288" y="14058"/>
                    </a:cubicBezTo>
                    <a:cubicBezTo>
                      <a:pt x="2478" y="14058"/>
                      <a:pt x="2239" y="14167"/>
                      <a:pt x="2092" y="14377"/>
                    </a:cubicBezTo>
                    <a:cubicBezTo>
                      <a:pt x="1983" y="14534"/>
                      <a:pt x="1991" y="14574"/>
                      <a:pt x="2055" y="14574"/>
                    </a:cubicBezTo>
                    <a:cubicBezTo>
                      <a:pt x="2084" y="14574"/>
                      <a:pt x="2125" y="14565"/>
                      <a:pt x="2172" y="14556"/>
                    </a:cubicBezTo>
                    <a:cubicBezTo>
                      <a:pt x="2330" y="14526"/>
                      <a:pt x="2281" y="14457"/>
                      <a:pt x="2538" y="14357"/>
                    </a:cubicBezTo>
                    <a:cubicBezTo>
                      <a:pt x="2559" y="14350"/>
                      <a:pt x="2575" y="14347"/>
                      <a:pt x="2587" y="14347"/>
                    </a:cubicBezTo>
                    <a:cubicBezTo>
                      <a:pt x="2731" y="14347"/>
                      <a:pt x="2429" y="14774"/>
                      <a:pt x="2429" y="14774"/>
                    </a:cubicBezTo>
                    <a:cubicBezTo>
                      <a:pt x="2429" y="14774"/>
                      <a:pt x="2380" y="14794"/>
                      <a:pt x="2320" y="14804"/>
                    </a:cubicBezTo>
                    <a:cubicBezTo>
                      <a:pt x="2294" y="14813"/>
                      <a:pt x="2261" y="14818"/>
                      <a:pt x="2226" y="14818"/>
                    </a:cubicBezTo>
                    <a:cubicBezTo>
                      <a:pt x="2183" y="14818"/>
                      <a:pt x="2136" y="14810"/>
                      <a:pt x="2092" y="14794"/>
                    </a:cubicBezTo>
                    <a:cubicBezTo>
                      <a:pt x="2005" y="14767"/>
                      <a:pt x="1960" y="14742"/>
                      <a:pt x="1906" y="14742"/>
                    </a:cubicBezTo>
                    <a:cubicBezTo>
                      <a:pt x="1861" y="14742"/>
                      <a:pt x="1811" y="14759"/>
                      <a:pt x="1725" y="14804"/>
                    </a:cubicBezTo>
                    <a:cubicBezTo>
                      <a:pt x="1547" y="14913"/>
                      <a:pt x="1834" y="15022"/>
                      <a:pt x="1785" y="15081"/>
                    </a:cubicBezTo>
                    <a:cubicBezTo>
                      <a:pt x="1725" y="15141"/>
                      <a:pt x="1696" y="15081"/>
                      <a:pt x="1587" y="15250"/>
                    </a:cubicBezTo>
                    <a:cubicBezTo>
                      <a:pt x="1546" y="15312"/>
                      <a:pt x="1516" y="15339"/>
                      <a:pt x="1490" y="15339"/>
                    </a:cubicBezTo>
                    <a:cubicBezTo>
                      <a:pt x="1446" y="15339"/>
                      <a:pt x="1416" y="15260"/>
                      <a:pt x="1378" y="15141"/>
                    </a:cubicBezTo>
                    <a:cubicBezTo>
                      <a:pt x="1352" y="15075"/>
                      <a:pt x="1329" y="15052"/>
                      <a:pt x="1306" y="15052"/>
                    </a:cubicBezTo>
                    <a:cubicBezTo>
                      <a:pt x="1276" y="15052"/>
                      <a:pt x="1244" y="15088"/>
                      <a:pt x="1200" y="15121"/>
                    </a:cubicBezTo>
                    <a:cubicBezTo>
                      <a:pt x="1180" y="15141"/>
                      <a:pt x="1160" y="15151"/>
                      <a:pt x="1130" y="15161"/>
                    </a:cubicBezTo>
                    <a:cubicBezTo>
                      <a:pt x="1002" y="15220"/>
                      <a:pt x="1150" y="15409"/>
                      <a:pt x="1121" y="15488"/>
                    </a:cubicBezTo>
                    <a:cubicBezTo>
                      <a:pt x="1110" y="15520"/>
                      <a:pt x="1096" y="15532"/>
                      <a:pt x="1077" y="15532"/>
                    </a:cubicBezTo>
                    <a:cubicBezTo>
                      <a:pt x="1043" y="15532"/>
                      <a:pt x="991" y="15497"/>
                      <a:pt x="902" y="15478"/>
                    </a:cubicBezTo>
                    <a:cubicBezTo>
                      <a:pt x="878" y="15473"/>
                      <a:pt x="855" y="15470"/>
                      <a:pt x="834" y="15470"/>
                    </a:cubicBezTo>
                    <a:cubicBezTo>
                      <a:pt x="737" y="15470"/>
                      <a:pt x="679" y="15523"/>
                      <a:pt x="654" y="15597"/>
                    </a:cubicBezTo>
                    <a:cubicBezTo>
                      <a:pt x="645" y="15627"/>
                      <a:pt x="625" y="15676"/>
                      <a:pt x="585" y="15736"/>
                    </a:cubicBezTo>
                    <a:cubicBezTo>
                      <a:pt x="526" y="15855"/>
                      <a:pt x="426" y="16013"/>
                      <a:pt x="367" y="16063"/>
                    </a:cubicBezTo>
                    <a:cubicBezTo>
                      <a:pt x="288" y="16142"/>
                      <a:pt x="397" y="16350"/>
                      <a:pt x="456" y="16380"/>
                    </a:cubicBezTo>
                    <a:cubicBezTo>
                      <a:pt x="460" y="16382"/>
                      <a:pt x="464" y="16383"/>
                      <a:pt x="468" y="16383"/>
                    </a:cubicBezTo>
                    <a:cubicBezTo>
                      <a:pt x="527" y="16383"/>
                      <a:pt x="604" y="16196"/>
                      <a:pt x="724" y="15984"/>
                    </a:cubicBezTo>
                    <a:cubicBezTo>
                      <a:pt x="797" y="15864"/>
                      <a:pt x="848" y="15823"/>
                      <a:pt x="885" y="15823"/>
                    </a:cubicBezTo>
                    <a:cubicBezTo>
                      <a:pt x="920" y="15823"/>
                      <a:pt x="943" y="15857"/>
                      <a:pt x="962" y="15894"/>
                    </a:cubicBezTo>
                    <a:cubicBezTo>
                      <a:pt x="1002" y="15984"/>
                      <a:pt x="883" y="16113"/>
                      <a:pt x="843" y="16182"/>
                    </a:cubicBezTo>
                    <a:cubicBezTo>
                      <a:pt x="803" y="16251"/>
                      <a:pt x="734" y="16618"/>
                      <a:pt x="853" y="16727"/>
                    </a:cubicBezTo>
                    <a:cubicBezTo>
                      <a:pt x="871" y="16744"/>
                      <a:pt x="886" y="16752"/>
                      <a:pt x="898" y="16752"/>
                    </a:cubicBezTo>
                    <a:cubicBezTo>
                      <a:pt x="963" y="16752"/>
                      <a:pt x="942" y="16533"/>
                      <a:pt x="942" y="16450"/>
                    </a:cubicBezTo>
                    <a:cubicBezTo>
                      <a:pt x="942" y="16374"/>
                      <a:pt x="1049" y="16105"/>
                      <a:pt x="1136" y="16105"/>
                    </a:cubicBezTo>
                    <a:cubicBezTo>
                      <a:pt x="1152" y="16105"/>
                      <a:pt x="1167" y="16113"/>
                      <a:pt x="1180" y="16132"/>
                    </a:cubicBezTo>
                    <a:cubicBezTo>
                      <a:pt x="1194" y="16153"/>
                      <a:pt x="1213" y="16162"/>
                      <a:pt x="1236" y="16162"/>
                    </a:cubicBezTo>
                    <a:cubicBezTo>
                      <a:pt x="1342" y="16162"/>
                      <a:pt x="1522" y="15961"/>
                      <a:pt x="1547" y="15855"/>
                    </a:cubicBezTo>
                    <a:cubicBezTo>
                      <a:pt x="1566" y="15778"/>
                      <a:pt x="1713" y="15739"/>
                      <a:pt x="1867" y="15739"/>
                    </a:cubicBezTo>
                    <a:cubicBezTo>
                      <a:pt x="1953" y="15739"/>
                      <a:pt x="2041" y="15751"/>
                      <a:pt x="2112" y="15775"/>
                    </a:cubicBezTo>
                    <a:cubicBezTo>
                      <a:pt x="2310" y="15835"/>
                      <a:pt x="1993" y="16113"/>
                      <a:pt x="1904" y="16251"/>
                    </a:cubicBezTo>
                    <a:cubicBezTo>
                      <a:pt x="1863" y="16328"/>
                      <a:pt x="1920" y="16365"/>
                      <a:pt x="2007" y="16365"/>
                    </a:cubicBezTo>
                    <a:cubicBezTo>
                      <a:pt x="2088" y="16365"/>
                      <a:pt x="2194" y="16333"/>
                      <a:pt x="2271" y="16271"/>
                    </a:cubicBezTo>
                    <a:cubicBezTo>
                      <a:pt x="2311" y="16241"/>
                      <a:pt x="2340" y="16228"/>
                      <a:pt x="2358" y="16228"/>
                    </a:cubicBezTo>
                    <a:cubicBezTo>
                      <a:pt x="2413" y="16228"/>
                      <a:pt x="2387" y="16336"/>
                      <a:pt x="2350" y="16440"/>
                    </a:cubicBezTo>
                    <a:cubicBezTo>
                      <a:pt x="2304" y="16577"/>
                      <a:pt x="2107" y="16680"/>
                      <a:pt x="1945" y="16680"/>
                    </a:cubicBezTo>
                    <a:cubicBezTo>
                      <a:pt x="1931" y="16680"/>
                      <a:pt x="1917" y="16679"/>
                      <a:pt x="1904" y="16678"/>
                    </a:cubicBezTo>
                    <a:cubicBezTo>
                      <a:pt x="1745" y="16658"/>
                      <a:pt x="1696" y="16469"/>
                      <a:pt x="1577" y="16440"/>
                    </a:cubicBezTo>
                    <a:cubicBezTo>
                      <a:pt x="1573" y="16439"/>
                      <a:pt x="1569" y="16439"/>
                      <a:pt x="1564" y="16439"/>
                    </a:cubicBezTo>
                    <a:cubicBezTo>
                      <a:pt x="1448" y="16439"/>
                      <a:pt x="1309" y="16707"/>
                      <a:pt x="1309" y="16965"/>
                    </a:cubicBezTo>
                    <a:cubicBezTo>
                      <a:pt x="1309" y="17095"/>
                      <a:pt x="1283" y="17132"/>
                      <a:pt x="1235" y="17132"/>
                    </a:cubicBezTo>
                    <a:cubicBezTo>
                      <a:pt x="1180" y="17132"/>
                      <a:pt x="1097" y="17085"/>
                      <a:pt x="992" y="17074"/>
                    </a:cubicBezTo>
                    <a:cubicBezTo>
                      <a:pt x="847" y="17060"/>
                      <a:pt x="771" y="17009"/>
                      <a:pt x="652" y="17009"/>
                    </a:cubicBezTo>
                    <a:cubicBezTo>
                      <a:pt x="608" y="17009"/>
                      <a:pt x="558" y="17016"/>
                      <a:pt x="496" y="17035"/>
                    </a:cubicBezTo>
                    <a:cubicBezTo>
                      <a:pt x="268" y="17094"/>
                      <a:pt x="0" y="17283"/>
                      <a:pt x="179" y="17302"/>
                    </a:cubicBezTo>
                    <a:cubicBezTo>
                      <a:pt x="347" y="17322"/>
                      <a:pt x="565" y="17471"/>
                      <a:pt x="506" y="17768"/>
                    </a:cubicBezTo>
                    <a:cubicBezTo>
                      <a:pt x="481" y="17912"/>
                      <a:pt x="553" y="17922"/>
                      <a:pt x="643" y="17922"/>
                    </a:cubicBezTo>
                    <a:cubicBezTo>
                      <a:pt x="658" y="17922"/>
                      <a:pt x="673" y="17922"/>
                      <a:pt x="688" y="17922"/>
                    </a:cubicBezTo>
                    <a:cubicBezTo>
                      <a:pt x="767" y="17922"/>
                      <a:pt x="851" y="17929"/>
                      <a:pt x="892" y="18016"/>
                    </a:cubicBezTo>
                    <a:cubicBezTo>
                      <a:pt x="922" y="18076"/>
                      <a:pt x="922" y="18155"/>
                      <a:pt x="902" y="18234"/>
                    </a:cubicBezTo>
                    <a:cubicBezTo>
                      <a:pt x="855" y="18425"/>
                      <a:pt x="743" y="18642"/>
                      <a:pt x="874" y="18642"/>
                    </a:cubicBezTo>
                    <a:cubicBezTo>
                      <a:pt x="880" y="18642"/>
                      <a:pt x="886" y="18642"/>
                      <a:pt x="892" y="18641"/>
                    </a:cubicBezTo>
                    <a:cubicBezTo>
                      <a:pt x="1121" y="18621"/>
                      <a:pt x="1309" y="18353"/>
                      <a:pt x="1388" y="18056"/>
                    </a:cubicBezTo>
                    <a:cubicBezTo>
                      <a:pt x="1413" y="17966"/>
                      <a:pt x="1442" y="17930"/>
                      <a:pt x="1470" y="17930"/>
                    </a:cubicBezTo>
                    <a:cubicBezTo>
                      <a:pt x="1532" y="17930"/>
                      <a:pt x="1593" y="18101"/>
                      <a:pt x="1606" y="18244"/>
                    </a:cubicBezTo>
                    <a:cubicBezTo>
                      <a:pt x="1608" y="18275"/>
                      <a:pt x="1615" y="18289"/>
                      <a:pt x="1626" y="18289"/>
                    </a:cubicBezTo>
                    <a:cubicBezTo>
                      <a:pt x="1673" y="18289"/>
                      <a:pt x="1795" y="18024"/>
                      <a:pt x="1884" y="17838"/>
                    </a:cubicBezTo>
                    <a:cubicBezTo>
                      <a:pt x="1914" y="17768"/>
                      <a:pt x="1943" y="17719"/>
                      <a:pt x="1963" y="17679"/>
                    </a:cubicBezTo>
                    <a:cubicBezTo>
                      <a:pt x="1973" y="17659"/>
                      <a:pt x="1992" y="17650"/>
                      <a:pt x="2016" y="17650"/>
                    </a:cubicBezTo>
                    <a:cubicBezTo>
                      <a:pt x="2062" y="17650"/>
                      <a:pt x="2129" y="17683"/>
                      <a:pt x="2201" y="17729"/>
                    </a:cubicBezTo>
                    <a:cubicBezTo>
                      <a:pt x="2419" y="17868"/>
                      <a:pt x="2677" y="18115"/>
                      <a:pt x="2677" y="18115"/>
                    </a:cubicBezTo>
                    <a:lnTo>
                      <a:pt x="3698" y="18294"/>
                    </a:lnTo>
                    <a:lnTo>
                      <a:pt x="4809" y="18224"/>
                    </a:lnTo>
                    <a:cubicBezTo>
                      <a:pt x="4809" y="18224"/>
                      <a:pt x="5057" y="18006"/>
                      <a:pt x="5225" y="17967"/>
                    </a:cubicBezTo>
                    <a:lnTo>
                      <a:pt x="5225" y="16787"/>
                    </a:lnTo>
                    <a:cubicBezTo>
                      <a:pt x="5186" y="16807"/>
                      <a:pt x="5149" y="16821"/>
                      <a:pt x="5119" y="16821"/>
                    </a:cubicBezTo>
                    <a:cubicBezTo>
                      <a:pt x="5089" y="16821"/>
                      <a:pt x="5067" y="16807"/>
                      <a:pt x="5057" y="16767"/>
                    </a:cubicBezTo>
                    <a:cubicBezTo>
                      <a:pt x="5027" y="16707"/>
                      <a:pt x="5017" y="16618"/>
                      <a:pt x="5007" y="16539"/>
                    </a:cubicBezTo>
                    <a:cubicBezTo>
                      <a:pt x="5007" y="16449"/>
                      <a:pt x="5024" y="16376"/>
                      <a:pt x="5076" y="16376"/>
                    </a:cubicBezTo>
                    <a:cubicBezTo>
                      <a:pt x="5092" y="16376"/>
                      <a:pt x="5112" y="16383"/>
                      <a:pt x="5136" y="16400"/>
                    </a:cubicBezTo>
                    <a:cubicBezTo>
                      <a:pt x="5156" y="16420"/>
                      <a:pt x="5196" y="16430"/>
                      <a:pt x="5225" y="16430"/>
                    </a:cubicBezTo>
                    <a:lnTo>
                      <a:pt x="5225" y="15756"/>
                    </a:lnTo>
                    <a:cubicBezTo>
                      <a:pt x="5196" y="15706"/>
                      <a:pt x="5196" y="15676"/>
                      <a:pt x="5225" y="15646"/>
                    </a:cubicBezTo>
                    <a:lnTo>
                      <a:pt x="5225" y="14942"/>
                    </a:lnTo>
                    <a:cubicBezTo>
                      <a:pt x="5216" y="14942"/>
                      <a:pt x="5206" y="14952"/>
                      <a:pt x="5196" y="14952"/>
                    </a:cubicBezTo>
                    <a:cubicBezTo>
                      <a:pt x="5172" y="14961"/>
                      <a:pt x="5148" y="14965"/>
                      <a:pt x="5125" y="14965"/>
                    </a:cubicBezTo>
                    <a:cubicBezTo>
                      <a:pt x="4993" y="14965"/>
                      <a:pt x="4878" y="14843"/>
                      <a:pt x="4878" y="14843"/>
                    </a:cubicBezTo>
                    <a:cubicBezTo>
                      <a:pt x="4878" y="14843"/>
                      <a:pt x="4729" y="14446"/>
                      <a:pt x="4901" y="14446"/>
                    </a:cubicBezTo>
                    <a:cubicBezTo>
                      <a:pt x="4917" y="14446"/>
                      <a:pt x="4936" y="14449"/>
                      <a:pt x="4958" y="14457"/>
                    </a:cubicBezTo>
                    <a:cubicBezTo>
                      <a:pt x="5206" y="14556"/>
                      <a:pt x="5067" y="14526"/>
                      <a:pt x="5216" y="14556"/>
                    </a:cubicBezTo>
                    <a:lnTo>
                      <a:pt x="5225" y="14556"/>
                    </a:lnTo>
                    <a:lnTo>
                      <a:pt x="5225" y="14288"/>
                    </a:lnTo>
                    <a:cubicBezTo>
                      <a:pt x="5086" y="14130"/>
                      <a:pt x="4938" y="14059"/>
                      <a:pt x="5124" y="14059"/>
                    </a:cubicBezTo>
                    <a:cubicBezTo>
                      <a:pt x="5137" y="14059"/>
                      <a:pt x="5151" y="14059"/>
                      <a:pt x="5166" y="14060"/>
                    </a:cubicBezTo>
                    <a:cubicBezTo>
                      <a:pt x="5173" y="14063"/>
                      <a:pt x="5179" y="14064"/>
                      <a:pt x="5186" y="14064"/>
                    </a:cubicBezTo>
                    <a:cubicBezTo>
                      <a:pt x="5199" y="14064"/>
                      <a:pt x="5212" y="14060"/>
                      <a:pt x="5225" y="14060"/>
                    </a:cubicBezTo>
                    <a:lnTo>
                      <a:pt x="5225" y="12335"/>
                    </a:lnTo>
                    <a:cubicBezTo>
                      <a:pt x="5176" y="12295"/>
                      <a:pt x="5156" y="12275"/>
                      <a:pt x="5106" y="12216"/>
                    </a:cubicBezTo>
                    <a:cubicBezTo>
                      <a:pt x="5053" y="12144"/>
                      <a:pt x="5137" y="11982"/>
                      <a:pt x="5198" y="11982"/>
                    </a:cubicBezTo>
                    <a:cubicBezTo>
                      <a:pt x="5204" y="11982"/>
                      <a:pt x="5210" y="11984"/>
                      <a:pt x="5216" y="11988"/>
                    </a:cubicBezTo>
                    <a:cubicBezTo>
                      <a:pt x="5225" y="11988"/>
                      <a:pt x="5225" y="11998"/>
                      <a:pt x="5225" y="12008"/>
                    </a:cubicBezTo>
                    <a:lnTo>
                      <a:pt x="5225" y="9410"/>
                    </a:lnTo>
                    <a:cubicBezTo>
                      <a:pt x="5201" y="9449"/>
                      <a:pt x="5178" y="9477"/>
                      <a:pt x="5154" y="9477"/>
                    </a:cubicBezTo>
                    <a:cubicBezTo>
                      <a:pt x="5129" y="9477"/>
                      <a:pt x="5102" y="9449"/>
                      <a:pt x="5067" y="9380"/>
                    </a:cubicBezTo>
                    <a:cubicBezTo>
                      <a:pt x="4918" y="9132"/>
                      <a:pt x="4987" y="8904"/>
                      <a:pt x="4769" y="8835"/>
                    </a:cubicBezTo>
                    <a:cubicBezTo>
                      <a:pt x="4541" y="8775"/>
                      <a:pt x="4571" y="8656"/>
                      <a:pt x="4571" y="8537"/>
                    </a:cubicBezTo>
                    <a:cubicBezTo>
                      <a:pt x="4571" y="8439"/>
                      <a:pt x="4450" y="8026"/>
                      <a:pt x="4572" y="8026"/>
                    </a:cubicBezTo>
                    <a:cubicBezTo>
                      <a:pt x="4585" y="8026"/>
                      <a:pt x="4601" y="8031"/>
                      <a:pt x="4621" y="8041"/>
                    </a:cubicBezTo>
                    <a:cubicBezTo>
                      <a:pt x="4809" y="8141"/>
                      <a:pt x="4750" y="8289"/>
                      <a:pt x="4908" y="8557"/>
                    </a:cubicBezTo>
                    <a:cubicBezTo>
                      <a:pt x="4990" y="8709"/>
                      <a:pt x="5089" y="8787"/>
                      <a:pt x="5152" y="8787"/>
                    </a:cubicBezTo>
                    <a:cubicBezTo>
                      <a:pt x="5205" y="8787"/>
                      <a:pt x="5233" y="8734"/>
                      <a:pt x="5206" y="8626"/>
                    </a:cubicBezTo>
                    <a:cubicBezTo>
                      <a:pt x="5180" y="8517"/>
                      <a:pt x="5184" y="8451"/>
                      <a:pt x="5209" y="8451"/>
                    </a:cubicBezTo>
                    <a:cubicBezTo>
                      <a:pt x="5214" y="8451"/>
                      <a:pt x="5219" y="8453"/>
                      <a:pt x="5225" y="8458"/>
                    </a:cubicBezTo>
                    <a:lnTo>
                      <a:pt x="5225" y="7893"/>
                    </a:lnTo>
                    <a:cubicBezTo>
                      <a:pt x="5185" y="7916"/>
                      <a:pt x="5148" y="7932"/>
                      <a:pt x="5117" y="7932"/>
                    </a:cubicBezTo>
                    <a:cubicBezTo>
                      <a:pt x="5094" y="7932"/>
                      <a:pt x="5074" y="7923"/>
                      <a:pt x="5057" y="7903"/>
                    </a:cubicBezTo>
                    <a:cubicBezTo>
                      <a:pt x="4948" y="7774"/>
                      <a:pt x="5146" y="7605"/>
                      <a:pt x="4997" y="7585"/>
                    </a:cubicBezTo>
                    <a:cubicBezTo>
                      <a:pt x="4849" y="7565"/>
                      <a:pt x="4333" y="7516"/>
                      <a:pt x="4492" y="7367"/>
                    </a:cubicBezTo>
                    <a:cubicBezTo>
                      <a:pt x="4650" y="7218"/>
                      <a:pt x="4750" y="7020"/>
                      <a:pt x="4750" y="7020"/>
                    </a:cubicBezTo>
                    <a:cubicBezTo>
                      <a:pt x="4750" y="7020"/>
                      <a:pt x="4833" y="6664"/>
                      <a:pt x="4953" y="6664"/>
                    </a:cubicBezTo>
                    <a:cubicBezTo>
                      <a:pt x="4988" y="6664"/>
                      <a:pt x="5027" y="6694"/>
                      <a:pt x="5067" y="6772"/>
                    </a:cubicBezTo>
                    <a:cubicBezTo>
                      <a:pt x="5126" y="6911"/>
                      <a:pt x="5186" y="6980"/>
                      <a:pt x="5225" y="7020"/>
                    </a:cubicBezTo>
                    <a:lnTo>
                      <a:pt x="5225" y="6247"/>
                    </a:lnTo>
                    <a:cubicBezTo>
                      <a:pt x="5216" y="6257"/>
                      <a:pt x="5206" y="6267"/>
                      <a:pt x="5186" y="6277"/>
                    </a:cubicBezTo>
                    <a:cubicBezTo>
                      <a:pt x="5168" y="6298"/>
                      <a:pt x="5155" y="6308"/>
                      <a:pt x="5144" y="6308"/>
                    </a:cubicBezTo>
                    <a:cubicBezTo>
                      <a:pt x="5099" y="6308"/>
                      <a:pt x="5083" y="6148"/>
                      <a:pt x="4908" y="5989"/>
                    </a:cubicBezTo>
                    <a:cubicBezTo>
                      <a:pt x="4818" y="5907"/>
                      <a:pt x="4749" y="5889"/>
                      <a:pt x="4692" y="5889"/>
                    </a:cubicBezTo>
                    <a:cubicBezTo>
                      <a:pt x="4650" y="5889"/>
                      <a:pt x="4613" y="5899"/>
                      <a:pt x="4578" y="5899"/>
                    </a:cubicBezTo>
                    <a:cubicBezTo>
                      <a:pt x="4546" y="5899"/>
                      <a:pt x="4515" y="5891"/>
                      <a:pt x="4482" y="5860"/>
                    </a:cubicBezTo>
                    <a:cubicBezTo>
                      <a:pt x="4373" y="5741"/>
                      <a:pt x="3986" y="5592"/>
                      <a:pt x="4244" y="5414"/>
                    </a:cubicBezTo>
                    <a:cubicBezTo>
                      <a:pt x="4415" y="5291"/>
                      <a:pt x="4505" y="5220"/>
                      <a:pt x="4581" y="5220"/>
                    </a:cubicBezTo>
                    <a:cubicBezTo>
                      <a:pt x="4615" y="5220"/>
                      <a:pt x="4646" y="5234"/>
                      <a:pt x="4680" y="5265"/>
                    </a:cubicBezTo>
                    <a:cubicBezTo>
                      <a:pt x="4713" y="5302"/>
                      <a:pt x="4765" y="5321"/>
                      <a:pt x="4821" y="5321"/>
                    </a:cubicBezTo>
                    <a:cubicBezTo>
                      <a:pt x="4930" y="5321"/>
                      <a:pt x="5057" y="5248"/>
                      <a:pt x="5097" y="5097"/>
                    </a:cubicBezTo>
                    <a:cubicBezTo>
                      <a:pt x="5111" y="5044"/>
                      <a:pt x="5132" y="5026"/>
                      <a:pt x="5155" y="5026"/>
                    </a:cubicBezTo>
                    <a:cubicBezTo>
                      <a:pt x="5179" y="5026"/>
                      <a:pt x="5205" y="5046"/>
                      <a:pt x="5225" y="5067"/>
                    </a:cubicBezTo>
                    <a:lnTo>
                      <a:pt x="5225" y="4908"/>
                    </a:lnTo>
                    <a:cubicBezTo>
                      <a:pt x="5191" y="4828"/>
                      <a:pt x="5150" y="4784"/>
                      <a:pt x="5101" y="4784"/>
                    </a:cubicBezTo>
                    <a:cubicBezTo>
                      <a:pt x="5065" y="4784"/>
                      <a:pt x="5024" y="4808"/>
                      <a:pt x="4978" y="4859"/>
                    </a:cubicBezTo>
                    <a:cubicBezTo>
                      <a:pt x="4950" y="4896"/>
                      <a:pt x="4918" y="4912"/>
                      <a:pt x="4885" y="4912"/>
                    </a:cubicBezTo>
                    <a:cubicBezTo>
                      <a:pt x="4779" y="4912"/>
                      <a:pt x="4672" y="4741"/>
                      <a:pt x="4710" y="4581"/>
                    </a:cubicBezTo>
                    <a:cubicBezTo>
                      <a:pt x="4752" y="4432"/>
                      <a:pt x="4936" y="4304"/>
                      <a:pt x="4915" y="4304"/>
                    </a:cubicBezTo>
                    <a:cubicBezTo>
                      <a:pt x="4907" y="4304"/>
                      <a:pt x="4866" y="4325"/>
                      <a:pt x="4769" y="4373"/>
                    </a:cubicBezTo>
                    <a:cubicBezTo>
                      <a:pt x="4422" y="4531"/>
                      <a:pt x="4512" y="4492"/>
                      <a:pt x="4561" y="4670"/>
                    </a:cubicBezTo>
                    <a:cubicBezTo>
                      <a:pt x="4584" y="4771"/>
                      <a:pt x="4478" y="4886"/>
                      <a:pt x="4390" y="4886"/>
                    </a:cubicBezTo>
                    <a:cubicBezTo>
                      <a:pt x="4323" y="4886"/>
                      <a:pt x="4266" y="4819"/>
                      <a:pt x="4284" y="4631"/>
                    </a:cubicBezTo>
                    <a:cubicBezTo>
                      <a:pt x="4323" y="4201"/>
                      <a:pt x="4131" y="3867"/>
                      <a:pt x="4362" y="3867"/>
                    </a:cubicBezTo>
                    <a:cubicBezTo>
                      <a:pt x="4366" y="3867"/>
                      <a:pt x="4369" y="3867"/>
                      <a:pt x="4373" y="3867"/>
                    </a:cubicBezTo>
                    <a:cubicBezTo>
                      <a:pt x="4532" y="3874"/>
                      <a:pt x="4531" y="3960"/>
                      <a:pt x="4549" y="3960"/>
                    </a:cubicBezTo>
                    <a:cubicBezTo>
                      <a:pt x="4558" y="3960"/>
                      <a:pt x="4571" y="3939"/>
                      <a:pt x="4611" y="3877"/>
                    </a:cubicBezTo>
                    <a:cubicBezTo>
                      <a:pt x="4740" y="3689"/>
                      <a:pt x="5196" y="3827"/>
                      <a:pt x="4978" y="3580"/>
                    </a:cubicBezTo>
                    <a:cubicBezTo>
                      <a:pt x="4819" y="3390"/>
                      <a:pt x="4746" y="3248"/>
                      <a:pt x="4673" y="3248"/>
                    </a:cubicBezTo>
                    <a:cubicBezTo>
                      <a:pt x="4650" y="3248"/>
                      <a:pt x="4627" y="3261"/>
                      <a:pt x="4601" y="3292"/>
                    </a:cubicBezTo>
                    <a:cubicBezTo>
                      <a:pt x="4500" y="3406"/>
                      <a:pt x="4408" y="3447"/>
                      <a:pt x="4337" y="3447"/>
                    </a:cubicBezTo>
                    <a:cubicBezTo>
                      <a:pt x="4206" y="3447"/>
                      <a:pt x="4147" y="3307"/>
                      <a:pt x="4244" y="3242"/>
                    </a:cubicBezTo>
                    <a:cubicBezTo>
                      <a:pt x="4386" y="3138"/>
                      <a:pt x="4538" y="2724"/>
                      <a:pt x="4463" y="2724"/>
                    </a:cubicBezTo>
                    <a:cubicBezTo>
                      <a:pt x="4460" y="2724"/>
                      <a:pt x="4456" y="2725"/>
                      <a:pt x="4452" y="2727"/>
                    </a:cubicBezTo>
                    <a:cubicBezTo>
                      <a:pt x="4433" y="2736"/>
                      <a:pt x="4409" y="2741"/>
                      <a:pt x="4382" y="2741"/>
                    </a:cubicBezTo>
                    <a:cubicBezTo>
                      <a:pt x="4264" y="2741"/>
                      <a:pt x="4089" y="2659"/>
                      <a:pt x="4065" y="2538"/>
                    </a:cubicBezTo>
                    <a:cubicBezTo>
                      <a:pt x="4054" y="2454"/>
                      <a:pt x="4036" y="2446"/>
                      <a:pt x="4018" y="2446"/>
                    </a:cubicBezTo>
                    <a:cubicBezTo>
                      <a:pt x="4014" y="2446"/>
                      <a:pt x="4009" y="2447"/>
                      <a:pt x="4005" y="2447"/>
                    </a:cubicBezTo>
                    <a:cubicBezTo>
                      <a:pt x="3995" y="2447"/>
                      <a:pt x="3985" y="2444"/>
                      <a:pt x="3976" y="2429"/>
                    </a:cubicBezTo>
                    <a:cubicBezTo>
                      <a:pt x="3956" y="2380"/>
                      <a:pt x="4046" y="2023"/>
                      <a:pt x="4155" y="1844"/>
                    </a:cubicBezTo>
                    <a:cubicBezTo>
                      <a:pt x="4221" y="1749"/>
                      <a:pt x="4330" y="1713"/>
                      <a:pt x="4302" y="1713"/>
                    </a:cubicBezTo>
                    <a:cubicBezTo>
                      <a:pt x="4292" y="1713"/>
                      <a:pt x="4266" y="1718"/>
                      <a:pt x="4214" y="1725"/>
                    </a:cubicBezTo>
                    <a:cubicBezTo>
                      <a:pt x="4071" y="1748"/>
                      <a:pt x="3968" y="1976"/>
                      <a:pt x="3918" y="1976"/>
                    </a:cubicBezTo>
                    <a:cubicBezTo>
                      <a:pt x="3902" y="1976"/>
                      <a:pt x="3892" y="1954"/>
                      <a:pt x="3887" y="1894"/>
                    </a:cubicBezTo>
                    <a:cubicBezTo>
                      <a:pt x="3867" y="1656"/>
                      <a:pt x="3887" y="1339"/>
                      <a:pt x="3817" y="1180"/>
                    </a:cubicBezTo>
                    <a:cubicBezTo>
                      <a:pt x="3798" y="1140"/>
                      <a:pt x="3778" y="1021"/>
                      <a:pt x="3768" y="892"/>
                    </a:cubicBezTo>
                    <a:cubicBezTo>
                      <a:pt x="3740" y="652"/>
                      <a:pt x="3718" y="360"/>
                      <a:pt x="3706" y="360"/>
                    </a:cubicBezTo>
                    <a:cubicBezTo>
                      <a:pt x="3701" y="360"/>
                      <a:pt x="3698" y="418"/>
                      <a:pt x="3698" y="565"/>
                    </a:cubicBezTo>
                    <a:lnTo>
                      <a:pt x="3698" y="655"/>
                    </a:lnTo>
                    <a:cubicBezTo>
                      <a:pt x="3688" y="657"/>
                      <a:pt x="3676" y="659"/>
                      <a:pt x="3663" y="659"/>
                    </a:cubicBezTo>
                    <a:cubicBezTo>
                      <a:pt x="3591" y="659"/>
                      <a:pt x="3489" y="613"/>
                      <a:pt x="3480" y="545"/>
                    </a:cubicBezTo>
                    <a:cubicBezTo>
                      <a:pt x="3470" y="501"/>
                      <a:pt x="3461" y="493"/>
                      <a:pt x="3451" y="493"/>
                    </a:cubicBezTo>
                    <a:cubicBezTo>
                      <a:pt x="3446" y="493"/>
                      <a:pt x="3441" y="495"/>
                      <a:pt x="3436" y="495"/>
                    </a:cubicBezTo>
                    <a:cubicBezTo>
                      <a:pt x="3431" y="495"/>
                      <a:pt x="3426" y="493"/>
                      <a:pt x="3421" y="486"/>
                    </a:cubicBezTo>
                    <a:cubicBezTo>
                      <a:pt x="3411" y="456"/>
                      <a:pt x="3461" y="248"/>
                      <a:pt x="3530" y="149"/>
                    </a:cubicBezTo>
                    <a:cubicBezTo>
                      <a:pt x="3567" y="96"/>
                      <a:pt x="3639" y="72"/>
                      <a:pt x="3620" y="72"/>
                    </a:cubicBezTo>
                    <a:cubicBezTo>
                      <a:pt x="3614" y="72"/>
                      <a:pt x="3598" y="75"/>
                      <a:pt x="3570" y="79"/>
                    </a:cubicBezTo>
                    <a:cubicBezTo>
                      <a:pt x="3479" y="95"/>
                      <a:pt x="3417" y="225"/>
                      <a:pt x="3388" y="225"/>
                    </a:cubicBezTo>
                    <a:cubicBezTo>
                      <a:pt x="3379" y="225"/>
                      <a:pt x="3374" y="212"/>
                      <a:pt x="3371" y="179"/>
                    </a:cubicBezTo>
                    <a:cubicBezTo>
                      <a:pt x="3371" y="149"/>
                      <a:pt x="3371" y="119"/>
                      <a:pt x="3371" y="89"/>
                    </a:cubicBezTo>
                    <a:cubicBezTo>
                      <a:pt x="3328" y="105"/>
                      <a:pt x="3288" y="113"/>
                      <a:pt x="3254" y="113"/>
                    </a:cubicBezTo>
                    <a:cubicBezTo>
                      <a:pt x="3179" y="113"/>
                      <a:pt x="3130" y="75"/>
                      <a:pt x="3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9" name="Google Shape;5039;p31"/>
              <p:cNvSpPr/>
              <p:nvPr/>
            </p:nvSpPr>
            <p:spPr>
              <a:xfrm>
                <a:off x="11543637" y="1166885"/>
                <a:ext cx="23992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0" extrusionOk="0">
                    <a:moveTo>
                      <a:pt x="149" y="1"/>
                    </a:moveTo>
                    <a:cubicBezTo>
                      <a:pt x="70" y="21"/>
                      <a:pt x="30" y="70"/>
                      <a:pt x="0" y="130"/>
                    </a:cubicBezTo>
                    <a:cubicBezTo>
                      <a:pt x="50" y="110"/>
                      <a:pt x="89" y="60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0" name="Google Shape;5040;p31"/>
              <p:cNvSpPr/>
              <p:nvPr/>
            </p:nvSpPr>
            <p:spPr>
              <a:xfrm>
                <a:off x="11479710" y="994429"/>
                <a:ext cx="86308" cy="175837"/>
              </a:xfrm>
              <a:custGeom>
                <a:avLst/>
                <a:gdLst/>
                <a:ahLst/>
                <a:cxnLst/>
                <a:rect l="l" t="t" r="r" b="b"/>
                <a:pathLst>
                  <a:path w="536" h="1092" extrusionOk="0">
                    <a:moveTo>
                      <a:pt x="10" y="635"/>
                    </a:moveTo>
                    <a:cubicBezTo>
                      <a:pt x="14" y="639"/>
                      <a:pt x="18" y="643"/>
                      <a:pt x="21" y="646"/>
                    </a:cubicBezTo>
                    <a:lnTo>
                      <a:pt x="21" y="646"/>
                    </a:lnTo>
                    <a:cubicBezTo>
                      <a:pt x="18" y="642"/>
                      <a:pt x="14" y="638"/>
                      <a:pt x="10" y="635"/>
                    </a:cubicBezTo>
                    <a:close/>
                    <a:moveTo>
                      <a:pt x="298" y="1"/>
                    </a:moveTo>
                    <a:cubicBezTo>
                      <a:pt x="248" y="40"/>
                      <a:pt x="209" y="100"/>
                      <a:pt x="159" y="150"/>
                    </a:cubicBezTo>
                    <a:cubicBezTo>
                      <a:pt x="139" y="169"/>
                      <a:pt x="129" y="179"/>
                      <a:pt x="110" y="189"/>
                    </a:cubicBezTo>
                    <a:cubicBezTo>
                      <a:pt x="90" y="189"/>
                      <a:pt x="80" y="189"/>
                      <a:pt x="70" y="199"/>
                    </a:cubicBezTo>
                    <a:cubicBezTo>
                      <a:pt x="60" y="219"/>
                      <a:pt x="50" y="249"/>
                      <a:pt x="50" y="278"/>
                    </a:cubicBezTo>
                    <a:cubicBezTo>
                      <a:pt x="1" y="487"/>
                      <a:pt x="120" y="467"/>
                      <a:pt x="268" y="735"/>
                    </a:cubicBezTo>
                    <a:cubicBezTo>
                      <a:pt x="320" y="827"/>
                      <a:pt x="332" y="860"/>
                      <a:pt x="319" y="860"/>
                    </a:cubicBezTo>
                    <a:cubicBezTo>
                      <a:pt x="294" y="860"/>
                      <a:pt x="177" y="740"/>
                      <a:pt x="60" y="675"/>
                    </a:cubicBezTo>
                    <a:cubicBezTo>
                      <a:pt x="44" y="667"/>
                      <a:pt x="35" y="659"/>
                      <a:pt x="21" y="646"/>
                    </a:cubicBezTo>
                    <a:lnTo>
                      <a:pt x="21" y="646"/>
                    </a:lnTo>
                    <a:cubicBezTo>
                      <a:pt x="61" y="695"/>
                      <a:pt x="68" y="813"/>
                      <a:pt x="50" y="923"/>
                    </a:cubicBezTo>
                    <a:cubicBezTo>
                      <a:pt x="70" y="963"/>
                      <a:pt x="100" y="1012"/>
                      <a:pt x="169" y="1092"/>
                    </a:cubicBezTo>
                    <a:cubicBezTo>
                      <a:pt x="219" y="1052"/>
                      <a:pt x="278" y="992"/>
                      <a:pt x="328" y="893"/>
                    </a:cubicBezTo>
                    <a:cubicBezTo>
                      <a:pt x="447" y="685"/>
                      <a:pt x="447" y="625"/>
                      <a:pt x="536" y="556"/>
                    </a:cubicBezTo>
                    <a:cubicBezTo>
                      <a:pt x="506" y="546"/>
                      <a:pt x="476" y="526"/>
                      <a:pt x="447" y="507"/>
                    </a:cubicBezTo>
                    <a:cubicBezTo>
                      <a:pt x="239" y="328"/>
                      <a:pt x="387" y="249"/>
                      <a:pt x="2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41" name="Google Shape;5041;p31"/>
            <p:cNvGrpSpPr/>
            <p:nvPr/>
          </p:nvGrpSpPr>
          <p:grpSpPr>
            <a:xfrm>
              <a:off x="6800350" y="1426546"/>
              <a:ext cx="2216146" cy="4110218"/>
              <a:chOff x="8664865" y="-3405050"/>
              <a:chExt cx="3327047" cy="6170572"/>
            </a:xfrm>
          </p:grpSpPr>
          <p:sp>
            <p:nvSpPr>
              <p:cNvPr id="5042" name="Google Shape;5042;p31"/>
              <p:cNvSpPr/>
              <p:nvPr/>
            </p:nvSpPr>
            <p:spPr>
              <a:xfrm>
                <a:off x="10791659" y="2271183"/>
                <a:ext cx="746178" cy="494339"/>
              </a:xfrm>
              <a:custGeom>
                <a:avLst/>
                <a:gdLst/>
                <a:ahLst/>
                <a:cxnLst/>
                <a:rect l="l" t="t" r="r" b="b"/>
                <a:pathLst>
                  <a:path w="4634" h="3070" extrusionOk="0">
                    <a:moveTo>
                      <a:pt x="1660" y="0"/>
                    </a:moveTo>
                    <a:cubicBezTo>
                      <a:pt x="1549" y="0"/>
                      <a:pt x="1424" y="12"/>
                      <a:pt x="1269" y="44"/>
                    </a:cubicBezTo>
                    <a:cubicBezTo>
                      <a:pt x="684" y="163"/>
                      <a:pt x="0" y="510"/>
                      <a:pt x="446" y="549"/>
                    </a:cubicBezTo>
                    <a:cubicBezTo>
                      <a:pt x="892" y="589"/>
                      <a:pt x="1438" y="867"/>
                      <a:pt x="1299" y="1422"/>
                    </a:cubicBezTo>
                    <a:cubicBezTo>
                      <a:pt x="1235" y="1695"/>
                      <a:pt x="1415" y="1714"/>
                      <a:pt x="1647" y="1714"/>
                    </a:cubicBezTo>
                    <a:cubicBezTo>
                      <a:pt x="1687" y="1714"/>
                      <a:pt x="1728" y="1714"/>
                      <a:pt x="1769" y="1714"/>
                    </a:cubicBezTo>
                    <a:cubicBezTo>
                      <a:pt x="1971" y="1714"/>
                      <a:pt x="2185" y="1728"/>
                      <a:pt x="2300" y="1888"/>
                    </a:cubicBezTo>
                    <a:cubicBezTo>
                      <a:pt x="2562" y="2275"/>
                      <a:pt x="1755" y="3069"/>
                      <a:pt x="2262" y="3069"/>
                    </a:cubicBezTo>
                    <a:cubicBezTo>
                      <a:pt x="2274" y="3069"/>
                      <a:pt x="2287" y="3069"/>
                      <a:pt x="2300" y="3068"/>
                    </a:cubicBezTo>
                    <a:cubicBezTo>
                      <a:pt x="2608" y="3048"/>
                      <a:pt x="2895" y="2889"/>
                      <a:pt x="3123" y="2661"/>
                    </a:cubicBezTo>
                    <a:cubicBezTo>
                      <a:pt x="3143" y="2582"/>
                      <a:pt x="3143" y="2503"/>
                      <a:pt x="3113" y="2443"/>
                    </a:cubicBezTo>
                    <a:cubicBezTo>
                      <a:pt x="3068" y="2356"/>
                      <a:pt x="2983" y="2349"/>
                      <a:pt x="2905" y="2349"/>
                    </a:cubicBezTo>
                    <a:cubicBezTo>
                      <a:pt x="2890" y="2349"/>
                      <a:pt x="2875" y="2349"/>
                      <a:pt x="2861" y="2349"/>
                    </a:cubicBezTo>
                    <a:cubicBezTo>
                      <a:pt x="2771" y="2349"/>
                      <a:pt x="2702" y="2339"/>
                      <a:pt x="2727" y="2195"/>
                    </a:cubicBezTo>
                    <a:cubicBezTo>
                      <a:pt x="2786" y="1898"/>
                      <a:pt x="2568" y="1749"/>
                      <a:pt x="2400" y="1729"/>
                    </a:cubicBezTo>
                    <a:cubicBezTo>
                      <a:pt x="2221" y="1710"/>
                      <a:pt x="2489" y="1521"/>
                      <a:pt x="2717" y="1462"/>
                    </a:cubicBezTo>
                    <a:cubicBezTo>
                      <a:pt x="2779" y="1443"/>
                      <a:pt x="2828" y="1436"/>
                      <a:pt x="2872" y="1436"/>
                    </a:cubicBezTo>
                    <a:cubicBezTo>
                      <a:pt x="2988" y="1436"/>
                      <a:pt x="3061" y="1487"/>
                      <a:pt x="3213" y="1501"/>
                    </a:cubicBezTo>
                    <a:cubicBezTo>
                      <a:pt x="3318" y="1512"/>
                      <a:pt x="3401" y="1559"/>
                      <a:pt x="3456" y="1559"/>
                    </a:cubicBezTo>
                    <a:cubicBezTo>
                      <a:pt x="3504" y="1559"/>
                      <a:pt x="3530" y="1522"/>
                      <a:pt x="3530" y="1392"/>
                    </a:cubicBezTo>
                    <a:cubicBezTo>
                      <a:pt x="3530" y="1134"/>
                      <a:pt x="3669" y="866"/>
                      <a:pt x="3785" y="866"/>
                    </a:cubicBezTo>
                    <a:cubicBezTo>
                      <a:pt x="3790" y="866"/>
                      <a:pt x="3794" y="866"/>
                      <a:pt x="3798" y="867"/>
                    </a:cubicBezTo>
                    <a:cubicBezTo>
                      <a:pt x="3917" y="896"/>
                      <a:pt x="3966" y="1085"/>
                      <a:pt x="4125" y="1105"/>
                    </a:cubicBezTo>
                    <a:cubicBezTo>
                      <a:pt x="4138" y="1106"/>
                      <a:pt x="4152" y="1107"/>
                      <a:pt x="4166" y="1107"/>
                    </a:cubicBezTo>
                    <a:cubicBezTo>
                      <a:pt x="4328" y="1107"/>
                      <a:pt x="4525" y="1004"/>
                      <a:pt x="4571" y="867"/>
                    </a:cubicBezTo>
                    <a:cubicBezTo>
                      <a:pt x="4608" y="763"/>
                      <a:pt x="4634" y="655"/>
                      <a:pt x="4579" y="655"/>
                    </a:cubicBezTo>
                    <a:cubicBezTo>
                      <a:pt x="4561" y="655"/>
                      <a:pt x="4532" y="668"/>
                      <a:pt x="4492" y="698"/>
                    </a:cubicBezTo>
                    <a:cubicBezTo>
                      <a:pt x="4415" y="760"/>
                      <a:pt x="4309" y="792"/>
                      <a:pt x="4228" y="792"/>
                    </a:cubicBezTo>
                    <a:cubicBezTo>
                      <a:pt x="4141" y="792"/>
                      <a:pt x="4084" y="755"/>
                      <a:pt x="4125" y="678"/>
                    </a:cubicBezTo>
                    <a:cubicBezTo>
                      <a:pt x="4214" y="540"/>
                      <a:pt x="4531" y="262"/>
                      <a:pt x="4333" y="202"/>
                    </a:cubicBezTo>
                    <a:cubicBezTo>
                      <a:pt x="4259" y="178"/>
                      <a:pt x="4170" y="166"/>
                      <a:pt x="4084" y="166"/>
                    </a:cubicBezTo>
                    <a:cubicBezTo>
                      <a:pt x="3929" y="166"/>
                      <a:pt x="3787" y="205"/>
                      <a:pt x="3768" y="282"/>
                    </a:cubicBezTo>
                    <a:cubicBezTo>
                      <a:pt x="3743" y="388"/>
                      <a:pt x="3563" y="589"/>
                      <a:pt x="3457" y="589"/>
                    </a:cubicBezTo>
                    <a:cubicBezTo>
                      <a:pt x="3434" y="589"/>
                      <a:pt x="3415" y="580"/>
                      <a:pt x="3401" y="559"/>
                    </a:cubicBezTo>
                    <a:cubicBezTo>
                      <a:pt x="3388" y="540"/>
                      <a:pt x="3373" y="532"/>
                      <a:pt x="3357" y="532"/>
                    </a:cubicBezTo>
                    <a:cubicBezTo>
                      <a:pt x="3270" y="532"/>
                      <a:pt x="3163" y="801"/>
                      <a:pt x="3163" y="877"/>
                    </a:cubicBezTo>
                    <a:cubicBezTo>
                      <a:pt x="3163" y="960"/>
                      <a:pt x="3184" y="1179"/>
                      <a:pt x="3119" y="1179"/>
                    </a:cubicBezTo>
                    <a:cubicBezTo>
                      <a:pt x="3107" y="1179"/>
                      <a:pt x="3092" y="1171"/>
                      <a:pt x="3074" y="1154"/>
                    </a:cubicBezTo>
                    <a:cubicBezTo>
                      <a:pt x="2955" y="1045"/>
                      <a:pt x="3024" y="678"/>
                      <a:pt x="3064" y="609"/>
                    </a:cubicBezTo>
                    <a:cubicBezTo>
                      <a:pt x="3104" y="540"/>
                      <a:pt x="3223" y="411"/>
                      <a:pt x="3183" y="321"/>
                    </a:cubicBezTo>
                    <a:cubicBezTo>
                      <a:pt x="3164" y="284"/>
                      <a:pt x="3141" y="250"/>
                      <a:pt x="3106" y="250"/>
                    </a:cubicBezTo>
                    <a:cubicBezTo>
                      <a:pt x="3069" y="250"/>
                      <a:pt x="3018" y="291"/>
                      <a:pt x="2945" y="411"/>
                    </a:cubicBezTo>
                    <a:cubicBezTo>
                      <a:pt x="2825" y="623"/>
                      <a:pt x="2748" y="810"/>
                      <a:pt x="2689" y="810"/>
                    </a:cubicBezTo>
                    <a:cubicBezTo>
                      <a:pt x="2685" y="810"/>
                      <a:pt x="2681" y="809"/>
                      <a:pt x="2677" y="807"/>
                    </a:cubicBezTo>
                    <a:cubicBezTo>
                      <a:pt x="2618" y="777"/>
                      <a:pt x="2509" y="569"/>
                      <a:pt x="2588" y="490"/>
                    </a:cubicBezTo>
                    <a:cubicBezTo>
                      <a:pt x="2647" y="440"/>
                      <a:pt x="2747" y="282"/>
                      <a:pt x="2806" y="163"/>
                    </a:cubicBezTo>
                    <a:cubicBezTo>
                      <a:pt x="2727" y="143"/>
                      <a:pt x="2638" y="123"/>
                      <a:pt x="2538" y="123"/>
                    </a:cubicBezTo>
                    <a:cubicBezTo>
                      <a:pt x="2159" y="94"/>
                      <a:pt x="1967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3" name="Google Shape;5043;p31"/>
              <p:cNvSpPr/>
              <p:nvPr/>
            </p:nvSpPr>
            <p:spPr>
              <a:xfrm>
                <a:off x="8664865" y="-3405050"/>
                <a:ext cx="3327047" cy="5597786"/>
              </a:xfrm>
              <a:custGeom>
                <a:avLst/>
                <a:gdLst/>
                <a:ahLst/>
                <a:cxnLst/>
                <a:rect l="l" t="t" r="r" b="b"/>
                <a:pathLst>
                  <a:path w="20662" h="34764" extrusionOk="0">
                    <a:moveTo>
                      <a:pt x="12079" y="3437"/>
                    </a:moveTo>
                    <a:cubicBezTo>
                      <a:pt x="12098" y="3437"/>
                      <a:pt x="12117" y="3447"/>
                      <a:pt x="12137" y="3457"/>
                    </a:cubicBezTo>
                    <a:cubicBezTo>
                      <a:pt x="12107" y="3486"/>
                      <a:pt x="12088" y="3526"/>
                      <a:pt x="12058" y="3556"/>
                    </a:cubicBezTo>
                    <a:cubicBezTo>
                      <a:pt x="11985" y="3657"/>
                      <a:pt x="12010" y="3698"/>
                      <a:pt x="12054" y="3698"/>
                    </a:cubicBezTo>
                    <a:cubicBezTo>
                      <a:pt x="12087" y="3698"/>
                      <a:pt x="12130" y="3674"/>
                      <a:pt x="12147" y="3635"/>
                    </a:cubicBezTo>
                    <a:cubicBezTo>
                      <a:pt x="12154" y="3613"/>
                      <a:pt x="12159" y="3604"/>
                      <a:pt x="12163" y="3604"/>
                    </a:cubicBezTo>
                    <a:cubicBezTo>
                      <a:pt x="12175" y="3604"/>
                      <a:pt x="12177" y="3685"/>
                      <a:pt x="12207" y="3714"/>
                    </a:cubicBezTo>
                    <a:cubicBezTo>
                      <a:pt x="12219" y="3734"/>
                      <a:pt x="12235" y="3751"/>
                      <a:pt x="12258" y="3751"/>
                    </a:cubicBezTo>
                    <a:cubicBezTo>
                      <a:pt x="12291" y="3751"/>
                      <a:pt x="12336" y="3714"/>
                      <a:pt x="12395" y="3595"/>
                    </a:cubicBezTo>
                    <a:cubicBezTo>
                      <a:pt x="12417" y="3553"/>
                      <a:pt x="12439" y="3537"/>
                      <a:pt x="12459" y="3537"/>
                    </a:cubicBezTo>
                    <a:cubicBezTo>
                      <a:pt x="12530" y="3537"/>
                      <a:pt x="12583" y="3734"/>
                      <a:pt x="12583" y="3734"/>
                    </a:cubicBezTo>
                    <a:cubicBezTo>
                      <a:pt x="12583" y="3734"/>
                      <a:pt x="12643" y="3843"/>
                      <a:pt x="12732" y="3933"/>
                    </a:cubicBezTo>
                    <a:cubicBezTo>
                      <a:pt x="12831" y="4012"/>
                      <a:pt x="12524" y="4042"/>
                      <a:pt x="12435" y="4052"/>
                    </a:cubicBezTo>
                    <a:cubicBezTo>
                      <a:pt x="12345" y="4061"/>
                      <a:pt x="12464" y="4161"/>
                      <a:pt x="12395" y="4230"/>
                    </a:cubicBezTo>
                    <a:cubicBezTo>
                      <a:pt x="12383" y="4242"/>
                      <a:pt x="12370" y="4247"/>
                      <a:pt x="12355" y="4247"/>
                    </a:cubicBezTo>
                    <a:cubicBezTo>
                      <a:pt x="12282" y="4247"/>
                      <a:pt x="12173" y="4126"/>
                      <a:pt x="12058" y="4101"/>
                    </a:cubicBezTo>
                    <a:cubicBezTo>
                      <a:pt x="12023" y="4094"/>
                      <a:pt x="11998" y="4087"/>
                      <a:pt x="11972" y="4087"/>
                    </a:cubicBezTo>
                    <a:cubicBezTo>
                      <a:pt x="11961" y="4087"/>
                      <a:pt x="11950" y="4088"/>
                      <a:pt x="11939" y="4091"/>
                    </a:cubicBezTo>
                    <a:cubicBezTo>
                      <a:pt x="11919" y="4071"/>
                      <a:pt x="11899" y="4052"/>
                      <a:pt x="11869" y="4032"/>
                    </a:cubicBezTo>
                    <a:cubicBezTo>
                      <a:pt x="11784" y="3981"/>
                      <a:pt x="11721" y="3972"/>
                      <a:pt x="11669" y="3972"/>
                    </a:cubicBezTo>
                    <a:cubicBezTo>
                      <a:pt x="11640" y="3972"/>
                      <a:pt x="11615" y="3974"/>
                      <a:pt x="11590" y="3974"/>
                    </a:cubicBezTo>
                    <a:cubicBezTo>
                      <a:pt x="11557" y="3974"/>
                      <a:pt x="11526" y="3969"/>
                      <a:pt x="11493" y="3942"/>
                    </a:cubicBezTo>
                    <a:cubicBezTo>
                      <a:pt x="11394" y="3873"/>
                      <a:pt x="11056" y="3784"/>
                      <a:pt x="11275" y="3675"/>
                    </a:cubicBezTo>
                    <a:cubicBezTo>
                      <a:pt x="11431" y="3600"/>
                      <a:pt x="11508" y="3558"/>
                      <a:pt x="11573" y="3558"/>
                    </a:cubicBezTo>
                    <a:cubicBezTo>
                      <a:pt x="11603" y="3558"/>
                      <a:pt x="11630" y="3567"/>
                      <a:pt x="11661" y="3586"/>
                    </a:cubicBezTo>
                    <a:cubicBezTo>
                      <a:pt x="11691" y="3609"/>
                      <a:pt x="11736" y="3621"/>
                      <a:pt x="11785" y="3621"/>
                    </a:cubicBezTo>
                    <a:cubicBezTo>
                      <a:pt x="11880" y="3621"/>
                      <a:pt x="11989" y="3575"/>
                      <a:pt x="12028" y="3476"/>
                    </a:cubicBezTo>
                    <a:cubicBezTo>
                      <a:pt x="12043" y="3447"/>
                      <a:pt x="12060" y="3437"/>
                      <a:pt x="12079" y="3437"/>
                    </a:cubicBezTo>
                    <a:close/>
                    <a:moveTo>
                      <a:pt x="18657" y="4223"/>
                    </a:moveTo>
                    <a:cubicBezTo>
                      <a:pt x="18669" y="4223"/>
                      <a:pt x="18681" y="4230"/>
                      <a:pt x="18691" y="4240"/>
                    </a:cubicBezTo>
                    <a:cubicBezTo>
                      <a:pt x="18681" y="4260"/>
                      <a:pt x="18661" y="4280"/>
                      <a:pt x="18642" y="4309"/>
                    </a:cubicBezTo>
                    <a:cubicBezTo>
                      <a:pt x="18596" y="4372"/>
                      <a:pt x="18613" y="4399"/>
                      <a:pt x="18641" y="4399"/>
                    </a:cubicBezTo>
                    <a:cubicBezTo>
                      <a:pt x="18662" y="4399"/>
                      <a:pt x="18689" y="4384"/>
                      <a:pt x="18701" y="4359"/>
                    </a:cubicBezTo>
                    <a:cubicBezTo>
                      <a:pt x="18706" y="4343"/>
                      <a:pt x="18709" y="4337"/>
                      <a:pt x="18712" y="4337"/>
                    </a:cubicBezTo>
                    <a:cubicBezTo>
                      <a:pt x="18718" y="4337"/>
                      <a:pt x="18719" y="4386"/>
                      <a:pt x="18741" y="4409"/>
                    </a:cubicBezTo>
                    <a:cubicBezTo>
                      <a:pt x="18749" y="4420"/>
                      <a:pt x="18760" y="4431"/>
                      <a:pt x="18774" y="4431"/>
                    </a:cubicBezTo>
                    <a:cubicBezTo>
                      <a:pt x="18797" y="4431"/>
                      <a:pt x="18828" y="4407"/>
                      <a:pt x="18870" y="4329"/>
                    </a:cubicBezTo>
                    <a:cubicBezTo>
                      <a:pt x="18883" y="4300"/>
                      <a:pt x="18897" y="4288"/>
                      <a:pt x="18910" y="4288"/>
                    </a:cubicBezTo>
                    <a:cubicBezTo>
                      <a:pt x="18953" y="4288"/>
                      <a:pt x="18989" y="4418"/>
                      <a:pt x="18989" y="4418"/>
                    </a:cubicBezTo>
                    <a:cubicBezTo>
                      <a:pt x="18989" y="4418"/>
                      <a:pt x="19028" y="4498"/>
                      <a:pt x="19088" y="4547"/>
                    </a:cubicBezTo>
                    <a:cubicBezTo>
                      <a:pt x="19157" y="4607"/>
                      <a:pt x="18949" y="4627"/>
                      <a:pt x="18890" y="4637"/>
                    </a:cubicBezTo>
                    <a:cubicBezTo>
                      <a:pt x="18830" y="4637"/>
                      <a:pt x="18909" y="4706"/>
                      <a:pt x="18870" y="4746"/>
                    </a:cubicBezTo>
                    <a:cubicBezTo>
                      <a:pt x="18861" y="4755"/>
                      <a:pt x="18850" y="4758"/>
                      <a:pt x="18839" y="4758"/>
                    </a:cubicBezTo>
                    <a:cubicBezTo>
                      <a:pt x="18788" y="4758"/>
                      <a:pt x="18715" y="4683"/>
                      <a:pt x="18642" y="4666"/>
                    </a:cubicBezTo>
                    <a:cubicBezTo>
                      <a:pt x="18612" y="4656"/>
                      <a:pt x="18582" y="4656"/>
                      <a:pt x="18562" y="4656"/>
                    </a:cubicBezTo>
                    <a:cubicBezTo>
                      <a:pt x="18552" y="4646"/>
                      <a:pt x="18533" y="4637"/>
                      <a:pt x="18513" y="4617"/>
                    </a:cubicBezTo>
                    <a:cubicBezTo>
                      <a:pt x="18459" y="4584"/>
                      <a:pt x="18419" y="4576"/>
                      <a:pt x="18385" y="4576"/>
                    </a:cubicBezTo>
                    <a:cubicBezTo>
                      <a:pt x="18360" y="4576"/>
                      <a:pt x="18338" y="4580"/>
                      <a:pt x="18318" y="4580"/>
                    </a:cubicBezTo>
                    <a:cubicBezTo>
                      <a:pt x="18300" y="4580"/>
                      <a:pt x="18283" y="4578"/>
                      <a:pt x="18265" y="4567"/>
                    </a:cubicBezTo>
                    <a:cubicBezTo>
                      <a:pt x="18195" y="4518"/>
                      <a:pt x="17977" y="4458"/>
                      <a:pt x="18126" y="4389"/>
                    </a:cubicBezTo>
                    <a:cubicBezTo>
                      <a:pt x="18225" y="4336"/>
                      <a:pt x="18276" y="4305"/>
                      <a:pt x="18316" y="4305"/>
                    </a:cubicBezTo>
                    <a:cubicBezTo>
                      <a:pt x="18336" y="4305"/>
                      <a:pt x="18354" y="4313"/>
                      <a:pt x="18374" y="4329"/>
                    </a:cubicBezTo>
                    <a:cubicBezTo>
                      <a:pt x="18396" y="4342"/>
                      <a:pt x="18425" y="4348"/>
                      <a:pt x="18455" y="4348"/>
                    </a:cubicBezTo>
                    <a:cubicBezTo>
                      <a:pt x="18521" y="4348"/>
                      <a:pt x="18595" y="4318"/>
                      <a:pt x="18622" y="4250"/>
                    </a:cubicBezTo>
                    <a:cubicBezTo>
                      <a:pt x="18632" y="4230"/>
                      <a:pt x="18644" y="4223"/>
                      <a:pt x="18657" y="4223"/>
                    </a:cubicBezTo>
                    <a:close/>
                    <a:moveTo>
                      <a:pt x="2493" y="4742"/>
                    </a:moveTo>
                    <a:cubicBezTo>
                      <a:pt x="2501" y="4742"/>
                      <a:pt x="2510" y="4747"/>
                      <a:pt x="2519" y="4756"/>
                    </a:cubicBezTo>
                    <a:cubicBezTo>
                      <a:pt x="2509" y="4765"/>
                      <a:pt x="2490" y="4785"/>
                      <a:pt x="2480" y="4805"/>
                    </a:cubicBezTo>
                    <a:cubicBezTo>
                      <a:pt x="2446" y="4849"/>
                      <a:pt x="2456" y="4869"/>
                      <a:pt x="2475" y="4869"/>
                    </a:cubicBezTo>
                    <a:cubicBezTo>
                      <a:pt x="2490" y="4869"/>
                      <a:pt x="2511" y="4857"/>
                      <a:pt x="2519" y="4835"/>
                    </a:cubicBezTo>
                    <a:cubicBezTo>
                      <a:pt x="2524" y="4825"/>
                      <a:pt x="2527" y="4822"/>
                      <a:pt x="2529" y="4822"/>
                    </a:cubicBezTo>
                    <a:cubicBezTo>
                      <a:pt x="2536" y="4822"/>
                      <a:pt x="2534" y="4859"/>
                      <a:pt x="2549" y="4875"/>
                    </a:cubicBezTo>
                    <a:cubicBezTo>
                      <a:pt x="2557" y="4886"/>
                      <a:pt x="2565" y="4895"/>
                      <a:pt x="2575" y="4895"/>
                    </a:cubicBezTo>
                    <a:cubicBezTo>
                      <a:pt x="2591" y="4895"/>
                      <a:pt x="2612" y="4875"/>
                      <a:pt x="2648" y="4815"/>
                    </a:cubicBezTo>
                    <a:cubicBezTo>
                      <a:pt x="2659" y="4795"/>
                      <a:pt x="2670" y="4788"/>
                      <a:pt x="2679" y="4788"/>
                    </a:cubicBezTo>
                    <a:cubicBezTo>
                      <a:pt x="2713" y="4788"/>
                      <a:pt x="2737" y="4884"/>
                      <a:pt x="2737" y="4884"/>
                    </a:cubicBezTo>
                    <a:cubicBezTo>
                      <a:pt x="2737" y="4884"/>
                      <a:pt x="2767" y="4944"/>
                      <a:pt x="2807" y="4984"/>
                    </a:cubicBezTo>
                    <a:cubicBezTo>
                      <a:pt x="2856" y="5023"/>
                      <a:pt x="2708" y="5033"/>
                      <a:pt x="2658" y="5043"/>
                    </a:cubicBezTo>
                    <a:cubicBezTo>
                      <a:pt x="2618" y="5043"/>
                      <a:pt x="2678" y="5093"/>
                      <a:pt x="2648" y="5132"/>
                    </a:cubicBezTo>
                    <a:cubicBezTo>
                      <a:pt x="2642" y="5137"/>
                      <a:pt x="2635" y="5139"/>
                      <a:pt x="2628" y="5139"/>
                    </a:cubicBezTo>
                    <a:cubicBezTo>
                      <a:pt x="2590" y="5139"/>
                      <a:pt x="2538" y="5080"/>
                      <a:pt x="2480" y="5063"/>
                    </a:cubicBezTo>
                    <a:cubicBezTo>
                      <a:pt x="2466" y="5063"/>
                      <a:pt x="2453" y="5059"/>
                      <a:pt x="2440" y="5059"/>
                    </a:cubicBezTo>
                    <a:cubicBezTo>
                      <a:pt x="2433" y="5059"/>
                      <a:pt x="2427" y="5060"/>
                      <a:pt x="2420" y="5063"/>
                    </a:cubicBezTo>
                    <a:cubicBezTo>
                      <a:pt x="2410" y="5053"/>
                      <a:pt x="2400" y="5043"/>
                      <a:pt x="2390" y="5033"/>
                    </a:cubicBezTo>
                    <a:cubicBezTo>
                      <a:pt x="2347" y="5007"/>
                      <a:pt x="2315" y="5002"/>
                      <a:pt x="2288" y="5002"/>
                    </a:cubicBezTo>
                    <a:cubicBezTo>
                      <a:pt x="2271" y="5002"/>
                      <a:pt x="2257" y="5004"/>
                      <a:pt x="2243" y="5004"/>
                    </a:cubicBezTo>
                    <a:cubicBezTo>
                      <a:pt x="2229" y="5004"/>
                      <a:pt x="2216" y="5002"/>
                      <a:pt x="2202" y="4994"/>
                    </a:cubicBezTo>
                    <a:cubicBezTo>
                      <a:pt x="2152" y="4954"/>
                      <a:pt x="1994" y="4914"/>
                      <a:pt x="2103" y="4855"/>
                    </a:cubicBezTo>
                    <a:cubicBezTo>
                      <a:pt x="2177" y="4821"/>
                      <a:pt x="2214" y="4801"/>
                      <a:pt x="2243" y="4801"/>
                    </a:cubicBezTo>
                    <a:cubicBezTo>
                      <a:pt x="2257" y="4801"/>
                      <a:pt x="2269" y="4805"/>
                      <a:pt x="2281" y="4815"/>
                    </a:cubicBezTo>
                    <a:cubicBezTo>
                      <a:pt x="2298" y="4825"/>
                      <a:pt x="2323" y="4831"/>
                      <a:pt x="2348" y="4831"/>
                    </a:cubicBezTo>
                    <a:cubicBezTo>
                      <a:pt x="2397" y="4831"/>
                      <a:pt x="2450" y="4811"/>
                      <a:pt x="2470" y="4765"/>
                    </a:cubicBezTo>
                    <a:cubicBezTo>
                      <a:pt x="2475" y="4749"/>
                      <a:pt x="2484" y="4742"/>
                      <a:pt x="2493" y="4742"/>
                    </a:cubicBezTo>
                    <a:close/>
                    <a:moveTo>
                      <a:pt x="8300" y="5162"/>
                    </a:moveTo>
                    <a:cubicBezTo>
                      <a:pt x="8300" y="5177"/>
                      <a:pt x="8300" y="5186"/>
                      <a:pt x="8296" y="5186"/>
                    </a:cubicBezTo>
                    <a:cubicBezTo>
                      <a:pt x="8295" y="5186"/>
                      <a:pt x="8293" y="5185"/>
                      <a:pt x="8290" y="5182"/>
                    </a:cubicBezTo>
                    <a:cubicBezTo>
                      <a:pt x="8300" y="5182"/>
                      <a:pt x="8300" y="5172"/>
                      <a:pt x="8300" y="5162"/>
                    </a:cubicBezTo>
                    <a:close/>
                    <a:moveTo>
                      <a:pt x="12689" y="4301"/>
                    </a:moveTo>
                    <a:cubicBezTo>
                      <a:pt x="12755" y="4301"/>
                      <a:pt x="12683" y="4524"/>
                      <a:pt x="12683" y="4587"/>
                    </a:cubicBezTo>
                    <a:cubicBezTo>
                      <a:pt x="12683" y="4656"/>
                      <a:pt x="12702" y="4716"/>
                      <a:pt x="12573" y="4756"/>
                    </a:cubicBezTo>
                    <a:cubicBezTo>
                      <a:pt x="12445" y="4785"/>
                      <a:pt x="12484" y="4914"/>
                      <a:pt x="12395" y="5063"/>
                    </a:cubicBezTo>
                    <a:cubicBezTo>
                      <a:pt x="12385" y="5073"/>
                      <a:pt x="12375" y="5083"/>
                      <a:pt x="12365" y="5093"/>
                    </a:cubicBezTo>
                    <a:cubicBezTo>
                      <a:pt x="12355" y="5103"/>
                      <a:pt x="12345" y="5103"/>
                      <a:pt x="12335" y="5112"/>
                    </a:cubicBezTo>
                    <a:cubicBezTo>
                      <a:pt x="12296" y="5093"/>
                      <a:pt x="12266" y="4984"/>
                      <a:pt x="12197" y="4894"/>
                    </a:cubicBezTo>
                    <a:cubicBezTo>
                      <a:pt x="12181" y="4874"/>
                      <a:pt x="12168" y="4866"/>
                      <a:pt x="12155" y="4866"/>
                    </a:cubicBezTo>
                    <a:cubicBezTo>
                      <a:pt x="12088" y="4866"/>
                      <a:pt x="12060" y="5123"/>
                      <a:pt x="12018" y="5182"/>
                    </a:cubicBezTo>
                    <a:cubicBezTo>
                      <a:pt x="12018" y="5192"/>
                      <a:pt x="12018" y="5202"/>
                      <a:pt x="12008" y="5202"/>
                    </a:cubicBezTo>
                    <a:lnTo>
                      <a:pt x="11998" y="5202"/>
                    </a:lnTo>
                    <a:cubicBezTo>
                      <a:pt x="11899" y="5122"/>
                      <a:pt x="12068" y="5013"/>
                      <a:pt x="11939" y="5003"/>
                    </a:cubicBezTo>
                    <a:cubicBezTo>
                      <a:pt x="11810" y="4994"/>
                      <a:pt x="11354" y="4964"/>
                      <a:pt x="11493" y="4875"/>
                    </a:cubicBezTo>
                    <a:cubicBezTo>
                      <a:pt x="11632" y="4785"/>
                      <a:pt x="11721" y="4656"/>
                      <a:pt x="11721" y="4656"/>
                    </a:cubicBezTo>
                    <a:cubicBezTo>
                      <a:pt x="11721" y="4656"/>
                      <a:pt x="11798" y="4442"/>
                      <a:pt x="11902" y="4442"/>
                    </a:cubicBezTo>
                    <a:cubicBezTo>
                      <a:pt x="11932" y="4442"/>
                      <a:pt x="11965" y="4461"/>
                      <a:pt x="11998" y="4508"/>
                    </a:cubicBezTo>
                    <a:cubicBezTo>
                      <a:pt x="12008" y="4527"/>
                      <a:pt x="12028" y="4537"/>
                      <a:pt x="12038" y="4557"/>
                    </a:cubicBezTo>
                    <a:cubicBezTo>
                      <a:pt x="12008" y="4587"/>
                      <a:pt x="11899" y="4597"/>
                      <a:pt x="11741" y="4706"/>
                    </a:cubicBezTo>
                    <a:cubicBezTo>
                      <a:pt x="11604" y="4801"/>
                      <a:pt x="11651" y="4878"/>
                      <a:pt x="11738" y="4878"/>
                    </a:cubicBezTo>
                    <a:cubicBezTo>
                      <a:pt x="11778" y="4878"/>
                      <a:pt x="11826" y="4862"/>
                      <a:pt x="11869" y="4825"/>
                    </a:cubicBezTo>
                    <a:cubicBezTo>
                      <a:pt x="11925" y="4769"/>
                      <a:pt x="11974" y="4765"/>
                      <a:pt x="12019" y="4765"/>
                    </a:cubicBezTo>
                    <a:cubicBezTo>
                      <a:pt x="12026" y="4765"/>
                      <a:pt x="12032" y="4765"/>
                      <a:pt x="12039" y="4765"/>
                    </a:cubicBezTo>
                    <a:cubicBezTo>
                      <a:pt x="12090" y="4765"/>
                      <a:pt x="12137" y="4760"/>
                      <a:pt x="12187" y="4676"/>
                    </a:cubicBezTo>
                    <a:cubicBezTo>
                      <a:pt x="12226" y="4676"/>
                      <a:pt x="12256" y="4666"/>
                      <a:pt x="12286" y="4637"/>
                    </a:cubicBezTo>
                    <a:cubicBezTo>
                      <a:pt x="12306" y="4617"/>
                      <a:pt x="12316" y="4587"/>
                      <a:pt x="12326" y="4557"/>
                    </a:cubicBezTo>
                    <a:lnTo>
                      <a:pt x="12326" y="4557"/>
                    </a:lnTo>
                    <a:cubicBezTo>
                      <a:pt x="12326" y="4577"/>
                      <a:pt x="12316" y="4607"/>
                      <a:pt x="12306" y="4637"/>
                    </a:cubicBezTo>
                    <a:cubicBezTo>
                      <a:pt x="12292" y="4696"/>
                      <a:pt x="12308" y="4724"/>
                      <a:pt x="12338" y="4724"/>
                    </a:cubicBezTo>
                    <a:cubicBezTo>
                      <a:pt x="12373" y="4724"/>
                      <a:pt x="12426" y="4686"/>
                      <a:pt x="12474" y="4617"/>
                    </a:cubicBezTo>
                    <a:cubicBezTo>
                      <a:pt x="12483" y="4618"/>
                      <a:pt x="12491" y="4619"/>
                      <a:pt x="12499" y="4619"/>
                    </a:cubicBezTo>
                    <a:cubicBezTo>
                      <a:pt x="12554" y="4619"/>
                      <a:pt x="12586" y="4586"/>
                      <a:pt x="12534" y="4508"/>
                    </a:cubicBezTo>
                    <a:cubicBezTo>
                      <a:pt x="12573" y="4409"/>
                      <a:pt x="12564" y="4349"/>
                      <a:pt x="12663" y="4309"/>
                    </a:cubicBezTo>
                    <a:cubicBezTo>
                      <a:pt x="12673" y="4303"/>
                      <a:pt x="12682" y="4301"/>
                      <a:pt x="12689" y="4301"/>
                    </a:cubicBezTo>
                    <a:close/>
                    <a:moveTo>
                      <a:pt x="8584" y="5215"/>
                    </a:moveTo>
                    <a:cubicBezTo>
                      <a:pt x="8556" y="5238"/>
                      <a:pt x="8527" y="5264"/>
                      <a:pt x="8498" y="5291"/>
                    </a:cubicBezTo>
                    <a:cubicBezTo>
                      <a:pt x="8498" y="5291"/>
                      <a:pt x="8498" y="5291"/>
                      <a:pt x="8498" y="5301"/>
                    </a:cubicBezTo>
                    <a:cubicBezTo>
                      <a:pt x="8488" y="5291"/>
                      <a:pt x="8488" y="5291"/>
                      <a:pt x="8478" y="5281"/>
                    </a:cubicBezTo>
                    <a:cubicBezTo>
                      <a:pt x="8469" y="5271"/>
                      <a:pt x="8518" y="5222"/>
                      <a:pt x="8558" y="5222"/>
                    </a:cubicBezTo>
                    <a:cubicBezTo>
                      <a:pt x="8567" y="5222"/>
                      <a:pt x="8576" y="5219"/>
                      <a:pt x="8584" y="5215"/>
                    </a:cubicBezTo>
                    <a:close/>
                    <a:moveTo>
                      <a:pt x="4453" y="5291"/>
                    </a:moveTo>
                    <a:cubicBezTo>
                      <a:pt x="4463" y="5311"/>
                      <a:pt x="4463" y="5341"/>
                      <a:pt x="4463" y="5360"/>
                    </a:cubicBezTo>
                    <a:cubicBezTo>
                      <a:pt x="4423" y="5350"/>
                      <a:pt x="4403" y="5321"/>
                      <a:pt x="4443" y="5301"/>
                    </a:cubicBezTo>
                    <a:cubicBezTo>
                      <a:pt x="4443" y="5301"/>
                      <a:pt x="4453" y="5291"/>
                      <a:pt x="4453" y="5291"/>
                    </a:cubicBezTo>
                    <a:close/>
                    <a:moveTo>
                      <a:pt x="19058" y="4799"/>
                    </a:moveTo>
                    <a:cubicBezTo>
                      <a:pt x="19106" y="4799"/>
                      <a:pt x="19058" y="4948"/>
                      <a:pt x="19058" y="4984"/>
                    </a:cubicBezTo>
                    <a:cubicBezTo>
                      <a:pt x="19058" y="5033"/>
                      <a:pt x="19068" y="5073"/>
                      <a:pt x="18979" y="5103"/>
                    </a:cubicBezTo>
                    <a:cubicBezTo>
                      <a:pt x="18899" y="5122"/>
                      <a:pt x="18919" y="5212"/>
                      <a:pt x="18870" y="5301"/>
                    </a:cubicBezTo>
                    <a:cubicBezTo>
                      <a:pt x="18860" y="5311"/>
                      <a:pt x="18850" y="5321"/>
                      <a:pt x="18850" y="5321"/>
                    </a:cubicBezTo>
                    <a:cubicBezTo>
                      <a:pt x="18840" y="5331"/>
                      <a:pt x="18830" y="5331"/>
                      <a:pt x="18820" y="5331"/>
                    </a:cubicBezTo>
                    <a:cubicBezTo>
                      <a:pt x="18800" y="5331"/>
                      <a:pt x="18780" y="5251"/>
                      <a:pt x="18731" y="5192"/>
                    </a:cubicBezTo>
                    <a:cubicBezTo>
                      <a:pt x="18720" y="5178"/>
                      <a:pt x="18710" y="5171"/>
                      <a:pt x="18702" y="5171"/>
                    </a:cubicBezTo>
                    <a:cubicBezTo>
                      <a:pt x="18658" y="5171"/>
                      <a:pt x="18647" y="5340"/>
                      <a:pt x="18622" y="5390"/>
                    </a:cubicBezTo>
                    <a:cubicBezTo>
                      <a:pt x="18612" y="5390"/>
                      <a:pt x="18612" y="5390"/>
                      <a:pt x="18612" y="5400"/>
                    </a:cubicBezTo>
                    <a:cubicBezTo>
                      <a:pt x="18612" y="5400"/>
                      <a:pt x="18602" y="5390"/>
                      <a:pt x="18602" y="5390"/>
                    </a:cubicBezTo>
                    <a:cubicBezTo>
                      <a:pt x="18533" y="5341"/>
                      <a:pt x="18652" y="5271"/>
                      <a:pt x="18562" y="5261"/>
                    </a:cubicBezTo>
                    <a:cubicBezTo>
                      <a:pt x="18483" y="5261"/>
                      <a:pt x="18176" y="5231"/>
                      <a:pt x="18265" y="5172"/>
                    </a:cubicBezTo>
                    <a:cubicBezTo>
                      <a:pt x="18364" y="5112"/>
                      <a:pt x="18424" y="5033"/>
                      <a:pt x="18424" y="5033"/>
                    </a:cubicBezTo>
                    <a:cubicBezTo>
                      <a:pt x="18424" y="5033"/>
                      <a:pt x="18471" y="4891"/>
                      <a:pt x="18539" y="4891"/>
                    </a:cubicBezTo>
                    <a:cubicBezTo>
                      <a:pt x="18558" y="4891"/>
                      <a:pt x="18580" y="4903"/>
                      <a:pt x="18602" y="4934"/>
                    </a:cubicBezTo>
                    <a:cubicBezTo>
                      <a:pt x="18612" y="4954"/>
                      <a:pt x="18622" y="4954"/>
                      <a:pt x="18632" y="4964"/>
                    </a:cubicBezTo>
                    <a:cubicBezTo>
                      <a:pt x="18612" y="4984"/>
                      <a:pt x="18542" y="4994"/>
                      <a:pt x="18433" y="5073"/>
                    </a:cubicBezTo>
                    <a:cubicBezTo>
                      <a:pt x="18347" y="5133"/>
                      <a:pt x="18372" y="5179"/>
                      <a:pt x="18425" y="5179"/>
                    </a:cubicBezTo>
                    <a:cubicBezTo>
                      <a:pt x="18451" y="5179"/>
                      <a:pt x="18483" y="5168"/>
                      <a:pt x="18513" y="5142"/>
                    </a:cubicBezTo>
                    <a:cubicBezTo>
                      <a:pt x="18548" y="5111"/>
                      <a:pt x="18579" y="5107"/>
                      <a:pt x="18608" y="5107"/>
                    </a:cubicBezTo>
                    <a:cubicBezTo>
                      <a:pt x="18615" y="5107"/>
                      <a:pt x="18622" y="5108"/>
                      <a:pt x="18629" y="5108"/>
                    </a:cubicBezTo>
                    <a:cubicBezTo>
                      <a:pt x="18664" y="5108"/>
                      <a:pt x="18696" y="5103"/>
                      <a:pt x="18731" y="5043"/>
                    </a:cubicBezTo>
                    <a:cubicBezTo>
                      <a:pt x="18751" y="5043"/>
                      <a:pt x="18771" y="5033"/>
                      <a:pt x="18790" y="5023"/>
                    </a:cubicBezTo>
                    <a:cubicBezTo>
                      <a:pt x="18800" y="5013"/>
                      <a:pt x="18810" y="4984"/>
                      <a:pt x="18820" y="4974"/>
                    </a:cubicBezTo>
                    <a:lnTo>
                      <a:pt x="18820" y="4974"/>
                    </a:lnTo>
                    <a:cubicBezTo>
                      <a:pt x="18820" y="4984"/>
                      <a:pt x="18810" y="4994"/>
                      <a:pt x="18810" y="5023"/>
                    </a:cubicBezTo>
                    <a:cubicBezTo>
                      <a:pt x="18801" y="5059"/>
                      <a:pt x="18811" y="5077"/>
                      <a:pt x="18829" y="5077"/>
                    </a:cubicBezTo>
                    <a:cubicBezTo>
                      <a:pt x="18852" y="5077"/>
                      <a:pt x="18887" y="5052"/>
                      <a:pt x="18919" y="5003"/>
                    </a:cubicBezTo>
                    <a:cubicBezTo>
                      <a:pt x="18926" y="5005"/>
                      <a:pt x="18932" y="5006"/>
                      <a:pt x="18938" y="5006"/>
                    </a:cubicBezTo>
                    <a:cubicBezTo>
                      <a:pt x="18970" y="5006"/>
                      <a:pt x="18992" y="4984"/>
                      <a:pt x="18959" y="4934"/>
                    </a:cubicBezTo>
                    <a:cubicBezTo>
                      <a:pt x="18979" y="4875"/>
                      <a:pt x="18979" y="4835"/>
                      <a:pt x="19038" y="4805"/>
                    </a:cubicBezTo>
                    <a:cubicBezTo>
                      <a:pt x="19046" y="4801"/>
                      <a:pt x="19053" y="4799"/>
                      <a:pt x="19058" y="4799"/>
                    </a:cubicBezTo>
                    <a:close/>
                    <a:moveTo>
                      <a:pt x="17076" y="4791"/>
                    </a:moveTo>
                    <a:cubicBezTo>
                      <a:pt x="17117" y="4791"/>
                      <a:pt x="17105" y="4934"/>
                      <a:pt x="17105" y="4934"/>
                    </a:cubicBezTo>
                    <a:cubicBezTo>
                      <a:pt x="17105" y="4934"/>
                      <a:pt x="17164" y="5083"/>
                      <a:pt x="17254" y="5142"/>
                    </a:cubicBezTo>
                    <a:cubicBezTo>
                      <a:pt x="17353" y="5202"/>
                      <a:pt x="17224" y="5241"/>
                      <a:pt x="17135" y="5251"/>
                    </a:cubicBezTo>
                    <a:cubicBezTo>
                      <a:pt x="17055" y="5261"/>
                      <a:pt x="17006" y="5301"/>
                      <a:pt x="16936" y="5350"/>
                    </a:cubicBezTo>
                    <a:cubicBezTo>
                      <a:pt x="16917" y="5364"/>
                      <a:pt x="16892" y="5370"/>
                      <a:pt x="16865" y="5370"/>
                    </a:cubicBezTo>
                    <a:cubicBezTo>
                      <a:pt x="16794" y="5370"/>
                      <a:pt x="16702" y="5335"/>
                      <a:pt x="16609" y="5321"/>
                    </a:cubicBezTo>
                    <a:lnTo>
                      <a:pt x="16569" y="5321"/>
                    </a:lnTo>
                    <a:cubicBezTo>
                      <a:pt x="16624" y="5272"/>
                      <a:pt x="16687" y="5238"/>
                      <a:pt x="16673" y="5238"/>
                    </a:cubicBezTo>
                    <a:cubicBezTo>
                      <a:pt x="16665" y="5238"/>
                      <a:pt x="16627" y="5251"/>
                      <a:pt x="16540" y="5281"/>
                    </a:cubicBezTo>
                    <a:cubicBezTo>
                      <a:pt x="16351" y="5350"/>
                      <a:pt x="16312" y="5360"/>
                      <a:pt x="16321" y="5390"/>
                    </a:cubicBezTo>
                    <a:cubicBezTo>
                      <a:pt x="16302" y="5395"/>
                      <a:pt x="16287" y="5403"/>
                      <a:pt x="16277" y="5403"/>
                    </a:cubicBezTo>
                    <a:cubicBezTo>
                      <a:pt x="16267" y="5403"/>
                      <a:pt x="16262" y="5395"/>
                      <a:pt x="16262" y="5370"/>
                    </a:cubicBezTo>
                    <a:cubicBezTo>
                      <a:pt x="16252" y="5321"/>
                      <a:pt x="16272" y="5321"/>
                      <a:pt x="16252" y="5291"/>
                    </a:cubicBezTo>
                    <a:cubicBezTo>
                      <a:pt x="16237" y="5269"/>
                      <a:pt x="16216" y="5145"/>
                      <a:pt x="16207" y="5145"/>
                    </a:cubicBezTo>
                    <a:cubicBezTo>
                      <a:pt x="16204" y="5145"/>
                      <a:pt x="16202" y="5158"/>
                      <a:pt x="16202" y="5192"/>
                    </a:cubicBezTo>
                    <a:lnTo>
                      <a:pt x="16202" y="5093"/>
                    </a:lnTo>
                    <a:cubicBezTo>
                      <a:pt x="16202" y="5065"/>
                      <a:pt x="16202" y="5053"/>
                      <a:pt x="16200" y="5053"/>
                    </a:cubicBezTo>
                    <a:cubicBezTo>
                      <a:pt x="16194" y="5053"/>
                      <a:pt x="16180" y="5198"/>
                      <a:pt x="16173" y="5222"/>
                    </a:cubicBezTo>
                    <a:cubicBezTo>
                      <a:pt x="16153" y="5261"/>
                      <a:pt x="16153" y="5321"/>
                      <a:pt x="16153" y="5370"/>
                    </a:cubicBezTo>
                    <a:cubicBezTo>
                      <a:pt x="16153" y="5384"/>
                      <a:pt x="16149" y="5389"/>
                      <a:pt x="16144" y="5389"/>
                    </a:cubicBezTo>
                    <a:cubicBezTo>
                      <a:pt x="16137" y="5389"/>
                      <a:pt x="16129" y="5381"/>
                      <a:pt x="16123" y="5370"/>
                    </a:cubicBezTo>
                    <a:cubicBezTo>
                      <a:pt x="16123" y="5142"/>
                      <a:pt x="15994" y="4974"/>
                      <a:pt x="16193" y="4974"/>
                    </a:cubicBezTo>
                    <a:cubicBezTo>
                      <a:pt x="16339" y="4980"/>
                      <a:pt x="16338" y="5032"/>
                      <a:pt x="16355" y="5032"/>
                    </a:cubicBezTo>
                    <a:cubicBezTo>
                      <a:pt x="16363" y="5032"/>
                      <a:pt x="16375" y="5019"/>
                      <a:pt x="16411" y="4984"/>
                    </a:cubicBezTo>
                    <a:cubicBezTo>
                      <a:pt x="16459" y="4926"/>
                      <a:pt x="16582" y="4915"/>
                      <a:pt x="16680" y="4905"/>
                    </a:cubicBezTo>
                    <a:lnTo>
                      <a:pt x="16680" y="4905"/>
                    </a:lnTo>
                    <a:cubicBezTo>
                      <a:pt x="16678" y="4906"/>
                      <a:pt x="16678" y="4909"/>
                      <a:pt x="16678" y="4914"/>
                    </a:cubicBezTo>
                    <a:cubicBezTo>
                      <a:pt x="16605" y="4982"/>
                      <a:pt x="16631" y="5011"/>
                      <a:pt x="16672" y="5011"/>
                    </a:cubicBezTo>
                    <a:cubicBezTo>
                      <a:pt x="16704" y="5011"/>
                      <a:pt x="16745" y="4994"/>
                      <a:pt x="16758" y="4964"/>
                    </a:cubicBezTo>
                    <a:cubicBezTo>
                      <a:pt x="16767" y="4949"/>
                      <a:pt x="16774" y="4944"/>
                      <a:pt x="16779" y="4944"/>
                    </a:cubicBezTo>
                    <a:cubicBezTo>
                      <a:pt x="16795" y="4944"/>
                      <a:pt x="16795" y="5001"/>
                      <a:pt x="16817" y="5023"/>
                    </a:cubicBezTo>
                    <a:cubicBezTo>
                      <a:pt x="16824" y="5030"/>
                      <a:pt x="16831" y="5033"/>
                      <a:pt x="16839" y="5033"/>
                    </a:cubicBezTo>
                    <a:cubicBezTo>
                      <a:pt x="16880" y="5033"/>
                      <a:pt x="16942" y="4951"/>
                      <a:pt x="17025" y="4835"/>
                    </a:cubicBezTo>
                    <a:cubicBezTo>
                      <a:pt x="17048" y="4804"/>
                      <a:pt x="17064" y="4791"/>
                      <a:pt x="17076" y="4791"/>
                    </a:cubicBezTo>
                    <a:close/>
                    <a:moveTo>
                      <a:pt x="16331" y="5410"/>
                    </a:moveTo>
                    <a:cubicBezTo>
                      <a:pt x="16331" y="5410"/>
                      <a:pt x="16331" y="5410"/>
                      <a:pt x="16331" y="5420"/>
                    </a:cubicBezTo>
                    <a:cubicBezTo>
                      <a:pt x="16312" y="5430"/>
                      <a:pt x="16302" y="5440"/>
                      <a:pt x="16282" y="5460"/>
                    </a:cubicBezTo>
                    <a:cubicBezTo>
                      <a:pt x="16272" y="5460"/>
                      <a:pt x="16272" y="5460"/>
                      <a:pt x="16272" y="5450"/>
                    </a:cubicBezTo>
                    <a:cubicBezTo>
                      <a:pt x="16262" y="5440"/>
                      <a:pt x="16292" y="5410"/>
                      <a:pt x="16321" y="5410"/>
                    </a:cubicBezTo>
                    <a:close/>
                    <a:moveTo>
                      <a:pt x="8009" y="5097"/>
                    </a:moveTo>
                    <a:cubicBezTo>
                      <a:pt x="8028" y="5097"/>
                      <a:pt x="8044" y="5105"/>
                      <a:pt x="8062" y="5122"/>
                    </a:cubicBezTo>
                    <a:cubicBezTo>
                      <a:pt x="8112" y="5162"/>
                      <a:pt x="8181" y="5222"/>
                      <a:pt x="8240" y="5222"/>
                    </a:cubicBezTo>
                    <a:cubicBezTo>
                      <a:pt x="8260" y="5271"/>
                      <a:pt x="8280" y="5321"/>
                      <a:pt x="8270" y="5331"/>
                    </a:cubicBezTo>
                    <a:cubicBezTo>
                      <a:pt x="8260" y="5341"/>
                      <a:pt x="8250" y="5321"/>
                      <a:pt x="8231" y="5360"/>
                    </a:cubicBezTo>
                    <a:cubicBezTo>
                      <a:pt x="8223" y="5399"/>
                      <a:pt x="8166" y="5426"/>
                      <a:pt x="8123" y="5426"/>
                    </a:cubicBezTo>
                    <a:cubicBezTo>
                      <a:pt x="8111" y="5426"/>
                      <a:pt x="8100" y="5424"/>
                      <a:pt x="8092" y="5420"/>
                    </a:cubicBezTo>
                    <a:cubicBezTo>
                      <a:pt x="8072" y="5420"/>
                      <a:pt x="8072" y="5450"/>
                      <a:pt x="8092" y="5489"/>
                    </a:cubicBezTo>
                    <a:lnTo>
                      <a:pt x="8092" y="5489"/>
                    </a:lnTo>
                    <a:cubicBezTo>
                      <a:pt x="8082" y="5488"/>
                      <a:pt x="8072" y="5487"/>
                      <a:pt x="8064" y="5487"/>
                    </a:cubicBezTo>
                    <a:cubicBezTo>
                      <a:pt x="8046" y="5487"/>
                      <a:pt x="8029" y="5489"/>
                      <a:pt x="8014" y="5489"/>
                    </a:cubicBezTo>
                    <a:cubicBezTo>
                      <a:pt x="7990" y="5489"/>
                      <a:pt x="7968" y="5484"/>
                      <a:pt x="7943" y="5460"/>
                    </a:cubicBezTo>
                    <a:cubicBezTo>
                      <a:pt x="7874" y="5400"/>
                      <a:pt x="7646" y="5311"/>
                      <a:pt x="7804" y="5212"/>
                    </a:cubicBezTo>
                    <a:cubicBezTo>
                      <a:pt x="7909" y="5142"/>
                      <a:pt x="7964" y="5097"/>
                      <a:pt x="8009" y="5097"/>
                    </a:cubicBezTo>
                    <a:close/>
                    <a:moveTo>
                      <a:pt x="14231" y="5362"/>
                    </a:moveTo>
                    <a:cubicBezTo>
                      <a:pt x="14236" y="5362"/>
                      <a:pt x="14246" y="5365"/>
                      <a:pt x="14259" y="5370"/>
                    </a:cubicBezTo>
                    <a:cubicBezTo>
                      <a:pt x="14289" y="5380"/>
                      <a:pt x="14328" y="5420"/>
                      <a:pt x="14368" y="5460"/>
                    </a:cubicBezTo>
                    <a:cubicBezTo>
                      <a:pt x="14348" y="5460"/>
                      <a:pt x="14328" y="5479"/>
                      <a:pt x="14319" y="5489"/>
                    </a:cubicBezTo>
                    <a:cubicBezTo>
                      <a:pt x="14247" y="5409"/>
                      <a:pt x="14207" y="5362"/>
                      <a:pt x="14231" y="5362"/>
                    </a:cubicBezTo>
                    <a:close/>
                    <a:moveTo>
                      <a:pt x="16113" y="5430"/>
                    </a:moveTo>
                    <a:cubicBezTo>
                      <a:pt x="16123" y="5450"/>
                      <a:pt x="16133" y="5479"/>
                      <a:pt x="16133" y="5479"/>
                    </a:cubicBezTo>
                    <a:cubicBezTo>
                      <a:pt x="16123" y="5489"/>
                      <a:pt x="16123" y="5489"/>
                      <a:pt x="16113" y="5489"/>
                    </a:cubicBezTo>
                    <a:cubicBezTo>
                      <a:pt x="16113" y="5469"/>
                      <a:pt x="16113" y="5460"/>
                      <a:pt x="16113" y="5440"/>
                    </a:cubicBezTo>
                    <a:cubicBezTo>
                      <a:pt x="16113" y="5440"/>
                      <a:pt x="16113" y="5430"/>
                      <a:pt x="16113" y="5430"/>
                    </a:cubicBezTo>
                    <a:close/>
                    <a:moveTo>
                      <a:pt x="14517" y="5360"/>
                    </a:moveTo>
                    <a:cubicBezTo>
                      <a:pt x="14547" y="5390"/>
                      <a:pt x="14576" y="5430"/>
                      <a:pt x="14586" y="5460"/>
                    </a:cubicBezTo>
                    <a:cubicBezTo>
                      <a:pt x="14606" y="5509"/>
                      <a:pt x="14606" y="5529"/>
                      <a:pt x="14596" y="5539"/>
                    </a:cubicBezTo>
                    <a:cubicBezTo>
                      <a:pt x="14586" y="5519"/>
                      <a:pt x="14576" y="5489"/>
                      <a:pt x="14557" y="5460"/>
                    </a:cubicBezTo>
                    <a:cubicBezTo>
                      <a:pt x="14547" y="5420"/>
                      <a:pt x="14527" y="5390"/>
                      <a:pt x="14517" y="5360"/>
                    </a:cubicBezTo>
                    <a:close/>
                    <a:moveTo>
                      <a:pt x="16341" y="5529"/>
                    </a:moveTo>
                    <a:cubicBezTo>
                      <a:pt x="16331" y="5539"/>
                      <a:pt x="16331" y="5549"/>
                      <a:pt x="16321" y="5559"/>
                    </a:cubicBezTo>
                    <a:cubicBezTo>
                      <a:pt x="16312" y="5549"/>
                      <a:pt x="16312" y="5549"/>
                      <a:pt x="16321" y="5539"/>
                    </a:cubicBezTo>
                    <a:cubicBezTo>
                      <a:pt x="16331" y="5539"/>
                      <a:pt x="16331" y="5529"/>
                      <a:pt x="16341" y="5529"/>
                    </a:cubicBezTo>
                    <a:close/>
                    <a:moveTo>
                      <a:pt x="12137" y="5529"/>
                    </a:moveTo>
                    <a:cubicBezTo>
                      <a:pt x="12127" y="5549"/>
                      <a:pt x="12117" y="5559"/>
                      <a:pt x="12107" y="5569"/>
                    </a:cubicBezTo>
                    <a:cubicBezTo>
                      <a:pt x="12107" y="5549"/>
                      <a:pt x="12117" y="5529"/>
                      <a:pt x="12137" y="5529"/>
                    </a:cubicBezTo>
                    <a:close/>
                    <a:moveTo>
                      <a:pt x="20082" y="5503"/>
                    </a:moveTo>
                    <a:cubicBezTo>
                      <a:pt x="20085" y="5503"/>
                      <a:pt x="20091" y="5505"/>
                      <a:pt x="20099" y="5509"/>
                    </a:cubicBezTo>
                    <a:cubicBezTo>
                      <a:pt x="20119" y="5519"/>
                      <a:pt x="20149" y="5539"/>
                      <a:pt x="20179" y="5569"/>
                    </a:cubicBezTo>
                    <a:cubicBezTo>
                      <a:pt x="20169" y="5569"/>
                      <a:pt x="20149" y="5579"/>
                      <a:pt x="20139" y="5588"/>
                    </a:cubicBezTo>
                    <a:cubicBezTo>
                      <a:pt x="20092" y="5533"/>
                      <a:pt x="20069" y="5503"/>
                      <a:pt x="20082" y="5503"/>
                    </a:cubicBezTo>
                    <a:close/>
                    <a:moveTo>
                      <a:pt x="20654" y="5549"/>
                    </a:moveTo>
                    <a:lnTo>
                      <a:pt x="20654" y="5594"/>
                    </a:lnTo>
                    <a:lnTo>
                      <a:pt x="20654" y="5594"/>
                    </a:lnTo>
                    <a:cubicBezTo>
                      <a:pt x="20656" y="5581"/>
                      <a:pt x="20656" y="5566"/>
                      <a:pt x="20654" y="5549"/>
                    </a:cubicBezTo>
                    <a:close/>
                    <a:moveTo>
                      <a:pt x="13776" y="4351"/>
                    </a:moveTo>
                    <a:cubicBezTo>
                      <a:pt x="13787" y="4351"/>
                      <a:pt x="13799" y="4353"/>
                      <a:pt x="13813" y="4359"/>
                    </a:cubicBezTo>
                    <a:cubicBezTo>
                      <a:pt x="13932" y="4418"/>
                      <a:pt x="13902" y="4438"/>
                      <a:pt x="13991" y="4587"/>
                    </a:cubicBezTo>
                    <a:cubicBezTo>
                      <a:pt x="14042" y="4672"/>
                      <a:pt x="14103" y="4718"/>
                      <a:pt x="14140" y="4718"/>
                    </a:cubicBezTo>
                    <a:cubicBezTo>
                      <a:pt x="14168" y="4718"/>
                      <a:pt x="14183" y="4692"/>
                      <a:pt x="14170" y="4637"/>
                    </a:cubicBezTo>
                    <a:cubicBezTo>
                      <a:pt x="14142" y="4547"/>
                      <a:pt x="14153" y="4432"/>
                      <a:pt x="14196" y="4432"/>
                    </a:cubicBezTo>
                    <a:cubicBezTo>
                      <a:pt x="14215" y="4432"/>
                      <a:pt x="14239" y="4454"/>
                      <a:pt x="14269" y="4508"/>
                    </a:cubicBezTo>
                    <a:cubicBezTo>
                      <a:pt x="14338" y="4617"/>
                      <a:pt x="14378" y="4656"/>
                      <a:pt x="14418" y="4706"/>
                    </a:cubicBezTo>
                    <a:cubicBezTo>
                      <a:pt x="14279" y="4815"/>
                      <a:pt x="14408" y="4785"/>
                      <a:pt x="14527" y="4805"/>
                    </a:cubicBezTo>
                    <a:cubicBezTo>
                      <a:pt x="14537" y="4805"/>
                      <a:pt x="14547" y="4815"/>
                      <a:pt x="14547" y="4825"/>
                    </a:cubicBezTo>
                    <a:cubicBezTo>
                      <a:pt x="14586" y="4855"/>
                      <a:pt x="14636" y="4884"/>
                      <a:pt x="14676" y="4894"/>
                    </a:cubicBezTo>
                    <a:cubicBezTo>
                      <a:pt x="14735" y="4974"/>
                      <a:pt x="14705" y="5003"/>
                      <a:pt x="14894" y="5003"/>
                    </a:cubicBezTo>
                    <a:cubicBezTo>
                      <a:pt x="14899" y="5003"/>
                      <a:pt x="14905" y="5003"/>
                      <a:pt x="14910" y="5003"/>
                    </a:cubicBezTo>
                    <a:cubicBezTo>
                      <a:pt x="15099" y="5003"/>
                      <a:pt x="15053" y="5179"/>
                      <a:pt x="15082" y="5440"/>
                    </a:cubicBezTo>
                    <a:cubicBezTo>
                      <a:pt x="15099" y="5557"/>
                      <a:pt x="15048" y="5598"/>
                      <a:pt x="14989" y="5598"/>
                    </a:cubicBezTo>
                    <a:cubicBezTo>
                      <a:pt x="14912" y="5598"/>
                      <a:pt x="14822" y="5531"/>
                      <a:pt x="14844" y="5469"/>
                    </a:cubicBezTo>
                    <a:cubicBezTo>
                      <a:pt x="14884" y="5360"/>
                      <a:pt x="14794" y="5311"/>
                      <a:pt x="14487" y="5202"/>
                    </a:cubicBezTo>
                    <a:cubicBezTo>
                      <a:pt x="14477" y="5202"/>
                      <a:pt x="14467" y="5202"/>
                      <a:pt x="14457" y="5192"/>
                    </a:cubicBezTo>
                    <a:cubicBezTo>
                      <a:pt x="14447" y="5152"/>
                      <a:pt x="14438" y="5132"/>
                      <a:pt x="14418" y="5093"/>
                    </a:cubicBezTo>
                    <a:cubicBezTo>
                      <a:pt x="14387" y="5031"/>
                      <a:pt x="14380" y="4884"/>
                      <a:pt x="14327" y="4884"/>
                    </a:cubicBezTo>
                    <a:cubicBezTo>
                      <a:pt x="14312" y="4884"/>
                      <a:pt x="14293" y="4896"/>
                      <a:pt x="14269" y="4924"/>
                    </a:cubicBezTo>
                    <a:cubicBezTo>
                      <a:pt x="14206" y="5005"/>
                      <a:pt x="14168" y="5071"/>
                      <a:pt x="14128" y="5071"/>
                    </a:cubicBezTo>
                    <a:cubicBezTo>
                      <a:pt x="14104" y="5071"/>
                      <a:pt x="14080" y="5048"/>
                      <a:pt x="14051" y="4994"/>
                    </a:cubicBezTo>
                    <a:cubicBezTo>
                      <a:pt x="13962" y="4855"/>
                      <a:pt x="13991" y="4716"/>
                      <a:pt x="13853" y="4676"/>
                    </a:cubicBezTo>
                    <a:cubicBezTo>
                      <a:pt x="13724" y="4646"/>
                      <a:pt x="13664" y="4627"/>
                      <a:pt x="13664" y="4567"/>
                    </a:cubicBezTo>
                    <a:cubicBezTo>
                      <a:pt x="13664" y="4506"/>
                      <a:pt x="13688" y="4351"/>
                      <a:pt x="13776" y="4351"/>
                    </a:cubicBezTo>
                    <a:close/>
                    <a:moveTo>
                      <a:pt x="2789" y="5158"/>
                    </a:moveTo>
                    <a:cubicBezTo>
                      <a:pt x="2819" y="5158"/>
                      <a:pt x="2787" y="5274"/>
                      <a:pt x="2787" y="5301"/>
                    </a:cubicBezTo>
                    <a:cubicBezTo>
                      <a:pt x="2787" y="5331"/>
                      <a:pt x="2797" y="5370"/>
                      <a:pt x="2728" y="5380"/>
                    </a:cubicBezTo>
                    <a:cubicBezTo>
                      <a:pt x="2668" y="5400"/>
                      <a:pt x="2688" y="5460"/>
                      <a:pt x="2648" y="5529"/>
                    </a:cubicBezTo>
                    <a:cubicBezTo>
                      <a:pt x="2638" y="5549"/>
                      <a:pt x="2628" y="5549"/>
                      <a:pt x="2628" y="5549"/>
                    </a:cubicBezTo>
                    <a:cubicBezTo>
                      <a:pt x="2618" y="5549"/>
                      <a:pt x="2618" y="5559"/>
                      <a:pt x="2618" y="5559"/>
                    </a:cubicBezTo>
                    <a:cubicBezTo>
                      <a:pt x="2599" y="5549"/>
                      <a:pt x="2579" y="5499"/>
                      <a:pt x="2549" y="5450"/>
                    </a:cubicBezTo>
                    <a:cubicBezTo>
                      <a:pt x="2542" y="5441"/>
                      <a:pt x="2535" y="5437"/>
                      <a:pt x="2529" y="5437"/>
                    </a:cubicBezTo>
                    <a:cubicBezTo>
                      <a:pt x="2494" y="5437"/>
                      <a:pt x="2477" y="5565"/>
                      <a:pt x="2460" y="5598"/>
                    </a:cubicBezTo>
                    <a:lnTo>
                      <a:pt x="2450" y="5598"/>
                    </a:lnTo>
                    <a:cubicBezTo>
                      <a:pt x="2400" y="5559"/>
                      <a:pt x="2490" y="5509"/>
                      <a:pt x="2420" y="5509"/>
                    </a:cubicBezTo>
                    <a:cubicBezTo>
                      <a:pt x="2361" y="5499"/>
                      <a:pt x="2133" y="5489"/>
                      <a:pt x="2202" y="5440"/>
                    </a:cubicBezTo>
                    <a:cubicBezTo>
                      <a:pt x="2271" y="5400"/>
                      <a:pt x="2321" y="5341"/>
                      <a:pt x="2321" y="5341"/>
                    </a:cubicBezTo>
                    <a:cubicBezTo>
                      <a:pt x="2321" y="5341"/>
                      <a:pt x="2357" y="5231"/>
                      <a:pt x="2407" y="5231"/>
                    </a:cubicBezTo>
                    <a:cubicBezTo>
                      <a:pt x="2420" y="5231"/>
                      <a:pt x="2435" y="5240"/>
                      <a:pt x="2450" y="5261"/>
                    </a:cubicBezTo>
                    <a:cubicBezTo>
                      <a:pt x="2460" y="5271"/>
                      <a:pt x="2460" y="5281"/>
                      <a:pt x="2470" y="5281"/>
                    </a:cubicBezTo>
                    <a:cubicBezTo>
                      <a:pt x="2460" y="5301"/>
                      <a:pt x="2400" y="5301"/>
                      <a:pt x="2321" y="5360"/>
                    </a:cubicBezTo>
                    <a:cubicBezTo>
                      <a:pt x="2260" y="5408"/>
                      <a:pt x="2283" y="5446"/>
                      <a:pt x="2326" y="5446"/>
                    </a:cubicBezTo>
                    <a:cubicBezTo>
                      <a:pt x="2345" y="5446"/>
                      <a:pt x="2369" y="5438"/>
                      <a:pt x="2390" y="5420"/>
                    </a:cubicBezTo>
                    <a:cubicBezTo>
                      <a:pt x="2450" y="5360"/>
                      <a:pt x="2490" y="5430"/>
                      <a:pt x="2549" y="5341"/>
                    </a:cubicBezTo>
                    <a:cubicBezTo>
                      <a:pt x="2552" y="5343"/>
                      <a:pt x="2556" y="5345"/>
                      <a:pt x="2560" y="5345"/>
                    </a:cubicBezTo>
                    <a:cubicBezTo>
                      <a:pt x="2570" y="5345"/>
                      <a:pt x="2582" y="5338"/>
                      <a:pt x="2589" y="5331"/>
                    </a:cubicBezTo>
                    <a:cubicBezTo>
                      <a:pt x="2599" y="5321"/>
                      <a:pt x="2609" y="5301"/>
                      <a:pt x="2609" y="5291"/>
                    </a:cubicBezTo>
                    <a:lnTo>
                      <a:pt x="2609" y="5291"/>
                    </a:lnTo>
                    <a:cubicBezTo>
                      <a:pt x="2609" y="5301"/>
                      <a:pt x="2609" y="5311"/>
                      <a:pt x="2599" y="5331"/>
                    </a:cubicBezTo>
                    <a:cubicBezTo>
                      <a:pt x="2594" y="5357"/>
                      <a:pt x="2602" y="5370"/>
                      <a:pt x="2615" y="5370"/>
                    </a:cubicBezTo>
                    <a:cubicBezTo>
                      <a:pt x="2633" y="5370"/>
                      <a:pt x="2660" y="5349"/>
                      <a:pt x="2688" y="5311"/>
                    </a:cubicBezTo>
                    <a:cubicBezTo>
                      <a:pt x="2695" y="5313"/>
                      <a:pt x="2701" y="5314"/>
                      <a:pt x="2706" y="5314"/>
                    </a:cubicBezTo>
                    <a:cubicBezTo>
                      <a:pt x="2724" y="5314"/>
                      <a:pt x="2731" y="5300"/>
                      <a:pt x="2708" y="5261"/>
                    </a:cubicBezTo>
                    <a:cubicBezTo>
                      <a:pt x="2728" y="5222"/>
                      <a:pt x="2728" y="5192"/>
                      <a:pt x="2777" y="5162"/>
                    </a:cubicBezTo>
                    <a:cubicBezTo>
                      <a:pt x="2782" y="5159"/>
                      <a:pt x="2786" y="5158"/>
                      <a:pt x="2789" y="5158"/>
                    </a:cubicBezTo>
                    <a:close/>
                    <a:moveTo>
                      <a:pt x="16527" y="5494"/>
                    </a:moveTo>
                    <a:cubicBezTo>
                      <a:pt x="16599" y="5494"/>
                      <a:pt x="16599" y="5574"/>
                      <a:pt x="16599" y="5608"/>
                    </a:cubicBezTo>
                    <a:cubicBezTo>
                      <a:pt x="16550" y="5588"/>
                      <a:pt x="16510" y="5549"/>
                      <a:pt x="16490" y="5499"/>
                    </a:cubicBezTo>
                    <a:cubicBezTo>
                      <a:pt x="16504" y="5495"/>
                      <a:pt x="16516" y="5494"/>
                      <a:pt x="16527" y="5494"/>
                    </a:cubicBezTo>
                    <a:close/>
                    <a:moveTo>
                      <a:pt x="20278" y="5499"/>
                    </a:moveTo>
                    <a:lnTo>
                      <a:pt x="20278" y="5499"/>
                    </a:lnTo>
                    <a:cubicBezTo>
                      <a:pt x="20298" y="5519"/>
                      <a:pt x="20317" y="5549"/>
                      <a:pt x="20327" y="5569"/>
                    </a:cubicBezTo>
                    <a:cubicBezTo>
                      <a:pt x="20337" y="5598"/>
                      <a:pt x="20337" y="5618"/>
                      <a:pt x="20327" y="5618"/>
                    </a:cubicBezTo>
                    <a:cubicBezTo>
                      <a:pt x="20317" y="5608"/>
                      <a:pt x="20317" y="5588"/>
                      <a:pt x="20298" y="5559"/>
                    </a:cubicBezTo>
                    <a:cubicBezTo>
                      <a:pt x="20288" y="5539"/>
                      <a:pt x="20288" y="5519"/>
                      <a:pt x="20278" y="5499"/>
                    </a:cubicBezTo>
                    <a:close/>
                    <a:moveTo>
                      <a:pt x="794" y="5607"/>
                    </a:moveTo>
                    <a:cubicBezTo>
                      <a:pt x="778" y="5619"/>
                      <a:pt x="761" y="5633"/>
                      <a:pt x="744" y="5648"/>
                    </a:cubicBezTo>
                    <a:lnTo>
                      <a:pt x="735" y="5648"/>
                    </a:lnTo>
                    <a:cubicBezTo>
                      <a:pt x="735" y="5638"/>
                      <a:pt x="754" y="5608"/>
                      <a:pt x="774" y="5608"/>
                    </a:cubicBezTo>
                    <a:cubicBezTo>
                      <a:pt x="777" y="5610"/>
                      <a:pt x="780" y="5610"/>
                      <a:pt x="783" y="5610"/>
                    </a:cubicBezTo>
                    <a:cubicBezTo>
                      <a:pt x="787" y="5610"/>
                      <a:pt x="791" y="5609"/>
                      <a:pt x="794" y="5607"/>
                    </a:cubicBezTo>
                    <a:close/>
                    <a:moveTo>
                      <a:pt x="8868" y="5342"/>
                    </a:moveTo>
                    <a:cubicBezTo>
                      <a:pt x="8995" y="5342"/>
                      <a:pt x="8974" y="5487"/>
                      <a:pt x="8974" y="5529"/>
                    </a:cubicBezTo>
                    <a:cubicBezTo>
                      <a:pt x="8984" y="5559"/>
                      <a:pt x="8954" y="5588"/>
                      <a:pt x="8895" y="5638"/>
                    </a:cubicBezTo>
                    <a:cubicBezTo>
                      <a:pt x="8869" y="5615"/>
                      <a:pt x="8849" y="5607"/>
                      <a:pt x="8831" y="5607"/>
                    </a:cubicBezTo>
                    <a:cubicBezTo>
                      <a:pt x="8786" y="5607"/>
                      <a:pt x="8759" y="5658"/>
                      <a:pt x="8716" y="5658"/>
                    </a:cubicBezTo>
                    <a:cubicBezTo>
                      <a:pt x="8667" y="5658"/>
                      <a:pt x="8617" y="5539"/>
                      <a:pt x="8677" y="5509"/>
                    </a:cubicBezTo>
                    <a:cubicBezTo>
                      <a:pt x="8730" y="5483"/>
                      <a:pt x="8696" y="5448"/>
                      <a:pt x="8667" y="5448"/>
                    </a:cubicBezTo>
                    <a:cubicBezTo>
                      <a:pt x="8663" y="5448"/>
                      <a:pt x="8660" y="5449"/>
                      <a:pt x="8657" y="5450"/>
                    </a:cubicBezTo>
                    <a:cubicBezTo>
                      <a:pt x="8644" y="5456"/>
                      <a:pt x="8628" y="5459"/>
                      <a:pt x="8612" y="5459"/>
                    </a:cubicBezTo>
                    <a:cubicBezTo>
                      <a:pt x="8577" y="5459"/>
                      <a:pt x="8544" y="5444"/>
                      <a:pt x="8558" y="5410"/>
                    </a:cubicBezTo>
                    <a:cubicBezTo>
                      <a:pt x="8617" y="5400"/>
                      <a:pt x="8687" y="5380"/>
                      <a:pt x="8776" y="5360"/>
                    </a:cubicBezTo>
                    <a:cubicBezTo>
                      <a:pt x="8813" y="5347"/>
                      <a:pt x="8844" y="5342"/>
                      <a:pt x="8868" y="5342"/>
                    </a:cubicBezTo>
                    <a:close/>
                    <a:moveTo>
                      <a:pt x="9967" y="5337"/>
                    </a:moveTo>
                    <a:cubicBezTo>
                      <a:pt x="10090" y="5337"/>
                      <a:pt x="10124" y="5503"/>
                      <a:pt x="10124" y="5559"/>
                    </a:cubicBezTo>
                    <a:cubicBezTo>
                      <a:pt x="10124" y="5608"/>
                      <a:pt x="10075" y="5638"/>
                      <a:pt x="9995" y="5658"/>
                    </a:cubicBezTo>
                    <a:cubicBezTo>
                      <a:pt x="9976" y="5579"/>
                      <a:pt x="9956" y="5440"/>
                      <a:pt x="9936" y="5341"/>
                    </a:cubicBezTo>
                    <a:cubicBezTo>
                      <a:pt x="9947" y="5338"/>
                      <a:pt x="9957" y="5337"/>
                      <a:pt x="9967" y="5337"/>
                    </a:cubicBezTo>
                    <a:close/>
                    <a:moveTo>
                      <a:pt x="3315" y="5186"/>
                    </a:moveTo>
                    <a:cubicBezTo>
                      <a:pt x="3320" y="5186"/>
                      <a:pt x="3326" y="5188"/>
                      <a:pt x="3332" y="5192"/>
                    </a:cubicBezTo>
                    <a:cubicBezTo>
                      <a:pt x="3392" y="5222"/>
                      <a:pt x="3382" y="5231"/>
                      <a:pt x="3422" y="5301"/>
                    </a:cubicBezTo>
                    <a:cubicBezTo>
                      <a:pt x="3450" y="5346"/>
                      <a:pt x="3478" y="5369"/>
                      <a:pt x="3495" y="5369"/>
                    </a:cubicBezTo>
                    <a:cubicBezTo>
                      <a:pt x="3508" y="5369"/>
                      <a:pt x="3515" y="5356"/>
                      <a:pt x="3511" y="5331"/>
                    </a:cubicBezTo>
                    <a:cubicBezTo>
                      <a:pt x="3497" y="5282"/>
                      <a:pt x="3503" y="5224"/>
                      <a:pt x="3524" y="5224"/>
                    </a:cubicBezTo>
                    <a:cubicBezTo>
                      <a:pt x="3533" y="5224"/>
                      <a:pt x="3546" y="5234"/>
                      <a:pt x="3560" y="5261"/>
                    </a:cubicBezTo>
                    <a:cubicBezTo>
                      <a:pt x="3590" y="5311"/>
                      <a:pt x="3610" y="5341"/>
                      <a:pt x="3630" y="5360"/>
                    </a:cubicBezTo>
                    <a:cubicBezTo>
                      <a:pt x="3560" y="5410"/>
                      <a:pt x="3630" y="5400"/>
                      <a:pt x="3679" y="5410"/>
                    </a:cubicBezTo>
                    <a:cubicBezTo>
                      <a:pt x="3689" y="5410"/>
                      <a:pt x="3689" y="5410"/>
                      <a:pt x="3699" y="5420"/>
                    </a:cubicBezTo>
                    <a:cubicBezTo>
                      <a:pt x="3719" y="5430"/>
                      <a:pt x="3739" y="5450"/>
                      <a:pt x="3759" y="5450"/>
                    </a:cubicBezTo>
                    <a:cubicBezTo>
                      <a:pt x="3775" y="5482"/>
                      <a:pt x="3771" y="5502"/>
                      <a:pt x="3820" y="5502"/>
                    </a:cubicBezTo>
                    <a:cubicBezTo>
                      <a:pt x="3830" y="5502"/>
                      <a:pt x="3843" y="5501"/>
                      <a:pt x="3858" y="5499"/>
                    </a:cubicBezTo>
                    <a:cubicBezTo>
                      <a:pt x="3957" y="5499"/>
                      <a:pt x="3947" y="5579"/>
                      <a:pt x="3957" y="5688"/>
                    </a:cubicBezTo>
                    <a:cubicBezTo>
                      <a:pt x="3927" y="5688"/>
                      <a:pt x="3888" y="5658"/>
                      <a:pt x="3848" y="5618"/>
                    </a:cubicBezTo>
                    <a:cubicBezTo>
                      <a:pt x="3825" y="5600"/>
                      <a:pt x="3802" y="5592"/>
                      <a:pt x="3780" y="5592"/>
                    </a:cubicBezTo>
                    <a:cubicBezTo>
                      <a:pt x="3754" y="5592"/>
                      <a:pt x="3730" y="5602"/>
                      <a:pt x="3709" y="5618"/>
                    </a:cubicBezTo>
                    <a:cubicBezTo>
                      <a:pt x="3699" y="5618"/>
                      <a:pt x="3689" y="5608"/>
                      <a:pt x="3669" y="5598"/>
                    </a:cubicBezTo>
                    <a:lnTo>
                      <a:pt x="3650" y="5598"/>
                    </a:lnTo>
                    <a:cubicBezTo>
                      <a:pt x="3650" y="5579"/>
                      <a:pt x="3640" y="5569"/>
                      <a:pt x="3630" y="5549"/>
                    </a:cubicBezTo>
                    <a:cubicBezTo>
                      <a:pt x="3615" y="5518"/>
                      <a:pt x="3611" y="5447"/>
                      <a:pt x="3588" y="5447"/>
                    </a:cubicBezTo>
                    <a:cubicBezTo>
                      <a:pt x="3581" y="5447"/>
                      <a:pt x="3572" y="5453"/>
                      <a:pt x="3560" y="5469"/>
                    </a:cubicBezTo>
                    <a:cubicBezTo>
                      <a:pt x="3529" y="5507"/>
                      <a:pt x="3510" y="5536"/>
                      <a:pt x="3490" y="5536"/>
                    </a:cubicBezTo>
                    <a:cubicBezTo>
                      <a:pt x="3478" y="5536"/>
                      <a:pt x="3466" y="5525"/>
                      <a:pt x="3451" y="5499"/>
                    </a:cubicBezTo>
                    <a:cubicBezTo>
                      <a:pt x="3412" y="5430"/>
                      <a:pt x="3422" y="5360"/>
                      <a:pt x="3352" y="5350"/>
                    </a:cubicBezTo>
                    <a:cubicBezTo>
                      <a:pt x="3293" y="5331"/>
                      <a:pt x="3263" y="5321"/>
                      <a:pt x="3263" y="5291"/>
                    </a:cubicBezTo>
                    <a:cubicBezTo>
                      <a:pt x="3263" y="5265"/>
                      <a:pt x="3278" y="5186"/>
                      <a:pt x="3315" y="5186"/>
                    </a:cubicBezTo>
                    <a:close/>
                    <a:moveTo>
                      <a:pt x="4473" y="5489"/>
                    </a:moveTo>
                    <a:cubicBezTo>
                      <a:pt x="4473" y="5519"/>
                      <a:pt x="4473" y="5549"/>
                      <a:pt x="4483" y="5579"/>
                    </a:cubicBezTo>
                    <a:cubicBezTo>
                      <a:pt x="4483" y="5638"/>
                      <a:pt x="4473" y="5668"/>
                      <a:pt x="4463" y="5697"/>
                    </a:cubicBezTo>
                    <a:cubicBezTo>
                      <a:pt x="4463" y="5588"/>
                      <a:pt x="4413" y="5509"/>
                      <a:pt x="4473" y="5489"/>
                    </a:cubicBezTo>
                    <a:close/>
                    <a:moveTo>
                      <a:pt x="3540" y="5675"/>
                    </a:moveTo>
                    <a:cubicBezTo>
                      <a:pt x="3542" y="5675"/>
                      <a:pt x="3546" y="5676"/>
                      <a:pt x="3551" y="5678"/>
                    </a:cubicBezTo>
                    <a:cubicBezTo>
                      <a:pt x="3570" y="5688"/>
                      <a:pt x="3590" y="5707"/>
                      <a:pt x="3610" y="5727"/>
                    </a:cubicBezTo>
                    <a:cubicBezTo>
                      <a:pt x="3600" y="5727"/>
                      <a:pt x="3590" y="5737"/>
                      <a:pt x="3580" y="5747"/>
                    </a:cubicBezTo>
                    <a:cubicBezTo>
                      <a:pt x="3547" y="5697"/>
                      <a:pt x="3528" y="5675"/>
                      <a:pt x="3540" y="5675"/>
                    </a:cubicBezTo>
                    <a:close/>
                    <a:moveTo>
                      <a:pt x="20129" y="5787"/>
                    </a:moveTo>
                    <a:cubicBezTo>
                      <a:pt x="20139" y="5787"/>
                      <a:pt x="20159" y="5797"/>
                      <a:pt x="20169" y="5816"/>
                    </a:cubicBezTo>
                    <a:lnTo>
                      <a:pt x="20149" y="5816"/>
                    </a:lnTo>
                    <a:cubicBezTo>
                      <a:pt x="20139" y="5816"/>
                      <a:pt x="20129" y="5797"/>
                      <a:pt x="20129" y="5787"/>
                    </a:cubicBezTo>
                    <a:close/>
                    <a:moveTo>
                      <a:pt x="921" y="5668"/>
                    </a:moveTo>
                    <a:cubicBezTo>
                      <a:pt x="987" y="5668"/>
                      <a:pt x="974" y="5742"/>
                      <a:pt x="982" y="5767"/>
                    </a:cubicBezTo>
                    <a:cubicBezTo>
                      <a:pt x="982" y="5777"/>
                      <a:pt x="973" y="5797"/>
                      <a:pt x="933" y="5816"/>
                    </a:cubicBezTo>
                    <a:cubicBezTo>
                      <a:pt x="922" y="5805"/>
                      <a:pt x="912" y="5801"/>
                      <a:pt x="903" y="5801"/>
                    </a:cubicBezTo>
                    <a:cubicBezTo>
                      <a:pt x="882" y="5801"/>
                      <a:pt x="868" y="5826"/>
                      <a:pt x="854" y="5826"/>
                    </a:cubicBezTo>
                    <a:cubicBezTo>
                      <a:pt x="824" y="5826"/>
                      <a:pt x="804" y="5767"/>
                      <a:pt x="834" y="5757"/>
                    </a:cubicBezTo>
                    <a:cubicBezTo>
                      <a:pt x="858" y="5741"/>
                      <a:pt x="843" y="5725"/>
                      <a:pt x="831" y="5725"/>
                    </a:cubicBezTo>
                    <a:cubicBezTo>
                      <a:pt x="828" y="5725"/>
                      <a:pt x="826" y="5725"/>
                      <a:pt x="824" y="5727"/>
                    </a:cubicBezTo>
                    <a:cubicBezTo>
                      <a:pt x="818" y="5730"/>
                      <a:pt x="811" y="5731"/>
                      <a:pt x="803" y="5731"/>
                    </a:cubicBezTo>
                    <a:cubicBezTo>
                      <a:pt x="782" y="5731"/>
                      <a:pt x="760" y="5722"/>
                      <a:pt x="774" y="5707"/>
                    </a:cubicBezTo>
                    <a:cubicBezTo>
                      <a:pt x="804" y="5697"/>
                      <a:pt x="834" y="5697"/>
                      <a:pt x="873" y="5678"/>
                    </a:cubicBezTo>
                    <a:cubicBezTo>
                      <a:pt x="893" y="5671"/>
                      <a:pt x="908" y="5668"/>
                      <a:pt x="921" y="5668"/>
                    </a:cubicBezTo>
                    <a:close/>
                    <a:moveTo>
                      <a:pt x="14289" y="5787"/>
                    </a:moveTo>
                    <a:cubicBezTo>
                      <a:pt x="14319" y="5797"/>
                      <a:pt x="14338" y="5807"/>
                      <a:pt x="14368" y="5836"/>
                    </a:cubicBezTo>
                    <a:lnTo>
                      <a:pt x="14328" y="5836"/>
                    </a:lnTo>
                    <a:cubicBezTo>
                      <a:pt x="14319" y="5836"/>
                      <a:pt x="14299" y="5816"/>
                      <a:pt x="14289" y="5787"/>
                    </a:cubicBezTo>
                    <a:close/>
                    <a:moveTo>
                      <a:pt x="18319" y="5444"/>
                    </a:moveTo>
                    <a:cubicBezTo>
                      <a:pt x="18326" y="5444"/>
                      <a:pt x="18334" y="5446"/>
                      <a:pt x="18344" y="5450"/>
                    </a:cubicBezTo>
                    <a:cubicBezTo>
                      <a:pt x="18424" y="5479"/>
                      <a:pt x="18433" y="5519"/>
                      <a:pt x="18453" y="5569"/>
                    </a:cubicBezTo>
                    <a:cubicBezTo>
                      <a:pt x="18424" y="5688"/>
                      <a:pt x="18513" y="5707"/>
                      <a:pt x="18562" y="5707"/>
                    </a:cubicBezTo>
                    <a:cubicBezTo>
                      <a:pt x="18582" y="5717"/>
                      <a:pt x="18592" y="5727"/>
                      <a:pt x="18612" y="5737"/>
                    </a:cubicBezTo>
                    <a:cubicBezTo>
                      <a:pt x="18606" y="5756"/>
                      <a:pt x="18611" y="5763"/>
                      <a:pt x="18626" y="5763"/>
                    </a:cubicBezTo>
                    <a:cubicBezTo>
                      <a:pt x="18635" y="5763"/>
                      <a:pt x="18647" y="5761"/>
                      <a:pt x="18661" y="5757"/>
                    </a:cubicBezTo>
                    <a:cubicBezTo>
                      <a:pt x="18666" y="5755"/>
                      <a:pt x="18671" y="5753"/>
                      <a:pt x="18674" y="5753"/>
                    </a:cubicBezTo>
                    <a:cubicBezTo>
                      <a:pt x="18718" y="5753"/>
                      <a:pt x="18700" y="5896"/>
                      <a:pt x="18681" y="5896"/>
                    </a:cubicBezTo>
                    <a:cubicBezTo>
                      <a:pt x="18653" y="5896"/>
                      <a:pt x="18579" y="5796"/>
                      <a:pt x="18529" y="5796"/>
                    </a:cubicBezTo>
                    <a:cubicBezTo>
                      <a:pt x="18527" y="5796"/>
                      <a:pt x="18525" y="5796"/>
                      <a:pt x="18523" y="5797"/>
                    </a:cubicBezTo>
                    <a:cubicBezTo>
                      <a:pt x="18513" y="5797"/>
                      <a:pt x="18513" y="5807"/>
                      <a:pt x="18503" y="5807"/>
                    </a:cubicBezTo>
                    <a:cubicBezTo>
                      <a:pt x="18483" y="5797"/>
                      <a:pt x="18463" y="5777"/>
                      <a:pt x="18433" y="5777"/>
                    </a:cubicBezTo>
                    <a:cubicBezTo>
                      <a:pt x="18305" y="5747"/>
                      <a:pt x="18314" y="5697"/>
                      <a:pt x="18314" y="5658"/>
                    </a:cubicBezTo>
                    <a:cubicBezTo>
                      <a:pt x="18314" y="5613"/>
                      <a:pt x="18249" y="5444"/>
                      <a:pt x="18319" y="5444"/>
                    </a:cubicBezTo>
                    <a:close/>
                    <a:moveTo>
                      <a:pt x="3570" y="5886"/>
                    </a:moveTo>
                    <a:cubicBezTo>
                      <a:pt x="3570" y="5886"/>
                      <a:pt x="3580" y="5886"/>
                      <a:pt x="3580" y="5896"/>
                    </a:cubicBezTo>
                    <a:cubicBezTo>
                      <a:pt x="3590" y="5896"/>
                      <a:pt x="3590" y="5906"/>
                      <a:pt x="3590" y="5906"/>
                    </a:cubicBezTo>
                    <a:cubicBezTo>
                      <a:pt x="3590" y="5916"/>
                      <a:pt x="3590" y="5916"/>
                      <a:pt x="3590" y="5916"/>
                    </a:cubicBezTo>
                    <a:cubicBezTo>
                      <a:pt x="3580" y="5916"/>
                      <a:pt x="3570" y="5896"/>
                      <a:pt x="3570" y="5886"/>
                    </a:cubicBezTo>
                    <a:close/>
                    <a:moveTo>
                      <a:pt x="11569" y="5271"/>
                    </a:moveTo>
                    <a:cubicBezTo>
                      <a:pt x="11581" y="5271"/>
                      <a:pt x="11595" y="5274"/>
                      <a:pt x="11612" y="5281"/>
                    </a:cubicBezTo>
                    <a:cubicBezTo>
                      <a:pt x="11731" y="5321"/>
                      <a:pt x="11741" y="5380"/>
                      <a:pt x="11780" y="5469"/>
                    </a:cubicBezTo>
                    <a:cubicBezTo>
                      <a:pt x="11731" y="5638"/>
                      <a:pt x="11860" y="5668"/>
                      <a:pt x="11919" y="5668"/>
                    </a:cubicBezTo>
                    <a:cubicBezTo>
                      <a:pt x="11949" y="5688"/>
                      <a:pt x="11979" y="5707"/>
                      <a:pt x="12008" y="5717"/>
                    </a:cubicBezTo>
                    <a:cubicBezTo>
                      <a:pt x="12003" y="5745"/>
                      <a:pt x="12010" y="5757"/>
                      <a:pt x="12028" y="5757"/>
                    </a:cubicBezTo>
                    <a:cubicBezTo>
                      <a:pt x="12041" y="5757"/>
                      <a:pt x="12062" y="5750"/>
                      <a:pt x="12088" y="5737"/>
                    </a:cubicBezTo>
                    <a:cubicBezTo>
                      <a:pt x="12093" y="5736"/>
                      <a:pt x="12098" y="5735"/>
                      <a:pt x="12103" y="5735"/>
                    </a:cubicBezTo>
                    <a:cubicBezTo>
                      <a:pt x="12182" y="5735"/>
                      <a:pt x="12145" y="5965"/>
                      <a:pt x="12107" y="5965"/>
                    </a:cubicBezTo>
                    <a:cubicBezTo>
                      <a:pt x="12070" y="5965"/>
                      <a:pt x="11970" y="5805"/>
                      <a:pt x="11892" y="5805"/>
                    </a:cubicBezTo>
                    <a:cubicBezTo>
                      <a:pt x="11888" y="5805"/>
                      <a:pt x="11884" y="5806"/>
                      <a:pt x="11879" y="5807"/>
                    </a:cubicBezTo>
                    <a:cubicBezTo>
                      <a:pt x="11869" y="5807"/>
                      <a:pt x="11860" y="5816"/>
                      <a:pt x="11850" y="5826"/>
                    </a:cubicBezTo>
                    <a:cubicBezTo>
                      <a:pt x="11820" y="5797"/>
                      <a:pt x="11790" y="5777"/>
                      <a:pt x="11741" y="5767"/>
                    </a:cubicBezTo>
                    <a:cubicBezTo>
                      <a:pt x="11542" y="5737"/>
                      <a:pt x="11572" y="5658"/>
                      <a:pt x="11572" y="5588"/>
                    </a:cubicBezTo>
                    <a:cubicBezTo>
                      <a:pt x="11572" y="5526"/>
                      <a:pt x="11468" y="5271"/>
                      <a:pt x="11569" y="5271"/>
                    </a:cubicBezTo>
                    <a:close/>
                    <a:moveTo>
                      <a:pt x="2243" y="5634"/>
                    </a:moveTo>
                    <a:cubicBezTo>
                      <a:pt x="2248" y="5634"/>
                      <a:pt x="2254" y="5635"/>
                      <a:pt x="2262" y="5638"/>
                    </a:cubicBezTo>
                    <a:cubicBezTo>
                      <a:pt x="2321" y="5658"/>
                      <a:pt x="2321" y="5688"/>
                      <a:pt x="2341" y="5727"/>
                    </a:cubicBezTo>
                    <a:cubicBezTo>
                      <a:pt x="2321" y="5816"/>
                      <a:pt x="2390" y="5826"/>
                      <a:pt x="2420" y="5826"/>
                    </a:cubicBezTo>
                    <a:cubicBezTo>
                      <a:pt x="2430" y="5836"/>
                      <a:pt x="2450" y="5846"/>
                      <a:pt x="2460" y="5856"/>
                    </a:cubicBezTo>
                    <a:cubicBezTo>
                      <a:pt x="2454" y="5868"/>
                      <a:pt x="2458" y="5873"/>
                      <a:pt x="2467" y="5873"/>
                    </a:cubicBezTo>
                    <a:cubicBezTo>
                      <a:pt x="2473" y="5873"/>
                      <a:pt x="2481" y="5870"/>
                      <a:pt x="2490" y="5866"/>
                    </a:cubicBezTo>
                    <a:cubicBezTo>
                      <a:pt x="2493" y="5865"/>
                      <a:pt x="2496" y="5864"/>
                      <a:pt x="2499" y="5864"/>
                    </a:cubicBezTo>
                    <a:cubicBezTo>
                      <a:pt x="2538" y="5864"/>
                      <a:pt x="2528" y="5975"/>
                      <a:pt x="2509" y="5975"/>
                    </a:cubicBezTo>
                    <a:cubicBezTo>
                      <a:pt x="2481" y="5975"/>
                      <a:pt x="2435" y="5895"/>
                      <a:pt x="2397" y="5895"/>
                    </a:cubicBezTo>
                    <a:cubicBezTo>
                      <a:pt x="2395" y="5895"/>
                      <a:pt x="2393" y="5895"/>
                      <a:pt x="2390" y="5896"/>
                    </a:cubicBezTo>
                    <a:cubicBezTo>
                      <a:pt x="2390" y="5896"/>
                      <a:pt x="2380" y="5906"/>
                      <a:pt x="2380" y="5906"/>
                    </a:cubicBezTo>
                    <a:cubicBezTo>
                      <a:pt x="2371" y="5896"/>
                      <a:pt x="2351" y="5886"/>
                      <a:pt x="2321" y="5876"/>
                    </a:cubicBezTo>
                    <a:cubicBezTo>
                      <a:pt x="2232" y="5866"/>
                      <a:pt x="2242" y="5826"/>
                      <a:pt x="2242" y="5787"/>
                    </a:cubicBezTo>
                    <a:cubicBezTo>
                      <a:pt x="2242" y="5760"/>
                      <a:pt x="2192" y="5634"/>
                      <a:pt x="2243" y="5634"/>
                    </a:cubicBezTo>
                    <a:close/>
                    <a:moveTo>
                      <a:pt x="16054" y="5945"/>
                    </a:moveTo>
                    <a:cubicBezTo>
                      <a:pt x="16054" y="5976"/>
                      <a:pt x="16042" y="5989"/>
                      <a:pt x="16028" y="5989"/>
                    </a:cubicBezTo>
                    <a:cubicBezTo>
                      <a:pt x="16023" y="5989"/>
                      <a:pt x="16019" y="5987"/>
                      <a:pt x="16014" y="5985"/>
                    </a:cubicBezTo>
                    <a:cubicBezTo>
                      <a:pt x="16014" y="5975"/>
                      <a:pt x="16034" y="5955"/>
                      <a:pt x="16054" y="5945"/>
                    </a:cubicBezTo>
                    <a:close/>
                    <a:moveTo>
                      <a:pt x="16470" y="5836"/>
                    </a:moveTo>
                    <a:cubicBezTo>
                      <a:pt x="16480" y="5846"/>
                      <a:pt x="16510" y="5846"/>
                      <a:pt x="16530" y="5856"/>
                    </a:cubicBezTo>
                    <a:lnTo>
                      <a:pt x="16520" y="5856"/>
                    </a:lnTo>
                    <a:cubicBezTo>
                      <a:pt x="16431" y="5896"/>
                      <a:pt x="16411" y="5906"/>
                      <a:pt x="16421" y="5945"/>
                    </a:cubicBezTo>
                    <a:cubicBezTo>
                      <a:pt x="16426" y="5967"/>
                      <a:pt x="16401" y="5989"/>
                      <a:pt x="16379" y="5989"/>
                    </a:cubicBezTo>
                    <a:cubicBezTo>
                      <a:pt x="16362" y="5989"/>
                      <a:pt x="16347" y="5975"/>
                      <a:pt x="16351" y="5935"/>
                    </a:cubicBezTo>
                    <a:cubicBezTo>
                      <a:pt x="16351" y="5916"/>
                      <a:pt x="16351" y="5896"/>
                      <a:pt x="16351" y="5886"/>
                    </a:cubicBezTo>
                    <a:cubicBezTo>
                      <a:pt x="16391" y="5876"/>
                      <a:pt x="16431" y="5856"/>
                      <a:pt x="16470" y="5836"/>
                    </a:cubicBezTo>
                    <a:close/>
                    <a:moveTo>
                      <a:pt x="8617" y="6084"/>
                    </a:moveTo>
                    <a:lnTo>
                      <a:pt x="8617" y="6084"/>
                    </a:lnTo>
                    <a:cubicBezTo>
                      <a:pt x="8628" y="6088"/>
                      <a:pt x="8639" y="6090"/>
                      <a:pt x="8648" y="6090"/>
                    </a:cubicBezTo>
                    <a:cubicBezTo>
                      <a:pt x="8654" y="6090"/>
                      <a:pt x="8660" y="6089"/>
                      <a:pt x="8665" y="6087"/>
                    </a:cubicBezTo>
                    <a:lnTo>
                      <a:pt x="8665" y="6087"/>
                    </a:lnTo>
                    <a:cubicBezTo>
                      <a:pt x="8657" y="6091"/>
                      <a:pt x="8649" y="6093"/>
                      <a:pt x="8641" y="6093"/>
                    </a:cubicBezTo>
                    <a:cubicBezTo>
                      <a:pt x="8632" y="6093"/>
                      <a:pt x="8624" y="6091"/>
                      <a:pt x="8617" y="6084"/>
                    </a:cubicBezTo>
                    <a:close/>
                    <a:moveTo>
                      <a:pt x="3719" y="5955"/>
                    </a:moveTo>
                    <a:lnTo>
                      <a:pt x="3719" y="5955"/>
                    </a:lnTo>
                    <a:cubicBezTo>
                      <a:pt x="3739" y="5965"/>
                      <a:pt x="3759" y="5985"/>
                      <a:pt x="3769" y="6015"/>
                    </a:cubicBezTo>
                    <a:cubicBezTo>
                      <a:pt x="3788" y="6064"/>
                      <a:pt x="3828" y="6084"/>
                      <a:pt x="3878" y="6084"/>
                    </a:cubicBezTo>
                    <a:lnTo>
                      <a:pt x="3868" y="6084"/>
                    </a:lnTo>
                    <a:cubicBezTo>
                      <a:pt x="3853" y="6094"/>
                      <a:pt x="3838" y="6097"/>
                      <a:pt x="3821" y="6097"/>
                    </a:cubicBezTo>
                    <a:cubicBezTo>
                      <a:pt x="3803" y="6097"/>
                      <a:pt x="3784" y="6094"/>
                      <a:pt x="3759" y="6094"/>
                    </a:cubicBezTo>
                    <a:cubicBezTo>
                      <a:pt x="3749" y="6094"/>
                      <a:pt x="3749" y="6084"/>
                      <a:pt x="3749" y="6084"/>
                    </a:cubicBezTo>
                    <a:cubicBezTo>
                      <a:pt x="3739" y="6035"/>
                      <a:pt x="3729" y="5995"/>
                      <a:pt x="3719" y="5955"/>
                    </a:cubicBezTo>
                    <a:close/>
                    <a:moveTo>
                      <a:pt x="20202" y="6049"/>
                    </a:moveTo>
                    <a:cubicBezTo>
                      <a:pt x="20208" y="6049"/>
                      <a:pt x="20219" y="6054"/>
                      <a:pt x="20238" y="6064"/>
                    </a:cubicBezTo>
                    <a:cubicBezTo>
                      <a:pt x="20268" y="6084"/>
                      <a:pt x="20278" y="6094"/>
                      <a:pt x="20288" y="6104"/>
                    </a:cubicBezTo>
                    <a:cubicBezTo>
                      <a:pt x="20268" y="6124"/>
                      <a:pt x="20258" y="6134"/>
                      <a:pt x="20238" y="6144"/>
                    </a:cubicBezTo>
                    <a:cubicBezTo>
                      <a:pt x="20209" y="6086"/>
                      <a:pt x="20185" y="6049"/>
                      <a:pt x="20202" y="6049"/>
                    </a:cubicBezTo>
                    <a:close/>
                    <a:moveTo>
                      <a:pt x="3625" y="6082"/>
                    </a:moveTo>
                    <a:cubicBezTo>
                      <a:pt x="3629" y="6082"/>
                      <a:pt x="3636" y="6086"/>
                      <a:pt x="3650" y="6094"/>
                    </a:cubicBezTo>
                    <a:cubicBezTo>
                      <a:pt x="3669" y="6104"/>
                      <a:pt x="3679" y="6114"/>
                      <a:pt x="3689" y="6124"/>
                    </a:cubicBezTo>
                    <a:cubicBezTo>
                      <a:pt x="3669" y="6134"/>
                      <a:pt x="3660" y="6144"/>
                      <a:pt x="3650" y="6154"/>
                    </a:cubicBezTo>
                    <a:cubicBezTo>
                      <a:pt x="3635" y="6110"/>
                      <a:pt x="3615" y="6082"/>
                      <a:pt x="3625" y="6082"/>
                    </a:cubicBezTo>
                    <a:close/>
                    <a:moveTo>
                      <a:pt x="981" y="6078"/>
                    </a:moveTo>
                    <a:lnTo>
                      <a:pt x="981" y="6078"/>
                    </a:lnTo>
                    <a:cubicBezTo>
                      <a:pt x="964" y="6103"/>
                      <a:pt x="963" y="6130"/>
                      <a:pt x="913" y="6213"/>
                    </a:cubicBezTo>
                    <a:cubicBezTo>
                      <a:pt x="913" y="6213"/>
                      <a:pt x="913" y="6203"/>
                      <a:pt x="913" y="6203"/>
                    </a:cubicBezTo>
                    <a:cubicBezTo>
                      <a:pt x="898" y="6192"/>
                      <a:pt x="885" y="6189"/>
                      <a:pt x="875" y="6189"/>
                    </a:cubicBezTo>
                    <a:cubicBezTo>
                      <a:pt x="866" y="6189"/>
                      <a:pt x="859" y="6191"/>
                      <a:pt x="852" y="6191"/>
                    </a:cubicBezTo>
                    <a:cubicBezTo>
                      <a:pt x="845" y="6191"/>
                      <a:pt x="840" y="6189"/>
                      <a:pt x="834" y="6183"/>
                    </a:cubicBezTo>
                    <a:cubicBezTo>
                      <a:pt x="814" y="6164"/>
                      <a:pt x="744" y="6144"/>
                      <a:pt x="784" y="6114"/>
                    </a:cubicBezTo>
                    <a:cubicBezTo>
                      <a:pt x="820" y="6099"/>
                      <a:pt x="841" y="6090"/>
                      <a:pt x="857" y="6090"/>
                    </a:cubicBezTo>
                    <a:cubicBezTo>
                      <a:pt x="863" y="6090"/>
                      <a:pt x="868" y="6091"/>
                      <a:pt x="873" y="6094"/>
                    </a:cubicBezTo>
                    <a:cubicBezTo>
                      <a:pt x="886" y="6107"/>
                      <a:pt x="907" y="6124"/>
                      <a:pt x="923" y="6124"/>
                    </a:cubicBezTo>
                    <a:cubicBezTo>
                      <a:pt x="932" y="6124"/>
                      <a:pt x="939" y="6118"/>
                      <a:pt x="943" y="6104"/>
                    </a:cubicBezTo>
                    <a:cubicBezTo>
                      <a:pt x="950" y="6076"/>
                      <a:pt x="972" y="6083"/>
                      <a:pt x="981" y="6078"/>
                    </a:cubicBezTo>
                    <a:close/>
                    <a:moveTo>
                      <a:pt x="3581" y="6119"/>
                    </a:moveTo>
                    <a:cubicBezTo>
                      <a:pt x="3588" y="6119"/>
                      <a:pt x="3594" y="6126"/>
                      <a:pt x="3600" y="6144"/>
                    </a:cubicBezTo>
                    <a:cubicBezTo>
                      <a:pt x="3610" y="6164"/>
                      <a:pt x="3610" y="6183"/>
                      <a:pt x="3610" y="6203"/>
                    </a:cubicBezTo>
                    <a:cubicBezTo>
                      <a:pt x="3598" y="6215"/>
                      <a:pt x="3594" y="6220"/>
                      <a:pt x="3588" y="6220"/>
                    </a:cubicBezTo>
                    <a:cubicBezTo>
                      <a:pt x="3583" y="6220"/>
                      <a:pt x="3579" y="6217"/>
                      <a:pt x="3570" y="6213"/>
                    </a:cubicBezTo>
                    <a:cubicBezTo>
                      <a:pt x="3560" y="6203"/>
                      <a:pt x="3551" y="6203"/>
                      <a:pt x="3541" y="6203"/>
                    </a:cubicBezTo>
                    <a:cubicBezTo>
                      <a:pt x="3548" y="6161"/>
                      <a:pt x="3565" y="6119"/>
                      <a:pt x="3581" y="6119"/>
                    </a:cubicBezTo>
                    <a:close/>
                    <a:moveTo>
                      <a:pt x="14824" y="5804"/>
                    </a:moveTo>
                    <a:cubicBezTo>
                      <a:pt x="14889" y="5804"/>
                      <a:pt x="14966" y="5851"/>
                      <a:pt x="15122" y="5926"/>
                    </a:cubicBezTo>
                    <a:cubicBezTo>
                      <a:pt x="15340" y="6035"/>
                      <a:pt x="15003" y="6124"/>
                      <a:pt x="14904" y="6193"/>
                    </a:cubicBezTo>
                    <a:cubicBezTo>
                      <a:pt x="14873" y="6215"/>
                      <a:pt x="14845" y="6220"/>
                      <a:pt x="14813" y="6220"/>
                    </a:cubicBezTo>
                    <a:cubicBezTo>
                      <a:pt x="14790" y="6220"/>
                      <a:pt x="14765" y="6217"/>
                      <a:pt x="14736" y="6217"/>
                    </a:cubicBezTo>
                    <a:cubicBezTo>
                      <a:pt x="14714" y="6217"/>
                      <a:pt x="14691" y="6218"/>
                      <a:pt x="14666" y="6223"/>
                    </a:cubicBezTo>
                    <a:cubicBezTo>
                      <a:pt x="14666" y="6213"/>
                      <a:pt x="14666" y="6203"/>
                      <a:pt x="14656" y="6183"/>
                    </a:cubicBezTo>
                    <a:cubicBezTo>
                      <a:pt x="14626" y="6084"/>
                      <a:pt x="14616" y="5985"/>
                      <a:pt x="14596" y="5906"/>
                    </a:cubicBezTo>
                    <a:cubicBezTo>
                      <a:pt x="14646" y="5886"/>
                      <a:pt x="14705" y="5856"/>
                      <a:pt x="14735" y="5836"/>
                    </a:cubicBezTo>
                    <a:cubicBezTo>
                      <a:pt x="14766" y="5814"/>
                      <a:pt x="14794" y="5804"/>
                      <a:pt x="14824" y="5804"/>
                    </a:cubicBezTo>
                    <a:close/>
                    <a:moveTo>
                      <a:pt x="16597" y="6052"/>
                    </a:moveTo>
                    <a:cubicBezTo>
                      <a:pt x="16579" y="6081"/>
                      <a:pt x="16572" y="6118"/>
                      <a:pt x="16520" y="6223"/>
                    </a:cubicBezTo>
                    <a:cubicBezTo>
                      <a:pt x="16520" y="6213"/>
                      <a:pt x="16510" y="6213"/>
                      <a:pt x="16510" y="6213"/>
                    </a:cubicBezTo>
                    <a:cubicBezTo>
                      <a:pt x="16488" y="6198"/>
                      <a:pt x="16471" y="6195"/>
                      <a:pt x="16458" y="6195"/>
                    </a:cubicBezTo>
                    <a:cubicBezTo>
                      <a:pt x="16443" y="6195"/>
                      <a:pt x="16431" y="6199"/>
                      <a:pt x="16420" y="6199"/>
                    </a:cubicBezTo>
                    <a:cubicBezTo>
                      <a:pt x="16414" y="6199"/>
                      <a:pt x="16408" y="6198"/>
                      <a:pt x="16401" y="6193"/>
                    </a:cubicBezTo>
                    <a:cubicBezTo>
                      <a:pt x="16371" y="6164"/>
                      <a:pt x="16272" y="6134"/>
                      <a:pt x="16341" y="6094"/>
                    </a:cubicBezTo>
                    <a:cubicBezTo>
                      <a:pt x="16384" y="6073"/>
                      <a:pt x="16406" y="6056"/>
                      <a:pt x="16427" y="6056"/>
                    </a:cubicBezTo>
                    <a:cubicBezTo>
                      <a:pt x="16435" y="6056"/>
                      <a:pt x="16442" y="6059"/>
                      <a:pt x="16450" y="6064"/>
                    </a:cubicBezTo>
                    <a:cubicBezTo>
                      <a:pt x="16469" y="6083"/>
                      <a:pt x="16498" y="6101"/>
                      <a:pt x="16520" y="6101"/>
                    </a:cubicBezTo>
                    <a:cubicBezTo>
                      <a:pt x="16534" y="6101"/>
                      <a:pt x="16546" y="6093"/>
                      <a:pt x="16550" y="6074"/>
                    </a:cubicBezTo>
                    <a:cubicBezTo>
                      <a:pt x="16562" y="6050"/>
                      <a:pt x="16586" y="6056"/>
                      <a:pt x="16597" y="6052"/>
                    </a:cubicBezTo>
                    <a:close/>
                    <a:moveTo>
                      <a:pt x="20137" y="6097"/>
                    </a:moveTo>
                    <a:cubicBezTo>
                      <a:pt x="20145" y="6097"/>
                      <a:pt x="20153" y="6107"/>
                      <a:pt x="20159" y="6134"/>
                    </a:cubicBezTo>
                    <a:cubicBezTo>
                      <a:pt x="20179" y="6164"/>
                      <a:pt x="20179" y="6193"/>
                      <a:pt x="20169" y="6213"/>
                    </a:cubicBezTo>
                    <a:cubicBezTo>
                      <a:pt x="20162" y="6225"/>
                      <a:pt x="20156" y="6234"/>
                      <a:pt x="20146" y="6234"/>
                    </a:cubicBezTo>
                    <a:cubicBezTo>
                      <a:pt x="20139" y="6234"/>
                      <a:pt x="20130" y="6231"/>
                      <a:pt x="20119" y="6223"/>
                    </a:cubicBezTo>
                    <a:cubicBezTo>
                      <a:pt x="20109" y="6213"/>
                      <a:pt x="20089" y="6213"/>
                      <a:pt x="20079" y="6213"/>
                    </a:cubicBezTo>
                    <a:cubicBezTo>
                      <a:pt x="20093" y="6157"/>
                      <a:pt x="20117" y="6097"/>
                      <a:pt x="20137" y="6097"/>
                    </a:cubicBezTo>
                    <a:close/>
                    <a:moveTo>
                      <a:pt x="9906" y="5341"/>
                    </a:moveTo>
                    <a:lnTo>
                      <a:pt x="9906" y="5618"/>
                    </a:lnTo>
                    <a:cubicBezTo>
                      <a:pt x="9906" y="5515"/>
                      <a:pt x="9899" y="5475"/>
                      <a:pt x="9888" y="5475"/>
                    </a:cubicBezTo>
                    <a:cubicBezTo>
                      <a:pt x="9869" y="5475"/>
                      <a:pt x="9838" y="5589"/>
                      <a:pt x="9807" y="5707"/>
                    </a:cubicBezTo>
                    <a:cubicBezTo>
                      <a:pt x="9668" y="5747"/>
                      <a:pt x="9678" y="5866"/>
                      <a:pt x="9599" y="5985"/>
                    </a:cubicBezTo>
                    <a:cubicBezTo>
                      <a:pt x="9599" y="6025"/>
                      <a:pt x="9609" y="6064"/>
                      <a:pt x="9609" y="6084"/>
                    </a:cubicBezTo>
                    <a:cubicBezTo>
                      <a:pt x="9629" y="6124"/>
                      <a:pt x="9629" y="6183"/>
                      <a:pt x="9639" y="6253"/>
                    </a:cubicBezTo>
                    <a:cubicBezTo>
                      <a:pt x="9609" y="6243"/>
                      <a:pt x="9559" y="6223"/>
                      <a:pt x="9500" y="6213"/>
                    </a:cubicBezTo>
                    <a:cubicBezTo>
                      <a:pt x="9500" y="6203"/>
                      <a:pt x="9500" y="6203"/>
                      <a:pt x="9500" y="6193"/>
                    </a:cubicBezTo>
                    <a:cubicBezTo>
                      <a:pt x="9510" y="6173"/>
                      <a:pt x="9520" y="6114"/>
                      <a:pt x="9529" y="6064"/>
                    </a:cubicBezTo>
                    <a:lnTo>
                      <a:pt x="9529" y="6064"/>
                    </a:lnTo>
                    <a:cubicBezTo>
                      <a:pt x="9495" y="6099"/>
                      <a:pt x="9466" y="6113"/>
                      <a:pt x="9437" y="6113"/>
                    </a:cubicBezTo>
                    <a:cubicBezTo>
                      <a:pt x="9375" y="6113"/>
                      <a:pt x="9317" y="6044"/>
                      <a:pt x="9222" y="5955"/>
                    </a:cubicBezTo>
                    <a:cubicBezTo>
                      <a:pt x="9190" y="5925"/>
                      <a:pt x="9165" y="5913"/>
                      <a:pt x="9144" y="5913"/>
                    </a:cubicBezTo>
                    <a:cubicBezTo>
                      <a:pt x="9070" y="5913"/>
                      <a:pt x="9058" y="6074"/>
                      <a:pt x="9004" y="6144"/>
                    </a:cubicBezTo>
                    <a:cubicBezTo>
                      <a:pt x="8998" y="6151"/>
                      <a:pt x="8992" y="6158"/>
                      <a:pt x="8988" y="6165"/>
                    </a:cubicBezTo>
                    <a:lnTo>
                      <a:pt x="8988" y="6165"/>
                    </a:lnTo>
                    <a:cubicBezTo>
                      <a:pt x="8988" y="6160"/>
                      <a:pt x="8987" y="6153"/>
                      <a:pt x="8984" y="6144"/>
                    </a:cubicBezTo>
                    <a:cubicBezTo>
                      <a:pt x="8961" y="6081"/>
                      <a:pt x="8937" y="6019"/>
                      <a:pt x="8905" y="6019"/>
                    </a:cubicBezTo>
                    <a:cubicBezTo>
                      <a:pt x="8895" y="6019"/>
                      <a:pt x="8886" y="6024"/>
                      <a:pt x="8875" y="6035"/>
                    </a:cubicBezTo>
                    <a:cubicBezTo>
                      <a:pt x="8851" y="6058"/>
                      <a:pt x="8832" y="6071"/>
                      <a:pt x="8821" y="6071"/>
                    </a:cubicBezTo>
                    <a:cubicBezTo>
                      <a:pt x="8808" y="6071"/>
                      <a:pt x="8805" y="6056"/>
                      <a:pt x="8816" y="6025"/>
                    </a:cubicBezTo>
                    <a:cubicBezTo>
                      <a:pt x="8832" y="5968"/>
                      <a:pt x="8939" y="5880"/>
                      <a:pt x="8910" y="5880"/>
                    </a:cubicBezTo>
                    <a:cubicBezTo>
                      <a:pt x="8904" y="5880"/>
                      <a:pt x="8890" y="5885"/>
                      <a:pt x="8865" y="5896"/>
                    </a:cubicBezTo>
                    <a:cubicBezTo>
                      <a:pt x="8726" y="5945"/>
                      <a:pt x="8687" y="5975"/>
                      <a:pt x="8706" y="6025"/>
                    </a:cubicBezTo>
                    <a:cubicBezTo>
                      <a:pt x="8712" y="6045"/>
                      <a:pt x="8695" y="6068"/>
                      <a:pt x="8675" y="6082"/>
                    </a:cubicBezTo>
                    <a:lnTo>
                      <a:pt x="8675" y="6082"/>
                    </a:lnTo>
                    <a:cubicBezTo>
                      <a:pt x="8694" y="6066"/>
                      <a:pt x="8692" y="6024"/>
                      <a:pt x="8637" y="5945"/>
                    </a:cubicBezTo>
                    <a:cubicBezTo>
                      <a:pt x="8637" y="5935"/>
                      <a:pt x="8627" y="5935"/>
                      <a:pt x="8627" y="5926"/>
                    </a:cubicBezTo>
                    <a:cubicBezTo>
                      <a:pt x="8687" y="5916"/>
                      <a:pt x="8756" y="5886"/>
                      <a:pt x="8816" y="5846"/>
                    </a:cubicBezTo>
                    <a:cubicBezTo>
                      <a:pt x="9004" y="5707"/>
                      <a:pt x="9063" y="5707"/>
                      <a:pt x="9222" y="5509"/>
                    </a:cubicBezTo>
                    <a:cubicBezTo>
                      <a:pt x="9270" y="5449"/>
                      <a:pt x="9308" y="5425"/>
                      <a:pt x="9336" y="5425"/>
                    </a:cubicBezTo>
                    <a:cubicBezTo>
                      <a:pt x="9402" y="5425"/>
                      <a:pt x="9415" y="5551"/>
                      <a:pt x="9381" y="5648"/>
                    </a:cubicBezTo>
                    <a:cubicBezTo>
                      <a:pt x="9360" y="5707"/>
                      <a:pt x="9380" y="5736"/>
                      <a:pt x="9421" y="5736"/>
                    </a:cubicBezTo>
                    <a:cubicBezTo>
                      <a:pt x="9475" y="5736"/>
                      <a:pt x="9565" y="5685"/>
                      <a:pt x="9639" y="5588"/>
                    </a:cubicBezTo>
                    <a:cubicBezTo>
                      <a:pt x="9777" y="5420"/>
                      <a:pt x="9738" y="5410"/>
                      <a:pt x="9906" y="5341"/>
                    </a:cubicBezTo>
                    <a:close/>
                    <a:moveTo>
                      <a:pt x="1126" y="6202"/>
                    </a:moveTo>
                    <a:cubicBezTo>
                      <a:pt x="1160" y="6202"/>
                      <a:pt x="1112" y="6240"/>
                      <a:pt x="1032" y="6302"/>
                    </a:cubicBezTo>
                    <a:cubicBezTo>
                      <a:pt x="1022" y="6292"/>
                      <a:pt x="1022" y="6282"/>
                      <a:pt x="1012" y="6273"/>
                    </a:cubicBezTo>
                    <a:cubicBezTo>
                      <a:pt x="1042" y="6243"/>
                      <a:pt x="1082" y="6213"/>
                      <a:pt x="1111" y="6203"/>
                    </a:cubicBezTo>
                    <a:cubicBezTo>
                      <a:pt x="1117" y="6202"/>
                      <a:pt x="1122" y="6202"/>
                      <a:pt x="1126" y="6202"/>
                    </a:cubicBezTo>
                    <a:close/>
                    <a:moveTo>
                      <a:pt x="16809" y="6213"/>
                    </a:moveTo>
                    <a:cubicBezTo>
                      <a:pt x="16827" y="6213"/>
                      <a:pt x="16787" y="6251"/>
                      <a:pt x="16718" y="6312"/>
                    </a:cubicBezTo>
                    <a:cubicBezTo>
                      <a:pt x="16708" y="6302"/>
                      <a:pt x="16688" y="6292"/>
                      <a:pt x="16678" y="6282"/>
                    </a:cubicBezTo>
                    <a:cubicBezTo>
                      <a:pt x="16708" y="6253"/>
                      <a:pt x="16748" y="6233"/>
                      <a:pt x="16778" y="6223"/>
                    </a:cubicBezTo>
                    <a:cubicBezTo>
                      <a:pt x="16793" y="6216"/>
                      <a:pt x="16803" y="6213"/>
                      <a:pt x="16809" y="6213"/>
                    </a:cubicBezTo>
                    <a:close/>
                    <a:moveTo>
                      <a:pt x="14411" y="6190"/>
                    </a:moveTo>
                    <a:cubicBezTo>
                      <a:pt x="14418" y="6190"/>
                      <a:pt x="14433" y="6197"/>
                      <a:pt x="14457" y="6213"/>
                    </a:cubicBezTo>
                    <a:cubicBezTo>
                      <a:pt x="14497" y="6243"/>
                      <a:pt x="14527" y="6263"/>
                      <a:pt x="14537" y="6273"/>
                    </a:cubicBezTo>
                    <a:lnTo>
                      <a:pt x="14527" y="6273"/>
                    </a:lnTo>
                    <a:cubicBezTo>
                      <a:pt x="14507" y="6292"/>
                      <a:pt x="14487" y="6312"/>
                      <a:pt x="14467" y="6322"/>
                    </a:cubicBezTo>
                    <a:cubicBezTo>
                      <a:pt x="14424" y="6243"/>
                      <a:pt x="14391" y="6190"/>
                      <a:pt x="14411" y="6190"/>
                    </a:cubicBezTo>
                    <a:close/>
                    <a:moveTo>
                      <a:pt x="8092" y="6213"/>
                    </a:moveTo>
                    <a:cubicBezTo>
                      <a:pt x="8112" y="6223"/>
                      <a:pt x="8131" y="6243"/>
                      <a:pt x="8171" y="6253"/>
                    </a:cubicBezTo>
                    <a:cubicBezTo>
                      <a:pt x="8270" y="6312"/>
                      <a:pt x="8121" y="6362"/>
                      <a:pt x="8072" y="6392"/>
                    </a:cubicBezTo>
                    <a:cubicBezTo>
                      <a:pt x="8072" y="6401"/>
                      <a:pt x="8072" y="6401"/>
                      <a:pt x="8062" y="6401"/>
                    </a:cubicBezTo>
                    <a:cubicBezTo>
                      <a:pt x="8012" y="6372"/>
                      <a:pt x="7973" y="6332"/>
                      <a:pt x="8042" y="6273"/>
                    </a:cubicBezTo>
                    <a:cubicBezTo>
                      <a:pt x="8062" y="6263"/>
                      <a:pt x="8072" y="6243"/>
                      <a:pt x="8092" y="6213"/>
                    </a:cubicBezTo>
                    <a:close/>
                    <a:moveTo>
                      <a:pt x="8978" y="6181"/>
                    </a:moveTo>
                    <a:cubicBezTo>
                      <a:pt x="8950" y="6231"/>
                      <a:pt x="8952" y="6282"/>
                      <a:pt x="8855" y="6451"/>
                    </a:cubicBezTo>
                    <a:cubicBezTo>
                      <a:pt x="8845" y="6441"/>
                      <a:pt x="8845" y="6441"/>
                      <a:pt x="8845" y="6441"/>
                    </a:cubicBezTo>
                    <a:cubicBezTo>
                      <a:pt x="8806" y="6410"/>
                      <a:pt x="8778" y="6405"/>
                      <a:pt x="8755" y="6405"/>
                    </a:cubicBezTo>
                    <a:cubicBezTo>
                      <a:pt x="8742" y="6405"/>
                      <a:pt x="8731" y="6407"/>
                      <a:pt x="8720" y="6407"/>
                    </a:cubicBezTo>
                    <a:cubicBezTo>
                      <a:pt x="8706" y="6407"/>
                      <a:pt x="8692" y="6404"/>
                      <a:pt x="8677" y="6392"/>
                    </a:cubicBezTo>
                    <a:cubicBezTo>
                      <a:pt x="8637" y="6362"/>
                      <a:pt x="8488" y="6312"/>
                      <a:pt x="8587" y="6253"/>
                    </a:cubicBezTo>
                    <a:cubicBezTo>
                      <a:pt x="8655" y="6219"/>
                      <a:pt x="8690" y="6199"/>
                      <a:pt x="8718" y="6199"/>
                    </a:cubicBezTo>
                    <a:cubicBezTo>
                      <a:pt x="8732" y="6199"/>
                      <a:pt x="8743" y="6204"/>
                      <a:pt x="8756" y="6213"/>
                    </a:cubicBezTo>
                    <a:cubicBezTo>
                      <a:pt x="8782" y="6233"/>
                      <a:pt x="8830" y="6265"/>
                      <a:pt x="8865" y="6265"/>
                    </a:cubicBezTo>
                    <a:cubicBezTo>
                      <a:pt x="8883" y="6265"/>
                      <a:pt x="8898" y="6257"/>
                      <a:pt x="8905" y="6233"/>
                    </a:cubicBezTo>
                    <a:cubicBezTo>
                      <a:pt x="8924" y="6181"/>
                      <a:pt x="8961" y="6189"/>
                      <a:pt x="8978" y="6181"/>
                    </a:cubicBezTo>
                    <a:close/>
                    <a:moveTo>
                      <a:pt x="14311" y="6260"/>
                    </a:moveTo>
                    <a:cubicBezTo>
                      <a:pt x="14324" y="6260"/>
                      <a:pt x="14337" y="6275"/>
                      <a:pt x="14348" y="6312"/>
                    </a:cubicBezTo>
                    <a:cubicBezTo>
                      <a:pt x="14368" y="6362"/>
                      <a:pt x="14368" y="6401"/>
                      <a:pt x="14368" y="6431"/>
                    </a:cubicBezTo>
                    <a:cubicBezTo>
                      <a:pt x="14350" y="6455"/>
                      <a:pt x="14339" y="6468"/>
                      <a:pt x="14325" y="6468"/>
                    </a:cubicBezTo>
                    <a:cubicBezTo>
                      <a:pt x="14315" y="6468"/>
                      <a:pt x="14304" y="6463"/>
                      <a:pt x="14289" y="6451"/>
                    </a:cubicBezTo>
                    <a:cubicBezTo>
                      <a:pt x="14269" y="6431"/>
                      <a:pt x="14249" y="6431"/>
                      <a:pt x="14219" y="6431"/>
                    </a:cubicBezTo>
                    <a:cubicBezTo>
                      <a:pt x="14241" y="6353"/>
                      <a:pt x="14277" y="6260"/>
                      <a:pt x="14311" y="6260"/>
                    </a:cubicBezTo>
                    <a:close/>
                    <a:moveTo>
                      <a:pt x="3640" y="6282"/>
                    </a:moveTo>
                    <a:cubicBezTo>
                      <a:pt x="3652" y="6301"/>
                      <a:pt x="3665" y="6308"/>
                      <a:pt x="3675" y="6308"/>
                    </a:cubicBezTo>
                    <a:cubicBezTo>
                      <a:pt x="3681" y="6308"/>
                      <a:pt x="3686" y="6306"/>
                      <a:pt x="3689" y="6302"/>
                    </a:cubicBezTo>
                    <a:cubicBezTo>
                      <a:pt x="3699" y="6332"/>
                      <a:pt x="3689" y="6362"/>
                      <a:pt x="3689" y="6362"/>
                    </a:cubicBezTo>
                    <a:cubicBezTo>
                      <a:pt x="3689" y="6362"/>
                      <a:pt x="3699" y="6382"/>
                      <a:pt x="3719" y="6401"/>
                    </a:cubicBezTo>
                    <a:cubicBezTo>
                      <a:pt x="3714" y="6406"/>
                      <a:pt x="3712" y="6406"/>
                      <a:pt x="3710" y="6406"/>
                    </a:cubicBezTo>
                    <a:cubicBezTo>
                      <a:pt x="3709" y="6406"/>
                      <a:pt x="3709" y="6406"/>
                      <a:pt x="3709" y="6411"/>
                    </a:cubicBezTo>
                    <a:cubicBezTo>
                      <a:pt x="3655" y="6427"/>
                      <a:pt x="3643" y="6490"/>
                      <a:pt x="3613" y="6490"/>
                    </a:cubicBezTo>
                    <a:cubicBezTo>
                      <a:pt x="3604" y="6490"/>
                      <a:pt x="3594" y="6484"/>
                      <a:pt x="3580" y="6471"/>
                    </a:cubicBezTo>
                    <a:cubicBezTo>
                      <a:pt x="3551" y="6441"/>
                      <a:pt x="3541" y="6421"/>
                      <a:pt x="3531" y="6401"/>
                    </a:cubicBezTo>
                    <a:cubicBezTo>
                      <a:pt x="3541" y="6392"/>
                      <a:pt x="3560" y="6382"/>
                      <a:pt x="3570" y="6362"/>
                    </a:cubicBezTo>
                    <a:cubicBezTo>
                      <a:pt x="3586" y="6378"/>
                      <a:pt x="3599" y="6390"/>
                      <a:pt x="3603" y="6390"/>
                    </a:cubicBezTo>
                    <a:cubicBezTo>
                      <a:pt x="3607" y="6390"/>
                      <a:pt x="3604" y="6380"/>
                      <a:pt x="3590" y="6352"/>
                    </a:cubicBezTo>
                    <a:cubicBezTo>
                      <a:pt x="3590" y="6352"/>
                      <a:pt x="3590" y="6352"/>
                      <a:pt x="3590" y="6342"/>
                    </a:cubicBezTo>
                    <a:cubicBezTo>
                      <a:pt x="3600" y="6332"/>
                      <a:pt x="3620" y="6302"/>
                      <a:pt x="3630" y="6282"/>
                    </a:cubicBezTo>
                    <a:close/>
                    <a:moveTo>
                      <a:pt x="3739" y="6441"/>
                    </a:moveTo>
                    <a:cubicBezTo>
                      <a:pt x="3759" y="6461"/>
                      <a:pt x="3779" y="6491"/>
                      <a:pt x="3808" y="6511"/>
                    </a:cubicBezTo>
                    <a:cubicBezTo>
                      <a:pt x="3808" y="6511"/>
                      <a:pt x="3808" y="6511"/>
                      <a:pt x="3808" y="6520"/>
                    </a:cubicBezTo>
                    <a:cubicBezTo>
                      <a:pt x="3779" y="6511"/>
                      <a:pt x="3749" y="6501"/>
                      <a:pt x="3739" y="6481"/>
                    </a:cubicBezTo>
                    <a:cubicBezTo>
                      <a:pt x="3739" y="6471"/>
                      <a:pt x="3739" y="6451"/>
                      <a:pt x="3739" y="6441"/>
                    </a:cubicBezTo>
                    <a:close/>
                    <a:moveTo>
                      <a:pt x="17250" y="5482"/>
                    </a:moveTo>
                    <a:cubicBezTo>
                      <a:pt x="17330" y="5482"/>
                      <a:pt x="17353" y="5594"/>
                      <a:pt x="17353" y="5638"/>
                    </a:cubicBezTo>
                    <a:cubicBezTo>
                      <a:pt x="17353" y="5688"/>
                      <a:pt x="17303" y="5697"/>
                      <a:pt x="17174" y="5717"/>
                    </a:cubicBezTo>
                    <a:cubicBezTo>
                      <a:pt x="17055" y="5747"/>
                      <a:pt x="17065" y="5826"/>
                      <a:pt x="17006" y="5916"/>
                    </a:cubicBezTo>
                    <a:cubicBezTo>
                      <a:pt x="17016" y="5945"/>
                      <a:pt x="17016" y="5975"/>
                      <a:pt x="17016" y="5985"/>
                    </a:cubicBezTo>
                    <a:cubicBezTo>
                      <a:pt x="17035" y="6015"/>
                      <a:pt x="17035" y="6084"/>
                      <a:pt x="17035" y="6134"/>
                    </a:cubicBezTo>
                    <a:cubicBezTo>
                      <a:pt x="17038" y="6145"/>
                      <a:pt x="17041" y="6150"/>
                      <a:pt x="17044" y="6150"/>
                    </a:cubicBezTo>
                    <a:cubicBezTo>
                      <a:pt x="17056" y="6150"/>
                      <a:pt x="17077" y="6102"/>
                      <a:pt x="17115" y="6094"/>
                    </a:cubicBezTo>
                    <a:cubicBezTo>
                      <a:pt x="17154" y="6094"/>
                      <a:pt x="17115" y="6094"/>
                      <a:pt x="17095" y="6124"/>
                    </a:cubicBezTo>
                    <a:cubicBezTo>
                      <a:pt x="17075" y="6164"/>
                      <a:pt x="17055" y="6243"/>
                      <a:pt x="17055" y="6253"/>
                    </a:cubicBezTo>
                    <a:cubicBezTo>
                      <a:pt x="17058" y="6255"/>
                      <a:pt x="17060" y="6256"/>
                      <a:pt x="17062" y="6256"/>
                    </a:cubicBezTo>
                    <a:cubicBezTo>
                      <a:pt x="17065" y="6256"/>
                      <a:pt x="17067" y="6255"/>
                      <a:pt x="17069" y="6255"/>
                    </a:cubicBezTo>
                    <a:cubicBezTo>
                      <a:pt x="17073" y="6255"/>
                      <a:pt x="17075" y="6258"/>
                      <a:pt x="17075" y="6273"/>
                    </a:cubicBezTo>
                    <a:cubicBezTo>
                      <a:pt x="17083" y="6297"/>
                      <a:pt x="17125" y="6315"/>
                      <a:pt x="17150" y="6315"/>
                    </a:cubicBezTo>
                    <a:cubicBezTo>
                      <a:pt x="17156" y="6315"/>
                      <a:pt x="17161" y="6314"/>
                      <a:pt x="17164" y="6312"/>
                    </a:cubicBezTo>
                    <a:cubicBezTo>
                      <a:pt x="17165" y="6312"/>
                      <a:pt x="17166" y="6312"/>
                      <a:pt x="17167" y="6312"/>
                    </a:cubicBezTo>
                    <a:cubicBezTo>
                      <a:pt x="17181" y="6312"/>
                      <a:pt x="17152" y="6403"/>
                      <a:pt x="17115" y="6431"/>
                    </a:cubicBezTo>
                    <a:cubicBezTo>
                      <a:pt x="17095" y="6444"/>
                      <a:pt x="17110" y="6474"/>
                      <a:pt x="17138" y="6474"/>
                    </a:cubicBezTo>
                    <a:cubicBezTo>
                      <a:pt x="17154" y="6474"/>
                      <a:pt x="17173" y="6465"/>
                      <a:pt x="17194" y="6441"/>
                    </a:cubicBezTo>
                    <a:cubicBezTo>
                      <a:pt x="17202" y="6433"/>
                      <a:pt x="17209" y="6429"/>
                      <a:pt x="17215" y="6429"/>
                    </a:cubicBezTo>
                    <a:cubicBezTo>
                      <a:pt x="17232" y="6429"/>
                      <a:pt x="17247" y="6457"/>
                      <a:pt x="17283" y="6501"/>
                    </a:cubicBezTo>
                    <a:cubicBezTo>
                      <a:pt x="17333" y="6550"/>
                      <a:pt x="17234" y="6520"/>
                      <a:pt x="17204" y="6560"/>
                    </a:cubicBezTo>
                    <a:cubicBezTo>
                      <a:pt x="17193" y="6575"/>
                      <a:pt x="17189" y="6580"/>
                      <a:pt x="17186" y="6580"/>
                    </a:cubicBezTo>
                    <a:cubicBezTo>
                      <a:pt x="17181" y="6580"/>
                      <a:pt x="17179" y="6566"/>
                      <a:pt x="17154" y="6560"/>
                    </a:cubicBezTo>
                    <a:cubicBezTo>
                      <a:pt x="17072" y="6485"/>
                      <a:pt x="17013" y="6433"/>
                      <a:pt x="16963" y="6433"/>
                    </a:cubicBezTo>
                    <a:cubicBezTo>
                      <a:pt x="16946" y="6433"/>
                      <a:pt x="16931" y="6439"/>
                      <a:pt x="16916" y="6451"/>
                    </a:cubicBezTo>
                    <a:cubicBezTo>
                      <a:pt x="16901" y="6463"/>
                      <a:pt x="16888" y="6468"/>
                      <a:pt x="16877" y="6468"/>
                    </a:cubicBezTo>
                    <a:cubicBezTo>
                      <a:pt x="16860" y="6468"/>
                      <a:pt x="16845" y="6455"/>
                      <a:pt x="16827" y="6431"/>
                    </a:cubicBezTo>
                    <a:cubicBezTo>
                      <a:pt x="16837" y="6411"/>
                      <a:pt x="16827" y="6382"/>
                      <a:pt x="16817" y="6372"/>
                    </a:cubicBezTo>
                    <a:cubicBezTo>
                      <a:pt x="16785" y="6356"/>
                      <a:pt x="16799" y="6339"/>
                      <a:pt x="16816" y="6339"/>
                    </a:cubicBezTo>
                    <a:cubicBezTo>
                      <a:pt x="16820" y="6339"/>
                      <a:pt x="16824" y="6340"/>
                      <a:pt x="16827" y="6342"/>
                    </a:cubicBezTo>
                    <a:cubicBezTo>
                      <a:pt x="16834" y="6344"/>
                      <a:pt x="16842" y="6346"/>
                      <a:pt x="16850" y="6346"/>
                    </a:cubicBezTo>
                    <a:cubicBezTo>
                      <a:pt x="16876" y="6346"/>
                      <a:pt x="16902" y="6333"/>
                      <a:pt x="16887" y="6302"/>
                    </a:cubicBezTo>
                    <a:cubicBezTo>
                      <a:pt x="16867" y="6253"/>
                      <a:pt x="16926" y="6233"/>
                      <a:pt x="16926" y="6223"/>
                    </a:cubicBezTo>
                    <a:cubicBezTo>
                      <a:pt x="16936" y="6213"/>
                      <a:pt x="16906" y="6173"/>
                      <a:pt x="16887" y="6173"/>
                    </a:cubicBezTo>
                    <a:cubicBezTo>
                      <a:pt x="16883" y="6175"/>
                      <a:pt x="16880" y="6175"/>
                      <a:pt x="16877" y="6175"/>
                    </a:cubicBezTo>
                    <a:cubicBezTo>
                      <a:pt x="16856" y="6175"/>
                      <a:pt x="16845" y="6152"/>
                      <a:pt x="16866" y="6152"/>
                    </a:cubicBezTo>
                    <a:cubicBezTo>
                      <a:pt x="16869" y="6152"/>
                      <a:pt x="16872" y="6152"/>
                      <a:pt x="16877" y="6154"/>
                    </a:cubicBezTo>
                    <a:cubicBezTo>
                      <a:pt x="16905" y="6154"/>
                      <a:pt x="16920" y="6167"/>
                      <a:pt x="16928" y="6167"/>
                    </a:cubicBezTo>
                    <a:cubicBezTo>
                      <a:pt x="16934" y="6167"/>
                      <a:pt x="16936" y="6159"/>
                      <a:pt x="16936" y="6134"/>
                    </a:cubicBezTo>
                    <a:cubicBezTo>
                      <a:pt x="16946" y="6084"/>
                      <a:pt x="16936" y="6084"/>
                      <a:pt x="16946" y="6054"/>
                    </a:cubicBezTo>
                    <a:cubicBezTo>
                      <a:pt x="16956" y="6045"/>
                      <a:pt x="16966" y="6005"/>
                      <a:pt x="16966" y="5965"/>
                    </a:cubicBezTo>
                    <a:lnTo>
                      <a:pt x="16966" y="5965"/>
                    </a:lnTo>
                    <a:cubicBezTo>
                      <a:pt x="16943" y="5991"/>
                      <a:pt x="16924" y="6002"/>
                      <a:pt x="16904" y="6002"/>
                    </a:cubicBezTo>
                    <a:cubicBezTo>
                      <a:pt x="16864" y="6002"/>
                      <a:pt x="16824" y="5956"/>
                      <a:pt x="16758" y="5896"/>
                    </a:cubicBezTo>
                    <a:cubicBezTo>
                      <a:pt x="16737" y="5877"/>
                      <a:pt x="16720" y="5869"/>
                      <a:pt x="16707" y="5869"/>
                    </a:cubicBezTo>
                    <a:cubicBezTo>
                      <a:pt x="16657" y="5869"/>
                      <a:pt x="16650" y="5978"/>
                      <a:pt x="16619" y="6025"/>
                    </a:cubicBezTo>
                    <a:cubicBezTo>
                      <a:pt x="16613" y="6031"/>
                      <a:pt x="16608" y="6036"/>
                      <a:pt x="16604" y="6042"/>
                    </a:cubicBezTo>
                    <a:lnTo>
                      <a:pt x="16604" y="6042"/>
                    </a:lnTo>
                    <a:cubicBezTo>
                      <a:pt x="16604" y="6038"/>
                      <a:pt x="16602" y="6032"/>
                      <a:pt x="16599" y="6025"/>
                    </a:cubicBezTo>
                    <a:cubicBezTo>
                      <a:pt x="16591" y="5984"/>
                      <a:pt x="16570" y="5937"/>
                      <a:pt x="16546" y="5937"/>
                    </a:cubicBezTo>
                    <a:cubicBezTo>
                      <a:pt x="16541" y="5937"/>
                      <a:pt x="16535" y="5940"/>
                      <a:pt x="16530" y="5945"/>
                    </a:cubicBezTo>
                    <a:cubicBezTo>
                      <a:pt x="16515" y="5965"/>
                      <a:pt x="16502" y="5975"/>
                      <a:pt x="16495" y="5975"/>
                    </a:cubicBezTo>
                    <a:cubicBezTo>
                      <a:pt x="16488" y="5975"/>
                      <a:pt x="16485" y="5965"/>
                      <a:pt x="16490" y="5945"/>
                    </a:cubicBezTo>
                    <a:cubicBezTo>
                      <a:pt x="16500" y="5916"/>
                      <a:pt x="16540" y="5886"/>
                      <a:pt x="16550" y="5866"/>
                    </a:cubicBezTo>
                    <a:cubicBezTo>
                      <a:pt x="16560" y="5867"/>
                      <a:pt x="16571" y="5868"/>
                      <a:pt x="16582" y="5868"/>
                    </a:cubicBezTo>
                    <a:cubicBezTo>
                      <a:pt x="16683" y="5868"/>
                      <a:pt x="16792" y="5826"/>
                      <a:pt x="16837" y="5727"/>
                    </a:cubicBezTo>
                    <a:cubicBezTo>
                      <a:pt x="16847" y="5707"/>
                      <a:pt x="16857" y="5697"/>
                      <a:pt x="16867" y="5688"/>
                    </a:cubicBezTo>
                    <a:lnTo>
                      <a:pt x="16867" y="5688"/>
                    </a:lnTo>
                    <a:cubicBezTo>
                      <a:pt x="16849" y="5728"/>
                      <a:pt x="16862" y="5748"/>
                      <a:pt x="16890" y="5748"/>
                    </a:cubicBezTo>
                    <a:cubicBezTo>
                      <a:pt x="16910" y="5748"/>
                      <a:pt x="16937" y="5738"/>
                      <a:pt x="16966" y="5717"/>
                    </a:cubicBezTo>
                    <a:cubicBezTo>
                      <a:pt x="16975" y="5730"/>
                      <a:pt x="16983" y="5738"/>
                      <a:pt x="16989" y="5738"/>
                    </a:cubicBezTo>
                    <a:cubicBezTo>
                      <a:pt x="16996" y="5738"/>
                      <a:pt x="16997" y="5725"/>
                      <a:pt x="16986" y="5697"/>
                    </a:cubicBezTo>
                    <a:cubicBezTo>
                      <a:pt x="17006" y="5688"/>
                      <a:pt x="17025" y="5678"/>
                      <a:pt x="17035" y="5658"/>
                    </a:cubicBezTo>
                    <a:cubicBezTo>
                      <a:pt x="17125" y="5539"/>
                      <a:pt x="17105" y="5539"/>
                      <a:pt x="17214" y="5489"/>
                    </a:cubicBezTo>
                    <a:cubicBezTo>
                      <a:pt x="17227" y="5484"/>
                      <a:pt x="17239" y="5482"/>
                      <a:pt x="17250" y="5482"/>
                    </a:cubicBezTo>
                    <a:close/>
                    <a:moveTo>
                      <a:pt x="854" y="6530"/>
                    </a:moveTo>
                    <a:cubicBezTo>
                      <a:pt x="854" y="6550"/>
                      <a:pt x="844" y="6570"/>
                      <a:pt x="834" y="6600"/>
                    </a:cubicBezTo>
                    <a:cubicBezTo>
                      <a:pt x="834" y="6590"/>
                      <a:pt x="834" y="6590"/>
                      <a:pt x="834" y="6590"/>
                    </a:cubicBezTo>
                    <a:cubicBezTo>
                      <a:pt x="834" y="6570"/>
                      <a:pt x="834" y="6540"/>
                      <a:pt x="854" y="6530"/>
                    </a:cubicBezTo>
                    <a:close/>
                    <a:moveTo>
                      <a:pt x="20208" y="6322"/>
                    </a:moveTo>
                    <a:cubicBezTo>
                      <a:pt x="20218" y="6322"/>
                      <a:pt x="20218" y="6322"/>
                      <a:pt x="20218" y="6332"/>
                    </a:cubicBezTo>
                    <a:cubicBezTo>
                      <a:pt x="20237" y="6351"/>
                      <a:pt x="20257" y="6362"/>
                      <a:pt x="20273" y="6362"/>
                    </a:cubicBezTo>
                    <a:cubicBezTo>
                      <a:pt x="20282" y="6362"/>
                      <a:pt x="20290" y="6359"/>
                      <a:pt x="20298" y="6352"/>
                    </a:cubicBezTo>
                    <a:cubicBezTo>
                      <a:pt x="20298" y="6392"/>
                      <a:pt x="20298" y="6431"/>
                      <a:pt x="20298" y="6431"/>
                    </a:cubicBezTo>
                    <a:cubicBezTo>
                      <a:pt x="20298" y="6431"/>
                      <a:pt x="20307" y="6451"/>
                      <a:pt x="20327" y="6491"/>
                    </a:cubicBezTo>
                    <a:lnTo>
                      <a:pt x="20317" y="6491"/>
                    </a:lnTo>
                    <a:cubicBezTo>
                      <a:pt x="20248" y="6521"/>
                      <a:pt x="20227" y="6605"/>
                      <a:pt x="20184" y="6605"/>
                    </a:cubicBezTo>
                    <a:cubicBezTo>
                      <a:pt x="20171" y="6605"/>
                      <a:pt x="20157" y="6598"/>
                      <a:pt x="20139" y="6580"/>
                    </a:cubicBezTo>
                    <a:cubicBezTo>
                      <a:pt x="20099" y="6540"/>
                      <a:pt x="20079" y="6511"/>
                      <a:pt x="20079" y="6491"/>
                    </a:cubicBezTo>
                    <a:cubicBezTo>
                      <a:pt x="20089" y="6481"/>
                      <a:pt x="20109" y="6461"/>
                      <a:pt x="20129" y="6431"/>
                    </a:cubicBezTo>
                    <a:cubicBezTo>
                      <a:pt x="20150" y="6452"/>
                      <a:pt x="20165" y="6467"/>
                      <a:pt x="20169" y="6467"/>
                    </a:cubicBezTo>
                    <a:cubicBezTo>
                      <a:pt x="20173" y="6467"/>
                      <a:pt x="20168" y="6454"/>
                      <a:pt x="20149" y="6421"/>
                    </a:cubicBezTo>
                    <a:cubicBezTo>
                      <a:pt x="20149" y="6411"/>
                      <a:pt x="20149" y="6411"/>
                      <a:pt x="20149" y="6411"/>
                    </a:cubicBezTo>
                    <a:cubicBezTo>
                      <a:pt x="20169" y="6382"/>
                      <a:pt x="20188" y="6352"/>
                      <a:pt x="20208" y="6322"/>
                    </a:cubicBezTo>
                    <a:close/>
                    <a:moveTo>
                      <a:pt x="9291" y="6431"/>
                    </a:moveTo>
                    <a:cubicBezTo>
                      <a:pt x="9327" y="6431"/>
                      <a:pt x="9241" y="6507"/>
                      <a:pt x="9093" y="6630"/>
                    </a:cubicBezTo>
                    <a:cubicBezTo>
                      <a:pt x="9073" y="6610"/>
                      <a:pt x="9054" y="6590"/>
                      <a:pt x="9044" y="6570"/>
                    </a:cubicBezTo>
                    <a:cubicBezTo>
                      <a:pt x="9113" y="6511"/>
                      <a:pt x="9192" y="6461"/>
                      <a:pt x="9252" y="6441"/>
                    </a:cubicBezTo>
                    <a:cubicBezTo>
                      <a:pt x="9271" y="6434"/>
                      <a:pt x="9284" y="6431"/>
                      <a:pt x="9291" y="6431"/>
                    </a:cubicBezTo>
                    <a:close/>
                    <a:moveTo>
                      <a:pt x="1004" y="6643"/>
                    </a:moveTo>
                    <a:cubicBezTo>
                      <a:pt x="1004" y="6645"/>
                      <a:pt x="1003" y="6647"/>
                      <a:pt x="1002" y="6649"/>
                    </a:cubicBezTo>
                    <a:cubicBezTo>
                      <a:pt x="1006" y="6646"/>
                      <a:pt x="1007" y="6643"/>
                      <a:pt x="1004" y="6643"/>
                    </a:cubicBezTo>
                    <a:close/>
                    <a:moveTo>
                      <a:pt x="20357" y="6540"/>
                    </a:moveTo>
                    <a:cubicBezTo>
                      <a:pt x="20377" y="6570"/>
                      <a:pt x="20407" y="6610"/>
                      <a:pt x="20446" y="6630"/>
                    </a:cubicBezTo>
                    <a:cubicBezTo>
                      <a:pt x="20456" y="6639"/>
                      <a:pt x="20466" y="6649"/>
                      <a:pt x="20466" y="6649"/>
                    </a:cubicBezTo>
                    <a:cubicBezTo>
                      <a:pt x="20426" y="6639"/>
                      <a:pt x="20377" y="6620"/>
                      <a:pt x="20357" y="6590"/>
                    </a:cubicBezTo>
                    <a:cubicBezTo>
                      <a:pt x="20347" y="6570"/>
                      <a:pt x="20347" y="6550"/>
                      <a:pt x="20357" y="6540"/>
                    </a:cubicBezTo>
                    <a:close/>
                    <a:moveTo>
                      <a:pt x="6317" y="5826"/>
                    </a:moveTo>
                    <a:cubicBezTo>
                      <a:pt x="6334" y="5826"/>
                      <a:pt x="6352" y="5836"/>
                      <a:pt x="6366" y="5846"/>
                    </a:cubicBezTo>
                    <a:cubicBezTo>
                      <a:pt x="6347" y="5876"/>
                      <a:pt x="6327" y="5916"/>
                      <a:pt x="6297" y="5945"/>
                    </a:cubicBezTo>
                    <a:cubicBezTo>
                      <a:pt x="6226" y="6050"/>
                      <a:pt x="6249" y="6090"/>
                      <a:pt x="6289" y="6090"/>
                    </a:cubicBezTo>
                    <a:cubicBezTo>
                      <a:pt x="6320" y="6090"/>
                      <a:pt x="6363" y="6064"/>
                      <a:pt x="6376" y="6025"/>
                    </a:cubicBezTo>
                    <a:cubicBezTo>
                      <a:pt x="6386" y="6003"/>
                      <a:pt x="6393" y="5994"/>
                      <a:pt x="6398" y="5994"/>
                    </a:cubicBezTo>
                    <a:cubicBezTo>
                      <a:pt x="6414" y="5994"/>
                      <a:pt x="6416" y="6077"/>
                      <a:pt x="6446" y="6114"/>
                    </a:cubicBezTo>
                    <a:cubicBezTo>
                      <a:pt x="6457" y="6133"/>
                      <a:pt x="6473" y="6147"/>
                      <a:pt x="6493" y="6147"/>
                    </a:cubicBezTo>
                    <a:cubicBezTo>
                      <a:pt x="6526" y="6147"/>
                      <a:pt x="6573" y="6108"/>
                      <a:pt x="6634" y="5985"/>
                    </a:cubicBezTo>
                    <a:cubicBezTo>
                      <a:pt x="6658" y="5941"/>
                      <a:pt x="6681" y="5924"/>
                      <a:pt x="6702" y="5924"/>
                    </a:cubicBezTo>
                    <a:cubicBezTo>
                      <a:pt x="6775" y="5924"/>
                      <a:pt x="6823" y="6134"/>
                      <a:pt x="6823" y="6134"/>
                    </a:cubicBezTo>
                    <a:cubicBezTo>
                      <a:pt x="6823" y="6134"/>
                      <a:pt x="6892" y="6243"/>
                      <a:pt x="6981" y="6322"/>
                    </a:cubicBezTo>
                    <a:cubicBezTo>
                      <a:pt x="7080" y="6411"/>
                      <a:pt x="6763" y="6441"/>
                      <a:pt x="6674" y="6451"/>
                    </a:cubicBezTo>
                    <a:cubicBezTo>
                      <a:pt x="6585" y="6461"/>
                      <a:pt x="6713" y="6560"/>
                      <a:pt x="6644" y="6630"/>
                    </a:cubicBezTo>
                    <a:cubicBezTo>
                      <a:pt x="6632" y="6644"/>
                      <a:pt x="6617" y="6650"/>
                      <a:pt x="6601" y="6650"/>
                    </a:cubicBezTo>
                    <a:cubicBezTo>
                      <a:pt x="6525" y="6650"/>
                      <a:pt x="6411" y="6525"/>
                      <a:pt x="6297" y="6501"/>
                    </a:cubicBezTo>
                    <a:cubicBezTo>
                      <a:pt x="6262" y="6494"/>
                      <a:pt x="6232" y="6487"/>
                      <a:pt x="6207" y="6487"/>
                    </a:cubicBezTo>
                    <a:cubicBezTo>
                      <a:pt x="6196" y="6487"/>
                      <a:pt x="6187" y="6488"/>
                      <a:pt x="6178" y="6491"/>
                    </a:cubicBezTo>
                    <a:cubicBezTo>
                      <a:pt x="6158" y="6471"/>
                      <a:pt x="6128" y="6451"/>
                      <a:pt x="6099" y="6431"/>
                    </a:cubicBezTo>
                    <a:cubicBezTo>
                      <a:pt x="6016" y="6378"/>
                      <a:pt x="5953" y="6367"/>
                      <a:pt x="5900" y="6367"/>
                    </a:cubicBezTo>
                    <a:cubicBezTo>
                      <a:pt x="5864" y="6367"/>
                      <a:pt x="5832" y="6372"/>
                      <a:pt x="5803" y="6372"/>
                    </a:cubicBezTo>
                    <a:cubicBezTo>
                      <a:pt x="5771" y="6372"/>
                      <a:pt x="5742" y="6366"/>
                      <a:pt x="5712" y="6342"/>
                    </a:cubicBezTo>
                    <a:cubicBezTo>
                      <a:pt x="5613" y="6273"/>
                      <a:pt x="5266" y="6183"/>
                      <a:pt x="5494" y="6074"/>
                    </a:cubicBezTo>
                    <a:cubicBezTo>
                      <a:pt x="5651" y="5992"/>
                      <a:pt x="5733" y="5948"/>
                      <a:pt x="5801" y="5948"/>
                    </a:cubicBezTo>
                    <a:cubicBezTo>
                      <a:pt x="5832" y="5948"/>
                      <a:pt x="5860" y="5957"/>
                      <a:pt x="5891" y="5975"/>
                    </a:cubicBezTo>
                    <a:cubicBezTo>
                      <a:pt x="5921" y="5999"/>
                      <a:pt x="5967" y="6011"/>
                      <a:pt x="6017" y="6011"/>
                    </a:cubicBezTo>
                    <a:cubicBezTo>
                      <a:pt x="6115" y="6011"/>
                      <a:pt x="6228" y="5964"/>
                      <a:pt x="6267" y="5866"/>
                    </a:cubicBezTo>
                    <a:cubicBezTo>
                      <a:pt x="6282" y="5836"/>
                      <a:pt x="6300" y="5826"/>
                      <a:pt x="6317" y="5826"/>
                    </a:cubicBezTo>
                    <a:close/>
                    <a:moveTo>
                      <a:pt x="17266" y="6655"/>
                    </a:moveTo>
                    <a:cubicBezTo>
                      <a:pt x="17272" y="6655"/>
                      <a:pt x="17268" y="6662"/>
                      <a:pt x="17254" y="6669"/>
                    </a:cubicBezTo>
                    <a:cubicBezTo>
                      <a:pt x="17254" y="6669"/>
                      <a:pt x="17254" y="6669"/>
                      <a:pt x="17254" y="6659"/>
                    </a:cubicBezTo>
                    <a:cubicBezTo>
                      <a:pt x="17259" y="6656"/>
                      <a:pt x="17263" y="6655"/>
                      <a:pt x="17266" y="6655"/>
                    </a:cubicBezTo>
                    <a:close/>
                    <a:moveTo>
                      <a:pt x="9504" y="6282"/>
                    </a:moveTo>
                    <a:cubicBezTo>
                      <a:pt x="9598" y="6282"/>
                      <a:pt x="9687" y="6374"/>
                      <a:pt x="9658" y="6411"/>
                    </a:cubicBezTo>
                    <a:cubicBezTo>
                      <a:pt x="9639" y="6441"/>
                      <a:pt x="9391" y="6491"/>
                      <a:pt x="9490" y="6649"/>
                    </a:cubicBezTo>
                    <a:cubicBezTo>
                      <a:pt x="9540" y="6734"/>
                      <a:pt x="9454" y="6761"/>
                      <a:pt x="9367" y="6761"/>
                    </a:cubicBezTo>
                    <a:cubicBezTo>
                      <a:pt x="9351" y="6761"/>
                      <a:pt x="9336" y="6760"/>
                      <a:pt x="9321" y="6758"/>
                    </a:cubicBezTo>
                    <a:cubicBezTo>
                      <a:pt x="9331" y="6729"/>
                      <a:pt x="9331" y="6689"/>
                      <a:pt x="9301" y="6679"/>
                    </a:cubicBezTo>
                    <a:cubicBezTo>
                      <a:pt x="9258" y="6645"/>
                      <a:pt x="9283" y="6618"/>
                      <a:pt x="9309" y="6618"/>
                    </a:cubicBezTo>
                    <a:cubicBezTo>
                      <a:pt x="9313" y="6618"/>
                      <a:pt x="9317" y="6618"/>
                      <a:pt x="9321" y="6620"/>
                    </a:cubicBezTo>
                    <a:cubicBezTo>
                      <a:pt x="9333" y="6622"/>
                      <a:pt x="9348" y="6625"/>
                      <a:pt x="9362" y="6625"/>
                    </a:cubicBezTo>
                    <a:cubicBezTo>
                      <a:pt x="9398" y="6625"/>
                      <a:pt x="9432" y="6612"/>
                      <a:pt x="9410" y="6570"/>
                    </a:cubicBezTo>
                    <a:cubicBezTo>
                      <a:pt x="9371" y="6491"/>
                      <a:pt x="9470" y="6461"/>
                      <a:pt x="9480" y="6441"/>
                    </a:cubicBezTo>
                    <a:cubicBezTo>
                      <a:pt x="9490" y="6431"/>
                      <a:pt x="9450" y="6372"/>
                      <a:pt x="9410" y="6372"/>
                    </a:cubicBezTo>
                    <a:cubicBezTo>
                      <a:pt x="9407" y="6373"/>
                      <a:pt x="9403" y="6373"/>
                      <a:pt x="9400" y="6373"/>
                    </a:cubicBezTo>
                    <a:cubicBezTo>
                      <a:pt x="9368" y="6373"/>
                      <a:pt x="9343" y="6341"/>
                      <a:pt x="9384" y="6341"/>
                    </a:cubicBezTo>
                    <a:cubicBezTo>
                      <a:pt x="9389" y="6341"/>
                      <a:pt x="9394" y="6341"/>
                      <a:pt x="9401" y="6342"/>
                    </a:cubicBezTo>
                    <a:cubicBezTo>
                      <a:pt x="9432" y="6347"/>
                      <a:pt x="9452" y="6361"/>
                      <a:pt x="9466" y="6361"/>
                    </a:cubicBezTo>
                    <a:cubicBezTo>
                      <a:pt x="9478" y="6361"/>
                      <a:pt x="9485" y="6350"/>
                      <a:pt x="9490" y="6312"/>
                    </a:cubicBezTo>
                    <a:cubicBezTo>
                      <a:pt x="9490" y="6302"/>
                      <a:pt x="9490" y="6292"/>
                      <a:pt x="9490" y="6282"/>
                    </a:cubicBezTo>
                    <a:cubicBezTo>
                      <a:pt x="9494" y="6282"/>
                      <a:pt x="9499" y="6282"/>
                      <a:pt x="9504" y="6282"/>
                    </a:cubicBezTo>
                    <a:close/>
                    <a:moveTo>
                      <a:pt x="2618" y="6808"/>
                    </a:moveTo>
                    <a:cubicBezTo>
                      <a:pt x="2668" y="6808"/>
                      <a:pt x="2658" y="6818"/>
                      <a:pt x="2628" y="6838"/>
                    </a:cubicBezTo>
                    <a:cubicBezTo>
                      <a:pt x="2599" y="6818"/>
                      <a:pt x="2569" y="6818"/>
                      <a:pt x="2559" y="6808"/>
                    </a:cubicBezTo>
                    <a:cubicBezTo>
                      <a:pt x="2566" y="6808"/>
                      <a:pt x="2577" y="6812"/>
                      <a:pt x="2592" y="6812"/>
                    </a:cubicBezTo>
                    <a:cubicBezTo>
                      <a:pt x="2600" y="6812"/>
                      <a:pt x="2609" y="6811"/>
                      <a:pt x="2618" y="6808"/>
                    </a:cubicBezTo>
                    <a:close/>
                    <a:moveTo>
                      <a:pt x="2480" y="6838"/>
                    </a:moveTo>
                    <a:cubicBezTo>
                      <a:pt x="2480" y="6858"/>
                      <a:pt x="2480" y="6858"/>
                      <a:pt x="2470" y="6887"/>
                    </a:cubicBezTo>
                    <a:cubicBezTo>
                      <a:pt x="2460" y="6868"/>
                      <a:pt x="2470" y="6848"/>
                      <a:pt x="2480" y="6838"/>
                    </a:cubicBezTo>
                    <a:close/>
                    <a:moveTo>
                      <a:pt x="7993" y="6778"/>
                    </a:moveTo>
                    <a:cubicBezTo>
                      <a:pt x="8012" y="6808"/>
                      <a:pt x="8042" y="6838"/>
                      <a:pt x="8072" y="6868"/>
                    </a:cubicBezTo>
                    <a:cubicBezTo>
                      <a:pt x="8121" y="6897"/>
                      <a:pt x="8012" y="6917"/>
                      <a:pt x="7943" y="6927"/>
                    </a:cubicBezTo>
                    <a:cubicBezTo>
                      <a:pt x="7943" y="6877"/>
                      <a:pt x="7963" y="6818"/>
                      <a:pt x="7993" y="6778"/>
                    </a:cubicBezTo>
                    <a:close/>
                    <a:moveTo>
                      <a:pt x="8796" y="6768"/>
                    </a:moveTo>
                    <a:cubicBezTo>
                      <a:pt x="8816" y="6768"/>
                      <a:pt x="8835" y="6768"/>
                      <a:pt x="8865" y="6778"/>
                    </a:cubicBezTo>
                    <a:cubicBezTo>
                      <a:pt x="8885" y="6788"/>
                      <a:pt x="8905" y="6798"/>
                      <a:pt x="8925" y="6808"/>
                    </a:cubicBezTo>
                    <a:cubicBezTo>
                      <a:pt x="8914" y="6835"/>
                      <a:pt x="8929" y="6844"/>
                      <a:pt x="8959" y="6844"/>
                    </a:cubicBezTo>
                    <a:cubicBezTo>
                      <a:pt x="8985" y="6844"/>
                      <a:pt x="9022" y="6837"/>
                      <a:pt x="9063" y="6828"/>
                    </a:cubicBezTo>
                    <a:cubicBezTo>
                      <a:pt x="9083" y="6828"/>
                      <a:pt x="9093" y="6818"/>
                      <a:pt x="9113" y="6818"/>
                    </a:cubicBezTo>
                    <a:cubicBezTo>
                      <a:pt x="9113" y="6818"/>
                      <a:pt x="9113" y="6818"/>
                      <a:pt x="9113" y="6808"/>
                    </a:cubicBezTo>
                    <a:cubicBezTo>
                      <a:pt x="9123" y="6798"/>
                      <a:pt x="9133" y="6788"/>
                      <a:pt x="9143" y="6788"/>
                    </a:cubicBezTo>
                    <a:cubicBezTo>
                      <a:pt x="9143" y="6808"/>
                      <a:pt x="9163" y="6828"/>
                      <a:pt x="9212" y="6858"/>
                    </a:cubicBezTo>
                    <a:cubicBezTo>
                      <a:pt x="9262" y="6877"/>
                      <a:pt x="9272" y="6917"/>
                      <a:pt x="9272" y="6967"/>
                    </a:cubicBezTo>
                    <a:cubicBezTo>
                      <a:pt x="9222" y="6967"/>
                      <a:pt x="9232" y="6947"/>
                      <a:pt x="9202" y="6897"/>
                    </a:cubicBezTo>
                    <a:cubicBezTo>
                      <a:pt x="9182" y="6927"/>
                      <a:pt x="9163" y="6957"/>
                      <a:pt x="9133" y="6957"/>
                    </a:cubicBezTo>
                    <a:cubicBezTo>
                      <a:pt x="9082" y="6957"/>
                      <a:pt x="8980" y="6913"/>
                      <a:pt x="8883" y="6913"/>
                    </a:cubicBezTo>
                    <a:cubicBezTo>
                      <a:pt x="8867" y="6913"/>
                      <a:pt x="8851" y="6914"/>
                      <a:pt x="8835" y="6917"/>
                    </a:cubicBezTo>
                    <a:cubicBezTo>
                      <a:pt x="8835" y="6917"/>
                      <a:pt x="8825" y="6917"/>
                      <a:pt x="8825" y="6927"/>
                    </a:cubicBezTo>
                    <a:cubicBezTo>
                      <a:pt x="8816" y="6917"/>
                      <a:pt x="8816" y="6917"/>
                      <a:pt x="8816" y="6917"/>
                    </a:cubicBezTo>
                    <a:cubicBezTo>
                      <a:pt x="8786" y="6917"/>
                      <a:pt x="8746" y="6907"/>
                      <a:pt x="8726" y="6887"/>
                    </a:cubicBezTo>
                    <a:cubicBezTo>
                      <a:pt x="8726" y="6877"/>
                      <a:pt x="8726" y="6858"/>
                      <a:pt x="8726" y="6848"/>
                    </a:cubicBezTo>
                    <a:cubicBezTo>
                      <a:pt x="8736" y="6848"/>
                      <a:pt x="8736" y="6848"/>
                      <a:pt x="8736" y="6838"/>
                    </a:cubicBezTo>
                    <a:cubicBezTo>
                      <a:pt x="8766" y="6818"/>
                      <a:pt x="8776" y="6798"/>
                      <a:pt x="8796" y="6768"/>
                    </a:cubicBezTo>
                    <a:close/>
                    <a:moveTo>
                      <a:pt x="3430" y="6931"/>
                    </a:moveTo>
                    <a:cubicBezTo>
                      <a:pt x="3445" y="6931"/>
                      <a:pt x="3451" y="6976"/>
                      <a:pt x="3471" y="7016"/>
                    </a:cubicBezTo>
                    <a:cubicBezTo>
                      <a:pt x="3432" y="7016"/>
                      <a:pt x="3412" y="7006"/>
                      <a:pt x="3412" y="7006"/>
                    </a:cubicBezTo>
                    <a:cubicBezTo>
                      <a:pt x="3412" y="7006"/>
                      <a:pt x="3402" y="6996"/>
                      <a:pt x="3392" y="6977"/>
                    </a:cubicBezTo>
                    <a:cubicBezTo>
                      <a:pt x="3392" y="6967"/>
                      <a:pt x="3402" y="6967"/>
                      <a:pt x="3402" y="6967"/>
                    </a:cubicBezTo>
                    <a:cubicBezTo>
                      <a:pt x="3415" y="6941"/>
                      <a:pt x="3423" y="6931"/>
                      <a:pt x="3430" y="6931"/>
                    </a:cubicBezTo>
                    <a:close/>
                    <a:moveTo>
                      <a:pt x="14418" y="6600"/>
                    </a:moveTo>
                    <a:cubicBezTo>
                      <a:pt x="14428" y="6600"/>
                      <a:pt x="14428" y="6610"/>
                      <a:pt x="14428" y="6610"/>
                    </a:cubicBezTo>
                    <a:cubicBezTo>
                      <a:pt x="14462" y="6644"/>
                      <a:pt x="14495" y="6659"/>
                      <a:pt x="14520" y="6659"/>
                    </a:cubicBezTo>
                    <a:cubicBezTo>
                      <a:pt x="14531" y="6659"/>
                      <a:pt x="14540" y="6656"/>
                      <a:pt x="14547" y="6649"/>
                    </a:cubicBezTo>
                    <a:cubicBezTo>
                      <a:pt x="14547" y="6699"/>
                      <a:pt x="14547" y="6758"/>
                      <a:pt x="14547" y="6758"/>
                    </a:cubicBezTo>
                    <a:cubicBezTo>
                      <a:pt x="14547" y="6758"/>
                      <a:pt x="14557" y="6798"/>
                      <a:pt x="14586" y="6848"/>
                    </a:cubicBezTo>
                    <a:cubicBezTo>
                      <a:pt x="14586" y="6848"/>
                      <a:pt x="14586" y="6848"/>
                      <a:pt x="14576" y="6858"/>
                    </a:cubicBezTo>
                    <a:cubicBezTo>
                      <a:pt x="14478" y="6903"/>
                      <a:pt x="14443" y="7029"/>
                      <a:pt x="14379" y="7029"/>
                    </a:cubicBezTo>
                    <a:cubicBezTo>
                      <a:pt x="14359" y="7029"/>
                      <a:pt x="14337" y="7017"/>
                      <a:pt x="14309" y="6986"/>
                    </a:cubicBezTo>
                    <a:cubicBezTo>
                      <a:pt x="14249" y="6917"/>
                      <a:pt x="14229" y="6887"/>
                      <a:pt x="14219" y="6858"/>
                    </a:cubicBezTo>
                    <a:cubicBezTo>
                      <a:pt x="14239" y="6828"/>
                      <a:pt x="14269" y="6808"/>
                      <a:pt x="14299" y="6768"/>
                    </a:cubicBezTo>
                    <a:cubicBezTo>
                      <a:pt x="14329" y="6794"/>
                      <a:pt x="14352" y="6817"/>
                      <a:pt x="14359" y="6817"/>
                    </a:cubicBezTo>
                    <a:cubicBezTo>
                      <a:pt x="14365" y="6817"/>
                      <a:pt x="14357" y="6796"/>
                      <a:pt x="14328" y="6739"/>
                    </a:cubicBezTo>
                    <a:cubicBezTo>
                      <a:pt x="14328" y="6739"/>
                      <a:pt x="14328" y="6739"/>
                      <a:pt x="14328" y="6729"/>
                    </a:cubicBezTo>
                    <a:cubicBezTo>
                      <a:pt x="14358" y="6689"/>
                      <a:pt x="14388" y="6649"/>
                      <a:pt x="14418" y="6600"/>
                    </a:cubicBezTo>
                    <a:close/>
                    <a:moveTo>
                      <a:pt x="18751" y="7036"/>
                    </a:moveTo>
                    <a:cubicBezTo>
                      <a:pt x="18771" y="7036"/>
                      <a:pt x="18790" y="7046"/>
                      <a:pt x="18830" y="7046"/>
                    </a:cubicBezTo>
                    <a:cubicBezTo>
                      <a:pt x="18847" y="7044"/>
                      <a:pt x="18859" y="7042"/>
                      <a:pt x="18867" y="7042"/>
                    </a:cubicBezTo>
                    <a:cubicBezTo>
                      <a:pt x="18889" y="7042"/>
                      <a:pt x="18872" y="7053"/>
                      <a:pt x="18850" y="7076"/>
                    </a:cubicBezTo>
                    <a:cubicBezTo>
                      <a:pt x="18810" y="7046"/>
                      <a:pt x="18771" y="7056"/>
                      <a:pt x="18751" y="7036"/>
                    </a:cubicBezTo>
                    <a:close/>
                    <a:moveTo>
                      <a:pt x="3816" y="6764"/>
                    </a:moveTo>
                    <a:cubicBezTo>
                      <a:pt x="3817" y="6764"/>
                      <a:pt x="3818" y="6765"/>
                      <a:pt x="3818" y="6768"/>
                    </a:cubicBezTo>
                    <a:cubicBezTo>
                      <a:pt x="3838" y="6798"/>
                      <a:pt x="3848" y="6828"/>
                      <a:pt x="3868" y="6868"/>
                    </a:cubicBezTo>
                    <a:cubicBezTo>
                      <a:pt x="3878" y="6868"/>
                      <a:pt x="3878" y="6868"/>
                      <a:pt x="3878" y="6877"/>
                    </a:cubicBezTo>
                    <a:cubicBezTo>
                      <a:pt x="3878" y="6907"/>
                      <a:pt x="3828" y="6917"/>
                      <a:pt x="3739" y="6937"/>
                    </a:cubicBezTo>
                    <a:cubicBezTo>
                      <a:pt x="3650" y="6957"/>
                      <a:pt x="3669" y="7026"/>
                      <a:pt x="3610" y="7096"/>
                    </a:cubicBezTo>
                    <a:cubicBezTo>
                      <a:pt x="3610" y="7096"/>
                      <a:pt x="3600" y="7096"/>
                      <a:pt x="3600" y="7086"/>
                    </a:cubicBezTo>
                    <a:cubicBezTo>
                      <a:pt x="3580" y="7076"/>
                      <a:pt x="3669" y="7046"/>
                      <a:pt x="3610" y="7016"/>
                    </a:cubicBezTo>
                    <a:cubicBezTo>
                      <a:pt x="3640" y="6977"/>
                      <a:pt x="3679" y="6937"/>
                      <a:pt x="3719" y="6887"/>
                    </a:cubicBezTo>
                    <a:cubicBezTo>
                      <a:pt x="3726" y="6909"/>
                      <a:pt x="3739" y="6925"/>
                      <a:pt x="3749" y="6925"/>
                    </a:cubicBezTo>
                    <a:cubicBezTo>
                      <a:pt x="3752" y="6925"/>
                      <a:pt x="3756" y="6923"/>
                      <a:pt x="3759" y="6917"/>
                    </a:cubicBezTo>
                    <a:cubicBezTo>
                      <a:pt x="3779" y="6877"/>
                      <a:pt x="3788" y="6868"/>
                      <a:pt x="3769" y="6808"/>
                    </a:cubicBezTo>
                    <a:cubicBezTo>
                      <a:pt x="3779" y="6798"/>
                      <a:pt x="3788" y="6778"/>
                      <a:pt x="3808" y="6768"/>
                    </a:cubicBezTo>
                    <a:cubicBezTo>
                      <a:pt x="3808" y="6768"/>
                      <a:pt x="3813" y="6764"/>
                      <a:pt x="3816" y="6764"/>
                    </a:cubicBezTo>
                    <a:close/>
                    <a:moveTo>
                      <a:pt x="14636" y="6927"/>
                    </a:moveTo>
                    <a:lnTo>
                      <a:pt x="14636" y="6927"/>
                    </a:lnTo>
                    <a:cubicBezTo>
                      <a:pt x="14676" y="6977"/>
                      <a:pt x="14715" y="7026"/>
                      <a:pt x="14775" y="7066"/>
                    </a:cubicBezTo>
                    <a:cubicBezTo>
                      <a:pt x="14794" y="7076"/>
                      <a:pt x="14804" y="7086"/>
                      <a:pt x="14814" y="7096"/>
                    </a:cubicBezTo>
                    <a:cubicBezTo>
                      <a:pt x="14735" y="7086"/>
                      <a:pt x="14666" y="7056"/>
                      <a:pt x="14646" y="7006"/>
                    </a:cubicBezTo>
                    <a:cubicBezTo>
                      <a:pt x="14626" y="6977"/>
                      <a:pt x="14626" y="6947"/>
                      <a:pt x="14636" y="6927"/>
                    </a:cubicBezTo>
                    <a:close/>
                    <a:moveTo>
                      <a:pt x="3372" y="6986"/>
                    </a:moveTo>
                    <a:cubicBezTo>
                      <a:pt x="3382" y="7006"/>
                      <a:pt x="3392" y="7016"/>
                      <a:pt x="3402" y="7026"/>
                    </a:cubicBezTo>
                    <a:cubicBezTo>
                      <a:pt x="3430" y="7071"/>
                      <a:pt x="3420" y="7088"/>
                      <a:pt x="3404" y="7088"/>
                    </a:cubicBezTo>
                    <a:cubicBezTo>
                      <a:pt x="3391" y="7088"/>
                      <a:pt x="3376" y="7079"/>
                      <a:pt x="3372" y="7066"/>
                    </a:cubicBezTo>
                    <a:cubicBezTo>
                      <a:pt x="3367" y="7055"/>
                      <a:pt x="3363" y="7051"/>
                      <a:pt x="3361" y="7051"/>
                    </a:cubicBezTo>
                    <a:cubicBezTo>
                      <a:pt x="3355" y="7051"/>
                      <a:pt x="3357" y="7081"/>
                      <a:pt x="3342" y="7096"/>
                    </a:cubicBezTo>
                    <a:cubicBezTo>
                      <a:pt x="3338" y="7103"/>
                      <a:pt x="3333" y="7110"/>
                      <a:pt x="3325" y="7110"/>
                    </a:cubicBezTo>
                    <a:cubicBezTo>
                      <a:pt x="3312" y="7110"/>
                      <a:pt x="3293" y="7094"/>
                      <a:pt x="3263" y="7046"/>
                    </a:cubicBezTo>
                    <a:cubicBezTo>
                      <a:pt x="3263" y="7036"/>
                      <a:pt x="3253" y="7036"/>
                      <a:pt x="3253" y="7026"/>
                    </a:cubicBezTo>
                    <a:lnTo>
                      <a:pt x="3253" y="7026"/>
                    </a:lnTo>
                    <a:cubicBezTo>
                      <a:pt x="3260" y="7028"/>
                      <a:pt x="3267" y="7029"/>
                      <a:pt x="3275" y="7029"/>
                    </a:cubicBezTo>
                    <a:cubicBezTo>
                      <a:pt x="3310" y="7029"/>
                      <a:pt x="3348" y="7011"/>
                      <a:pt x="3372" y="6986"/>
                    </a:cubicBezTo>
                    <a:close/>
                    <a:moveTo>
                      <a:pt x="9202" y="7105"/>
                    </a:moveTo>
                    <a:cubicBezTo>
                      <a:pt x="9202" y="7115"/>
                      <a:pt x="9192" y="7115"/>
                      <a:pt x="9192" y="7115"/>
                    </a:cubicBezTo>
                    <a:cubicBezTo>
                      <a:pt x="9192" y="7115"/>
                      <a:pt x="9192" y="7105"/>
                      <a:pt x="9202" y="7105"/>
                    </a:cubicBezTo>
                    <a:close/>
                    <a:moveTo>
                      <a:pt x="18652" y="7076"/>
                    </a:moveTo>
                    <a:lnTo>
                      <a:pt x="18652" y="7076"/>
                    </a:lnTo>
                    <a:cubicBezTo>
                      <a:pt x="18642" y="7105"/>
                      <a:pt x="18642" y="7105"/>
                      <a:pt x="18632" y="7145"/>
                    </a:cubicBezTo>
                    <a:cubicBezTo>
                      <a:pt x="18612" y="7125"/>
                      <a:pt x="18632" y="7096"/>
                      <a:pt x="18652" y="7076"/>
                    </a:cubicBezTo>
                    <a:close/>
                    <a:moveTo>
                      <a:pt x="20040" y="7036"/>
                    </a:moveTo>
                    <a:cubicBezTo>
                      <a:pt x="20069" y="7056"/>
                      <a:pt x="20079" y="7125"/>
                      <a:pt x="20060" y="7175"/>
                    </a:cubicBezTo>
                    <a:cubicBezTo>
                      <a:pt x="20050" y="7175"/>
                      <a:pt x="20050" y="7165"/>
                      <a:pt x="20040" y="7155"/>
                    </a:cubicBezTo>
                    <a:cubicBezTo>
                      <a:pt x="20020" y="7125"/>
                      <a:pt x="19980" y="7096"/>
                      <a:pt x="19960" y="7076"/>
                    </a:cubicBezTo>
                    <a:cubicBezTo>
                      <a:pt x="19970" y="7056"/>
                      <a:pt x="19990" y="7046"/>
                      <a:pt x="20000" y="7046"/>
                    </a:cubicBezTo>
                    <a:cubicBezTo>
                      <a:pt x="20020" y="7046"/>
                      <a:pt x="20030" y="7036"/>
                      <a:pt x="20040" y="7036"/>
                    </a:cubicBezTo>
                    <a:close/>
                    <a:moveTo>
                      <a:pt x="1031" y="7044"/>
                    </a:moveTo>
                    <a:cubicBezTo>
                      <a:pt x="1035" y="7044"/>
                      <a:pt x="1039" y="7047"/>
                      <a:pt x="1042" y="7056"/>
                    </a:cubicBezTo>
                    <a:cubicBezTo>
                      <a:pt x="1062" y="7096"/>
                      <a:pt x="1032" y="7115"/>
                      <a:pt x="1072" y="7135"/>
                    </a:cubicBezTo>
                    <a:cubicBezTo>
                      <a:pt x="1072" y="7145"/>
                      <a:pt x="1082" y="7145"/>
                      <a:pt x="1082" y="7145"/>
                    </a:cubicBezTo>
                    <a:cubicBezTo>
                      <a:pt x="1072" y="7155"/>
                      <a:pt x="1072" y="7165"/>
                      <a:pt x="1052" y="7205"/>
                    </a:cubicBezTo>
                    <a:cubicBezTo>
                      <a:pt x="1042" y="7215"/>
                      <a:pt x="1032" y="7224"/>
                      <a:pt x="1022" y="7234"/>
                    </a:cubicBezTo>
                    <a:cubicBezTo>
                      <a:pt x="1012" y="7224"/>
                      <a:pt x="1002" y="7215"/>
                      <a:pt x="1002" y="7205"/>
                    </a:cubicBezTo>
                    <a:cubicBezTo>
                      <a:pt x="1002" y="7184"/>
                      <a:pt x="1002" y="7163"/>
                      <a:pt x="992" y="7163"/>
                    </a:cubicBezTo>
                    <a:cubicBezTo>
                      <a:pt x="987" y="7163"/>
                      <a:pt x="981" y="7166"/>
                      <a:pt x="973" y="7175"/>
                    </a:cubicBezTo>
                    <a:cubicBezTo>
                      <a:pt x="963" y="7165"/>
                      <a:pt x="963" y="7165"/>
                      <a:pt x="953" y="7155"/>
                    </a:cubicBezTo>
                    <a:cubicBezTo>
                      <a:pt x="944" y="7138"/>
                      <a:pt x="958" y="7113"/>
                      <a:pt x="968" y="7113"/>
                    </a:cubicBezTo>
                    <a:cubicBezTo>
                      <a:pt x="970" y="7113"/>
                      <a:pt x="971" y="7114"/>
                      <a:pt x="973" y="7115"/>
                    </a:cubicBezTo>
                    <a:cubicBezTo>
                      <a:pt x="982" y="7125"/>
                      <a:pt x="973" y="7155"/>
                      <a:pt x="1002" y="7165"/>
                    </a:cubicBezTo>
                    <a:cubicBezTo>
                      <a:pt x="1021" y="7178"/>
                      <a:pt x="1040" y="7194"/>
                      <a:pt x="1046" y="7194"/>
                    </a:cubicBezTo>
                    <a:cubicBezTo>
                      <a:pt x="1050" y="7194"/>
                      <a:pt x="1049" y="7189"/>
                      <a:pt x="1042" y="7175"/>
                    </a:cubicBezTo>
                    <a:cubicBezTo>
                      <a:pt x="1012" y="7135"/>
                      <a:pt x="992" y="7135"/>
                      <a:pt x="1002" y="7105"/>
                    </a:cubicBezTo>
                    <a:cubicBezTo>
                      <a:pt x="1002" y="7096"/>
                      <a:pt x="1002" y="7096"/>
                      <a:pt x="1002" y="7086"/>
                    </a:cubicBezTo>
                    <a:cubicBezTo>
                      <a:pt x="1009" y="7065"/>
                      <a:pt x="1021" y="7044"/>
                      <a:pt x="1031" y="7044"/>
                    </a:cubicBezTo>
                    <a:close/>
                    <a:moveTo>
                      <a:pt x="8697" y="7205"/>
                    </a:moveTo>
                    <a:cubicBezTo>
                      <a:pt x="8697" y="7215"/>
                      <a:pt x="8687" y="7234"/>
                      <a:pt x="8687" y="7244"/>
                    </a:cubicBezTo>
                    <a:cubicBezTo>
                      <a:pt x="8677" y="7234"/>
                      <a:pt x="8677" y="7224"/>
                      <a:pt x="8677" y="7215"/>
                    </a:cubicBezTo>
                    <a:cubicBezTo>
                      <a:pt x="8677" y="7215"/>
                      <a:pt x="8677" y="7205"/>
                      <a:pt x="8677" y="7205"/>
                    </a:cubicBezTo>
                    <a:close/>
                    <a:moveTo>
                      <a:pt x="2420" y="7264"/>
                    </a:moveTo>
                    <a:cubicBezTo>
                      <a:pt x="2440" y="7274"/>
                      <a:pt x="2460" y="7274"/>
                      <a:pt x="2470" y="7284"/>
                    </a:cubicBezTo>
                    <a:cubicBezTo>
                      <a:pt x="2490" y="7284"/>
                      <a:pt x="2499" y="7294"/>
                      <a:pt x="2509" y="7294"/>
                    </a:cubicBezTo>
                    <a:cubicBezTo>
                      <a:pt x="2509" y="7304"/>
                      <a:pt x="2499" y="7324"/>
                      <a:pt x="2499" y="7334"/>
                    </a:cubicBezTo>
                    <a:cubicBezTo>
                      <a:pt x="2480" y="7324"/>
                      <a:pt x="2465" y="7324"/>
                      <a:pt x="2452" y="7324"/>
                    </a:cubicBezTo>
                    <a:cubicBezTo>
                      <a:pt x="2440" y="7324"/>
                      <a:pt x="2430" y="7324"/>
                      <a:pt x="2420" y="7314"/>
                    </a:cubicBezTo>
                    <a:cubicBezTo>
                      <a:pt x="2400" y="7304"/>
                      <a:pt x="2371" y="7294"/>
                      <a:pt x="2351" y="7284"/>
                    </a:cubicBezTo>
                    <a:cubicBezTo>
                      <a:pt x="2371" y="7264"/>
                      <a:pt x="2390" y="7264"/>
                      <a:pt x="2420" y="7264"/>
                    </a:cubicBezTo>
                    <a:close/>
                    <a:moveTo>
                      <a:pt x="20436" y="6969"/>
                    </a:moveTo>
                    <a:cubicBezTo>
                      <a:pt x="20446" y="6969"/>
                      <a:pt x="20456" y="6972"/>
                      <a:pt x="20466" y="6977"/>
                    </a:cubicBezTo>
                    <a:cubicBezTo>
                      <a:pt x="20486" y="7026"/>
                      <a:pt x="20506" y="7066"/>
                      <a:pt x="20535" y="7115"/>
                    </a:cubicBezTo>
                    <a:cubicBezTo>
                      <a:pt x="20535" y="7115"/>
                      <a:pt x="20545" y="7125"/>
                      <a:pt x="20545" y="7125"/>
                    </a:cubicBezTo>
                    <a:cubicBezTo>
                      <a:pt x="20535" y="7175"/>
                      <a:pt x="20486" y="7185"/>
                      <a:pt x="20357" y="7215"/>
                    </a:cubicBezTo>
                    <a:cubicBezTo>
                      <a:pt x="20238" y="7234"/>
                      <a:pt x="20258" y="7334"/>
                      <a:pt x="20179" y="7433"/>
                    </a:cubicBezTo>
                    <a:cubicBezTo>
                      <a:pt x="20179" y="7433"/>
                      <a:pt x="20169" y="7423"/>
                      <a:pt x="20169" y="7423"/>
                    </a:cubicBezTo>
                    <a:cubicBezTo>
                      <a:pt x="20139" y="7393"/>
                      <a:pt x="20258" y="7353"/>
                      <a:pt x="20188" y="7314"/>
                    </a:cubicBezTo>
                    <a:cubicBezTo>
                      <a:pt x="20157" y="7300"/>
                      <a:pt x="20136" y="7295"/>
                      <a:pt x="20117" y="7295"/>
                    </a:cubicBezTo>
                    <a:cubicBezTo>
                      <a:pt x="20093" y="7295"/>
                      <a:pt x="20072" y="7303"/>
                      <a:pt x="20040" y="7314"/>
                    </a:cubicBezTo>
                    <a:cubicBezTo>
                      <a:pt x="20025" y="7319"/>
                      <a:pt x="20009" y="7321"/>
                      <a:pt x="19994" y="7321"/>
                    </a:cubicBezTo>
                    <a:cubicBezTo>
                      <a:pt x="19950" y="7321"/>
                      <a:pt x="19911" y="7304"/>
                      <a:pt x="19911" y="7304"/>
                    </a:cubicBezTo>
                    <a:cubicBezTo>
                      <a:pt x="19911" y="7304"/>
                      <a:pt x="19861" y="7244"/>
                      <a:pt x="19841" y="7195"/>
                    </a:cubicBezTo>
                    <a:cubicBezTo>
                      <a:pt x="19861" y="7185"/>
                      <a:pt x="19871" y="7175"/>
                      <a:pt x="19891" y="7155"/>
                    </a:cubicBezTo>
                    <a:cubicBezTo>
                      <a:pt x="19960" y="7195"/>
                      <a:pt x="19950" y="7215"/>
                      <a:pt x="20010" y="7224"/>
                    </a:cubicBezTo>
                    <a:cubicBezTo>
                      <a:pt x="20030" y="7224"/>
                      <a:pt x="20050" y="7234"/>
                      <a:pt x="20060" y="7234"/>
                    </a:cubicBezTo>
                    <a:cubicBezTo>
                      <a:pt x="20064" y="7237"/>
                      <a:pt x="20070" y="7238"/>
                      <a:pt x="20077" y="7238"/>
                    </a:cubicBezTo>
                    <a:cubicBezTo>
                      <a:pt x="20099" y="7238"/>
                      <a:pt x="20131" y="7225"/>
                      <a:pt x="20169" y="7195"/>
                    </a:cubicBezTo>
                    <a:cubicBezTo>
                      <a:pt x="20179" y="7216"/>
                      <a:pt x="20190" y="7232"/>
                      <a:pt x="20196" y="7232"/>
                    </a:cubicBezTo>
                    <a:cubicBezTo>
                      <a:pt x="20201" y="7232"/>
                      <a:pt x="20203" y="7222"/>
                      <a:pt x="20198" y="7195"/>
                    </a:cubicBezTo>
                    <a:cubicBezTo>
                      <a:pt x="20198" y="7185"/>
                      <a:pt x="20188" y="7185"/>
                      <a:pt x="20188" y="7175"/>
                    </a:cubicBezTo>
                    <a:cubicBezTo>
                      <a:pt x="20208" y="7165"/>
                      <a:pt x="20218" y="7155"/>
                      <a:pt x="20228" y="7145"/>
                    </a:cubicBezTo>
                    <a:cubicBezTo>
                      <a:pt x="20268" y="7096"/>
                      <a:pt x="20288" y="7066"/>
                      <a:pt x="20298" y="7046"/>
                    </a:cubicBezTo>
                    <a:cubicBezTo>
                      <a:pt x="20306" y="7095"/>
                      <a:pt x="20334" y="7199"/>
                      <a:pt x="20367" y="7199"/>
                    </a:cubicBezTo>
                    <a:cubicBezTo>
                      <a:pt x="20373" y="7199"/>
                      <a:pt x="20380" y="7195"/>
                      <a:pt x="20387" y="7185"/>
                    </a:cubicBezTo>
                    <a:cubicBezTo>
                      <a:pt x="20416" y="7115"/>
                      <a:pt x="20426" y="7125"/>
                      <a:pt x="20387" y="7006"/>
                    </a:cubicBezTo>
                    <a:cubicBezTo>
                      <a:pt x="20387" y="6996"/>
                      <a:pt x="20387" y="6996"/>
                      <a:pt x="20387" y="6986"/>
                    </a:cubicBezTo>
                    <a:cubicBezTo>
                      <a:pt x="20387" y="6986"/>
                      <a:pt x="20397" y="6986"/>
                      <a:pt x="20407" y="6977"/>
                    </a:cubicBezTo>
                    <a:cubicBezTo>
                      <a:pt x="20416" y="6972"/>
                      <a:pt x="20426" y="6969"/>
                      <a:pt x="20436" y="6969"/>
                    </a:cubicBezTo>
                    <a:close/>
                    <a:moveTo>
                      <a:pt x="16768" y="7363"/>
                    </a:moveTo>
                    <a:lnTo>
                      <a:pt x="16768" y="7363"/>
                    </a:lnTo>
                    <a:cubicBezTo>
                      <a:pt x="16787" y="7373"/>
                      <a:pt x="16787" y="7383"/>
                      <a:pt x="16807" y="7413"/>
                    </a:cubicBezTo>
                    <a:cubicBezTo>
                      <a:pt x="16817" y="7423"/>
                      <a:pt x="16827" y="7443"/>
                      <a:pt x="16837" y="7462"/>
                    </a:cubicBezTo>
                    <a:cubicBezTo>
                      <a:pt x="16827" y="7453"/>
                      <a:pt x="16807" y="7453"/>
                      <a:pt x="16797" y="7443"/>
                    </a:cubicBezTo>
                    <a:cubicBezTo>
                      <a:pt x="16768" y="7423"/>
                      <a:pt x="16768" y="7393"/>
                      <a:pt x="16768" y="7363"/>
                    </a:cubicBezTo>
                    <a:close/>
                    <a:moveTo>
                      <a:pt x="16728" y="6699"/>
                    </a:moveTo>
                    <a:cubicBezTo>
                      <a:pt x="16748" y="6699"/>
                      <a:pt x="16778" y="6719"/>
                      <a:pt x="16797" y="6749"/>
                    </a:cubicBezTo>
                    <a:cubicBezTo>
                      <a:pt x="16807" y="6758"/>
                      <a:pt x="16807" y="6768"/>
                      <a:pt x="16817" y="6778"/>
                    </a:cubicBezTo>
                    <a:cubicBezTo>
                      <a:pt x="16901" y="6886"/>
                      <a:pt x="16964" y="6922"/>
                      <a:pt x="17011" y="6922"/>
                    </a:cubicBezTo>
                    <a:cubicBezTo>
                      <a:pt x="17041" y="6922"/>
                      <a:pt x="17065" y="6907"/>
                      <a:pt x="17085" y="6887"/>
                    </a:cubicBezTo>
                    <a:cubicBezTo>
                      <a:pt x="17115" y="6858"/>
                      <a:pt x="17125" y="6798"/>
                      <a:pt x="17135" y="6778"/>
                    </a:cubicBezTo>
                    <a:cubicBezTo>
                      <a:pt x="17138" y="6782"/>
                      <a:pt x="17141" y="6783"/>
                      <a:pt x="17144" y="6783"/>
                    </a:cubicBezTo>
                    <a:cubicBezTo>
                      <a:pt x="17151" y="6783"/>
                      <a:pt x="17158" y="6778"/>
                      <a:pt x="17164" y="6778"/>
                    </a:cubicBezTo>
                    <a:cubicBezTo>
                      <a:pt x="17164" y="6788"/>
                      <a:pt x="17174" y="6788"/>
                      <a:pt x="17174" y="6798"/>
                    </a:cubicBezTo>
                    <a:cubicBezTo>
                      <a:pt x="17194" y="6828"/>
                      <a:pt x="17234" y="6858"/>
                      <a:pt x="17283" y="6858"/>
                    </a:cubicBezTo>
                    <a:cubicBezTo>
                      <a:pt x="17266" y="6869"/>
                      <a:pt x="17252" y="6874"/>
                      <a:pt x="17239" y="6874"/>
                    </a:cubicBezTo>
                    <a:cubicBezTo>
                      <a:pt x="17230" y="6874"/>
                      <a:pt x="17222" y="6872"/>
                      <a:pt x="17214" y="6868"/>
                    </a:cubicBezTo>
                    <a:cubicBezTo>
                      <a:pt x="17207" y="6858"/>
                      <a:pt x="17201" y="6853"/>
                      <a:pt x="17193" y="6853"/>
                    </a:cubicBezTo>
                    <a:cubicBezTo>
                      <a:pt x="17176" y="6853"/>
                      <a:pt x="17154" y="6871"/>
                      <a:pt x="17115" y="6897"/>
                    </a:cubicBezTo>
                    <a:cubicBezTo>
                      <a:pt x="17055" y="6937"/>
                      <a:pt x="17144" y="6967"/>
                      <a:pt x="17174" y="6996"/>
                    </a:cubicBezTo>
                    <a:cubicBezTo>
                      <a:pt x="17179" y="7001"/>
                      <a:pt x="17184" y="7002"/>
                      <a:pt x="17190" y="7002"/>
                    </a:cubicBezTo>
                    <a:cubicBezTo>
                      <a:pt x="17198" y="7002"/>
                      <a:pt x="17208" y="7000"/>
                      <a:pt x="17219" y="7000"/>
                    </a:cubicBezTo>
                    <a:cubicBezTo>
                      <a:pt x="17234" y="7000"/>
                      <a:pt x="17252" y="7004"/>
                      <a:pt x="17273" y="7026"/>
                    </a:cubicBezTo>
                    <a:cubicBezTo>
                      <a:pt x="17314" y="7059"/>
                      <a:pt x="17315" y="7091"/>
                      <a:pt x="17324" y="7091"/>
                    </a:cubicBezTo>
                    <a:cubicBezTo>
                      <a:pt x="17327" y="7091"/>
                      <a:pt x="17329" y="7089"/>
                      <a:pt x="17333" y="7086"/>
                    </a:cubicBezTo>
                    <a:cubicBezTo>
                      <a:pt x="17337" y="7080"/>
                      <a:pt x="17341" y="7077"/>
                      <a:pt x="17346" y="7077"/>
                    </a:cubicBezTo>
                    <a:cubicBezTo>
                      <a:pt x="17366" y="7077"/>
                      <a:pt x="17392" y="7120"/>
                      <a:pt x="17432" y="7175"/>
                    </a:cubicBezTo>
                    <a:cubicBezTo>
                      <a:pt x="17459" y="7213"/>
                      <a:pt x="17450" y="7227"/>
                      <a:pt x="17435" y="7227"/>
                    </a:cubicBezTo>
                    <a:cubicBezTo>
                      <a:pt x="17423" y="7227"/>
                      <a:pt x="17407" y="7218"/>
                      <a:pt x="17402" y="7205"/>
                    </a:cubicBezTo>
                    <a:cubicBezTo>
                      <a:pt x="17397" y="7197"/>
                      <a:pt x="17394" y="7194"/>
                      <a:pt x="17392" y="7194"/>
                    </a:cubicBezTo>
                    <a:cubicBezTo>
                      <a:pt x="17386" y="7194"/>
                      <a:pt x="17387" y="7220"/>
                      <a:pt x="17372" y="7234"/>
                    </a:cubicBezTo>
                    <a:cubicBezTo>
                      <a:pt x="17368" y="7243"/>
                      <a:pt x="17363" y="7249"/>
                      <a:pt x="17355" y="7249"/>
                    </a:cubicBezTo>
                    <a:cubicBezTo>
                      <a:pt x="17343" y="7249"/>
                      <a:pt x="17326" y="7236"/>
                      <a:pt x="17303" y="7195"/>
                    </a:cubicBezTo>
                    <a:cubicBezTo>
                      <a:pt x="17294" y="7176"/>
                      <a:pt x="17285" y="7169"/>
                      <a:pt x="17277" y="7169"/>
                    </a:cubicBezTo>
                    <a:cubicBezTo>
                      <a:pt x="17251" y="7169"/>
                      <a:pt x="17234" y="7244"/>
                      <a:pt x="17234" y="7244"/>
                    </a:cubicBezTo>
                    <a:cubicBezTo>
                      <a:pt x="17234" y="7244"/>
                      <a:pt x="17214" y="7284"/>
                      <a:pt x="17174" y="7324"/>
                    </a:cubicBezTo>
                    <a:cubicBezTo>
                      <a:pt x="17164" y="7324"/>
                      <a:pt x="17164" y="7334"/>
                      <a:pt x="17174" y="7343"/>
                    </a:cubicBezTo>
                    <a:cubicBezTo>
                      <a:pt x="17065" y="7383"/>
                      <a:pt x="16956" y="7453"/>
                      <a:pt x="16877" y="7462"/>
                    </a:cubicBezTo>
                    <a:cubicBezTo>
                      <a:pt x="16857" y="7383"/>
                      <a:pt x="16847" y="7393"/>
                      <a:pt x="16817" y="7334"/>
                    </a:cubicBezTo>
                    <a:cubicBezTo>
                      <a:pt x="16797" y="7264"/>
                      <a:pt x="16797" y="7195"/>
                      <a:pt x="16768" y="7195"/>
                    </a:cubicBezTo>
                    <a:cubicBezTo>
                      <a:pt x="16761" y="7191"/>
                      <a:pt x="16756" y="7190"/>
                      <a:pt x="16750" y="7190"/>
                    </a:cubicBezTo>
                    <a:cubicBezTo>
                      <a:pt x="16740" y="7190"/>
                      <a:pt x="16731" y="7195"/>
                      <a:pt x="16718" y="7195"/>
                    </a:cubicBezTo>
                    <a:cubicBezTo>
                      <a:pt x="16708" y="7195"/>
                      <a:pt x="16688" y="7205"/>
                      <a:pt x="16678" y="7205"/>
                    </a:cubicBezTo>
                    <a:cubicBezTo>
                      <a:pt x="16678" y="7205"/>
                      <a:pt x="16668" y="7195"/>
                      <a:pt x="16659" y="7185"/>
                    </a:cubicBezTo>
                    <a:cubicBezTo>
                      <a:pt x="16659" y="7169"/>
                      <a:pt x="16659" y="7152"/>
                      <a:pt x="16669" y="7152"/>
                    </a:cubicBezTo>
                    <a:cubicBezTo>
                      <a:pt x="16672" y="7152"/>
                      <a:pt x="16675" y="7153"/>
                      <a:pt x="16678" y="7155"/>
                    </a:cubicBezTo>
                    <a:cubicBezTo>
                      <a:pt x="16698" y="7155"/>
                      <a:pt x="16708" y="7165"/>
                      <a:pt x="16718" y="7165"/>
                    </a:cubicBezTo>
                    <a:cubicBezTo>
                      <a:pt x="16748" y="7165"/>
                      <a:pt x="16758" y="7165"/>
                      <a:pt x="16718" y="7125"/>
                    </a:cubicBezTo>
                    <a:cubicBezTo>
                      <a:pt x="16718" y="7125"/>
                      <a:pt x="16718" y="7125"/>
                      <a:pt x="16718" y="7115"/>
                    </a:cubicBezTo>
                    <a:lnTo>
                      <a:pt x="16708" y="7115"/>
                    </a:lnTo>
                    <a:cubicBezTo>
                      <a:pt x="16698" y="7096"/>
                      <a:pt x="16688" y="7086"/>
                      <a:pt x="16678" y="7076"/>
                    </a:cubicBezTo>
                    <a:cubicBezTo>
                      <a:pt x="16668" y="7076"/>
                      <a:pt x="16668" y="7066"/>
                      <a:pt x="16668" y="7066"/>
                    </a:cubicBezTo>
                    <a:cubicBezTo>
                      <a:pt x="16668" y="7056"/>
                      <a:pt x="16668" y="7056"/>
                      <a:pt x="16668" y="7046"/>
                    </a:cubicBezTo>
                    <a:cubicBezTo>
                      <a:pt x="16678" y="7046"/>
                      <a:pt x="16678" y="7056"/>
                      <a:pt x="16688" y="7056"/>
                    </a:cubicBezTo>
                    <a:cubicBezTo>
                      <a:pt x="16718" y="7086"/>
                      <a:pt x="16758" y="7125"/>
                      <a:pt x="16768" y="7135"/>
                    </a:cubicBezTo>
                    <a:cubicBezTo>
                      <a:pt x="16775" y="7135"/>
                      <a:pt x="16785" y="7139"/>
                      <a:pt x="16793" y="7139"/>
                    </a:cubicBezTo>
                    <a:cubicBezTo>
                      <a:pt x="16805" y="7139"/>
                      <a:pt x="16809" y="7128"/>
                      <a:pt x="16778" y="7066"/>
                    </a:cubicBezTo>
                    <a:cubicBezTo>
                      <a:pt x="16768" y="7036"/>
                      <a:pt x="16758" y="7016"/>
                      <a:pt x="16748" y="7006"/>
                    </a:cubicBezTo>
                    <a:cubicBezTo>
                      <a:pt x="16728" y="6957"/>
                      <a:pt x="16728" y="6947"/>
                      <a:pt x="16718" y="6927"/>
                    </a:cubicBezTo>
                    <a:cubicBezTo>
                      <a:pt x="16718" y="6927"/>
                      <a:pt x="16708" y="6907"/>
                      <a:pt x="16708" y="6897"/>
                    </a:cubicBezTo>
                    <a:cubicBezTo>
                      <a:pt x="16700" y="6873"/>
                      <a:pt x="16692" y="6855"/>
                      <a:pt x="16678" y="6855"/>
                    </a:cubicBezTo>
                    <a:cubicBezTo>
                      <a:pt x="16675" y="6855"/>
                      <a:pt x="16672" y="6856"/>
                      <a:pt x="16668" y="6858"/>
                    </a:cubicBezTo>
                    <a:cubicBezTo>
                      <a:pt x="16649" y="6848"/>
                      <a:pt x="16629" y="6858"/>
                      <a:pt x="16639" y="6828"/>
                    </a:cubicBezTo>
                    <a:lnTo>
                      <a:pt x="16639" y="6828"/>
                    </a:lnTo>
                    <a:cubicBezTo>
                      <a:pt x="16629" y="6838"/>
                      <a:pt x="16609" y="6877"/>
                      <a:pt x="16579" y="6917"/>
                    </a:cubicBezTo>
                    <a:cubicBezTo>
                      <a:pt x="16569" y="6907"/>
                      <a:pt x="16569" y="6907"/>
                      <a:pt x="16559" y="6897"/>
                    </a:cubicBezTo>
                    <a:cubicBezTo>
                      <a:pt x="16550" y="6887"/>
                      <a:pt x="16550" y="6877"/>
                      <a:pt x="16540" y="6868"/>
                    </a:cubicBezTo>
                    <a:cubicBezTo>
                      <a:pt x="16550" y="6858"/>
                      <a:pt x="16550" y="6858"/>
                      <a:pt x="16550" y="6848"/>
                    </a:cubicBezTo>
                    <a:cubicBezTo>
                      <a:pt x="16559" y="6848"/>
                      <a:pt x="16569" y="6838"/>
                      <a:pt x="16579" y="6838"/>
                    </a:cubicBezTo>
                    <a:cubicBezTo>
                      <a:pt x="16607" y="6821"/>
                      <a:pt x="16622" y="6814"/>
                      <a:pt x="16630" y="6814"/>
                    </a:cubicBezTo>
                    <a:cubicBezTo>
                      <a:pt x="16637" y="6814"/>
                      <a:pt x="16639" y="6819"/>
                      <a:pt x="16639" y="6828"/>
                    </a:cubicBezTo>
                    <a:cubicBezTo>
                      <a:pt x="16639" y="6818"/>
                      <a:pt x="16639" y="6818"/>
                      <a:pt x="16639" y="6818"/>
                    </a:cubicBezTo>
                    <a:cubicBezTo>
                      <a:pt x="16649" y="6778"/>
                      <a:pt x="16659" y="6749"/>
                      <a:pt x="16668" y="6739"/>
                    </a:cubicBezTo>
                    <a:cubicBezTo>
                      <a:pt x="16708" y="6778"/>
                      <a:pt x="16728" y="6788"/>
                      <a:pt x="16778" y="6828"/>
                    </a:cubicBezTo>
                    <a:cubicBezTo>
                      <a:pt x="16800" y="6850"/>
                      <a:pt x="16830" y="6860"/>
                      <a:pt x="16850" y="6860"/>
                    </a:cubicBezTo>
                    <a:cubicBezTo>
                      <a:pt x="16873" y="6860"/>
                      <a:pt x="16881" y="6845"/>
                      <a:pt x="16837" y="6818"/>
                    </a:cubicBezTo>
                    <a:cubicBezTo>
                      <a:pt x="16778" y="6788"/>
                      <a:pt x="16748" y="6758"/>
                      <a:pt x="16738" y="6739"/>
                    </a:cubicBezTo>
                    <a:lnTo>
                      <a:pt x="16728" y="6739"/>
                    </a:lnTo>
                    <a:cubicBezTo>
                      <a:pt x="16728" y="6729"/>
                      <a:pt x="16728" y="6729"/>
                      <a:pt x="16728" y="6729"/>
                    </a:cubicBezTo>
                    <a:cubicBezTo>
                      <a:pt x="16728" y="6719"/>
                      <a:pt x="16728" y="6709"/>
                      <a:pt x="16728" y="6699"/>
                    </a:cubicBezTo>
                    <a:close/>
                    <a:moveTo>
                      <a:pt x="8994" y="7343"/>
                    </a:moveTo>
                    <a:cubicBezTo>
                      <a:pt x="8994" y="7363"/>
                      <a:pt x="9004" y="7373"/>
                      <a:pt x="9014" y="7383"/>
                    </a:cubicBezTo>
                    <a:cubicBezTo>
                      <a:pt x="8994" y="7413"/>
                      <a:pt x="8974" y="7443"/>
                      <a:pt x="8944" y="7482"/>
                    </a:cubicBezTo>
                    <a:cubicBezTo>
                      <a:pt x="8935" y="7482"/>
                      <a:pt x="8925" y="7472"/>
                      <a:pt x="8915" y="7462"/>
                    </a:cubicBezTo>
                    <a:cubicBezTo>
                      <a:pt x="8905" y="7433"/>
                      <a:pt x="8895" y="7413"/>
                      <a:pt x="8885" y="7393"/>
                    </a:cubicBezTo>
                    <a:cubicBezTo>
                      <a:pt x="8905" y="7383"/>
                      <a:pt x="8925" y="7373"/>
                      <a:pt x="8944" y="7363"/>
                    </a:cubicBezTo>
                    <a:cubicBezTo>
                      <a:pt x="8964" y="7353"/>
                      <a:pt x="8974" y="7353"/>
                      <a:pt x="8994" y="7343"/>
                    </a:cubicBezTo>
                    <a:close/>
                    <a:moveTo>
                      <a:pt x="2927" y="5539"/>
                    </a:moveTo>
                    <a:cubicBezTo>
                      <a:pt x="2931" y="5539"/>
                      <a:pt x="2940" y="5706"/>
                      <a:pt x="2956" y="5737"/>
                    </a:cubicBezTo>
                    <a:cubicBezTo>
                      <a:pt x="2975" y="5767"/>
                      <a:pt x="2966" y="5846"/>
                      <a:pt x="2975" y="5896"/>
                    </a:cubicBezTo>
                    <a:cubicBezTo>
                      <a:pt x="2975" y="5910"/>
                      <a:pt x="2977" y="5916"/>
                      <a:pt x="2981" y="5916"/>
                    </a:cubicBezTo>
                    <a:cubicBezTo>
                      <a:pt x="2991" y="5916"/>
                      <a:pt x="3017" y="5864"/>
                      <a:pt x="3055" y="5856"/>
                    </a:cubicBezTo>
                    <a:cubicBezTo>
                      <a:pt x="3104" y="5856"/>
                      <a:pt x="3065" y="5856"/>
                      <a:pt x="3045" y="5886"/>
                    </a:cubicBezTo>
                    <a:cubicBezTo>
                      <a:pt x="3015" y="5926"/>
                      <a:pt x="2985" y="6015"/>
                      <a:pt x="2995" y="6025"/>
                    </a:cubicBezTo>
                    <a:cubicBezTo>
                      <a:pt x="3005" y="6035"/>
                      <a:pt x="3015" y="6015"/>
                      <a:pt x="3015" y="6054"/>
                    </a:cubicBezTo>
                    <a:cubicBezTo>
                      <a:pt x="3023" y="6079"/>
                      <a:pt x="3065" y="6097"/>
                      <a:pt x="3096" y="6097"/>
                    </a:cubicBezTo>
                    <a:cubicBezTo>
                      <a:pt x="3103" y="6097"/>
                      <a:pt x="3109" y="6096"/>
                      <a:pt x="3114" y="6094"/>
                    </a:cubicBezTo>
                    <a:cubicBezTo>
                      <a:pt x="3115" y="6094"/>
                      <a:pt x="3116" y="6093"/>
                      <a:pt x="3117" y="6093"/>
                    </a:cubicBezTo>
                    <a:cubicBezTo>
                      <a:pt x="3131" y="6093"/>
                      <a:pt x="3103" y="6194"/>
                      <a:pt x="3065" y="6213"/>
                    </a:cubicBezTo>
                    <a:cubicBezTo>
                      <a:pt x="3039" y="6233"/>
                      <a:pt x="3055" y="6265"/>
                      <a:pt x="3090" y="6265"/>
                    </a:cubicBezTo>
                    <a:cubicBezTo>
                      <a:pt x="3108" y="6265"/>
                      <a:pt x="3130" y="6257"/>
                      <a:pt x="3154" y="6233"/>
                    </a:cubicBezTo>
                    <a:cubicBezTo>
                      <a:pt x="3159" y="6222"/>
                      <a:pt x="3165" y="6217"/>
                      <a:pt x="3171" y="6217"/>
                    </a:cubicBezTo>
                    <a:cubicBezTo>
                      <a:pt x="3187" y="6217"/>
                      <a:pt x="3207" y="6250"/>
                      <a:pt x="3243" y="6292"/>
                    </a:cubicBezTo>
                    <a:cubicBezTo>
                      <a:pt x="3293" y="6352"/>
                      <a:pt x="3184" y="6322"/>
                      <a:pt x="3154" y="6362"/>
                    </a:cubicBezTo>
                    <a:cubicBezTo>
                      <a:pt x="3144" y="6378"/>
                      <a:pt x="3141" y="6384"/>
                      <a:pt x="3138" y="6384"/>
                    </a:cubicBezTo>
                    <a:cubicBezTo>
                      <a:pt x="3134" y="6384"/>
                      <a:pt x="3134" y="6362"/>
                      <a:pt x="3094" y="6362"/>
                    </a:cubicBezTo>
                    <a:cubicBezTo>
                      <a:pt x="3035" y="6362"/>
                      <a:pt x="3084" y="6441"/>
                      <a:pt x="3075" y="6540"/>
                    </a:cubicBezTo>
                    <a:cubicBezTo>
                      <a:pt x="3070" y="6587"/>
                      <a:pt x="3084" y="6602"/>
                      <a:pt x="3100" y="6602"/>
                    </a:cubicBezTo>
                    <a:cubicBezTo>
                      <a:pt x="3123" y="6602"/>
                      <a:pt x="3150" y="6573"/>
                      <a:pt x="3144" y="6550"/>
                    </a:cubicBezTo>
                    <a:cubicBezTo>
                      <a:pt x="3124" y="6511"/>
                      <a:pt x="3104" y="6520"/>
                      <a:pt x="3194" y="6481"/>
                    </a:cubicBezTo>
                    <a:cubicBezTo>
                      <a:pt x="3216" y="6469"/>
                      <a:pt x="3226" y="6465"/>
                      <a:pt x="3228" y="6465"/>
                    </a:cubicBezTo>
                    <a:cubicBezTo>
                      <a:pt x="3232" y="6465"/>
                      <a:pt x="3188" y="6495"/>
                      <a:pt x="3174" y="6530"/>
                    </a:cubicBezTo>
                    <a:cubicBezTo>
                      <a:pt x="3166" y="6570"/>
                      <a:pt x="3195" y="6609"/>
                      <a:pt x="3223" y="6609"/>
                    </a:cubicBezTo>
                    <a:cubicBezTo>
                      <a:pt x="3230" y="6609"/>
                      <a:pt x="3237" y="6606"/>
                      <a:pt x="3243" y="6600"/>
                    </a:cubicBezTo>
                    <a:cubicBezTo>
                      <a:pt x="3254" y="6586"/>
                      <a:pt x="3264" y="6579"/>
                      <a:pt x="3274" y="6579"/>
                    </a:cubicBezTo>
                    <a:cubicBezTo>
                      <a:pt x="3291" y="6579"/>
                      <a:pt x="3306" y="6601"/>
                      <a:pt x="3313" y="6639"/>
                    </a:cubicBezTo>
                    <a:cubicBezTo>
                      <a:pt x="3317" y="6654"/>
                      <a:pt x="3319" y="6659"/>
                      <a:pt x="3318" y="6659"/>
                    </a:cubicBezTo>
                    <a:cubicBezTo>
                      <a:pt x="3315" y="6659"/>
                      <a:pt x="3301" y="6635"/>
                      <a:pt x="3288" y="6635"/>
                    </a:cubicBezTo>
                    <a:cubicBezTo>
                      <a:pt x="3282" y="6635"/>
                      <a:pt x="3277" y="6639"/>
                      <a:pt x="3273" y="6649"/>
                    </a:cubicBezTo>
                    <a:cubicBezTo>
                      <a:pt x="3260" y="6688"/>
                      <a:pt x="3231" y="6705"/>
                      <a:pt x="3207" y="6705"/>
                    </a:cubicBezTo>
                    <a:cubicBezTo>
                      <a:pt x="3193" y="6705"/>
                      <a:pt x="3181" y="6700"/>
                      <a:pt x="3174" y="6689"/>
                    </a:cubicBezTo>
                    <a:cubicBezTo>
                      <a:pt x="3166" y="6684"/>
                      <a:pt x="3158" y="6681"/>
                      <a:pt x="3151" y="6681"/>
                    </a:cubicBezTo>
                    <a:cubicBezTo>
                      <a:pt x="3131" y="6681"/>
                      <a:pt x="3108" y="6700"/>
                      <a:pt x="3065" y="6729"/>
                    </a:cubicBezTo>
                    <a:cubicBezTo>
                      <a:pt x="2995" y="6768"/>
                      <a:pt x="3094" y="6808"/>
                      <a:pt x="3124" y="6828"/>
                    </a:cubicBezTo>
                    <a:cubicBezTo>
                      <a:pt x="3134" y="6838"/>
                      <a:pt x="3143" y="6840"/>
                      <a:pt x="3152" y="6840"/>
                    </a:cubicBezTo>
                    <a:cubicBezTo>
                      <a:pt x="3159" y="6840"/>
                      <a:pt x="3167" y="6839"/>
                      <a:pt x="3176" y="6839"/>
                    </a:cubicBezTo>
                    <a:cubicBezTo>
                      <a:pt x="3188" y="6839"/>
                      <a:pt x="3203" y="6842"/>
                      <a:pt x="3223" y="6858"/>
                    </a:cubicBezTo>
                    <a:cubicBezTo>
                      <a:pt x="3243" y="6877"/>
                      <a:pt x="3253" y="6887"/>
                      <a:pt x="3263" y="6897"/>
                    </a:cubicBezTo>
                    <a:cubicBezTo>
                      <a:pt x="3203" y="6967"/>
                      <a:pt x="3203" y="7006"/>
                      <a:pt x="3233" y="7026"/>
                    </a:cubicBezTo>
                    <a:cubicBezTo>
                      <a:pt x="3203" y="7036"/>
                      <a:pt x="3184" y="7105"/>
                      <a:pt x="3184" y="7105"/>
                    </a:cubicBezTo>
                    <a:cubicBezTo>
                      <a:pt x="3184" y="7105"/>
                      <a:pt x="3164" y="7155"/>
                      <a:pt x="3124" y="7185"/>
                    </a:cubicBezTo>
                    <a:cubicBezTo>
                      <a:pt x="3084" y="7215"/>
                      <a:pt x="3213" y="7234"/>
                      <a:pt x="3253" y="7234"/>
                    </a:cubicBezTo>
                    <a:cubicBezTo>
                      <a:pt x="3283" y="7244"/>
                      <a:pt x="3233" y="7284"/>
                      <a:pt x="3263" y="7314"/>
                    </a:cubicBezTo>
                    <a:cubicBezTo>
                      <a:pt x="3268" y="7318"/>
                      <a:pt x="3273" y="7320"/>
                      <a:pt x="3279" y="7320"/>
                    </a:cubicBezTo>
                    <a:cubicBezTo>
                      <a:pt x="3311" y="7320"/>
                      <a:pt x="3360" y="7263"/>
                      <a:pt x="3402" y="7254"/>
                    </a:cubicBezTo>
                    <a:cubicBezTo>
                      <a:pt x="3418" y="7251"/>
                      <a:pt x="3432" y="7249"/>
                      <a:pt x="3443" y="7249"/>
                    </a:cubicBezTo>
                    <a:cubicBezTo>
                      <a:pt x="3466" y="7249"/>
                      <a:pt x="3481" y="7258"/>
                      <a:pt x="3501" y="7284"/>
                    </a:cubicBezTo>
                    <a:cubicBezTo>
                      <a:pt x="3511" y="7284"/>
                      <a:pt x="3511" y="7294"/>
                      <a:pt x="3521" y="7304"/>
                    </a:cubicBezTo>
                    <a:cubicBezTo>
                      <a:pt x="3541" y="7324"/>
                      <a:pt x="3541" y="7353"/>
                      <a:pt x="3531" y="7363"/>
                    </a:cubicBezTo>
                    <a:cubicBezTo>
                      <a:pt x="3524" y="7382"/>
                      <a:pt x="3510" y="7393"/>
                      <a:pt x="3489" y="7393"/>
                    </a:cubicBezTo>
                    <a:cubicBezTo>
                      <a:pt x="3478" y="7393"/>
                      <a:pt x="3465" y="7390"/>
                      <a:pt x="3451" y="7383"/>
                    </a:cubicBezTo>
                    <a:cubicBezTo>
                      <a:pt x="3439" y="7378"/>
                      <a:pt x="3430" y="7376"/>
                      <a:pt x="3424" y="7376"/>
                    </a:cubicBezTo>
                    <a:cubicBezTo>
                      <a:pt x="3391" y="7376"/>
                      <a:pt x="3412" y="7426"/>
                      <a:pt x="3412" y="7443"/>
                    </a:cubicBezTo>
                    <a:cubicBezTo>
                      <a:pt x="3412" y="7443"/>
                      <a:pt x="3422" y="7453"/>
                      <a:pt x="3432" y="7453"/>
                    </a:cubicBezTo>
                    <a:cubicBezTo>
                      <a:pt x="3451" y="7462"/>
                      <a:pt x="3491" y="7472"/>
                      <a:pt x="3541" y="7512"/>
                    </a:cubicBezTo>
                    <a:cubicBezTo>
                      <a:pt x="3541" y="7512"/>
                      <a:pt x="3541" y="7522"/>
                      <a:pt x="3551" y="7522"/>
                    </a:cubicBezTo>
                    <a:cubicBezTo>
                      <a:pt x="3584" y="7555"/>
                      <a:pt x="3563" y="7580"/>
                      <a:pt x="3531" y="7580"/>
                    </a:cubicBezTo>
                    <a:cubicBezTo>
                      <a:pt x="3515" y="7580"/>
                      <a:pt x="3497" y="7574"/>
                      <a:pt x="3481" y="7562"/>
                    </a:cubicBezTo>
                    <a:cubicBezTo>
                      <a:pt x="3460" y="7536"/>
                      <a:pt x="3440" y="7534"/>
                      <a:pt x="3422" y="7534"/>
                    </a:cubicBezTo>
                    <a:cubicBezTo>
                      <a:pt x="3419" y="7534"/>
                      <a:pt x="3416" y="7534"/>
                      <a:pt x="3413" y="7534"/>
                    </a:cubicBezTo>
                    <a:cubicBezTo>
                      <a:pt x="3392" y="7534"/>
                      <a:pt x="3372" y="7532"/>
                      <a:pt x="3352" y="7492"/>
                    </a:cubicBezTo>
                    <a:cubicBezTo>
                      <a:pt x="3327" y="7453"/>
                      <a:pt x="3310" y="7435"/>
                      <a:pt x="3301" y="7435"/>
                    </a:cubicBezTo>
                    <a:cubicBezTo>
                      <a:pt x="3293" y="7435"/>
                      <a:pt x="3293" y="7453"/>
                      <a:pt x="3303" y="7482"/>
                    </a:cubicBezTo>
                    <a:cubicBezTo>
                      <a:pt x="3307" y="7505"/>
                      <a:pt x="3299" y="7517"/>
                      <a:pt x="3285" y="7517"/>
                    </a:cubicBezTo>
                    <a:cubicBezTo>
                      <a:pt x="3269" y="7517"/>
                      <a:pt x="3245" y="7500"/>
                      <a:pt x="3223" y="7462"/>
                    </a:cubicBezTo>
                    <a:cubicBezTo>
                      <a:pt x="3184" y="7403"/>
                      <a:pt x="3203" y="7363"/>
                      <a:pt x="3154" y="7343"/>
                    </a:cubicBezTo>
                    <a:cubicBezTo>
                      <a:pt x="3148" y="7340"/>
                      <a:pt x="3144" y="7339"/>
                      <a:pt x="3141" y="7339"/>
                    </a:cubicBezTo>
                    <a:cubicBezTo>
                      <a:pt x="3113" y="7339"/>
                      <a:pt x="3144" y="7436"/>
                      <a:pt x="3144" y="7462"/>
                    </a:cubicBezTo>
                    <a:cubicBezTo>
                      <a:pt x="3144" y="7472"/>
                      <a:pt x="3144" y="7492"/>
                      <a:pt x="3154" y="7502"/>
                    </a:cubicBezTo>
                    <a:cubicBezTo>
                      <a:pt x="3133" y="7499"/>
                      <a:pt x="3113" y="7498"/>
                      <a:pt x="3094" y="7498"/>
                    </a:cubicBezTo>
                    <a:cubicBezTo>
                      <a:pt x="2982" y="7498"/>
                      <a:pt x="2888" y="7544"/>
                      <a:pt x="2787" y="7611"/>
                    </a:cubicBezTo>
                    <a:cubicBezTo>
                      <a:pt x="2767" y="7601"/>
                      <a:pt x="2737" y="7591"/>
                      <a:pt x="2708" y="7591"/>
                    </a:cubicBezTo>
                    <a:cubicBezTo>
                      <a:pt x="2688" y="7601"/>
                      <a:pt x="2658" y="7611"/>
                      <a:pt x="2638" y="7611"/>
                    </a:cubicBezTo>
                    <a:cubicBezTo>
                      <a:pt x="2638" y="7601"/>
                      <a:pt x="2638" y="7601"/>
                      <a:pt x="2638" y="7591"/>
                    </a:cubicBezTo>
                    <a:cubicBezTo>
                      <a:pt x="2628" y="7552"/>
                      <a:pt x="2628" y="7532"/>
                      <a:pt x="2628" y="7522"/>
                    </a:cubicBezTo>
                    <a:cubicBezTo>
                      <a:pt x="2628" y="7512"/>
                      <a:pt x="2628" y="7502"/>
                      <a:pt x="2628" y="7482"/>
                    </a:cubicBezTo>
                    <a:cubicBezTo>
                      <a:pt x="2628" y="7482"/>
                      <a:pt x="2628" y="7472"/>
                      <a:pt x="2638" y="7472"/>
                    </a:cubicBezTo>
                    <a:cubicBezTo>
                      <a:pt x="2638" y="7482"/>
                      <a:pt x="2648" y="7492"/>
                      <a:pt x="2658" y="7502"/>
                    </a:cubicBezTo>
                    <a:cubicBezTo>
                      <a:pt x="2718" y="7482"/>
                      <a:pt x="2737" y="7482"/>
                      <a:pt x="2737" y="7453"/>
                    </a:cubicBezTo>
                    <a:cubicBezTo>
                      <a:pt x="2737" y="7426"/>
                      <a:pt x="2730" y="7360"/>
                      <a:pt x="2693" y="7360"/>
                    </a:cubicBezTo>
                    <a:cubicBezTo>
                      <a:pt x="2688" y="7360"/>
                      <a:pt x="2683" y="7361"/>
                      <a:pt x="2678" y="7363"/>
                    </a:cubicBezTo>
                    <a:cubicBezTo>
                      <a:pt x="2648" y="7383"/>
                      <a:pt x="2648" y="7383"/>
                      <a:pt x="2638" y="7403"/>
                    </a:cubicBezTo>
                    <a:cubicBezTo>
                      <a:pt x="2618" y="7383"/>
                      <a:pt x="2599" y="7373"/>
                      <a:pt x="2589" y="7373"/>
                    </a:cubicBezTo>
                    <a:cubicBezTo>
                      <a:pt x="2579" y="7343"/>
                      <a:pt x="2569" y="7304"/>
                      <a:pt x="2569" y="7284"/>
                    </a:cubicBezTo>
                    <a:cubicBezTo>
                      <a:pt x="2579" y="7274"/>
                      <a:pt x="2589" y="7254"/>
                      <a:pt x="2599" y="7254"/>
                    </a:cubicBezTo>
                    <a:cubicBezTo>
                      <a:pt x="2609" y="7234"/>
                      <a:pt x="2628" y="7234"/>
                      <a:pt x="2648" y="7224"/>
                    </a:cubicBezTo>
                    <a:cubicBezTo>
                      <a:pt x="2678" y="7224"/>
                      <a:pt x="2737" y="7195"/>
                      <a:pt x="2698" y="7165"/>
                    </a:cubicBezTo>
                    <a:cubicBezTo>
                      <a:pt x="2658" y="7135"/>
                      <a:pt x="2638" y="7076"/>
                      <a:pt x="2638" y="7056"/>
                    </a:cubicBezTo>
                    <a:cubicBezTo>
                      <a:pt x="2628" y="7056"/>
                      <a:pt x="2628" y="7046"/>
                      <a:pt x="2628" y="7046"/>
                    </a:cubicBezTo>
                    <a:cubicBezTo>
                      <a:pt x="2628" y="7046"/>
                      <a:pt x="2628" y="7016"/>
                      <a:pt x="2628" y="6996"/>
                    </a:cubicBezTo>
                    <a:cubicBezTo>
                      <a:pt x="2618" y="6986"/>
                      <a:pt x="2609" y="6977"/>
                      <a:pt x="2609" y="6977"/>
                    </a:cubicBezTo>
                    <a:cubicBezTo>
                      <a:pt x="2599" y="6977"/>
                      <a:pt x="2599" y="6986"/>
                      <a:pt x="2599" y="6986"/>
                    </a:cubicBezTo>
                    <a:cubicBezTo>
                      <a:pt x="2589" y="7006"/>
                      <a:pt x="2579" y="7016"/>
                      <a:pt x="2579" y="7026"/>
                    </a:cubicBezTo>
                    <a:cubicBezTo>
                      <a:pt x="2569" y="7046"/>
                      <a:pt x="2559" y="7056"/>
                      <a:pt x="2549" y="7066"/>
                    </a:cubicBezTo>
                    <a:lnTo>
                      <a:pt x="2529" y="7066"/>
                    </a:lnTo>
                    <a:cubicBezTo>
                      <a:pt x="2519" y="7076"/>
                      <a:pt x="2509" y="7076"/>
                      <a:pt x="2499" y="7076"/>
                    </a:cubicBezTo>
                    <a:cubicBezTo>
                      <a:pt x="2499" y="7063"/>
                      <a:pt x="2499" y="7051"/>
                      <a:pt x="2497" y="7051"/>
                    </a:cubicBezTo>
                    <a:cubicBezTo>
                      <a:pt x="2496" y="7051"/>
                      <a:pt x="2493" y="7055"/>
                      <a:pt x="2490" y="7066"/>
                    </a:cubicBezTo>
                    <a:cubicBezTo>
                      <a:pt x="2480" y="7081"/>
                      <a:pt x="2465" y="7088"/>
                      <a:pt x="2452" y="7088"/>
                    </a:cubicBezTo>
                    <a:cubicBezTo>
                      <a:pt x="2440" y="7088"/>
                      <a:pt x="2430" y="7081"/>
                      <a:pt x="2430" y="7066"/>
                    </a:cubicBezTo>
                    <a:cubicBezTo>
                      <a:pt x="2440" y="7056"/>
                      <a:pt x="2440" y="7046"/>
                      <a:pt x="2450" y="7026"/>
                    </a:cubicBezTo>
                    <a:cubicBezTo>
                      <a:pt x="2460" y="7016"/>
                      <a:pt x="2480" y="6996"/>
                      <a:pt x="2490" y="6986"/>
                    </a:cubicBezTo>
                    <a:cubicBezTo>
                      <a:pt x="2509" y="6957"/>
                      <a:pt x="2589" y="6986"/>
                      <a:pt x="2539" y="6947"/>
                    </a:cubicBezTo>
                    <a:cubicBezTo>
                      <a:pt x="2539" y="6937"/>
                      <a:pt x="2529" y="6937"/>
                      <a:pt x="2519" y="6937"/>
                    </a:cubicBezTo>
                    <a:cubicBezTo>
                      <a:pt x="2529" y="6937"/>
                      <a:pt x="2529" y="6937"/>
                      <a:pt x="2529" y="6927"/>
                    </a:cubicBezTo>
                    <a:cubicBezTo>
                      <a:pt x="2519" y="6917"/>
                      <a:pt x="2499" y="6907"/>
                      <a:pt x="2490" y="6907"/>
                    </a:cubicBezTo>
                    <a:cubicBezTo>
                      <a:pt x="2499" y="6887"/>
                      <a:pt x="2509" y="6868"/>
                      <a:pt x="2519" y="6838"/>
                    </a:cubicBezTo>
                    <a:cubicBezTo>
                      <a:pt x="2529" y="6838"/>
                      <a:pt x="2529" y="6838"/>
                      <a:pt x="2529" y="6828"/>
                    </a:cubicBezTo>
                    <a:cubicBezTo>
                      <a:pt x="2539" y="6848"/>
                      <a:pt x="2549" y="6868"/>
                      <a:pt x="2579" y="6897"/>
                    </a:cubicBezTo>
                    <a:cubicBezTo>
                      <a:pt x="2569" y="6907"/>
                      <a:pt x="2559" y="6917"/>
                      <a:pt x="2559" y="6927"/>
                    </a:cubicBezTo>
                    <a:cubicBezTo>
                      <a:pt x="2563" y="6933"/>
                      <a:pt x="2566" y="6936"/>
                      <a:pt x="2568" y="6936"/>
                    </a:cubicBezTo>
                    <a:cubicBezTo>
                      <a:pt x="2578" y="6936"/>
                      <a:pt x="2581" y="6897"/>
                      <a:pt x="2628" y="6858"/>
                    </a:cubicBezTo>
                    <a:cubicBezTo>
                      <a:pt x="2648" y="6842"/>
                      <a:pt x="2665" y="6839"/>
                      <a:pt x="2680" y="6839"/>
                    </a:cubicBezTo>
                    <a:cubicBezTo>
                      <a:pt x="2689" y="6839"/>
                      <a:pt x="2698" y="6840"/>
                      <a:pt x="2707" y="6840"/>
                    </a:cubicBezTo>
                    <a:cubicBezTo>
                      <a:pt x="2718" y="6840"/>
                      <a:pt x="2728" y="6838"/>
                      <a:pt x="2737" y="6828"/>
                    </a:cubicBezTo>
                    <a:cubicBezTo>
                      <a:pt x="2757" y="6808"/>
                      <a:pt x="2856" y="6768"/>
                      <a:pt x="2797" y="6729"/>
                    </a:cubicBezTo>
                    <a:cubicBezTo>
                      <a:pt x="2746" y="6700"/>
                      <a:pt x="2722" y="6681"/>
                      <a:pt x="2705" y="6681"/>
                    </a:cubicBezTo>
                    <a:cubicBezTo>
                      <a:pt x="2699" y="6681"/>
                      <a:pt x="2693" y="6684"/>
                      <a:pt x="2688" y="6689"/>
                    </a:cubicBezTo>
                    <a:cubicBezTo>
                      <a:pt x="2668" y="6709"/>
                      <a:pt x="2636" y="6732"/>
                      <a:pt x="2613" y="6732"/>
                    </a:cubicBezTo>
                    <a:cubicBezTo>
                      <a:pt x="2601" y="6732"/>
                      <a:pt x="2592" y="6726"/>
                      <a:pt x="2589" y="6709"/>
                    </a:cubicBezTo>
                    <a:cubicBezTo>
                      <a:pt x="2569" y="6649"/>
                      <a:pt x="2519" y="6699"/>
                      <a:pt x="2539" y="6639"/>
                    </a:cubicBezTo>
                    <a:cubicBezTo>
                      <a:pt x="2547" y="6593"/>
                      <a:pt x="2566" y="6547"/>
                      <a:pt x="2589" y="6547"/>
                    </a:cubicBezTo>
                    <a:cubicBezTo>
                      <a:pt x="2595" y="6547"/>
                      <a:pt x="2602" y="6551"/>
                      <a:pt x="2609" y="6560"/>
                    </a:cubicBezTo>
                    <a:cubicBezTo>
                      <a:pt x="2623" y="6575"/>
                      <a:pt x="2636" y="6585"/>
                      <a:pt x="2643" y="6585"/>
                    </a:cubicBezTo>
                    <a:cubicBezTo>
                      <a:pt x="2651" y="6585"/>
                      <a:pt x="2653" y="6575"/>
                      <a:pt x="2648" y="6550"/>
                    </a:cubicBezTo>
                    <a:cubicBezTo>
                      <a:pt x="2632" y="6509"/>
                      <a:pt x="2561" y="6441"/>
                      <a:pt x="2588" y="6441"/>
                    </a:cubicBezTo>
                    <a:cubicBezTo>
                      <a:pt x="2593" y="6441"/>
                      <a:pt x="2603" y="6444"/>
                      <a:pt x="2618" y="6451"/>
                    </a:cubicBezTo>
                    <a:cubicBezTo>
                      <a:pt x="2698" y="6491"/>
                      <a:pt x="2728" y="6511"/>
                      <a:pt x="2718" y="6550"/>
                    </a:cubicBezTo>
                    <a:cubicBezTo>
                      <a:pt x="2712" y="6573"/>
                      <a:pt x="2739" y="6602"/>
                      <a:pt x="2761" y="6602"/>
                    </a:cubicBezTo>
                    <a:cubicBezTo>
                      <a:pt x="2778" y="6602"/>
                      <a:pt x="2791" y="6587"/>
                      <a:pt x="2787" y="6540"/>
                    </a:cubicBezTo>
                    <a:cubicBezTo>
                      <a:pt x="2767" y="6441"/>
                      <a:pt x="2787" y="6372"/>
                      <a:pt x="2728" y="6372"/>
                    </a:cubicBezTo>
                    <a:cubicBezTo>
                      <a:pt x="2668" y="6372"/>
                      <a:pt x="2688" y="6362"/>
                      <a:pt x="2658" y="6312"/>
                    </a:cubicBezTo>
                    <a:cubicBezTo>
                      <a:pt x="2648" y="6302"/>
                      <a:pt x="2638" y="6302"/>
                      <a:pt x="2628" y="6302"/>
                    </a:cubicBezTo>
                    <a:cubicBezTo>
                      <a:pt x="2599" y="6292"/>
                      <a:pt x="2559" y="6302"/>
                      <a:pt x="2599" y="6263"/>
                    </a:cubicBezTo>
                    <a:cubicBezTo>
                      <a:pt x="2599" y="6253"/>
                      <a:pt x="2609" y="6253"/>
                      <a:pt x="2609" y="6253"/>
                    </a:cubicBezTo>
                    <a:cubicBezTo>
                      <a:pt x="2609" y="6253"/>
                      <a:pt x="2609" y="6243"/>
                      <a:pt x="2609" y="6243"/>
                    </a:cubicBezTo>
                    <a:lnTo>
                      <a:pt x="2618" y="6243"/>
                    </a:lnTo>
                    <a:cubicBezTo>
                      <a:pt x="2625" y="6240"/>
                      <a:pt x="2631" y="6238"/>
                      <a:pt x="2637" y="6238"/>
                    </a:cubicBezTo>
                    <a:cubicBezTo>
                      <a:pt x="2665" y="6238"/>
                      <a:pt x="2683" y="6273"/>
                      <a:pt x="2708" y="6273"/>
                    </a:cubicBezTo>
                    <a:cubicBezTo>
                      <a:pt x="2737" y="6273"/>
                      <a:pt x="2767" y="6183"/>
                      <a:pt x="2737" y="6164"/>
                    </a:cubicBezTo>
                    <a:cubicBezTo>
                      <a:pt x="2705" y="6139"/>
                      <a:pt x="2719" y="6121"/>
                      <a:pt x="2736" y="6121"/>
                    </a:cubicBezTo>
                    <a:cubicBezTo>
                      <a:pt x="2740" y="6121"/>
                      <a:pt x="2744" y="6122"/>
                      <a:pt x="2747" y="6124"/>
                    </a:cubicBezTo>
                    <a:cubicBezTo>
                      <a:pt x="2754" y="6126"/>
                      <a:pt x="2763" y="6127"/>
                      <a:pt x="2771" y="6127"/>
                    </a:cubicBezTo>
                    <a:cubicBezTo>
                      <a:pt x="2797" y="6127"/>
                      <a:pt x="2822" y="6114"/>
                      <a:pt x="2807" y="6084"/>
                    </a:cubicBezTo>
                    <a:cubicBezTo>
                      <a:pt x="2787" y="6025"/>
                      <a:pt x="2856" y="6005"/>
                      <a:pt x="2856" y="5995"/>
                    </a:cubicBezTo>
                    <a:cubicBezTo>
                      <a:pt x="2866" y="5985"/>
                      <a:pt x="2837" y="5945"/>
                      <a:pt x="2807" y="5945"/>
                    </a:cubicBezTo>
                    <a:cubicBezTo>
                      <a:pt x="2789" y="5945"/>
                      <a:pt x="2764" y="5914"/>
                      <a:pt x="2786" y="5914"/>
                    </a:cubicBezTo>
                    <a:cubicBezTo>
                      <a:pt x="2789" y="5914"/>
                      <a:pt x="2793" y="5915"/>
                      <a:pt x="2797" y="5916"/>
                    </a:cubicBezTo>
                    <a:cubicBezTo>
                      <a:pt x="2825" y="5921"/>
                      <a:pt x="2844" y="5934"/>
                      <a:pt x="2855" y="5934"/>
                    </a:cubicBezTo>
                    <a:cubicBezTo>
                      <a:pt x="2863" y="5934"/>
                      <a:pt x="2866" y="5927"/>
                      <a:pt x="2866" y="5906"/>
                    </a:cubicBezTo>
                    <a:cubicBezTo>
                      <a:pt x="2876" y="5846"/>
                      <a:pt x="2856" y="5846"/>
                      <a:pt x="2876" y="5807"/>
                    </a:cubicBezTo>
                    <a:cubicBezTo>
                      <a:pt x="2891" y="5784"/>
                      <a:pt x="2912" y="5643"/>
                      <a:pt x="2921" y="5643"/>
                    </a:cubicBezTo>
                    <a:cubicBezTo>
                      <a:pt x="2924" y="5643"/>
                      <a:pt x="2926" y="5658"/>
                      <a:pt x="2926" y="5697"/>
                    </a:cubicBezTo>
                    <a:lnTo>
                      <a:pt x="2926" y="5588"/>
                    </a:lnTo>
                    <a:cubicBezTo>
                      <a:pt x="2926" y="5553"/>
                      <a:pt x="2926" y="5539"/>
                      <a:pt x="2927" y="5539"/>
                    </a:cubicBezTo>
                    <a:close/>
                    <a:moveTo>
                      <a:pt x="6938" y="6701"/>
                    </a:moveTo>
                    <a:cubicBezTo>
                      <a:pt x="7005" y="6701"/>
                      <a:pt x="6932" y="6934"/>
                      <a:pt x="6932" y="6996"/>
                    </a:cubicBezTo>
                    <a:cubicBezTo>
                      <a:pt x="6932" y="7066"/>
                      <a:pt x="6951" y="7135"/>
                      <a:pt x="6823" y="7165"/>
                    </a:cubicBezTo>
                    <a:cubicBezTo>
                      <a:pt x="6684" y="7205"/>
                      <a:pt x="6723" y="7334"/>
                      <a:pt x="6634" y="7482"/>
                    </a:cubicBezTo>
                    <a:cubicBezTo>
                      <a:pt x="6624" y="7492"/>
                      <a:pt x="6624" y="7502"/>
                      <a:pt x="6614" y="7512"/>
                    </a:cubicBezTo>
                    <a:cubicBezTo>
                      <a:pt x="6604" y="7522"/>
                      <a:pt x="6585" y="7522"/>
                      <a:pt x="6575" y="7532"/>
                    </a:cubicBezTo>
                    <a:cubicBezTo>
                      <a:pt x="6535" y="7522"/>
                      <a:pt x="6505" y="7403"/>
                      <a:pt x="6436" y="7314"/>
                    </a:cubicBezTo>
                    <a:cubicBezTo>
                      <a:pt x="6419" y="7294"/>
                      <a:pt x="6404" y="7285"/>
                      <a:pt x="6391" y="7285"/>
                    </a:cubicBezTo>
                    <a:cubicBezTo>
                      <a:pt x="6320" y="7285"/>
                      <a:pt x="6299" y="7544"/>
                      <a:pt x="6257" y="7611"/>
                    </a:cubicBezTo>
                    <a:cubicBezTo>
                      <a:pt x="6257" y="7621"/>
                      <a:pt x="6247" y="7621"/>
                      <a:pt x="6247" y="7631"/>
                    </a:cubicBezTo>
                    <a:cubicBezTo>
                      <a:pt x="6238" y="7621"/>
                      <a:pt x="6238" y="7621"/>
                      <a:pt x="6228" y="7621"/>
                    </a:cubicBezTo>
                    <a:cubicBezTo>
                      <a:pt x="6128" y="7542"/>
                      <a:pt x="6307" y="7443"/>
                      <a:pt x="6178" y="7423"/>
                    </a:cubicBezTo>
                    <a:cubicBezTo>
                      <a:pt x="6099" y="7413"/>
                      <a:pt x="5920" y="7403"/>
                      <a:pt x="5801" y="7373"/>
                    </a:cubicBezTo>
                    <a:lnTo>
                      <a:pt x="5831" y="7373"/>
                    </a:lnTo>
                    <a:cubicBezTo>
                      <a:pt x="5853" y="7382"/>
                      <a:pt x="5874" y="7387"/>
                      <a:pt x="5886" y="7387"/>
                    </a:cubicBezTo>
                    <a:cubicBezTo>
                      <a:pt x="5900" y="7387"/>
                      <a:pt x="5902" y="7380"/>
                      <a:pt x="5881" y="7363"/>
                    </a:cubicBezTo>
                    <a:cubicBezTo>
                      <a:pt x="5851" y="7324"/>
                      <a:pt x="5821" y="7304"/>
                      <a:pt x="5781" y="7304"/>
                    </a:cubicBezTo>
                    <a:cubicBezTo>
                      <a:pt x="5752" y="7314"/>
                      <a:pt x="5722" y="7324"/>
                      <a:pt x="5692" y="7324"/>
                    </a:cubicBezTo>
                    <a:cubicBezTo>
                      <a:pt x="5692" y="7314"/>
                      <a:pt x="5702" y="7304"/>
                      <a:pt x="5722" y="7284"/>
                    </a:cubicBezTo>
                    <a:cubicBezTo>
                      <a:pt x="5861" y="7195"/>
                      <a:pt x="5950" y="7076"/>
                      <a:pt x="5950" y="7076"/>
                    </a:cubicBezTo>
                    <a:cubicBezTo>
                      <a:pt x="5950" y="7076"/>
                      <a:pt x="6028" y="6849"/>
                      <a:pt x="6136" y="6849"/>
                    </a:cubicBezTo>
                    <a:cubicBezTo>
                      <a:pt x="6168" y="6849"/>
                      <a:pt x="6202" y="6868"/>
                      <a:pt x="6238" y="6917"/>
                    </a:cubicBezTo>
                    <a:cubicBezTo>
                      <a:pt x="6247" y="6937"/>
                      <a:pt x="6257" y="6947"/>
                      <a:pt x="6277" y="6967"/>
                    </a:cubicBezTo>
                    <a:cubicBezTo>
                      <a:pt x="6238" y="6996"/>
                      <a:pt x="6128" y="7006"/>
                      <a:pt x="5970" y="7125"/>
                    </a:cubicBezTo>
                    <a:cubicBezTo>
                      <a:pt x="5836" y="7219"/>
                      <a:pt x="5878" y="7294"/>
                      <a:pt x="5962" y="7294"/>
                    </a:cubicBezTo>
                    <a:cubicBezTo>
                      <a:pt x="6003" y="7294"/>
                      <a:pt x="6053" y="7276"/>
                      <a:pt x="6099" y="7234"/>
                    </a:cubicBezTo>
                    <a:cubicBezTo>
                      <a:pt x="6228" y="7115"/>
                      <a:pt x="6327" y="7254"/>
                      <a:pt x="6426" y="7086"/>
                    </a:cubicBezTo>
                    <a:cubicBezTo>
                      <a:pt x="6433" y="7087"/>
                      <a:pt x="6440" y="7088"/>
                      <a:pt x="6447" y="7088"/>
                    </a:cubicBezTo>
                    <a:cubicBezTo>
                      <a:pt x="6477" y="7088"/>
                      <a:pt x="6501" y="7072"/>
                      <a:pt x="6525" y="7056"/>
                    </a:cubicBezTo>
                    <a:cubicBezTo>
                      <a:pt x="6545" y="7026"/>
                      <a:pt x="6555" y="6996"/>
                      <a:pt x="6565" y="6967"/>
                    </a:cubicBezTo>
                    <a:lnTo>
                      <a:pt x="6565" y="6967"/>
                    </a:lnTo>
                    <a:cubicBezTo>
                      <a:pt x="6565" y="6986"/>
                      <a:pt x="6565" y="7016"/>
                      <a:pt x="6555" y="7046"/>
                    </a:cubicBezTo>
                    <a:cubicBezTo>
                      <a:pt x="6536" y="7107"/>
                      <a:pt x="6551" y="7137"/>
                      <a:pt x="6581" y="7137"/>
                    </a:cubicBezTo>
                    <a:cubicBezTo>
                      <a:pt x="6616" y="7137"/>
                      <a:pt x="6671" y="7099"/>
                      <a:pt x="6723" y="7026"/>
                    </a:cubicBezTo>
                    <a:cubicBezTo>
                      <a:pt x="6731" y="7027"/>
                      <a:pt x="6738" y="7028"/>
                      <a:pt x="6745" y="7028"/>
                    </a:cubicBezTo>
                    <a:cubicBezTo>
                      <a:pt x="6795" y="7028"/>
                      <a:pt x="6834" y="6995"/>
                      <a:pt x="6773" y="6917"/>
                    </a:cubicBezTo>
                    <a:cubicBezTo>
                      <a:pt x="6813" y="6818"/>
                      <a:pt x="6813" y="6758"/>
                      <a:pt x="6912" y="6709"/>
                    </a:cubicBezTo>
                    <a:cubicBezTo>
                      <a:pt x="6922" y="6703"/>
                      <a:pt x="6931" y="6701"/>
                      <a:pt x="6938" y="6701"/>
                    </a:cubicBezTo>
                    <a:close/>
                    <a:moveTo>
                      <a:pt x="17505" y="7656"/>
                    </a:moveTo>
                    <a:cubicBezTo>
                      <a:pt x="17534" y="7661"/>
                      <a:pt x="17557" y="7661"/>
                      <a:pt x="17581" y="7661"/>
                    </a:cubicBezTo>
                    <a:cubicBezTo>
                      <a:pt x="17581" y="7676"/>
                      <a:pt x="17571" y="7683"/>
                      <a:pt x="17557" y="7683"/>
                    </a:cubicBezTo>
                    <a:cubicBezTo>
                      <a:pt x="17544" y="7683"/>
                      <a:pt x="17526" y="7676"/>
                      <a:pt x="17511" y="7661"/>
                    </a:cubicBezTo>
                    <a:cubicBezTo>
                      <a:pt x="17509" y="7659"/>
                      <a:pt x="17507" y="7657"/>
                      <a:pt x="17505" y="7656"/>
                    </a:cubicBezTo>
                    <a:close/>
                    <a:moveTo>
                      <a:pt x="2420" y="7690"/>
                    </a:moveTo>
                    <a:cubicBezTo>
                      <a:pt x="2420" y="7710"/>
                      <a:pt x="2430" y="7720"/>
                      <a:pt x="2430" y="7730"/>
                    </a:cubicBezTo>
                    <a:cubicBezTo>
                      <a:pt x="2420" y="7730"/>
                      <a:pt x="2410" y="7720"/>
                      <a:pt x="2410" y="7720"/>
                    </a:cubicBezTo>
                    <a:cubicBezTo>
                      <a:pt x="2410" y="7710"/>
                      <a:pt x="2410" y="7710"/>
                      <a:pt x="2410" y="7700"/>
                    </a:cubicBezTo>
                    <a:cubicBezTo>
                      <a:pt x="2410" y="7700"/>
                      <a:pt x="2420" y="7690"/>
                      <a:pt x="2420" y="7690"/>
                    </a:cubicBezTo>
                    <a:close/>
                    <a:moveTo>
                      <a:pt x="2648" y="7700"/>
                    </a:moveTo>
                    <a:cubicBezTo>
                      <a:pt x="2658" y="7710"/>
                      <a:pt x="2658" y="7710"/>
                      <a:pt x="2668" y="7720"/>
                    </a:cubicBezTo>
                    <a:cubicBezTo>
                      <a:pt x="2668" y="7720"/>
                      <a:pt x="2668" y="7720"/>
                      <a:pt x="2658" y="7730"/>
                    </a:cubicBezTo>
                    <a:cubicBezTo>
                      <a:pt x="2658" y="7720"/>
                      <a:pt x="2648" y="7720"/>
                      <a:pt x="2648" y="7710"/>
                    </a:cubicBezTo>
                    <a:cubicBezTo>
                      <a:pt x="2648" y="7710"/>
                      <a:pt x="2648" y="7710"/>
                      <a:pt x="2648" y="7700"/>
                    </a:cubicBezTo>
                    <a:close/>
                    <a:moveTo>
                      <a:pt x="12226" y="7671"/>
                    </a:moveTo>
                    <a:cubicBezTo>
                      <a:pt x="12240" y="7678"/>
                      <a:pt x="12259" y="7685"/>
                      <a:pt x="12290" y="7685"/>
                    </a:cubicBezTo>
                    <a:cubicBezTo>
                      <a:pt x="12303" y="7685"/>
                      <a:pt x="12318" y="7683"/>
                      <a:pt x="12335" y="7681"/>
                    </a:cubicBezTo>
                    <a:cubicBezTo>
                      <a:pt x="12435" y="7681"/>
                      <a:pt x="12425" y="7690"/>
                      <a:pt x="12375" y="7740"/>
                    </a:cubicBezTo>
                    <a:cubicBezTo>
                      <a:pt x="12306" y="7690"/>
                      <a:pt x="12246" y="7700"/>
                      <a:pt x="12226" y="7671"/>
                    </a:cubicBezTo>
                    <a:close/>
                    <a:moveTo>
                      <a:pt x="16932" y="7778"/>
                    </a:moveTo>
                    <a:cubicBezTo>
                      <a:pt x="16939" y="7778"/>
                      <a:pt x="16948" y="7781"/>
                      <a:pt x="16956" y="7790"/>
                    </a:cubicBezTo>
                    <a:cubicBezTo>
                      <a:pt x="16943" y="7790"/>
                      <a:pt x="16934" y="7794"/>
                      <a:pt x="16927" y="7794"/>
                    </a:cubicBezTo>
                    <a:cubicBezTo>
                      <a:pt x="16923" y="7794"/>
                      <a:pt x="16920" y="7793"/>
                      <a:pt x="16916" y="7790"/>
                    </a:cubicBezTo>
                    <a:cubicBezTo>
                      <a:pt x="16916" y="7784"/>
                      <a:pt x="16923" y="7778"/>
                      <a:pt x="16932" y="7778"/>
                    </a:cubicBezTo>
                    <a:close/>
                    <a:moveTo>
                      <a:pt x="933" y="7760"/>
                    </a:moveTo>
                    <a:cubicBezTo>
                      <a:pt x="943" y="7760"/>
                      <a:pt x="943" y="7760"/>
                      <a:pt x="953" y="7770"/>
                    </a:cubicBezTo>
                    <a:cubicBezTo>
                      <a:pt x="963" y="7770"/>
                      <a:pt x="973" y="7770"/>
                      <a:pt x="982" y="7780"/>
                    </a:cubicBezTo>
                    <a:lnTo>
                      <a:pt x="1002" y="7780"/>
                    </a:lnTo>
                    <a:cubicBezTo>
                      <a:pt x="1002" y="7790"/>
                      <a:pt x="992" y="7800"/>
                      <a:pt x="982" y="7800"/>
                    </a:cubicBezTo>
                    <a:cubicBezTo>
                      <a:pt x="982" y="7809"/>
                      <a:pt x="973" y="7809"/>
                      <a:pt x="973" y="7819"/>
                    </a:cubicBezTo>
                    <a:cubicBezTo>
                      <a:pt x="963" y="7809"/>
                      <a:pt x="963" y="7809"/>
                      <a:pt x="963" y="7809"/>
                    </a:cubicBezTo>
                    <a:cubicBezTo>
                      <a:pt x="963" y="7800"/>
                      <a:pt x="963" y="7790"/>
                      <a:pt x="973" y="7790"/>
                    </a:cubicBezTo>
                    <a:lnTo>
                      <a:pt x="963" y="7790"/>
                    </a:lnTo>
                    <a:cubicBezTo>
                      <a:pt x="963" y="7800"/>
                      <a:pt x="953" y="7800"/>
                      <a:pt x="953" y="7800"/>
                    </a:cubicBezTo>
                    <a:cubicBezTo>
                      <a:pt x="953" y="7800"/>
                      <a:pt x="943" y="7800"/>
                      <a:pt x="943" y="7790"/>
                    </a:cubicBezTo>
                    <a:cubicBezTo>
                      <a:pt x="933" y="7780"/>
                      <a:pt x="933" y="7770"/>
                      <a:pt x="933" y="7770"/>
                    </a:cubicBezTo>
                    <a:cubicBezTo>
                      <a:pt x="933" y="7770"/>
                      <a:pt x="933" y="7770"/>
                      <a:pt x="933" y="7760"/>
                    </a:cubicBezTo>
                    <a:close/>
                    <a:moveTo>
                      <a:pt x="12068" y="7730"/>
                    </a:moveTo>
                    <a:lnTo>
                      <a:pt x="12068" y="7730"/>
                    </a:lnTo>
                    <a:cubicBezTo>
                      <a:pt x="12058" y="7780"/>
                      <a:pt x="12048" y="7780"/>
                      <a:pt x="12038" y="7829"/>
                    </a:cubicBezTo>
                    <a:cubicBezTo>
                      <a:pt x="12018" y="7800"/>
                      <a:pt x="12038" y="7760"/>
                      <a:pt x="12068" y="7730"/>
                    </a:cubicBezTo>
                    <a:close/>
                    <a:moveTo>
                      <a:pt x="17399" y="7679"/>
                    </a:moveTo>
                    <a:cubicBezTo>
                      <a:pt x="17425" y="7679"/>
                      <a:pt x="17434" y="7775"/>
                      <a:pt x="17442" y="7800"/>
                    </a:cubicBezTo>
                    <a:cubicBezTo>
                      <a:pt x="17452" y="7809"/>
                      <a:pt x="17462" y="7819"/>
                      <a:pt x="17462" y="7819"/>
                    </a:cubicBezTo>
                    <a:cubicBezTo>
                      <a:pt x="17462" y="7819"/>
                      <a:pt x="17452" y="7829"/>
                      <a:pt x="17452" y="7839"/>
                    </a:cubicBezTo>
                    <a:cubicBezTo>
                      <a:pt x="17363" y="7819"/>
                      <a:pt x="17303" y="7809"/>
                      <a:pt x="17313" y="7780"/>
                    </a:cubicBezTo>
                    <a:cubicBezTo>
                      <a:pt x="17313" y="7770"/>
                      <a:pt x="17313" y="7770"/>
                      <a:pt x="17313" y="7760"/>
                    </a:cubicBezTo>
                    <a:cubicBezTo>
                      <a:pt x="17320" y="7769"/>
                      <a:pt x="17325" y="7773"/>
                      <a:pt x="17330" y="7773"/>
                    </a:cubicBezTo>
                    <a:cubicBezTo>
                      <a:pt x="17345" y="7773"/>
                      <a:pt x="17352" y="7729"/>
                      <a:pt x="17382" y="7690"/>
                    </a:cubicBezTo>
                    <a:cubicBezTo>
                      <a:pt x="17389" y="7683"/>
                      <a:pt x="17394" y="7679"/>
                      <a:pt x="17399" y="7679"/>
                    </a:cubicBezTo>
                    <a:close/>
                    <a:moveTo>
                      <a:pt x="14160" y="7681"/>
                    </a:moveTo>
                    <a:cubicBezTo>
                      <a:pt x="14209" y="7700"/>
                      <a:pt x="14219" y="7809"/>
                      <a:pt x="14190" y="7889"/>
                    </a:cubicBezTo>
                    <a:cubicBezTo>
                      <a:pt x="14180" y="7879"/>
                      <a:pt x="14180" y="7869"/>
                      <a:pt x="14170" y="7859"/>
                    </a:cubicBezTo>
                    <a:cubicBezTo>
                      <a:pt x="14130" y="7809"/>
                      <a:pt x="14071" y="7760"/>
                      <a:pt x="14041" y="7730"/>
                    </a:cubicBezTo>
                    <a:cubicBezTo>
                      <a:pt x="14061" y="7710"/>
                      <a:pt x="14081" y="7690"/>
                      <a:pt x="14100" y="7681"/>
                    </a:cubicBezTo>
                    <a:close/>
                    <a:moveTo>
                      <a:pt x="3446" y="7980"/>
                    </a:moveTo>
                    <a:cubicBezTo>
                      <a:pt x="3440" y="7985"/>
                      <a:pt x="3435" y="7991"/>
                      <a:pt x="3432" y="7998"/>
                    </a:cubicBezTo>
                    <a:cubicBezTo>
                      <a:pt x="3436" y="7992"/>
                      <a:pt x="3441" y="7986"/>
                      <a:pt x="3446" y="7980"/>
                    </a:cubicBezTo>
                    <a:close/>
                    <a:moveTo>
                      <a:pt x="6366" y="7965"/>
                    </a:moveTo>
                    <a:cubicBezTo>
                      <a:pt x="6369" y="7965"/>
                      <a:pt x="6373" y="7966"/>
                      <a:pt x="6376" y="7968"/>
                    </a:cubicBezTo>
                    <a:cubicBezTo>
                      <a:pt x="6366" y="7978"/>
                      <a:pt x="6357" y="7988"/>
                      <a:pt x="6347" y="7998"/>
                    </a:cubicBezTo>
                    <a:cubicBezTo>
                      <a:pt x="6347" y="7982"/>
                      <a:pt x="6353" y="7965"/>
                      <a:pt x="6366" y="7965"/>
                    </a:cubicBezTo>
                    <a:close/>
                    <a:moveTo>
                      <a:pt x="9182" y="7413"/>
                    </a:moveTo>
                    <a:cubicBezTo>
                      <a:pt x="9202" y="7413"/>
                      <a:pt x="9212" y="7423"/>
                      <a:pt x="9232" y="7423"/>
                    </a:cubicBezTo>
                    <a:cubicBezTo>
                      <a:pt x="9222" y="7423"/>
                      <a:pt x="9212" y="7433"/>
                      <a:pt x="9212" y="7433"/>
                    </a:cubicBezTo>
                    <a:cubicBezTo>
                      <a:pt x="9242" y="7472"/>
                      <a:pt x="9282" y="7542"/>
                      <a:pt x="9301" y="7611"/>
                    </a:cubicBezTo>
                    <a:cubicBezTo>
                      <a:pt x="9301" y="7601"/>
                      <a:pt x="9301" y="7601"/>
                      <a:pt x="9301" y="7601"/>
                    </a:cubicBezTo>
                    <a:cubicBezTo>
                      <a:pt x="9311" y="7591"/>
                      <a:pt x="9331" y="7581"/>
                      <a:pt x="9361" y="7562"/>
                    </a:cubicBezTo>
                    <a:cubicBezTo>
                      <a:pt x="9371" y="7641"/>
                      <a:pt x="9371" y="7750"/>
                      <a:pt x="9381" y="7869"/>
                    </a:cubicBezTo>
                    <a:cubicBezTo>
                      <a:pt x="9401" y="7988"/>
                      <a:pt x="9351" y="8028"/>
                      <a:pt x="9282" y="8028"/>
                    </a:cubicBezTo>
                    <a:cubicBezTo>
                      <a:pt x="9272" y="7958"/>
                      <a:pt x="9262" y="7909"/>
                      <a:pt x="9232" y="7909"/>
                    </a:cubicBezTo>
                    <a:cubicBezTo>
                      <a:pt x="9225" y="7905"/>
                      <a:pt x="9218" y="7904"/>
                      <a:pt x="9210" y="7904"/>
                    </a:cubicBezTo>
                    <a:cubicBezTo>
                      <a:pt x="9193" y="7904"/>
                      <a:pt x="9176" y="7909"/>
                      <a:pt x="9163" y="7909"/>
                    </a:cubicBezTo>
                    <a:cubicBezTo>
                      <a:pt x="9153" y="7909"/>
                      <a:pt x="9143" y="7919"/>
                      <a:pt x="9133" y="7919"/>
                    </a:cubicBezTo>
                    <a:cubicBezTo>
                      <a:pt x="9133" y="7909"/>
                      <a:pt x="9133" y="7899"/>
                      <a:pt x="9133" y="7899"/>
                    </a:cubicBezTo>
                    <a:cubicBezTo>
                      <a:pt x="9143" y="7879"/>
                      <a:pt x="9143" y="7869"/>
                      <a:pt x="9143" y="7859"/>
                    </a:cubicBezTo>
                    <a:cubicBezTo>
                      <a:pt x="9153" y="7869"/>
                      <a:pt x="9153" y="7869"/>
                      <a:pt x="9163" y="7869"/>
                    </a:cubicBezTo>
                    <a:cubicBezTo>
                      <a:pt x="9192" y="7869"/>
                      <a:pt x="9212" y="7859"/>
                      <a:pt x="9153" y="7800"/>
                    </a:cubicBezTo>
                    <a:cubicBezTo>
                      <a:pt x="9153" y="7790"/>
                      <a:pt x="9143" y="7790"/>
                      <a:pt x="9143" y="7790"/>
                    </a:cubicBezTo>
                    <a:cubicBezTo>
                      <a:pt x="9123" y="7770"/>
                      <a:pt x="9103" y="7750"/>
                      <a:pt x="9093" y="7730"/>
                    </a:cubicBezTo>
                    <a:cubicBezTo>
                      <a:pt x="9083" y="7730"/>
                      <a:pt x="9083" y="7720"/>
                      <a:pt x="9073" y="7720"/>
                    </a:cubicBezTo>
                    <a:cubicBezTo>
                      <a:pt x="9083" y="7710"/>
                      <a:pt x="9083" y="7700"/>
                      <a:pt x="9083" y="7681"/>
                    </a:cubicBezTo>
                    <a:cubicBezTo>
                      <a:pt x="9093" y="7690"/>
                      <a:pt x="9103" y="7690"/>
                      <a:pt x="9113" y="7700"/>
                    </a:cubicBezTo>
                    <a:cubicBezTo>
                      <a:pt x="9163" y="7740"/>
                      <a:pt x="9222" y="7809"/>
                      <a:pt x="9232" y="7809"/>
                    </a:cubicBezTo>
                    <a:cubicBezTo>
                      <a:pt x="9244" y="7813"/>
                      <a:pt x="9260" y="7822"/>
                      <a:pt x="9270" y="7822"/>
                    </a:cubicBezTo>
                    <a:cubicBezTo>
                      <a:pt x="9287" y="7822"/>
                      <a:pt x="9290" y="7801"/>
                      <a:pt x="9242" y="7710"/>
                    </a:cubicBezTo>
                    <a:cubicBezTo>
                      <a:pt x="9222" y="7671"/>
                      <a:pt x="9212" y="7641"/>
                      <a:pt x="9202" y="7621"/>
                    </a:cubicBezTo>
                    <a:cubicBezTo>
                      <a:pt x="9173" y="7562"/>
                      <a:pt x="9182" y="7542"/>
                      <a:pt x="9153" y="7512"/>
                    </a:cubicBezTo>
                    <a:cubicBezTo>
                      <a:pt x="9153" y="7502"/>
                      <a:pt x="9143" y="7482"/>
                      <a:pt x="9143" y="7462"/>
                    </a:cubicBezTo>
                    <a:cubicBezTo>
                      <a:pt x="9133" y="7443"/>
                      <a:pt x="9133" y="7433"/>
                      <a:pt x="9123" y="7413"/>
                    </a:cubicBezTo>
                    <a:close/>
                    <a:moveTo>
                      <a:pt x="3041" y="7771"/>
                    </a:moveTo>
                    <a:cubicBezTo>
                      <a:pt x="3172" y="7771"/>
                      <a:pt x="3146" y="7918"/>
                      <a:pt x="3154" y="7968"/>
                    </a:cubicBezTo>
                    <a:cubicBezTo>
                      <a:pt x="3154" y="7988"/>
                      <a:pt x="3134" y="8028"/>
                      <a:pt x="3065" y="8077"/>
                    </a:cubicBezTo>
                    <a:cubicBezTo>
                      <a:pt x="3040" y="8053"/>
                      <a:pt x="3020" y="8044"/>
                      <a:pt x="3001" y="8044"/>
                    </a:cubicBezTo>
                    <a:cubicBezTo>
                      <a:pt x="2959" y="8044"/>
                      <a:pt x="2927" y="8087"/>
                      <a:pt x="2886" y="8087"/>
                    </a:cubicBezTo>
                    <a:cubicBezTo>
                      <a:pt x="2837" y="8087"/>
                      <a:pt x="2787" y="7978"/>
                      <a:pt x="2847" y="7938"/>
                    </a:cubicBezTo>
                    <a:cubicBezTo>
                      <a:pt x="2895" y="7914"/>
                      <a:pt x="2871" y="7883"/>
                      <a:pt x="2839" y="7883"/>
                    </a:cubicBezTo>
                    <a:cubicBezTo>
                      <a:pt x="2832" y="7883"/>
                      <a:pt x="2824" y="7885"/>
                      <a:pt x="2817" y="7889"/>
                    </a:cubicBezTo>
                    <a:cubicBezTo>
                      <a:pt x="2808" y="7892"/>
                      <a:pt x="2795" y="7894"/>
                      <a:pt x="2780" y="7894"/>
                    </a:cubicBezTo>
                    <a:cubicBezTo>
                      <a:pt x="2745" y="7894"/>
                      <a:pt x="2706" y="7881"/>
                      <a:pt x="2728" y="7839"/>
                    </a:cubicBezTo>
                    <a:cubicBezTo>
                      <a:pt x="2787" y="7829"/>
                      <a:pt x="2856" y="7819"/>
                      <a:pt x="2946" y="7790"/>
                    </a:cubicBezTo>
                    <a:cubicBezTo>
                      <a:pt x="2984" y="7777"/>
                      <a:pt x="3016" y="7771"/>
                      <a:pt x="3041" y="7771"/>
                    </a:cubicBezTo>
                    <a:close/>
                    <a:moveTo>
                      <a:pt x="3474" y="8159"/>
                    </a:moveTo>
                    <a:cubicBezTo>
                      <a:pt x="3475" y="8159"/>
                      <a:pt x="3475" y="8159"/>
                      <a:pt x="3475" y="8159"/>
                    </a:cubicBezTo>
                    <a:cubicBezTo>
                      <a:pt x="3475" y="8159"/>
                      <a:pt x="3475" y="8159"/>
                      <a:pt x="3474" y="8159"/>
                    </a:cubicBezTo>
                    <a:close/>
                    <a:moveTo>
                      <a:pt x="14751" y="7580"/>
                    </a:moveTo>
                    <a:cubicBezTo>
                      <a:pt x="14770" y="7580"/>
                      <a:pt x="14787" y="7586"/>
                      <a:pt x="14804" y="7591"/>
                    </a:cubicBezTo>
                    <a:cubicBezTo>
                      <a:pt x="14834" y="7661"/>
                      <a:pt x="14854" y="7710"/>
                      <a:pt x="14904" y="7790"/>
                    </a:cubicBezTo>
                    <a:cubicBezTo>
                      <a:pt x="14913" y="7800"/>
                      <a:pt x="14913" y="7809"/>
                      <a:pt x="14923" y="7819"/>
                    </a:cubicBezTo>
                    <a:cubicBezTo>
                      <a:pt x="14913" y="7879"/>
                      <a:pt x="14824" y="7899"/>
                      <a:pt x="14646" y="7938"/>
                    </a:cubicBezTo>
                    <a:cubicBezTo>
                      <a:pt x="14457" y="7978"/>
                      <a:pt x="14487" y="8117"/>
                      <a:pt x="14368" y="8266"/>
                    </a:cubicBezTo>
                    <a:cubicBezTo>
                      <a:pt x="14368" y="8266"/>
                      <a:pt x="14358" y="8266"/>
                      <a:pt x="14348" y="8256"/>
                    </a:cubicBezTo>
                    <a:cubicBezTo>
                      <a:pt x="14319" y="8216"/>
                      <a:pt x="14487" y="8156"/>
                      <a:pt x="14378" y="8097"/>
                    </a:cubicBezTo>
                    <a:cubicBezTo>
                      <a:pt x="14332" y="8072"/>
                      <a:pt x="14304" y="8063"/>
                      <a:pt x="14279" y="8063"/>
                    </a:cubicBezTo>
                    <a:cubicBezTo>
                      <a:pt x="14245" y="8063"/>
                      <a:pt x="14217" y="8080"/>
                      <a:pt x="14160" y="8097"/>
                    </a:cubicBezTo>
                    <a:cubicBezTo>
                      <a:pt x="14136" y="8105"/>
                      <a:pt x="14110" y="8108"/>
                      <a:pt x="14085" y="8108"/>
                    </a:cubicBezTo>
                    <a:cubicBezTo>
                      <a:pt x="14019" y="8108"/>
                      <a:pt x="13962" y="8087"/>
                      <a:pt x="13962" y="8087"/>
                    </a:cubicBezTo>
                    <a:cubicBezTo>
                      <a:pt x="13962" y="8087"/>
                      <a:pt x="13892" y="7988"/>
                      <a:pt x="13862" y="7919"/>
                    </a:cubicBezTo>
                    <a:cubicBezTo>
                      <a:pt x="13882" y="7909"/>
                      <a:pt x="13912" y="7879"/>
                      <a:pt x="13932" y="7859"/>
                    </a:cubicBezTo>
                    <a:cubicBezTo>
                      <a:pt x="14041" y="7909"/>
                      <a:pt x="14031" y="7938"/>
                      <a:pt x="14110" y="7958"/>
                    </a:cubicBezTo>
                    <a:cubicBezTo>
                      <a:pt x="14140" y="7968"/>
                      <a:pt x="14170" y="7968"/>
                      <a:pt x="14190" y="7968"/>
                    </a:cubicBezTo>
                    <a:cubicBezTo>
                      <a:pt x="14196" y="7977"/>
                      <a:pt x="14207" y="7982"/>
                      <a:pt x="14221" y="7982"/>
                    </a:cubicBezTo>
                    <a:cubicBezTo>
                      <a:pt x="14253" y="7982"/>
                      <a:pt x="14303" y="7960"/>
                      <a:pt x="14358" y="7919"/>
                    </a:cubicBezTo>
                    <a:cubicBezTo>
                      <a:pt x="14374" y="7949"/>
                      <a:pt x="14386" y="7969"/>
                      <a:pt x="14394" y="7969"/>
                    </a:cubicBezTo>
                    <a:cubicBezTo>
                      <a:pt x="14401" y="7969"/>
                      <a:pt x="14403" y="7952"/>
                      <a:pt x="14398" y="7909"/>
                    </a:cubicBezTo>
                    <a:cubicBezTo>
                      <a:pt x="14398" y="7899"/>
                      <a:pt x="14398" y="7899"/>
                      <a:pt x="14388" y="7889"/>
                    </a:cubicBezTo>
                    <a:cubicBezTo>
                      <a:pt x="14408" y="7869"/>
                      <a:pt x="14428" y="7859"/>
                      <a:pt x="14447" y="7839"/>
                    </a:cubicBezTo>
                    <a:cubicBezTo>
                      <a:pt x="14507" y="7760"/>
                      <a:pt x="14527" y="7720"/>
                      <a:pt x="14557" y="7690"/>
                    </a:cubicBezTo>
                    <a:cubicBezTo>
                      <a:pt x="14565" y="7765"/>
                      <a:pt x="14614" y="7920"/>
                      <a:pt x="14659" y="7920"/>
                    </a:cubicBezTo>
                    <a:cubicBezTo>
                      <a:pt x="14668" y="7920"/>
                      <a:pt x="14677" y="7914"/>
                      <a:pt x="14685" y="7899"/>
                    </a:cubicBezTo>
                    <a:cubicBezTo>
                      <a:pt x="14735" y="7800"/>
                      <a:pt x="14745" y="7809"/>
                      <a:pt x="14685" y="7631"/>
                    </a:cubicBezTo>
                    <a:cubicBezTo>
                      <a:pt x="14685" y="7621"/>
                      <a:pt x="14685" y="7611"/>
                      <a:pt x="14676" y="7601"/>
                    </a:cubicBezTo>
                    <a:cubicBezTo>
                      <a:pt x="14685" y="7601"/>
                      <a:pt x="14695" y="7591"/>
                      <a:pt x="14705" y="7591"/>
                    </a:cubicBezTo>
                    <a:cubicBezTo>
                      <a:pt x="14722" y="7583"/>
                      <a:pt x="14737" y="7580"/>
                      <a:pt x="14751" y="7580"/>
                    </a:cubicBezTo>
                    <a:close/>
                    <a:moveTo>
                      <a:pt x="16919" y="8248"/>
                    </a:moveTo>
                    <a:cubicBezTo>
                      <a:pt x="16929" y="8248"/>
                      <a:pt x="16941" y="8256"/>
                      <a:pt x="16956" y="8275"/>
                    </a:cubicBezTo>
                    <a:cubicBezTo>
                      <a:pt x="16966" y="8295"/>
                      <a:pt x="16976" y="8305"/>
                      <a:pt x="16986" y="8315"/>
                    </a:cubicBezTo>
                    <a:cubicBezTo>
                      <a:pt x="16966" y="8335"/>
                      <a:pt x="16956" y="8355"/>
                      <a:pt x="16946" y="8375"/>
                    </a:cubicBezTo>
                    <a:cubicBezTo>
                      <a:pt x="16936" y="8355"/>
                      <a:pt x="16936" y="8325"/>
                      <a:pt x="16926" y="8325"/>
                    </a:cubicBezTo>
                    <a:cubicBezTo>
                      <a:pt x="16916" y="8305"/>
                      <a:pt x="16887" y="8275"/>
                      <a:pt x="16897" y="8266"/>
                    </a:cubicBezTo>
                    <a:cubicBezTo>
                      <a:pt x="16902" y="8256"/>
                      <a:pt x="16909" y="8248"/>
                      <a:pt x="16919" y="8248"/>
                    </a:cubicBezTo>
                    <a:close/>
                    <a:moveTo>
                      <a:pt x="10402" y="8355"/>
                    </a:moveTo>
                    <a:lnTo>
                      <a:pt x="10402" y="8355"/>
                    </a:lnTo>
                    <a:cubicBezTo>
                      <a:pt x="10392" y="8375"/>
                      <a:pt x="10382" y="8385"/>
                      <a:pt x="10362" y="8385"/>
                    </a:cubicBezTo>
                    <a:cubicBezTo>
                      <a:pt x="10372" y="8375"/>
                      <a:pt x="10382" y="8365"/>
                      <a:pt x="10402" y="8355"/>
                    </a:cubicBezTo>
                    <a:close/>
                    <a:moveTo>
                      <a:pt x="17035" y="7849"/>
                    </a:moveTo>
                    <a:cubicBezTo>
                      <a:pt x="17055" y="7869"/>
                      <a:pt x="17075" y="7889"/>
                      <a:pt x="17095" y="7919"/>
                    </a:cubicBezTo>
                    <a:cubicBezTo>
                      <a:pt x="17178" y="8017"/>
                      <a:pt x="17250" y="8029"/>
                      <a:pt x="17328" y="8029"/>
                    </a:cubicBezTo>
                    <a:cubicBezTo>
                      <a:pt x="17352" y="8029"/>
                      <a:pt x="17377" y="8028"/>
                      <a:pt x="17402" y="8028"/>
                    </a:cubicBezTo>
                    <a:cubicBezTo>
                      <a:pt x="17392" y="8057"/>
                      <a:pt x="17402" y="8107"/>
                      <a:pt x="17412" y="8107"/>
                    </a:cubicBezTo>
                    <a:cubicBezTo>
                      <a:pt x="17432" y="8107"/>
                      <a:pt x="17462" y="8057"/>
                      <a:pt x="17482" y="8047"/>
                    </a:cubicBezTo>
                    <a:cubicBezTo>
                      <a:pt x="17491" y="8047"/>
                      <a:pt x="17501" y="8047"/>
                      <a:pt x="17511" y="8057"/>
                    </a:cubicBezTo>
                    <a:cubicBezTo>
                      <a:pt x="17531" y="8067"/>
                      <a:pt x="17541" y="8097"/>
                      <a:pt x="17551" y="8137"/>
                    </a:cubicBezTo>
                    <a:cubicBezTo>
                      <a:pt x="17551" y="8147"/>
                      <a:pt x="17551" y="8147"/>
                      <a:pt x="17561" y="8156"/>
                    </a:cubicBezTo>
                    <a:cubicBezTo>
                      <a:pt x="17561" y="8166"/>
                      <a:pt x="17561" y="8176"/>
                      <a:pt x="17571" y="8176"/>
                    </a:cubicBezTo>
                    <a:cubicBezTo>
                      <a:pt x="17531" y="8206"/>
                      <a:pt x="17511" y="8226"/>
                      <a:pt x="17501" y="8246"/>
                    </a:cubicBezTo>
                    <a:cubicBezTo>
                      <a:pt x="17472" y="8196"/>
                      <a:pt x="17521" y="8236"/>
                      <a:pt x="17472" y="8196"/>
                    </a:cubicBezTo>
                    <a:cubicBezTo>
                      <a:pt x="17465" y="8192"/>
                      <a:pt x="17460" y="8190"/>
                      <a:pt x="17456" y="8190"/>
                    </a:cubicBezTo>
                    <a:cubicBezTo>
                      <a:pt x="17442" y="8190"/>
                      <a:pt x="17444" y="8217"/>
                      <a:pt x="17452" y="8256"/>
                    </a:cubicBezTo>
                    <a:lnTo>
                      <a:pt x="17432" y="8256"/>
                    </a:lnTo>
                    <a:cubicBezTo>
                      <a:pt x="17432" y="8246"/>
                      <a:pt x="17432" y="8246"/>
                      <a:pt x="17432" y="8236"/>
                    </a:cubicBezTo>
                    <a:cubicBezTo>
                      <a:pt x="17426" y="8221"/>
                      <a:pt x="17419" y="8215"/>
                      <a:pt x="17411" y="8215"/>
                    </a:cubicBezTo>
                    <a:cubicBezTo>
                      <a:pt x="17391" y="8215"/>
                      <a:pt x="17370" y="8250"/>
                      <a:pt x="17363" y="8285"/>
                    </a:cubicBezTo>
                    <a:cubicBezTo>
                      <a:pt x="17363" y="8305"/>
                      <a:pt x="17363" y="8305"/>
                      <a:pt x="17372" y="8315"/>
                    </a:cubicBezTo>
                    <a:cubicBezTo>
                      <a:pt x="17363" y="8315"/>
                      <a:pt x="17353" y="8325"/>
                      <a:pt x="17353" y="8335"/>
                    </a:cubicBezTo>
                    <a:cubicBezTo>
                      <a:pt x="17343" y="8325"/>
                      <a:pt x="17343" y="8325"/>
                      <a:pt x="17343" y="8315"/>
                    </a:cubicBezTo>
                    <a:cubicBezTo>
                      <a:pt x="17341" y="8314"/>
                      <a:pt x="17339" y="8314"/>
                      <a:pt x="17337" y="8314"/>
                    </a:cubicBezTo>
                    <a:cubicBezTo>
                      <a:pt x="17320" y="8314"/>
                      <a:pt x="17304" y="8356"/>
                      <a:pt x="17313" y="8365"/>
                    </a:cubicBezTo>
                    <a:cubicBezTo>
                      <a:pt x="17313" y="8365"/>
                      <a:pt x="17313" y="8365"/>
                      <a:pt x="17323" y="8375"/>
                    </a:cubicBezTo>
                    <a:cubicBezTo>
                      <a:pt x="17313" y="8375"/>
                      <a:pt x="17313" y="8385"/>
                      <a:pt x="17303" y="8385"/>
                    </a:cubicBezTo>
                    <a:cubicBezTo>
                      <a:pt x="17272" y="8283"/>
                      <a:pt x="17234" y="8144"/>
                      <a:pt x="17161" y="8144"/>
                    </a:cubicBezTo>
                    <a:cubicBezTo>
                      <a:pt x="17142" y="8144"/>
                      <a:pt x="17120" y="8153"/>
                      <a:pt x="17095" y="8176"/>
                    </a:cubicBezTo>
                    <a:cubicBezTo>
                      <a:pt x="17065" y="8206"/>
                      <a:pt x="17045" y="8236"/>
                      <a:pt x="17016" y="8266"/>
                    </a:cubicBezTo>
                    <a:cubicBezTo>
                      <a:pt x="16996" y="8236"/>
                      <a:pt x="16976" y="8216"/>
                      <a:pt x="16976" y="8196"/>
                    </a:cubicBezTo>
                    <a:cubicBezTo>
                      <a:pt x="16968" y="8188"/>
                      <a:pt x="16953" y="8174"/>
                      <a:pt x="16932" y="8174"/>
                    </a:cubicBezTo>
                    <a:cubicBezTo>
                      <a:pt x="16927" y="8174"/>
                      <a:pt x="16922" y="8174"/>
                      <a:pt x="16916" y="8176"/>
                    </a:cubicBezTo>
                    <a:cubicBezTo>
                      <a:pt x="16893" y="8182"/>
                      <a:pt x="16880" y="8188"/>
                      <a:pt x="16872" y="8188"/>
                    </a:cubicBezTo>
                    <a:cubicBezTo>
                      <a:pt x="16865" y="8188"/>
                      <a:pt x="16861" y="8185"/>
                      <a:pt x="16857" y="8176"/>
                    </a:cubicBezTo>
                    <a:cubicBezTo>
                      <a:pt x="16847" y="8156"/>
                      <a:pt x="16887" y="8127"/>
                      <a:pt x="16857" y="8107"/>
                    </a:cubicBezTo>
                    <a:cubicBezTo>
                      <a:pt x="16838" y="8101"/>
                      <a:pt x="16824" y="8087"/>
                      <a:pt x="16813" y="8087"/>
                    </a:cubicBezTo>
                    <a:cubicBezTo>
                      <a:pt x="16806" y="8087"/>
                      <a:pt x="16801" y="8092"/>
                      <a:pt x="16797" y="8107"/>
                    </a:cubicBezTo>
                    <a:cubicBezTo>
                      <a:pt x="16785" y="8131"/>
                      <a:pt x="16777" y="8148"/>
                      <a:pt x="16765" y="8148"/>
                    </a:cubicBezTo>
                    <a:cubicBezTo>
                      <a:pt x="16758" y="8148"/>
                      <a:pt x="16749" y="8142"/>
                      <a:pt x="16738" y="8127"/>
                    </a:cubicBezTo>
                    <a:cubicBezTo>
                      <a:pt x="16708" y="8097"/>
                      <a:pt x="16698" y="8107"/>
                      <a:pt x="16688" y="8097"/>
                    </a:cubicBezTo>
                    <a:cubicBezTo>
                      <a:pt x="16678" y="8077"/>
                      <a:pt x="16748" y="8057"/>
                      <a:pt x="16698" y="8038"/>
                    </a:cubicBezTo>
                    <a:cubicBezTo>
                      <a:pt x="16681" y="8029"/>
                      <a:pt x="16670" y="8026"/>
                      <a:pt x="16659" y="8026"/>
                    </a:cubicBezTo>
                    <a:cubicBezTo>
                      <a:pt x="16645" y="8026"/>
                      <a:pt x="16632" y="8032"/>
                      <a:pt x="16609" y="8038"/>
                    </a:cubicBezTo>
                    <a:lnTo>
                      <a:pt x="16599" y="8038"/>
                    </a:lnTo>
                    <a:cubicBezTo>
                      <a:pt x="16599" y="8038"/>
                      <a:pt x="16589" y="8038"/>
                      <a:pt x="16579" y="8028"/>
                    </a:cubicBezTo>
                    <a:cubicBezTo>
                      <a:pt x="16569" y="8028"/>
                      <a:pt x="16559" y="8018"/>
                      <a:pt x="16540" y="8018"/>
                    </a:cubicBezTo>
                    <a:lnTo>
                      <a:pt x="16530" y="8018"/>
                    </a:lnTo>
                    <a:cubicBezTo>
                      <a:pt x="16520" y="8018"/>
                      <a:pt x="16520" y="8008"/>
                      <a:pt x="16510" y="8008"/>
                    </a:cubicBezTo>
                    <a:cubicBezTo>
                      <a:pt x="16500" y="7998"/>
                      <a:pt x="16490" y="7988"/>
                      <a:pt x="16490" y="7978"/>
                    </a:cubicBezTo>
                    <a:cubicBezTo>
                      <a:pt x="16474" y="7962"/>
                      <a:pt x="16471" y="7946"/>
                      <a:pt x="16487" y="7946"/>
                    </a:cubicBezTo>
                    <a:cubicBezTo>
                      <a:pt x="16490" y="7946"/>
                      <a:pt x="16494" y="7946"/>
                      <a:pt x="16500" y="7948"/>
                    </a:cubicBezTo>
                    <a:lnTo>
                      <a:pt x="16510" y="7948"/>
                    </a:lnTo>
                    <a:cubicBezTo>
                      <a:pt x="16520" y="7958"/>
                      <a:pt x="16530" y="7958"/>
                      <a:pt x="16540" y="7958"/>
                    </a:cubicBezTo>
                    <a:cubicBezTo>
                      <a:pt x="16559" y="7978"/>
                      <a:pt x="16559" y="7978"/>
                      <a:pt x="16589" y="7988"/>
                    </a:cubicBezTo>
                    <a:cubicBezTo>
                      <a:pt x="16601" y="7988"/>
                      <a:pt x="16610" y="7989"/>
                      <a:pt x="16617" y="7989"/>
                    </a:cubicBezTo>
                    <a:cubicBezTo>
                      <a:pt x="16635" y="7989"/>
                      <a:pt x="16637" y="7984"/>
                      <a:pt x="16609" y="7948"/>
                    </a:cubicBezTo>
                    <a:cubicBezTo>
                      <a:pt x="16599" y="7938"/>
                      <a:pt x="16589" y="7928"/>
                      <a:pt x="16579" y="7919"/>
                    </a:cubicBezTo>
                    <a:cubicBezTo>
                      <a:pt x="16569" y="7909"/>
                      <a:pt x="16559" y="7909"/>
                      <a:pt x="16559" y="7899"/>
                    </a:cubicBezTo>
                    <a:cubicBezTo>
                      <a:pt x="16545" y="7892"/>
                      <a:pt x="16536" y="7885"/>
                      <a:pt x="16550" y="7885"/>
                    </a:cubicBezTo>
                    <a:cubicBezTo>
                      <a:pt x="16555" y="7885"/>
                      <a:pt x="16565" y="7886"/>
                      <a:pt x="16579" y="7889"/>
                    </a:cubicBezTo>
                    <a:cubicBezTo>
                      <a:pt x="16589" y="7889"/>
                      <a:pt x="16599" y="7879"/>
                      <a:pt x="16599" y="7879"/>
                    </a:cubicBezTo>
                    <a:cubicBezTo>
                      <a:pt x="16617" y="7879"/>
                      <a:pt x="16625" y="7875"/>
                      <a:pt x="16630" y="7875"/>
                    </a:cubicBezTo>
                    <a:cubicBezTo>
                      <a:pt x="16638" y="7875"/>
                      <a:pt x="16642" y="7881"/>
                      <a:pt x="16659" y="7909"/>
                    </a:cubicBezTo>
                    <a:cubicBezTo>
                      <a:pt x="16680" y="7951"/>
                      <a:pt x="16701" y="7993"/>
                      <a:pt x="16708" y="7993"/>
                    </a:cubicBezTo>
                    <a:cubicBezTo>
                      <a:pt x="16711" y="7993"/>
                      <a:pt x="16711" y="7986"/>
                      <a:pt x="16708" y="7968"/>
                    </a:cubicBezTo>
                    <a:cubicBezTo>
                      <a:pt x="16698" y="7909"/>
                      <a:pt x="16688" y="7928"/>
                      <a:pt x="16688" y="7889"/>
                    </a:cubicBezTo>
                    <a:cubicBezTo>
                      <a:pt x="16688" y="7889"/>
                      <a:pt x="16688" y="7879"/>
                      <a:pt x="16688" y="7869"/>
                    </a:cubicBezTo>
                    <a:cubicBezTo>
                      <a:pt x="16728" y="7919"/>
                      <a:pt x="16778" y="7948"/>
                      <a:pt x="16807" y="7968"/>
                    </a:cubicBezTo>
                    <a:lnTo>
                      <a:pt x="16817" y="7968"/>
                    </a:lnTo>
                    <a:cubicBezTo>
                      <a:pt x="16843" y="7979"/>
                      <a:pt x="16866" y="7985"/>
                      <a:pt x="16885" y="7985"/>
                    </a:cubicBezTo>
                    <a:cubicBezTo>
                      <a:pt x="16917" y="7985"/>
                      <a:pt x="16936" y="7969"/>
                      <a:pt x="16936" y="7938"/>
                    </a:cubicBezTo>
                    <a:cubicBezTo>
                      <a:pt x="16949" y="7958"/>
                      <a:pt x="16967" y="7986"/>
                      <a:pt x="16977" y="7986"/>
                    </a:cubicBezTo>
                    <a:cubicBezTo>
                      <a:pt x="16982" y="7986"/>
                      <a:pt x="16986" y="7979"/>
                      <a:pt x="16986" y="7958"/>
                    </a:cubicBezTo>
                    <a:cubicBezTo>
                      <a:pt x="16986" y="7899"/>
                      <a:pt x="16916" y="7889"/>
                      <a:pt x="16956" y="7869"/>
                    </a:cubicBezTo>
                    <a:cubicBezTo>
                      <a:pt x="16968" y="7857"/>
                      <a:pt x="16981" y="7855"/>
                      <a:pt x="16993" y="7855"/>
                    </a:cubicBezTo>
                    <a:cubicBezTo>
                      <a:pt x="17003" y="7855"/>
                      <a:pt x="17012" y="7857"/>
                      <a:pt x="17020" y="7857"/>
                    </a:cubicBezTo>
                    <a:cubicBezTo>
                      <a:pt x="17027" y="7857"/>
                      <a:pt x="17032" y="7855"/>
                      <a:pt x="17035" y="7849"/>
                    </a:cubicBezTo>
                    <a:close/>
                    <a:moveTo>
                      <a:pt x="5791" y="7700"/>
                    </a:moveTo>
                    <a:cubicBezTo>
                      <a:pt x="5801" y="7710"/>
                      <a:pt x="5811" y="7720"/>
                      <a:pt x="5821" y="7720"/>
                    </a:cubicBezTo>
                    <a:cubicBezTo>
                      <a:pt x="5821" y="7720"/>
                      <a:pt x="5826" y="7723"/>
                      <a:pt x="5831" y="7723"/>
                    </a:cubicBezTo>
                    <a:cubicBezTo>
                      <a:pt x="5836" y="7723"/>
                      <a:pt x="5841" y="7720"/>
                      <a:pt x="5841" y="7710"/>
                    </a:cubicBezTo>
                    <a:cubicBezTo>
                      <a:pt x="5960" y="7750"/>
                      <a:pt x="5970" y="7809"/>
                      <a:pt x="6010" y="7899"/>
                    </a:cubicBezTo>
                    <a:cubicBezTo>
                      <a:pt x="5960" y="8067"/>
                      <a:pt x="6089" y="8097"/>
                      <a:pt x="6158" y="8097"/>
                    </a:cubicBezTo>
                    <a:cubicBezTo>
                      <a:pt x="6188" y="8127"/>
                      <a:pt x="6218" y="8147"/>
                      <a:pt x="6247" y="8156"/>
                    </a:cubicBezTo>
                    <a:cubicBezTo>
                      <a:pt x="6236" y="8180"/>
                      <a:pt x="6245" y="8189"/>
                      <a:pt x="6266" y="8189"/>
                    </a:cubicBezTo>
                    <a:cubicBezTo>
                      <a:pt x="6281" y="8189"/>
                      <a:pt x="6302" y="8185"/>
                      <a:pt x="6327" y="8176"/>
                    </a:cubicBezTo>
                    <a:cubicBezTo>
                      <a:pt x="6334" y="8174"/>
                      <a:pt x="6340" y="8172"/>
                      <a:pt x="6346" y="8172"/>
                    </a:cubicBezTo>
                    <a:cubicBezTo>
                      <a:pt x="6422" y="8172"/>
                      <a:pt x="6393" y="8404"/>
                      <a:pt x="6347" y="8404"/>
                    </a:cubicBezTo>
                    <a:cubicBezTo>
                      <a:pt x="6308" y="8404"/>
                      <a:pt x="6194" y="8235"/>
                      <a:pt x="6124" y="8235"/>
                    </a:cubicBezTo>
                    <a:cubicBezTo>
                      <a:pt x="6122" y="8235"/>
                      <a:pt x="6120" y="8236"/>
                      <a:pt x="6119" y="8236"/>
                    </a:cubicBezTo>
                    <a:cubicBezTo>
                      <a:pt x="6099" y="8246"/>
                      <a:pt x="6089" y="8256"/>
                      <a:pt x="6079" y="8256"/>
                    </a:cubicBezTo>
                    <a:cubicBezTo>
                      <a:pt x="6059" y="8246"/>
                      <a:pt x="6039" y="8236"/>
                      <a:pt x="6010" y="8216"/>
                    </a:cubicBezTo>
                    <a:cubicBezTo>
                      <a:pt x="6010" y="8206"/>
                      <a:pt x="6010" y="8196"/>
                      <a:pt x="5980" y="8196"/>
                    </a:cubicBezTo>
                    <a:cubicBezTo>
                      <a:pt x="5970" y="8196"/>
                      <a:pt x="5960" y="8196"/>
                      <a:pt x="5940" y="8206"/>
                    </a:cubicBezTo>
                    <a:cubicBezTo>
                      <a:pt x="5930" y="8196"/>
                      <a:pt x="5920" y="8196"/>
                      <a:pt x="5920" y="8196"/>
                    </a:cubicBezTo>
                    <a:cubicBezTo>
                      <a:pt x="5920" y="8156"/>
                      <a:pt x="5950" y="8147"/>
                      <a:pt x="5960" y="8147"/>
                    </a:cubicBezTo>
                    <a:cubicBezTo>
                      <a:pt x="5970" y="8147"/>
                      <a:pt x="5950" y="8117"/>
                      <a:pt x="5950" y="8117"/>
                    </a:cubicBezTo>
                    <a:cubicBezTo>
                      <a:pt x="5950" y="8117"/>
                      <a:pt x="5861" y="8117"/>
                      <a:pt x="5851" y="8087"/>
                    </a:cubicBezTo>
                    <a:cubicBezTo>
                      <a:pt x="5835" y="8071"/>
                      <a:pt x="5858" y="8042"/>
                      <a:pt x="5846" y="8042"/>
                    </a:cubicBezTo>
                    <a:cubicBezTo>
                      <a:pt x="5843" y="8042"/>
                      <a:pt x="5839" y="8044"/>
                      <a:pt x="5831" y="8047"/>
                    </a:cubicBezTo>
                    <a:cubicBezTo>
                      <a:pt x="5811" y="8057"/>
                      <a:pt x="5801" y="8057"/>
                      <a:pt x="5801" y="8067"/>
                    </a:cubicBezTo>
                    <a:cubicBezTo>
                      <a:pt x="5801" y="8057"/>
                      <a:pt x="5801" y="8038"/>
                      <a:pt x="5801" y="8018"/>
                    </a:cubicBezTo>
                    <a:cubicBezTo>
                      <a:pt x="5801" y="8018"/>
                      <a:pt x="5791" y="7998"/>
                      <a:pt x="5791" y="7988"/>
                    </a:cubicBezTo>
                    <a:lnTo>
                      <a:pt x="5791" y="7988"/>
                    </a:lnTo>
                    <a:cubicBezTo>
                      <a:pt x="5799" y="7993"/>
                      <a:pt x="5805" y="7996"/>
                      <a:pt x="5810" y="7996"/>
                    </a:cubicBezTo>
                    <a:cubicBezTo>
                      <a:pt x="5824" y="7996"/>
                      <a:pt x="5826" y="7975"/>
                      <a:pt x="5811" y="7938"/>
                    </a:cubicBezTo>
                    <a:cubicBezTo>
                      <a:pt x="5796" y="7901"/>
                      <a:pt x="5770" y="7869"/>
                      <a:pt x="5775" y="7869"/>
                    </a:cubicBezTo>
                    <a:cubicBezTo>
                      <a:pt x="5777" y="7869"/>
                      <a:pt x="5782" y="7872"/>
                      <a:pt x="5791" y="7879"/>
                    </a:cubicBezTo>
                    <a:cubicBezTo>
                      <a:pt x="5831" y="7899"/>
                      <a:pt x="5821" y="7889"/>
                      <a:pt x="5841" y="7928"/>
                    </a:cubicBezTo>
                    <a:cubicBezTo>
                      <a:pt x="5855" y="7949"/>
                      <a:pt x="5889" y="8000"/>
                      <a:pt x="5900" y="8000"/>
                    </a:cubicBezTo>
                    <a:cubicBezTo>
                      <a:pt x="5905" y="8000"/>
                      <a:pt x="5906" y="7991"/>
                      <a:pt x="5900" y="7968"/>
                    </a:cubicBezTo>
                    <a:cubicBezTo>
                      <a:pt x="5881" y="7899"/>
                      <a:pt x="5871" y="7919"/>
                      <a:pt x="5851" y="7869"/>
                    </a:cubicBezTo>
                    <a:cubicBezTo>
                      <a:pt x="5831" y="7819"/>
                      <a:pt x="5841" y="7770"/>
                      <a:pt x="5811" y="7760"/>
                    </a:cubicBezTo>
                    <a:cubicBezTo>
                      <a:pt x="5791" y="7760"/>
                      <a:pt x="5762" y="7770"/>
                      <a:pt x="5752" y="7770"/>
                    </a:cubicBezTo>
                    <a:cubicBezTo>
                      <a:pt x="5752" y="7760"/>
                      <a:pt x="5752" y="7750"/>
                      <a:pt x="5752" y="7740"/>
                    </a:cubicBezTo>
                    <a:cubicBezTo>
                      <a:pt x="5764" y="7744"/>
                      <a:pt x="5778" y="7748"/>
                      <a:pt x="5786" y="7748"/>
                    </a:cubicBezTo>
                    <a:cubicBezTo>
                      <a:pt x="5799" y="7748"/>
                      <a:pt x="5801" y="7740"/>
                      <a:pt x="5772" y="7710"/>
                    </a:cubicBezTo>
                    <a:cubicBezTo>
                      <a:pt x="5781" y="7700"/>
                      <a:pt x="5781" y="7700"/>
                      <a:pt x="5791" y="7700"/>
                    </a:cubicBezTo>
                    <a:close/>
                    <a:moveTo>
                      <a:pt x="16738" y="8246"/>
                    </a:moveTo>
                    <a:cubicBezTo>
                      <a:pt x="16738" y="8246"/>
                      <a:pt x="16748" y="8246"/>
                      <a:pt x="16748" y="8256"/>
                    </a:cubicBezTo>
                    <a:cubicBezTo>
                      <a:pt x="16756" y="8281"/>
                      <a:pt x="16807" y="8320"/>
                      <a:pt x="16834" y="8320"/>
                    </a:cubicBezTo>
                    <a:cubicBezTo>
                      <a:pt x="16839" y="8320"/>
                      <a:pt x="16844" y="8318"/>
                      <a:pt x="16847" y="8315"/>
                    </a:cubicBezTo>
                    <a:cubicBezTo>
                      <a:pt x="16850" y="8310"/>
                      <a:pt x="16854" y="8308"/>
                      <a:pt x="16859" y="8308"/>
                    </a:cubicBezTo>
                    <a:cubicBezTo>
                      <a:pt x="16879" y="8308"/>
                      <a:pt x="16906" y="8358"/>
                      <a:pt x="16906" y="8375"/>
                    </a:cubicBezTo>
                    <a:cubicBezTo>
                      <a:pt x="16906" y="8385"/>
                      <a:pt x="16906" y="8394"/>
                      <a:pt x="16906" y="8404"/>
                    </a:cubicBezTo>
                    <a:cubicBezTo>
                      <a:pt x="16900" y="8407"/>
                      <a:pt x="16893" y="8408"/>
                      <a:pt x="16886" y="8408"/>
                    </a:cubicBezTo>
                    <a:cubicBezTo>
                      <a:pt x="16862" y="8408"/>
                      <a:pt x="16836" y="8393"/>
                      <a:pt x="16797" y="8355"/>
                    </a:cubicBezTo>
                    <a:cubicBezTo>
                      <a:pt x="16768" y="8315"/>
                      <a:pt x="16748" y="8275"/>
                      <a:pt x="16738" y="8246"/>
                    </a:cubicBezTo>
                    <a:close/>
                    <a:moveTo>
                      <a:pt x="3553" y="8440"/>
                    </a:moveTo>
                    <a:cubicBezTo>
                      <a:pt x="3566" y="8440"/>
                      <a:pt x="3529" y="8480"/>
                      <a:pt x="3521" y="8513"/>
                    </a:cubicBezTo>
                    <a:cubicBezTo>
                      <a:pt x="3511" y="8504"/>
                      <a:pt x="3491" y="8484"/>
                      <a:pt x="3481" y="8474"/>
                    </a:cubicBezTo>
                    <a:cubicBezTo>
                      <a:pt x="3491" y="8464"/>
                      <a:pt x="3511" y="8454"/>
                      <a:pt x="3541" y="8444"/>
                    </a:cubicBezTo>
                    <a:cubicBezTo>
                      <a:pt x="3547" y="8441"/>
                      <a:pt x="3551" y="8440"/>
                      <a:pt x="3553" y="8440"/>
                    </a:cubicBezTo>
                    <a:close/>
                    <a:moveTo>
                      <a:pt x="2797" y="8484"/>
                    </a:moveTo>
                    <a:cubicBezTo>
                      <a:pt x="2817" y="8484"/>
                      <a:pt x="2837" y="8494"/>
                      <a:pt x="2847" y="8523"/>
                    </a:cubicBezTo>
                    <a:cubicBezTo>
                      <a:pt x="2840" y="8530"/>
                      <a:pt x="2828" y="8537"/>
                      <a:pt x="2818" y="8537"/>
                    </a:cubicBezTo>
                    <a:cubicBezTo>
                      <a:pt x="2814" y="8537"/>
                      <a:pt x="2810" y="8536"/>
                      <a:pt x="2807" y="8533"/>
                    </a:cubicBezTo>
                    <a:cubicBezTo>
                      <a:pt x="2787" y="8504"/>
                      <a:pt x="2767" y="8494"/>
                      <a:pt x="2797" y="8484"/>
                    </a:cubicBezTo>
                    <a:close/>
                    <a:moveTo>
                      <a:pt x="9099" y="8242"/>
                    </a:moveTo>
                    <a:cubicBezTo>
                      <a:pt x="9107" y="8242"/>
                      <a:pt x="9115" y="8243"/>
                      <a:pt x="9123" y="8246"/>
                    </a:cubicBezTo>
                    <a:cubicBezTo>
                      <a:pt x="9123" y="8285"/>
                      <a:pt x="9103" y="8305"/>
                      <a:pt x="9163" y="8355"/>
                    </a:cubicBezTo>
                    <a:cubicBezTo>
                      <a:pt x="9173" y="8365"/>
                      <a:pt x="9182" y="8365"/>
                      <a:pt x="9192" y="8365"/>
                    </a:cubicBezTo>
                    <a:cubicBezTo>
                      <a:pt x="9163" y="8394"/>
                      <a:pt x="9163" y="8414"/>
                      <a:pt x="9123" y="8484"/>
                    </a:cubicBezTo>
                    <a:cubicBezTo>
                      <a:pt x="9103" y="8513"/>
                      <a:pt x="9083" y="8533"/>
                      <a:pt x="9063" y="8543"/>
                    </a:cubicBezTo>
                    <a:cubicBezTo>
                      <a:pt x="9044" y="8513"/>
                      <a:pt x="9034" y="8504"/>
                      <a:pt x="9024" y="8484"/>
                    </a:cubicBezTo>
                    <a:cubicBezTo>
                      <a:pt x="9031" y="8440"/>
                      <a:pt x="9022" y="8392"/>
                      <a:pt x="9002" y="8392"/>
                    </a:cubicBezTo>
                    <a:cubicBezTo>
                      <a:pt x="8994" y="8392"/>
                      <a:pt x="8985" y="8398"/>
                      <a:pt x="8974" y="8414"/>
                    </a:cubicBezTo>
                    <a:cubicBezTo>
                      <a:pt x="8954" y="8404"/>
                      <a:pt x="8935" y="8394"/>
                      <a:pt x="8915" y="8375"/>
                    </a:cubicBezTo>
                    <a:cubicBezTo>
                      <a:pt x="8905" y="8365"/>
                      <a:pt x="8915" y="8345"/>
                      <a:pt x="8925" y="8335"/>
                    </a:cubicBezTo>
                    <a:cubicBezTo>
                      <a:pt x="8935" y="8325"/>
                      <a:pt x="8954" y="8315"/>
                      <a:pt x="8964" y="8305"/>
                    </a:cubicBezTo>
                    <a:cubicBezTo>
                      <a:pt x="8984" y="8325"/>
                      <a:pt x="8974" y="8375"/>
                      <a:pt x="9034" y="8404"/>
                    </a:cubicBezTo>
                    <a:cubicBezTo>
                      <a:pt x="9072" y="8430"/>
                      <a:pt x="9110" y="8468"/>
                      <a:pt x="9119" y="8468"/>
                    </a:cubicBezTo>
                    <a:cubicBezTo>
                      <a:pt x="9125" y="8468"/>
                      <a:pt x="9121" y="8456"/>
                      <a:pt x="9103" y="8424"/>
                    </a:cubicBezTo>
                    <a:cubicBezTo>
                      <a:pt x="9054" y="8335"/>
                      <a:pt x="9014" y="8345"/>
                      <a:pt x="9024" y="8275"/>
                    </a:cubicBezTo>
                    <a:cubicBezTo>
                      <a:pt x="9024" y="8275"/>
                      <a:pt x="9024" y="8275"/>
                      <a:pt x="9024" y="8266"/>
                    </a:cubicBezTo>
                    <a:lnTo>
                      <a:pt x="9034" y="8266"/>
                    </a:lnTo>
                    <a:cubicBezTo>
                      <a:pt x="9055" y="8251"/>
                      <a:pt x="9077" y="8242"/>
                      <a:pt x="9099" y="8242"/>
                    </a:cubicBezTo>
                    <a:close/>
                    <a:moveTo>
                      <a:pt x="3660" y="8523"/>
                    </a:moveTo>
                    <a:cubicBezTo>
                      <a:pt x="3660" y="8523"/>
                      <a:pt x="3660" y="8533"/>
                      <a:pt x="3669" y="8553"/>
                    </a:cubicBezTo>
                    <a:cubicBezTo>
                      <a:pt x="3653" y="8557"/>
                      <a:pt x="3638" y="8560"/>
                      <a:pt x="3625" y="8560"/>
                    </a:cubicBezTo>
                    <a:cubicBezTo>
                      <a:pt x="3605" y="8560"/>
                      <a:pt x="3588" y="8555"/>
                      <a:pt x="3570" y="8543"/>
                    </a:cubicBezTo>
                    <a:cubicBezTo>
                      <a:pt x="3560" y="8543"/>
                      <a:pt x="3551" y="8533"/>
                      <a:pt x="3551" y="8533"/>
                    </a:cubicBezTo>
                    <a:lnTo>
                      <a:pt x="3620" y="8533"/>
                    </a:lnTo>
                    <a:cubicBezTo>
                      <a:pt x="3640" y="8533"/>
                      <a:pt x="3660" y="8523"/>
                      <a:pt x="3660" y="8523"/>
                    </a:cubicBezTo>
                    <a:close/>
                    <a:moveTo>
                      <a:pt x="9222" y="8266"/>
                    </a:moveTo>
                    <a:cubicBezTo>
                      <a:pt x="9262" y="8285"/>
                      <a:pt x="9301" y="8305"/>
                      <a:pt x="9351" y="8325"/>
                    </a:cubicBezTo>
                    <a:cubicBezTo>
                      <a:pt x="9376" y="8362"/>
                      <a:pt x="9397" y="8392"/>
                      <a:pt x="9406" y="8392"/>
                    </a:cubicBezTo>
                    <a:cubicBezTo>
                      <a:pt x="9412" y="8392"/>
                      <a:pt x="9414" y="8381"/>
                      <a:pt x="9410" y="8355"/>
                    </a:cubicBezTo>
                    <a:lnTo>
                      <a:pt x="9420" y="8355"/>
                    </a:lnTo>
                    <a:cubicBezTo>
                      <a:pt x="9589" y="8444"/>
                      <a:pt x="9440" y="8513"/>
                      <a:pt x="9301" y="8583"/>
                    </a:cubicBezTo>
                    <a:cubicBezTo>
                      <a:pt x="9301" y="8573"/>
                      <a:pt x="9301" y="8573"/>
                      <a:pt x="9301" y="8573"/>
                    </a:cubicBezTo>
                    <a:cubicBezTo>
                      <a:pt x="9282" y="8533"/>
                      <a:pt x="9311" y="8484"/>
                      <a:pt x="9301" y="8484"/>
                    </a:cubicBezTo>
                    <a:cubicBezTo>
                      <a:pt x="9301" y="8474"/>
                      <a:pt x="9311" y="8474"/>
                      <a:pt x="9311" y="8464"/>
                    </a:cubicBezTo>
                    <a:cubicBezTo>
                      <a:pt x="9311" y="8434"/>
                      <a:pt x="9291" y="8355"/>
                      <a:pt x="9252" y="8345"/>
                    </a:cubicBezTo>
                    <a:cubicBezTo>
                      <a:pt x="9252" y="8335"/>
                      <a:pt x="9242" y="8305"/>
                      <a:pt x="9232" y="8275"/>
                    </a:cubicBezTo>
                    <a:cubicBezTo>
                      <a:pt x="9232" y="8275"/>
                      <a:pt x="9222" y="8266"/>
                      <a:pt x="9222" y="8266"/>
                    </a:cubicBezTo>
                    <a:close/>
                    <a:moveTo>
                      <a:pt x="17710" y="8642"/>
                    </a:moveTo>
                    <a:cubicBezTo>
                      <a:pt x="17697" y="8642"/>
                      <a:pt x="17682" y="8646"/>
                      <a:pt x="17664" y="8649"/>
                    </a:cubicBezTo>
                    <a:lnTo>
                      <a:pt x="17664" y="8649"/>
                    </a:lnTo>
                    <a:cubicBezTo>
                      <a:pt x="17675" y="8642"/>
                      <a:pt x="17692" y="8642"/>
                      <a:pt x="17710" y="8642"/>
                    </a:cubicBezTo>
                    <a:close/>
                    <a:moveTo>
                      <a:pt x="17364" y="8417"/>
                    </a:moveTo>
                    <a:cubicBezTo>
                      <a:pt x="17374" y="8417"/>
                      <a:pt x="17377" y="8461"/>
                      <a:pt x="17392" y="8484"/>
                    </a:cubicBezTo>
                    <a:cubicBezTo>
                      <a:pt x="17398" y="8489"/>
                      <a:pt x="17407" y="8495"/>
                      <a:pt x="17419" y="8495"/>
                    </a:cubicBezTo>
                    <a:cubicBezTo>
                      <a:pt x="17428" y="8495"/>
                      <a:pt x="17439" y="8492"/>
                      <a:pt x="17452" y="8484"/>
                    </a:cubicBezTo>
                    <a:cubicBezTo>
                      <a:pt x="17466" y="8498"/>
                      <a:pt x="17478" y="8503"/>
                      <a:pt x="17489" y="8503"/>
                    </a:cubicBezTo>
                    <a:cubicBezTo>
                      <a:pt x="17508" y="8503"/>
                      <a:pt x="17526" y="8486"/>
                      <a:pt x="17551" y="8474"/>
                    </a:cubicBezTo>
                    <a:cubicBezTo>
                      <a:pt x="17558" y="8471"/>
                      <a:pt x="17563" y="8470"/>
                      <a:pt x="17566" y="8470"/>
                    </a:cubicBezTo>
                    <a:cubicBezTo>
                      <a:pt x="17590" y="8470"/>
                      <a:pt x="17524" y="8528"/>
                      <a:pt x="17541" y="8563"/>
                    </a:cubicBezTo>
                    <a:cubicBezTo>
                      <a:pt x="17551" y="8573"/>
                      <a:pt x="17561" y="8573"/>
                      <a:pt x="17571" y="8573"/>
                    </a:cubicBezTo>
                    <a:cubicBezTo>
                      <a:pt x="17610" y="8573"/>
                      <a:pt x="17670" y="8553"/>
                      <a:pt x="17670" y="8553"/>
                    </a:cubicBezTo>
                    <a:cubicBezTo>
                      <a:pt x="17670" y="8553"/>
                      <a:pt x="17690" y="8593"/>
                      <a:pt x="17670" y="8593"/>
                    </a:cubicBezTo>
                    <a:cubicBezTo>
                      <a:pt x="17667" y="8593"/>
                      <a:pt x="17663" y="8592"/>
                      <a:pt x="17659" y="8592"/>
                    </a:cubicBezTo>
                    <a:cubicBezTo>
                      <a:pt x="17650" y="8592"/>
                      <a:pt x="17637" y="8597"/>
                      <a:pt x="17630" y="8632"/>
                    </a:cubicBezTo>
                    <a:cubicBezTo>
                      <a:pt x="17630" y="8644"/>
                      <a:pt x="17632" y="8650"/>
                      <a:pt x="17635" y="8652"/>
                    </a:cubicBezTo>
                    <a:lnTo>
                      <a:pt x="17635" y="8652"/>
                    </a:lnTo>
                    <a:cubicBezTo>
                      <a:pt x="17633" y="8652"/>
                      <a:pt x="17632" y="8652"/>
                      <a:pt x="17630" y="8652"/>
                    </a:cubicBezTo>
                    <a:cubicBezTo>
                      <a:pt x="17491" y="8474"/>
                      <a:pt x="17412" y="8563"/>
                      <a:pt x="17353" y="8494"/>
                    </a:cubicBezTo>
                    <a:cubicBezTo>
                      <a:pt x="17343" y="8484"/>
                      <a:pt x="17343" y="8464"/>
                      <a:pt x="17333" y="8454"/>
                    </a:cubicBezTo>
                    <a:cubicBezTo>
                      <a:pt x="17343" y="8454"/>
                      <a:pt x="17353" y="8444"/>
                      <a:pt x="17353" y="8434"/>
                    </a:cubicBezTo>
                    <a:cubicBezTo>
                      <a:pt x="17358" y="8422"/>
                      <a:pt x="17361" y="8417"/>
                      <a:pt x="17364" y="8417"/>
                    </a:cubicBezTo>
                    <a:close/>
                    <a:moveTo>
                      <a:pt x="19952" y="8637"/>
                    </a:moveTo>
                    <a:cubicBezTo>
                      <a:pt x="19944" y="8644"/>
                      <a:pt x="19937" y="8653"/>
                      <a:pt x="19931" y="8662"/>
                    </a:cubicBezTo>
                    <a:cubicBezTo>
                      <a:pt x="19938" y="8653"/>
                      <a:pt x="19945" y="8645"/>
                      <a:pt x="19952" y="8637"/>
                    </a:cubicBezTo>
                    <a:close/>
                    <a:moveTo>
                      <a:pt x="2886" y="8827"/>
                    </a:moveTo>
                    <a:cubicBezTo>
                      <a:pt x="2896" y="8827"/>
                      <a:pt x="2909" y="8834"/>
                      <a:pt x="2926" y="8851"/>
                    </a:cubicBezTo>
                    <a:cubicBezTo>
                      <a:pt x="2926" y="8851"/>
                      <a:pt x="2926" y="8860"/>
                      <a:pt x="2926" y="8860"/>
                    </a:cubicBezTo>
                    <a:lnTo>
                      <a:pt x="2876" y="8860"/>
                    </a:lnTo>
                    <a:cubicBezTo>
                      <a:pt x="2866" y="8851"/>
                      <a:pt x="2866" y="8841"/>
                      <a:pt x="2866" y="8841"/>
                    </a:cubicBezTo>
                    <a:cubicBezTo>
                      <a:pt x="2871" y="8832"/>
                      <a:pt x="2877" y="8827"/>
                      <a:pt x="2886" y="8827"/>
                    </a:cubicBezTo>
                    <a:close/>
                    <a:moveTo>
                      <a:pt x="3509" y="7856"/>
                    </a:moveTo>
                    <a:cubicBezTo>
                      <a:pt x="3513" y="7856"/>
                      <a:pt x="3517" y="7857"/>
                      <a:pt x="3521" y="7859"/>
                    </a:cubicBezTo>
                    <a:cubicBezTo>
                      <a:pt x="3521" y="7889"/>
                      <a:pt x="3511" y="7899"/>
                      <a:pt x="3491" y="7909"/>
                    </a:cubicBezTo>
                    <a:cubicBezTo>
                      <a:pt x="3491" y="7934"/>
                      <a:pt x="3470" y="7952"/>
                      <a:pt x="3446" y="7980"/>
                    </a:cubicBezTo>
                    <a:lnTo>
                      <a:pt x="3446" y="7980"/>
                    </a:lnTo>
                    <a:cubicBezTo>
                      <a:pt x="3456" y="7972"/>
                      <a:pt x="3468" y="7968"/>
                      <a:pt x="3481" y="7968"/>
                    </a:cubicBezTo>
                    <a:cubicBezTo>
                      <a:pt x="3491" y="7968"/>
                      <a:pt x="3501" y="7988"/>
                      <a:pt x="3501" y="7998"/>
                    </a:cubicBezTo>
                    <a:cubicBezTo>
                      <a:pt x="3541" y="7968"/>
                      <a:pt x="3531" y="7928"/>
                      <a:pt x="3560" y="7919"/>
                    </a:cubicBezTo>
                    <a:cubicBezTo>
                      <a:pt x="3560" y="7914"/>
                      <a:pt x="3563" y="7911"/>
                      <a:pt x="3567" y="7911"/>
                    </a:cubicBezTo>
                    <a:cubicBezTo>
                      <a:pt x="3570" y="7911"/>
                      <a:pt x="3575" y="7914"/>
                      <a:pt x="3580" y="7919"/>
                    </a:cubicBezTo>
                    <a:cubicBezTo>
                      <a:pt x="3580" y="7938"/>
                      <a:pt x="3580" y="7968"/>
                      <a:pt x="3580" y="7998"/>
                    </a:cubicBezTo>
                    <a:cubicBezTo>
                      <a:pt x="3570" y="8008"/>
                      <a:pt x="3551" y="8018"/>
                      <a:pt x="3521" y="8038"/>
                    </a:cubicBezTo>
                    <a:cubicBezTo>
                      <a:pt x="3531" y="8057"/>
                      <a:pt x="3531" y="8067"/>
                      <a:pt x="3541" y="8097"/>
                    </a:cubicBezTo>
                    <a:cubicBezTo>
                      <a:pt x="3541" y="8107"/>
                      <a:pt x="3551" y="8117"/>
                      <a:pt x="3560" y="8117"/>
                    </a:cubicBezTo>
                    <a:cubicBezTo>
                      <a:pt x="3553" y="8155"/>
                      <a:pt x="3569" y="8170"/>
                      <a:pt x="3600" y="8170"/>
                    </a:cubicBezTo>
                    <a:cubicBezTo>
                      <a:pt x="3609" y="8170"/>
                      <a:pt x="3619" y="8169"/>
                      <a:pt x="3630" y="8166"/>
                    </a:cubicBezTo>
                    <a:lnTo>
                      <a:pt x="3630" y="8166"/>
                    </a:lnTo>
                    <a:cubicBezTo>
                      <a:pt x="3639" y="8221"/>
                      <a:pt x="3615" y="8240"/>
                      <a:pt x="3583" y="8240"/>
                    </a:cubicBezTo>
                    <a:cubicBezTo>
                      <a:pt x="3545" y="8240"/>
                      <a:pt x="3497" y="8213"/>
                      <a:pt x="3481" y="8186"/>
                    </a:cubicBezTo>
                    <a:cubicBezTo>
                      <a:pt x="3466" y="8161"/>
                      <a:pt x="3471" y="8159"/>
                      <a:pt x="3474" y="8159"/>
                    </a:cubicBezTo>
                    <a:cubicBezTo>
                      <a:pt x="3474" y="8159"/>
                      <a:pt x="3474" y="8159"/>
                      <a:pt x="3474" y="8159"/>
                    </a:cubicBezTo>
                    <a:lnTo>
                      <a:pt x="3474" y="8159"/>
                    </a:lnTo>
                    <a:cubicBezTo>
                      <a:pt x="3473" y="8159"/>
                      <a:pt x="3468" y="8156"/>
                      <a:pt x="3451" y="8147"/>
                    </a:cubicBezTo>
                    <a:cubicBezTo>
                      <a:pt x="3446" y="8142"/>
                      <a:pt x="3444" y="8142"/>
                      <a:pt x="3443" y="8142"/>
                    </a:cubicBezTo>
                    <a:cubicBezTo>
                      <a:pt x="3441" y="8142"/>
                      <a:pt x="3441" y="8142"/>
                      <a:pt x="3441" y="8137"/>
                    </a:cubicBezTo>
                    <a:cubicBezTo>
                      <a:pt x="3432" y="8147"/>
                      <a:pt x="3432" y="8156"/>
                      <a:pt x="3422" y="8166"/>
                    </a:cubicBezTo>
                    <a:cubicBezTo>
                      <a:pt x="3422" y="8186"/>
                      <a:pt x="3432" y="8236"/>
                      <a:pt x="3451" y="8275"/>
                    </a:cubicBezTo>
                    <a:cubicBezTo>
                      <a:pt x="3479" y="8331"/>
                      <a:pt x="3492" y="8367"/>
                      <a:pt x="3481" y="8367"/>
                    </a:cubicBezTo>
                    <a:cubicBezTo>
                      <a:pt x="3476" y="8367"/>
                      <a:pt x="3466" y="8360"/>
                      <a:pt x="3451" y="8345"/>
                    </a:cubicBezTo>
                    <a:cubicBezTo>
                      <a:pt x="3402" y="8305"/>
                      <a:pt x="3422" y="8246"/>
                      <a:pt x="3402" y="8186"/>
                    </a:cubicBezTo>
                    <a:cubicBezTo>
                      <a:pt x="3402" y="8176"/>
                      <a:pt x="3402" y="8176"/>
                      <a:pt x="3392" y="8176"/>
                    </a:cubicBezTo>
                    <a:cubicBezTo>
                      <a:pt x="3387" y="8181"/>
                      <a:pt x="3379" y="8184"/>
                      <a:pt x="3372" y="8184"/>
                    </a:cubicBezTo>
                    <a:cubicBezTo>
                      <a:pt x="3365" y="8184"/>
                      <a:pt x="3357" y="8181"/>
                      <a:pt x="3352" y="8176"/>
                    </a:cubicBezTo>
                    <a:cubicBezTo>
                      <a:pt x="3342" y="8196"/>
                      <a:pt x="3332" y="8216"/>
                      <a:pt x="3332" y="8236"/>
                    </a:cubicBezTo>
                    <a:cubicBezTo>
                      <a:pt x="3322" y="8285"/>
                      <a:pt x="3352" y="8246"/>
                      <a:pt x="3392" y="8315"/>
                    </a:cubicBezTo>
                    <a:cubicBezTo>
                      <a:pt x="3412" y="8355"/>
                      <a:pt x="3441" y="8424"/>
                      <a:pt x="3432" y="8424"/>
                    </a:cubicBezTo>
                    <a:cubicBezTo>
                      <a:pt x="3422" y="8414"/>
                      <a:pt x="3412" y="8404"/>
                      <a:pt x="3402" y="8394"/>
                    </a:cubicBezTo>
                    <a:cubicBezTo>
                      <a:pt x="3392" y="8385"/>
                      <a:pt x="3382" y="8385"/>
                      <a:pt x="3372" y="8375"/>
                    </a:cubicBezTo>
                    <a:cubicBezTo>
                      <a:pt x="3362" y="8365"/>
                      <a:pt x="3362" y="8365"/>
                      <a:pt x="3352" y="8345"/>
                    </a:cubicBezTo>
                    <a:cubicBezTo>
                      <a:pt x="3313" y="8315"/>
                      <a:pt x="3322" y="8275"/>
                      <a:pt x="3303" y="8266"/>
                    </a:cubicBezTo>
                    <a:cubicBezTo>
                      <a:pt x="3302" y="8265"/>
                      <a:pt x="3301" y="8264"/>
                      <a:pt x="3300" y="8264"/>
                    </a:cubicBezTo>
                    <a:cubicBezTo>
                      <a:pt x="3288" y="8264"/>
                      <a:pt x="3264" y="8307"/>
                      <a:pt x="3273" y="8325"/>
                    </a:cubicBezTo>
                    <a:cubicBezTo>
                      <a:pt x="3293" y="8335"/>
                      <a:pt x="3293" y="8345"/>
                      <a:pt x="3313" y="8355"/>
                    </a:cubicBezTo>
                    <a:cubicBezTo>
                      <a:pt x="3243" y="8375"/>
                      <a:pt x="3233" y="8523"/>
                      <a:pt x="3184" y="8583"/>
                    </a:cubicBezTo>
                    <a:cubicBezTo>
                      <a:pt x="3124" y="8662"/>
                      <a:pt x="3144" y="8692"/>
                      <a:pt x="3025" y="8900"/>
                    </a:cubicBezTo>
                    <a:cubicBezTo>
                      <a:pt x="3025" y="8900"/>
                      <a:pt x="3025" y="8890"/>
                      <a:pt x="3015" y="8890"/>
                    </a:cubicBezTo>
                    <a:lnTo>
                      <a:pt x="3005" y="8890"/>
                    </a:lnTo>
                    <a:cubicBezTo>
                      <a:pt x="3015" y="8880"/>
                      <a:pt x="3015" y="8870"/>
                      <a:pt x="3005" y="8860"/>
                    </a:cubicBezTo>
                    <a:cubicBezTo>
                      <a:pt x="2985" y="8851"/>
                      <a:pt x="2946" y="8801"/>
                      <a:pt x="2936" y="8791"/>
                    </a:cubicBezTo>
                    <a:cubicBezTo>
                      <a:pt x="2936" y="8781"/>
                      <a:pt x="2916" y="8771"/>
                      <a:pt x="2886" y="8771"/>
                    </a:cubicBezTo>
                    <a:cubicBezTo>
                      <a:pt x="2858" y="8778"/>
                      <a:pt x="2845" y="8785"/>
                      <a:pt x="2836" y="8785"/>
                    </a:cubicBezTo>
                    <a:cubicBezTo>
                      <a:pt x="2832" y="8785"/>
                      <a:pt x="2830" y="8784"/>
                      <a:pt x="2827" y="8781"/>
                    </a:cubicBezTo>
                    <a:cubicBezTo>
                      <a:pt x="2827" y="8761"/>
                      <a:pt x="2856" y="8732"/>
                      <a:pt x="2827" y="8732"/>
                    </a:cubicBezTo>
                    <a:cubicBezTo>
                      <a:pt x="2806" y="8725"/>
                      <a:pt x="2795" y="8709"/>
                      <a:pt x="2787" y="8709"/>
                    </a:cubicBezTo>
                    <a:cubicBezTo>
                      <a:pt x="2783" y="8709"/>
                      <a:pt x="2780" y="8712"/>
                      <a:pt x="2777" y="8722"/>
                    </a:cubicBezTo>
                    <a:cubicBezTo>
                      <a:pt x="2764" y="8741"/>
                      <a:pt x="2756" y="8752"/>
                      <a:pt x="2746" y="8752"/>
                    </a:cubicBezTo>
                    <a:cubicBezTo>
                      <a:pt x="2740" y="8752"/>
                      <a:pt x="2735" y="8749"/>
                      <a:pt x="2728" y="8742"/>
                    </a:cubicBezTo>
                    <a:cubicBezTo>
                      <a:pt x="2728" y="8732"/>
                      <a:pt x="2737" y="8722"/>
                      <a:pt x="2757" y="8702"/>
                    </a:cubicBezTo>
                    <a:cubicBezTo>
                      <a:pt x="2824" y="8668"/>
                      <a:pt x="2860" y="8644"/>
                      <a:pt x="2888" y="8644"/>
                    </a:cubicBezTo>
                    <a:cubicBezTo>
                      <a:pt x="2901" y="8644"/>
                      <a:pt x="2913" y="8649"/>
                      <a:pt x="2926" y="8662"/>
                    </a:cubicBezTo>
                    <a:cubicBezTo>
                      <a:pt x="2951" y="8681"/>
                      <a:pt x="2996" y="8712"/>
                      <a:pt x="3033" y="8712"/>
                    </a:cubicBezTo>
                    <a:cubicBezTo>
                      <a:pt x="3055" y="8712"/>
                      <a:pt x="3074" y="8701"/>
                      <a:pt x="3084" y="8672"/>
                    </a:cubicBezTo>
                    <a:cubicBezTo>
                      <a:pt x="3104" y="8603"/>
                      <a:pt x="3184" y="8662"/>
                      <a:pt x="3154" y="8583"/>
                    </a:cubicBezTo>
                    <a:cubicBezTo>
                      <a:pt x="3138" y="8527"/>
                      <a:pt x="3110" y="8459"/>
                      <a:pt x="3074" y="8459"/>
                    </a:cubicBezTo>
                    <a:cubicBezTo>
                      <a:pt x="3064" y="8459"/>
                      <a:pt x="3055" y="8464"/>
                      <a:pt x="3045" y="8474"/>
                    </a:cubicBezTo>
                    <a:cubicBezTo>
                      <a:pt x="3025" y="8504"/>
                      <a:pt x="3005" y="8513"/>
                      <a:pt x="2995" y="8513"/>
                    </a:cubicBezTo>
                    <a:cubicBezTo>
                      <a:pt x="2995" y="8504"/>
                      <a:pt x="2995" y="8494"/>
                      <a:pt x="2985" y="8484"/>
                    </a:cubicBezTo>
                    <a:cubicBezTo>
                      <a:pt x="2985" y="8484"/>
                      <a:pt x="2985" y="8474"/>
                      <a:pt x="2985" y="8464"/>
                    </a:cubicBezTo>
                    <a:cubicBezTo>
                      <a:pt x="3002" y="8415"/>
                      <a:pt x="3111" y="8320"/>
                      <a:pt x="3079" y="8320"/>
                    </a:cubicBezTo>
                    <a:cubicBezTo>
                      <a:pt x="3072" y="8320"/>
                      <a:pt x="3058" y="8324"/>
                      <a:pt x="3035" y="8335"/>
                    </a:cubicBezTo>
                    <a:cubicBezTo>
                      <a:pt x="2956" y="8365"/>
                      <a:pt x="2916" y="8385"/>
                      <a:pt x="2896" y="8404"/>
                    </a:cubicBezTo>
                    <a:cubicBezTo>
                      <a:pt x="2856" y="8404"/>
                      <a:pt x="2807" y="8394"/>
                      <a:pt x="2797" y="8375"/>
                    </a:cubicBezTo>
                    <a:cubicBezTo>
                      <a:pt x="2787" y="8375"/>
                      <a:pt x="2787" y="8375"/>
                      <a:pt x="2787" y="8365"/>
                    </a:cubicBezTo>
                    <a:cubicBezTo>
                      <a:pt x="2856" y="8355"/>
                      <a:pt x="2926" y="8325"/>
                      <a:pt x="2985" y="8285"/>
                    </a:cubicBezTo>
                    <a:cubicBezTo>
                      <a:pt x="3164" y="8156"/>
                      <a:pt x="3233" y="8137"/>
                      <a:pt x="3372" y="7978"/>
                    </a:cubicBezTo>
                    <a:cubicBezTo>
                      <a:pt x="3382" y="7968"/>
                      <a:pt x="3382" y="7958"/>
                      <a:pt x="3392" y="7948"/>
                    </a:cubicBezTo>
                    <a:cubicBezTo>
                      <a:pt x="3402" y="7938"/>
                      <a:pt x="3402" y="7938"/>
                      <a:pt x="3402" y="7938"/>
                    </a:cubicBezTo>
                    <a:cubicBezTo>
                      <a:pt x="3412" y="7928"/>
                      <a:pt x="3412" y="7928"/>
                      <a:pt x="3422" y="7919"/>
                    </a:cubicBezTo>
                    <a:cubicBezTo>
                      <a:pt x="3422" y="7909"/>
                      <a:pt x="3432" y="7899"/>
                      <a:pt x="3441" y="7899"/>
                    </a:cubicBezTo>
                    <a:cubicBezTo>
                      <a:pt x="3466" y="7874"/>
                      <a:pt x="3490" y="7856"/>
                      <a:pt x="3509" y="7856"/>
                    </a:cubicBezTo>
                    <a:close/>
                    <a:moveTo>
                      <a:pt x="3382" y="8920"/>
                    </a:moveTo>
                    <a:cubicBezTo>
                      <a:pt x="3412" y="8930"/>
                      <a:pt x="3422" y="8950"/>
                      <a:pt x="3422" y="8960"/>
                    </a:cubicBezTo>
                    <a:cubicBezTo>
                      <a:pt x="3382" y="8989"/>
                      <a:pt x="3332" y="9039"/>
                      <a:pt x="3273" y="9089"/>
                    </a:cubicBezTo>
                    <a:cubicBezTo>
                      <a:pt x="3253" y="9069"/>
                      <a:pt x="3233" y="9039"/>
                      <a:pt x="3213" y="9029"/>
                    </a:cubicBezTo>
                    <a:cubicBezTo>
                      <a:pt x="3243" y="9009"/>
                      <a:pt x="3273" y="8989"/>
                      <a:pt x="3293" y="8970"/>
                    </a:cubicBezTo>
                    <a:lnTo>
                      <a:pt x="3303" y="8970"/>
                    </a:lnTo>
                    <a:cubicBezTo>
                      <a:pt x="3313" y="8960"/>
                      <a:pt x="3322" y="8960"/>
                      <a:pt x="3322" y="8950"/>
                    </a:cubicBezTo>
                    <a:cubicBezTo>
                      <a:pt x="3342" y="8940"/>
                      <a:pt x="3362" y="8930"/>
                      <a:pt x="3372" y="8920"/>
                    </a:cubicBezTo>
                    <a:close/>
                    <a:moveTo>
                      <a:pt x="8835" y="9098"/>
                    </a:moveTo>
                    <a:cubicBezTo>
                      <a:pt x="8835" y="9108"/>
                      <a:pt x="8835" y="9128"/>
                      <a:pt x="8835" y="9138"/>
                    </a:cubicBezTo>
                    <a:cubicBezTo>
                      <a:pt x="8825" y="9128"/>
                      <a:pt x="8825" y="9118"/>
                      <a:pt x="8816" y="9108"/>
                    </a:cubicBezTo>
                    <a:cubicBezTo>
                      <a:pt x="8825" y="9108"/>
                      <a:pt x="8825" y="9108"/>
                      <a:pt x="8835" y="9098"/>
                    </a:cubicBezTo>
                    <a:close/>
                    <a:moveTo>
                      <a:pt x="18780" y="8989"/>
                    </a:moveTo>
                    <a:cubicBezTo>
                      <a:pt x="18790" y="8999"/>
                      <a:pt x="18790" y="9009"/>
                      <a:pt x="18800" y="9019"/>
                    </a:cubicBezTo>
                    <a:cubicBezTo>
                      <a:pt x="18810" y="9029"/>
                      <a:pt x="18820" y="9049"/>
                      <a:pt x="18840" y="9059"/>
                    </a:cubicBezTo>
                    <a:cubicBezTo>
                      <a:pt x="18870" y="9069"/>
                      <a:pt x="18899" y="9089"/>
                      <a:pt x="18909" y="9098"/>
                    </a:cubicBezTo>
                    <a:cubicBezTo>
                      <a:pt x="18939" y="9118"/>
                      <a:pt x="18969" y="9128"/>
                      <a:pt x="18989" y="9138"/>
                    </a:cubicBezTo>
                    <a:cubicBezTo>
                      <a:pt x="18968" y="9159"/>
                      <a:pt x="18952" y="9180"/>
                      <a:pt x="18926" y="9180"/>
                    </a:cubicBezTo>
                    <a:cubicBezTo>
                      <a:pt x="18916" y="9180"/>
                      <a:pt x="18904" y="9177"/>
                      <a:pt x="18890" y="9168"/>
                    </a:cubicBezTo>
                    <a:cubicBezTo>
                      <a:pt x="18830" y="9118"/>
                      <a:pt x="18850" y="9108"/>
                      <a:pt x="18810" y="9079"/>
                    </a:cubicBezTo>
                    <a:cubicBezTo>
                      <a:pt x="18800" y="9069"/>
                      <a:pt x="18790" y="9059"/>
                      <a:pt x="18780" y="9059"/>
                    </a:cubicBezTo>
                    <a:cubicBezTo>
                      <a:pt x="18771" y="9039"/>
                      <a:pt x="18761" y="9029"/>
                      <a:pt x="18751" y="9029"/>
                    </a:cubicBezTo>
                    <a:cubicBezTo>
                      <a:pt x="18751" y="9009"/>
                      <a:pt x="18761" y="8999"/>
                      <a:pt x="18780" y="8989"/>
                    </a:cubicBezTo>
                    <a:close/>
                    <a:moveTo>
                      <a:pt x="12147" y="8890"/>
                    </a:moveTo>
                    <a:cubicBezTo>
                      <a:pt x="12157" y="8890"/>
                      <a:pt x="12167" y="8900"/>
                      <a:pt x="12187" y="8920"/>
                    </a:cubicBezTo>
                    <a:cubicBezTo>
                      <a:pt x="12226" y="8970"/>
                      <a:pt x="12256" y="9019"/>
                      <a:pt x="12286" y="9039"/>
                    </a:cubicBezTo>
                    <a:cubicBezTo>
                      <a:pt x="12308" y="9061"/>
                      <a:pt x="12325" y="9072"/>
                      <a:pt x="12340" y="9072"/>
                    </a:cubicBezTo>
                    <a:cubicBezTo>
                      <a:pt x="12345" y="9072"/>
                      <a:pt x="12350" y="9071"/>
                      <a:pt x="12355" y="9069"/>
                    </a:cubicBezTo>
                    <a:cubicBezTo>
                      <a:pt x="12365" y="9059"/>
                      <a:pt x="12365" y="9039"/>
                      <a:pt x="12365" y="9029"/>
                    </a:cubicBezTo>
                    <a:lnTo>
                      <a:pt x="12375" y="9029"/>
                    </a:lnTo>
                    <a:cubicBezTo>
                      <a:pt x="12375" y="9029"/>
                      <a:pt x="12375" y="9039"/>
                      <a:pt x="12375" y="9039"/>
                    </a:cubicBezTo>
                    <a:cubicBezTo>
                      <a:pt x="12365" y="9079"/>
                      <a:pt x="12355" y="9108"/>
                      <a:pt x="12355" y="9118"/>
                    </a:cubicBezTo>
                    <a:cubicBezTo>
                      <a:pt x="12345" y="9138"/>
                      <a:pt x="12345" y="9158"/>
                      <a:pt x="12335" y="9178"/>
                    </a:cubicBezTo>
                    <a:cubicBezTo>
                      <a:pt x="12326" y="9217"/>
                      <a:pt x="12326" y="9277"/>
                      <a:pt x="12326" y="9327"/>
                    </a:cubicBezTo>
                    <a:lnTo>
                      <a:pt x="12276" y="9327"/>
                    </a:lnTo>
                    <a:cubicBezTo>
                      <a:pt x="12296" y="9287"/>
                      <a:pt x="12306" y="9247"/>
                      <a:pt x="12316" y="9217"/>
                    </a:cubicBezTo>
                    <a:cubicBezTo>
                      <a:pt x="12286" y="9208"/>
                      <a:pt x="12256" y="9188"/>
                      <a:pt x="12217" y="9168"/>
                    </a:cubicBezTo>
                    <a:cubicBezTo>
                      <a:pt x="12217" y="9168"/>
                      <a:pt x="12217" y="9168"/>
                      <a:pt x="12207" y="9158"/>
                    </a:cubicBezTo>
                    <a:cubicBezTo>
                      <a:pt x="12197" y="9148"/>
                      <a:pt x="12177" y="9128"/>
                      <a:pt x="12167" y="9118"/>
                    </a:cubicBezTo>
                    <a:lnTo>
                      <a:pt x="12157" y="9118"/>
                    </a:lnTo>
                    <a:cubicBezTo>
                      <a:pt x="12137" y="9098"/>
                      <a:pt x="12107" y="9079"/>
                      <a:pt x="12088" y="9059"/>
                    </a:cubicBezTo>
                    <a:cubicBezTo>
                      <a:pt x="12107" y="9029"/>
                      <a:pt x="12117" y="8999"/>
                      <a:pt x="12117" y="8999"/>
                    </a:cubicBezTo>
                    <a:cubicBezTo>
                      <a:pt x="12117" y="8999"/>
                      <a:pt x="12117" y="8989"/>
                      <a:pt x="12117" y="8970"/>
                    </a:cubicBezTo>
                    <a:lnTo>
                      <a:pt x="12167" y="8970"/>
                    </a:lnTo>
                    <a:cubicBezTo>
                      <a:pt x="12167" y="8960"/>
                      <a:pt x="12167" y="8960"/>
                      <a:pt x="12167" y="8950"/>
                    </a:cubicBezTo>
                    <a:cubicBezTo>
                      <a:pt x="12167" y="8920"/>
                      <a:pt x="12157" y="8900"/>
                      <a:pt x="12147" y="8890"/>
                    </a:cubicBezTo>
                    <a:close/>
                    <a:moveTo>
                      <a:pt x="9004" y="9475"/>
                    </a:moveTo>
                    <a:cubicBezTo>
                      <a:pt x="9024" y="9495"/>
                      <a:pt x="9044" y="9515"/>
                      <a:pt x="9063" y="9525"/>
                    </a:cubicBezTo>
                    <a:cubicBezTo>
                      <a:pt x="9083" y="9535"/>
                      <a:pt x="9103" y="9545"/>
                      <a:pt x="9103" y="9555"/>
                    </a:cubicBezTo>
                    <a:cubicBezTo>
                      <a:pt x="9054" y="9545"/>
                      <a:pt x="9014" y="9535"/>
                      <a:pt x="8974" y="9505"/>
                    </a:cubicBezTo>
                    <a:cubicBezTo>
                      <a:pt x="8974" y="9505"/>
                      <a:pt x="8964" y="9505"/>
                      <a:pt x="8964" y="9495"/>
                    </a:cubicBezTo>
                    <a:cubicBezTo>
                      <a:pt x="8964" y="9495"/>
                      <a:pt x="8964" y="9495"/>
                      <a:pt x="8964" y="9485"/>
                    </a:cubicBezTo>
                    <a:cubicBezTo>
                      <a:pt x="8974" y="9485"/>
                      <a:pt x="8974" y="9485"/>
                      <a:pt x="8984" y="9475"/>
                    </a:cubicBezTo>
                    <a:close/>
                    <a:moveTo>
                      <a:pt x="11997" y="9418"/>
                    </a:moveTo>
                    <a:cubicBezTo>
                      <a:pt x="12007" y="9418"/>
                      <a:pt x="12017" y="9420"/>
                      <a:pt x="12028" y="9426"/>
                    </a:cubicBezTo>
                    <a:cubicBezTo>
                      <a:pt x="12127" y="9455"/>
                      <a:pt x="12098" y="9465"/>
                      <a:pt x="12177" y="9545"/>
                    </a:cubicBezTo>
                    <a:cubicBezTo>
                      <a:pt x="12187" y="9564"/>
                      <a:pt x="12207" y="9574"/>
                      <a:pt x="12217" y="9594"/>
                    </a:cubicBezTo>
                    <a:cubicBezTo>
                      <a:pt x="12195" y="9609"/>
                      <a:pt x="12162" y="9618"/>
                      <a:pt x="12135" y="9618"/>
                    </a:cubicBezTo>
                    <a:cubicBezTo>
                      <a:pt x="12125" y="9618"/>
                      <a:pt x="12115" y="9617"/>
                      <a:pt x="12107" y="9614"/>
                    </a:cubicBezTo>
                    <a:cubicBezTo>
                      <a:pt x="12098" y="9614"/>
                      <a:pt x="12088" y="9604"/>
                      <a:pt x="12068" y="9604"/>
                    </a:cubicBezTo>
                    <a:cubicBezTo>
                      <a:pt x="11959" y="9584"/>
                      <a:pt x="11909" y="9574"/>
                      <a:pt x="11909" y="9535"/>
                    </a:cubicBezTo>
                    <a:cubicBezTo>
                      <a:pt x="11909" y="9525"/>
                      <a:pt x="11919" y="9515"/>
                      <a:pt x="11919" y="9505"/>
                    </a:cubicBezTo>
                    <a:cubicBezTo>
                      <a:pt x="11919" y="9495"/>
                      <a:pt x="11929" y="9485"/>
                      <a:pt x="11929" y="9475"/>
                    </a:cubicBezTo>
                    <a:lnTo>
                      <a:pt x="11929" y="9465"/>
                    </a:lnTo>
                    <a:cubicBezTo>
                      <a:pt x="11929" y="9465"/>
                      <a:pt x="11939" y="9455"/>
                      <a:pt x="11939" y="9455"/>
                    </a:cubicBezTo>
                    <a:cubicBezTo>
                      <a:pt x="11953" y="9434"/>
                      <a:pt x="11973" y="9418"/>
                      <a:pt x="11997" y="9418"/>
                    </a:cubicBezTo>
                    <a:close/>
                    <a:moveTo>
                      <a:pt x="17616" y="9489"/>
                    </a:moveTo>
                    <a:cubicBezTo>
                      <a:pt x="17620" y="9489"/>
                      <a:pt x="17607" y="9499"/>
                      <a:pt x="17591" y="9515"/>
                    </a:cubicBezTo>
                    <a:cubicBezTo>
                      <a:pt x="17581" y="9525"/>
                      <a:pt x="17581" y="9525"/>
                      <a:pt x="17571" y="9535"/>
                    </a:cubicBezTo>
                    <a:cubicBezTo>
                      <a:pt x="17561" y="9545"/>
                      <a:pt x="17551" y="9564"/>
                      <a:pt x="17551" y="9584"/>
                    </a:cubicBezTo>
                    <a:cubicBezTo>
                      <a:pt x="17541" y="9584"/>
                      <a:pt x="17551" y="9584"/>
                      <a:pt x="17551" y="9594"/>
                    </a:cubicBezTo>
                    <a:cubicBezTo>
                      <a:pt x="17531" y="9614"/>
                      <a:pt x="17511" y="9624"/>
                      <a:pt x="17491" y="9644"/>
                    </a:cubicBezTo>
                    <a:cubicBezTo>
                      <a:pt x="17491" y="9634"/>
                      <a:pt x="17491" y="9624"/>
                      <a:pt x="17491" y="9614"/>
                    </a:cubicBezTo>
                    <a:cubicBezTo>
                      <a:pt x="17482" y="9555"/>
                      <a:pt x="17442" y="9564"/>
                      <a:pt x="17561" y="9515"/>
                    </a:cubicBezTo>
                    <a:cubicBezTo>
                      <a:pt x="17598" y="9496"/>
                      <a:pt x="17613" y="9489"/>
                      <a:pt x="17616" y="9489"/>
                    </a:cubicBezTo>
                    <a:close/>
                    <a:moveTo>
                      <a:pt x="2896" y="9574"/>
                    </a:moveTo>
                    <a:lnTo>
                      <a:pt x="2896" y="9574"/>
                    </a:lnTo>
                    <a:cubicBezTo>
                      <a:pt x="2886" y="9614"/>
                      <a:pt x="2866" y="9664"/>
                      <a:pt x="2856" y="9713"/>
                    </a:cubicBezTo>
                    <a:cubicBezTo>
                      <a:pt x="2847" y="9703"/>
                      <a:pt x="2837" y="9693"/>
                      <a:pt x="2837" y="9683"/>
                    </a:cubicBezTo>
                    <a:cubicBezTo>
                      <a:pt x="2837" y="9654"/>
                      <a:pt x="2856" y="9584"/>
                      <a:pt x="2896" y="9574"/>
                    </a:cubicBezTo>
                    <a:close/>
                    <a:moveTo>
                      <a:pt x="19249" y="5310"/>
                    </a:moveTo>
                    <a:cubicBezTo>
                      <a:pt x="19256" y="5310"/>
                      <a:pt x="19271" y="5530"/>
                      <a:pt x="19286" y="5569"/>
                    </a:cubicBezTo>
                    <a:cubicBezTo>
                      <a:pt x="19316" y="5628"/>
                      <a:pt x="19306" y="5727"/>
                      <a:pt x="19316" y="5807"/>
                    </a:cubicBezTo>
                    <a:cubicBezTo>
                      <a:pt x="19318" y="5822"/>
                      <a:pt x="19321" y="5828"/>
                      <a:pt x="19326" y="5828"/>
                    </a:cubicBezTo>
                    <a:cubicBezTo>
                      <a:pt x="19341" y="5828"/>
                      <a:pt x="19371" y="5755"/>
                      <a:pt x="19425" y="5747"/>
                    </a:cubicBezTo>
                    <a:cubicBezTo>
                      <a:pt x="19441" y="5745"/>
                      <a:pt x="19451" y="5743"/>
                      <a:pt x="19455" y="5743"/>
                    </a:cubicBezTo>
                    <a:cubicBezTo>
                      <a:pt x="19468" y="5743"/>
                      <a:pt x="19428" y="5756"/>
                      <a:pt x="19405" y="5787"/>
                    </a:cubicBezTo>
                    <a:cubicBezTo>
                      <a:pt x="19365" y="5836"/>
                      <a:pt x="19336" y="5955"/>
                      <a:pt x="19346" y="5975"/>
                    </a:cubicBezTo>
                    <a:cubicBezTo>
                      <a:pt x="19347" y="5977"/>
                      <a:pt x="19349" y="5977"/>
                      <a:pt x="19351" y="5977"/>
                    </a:cubicBezTo>
                    <a:cubicBezTo>
                      <a:pt x="19354" y="5977"/>
                      <a:pt x="19357" y="5975"/>
                      <a:pt x="19361" y="5975"/>
                    </a:cubicBezTo>
                    <a:cubicBezTo>
                      <a:pt x="19365" y="5975"/>
                      <a:pt x="19370" y="5980"/>
                      <a:pt x="19375" y="6005"/>
                    </a:cubicBezTo>
                    <a:cubicBezTo>
                      <a:pt x="19383" y="6044"/>
                      <a:pt x="19434" y="6071"/>
                      <a:pt x="19474" y="6071"/>
                    </a:cubicBezTo>
                    <a:cubicBezTo>
                      <a:pt x="19486" y="6071"/>
                      <a:pt x="19496" y="6069"/>
                      <a:pt x="19504" y="6064"/>
                    </a:cubicBezTo>
                    <a:cubicBezTo>
                      <a:pt x="19505" y="6064"/>
                      <a:pt x="19506" y="6064"/>
                      <a:pt x="19507" y="6064"/>
                    </a:cubicBezTo>
                    <a:cubicBezTo>
                      <a:pt x="19531" y="6064"/>
                      <a:pt x="19483" y="6195"/>
                      <a:pt x="19435" y="6233"/>
                    </a:cubicBezTo>
                    <a:cubicBezTo>
                      <a:pt x="19402" y="6253"/>
                      <a:pt x="19421" y="6298"/>
                      <a:pt x="19467" y="6298"/>
                    </a:cubicBezTo>
                    <a:cubicBezTo>
                      <a:pt x="19490" y="6298"/>
                      <a:pt x="19520" y="6286"/>
                      <a:pt x="19554" y="6253"/>
                    </a:cubicBezTo>
                    <a:cubicBezTo>
                      <a:pt x="19564" y="6240"/>
                      <a:pt x="19573" y="6235"/>
                      <a:pt x="19581" y="6235"/>
                    </a:cubicBezTo>
                    <a:cubicBezTo>
                      <a:pt x="19607" y="6235"/>
                      <a:pt x="19631" y="6283"/>
                      <a:pt x="19683" y="6342"/>
                    </a:cubicBezTo>
                    <a:cubicBezTo>
                      <a:pt x="19752" y="6421"/>
                      <a:pt x="19603" y="6372"/>
                      <a:pt x="19564" y="6431"/>
                    </a:cubicBezTo>
                    <a:cubicBezTo>
                      <a:pt x="19547" y="6451"/>
                      <a:pt x="19542" y="6458"/>
                      <a:pt x="19538" y="6458"/>
                    </a:cubicBezTo>
                    <a:cubicBezTo>
                      <a:pt x="19532" y="6458"/>
                      <a:pt x="19534" y="6431"/>
                      <a:pt x="19475" y="6431"/>
                    </a:cubicBezTo>
                    <a:cubicBezTo>
                      <a:pt x="19395" y="6431"/>
                      <a:pt x="19465" y="6530"/>
                      <a:pt x="19445" y="6679"/>
                    </a:cubicBezTo>
                    <a:cubicBezTo>
                      <a:pt x="19441" y="6739"/>
                      <a:pt x="19460" y="6760"/>
                      <a:pt x="19483" y="6760"/>
                    </a:cubicBezTo>
                    <a:cubicBezTo>
                      <a:pt x="19513" y="6760"/>
                      <a:pt x="19550" y="6723"/>
                      <a:pt x="19544" y="6689"/>
                    </a:cubicBezTo>
                    <a:cubicBezTo>
                      <a:pt x="19524" y="6630"/>
                      <a:pt x="19494" y="6649"/>
                      <a:pt x="19613" y="6590"/>
                    </a:cubicBezTo>
                    <a:cubicBezTo>
                      <a:pt x="19644" y="6576"/>
                      <a:pt x="19657" y="6570"/>
                      <a:pt x="19660" y="6570"/>
                    </a:cubicBezTo>
                    <a:cubicBezTo>
                      <a:pt x="19668" y="6570"/>
                      <a:pt x="19608" y="6609"/>
                      <a:pt x="19594" y="6659"/>
                    </a:cubicBezTo>
                    <a:cubicBezTo>
                      <a:pt x="19578" y="6712"/>
                      <a:pt x="19615" y="6765"/>
                      <a:pt x="19651" y="6765"/>
                    </a:cubicBezTo>
                    <a:cubicBezTo>
                      <a:pt x="19662" y="6765"/>
                      <a:pt x="19673" y="6760"/>
                      <a:pt x="19683" y="6749"/>
                    </a:cubicBezTo>
                    <a:cubicBezTo>
                      <a:pt x="19696" y="6732"/>
                      <a:pt x="19709" y="6724"/>
                      <a:pt x="19722" y="6724"/>
                    </a:cubicBezTo>
                    <a:cubicBezTo>
                      <a:pt x="19747" y="6724"/>
                      <a:pt x="19769" y="6755"/>
                      <a:pt x="19782" y="6808"/>
                    </a:cubicBezTo>
                    <a:cubicBezTo>
                      <a:pt x="19787" y="6827"/>
                      <a:pt x="19787" y="6833"/>
                      <a:pt x="19784" y="6833"/>
                    </a:cubicBezTo>
                    <a:cubicBezTo>
                      <a:pt x="19778" y="6833"/>
                      <a:pt x="19759" y="6802"/>
                      <a:pt x="19742" y="6802"/>
                    </a:cubicBezTo>
                    <a:cubicBezTo>
                      <a:pt x="19734" y="6802"/>
                      <a:pt x="19727" y="6809"/>
                      <a:pt x="19722" y="6828"/>
                    </a:cubicBezTo>
                    <a:cubicBezTo>
                      <a:pt x="19709" y="6873"/>
                      <a:pt x="19666" y="6898"/>
                      <a:pt x="19630" y="6898"/>
                    </a:cubicBezTo>
                    <a:cubicBezTo>
                      <a:pt x="19611" y="6898"/>
                      <a:pt x="19594" y="6891"/>
                      <a:pt x="19584" y="6877"/>
                    </a:cubicBezTo>
                    <a:cubicBezTo>
                      <a:pt x="19571" y="6868"/>
                      <a:pt x="19561" y="6864"/>
                      <a:pt x="19550" y="6864"/>
                    </a:cubicBezTo>
                    <a:cubicBezTo>
                      <a:pt x="19525" y="6864"/>
                      <a:pt x="19496" y="6886"/>
                      <a:pt x="19435" y="6927"/>
                    </a:cubicBezTo>
                    <a:cubicBezTo>
                      <a:pt x="19346" y="6986"/>
                      <a:pt x="19475" y="7026"/>
                      <a:pt x="19514" y="7066"/>
                    </a:cubicBezTo>
                    <a:cubicBezTo>
                      <a:pt x="19527" y="7078"/>
                      <a:pt x="19538" y="7081"/>
                      <a:pt x="19550" y="7081"/>
                    </a:cubicBezTo>
                    <a:cubicBezTo>
                      <a:pt x="19560" y="7081"/>
                      <a:pt x="19570" y="7079"/>
                      <a:pt x="19582" y="7079"/>
                    </a:cubicBezTo>
                    <a:cubicBezTo>
                      <a:pt x="19602" y="7079"/>
                      <a:pt x="19628" y="7085"/>
                      <a:pt x="19663" y="7115"/>
                    </a:cubicBezTo>
                    <a:cubicBezTo>
                      <a:pt x="19720" y="7164"/>
                      <a:pt x="19723" y="7213"/>
                      <a:pt x="19739" y="7213"/>
                    </a:cubicBezTo>
                    <a:cubicBezTo>
                      <a:pt x="19743" y="7213"/>
                      <a:pt x="19747" y="7210"/>
                      <a:pt x="19752" y="7205"/>
                    </a:cubicBezTo>
                    <a:cubicBezTo>
                      <a:pt x="19758" y="7197"/>
                      <a:pt x="19765" y="7193"/>
                      <a:pt x="19772" y="7193"/>
                    </a:cubicBezTo>
                    <a:cubicBezTo>
                      <a:pt x="19802" y="7193"/>
                      <a:pt x="19845" y="7254"/>
                      <a:pt x="19901" y="7334"/>
                    </a:cubicBezTo>
                    <a:cubicBezTo>
                      <a:pt x="19940" y="7395"/>
                      <a:pt x="19926" y="7419"/>
                      <a:pt x="19902" y="7419"/>
                    </a:cubicBezTo>
                    <a:cubicBezTo>
                      <a:pt x="19884" y="7419"/>
                      <a:pt x="19860" y="7405"/>
                      <a:pt x="19851" y="7383"/>
                    </a:cubicBezTo>
                    <a:cubicBezTo>
                      <a:pt x="19846" y="7371"/>
                      <a:pt x="19843" y="7366"/>
                      <a:pt x="19841" y="7366"/>
                    </a:cubicBezTo>
                    <a:cubicBezTo>
                      <a:pt x="19835" y="7366"/>
                      <a:pt x="19836" y="7410"/>
                      <a:pt x="19822" y="7433"/>
                    </a:cubicBezTo>
                    <a:cubicBezTo>
                      <a:pt x="19814" y="7440"/>
                      <a:pt x="19804" y="7448"/>
                      <a:pt x="19792" y="7448"/>
                    </a:cubicBezTo>
                    <a:cubicBezTo>
                      <a:pt x="19774" y="7448"/>
                      <a:pt x="19749" y="7430"/>
                      <a:pt x="19713" y="7363"/>
                    </a:cubicBezTo>
                    <a:cubicBezTo>
                      <a:pt x="19699" y="7339"/>
                      <a:pt x="19686" y="7329"/>
                      <a:pt x="19674" y="7329"/>
                    </a:cubicBezTo>
                    <a:cubicBezTo>
                      <a:pt x="19633" y="7329"/>
                      <a:pt x="19603" y="7443"/>
                      <a:pt x="19603" y="7443"/>
                    </a:cubicBezTo>
                    <a:cubicBezTo>
                      <a:pt x="19603" y="7443"/>
                      <a:pt x="19574" y="7502"/>
                      <a:pt x="19514" y="7552"/>
                    </a:cubicBezTo>
                    <a:cubicBezTo>
                      <a:pt x="19465" y="7601"/>
                      <a:pt x="19643" y="7611"/>
                      <a:pt x="19693" y="7621"/>
                    </a:cubicBezTo>
                    <a:cubicBezTo>
                      <a:pt x="19742" y="7631"/>
                      <a:pt x="19673" y="7681"/>
                      <a:pt x="19713" y="7720"/>
                    </a:cubicBezTo>
                    <a:cubicBezTo>
                      <a:pt x="19719" y="7727"/>
                      <a:pt x="19726" y="7730"/>
                      <a:pt x="19735" y="7730"/>
                    </a:cubicBezTo>
                    <a:cubicBezTo>
                      <a:pt x="19775" y="7730"/>
                      <a:pt x="19835" y="7659"/>
                      <a:pt x="19901" y="7651"/>
                    </a:cubicBezTo>
                    <a:cubicBezTo>
                      <a:pt x="19924" y="7643"/>
                      <a:pt x="19943" y="7638"/>
                      <a:pt x="19959" y="7638"/>
                    </a:cubicBezTo>
                    <a:cubicBezTo>
                      <a:pt x="19985" y="7638"/>
                      <a:pt x="20005" y="7650"/>
                      <a:pt x="20030" y="7681"/>
                    </a:cubicBezTo>
                    <a:cubicBezTo>
                      <a:pt x="20040" y="7690"/>
                      <a:pt x="20050" y="7690"/>
                      <a:pt x="20060" y="7710"/>
                    </a:cubicBezTo>
                    <a:cubicBezTo>
                      <a:pt x="20079" y="7740"/>
                      <a:pt x="20079" y="7770"/>
                      <a:pt x="20069" y="7800"/>
                    </a:cubicBezTo>
                    <a:cubicBezTo>
                      <a:pt x="20055" y="7821"/>
                      <a:pt x="20031" y="7837"/>
                      <a:pt x="19999" y="7837"/>
                    </a:cubicBezTo>
                    <a:cubicBezTo>
                      <a:pt x="19987" y="7837"/>
                      <a:pt x="19974" y="7835"/>
                      <a:pt x="19960" y="7829"/>
                    </a:cubicBezTo>
                    <a:cubicBezTo>
                      <a:pt x="19943" y="7822"/>
                      <a:pt x="19931" y="7818"/>
                      <a:pt x="19922" y="7818"/>
                    </a:cubicBezTo>
                    <a:cubicBezTo>
                      <a:pt x="19885" y="7818"/>
                      <a:pt x="19909" y="7875"/>
                      <a:pt x="19901" y="7899"/>
                    </a:cubicBezTo>
                    <a:cubicBezTo>
                      <a:pt x="19901" y="7909"/>
                      <a:pt x="19921" y="7909"/>
                      <a:pt x="19941" y="7919"/>
                    </a:cubicBezTo>
                    <a:cubicBezTo>
                      <a:pt x="19970" y="7928"/>
                      <a:pt x="20020" y="7948"/>
                      <a:pt x="20079" y="7988"/>
                    </a:cubicBezTo>
                    <a:cubicBezTo>
                      <a:pt x="20089" y="7998"/>
                      <a:pt x="20099" y="8008"/>
                      <a:pt x="20099" y="8008"/>
                    </a:cubicBezTo>
                    <a:cubicBezTo>
                      <a:pt x="20145" y="8054"/>
                      <a:pt x="20122" y="8091"/>
                      <a:pt x="20081" y="8091"/>
                    </a:cubicBezTo>
                    <a:cubicBezTo>
                      <a:pt x="20059" y="8091"/>
                      <a:pt x="20034" y="8081"/>
                      <a:pt x="20010" y="8057"/>
                    </a:cubicBezTo>
                    <a:cubicBezTo>
                      <a:pt x="19979" y="8030"/>
                      <a:pt x="19953" y="8027"/>
                      <a:pt x="19929" y="8027"/>
                    </a:cubicBezTo>
                    <a:cubicBezTo>
                      <a:pt x="19922" y="8027"/>
                      <a:pt x="19915" y="8028"/>
                      <a:pt x="19908" y="8028"/>
                    </a:cubicBezTo>
                    <a:cubicBezTo>
                      <a:pt x="19879" y="8028"/>
                      <a:pt x="19851" y="8023"/>
                      <a:pt x="19822" y="7968"/>
                    </a:cubicBezTo>
                    <a:cubicBezTo>
                      <a:pt x="19791" y="7917"/>
                      <a:pt x="19771" y="7895"/>
                      <a:pt x="19761" y="7895"/>
                    </a:cubicBezTo>
                    <a:cubicBezTo>
                      <a:pt x="19752" y="7895"/>
                      <a:pt x="19752" y="7915"/>
                      <a:pt x="19762" y="7948"/>
                    </a:cubicBezTo>
                    <a:cubicBezTo>
                      <a:pt x="19771" y="7984"/>
                      <a:pt x="19762" y="8002"/>
                      <a:pt x="19743" y="8002"/>
                    </a:cubicBezTo>
                    <a:cubicBezTo>
                      <a:pt x="19721" y="8002"/>
                      <a:pt x="19685" y="7977"/>
                      <a:pt x="19653" y="7928"/>
                    </a:cubicBezTo>
                    <a:cubicBezTo>
                      <a:pt x="19603" y="7849"/>
                      <a:pt x="19623" y="7800"/>
                      <a:pt x="19564" y="7760"/>
                    </a:cubicBezTo>
                    <a:cubicBezTo>
                      <a:pt x="19558" y="7757"/>
                      <a:pt x="19553" y="7756"/>
                      <a:pt x="19549" y="7756"/>
                    </a:cubicBezTo>
                    <a:cubicBezTo>
                      <a:pt x="19502" y="7756"/>
                      <a:pt x="19544" y="7892"/>
                      <a:pt x="19544" y="7928"/>
                    </a:cubicBezTo>
                    <a:cubicBezTo>
                      <a:pt x="19544" y="7958"/>
                      <a:pt x="19534" y="7998"/>
                      <a:pt x="19613" y="8018"/>
                    </a:cubicBezTo>
                    <a:cubicBezTo>
                      <a:pt x="19683" y="8038"/>
                      <a:pt x="19663" y="8117"/>
                      <a:pt x="19713" y="8196"/>
                    </a:cubicBezTo>
                    <a:cubicBezTo>
                      <a:pt x="19725" y="8217"/>
                      <a:pt x="19736" y="8225"/>
                      <a:pt x="19744" y="8225"/>
                    </a:cubicBezTo>
                    <a:cubicBezTo>
                      <a:pt x="19770" y="8225"/>
                      <a:pt x="19785" y="8156"/>
                      <a:pt x="19822" y="8097"/>
                    </a:cubicBezTo>
                    <a:cubicBezTo>
                      <a:pt x="19830" y="8087"/>
                      <a:pt x="19838" y="8082"/>
                      <a:pt x="19845" y="8082"/>
                    </a:cubicBezTo>
                    <a:cubicBezTo>
                      <a:pt x="19884" y="8082"/>
                      <a:pt x="19895" y="8232"/>
                      <a:pt x="19921" y="8266"/>
                    </a:cubicBezTo>
                    <a:cubicBezTo>
                      <a:pt x="19941" y="8305"/>
                      <a:pt x="19980" y="8246"/>
                      <a:pt x="20040" y="8385"/>
                    </a:cubicBezTo>
                    <a:cubicBezTo>
                      <a:pt x="20040" y="8385"/>
                      <a:pt x="20050" y="8394"/>
                      <a:pt x="20050" y="8394"/>
                    </a:cubicBezTo>
                    <a:cubicBezTo>
                      <a:pt x="20089" y="8494"/>
                      <a:pt x="20050" y="8523"/>
                      <a:pt x="20010" y="8533"/>
                    </a:cubicBezTo>
                    <a:cubicBezTo>
                      <a:pt x="20010" y="8575"/>
                      <a:pt x="19989" y="8596"/>
                      <a:pt x="19952" y="8637"/>
                    </a:cubicBezTo>
                    <a:lnTo>
                      <a:pt x="19952" y="8637"/>
                    </a:lnTo>
                    <a:cubicBezTo>
                      <a:pt x="19964" y="8627"/>
                      <a:pt x="19977" y="8620"/>
                      <a:pt x="19989" y="8620"/>
                    </a:cubicBezTo>
                    <a:cubicBezTo>
                      <a:pt x="19993" y="8620"/>
                      <a:pt x="19997" y="8621"/>
                      <a:pt x="20000" y="8623"/>
                    </a:cubicBezTo>
                    <a:cubicBezTo>
                      <a:pt x="20020" y="8623"/>
                      <a:pt x="20030" y="8632"/>
                      <a:pt x="20040" y="8652"/>
                    </a:cubicBezTo>
                    <a:cubicBezTo>
                      <a:pt x="20079" y="8613"/>
                      <a:pt x="20079" y="8553"/>
                      <a:pt x="20109" y="8543"/>
                    </a:cubicBezTo>
                    <a:cubicBezTo>
                      <a:pt x="20112" y="8541"/>
                      <a:pt x="20116" y="8540"/>
                      <a:pt x="20120" y="8540"/>
                    </a:cubicBezTo>
                    <a:cubicBezTo>
                      <a:pt x="20153" y="8540"/>
                      <a:pt x="20204" y="8606"/>
                      <a:pt x="20169" y="8632"/>
                    </a:cubicBezTo>
                    <a:cubicBezTo>
                      <a:pt x="20139" y="8672"/>
                      <a:pt x="20119" y="8672"/>
                      <a:pt x="20060" y="8712"/>
                    </a:cubicBezTo>
                    <a:cubicBezTo>
                      <a:pt x="20069" y="8732"/>
                      <a:pt x="20079" y="8761"/>
                      <a:pt x="20089" y="8791"/>
                    </a:cubicBezTo>
                    <a:cubicBezTo>
                      <a:pt x="20098" y="8819"/>
                      <a:pt x="20107" y="8826"/>
                      <a:pt x="20118" y="8826"/>
                    </a:cubicBezTo>
                    <a:cubicBezTo>
                      <a:pt x="20131" y="8826"/>
                      <a:pt x="20144" y="8815"/>
                      <a:pt x="20158" y="8815"/>
                    </a:cubicBezTo>
                    <a:cubicBezTo>
                      <a:pt x="20173" y="8815"/>
                      <a:pt x="20187" y="8830"/>
                      <a:pt x="20198" y="8890"/>
                    </a:cubicBezTo>
                    <a:cubicBezTo>
                      <a:pt x="20216" y="8961"/>
                      <a:pt x="20186" y="8987"/>
                      <a:pt x="20144" y="8987"/>
                    </a:cubicBezTo>
                    <a:cubicBezTo>
                      <a:pt x="20092" y="8987"/>
                      <a:pt x="20022" y="8948"/>
                      <a:pt x="20000" y="8910"/>
                    </a:cubicBezTo>
                    <a:cubicBezTo>
                      <a:pt x="19980" y="8875"/>
                      <a:pt x="19988" y="8873"/>
                      <a:pt x="19991" y="8873"/>
                    </a:cubicBezTo>
                    <a:cubicBezTo>
                      <a:pt x="19992" y="8873"/>
                      <a:pt x="19993" y="8873"/>
                      <a:pt x="19993" y="8873"/>
                    </a:cubicBezTo>
                    <a:cubicBezTo>
                      <a:pt x="19994" y="8873"/>
                      <a:pt x="19989" y="8871"/>
                      <a:pt x="19960" y="8851"/>
                    </a:cubicBezTo>
                    <a:lnTo>
                      <a:pt x="19950" y="8851"/>
                    </a:lnTo>
                    <a:cubicBezTo>
                      <a:pt x="19941" y="8860"/>
                      <a:pt x="19941" y="8870"/>
                      <a:pt x="19921" y="8880"/>
                    </a:cubicBezTo>
                    <a:cubicBezTo>
                      <a:pt x="19921" y="8920"/>
                      <a:pt x="19941" y="8979"/>
                      <a:pt x="19970" y="9039"/>
                    </a:cubicBezTo>
                    <a:cubicBezTo>
                      <a:pt x="19999" y="9111"/>
                      <a:pt x="20017" y="9162"/>
                      <a:pt x="19999" y="9162"/>
                    </a:cubicBezTo>
                    <a:cubicBezTo>
                      <a:pt x="19992" y="9162"/>
                      <a:pt x="19979" y="9154"/>
                      <a:pt x="19960" y="9138"/>
                    </a:cubicBezTo>
                    <a:cubicBezTo>
                      <a:pt x="19901" y="9069"/>
                      <a:pt x="19921" y="8989"/>
                      <a:pt x="19891" y="8910"/>
                    </a:cubicBezTo>
                    <a:cubicBezTo>
                      <a:pt x="19891" y="8900"/>
                      <a:pt x="19891" y="8900"/>
                      <a:pt x="19891" y="8900"/>
                    </a:cubicBezTo>
                    <a:cubicBezTo>
                      <a:pt x="19876" y="8905"/>
                      <a:pt x="19866" y="8908"/>
                      <a:pt x="19858" y="8908"/>
                    </a:cubicBezTo>
                    <a:cubicBezTo>
                      <a:pt x="19849" y="8908"/>
                      <a:pt x="19841" y="8905"/>
                      <a:pt x="19831" y="8900"/>
                    </a:cubicBezTo>
                    <a:cubicBezTo>
                      <a:pt x="19812" y="8930"/>
                      <a:pt x="19802" y="8950"/>
                      <a:pt x="19802" y="8979"/>
                    </a:cubicBezTo>
                    <a:cubicBezTo>
                      <a:pt x="19782" y="9049"/>
                      <a:pt x="19831" y="8989"/>
                      <a:pt x="19881" y="9079"/>
                    </a:cubicBezTo>
                    <a:cubicBezTo>
                      <a:pt x="19913" y="9143"/>
                      <a:pt x="19958" y="9233"/>
                      <a:pt x="19934" y="9233"/>
                    </a:cubicBezTo>
                    <a:cubicBezTo>
                      <a:pt x="19920" y="9233"/>
                      <a:pt x="19887" y="9207"/>
                      <a:pt x="19822" y="9138"/>
                    </a:cubicBezTo>
                    <a:cubicBezTo>
                      <a:pt x="19782" y="9089"/>
                      <a:pt x="19782" y="9039"/>
                      <a:pt x="19762" y="9029"/>
                    </a:cubicBezTo>
                    <a:cubicBezTo>
                      <a:pt x="19759" y="9026"/>
                      <a:pt x="19756" y="9025"/>
                      <a:pt x="19753" y="9025"/>
                    </a:cubicBezTo>
                    <a:cubicBezTo>
                      <a:pt x="19733" y="9025"/>
                      <a:pt x="19707" y="9073"/>
                      <a:pt x="19732" y="9098"/>
                    </a:cubicBezTo>
                    <a:cubicBezTo>
                      <a:pt x="19752" y="9128"/>
                      <a:pt x="19752" y="9128"/>
                      <a:pt x="19792" y="9168"/>
                    </a:cubicBezTo>
                    <a:cubicBezTo>
                      <a:pt x="19822" y="9198"/>
                      <a:pt x="19841" y="9198"/>
                      <a:pt x="19881" y="9237"/>
                    </a:cubicBezTo>
                    <a:cubicBezTo>
                      <a:pt x="19891" y="9247"/>
                      <a:pt x="19901" y="9257"/>
                      <a:pt x="19911" y="9267"/>
                    </a:cubicBezTo>
                    <a:cubicBezTo>
                      <a:pt x="19938" y="9295"/>
                      <a:pt x="19958" y="9305"/>
                      <a:pt x="19977" y="9305"/>
                    </a:cubicBezTo>
                    <a:cubicBezTo>
                      <a:pt x="20005" y="9305"/>
                      <a:pt x="20032" y="9281"/>
                      <a:pt x="20079" y="9257"/>
                    </a:cubicBezTo>
                    <a:cubicBezTo>
                      <a:pt x="20089" y="9253"/>
                      <a:pt x="20096" y="9252"/>
                      <a:pt x="20101" y="9252"/>
                    </a:cubicBezTo>
                    <a:cubicBezTo>
                      <a:pt x="20131" y="9252"/>
                      <a:pt x="20042" y="9334"/>
                      <a:pt x="20060" y="9386"/>
                    </a:cubicBezTo>
                    <a:lnTo>
                      <a:pt x="20198" y="9386"/>
                    </a:lnTo>
                    <a:cubicBezTo>
                      <a:pt x="20218" y="9376"/>
                      <a:pt x="20248" y="9376"/>
                      <a:pt x="20248" y="9376"/>
                    </a:cubicBezTo>
                    <a:cubicBezTo>
                      <a:pt x="20248" y="9376"/>
                      <a:pt x="20268" y="9426"/>
                      <a:pt x="20258" y="9436"/>
                    </a:cubicBezTo>
                    <a:cubicBezTo>
                      <a:pt x="20253" y="9436"/>
                      <a:pt x="20247" y="9435"/>
                      <a:pt x="20242" y="9435"/>
                    </a:cubicBezTo>
                    <a:cubicBezTo>
                      <a:pt x="20224" y="9435"/>
                      <a:pt x="20206" y="9441"/>
                      <a:pt x="20198" y="9485"/>
                    </a:cubicBezTo>
                    <a:cubicBezTo>
                      <a:pt x="20190" y="9514"/>
                      <a:pt x="20195" y="9522"/>
                      <a:pt x="20209" y="9522"/>
                    </a:cubicBezTo>
                    <a:cubicBezTo>
                      <a:pt x="20229" y="9522"/>
                      <a:pt x="20267" y="9505"/>
                      <a:pt x="20307" y="9505"/>
                    </a:cubicBezTo>
                    <a:lnTo>
                      <a:pt x="20327" y="9505"/>
                    </a:lnTo>
                    <a:cubicBezTo>
                      <a:pt x="20334" y="9504"/>
                      <a:pt x="20340" y="9503"/>
                      <a:pt x="20345" y="9503"/>
                    </a:cubicBezTo>
                    <a:cubicBezTo>
                      <a:pt x="20376" y="9503"/>
                      <a:pt x="20374" y="9529"/>
                      <a:pt x="20357" y="9555"/>
                    </a:cubicBezTo>
                    <a:cubicBezTo>
                      <a:pt x="20357" y="9564"/>
                      <a:pt x="20357" y="9574"/>
                      <a:pt x="20357" y="9574"/>
                    </a:cubicBezTo>
                    <a:cubicBezTo>
                      <a:pt x="20357" y="9601"/>
                      <a:pt x="20353" y="9610"/>
                      <a:pt x="20341" y="9610"/>
                    </a:cubicBezTo>
                    <a:cubicBezTo>
                      <a:pt x="20335" y="9610"/>
                      <a:pt x="20327" y="9607"/>
                      <a:pt x="20317" y="9604"/>
                    </a:cubicBezTo>
                    <a:cubicBezTo>
                      <a:pt x="20298" y="9634"/>
                      <a:pt x="20268" y="9664"/>
                      <a:pt x="20258" y="9674"/>
                    </a:cubicBezTo>
                    <a:cubicBezTo>
                      <a:pt x="20278" y="9683"/>
                      <a:pt x="20298" y="9703"/>
                      <a:pt x="20298" y="9743"/>
                    </a:cubicBezTo>
                    <a:cubicBezTo>
                      <a:pt x="20298" y="9788"/>
                      <a:pt x="20287" y="9804"/>
                      <a:pt x="20273" y="9804"/>
                    </a:cubicBezTo>
                    <a:cubicBezTo>
                      <a:pt x="20255" y="9804"/>
                      <a:pt x="20230" y="9780"/>
                      <a:pt x="20208" y="9753"/>
                    </a:cubicBezTo>
                    <a:cubicBezTo>
                      <a:pt x="20198" y="9723"/>
                      <a:pt x="20179" y="9703"/>
                      <a:pt x="20159" y="9693"/>
                    </a:cubicBezTo>
                    <a:cubicBezTo>
                      <a:pt x="20139" y="9693"/>
                      <a:pt x="20109" y="9693"/>
                      <a:pt x="20079" y="9683"/>
                    </a:cubicBezTo>
                    <a:lnTo>
                      <a:pt x="20079" y="9683"/>
                    </a:lnTo>
                    <a:cubicBezTo>
                      <a:pt x="20079" y="9693"/>
                      <a:pt x="20079" y="9703"/>
                      <a:pt x="20089" y="9713"/>
                    </a:cubicBezTo>
                    <a:cubicBezTo>
                      <a:pt x="20060" y="9703"/>
                      <a:pt x="20040" y="9683"/>
                      <a:pt x="20020" y="9674"/>
                    </a:cubicBezTo>
                    <a:cubicBezTo>
                      <a:pt x="19980" y="9644"/>
                      <a:pt x="19931" y="9624"/>
                      <a:pt x="19891" y="9604"/>
                    </a:cubicBezTo>
                    <a:cubicBezTo>
                      <a:pt x="19824" y="9576"/>
                      <a:pt x="19752" y="9557"/>
                      <a:pt x="19673" y="9557"/>
                    </a:cubicBezTo>
                    <a:cubicBezTo>
                      <a:pt x="19555" y="9557"/>
                      <a:pt x="19421" y="9602"/>
                      <a:pt x="19266" y="9733"/>
                    </a:cubicBezTo>
                    <a:cubicBezTo>
                      <a:pt x="19258" y="9725"/>
                      <a:pt x="19244" y="9710"/>
                      <a:pt x="19212" y="9710"/>
                    </a:cubicBezTo>
                    <a:cubicBezTo>
                      <a:pt x="19205" y="9710"/>
                      <a:pt x="19196" y="9711"/>
                      <a:pt x="19187" y="9713"/>
                    </a:cubicBezTo>
                    <a:cubicBezTo>
                      <a:pt x="19164" y="9719"/>
                      <a:pt x="19148" y="9725"/>
                      <a:pt x="19136" y="9725"/>
                    </a:cubicBezTo>
                    <a:cubicBezTo>
                      <a:pt x="19128" y="9725"/>
                      <a:pt x="19122" y="9722"/>
                      <a:pt x="19118" y="9713"/>
                    </a:cubicBezTo>
                    <a:cubicBezTo>
                      <a:pt x="19108" y="9703"/>
                      <a:pt x="19157" y="9664"/>
                      <a:pt x="19118" y="9644"/>
                    </a:cubicBezTo>
                    <a:cubicBezTo>
                      <a:pt x="19093" y="9638"/>
                      <a:pt x="19076" y="9624"/>
                      <a:pt x="19062" y="9624"/>
                    </a:cubicBezTo>
                    <a:cubicBezTo>
                      <a:pt x="19053" y="9624"/>
                      <a:pt x="19046" y="9629"/>
                      <a:pt x="19038" y="9644"/>
                    </a:cubicBezTo>
                    <a:cubicBezTo>
                      <a:pt x="19026" y="9668"/>
                      <a:pt x="19018" y="9685"/>
                      <a:pt x="19003" y="9685"/>
                    </a:cubicBezTo>
                    <a:cubicBezTo>
                      <a:pt x="18995" y="9685"/>
                      <a:pt x="18984" y="9679"/>
                      <a:pt x="18969" y="9664"/>
                    </a:cubicBezTo>
                    <a:cubicBezTo>
                      <a:pt x="18939" y="9634"/>
                      <a:pt x="18929" y="9644"/>
                      <a:pt x="18909" y="9634"/>
                    </a:cubicBezTo>
                    <a:cubicBezTo>
                      <a:pt x="18899" y="9614"/>
                      <a:pt x="18989" y="9594"/>
                      <a:pt x="18929" y="9574"/>
                    </a:cubicBezTo>
                    <a:cubicBezTo>
                      <a:pt x="18909" y="9564"/>
                      <a:pt x="18894" y="9562"/>
                      <a:pt x="18881" y="9562"/>
                    </a:cubicBezTo>
                    <a:cubicBezTo>
                      <a:pt x="18867" y="9562"/>
                      <a:pt x="18855" y="9564"/>
                      <a:pt x="18840" y="9564"/>
                    </a:cubicBezTo>
                    <a:cubicBezTo>
                      <a:pt x="18840" y="9555"/>
                      <a:pt x="18830" y="9545"/>
                      <a:pt x="18810" y="9535"/>
                    </a:cubicBezTo>
                    <a:cubicBezTo>
                      <a:pt x="18810" y="9525"/>
                      <a:pt x="18810" y="9525"/>
                      <a:pt x="18810" y="9525"/>
                    </a:cubicBezTo>
                    <a:cubicBezTo>
                      <a:pt x="18840" y="9525"/>
                      <a:pt x="18860" y="9525"/>
                      <a:pt x="18820" y="9485"/>
                    </a:cubicBezTo>
                    <a:cubicBezTo>
                      <a:pt x="18771" y="9445"/>
                      <a:pt x="18701" y="9426"/>
                      <a:pt x="18751" y="9426"/>
                    </a:cubicBezTo>
                    <a:cubicBezTo>
                      <a:pt x="18810" y="9465"/>
                      <a:pt x="18880" y="9535"/>
                      <a:pt x="18899" y="9545"/>
                    </a:cubicBezTo>
                    <a:cubicBezTo>
                      <a:pt x="18909" y="9549"/>
                      <a:pt x="18922" y="9556"/>
                      <a:pt x="18932" y="9556"/>
                    </a:cubicBezTo>
                    <a:cubicBezTo>
                      <a:pt x="18943" y="9556"/>
                      <a:pt x="18950" y="9547"/>
                      <a:pt x="18939" y="9515"/>
                    </a:cubicBezTo>
                    <a:cubicBezTo>
                      <a:pt x="18939" y="9515"/>
                      <a:pt x="18939" y="9515"/>
                      <a:pt x="18939" y="9505"/>
                    </a:cubicBezTo>
                    <a:cubicBezTo>
                      <a:pt x="18919" y="9445"/>
                      <a:pt x="18909" y="9465"/>
                      <a:pt x="18909" y="9426"/>
                    </a:cubicBezTo>
                    <a:cubicBezTo>
                      <a:pt x="18909" y="9400"/>
                      <a:pt x="18894" y="9343"/>
                      <a:pt x="18917" y="9343"/>
                    </a:cubicBezTo>
                    <a:cubicBezTo>
                      <a:pt x="18920" y="9343"/>
                      <a:pt x="18924" y="9344"/>
                      <a:pt x="18929" y="9346"/>
                    </a:cubicBezTo>
                    <a:cubicBezTo>
                      <a:pt x="18979" y="9376"/>
                      <a:pt x="19009" y="9386"/>
                      <a:pt x="19018" y="9426"/>
                    </a:cubicBezTo>
                    <a:cubicBezTo>
                      <a:pt x="19026" y="9450"/>
                      <a:pt x="19047" y="9506"/>
                      <a:pt x="19071" y="9506"/>
                    </a:cubicBezTo>
                    <a:cubicBezTo>
                      <a:pt x="19076" y="9506"/>
                      <a:pt x="19082" y="9503"/>
                      <a:pt x="19088" y="9495"/>
                    </a:cubicBezTo>
                    <a:cubicBezTo>
                      <a:pt x="19118" y="9465"/>
                      <a:pt x="19127" y="9465"/>
                      <a:pt x="19098" y="9406"/>
                    </a:cubicBezTo>
                    <a:cubicBezTo>
                      <a:pt x="19058" y="9336"/>
                      <a:pt x="19028" y="9327"/>
                      <a:pt x="19068" y="9317"/>
                    </a:cubicBezTo>
                    <a:cubicBezTo>
                      <a:pt x="19108" y="9317"/>
                      <a:pt x="19127" y="9336"/>
                      <a:pt x="19147" y="9376"/>
                    </a:cubicBezTo>
                    <a:cubicBezTo>
                      <a:pt x="19167" y="9406"/>
                      <a:pt x="19177" y="9426"/>
                      <a:pt x="19207" y="9465"/>
                    </a:cubicBezTo>
                    <a:cubicBezTo>
                      <a:pt x="19227" y="9486"/>
                      <a:pt x="19257" y="9521"/>
                      <a:pt x="19271" y="9521"/>
                    </a:cubicBezTo>
                    <a:cubicBezTo>
                      <a:pt x="19277" y="9521"/>
                      <a:pt x="19279" y="9514"/>
                      <a:pt x="19276" y="9495"/>
                    </a:cubicBezTo>
                    <a:cubicBezTo>
                      <a:pt x="19276" y="9436"/>
                      <a:pt x="19197" y="9426"/>
                      <a:pt x="19246" y="9406"/>
                    </a:cubicBezTo>
                    <a:cubicBezTo>
                      <a:pt x="19263" y="9396"/>
                      <a:pt x="19281" y="9394"/>
                      <a:pt x="19296" y="9394"/>
                    </a:cubicBezTo>
                    <a:cubicBezTo>
                      <a:pt x="19309" y="9394"/>
                      <a:pt x="19321" y="9395"/>
                      <a:pt x="19329" y="9395"/>
                    </a:cubicBezTo>
                    <a:cubicBezTo>
                      <a:pt x="19342" y="9395"/>
                      <a:pt x="19350" y="9392"/>
                      <a:pt x="19346" y="9376"/>
                    </a:cubicBezTo>
                    <a:cubicBezTo>
                      <a:pt x="19336" y="9336"/>
                      <a:pt x="19356" y="9317"/>
                      <a:pt x="19296" y="9317"/>
                    </a:cubicBezTo>
                    <a:cubicBezTo>
                      <a:pt x="19250" y="9317"/>
                      <a:pt x="19208" y="9334"/>
                      <a:pt x="19188" y="9334"/>
                    </a:cubicBezTo>
                    <a:cubicBezTo>
                      <a:pt x="19178" y="9334"/>
                      <a:pt x="19174" y="9330"/>
                      <a:pt x="19177" y="9317"/>
                    </a:cubicBezTo>
                    <a:cubicBezTo>
                      <a:pt x="19197" y="9267"/>
                      <a:pt x="19237" y="9257"/>
                      <a:pt x="19246" y="9257"/>
                    </a:cubicBezTo>
                    <a:cubicBezTo>
                      <a:pt x="19266" y="9257"/>
                      <a:pt x="19237" y="9217"/>
                      <a:pt x="19237" y="9217"/>
                    </a:cubicBezTo>
                    <a:cubicBezTo>
                      <a:pt x="19237" y="9217"/>
                      <a:pt x="19088" y="9208"/>
                      <a:pt x="19068" y="9168"/>
                    </a:cubicBezTo>
                    <a:cubicBezTo>
                      <a:pt x="19052" y="9144"/>
                      <a:pt x="19082" y="9113"/>
                      <a:pt x="19061" y="9113"/>
                    </a:cubicBezTo>
                    <a:cubicBezTo>
                      <a:pt x="19057" y="9113"/>
                      <a:pt x="19049" y="9115"/>
                      <a:pt x="19038" y="9118"/>
                    </a:cubicBezTo>
                    <a:cubicBezTo>
                      <a:pt x="19028" y="9108"/>
                      <a:pt x="19018" y="9098"/>
                      <a:pt x="18999" y="9079"/>
                    </a:cubicBezTo>
                    <a:cubicBezTo>
                      <a:pt x="18909" y="9029"/>
                      <a:pt x="18860" y="8989"/>
                      <a:pt x="18840" y="8970"/>
                    </a:cubicBezTo>
                    <a:cubicBezTo>
                      <a:pt x="18854" y="8934"/>
                      <a:pt x="18873" y="8899"/>
                      <a:pt x="18890" y="8899"/>
                    </a:cubicBezTo>
                    <a:cubicBezTo>
                      <a:pt x="18897" y="8899"/>
                      <a:pt x="18904" y="8905"/>
                      <a:pt x="18909" y="8920"/>
                    </a:cubicBezTo>
                    <a:cubicBezTo>
                      <a:pt x="18939" y="8970"/>
                      <a:pt x="18890" y="8989"/>
                      <a:pt x="18949" y="9029"/>
                    </a:cubicBezTo>
                    <a:cubicBezTo>
                      <a:pt x="18970" y="9041"/>
                      <a:pt x="18988" y="9047"/>
                      <a:pt x="19001" y="9047"/>
                    </a:cubicBezTo>
                    <a:cubicBezTo>
                      <a:pt x="19030" y="9047"/>
                      <a:pt x="19036" y="9018"/>
                      <a:pt x="19009" y="8970"/>
                    </a:cubicBezTo>
                    <a:cubicBezTo>
                      <a:pt x="18977" y="8914"/>
                      <a:pt x="18926" y="8872"/>
                      <a:pt x="18942" y="8872"/>
                    </a:cubicBezTo>
                    <a:cubicBezTo>
                      <a:pt x="18946" y="8872"/>
                      <a:pt x="18955" y="8874"/>
                      <a:pt x="18969" y="8880"/>
                    </a:cubicBezTo>
                    <a:cubicBezTo>
                      <a:pt x="19038" y="8910"/>
                      <a:pt x="19018" y="8900"/>
                      <a:pt x="19058" y="8950"/>
                    </a:cubicBezTo>
                    <a:cubicBezTo>
                      <a:pt x="19079" y="8978"/>
                      <a:pt x="19136" y="9052"/>
                      <a:pt x="19156" y="9052"/>
                    </a:cubicBezTo>
                    <a:cubicBezTo>
                      <a:pt x="19164" y="9052"/>
                      <a:pt x="19166" y="9040"/>
                      <a:pt x="19157" y="9009"/>
                    </a:cubicBezTo>
                    <a:cubicBezTo>
                      <a:pt x="19118" y="8910"/>
                      <a:pt x="19108" y="8940"/>
                      <a:pt x="19078" y="8870"/>
                    </a:cubicBezTo>
                    <a:cubicBezTo>
                      <a:pt x="19048" y="8801"/>
                      <a:pt x="19048" y="8732"/>
                      <a:pt x="19009" y="8732"/>
                    </a:cubicBezTo>
                    <a:cubicBezTo>
                      <a:pt x="19002" y="8728"/>
                      <a:pt x="18995" y="8727"/>
                      <a:pt x="18989" y="8727"/>
                    </a:cubicBezTo>
                    <a:cubicBezTo>
                      <a:pt x="18975" y="8727"/>
                      <a:pt x="18962" y="8732"/>
                      <a:pt x="18949" y="8732"/>
                    </a:cubicBezTo>
                    <a:cubicBezTo>
                      <a:pt x="18929" y="8722"/>
                      <a:pt x="18899" y="8712"/>
                      <a:pt x="18880" y="8702"/>
                    </a:cubicBezTo>
                    <a:cubicBezTo>
                      <a:pt x="18880" y="8695"/>
                      <a:pt x="18880" y="8688"/>
                      <a:pt x="18887" y="8688"/>
                    </a:cubicBezTo>
                    <a:cubicBezTo>
                      <a:pt x="18890" y="8688"/>
                      <a:pt x="18894" y="8689"/>
                      <a:pt x="18899" y="8692"/>
                    </a:cubicBezTo>
                    <a:cubicBezTo>
                      <a:pt x="18922" y="8697"/>
                      <a:pt x="18950" y="8703"/>
                      <a:pt x="18965" y="8703"/>
                    </a:cubicBezTo>
                    <a:cubicBezTo>
                      <a:pt x="18984" y="8703"/>
                      <a:pt x="18986" y="8694"/>
                      <a:pt x="18949" y="8662"/>
                    </a:cubicBezTo>
                    <a:cubicBezTo>
                      <a:pt x="18884" y="8605"/>
                      <a:pt x="18832" y="8568"/>
                      <a:pt x="18843" y="8568"/>
                    </a:cubicBezTo>
                    <a:cubicBezTo>
                      <a:pt x="18846" y="8568"/>
                      <a:pt x="18851" y="8569"/>
                      <a:pt x="18860" y="8573"/>
                    </a:cubicBezTo>
                    <a:cubicBezTo>
                      <a:pt x="18909" y="8583"/>
                      <a:pt x="18999" y="8662"/>
                      <a:pt x="19018" y="8672"/>
                    </a:cubicBezTo>
                    <a:cubicBezTo>
                      <a:pt x="19026" y="8672"/>
                      <a:pt x="19037" y="8676"/>
                      <a:pt x="19045" y="8676"/>
                    </a:cubicBezTo>
                    <a:cubicBezTo>
                      <a:pt x="19059" y="8676"/>
                      <a:pt x="19062" y="8665"/>
                      <a:pt x="19018" y="8603"/>
                    </a:cubicBezTo>
                    <a:cubicBezTo>
                      <a:pt x="18959" y="8504"/>
                      <a:pt x="18969" y="8494"/>
                      <a:pt x="18949" y="8464"/>
                    </a:cubicBezTo>
                    <a:cubicBezTo>
                      <a:pt x="18934" y="8441"/>
                      <a:pt x="18930" y="8388"/>
                      <a:pt x="18902" y="8388"/>
                    </a:cubicBezTo>
                    <a:cubicBezTo>
                      <a:pt x="18894" y="8388"/>
                      <a:pt x="18883" y="8393"/>
                      <a:pt x="18870" y="8404"/>
                    </a:cubicBezTo>
                    <a:cubicBezTo>
                      <a:pt x="18840" y="8434"/>
                      <a:pt x="18820" y="8454"/>
                      <a:pt x="18800" y="8454"/>
                    </a:cubicBezTo>
                    <a:cubicBezTo>
                      <a:pt x="18810" y="8444"/>
                      <a:pt x="18800" y="8424"/>
                      <a:pt x="18780" y="8394"/>
                    </a:cubicBezTo>
                    <a:cubicBezTo>
                      <a:pt x="18705" y="8311"/>
                      <a:pt x="18658" y="8249"/>
                      <a:pt x="18628" y="8249"/>
                    </a:cubicBezTo>
                    <a:cubicBezTo>
                      <a:pt x="18622" y="8249"/>
                      <a:pt x="18617" y="8251"/>
                      <a:pt x="18612" y="8256"/>
                    </a:cubicBezTo>
                    <a:cubicBezTo>
                      <a:pt x="18605" y="8262"/>
                      <a:pt x="18600" y="8266"/>
                      <a:pt x="18595" y="8266"/>
                    </a:cubicBezTo>
                    <a:cubicBezTo>
                      <a:pt x="18584" y="8266"/>
                      <a:pt x="18576" y="8252"/>
                      <a:pt x="18562" y="8226"/>
                    </a:cubicBezTo>
                    <a:cubicBezTo>
                      <a:pt x="18562" y="8226"/>
                      <a:pt x="18562" y="8226"/>
                      <a:pt x="18562" y="8216"/>
                    </a:cubicBezTo>
                    <a:cubicBezTo>
                      <a:pt x="18577" y="8201"/>
                      <a:pt x="18591" y="8192"/>
                      <a:pt x="18610" y="8192"/>
                    </a:cubicBezTo>
                    <a:cubicBezTo>
                      <a:pt x="18617" y="8192"/>
                      <a:pt x="18624" y="8194"/>
                      <a:pt x="18632" y="8196"/>
                    </a:cubicBezTo>
                    <a:cubicBezTo>
                      <a:pt x="18691" y="8216"/>
                      <a:pt x="18671" y="8226"/>
                      <a:pt x="18721" y="8285"/>
                    </a:cubicBezTo>
                    <a:cubicBezTo>
                      <a:pt x="18748" y="8313"/>
                      <a:pt x="18778" y="8328"/>
                      <a:pt x="18797" y="8328"/>
                    </a:cubicBezTo>
                    <a:cubicBezTo>
                      <a:pt x="18812" y="8328"/>
                      <a:pt x="18819" y="8318"/>
                      <a:pt x="18810" y="8295"/>
                    </a:cubicBezTo>
                    <a:cubicBezTo>
                      <a:pt x="18796" y="8268"/>
                      <a:pt x="18802" y="8226"/>
                      <a:pt x="18826" y="8226"/>
                    </a:cubicBezTo>
                    <a:cubicBezTo>
                      <a:pt x="18837" y="8226"/>
                      <a:pt x="18851" y="8234"/>
                      <a:pt x="18870" y="8256"/>
                    </a:cubicBezTo>
                    <a:cubicBezTo>
                      <a:pt x="18929" y="8315"/>
                      <a:pt x="18949" y="8325"/>
                      <a:pt x="19018" y="8365"/>
                    </a:cubicBezTo>
                    <a:cubicBezTo>
                      <a:pt x="19050" y="8387"/>
                      <a:pt x="19089" y="8397"/>
                      <a:pt x="19114" y="8397"/>
                    </a:cubicBezTo>
                    <a:cubicBezTo>
                      <a:pt x="19144" y="8397"/>
                      <a:pt x="19152" y="8382"/>
                      <a:pt x="19098" y="8355"/>
                    </a:cubicBezTo>
                    <a:cubicBezTo>
                      <a:pt x="18989" y="8305"/>
                      <a:pt x="18959" y="8275"/>
                      <a:pt x="18959" y="8266"/>
                    </a:cubicBezTo>
                    <a:cubicBezTo>
                      <a:pt x="18959" y="8249"/>
                      <a:pt x="18952" y="8199"/>
                      <a:pt x="18995" y="8199"/>
                    </a:cubicBezTo>
                    <a:cubicBezTo>
                      <a:pt x="19004" y="8199"/>
                      <a:pt x="19015" y="8201"/>
                      <a:pt x="19028" y="8206"/>
                    </a:cubicBezTo>
                    <a:cubicBezTo>
                      <a:pt x="19063" y="8214"/>
                      <a:pt x="19095" y="8218"/>
                      <a:pt x="19117" y="8218"/>
                    </a:cubicBezTo>
                    <a:cubicBezTo>
                      <a:pt x="19152" y="8218"/>
                      <a:pt x="19164" y="8207"/>
                      <a:pt x="19127" y="8176"/>
                    </a:cubicBezTo>
                    <a:cubicBezTo>
                      <a:pt x="19076" y="8133"/>
                      <a:pt x="19039" y="8105"/>
                      <a:pt x="18984" y="8105"/>
                    </a:cubicBezTo>
                    <a:cubicBezTo>
                      <a:pt x="18976" y="8105"/>
                      <a:pt x="18968" y="8106"/>
                      <a:pt x="18959" y="8107"/>
                    </a:cubicBezTo>
                    <a:cubicBezTo>
                      <a:pt x="18906" y="8114"/>
                      <a:pt x="18859" y="8133"/>
                      <a:pt x="18822" y="8133"/>
                    </a:cubicBezTo>
                    <a:cubicBezTo>
                      <a:pt x="18811" y="8133"/>
                      <a:pt x="18800" y="8132"/>
                      <a:pt x="18790" y="8127"/>
                    </a:cubicBezTo>
                    <a:cubicBezTo>
                      <a:pt x="18800" y="8107"/>
                      <a:pt x="18810" y="8077"/>
                      <a:pt x="18820" y="8057"/>
                    </a:cubicBezTo>
                    <a:cubicBezTo>
                      <a:pt x="18800" y="8047"/>
                      <a:pt x="18780" y="8038"/>
                      <a:pt x="18751" y="8028"/>
                    </a:cubicBezTo>
                    <a:cubicBezTo>
                      <a:pt x="18741" y="8018"/>
                      <a:pt x="18721" y="8008"/>
                      <a:pt x="18711" y="7998"/>
                    </a:cubicBezTo>
                    <a:cubicBezTo>
                      <a:pt x="18711" y="7998"/>
                      <a:pt x="18711" y="7998"/>
                      <a:pt x="18711" y="7988"/>
                    </a:cubicBezTo>
                    <a:cubicBezTo>
                      <a:pt x="18691" y="7978"/>
                      <a:pt x="18681" y="7968"/>
                      <a:pt x="18661" y="7958"/>
                    </a:cubicBezTo>
                    <a:cubicBezTo>
                      <a:pt x="18681" y="7938"/>
                      <a:pt x="18681" y="7919"/>
                      <a:pt x="18681" y="7919"/>
                    </a:cubicBezTo>
                    <a:cubicBezTo>
                      <a:pt x="18681" y="7919"/>
                      <a:pt x="18681" y="7909"/>
                      <a:pt x="18681" y="7899"/>
                    </a:cubicBezTo>
                    <a:lnTo>
                      <a:pt x="18721" y="7899"/>
                    </a:lnTo>
                    <a:cubicBezTo>
                      <a:pt x="18721" y="7889"/>
                      <a:pt x="18721" y="7889"/>
                      <a:pt x="18721" y="7879"/>
                    </a:cubicBezTo>
                    <a:cubicBezTo>
                      <a:pt x="18711" y="7859"/>
                      <a:pt x="18711" y="7849"/>
                      <a:pt x="18701" y="7839"/>
                    </a:cubicBezTo>
                    <a:lnTo>
                      <a:pt x="18701" y="7839"/>
                    </a:lnTo>
                    <a:cubicBezTo>
                      <a:pt x="18711" y="7849"/>
                      <a:pt x="18721" y="7849"/>
                      <a:pt x="18731" y="7859"/>
                    </a:cubicBezTo>
                    <a:cubicBezTo>
                      <a:pt x="18751" y="7899"/>
                      <a:pt x="18780" y="7928"/>
                      <a:pt x="18800" y="7948"/>
                    </a:cubicBezTo>
                    <a:cubicBezTo>
                      <a:pt x="18807" y="7955"/>
                      <a:pt x="18819" y="7962"/>
                      <a:pt x="18829" y="7962"/>
                    </a:cubicBezTo>
                    <a:cubicBezTo>
                      <a:pt x="18833" y="7962"/>
                      <a:pt x="18837" y="7961"/>
                      <a:pt x="18840" y="7958"/>
                    </a:cubicBezTo>
                    <a:cubicBezTo>
                      <a:pt x="18850" y="7958"/>
                      <a:pt x="18850" y="7948"/>
                      <a:pt x="18850" y="7938"/>
                    </a:cubicBezTo>
                    <a:cubicBezTo>
                      <a:pt x="18860" y="7958"/>
                      <a:pt x="18870" y="7968"/>
                      <a:pt x="18880" y="7988"/>
                    </a:cubicBezTo>
                    <a:cubicBezTo>
                      <a:pt x="18880" y="7978"/>
                      <a:pt x="18880" y="7978"/>
                      <a:pt x="18890" y="7978"/>
                    </a:cubicBezTo>
                    <a:cubicBezTo>
                      <a:pt x="18959" y="7958"/>
                      <a:pt x="18999" y="7948"/>
                      <a:pt x="18999" y="7909"/>
                    </a:cubicBezTo>
                    <a:cubicBezTo>
                      <a:pt x="18999" y="7883"/>
                      <a:pt x="18984" y="7792"/>
                      <a:pt x="18936" y="7792"/>
                    </a:cubicBezTo>
                    <a:cubicBezTo>
                      <a:pt x="18928" y="7792"/>
                      <a:pt x="18919" y="7794"/>
                      <a:pt x="18909" y="7800"/>
                    </a:cubicBezTo>
                    <a:cubicBezTo>
                      <a:pt x="18880" y="7819"/>
                      <a:pt x="18870" y="7829"/>
                      <a:pt x="18850" y="7849"/>
                    </a:cubicBezTo>
                    <a:cubicBezTo>
                      <a:pt x="18825" y="7825"/>
                      <a:pt x="18808" y="7807"/>
                      <a:pt x="18791" y="7807"/>
                    </a:cubicBezTo>
                    <a:cubicBezTo>
                      <a:pt x="18787" y="7807"/>
                      <a:pt x="18784" y="7808"/>
                      <a:pt x="18780" y="7809"/>
                    </a:cubicBezTo>
                    <a:cubicBezTo>
                      <a:pt x="18773" y="7817"/>
                      <a:pt x="18769" y="7820"/>
                      <a:pt x="18764" y="7820"/>
                    </a:cubicBezTo>
                    <a:cubicBezTo>
                      <a:pt x="18751" y="7820"/>
                      <a:pt x="18744" y="7788"/>
                      <a:pt x="18691" y="7750"/>
                    </a:cubicBezTo>
                    <a:cubicBezTo>
                      <a:pt x="18666" y="7735"/>
                      <a:pt x="18645" y="7731"/>
                      <a:pt x="18628" y="7731"/>
                    </a:cubicBezTo>
                    <a:cubicBezTo>
                      <a:pt x="18609" y="7731"/>
                      <a:pt x="18594" y="7736"/>
                      <a:pt x="18578" y="7736"/>
                    </a:cubicBezTo>
                    <a:cubicBezTo>
                      <a:pt x="18570" y="7736"/>
                      <a:pt x="18561" y="7735"/>
                      <a:pt x="18552" y="7730"/>
                    </a:cubicBezTo>
                    <a:cubicBezTo>
                      <a:pt x="18542" y="7720"/>
                      <a:pt x="18523" y="7710"/>
                      <a:pt x="18513" y="7700"/>
                    </a:cubicBezTo>
                    <a:cubicBezTo>
                      <a:pt x="18523" y="7690"/>
                      <a:pt x="18533" y="7671"/>
                      <a:pt x="18542" y="7661"/>
                    </a:cubicBezTo>
                    <a:lnTo>
                      <a:pt x="18562" y="7661"/>
                    </a:lnTo>
                    <a:cubicBezTo>
                      <a:pt x="18582" y="7671"/>
                      <a:pt x="18612" y="7671"/>
                      <a:pt x="18632" y="7681"/>
                    </a:cubicBezTo>
                    <a:cubicBezTo>
                      <a:pt x="18662" y="7693"/>
                      <a:pt x="18693" y="7701"/>
                      <a:pt x="18717" y="7701"/>
                    </a:cubicBezTo>
                    <a:cubicBezTo>
                      <a:pt x="18731" y="7701"/>
                      <a:pt x="18743" y="7698"/>
                      <a:pt x="18751" y="7690"/>
                    </a:cubicBezTo>
                    <a:cubicBezTo>
                      <a:pt x="18771" y="7671"/>
                      <a:pt x="18790" y="7651"/>
                      <a:pt x="18810" y="7631"/>
                    </a:cubicBezTo>
                    <a:cubicBezTo>
                      <a:pt x="18830" y="7621"/>
                      <a:pt x="18840" y="7611"/>
                      <a:pt x="18870" y="7611"/>
                    </a:cubicBezTo>
                    <a:cubicBezTo>
                      <a:pt x="18919" y="7601"/>
                      <a:pt x="18989" y="7571"/>
                      <a:pt x="18939" y="7522"/>
                    </a:cubicBezTo>
                    <a:cubicBezTo>
                      <a:pt x="18890" y="7482"/>
                      <a:pt x="18860" y="7403"/>
                      <a:pt x="18850" y="7373"/>
                    </a:cubicBezTo>
                    <a:cubicBezTo>
                      <a:pt x="18850" y="7373"/>
                      <a:pt x="18850" y="7363"/>
                      <a:pt x="18850" y="7363"/>
                    </a:cubicBezTo>
                    <a:cubicBezTo>
                      <a:pt x="18850" y="7363"/>
                      <a:pt x="18850" y="7324"/>
                      <a:pt x="18850" y="7284"/>
                    </a:cubicBezTo>
                    <a:cubicBezTo>
                      <a:pt x="18830" y="7284"/>
                      <a:pt x="18820" y="7274"/>
                      <a:pt x="18810" y="7264"/>
                    </a:cubicBezTo>
                    <a:cubicBezTo>
                      <a:pt x="18810" y="7274"/>
                      <a:pt x="18810" y="7274"/>
                      <a:pt x="18800" y="7274"/>
                    </a:cubicBezTo>
                    <a:cubicBezTo>
                      <a:pt x="18790" y="7304"/>
                      <a:pt x="18780" y="7324"/>
                      <a:pt x="18771" y="7343"/>
                    </a:cubicBezTo>
                    <a:cubicBezTo>
                      <a:pt x="18761" y="7353"/>
                      <a:pt x="18751" y="7373"/>
                      <a:pt x="18741" y="7383"/>
                    </a:cubicBezTo>
                    <a:cubicBezTo>
                      <a:pt x="18741" y="7383"/>
                      <a:pt x="18721" y="7383"/>
                      <a:pt x="18701" y="7393"/>
                    </a:cubicBezTo>
                    <a:cubicBezTo>
                      <a:pt x="18691" y="7393"/>
                      <a:pt x="18681" y="7403"/>
                      <a:pt x="18671" y="7403"/>
                    </a:cubicBezTo>
                    <a:cubicBezTo>
                      <a:pt x="18665" y="7383"/>
                      <a:pt x="18663" y="7364"/>
                      <a:pt x="18659" y="7364"/>
                    </a:cubicBezTo>
                    <a:cubicBezTo>
                      <a:pt x="18657" y="7364"/>
                      <a:pt x="18655" y="7369"/>
                      <a:pt x="18652" y="7383"/>
                    </a:cubicBezTo>
                    <a:cubicBezTo>
                      <a:pt x="18640" y="7405"/>
                      <a:pt x="18617" y="7418"/>
                      <a:pt x="18600" y="7418"/>
                    </a:cubicBezTo>
                    <a:cubicBezTo>
                      <a:pt x="18587" y="7418"/>
                      <a:pt x="18578" y="7410"/>
                      <a:pt x="18582" y="7393"/>
                    </a:cubicBezTo>
                    <a:cubicBezTo>
                      <a:pt x="18582" y="7373"/>
                      <a:pt x="18592" y="7363"/>
                      <a:pt x="18602" y="7343"/>
                    </a:cubicBezTo>
                    <a:cubicBezTo>
                      <a:pt x="18622" y="7314"/>
                      <a:pt x="18632" y="7294"/>
                      <a:pt x="18652" y="7274"/>
                    </a:cubicBezTo>
                    <a:cubicBezTo>
                      <a:pt x="18691" y="7234"/>
                      <a:pt x="18800" y="7274"/>
                      <a:pt x="18731" y="7224"/>
                    </a:cubicBezTo>
                    <a:cubicBezTo>
                      <a:pt x="18721" y="7215"/>
                      <a:pt x="18711" y="7215"/>
                      <a:pt x="18701" y="7215"/>
                    </a:cubicBezTo>
                    <a:cubicBezTo>
                      <a:pt x="18701" y="7205"/>
                      <a:pt x="18711" y="7205"/>
                      <a:pt x="18711" y="7205"/>
                    </a:cubicBezTo>
                    <a:cubicBezTo>
                      <a:pt x="18691" y="7185"/>
                      <a:pt x="18671" y="7175"/>
                      <a:pt x="18661" y="7165"/>
                    </a:cubicBezTo>
                    <a:cubicBezTo>
                      <a:pt x="18671" y="7145"/>
                      <a:pt x="18691" y="7115"/>
                      <a:pt x="18701" y="7086"/>
                    </a:cubicBezTo>
                    <a:cubicBezTo>
                      <a:pt x="18701" y="7076"/>
                      <a:pt x="18701" y="7066"/>
                      <a:pt x="18711" y="7066"/>
                    </a:cubicBezTo>
                    <a:cubicBezTo>
                      <a:pt x="18721" y="7086"/>
                      <a:pt x="18731" y="7115"/>
                      <a:pt x="18771" y="7155"/>
                    </a:cubicBezTo>
                    <a:cubicBezTo>
                      <a:pt x="18761" y="7175"/>
                      <a:pt x="18751" y="7195"/>
                      <a:pt x="18751" y="7205"/>
                    </a:cubicBezTo>
                    <a:cubicBezTo>
                      <a:pt x="18756" y="7210"/>
                      <a:pt x="18760" y="7213"/>
                      <a:pt x="18764" y="7213"/>
                    </a:cubicBezTo>
                    <a:cubicBezTo>
                      <a:pt x="18779" y="7213"/>
                      <a:pt x="18783" y="7164"/>
                      <a:pt x="18840" y="7115"/>
                    </a:cubicBezTo>
                    <a:cubicBezTo>
                      <a:pt x="18875" y="7085"/>
                      <a:pt x="18900" y="7079"/>
                      <a:pt x="18921" y="7079"/>
                    </a:cubicBezTo>
                    <a:cubicBezTo>
                      <a:pt x="18933" y="7079"/>
                      <a:pt x="18943" y="7081"/>
                      <a:pt x="18953" y="7081"/>
                    </a:cubicBezTo>
                    <a:cubicBezTo>
                      <a:pt x="18965" y="7081"/>
                      <a:pt x="18976" y="7078"/>
                      <a:pt x="18989" y="7066"/>
                    </a:cubicBezTo>
                    <a:cubicBezTo>
                      <a:pt x="19028" y="7026"/>
                      <a:pt x="19147" y="6986"/>
                      <a:pt x="19068" y="6927"/>
                    </a:cubicBezTo>
                    <a:cubicBezTo>
                      <a:pt x="19006" y="6886"/>
                      <a:pt x="18978" y="6864"/>
                      <a:pt x="18953" y="6864"/>
                    </a:cubicBezTo>
                    <a:cubicBezTo>
                      <a:pt x="18942" y="6864"/>
                      <a:pt x="18932" y="6868"/>
                      <a:pt x="18919" y="6877"/>
                    </a:cubicBezTo>
                    <a:cubicBezTo>
                      <a:pt x="18900" y="6903"/>
                      <a:pt x="18861" y="6932"/>
                      <a:pt x="18830" y="6932"/>
                    </a:cubicBezTo>
                    <a:cubicBezTo>
                      <a:pt x="18813" y="6932"/>
                      <a:pt x="18798" y="6922"/>
                      <a:pt x="18790" y="6897"/>
                    </a:cubicBezTo>
                    <a:cubicBezTo>
                      <a:pt x="18761" y="6828"/>
                      <a:pt x="18701" y="6887"/>
                      <a:pt x="18721" y="6808"/>
                    </a:cubicBezTo>
                    <a:cubicBezTo>
                      <a:pt x="18737" y="6746"/>
                      <a:pt x="18758" y="6684"/>
                      <a:pt x="18791" y="6684"/>
                    </a:cubicBezTo>
                    <a:cubicBezTo>
                      <a:pt x="18800" y="6684"/>
                      <a:pt x="18809" y="6688"/>
                      <a:pt x="18820" y="6699"/>
                    </a:cubicBezTo>
                    <a:cubicBezTo>
                      <a:pt x="18839" y="6723"/>
                      <a:pt x="18853" y="6735"/>
                      <a:pt x="18862" y="6735"/>
                    </a:cubicBezTo>
                    <a:cubicBezTo>
                      <a:pt x="18872" y="6735"/>
                      <a:pt x="18875" y="6720"/>
                      <a:pt x="18870" y="6689"/>
                    </a:cubicBezTo>
                    <a:cubicBezTo>
                      <a:pt x="18853" y="6631"/>
                      <a:pt x="18754" y="6538"/>
                      <a:pt x="18791" y="6538"/>
                    </a:cubicBezTo>
                    <a:cubicBezTo>
                      <a:pt x="18798" y="6538"/>
                      <a:pt x="18810" y="6542"/>
                      <a:pt x="18830" y="6550"/>
                    </a:cubicBezTo>
                    <a:cubicBezTo>
                      <a:pt x="18939" y="6610"/>
                      <a:pt x="18979" y="6630"/>
                      <a:pt x="18959" y="6689"/>
                    </a:cubicBezTo>
                    <a:cubicBezTo>
                      <a:pt x="18953" y="6723"/>
                      <a:pt x="18989" y="6760"/>
                      <a:pt x="19020" y="6760"/>
                    </a:cubicBezTo>
                    <a:cubicBezTo>
                      <a:pt x="19043" y="6760"/>
                      <a:pt x="19062" y="6739"/>
                      <a:pt x="19058" y="6679"/>
                    </a:cubicBezTo>
                    <a:cubicBezTo>
                      <a:pt x="19038" y="6530"/>
                      <a:pt x="19058" y="6441"/>
                      <a:pt x="18979" y="6441"/>
                    </a:cubicBezTo>
                    <a:cubicBezTo>
                      <a:pt x="18966" y="6443"/>
                      <a:pt x="18956" y="6444"/>
                      <a:pt x="18948" y="6444"/>
                    </a:cubicBezTo>
                    <a:cubicBezTo>
                      <a:pt x="18907" y="6444"/>
                      <a:pt x="18923" y="6422"/>
                      <a:pt x="18890" y="6372"/>
                    </a:cubicBezTo>
                    <a:cubicBezTo>
                      <a:pt x="18880" y="6352"/>
                      <a:pt x="18860" y="6352"/>
                      <a:pt x="18850" y="6342"/>
                    </a:cubicBezTo>
                    <a:cubicBezTo>
                      <a:pt x="18810" y="6332"/>
                      <a:pt x="18771" y="6342"/>
                      <a:pt x="18780" y="6322"/>
                    </a:cubicBezTo>
                    <a:cubicBezTo>
                      <a:pt x="18780" y="6322"/>
                      <a:pt x="18780" y="6312"/>
                      <a:pt x="18780" y="6312"/>
                    </a:cubicBezTo>
                    <a:cubicBezTo>
                      <a:pt x="18790" y="6302"/>
                      <a:pt x="18790" y="6302"/>
                      <a:pt x="18800" y="6292"/>
                    </a:cubicBezTo>
                    <a:cubicBezTo>
                      <a:pt x="18810" y="6282"/>
                      <a:pt x="18810" y="6282"/>
                      <a:pt x="18820" y="6273"/>
                    </a:cubicBezTo>
                    <a:cubicBezTo>
                      <a:pt x="18832" y="6265"/>
                      <a:pt x="18843" y="6261"/>
                      <a:pt x="18853" y="6261"/>
                    </a:cubicBezTo>
                    <a:cubicBezTo>
                      <a:pt x="18892" y="6261"/>
                      <a:pt x="18917" y="6312"/>
                      <a:pt x="18949" y="6312"/>
                    </a:cubicBezTo>
                    <a:cubicBezTo>
                      <a:pt x="18999" y="6302"/>
                      <a:pt x="19038" y="6193"/>
                      <a:pt x="18989" y="6154"/>
                    </a:cubicBezTo>
                    <a:cubicBezTo>
                      <a:pt x="18948" y="6129"/>
                      <a:pt x="18967" y="6099"/>
                      <a:pt x="18991" y="6099"/>
                    </a:cubicBezTo>
                    <a:cubicBezTo>
                      <a:pt x="18997" y="6099"/>
                      <a:pt x="19003" y="6100"/>
                      <a:pt x="19009" y="6104"/>
                    </a:cubicBezTo>
                    <a:cubicBezTo>
                      <a:pt x="19017" y="6107"/>
                      <a:pt x="19030" y="6109"/>
                      <a:pt x="19043" y="6109"/>
                    </a:cubicBezTo>
                    <a:cubicBezTo>
                      <a:pt x="19075" y="6109"/>
                      <a:pt x="19109" y="6097"/>
                      <a:pt x="19088" y="6054"/>
                    </a:cubicBezTo>
                    <a:cubicBezTo>
                      <a:pt x="19058" y="5975"/>
                      <a:pt x="19147" y="5945"/>
                      <a:pt x="19157" y="5926"/>
                    </a:cubicBezTo>
                    <a:cubicBezTo>
                      <a:pt x="19166" y="5916"/>
                      <a:pt x="19133" y="5865"/>
                      <a:pt x="19097" y="5865"/>
                    </a:cubicBezTo>
                    <a:cubicBezTo>
                      <a:pt x="19094" y="5865"/>
                      <a:pt x="19091" y="5865"/>
                      <a:pt x="19088" y="5866"/>
                    </a:cubicBezTo>
                    <a:cubicBezTo>
                      <a:pt x="19061" y="5866"/>
                      <a:pt x="19026" y="5825"/>
                      <a:pt x="19064" y="5825"/>
                    </a:cubicBezTo>
                    <a:cubicBezTo>
                      <a:pt x="19068" y="5825"/>
                      <a:pt x="19073" y="5825"/>
                      <a:pt x="19078" y="5826"/>
                    </a:cubicBezTo>
                    <a:cubicBezTo>
                      <a:pt x="19118" y="5832"/>
                      <a:pt x="19141" y="5851"/>
                      <a:pt x="19154" y="5851"/>
                    </a:cubicBezTo>
                    <a:cubicBezTo>
                      <a:pt x="19164" y="5851"/>
                      <a:pt x="19167" y="5840"/>
                      <a:pt x="19167" y="5807"/>
                    </a:cubicBezTo>
                    <a:cubicBezTo>
                      <a:pt x="19177" y="5727"/>
                      <a:pt x="19157" y="5727"/>
                      <a:pt x="19187" y="5678"/>
                    </a:cubicBezTo>
                    <a:cubicBezTo>
                      <a:pt x="19202" y="5640"/>
                      <a:pt x="19228" y="5449"/>
                      <a:pt x="19240" y="5449"/>
                    </a:cubicBezTo>
                    <a:cubicBezTo>
                      <a:pt x="19244" y="5449"/>
                      <a:pt x="19246" y="5469"/>
                      <a:pt x="19246" y="5519"/>
                    </a:cubicBezTo>
                    <a:lnTo>
                      <a:pt x="19246" y="5380"/>
                    </a:lnTo>
                    <a:cubicBezTo>
                      <a:pt x="19246" y="5330"/>
                      <a:pt x="19248" y="5310"/>
                      <a:pt x="19249" y="5310"/>
                    </a:cubicBezTo>
                    <a:close/>
                    <a:moveTo>
                      <a:pt x="19192" y="9788"/>
                    </a:moveTo>
                    <a:cubicBezTo>
                      <a:pt x="19196" y="9788"/>
                      <a:pt x="19201" y="9790"/>
                      <a:pt x="19207" y="9793"/>
                    </a:cubicBezTo>
                    <a:cubicBezTo>
                      <a:pt x="19197" y="9802"/>
                      <a:pt x="19187" y="9812"/>
                      <a:pt x="19177" y="9822"/>
                    </a:cubicBezTo>
                    <a:cubicBezTo>
                      <a:pt x="19167" y="9812"/>
                      <a:pt x="19167" y="9802"/>
                      <a:pt x="19167" y="9802"/>
                    </a:cubicBezTo>
                    <a:cubicBezTo>
                      <a:pt x="19174" y="9795"/>
                      <a:pt x="19181" y="9788"/>
                      <a:pt x="19192" y="9788"/>
                    </a:cubicBezTo>
                    <a:close/>
                    <a:moveTo>
                      <a:pt x="18745" y="9896"/>
                    </a:moveTo>
                    <a:cubicBezTo>
                      <a:pt x="18754" y="9896"/>
                      <a:pt x="18764" y="9903"/>
                      <a:pt x="18771" y="9921"/>
                    </a:cubicBezTo>
                    <a:cubicBezTo>
                      <a:pt x="18771" y="9921"/>
                      <a:pt x="18771" y="9931"/>
                      <a:pt x="18771" y="9931"/>
                    </a:cubicBezTo>
                    <a:cubicBezTo>
                      <a:pt x="18771" y="9931"/>
                      <a:pt x="18771" y="9941"/>
                      <a:pt x="18780" y="9941"/>
                    </a:cubicBezTo>
                    <a:cubicBezTo>
                      <a:pt x="18771" y="9941"/>
                      <a:pt x="18761" y="9931"/>
                      <a:pt x="18751" y="9931"/>
                    </a:cubicBezTo>
                    <a:cubicBezTo>
                      <a:pt x="18741" y="9921"/>
                      <a:pt x="18741" y="9921"/>
                      <a:pt x="18731" y="9912"/>
                    </a:cubicBezTo>
                    <a:cubicBezTo>
                      <a:pt x="18731" y="9912"/>
                      <a:pt x="18731" y="9912"/>
                      <a:pt x="18731" y="9902"/>
                    </a:cubicBezTo>
                    <a:cubicBezTo>
                      <a:pt x="18735" y="9898"/>
                      <a:pt x="18739" y="9896"/>
                      <a:pt x="18745" y="9896"/>
                    </a:cubicBezTo>
                    <a:close/>
                    <a:moveTo>
                      <a:pt x="3195" y="9811"/>
                    </a:moveTo>
                    <a:cubicBezTo>
                      <a:pt x="3230" y="9811"/>
                      <a:pt x="3180" y="9873"/>
                      <a:pt x="3124" y="9961"/>
                    </a:cubicBezTo>
                    <a:cubicBezTo>
                      <a:pt x="3114" y="9951"/>
                      <a:pt x="3104" y="9941"/>
                      <a:pt x="3094" y="9931"/>
                    </a:cubicBezTo>
                    <a:cubicBezTo>
                      <a:pt x="3084" y="9912"/>
                      <a:pt x="3075" y="9902"/>
                      <a:pt x="3065" y="9882"/>
                    </a:cubicBezTo>
                    <a:cubicBezTo>
                      <a:pt x="3104" y="9872"/>
                      <a:pt x="3134" y="9852"/>
                      <a:pt x="3154" y="9822"/>
                    </a:cubicBezTo>
                    <a:cubicBezTo>
                      <a:pt x="3173" y="9815"/>
                      <a:pt x="3186" y="9811"/>
                      <a:pt x="3195" y="9811"/>
                    </a:cubicBezTo>
                    <a:close/>
                    <a:moveTo>
                      <a:pt x="18870" y="9882"/>
                    </a:moveTo>
                    <a:cubicBezTo>
                      <a:pt x="18909" y="9902"/>
                      <a:pt x="18909" y="9912"/>
                      <a:pt x="18929" y="9941"/>
                    </a:cubicBezTo>
                    <a:cubicBezTo>
                      <a:pt x="18909" y="9951"/>
                      <a:pt x="18899" y="9961"/>
                      <a:pt x="18870" y="9961"/>
                    </a:cubicBezTo>
                    <a:lnTo>
                      <a:pt x="18860" y="9961"/>
                    </a:lnTo>
                    <a:cubicBezTo>
                      <a:pt x="18850" y="9941"/>
                      <a:pt x="18840" y="9921"/>
                      <a:pt x="18830" y="9912"/>
                    </a:cubicBezTo>
                    <a:cubicBezTo>
                      <a:pt x="18830" y="9902"/>
                      <a:pt x="18830" y="9902"/>
                      <a:pt x="18820" y="9892"/>
                    </a:cubicBezTo>
                    <a:cubicBezTo>
                      <a:pt x="18830" y="9892"/>
                      <a:pt x="18840" y="9902"/>
                      <a:pt x="18840" y="9902"/>
                    </a:cubicBezTo>
                    <a:cubicBezTo>
                      <a:pt x="18860" y="9902"/>
                      <a:pt x="18870" y="9892"/>
                      <a:pt x="18870" y="9882"/>
                    </a:cubicBezTo>
                    <a:close/>
                    <a:moveTo>
                      <a:pt x="10670" y="10090"/>
                    </a:moveTo>
                    <a:cubicBezTo>
                      <a:pt x="10699" y="10100"/>
                      <a:pt x="10690" y="10110"/>
                      <a:pt x="10699" y="10169"/>
                    </a:cubicBezTo>
                    <a:cubicBezTo>
                      <a:pt x="10699" y="10189"/>
                      <a:pt x="10690" y="10199"/>
                      <a:pt x="10680" y="10199"/>
                    </a:cubicBezTo>
                    <a:cubicBezTo>
                      <a:pt x="10670" y="10159"/>
                      <a:pt x="10660" y="10120"/>
                      <a:pt x="10660" y="10090"/>
                    </a:cubicBezTo>
                    <a:close/>
                    <a:moveTo>
                      <a:pt x="6466" y="10140"/>
                    </a:moveTo>
                    <a:lnTo>
                      <a:pt x="6466" y="10140"/>
                    </a:lnTo>
                    <a:cubicBezTo>
                      <a:pt x="6485" y="10149"/>
                      <a:pt x="6525" y="10159"/>
                      <a:pt x="6575" y="10159"/>
                    </a:cubicBezTo>
                    <a:cubicBezTo>
                      <a:pt x="6593" y="10158"/>
                      <a:pt x="6608" y="10157"/>
                      <a:pt x="6620" y="10157"/>
                    </a:cubicBezTo>
                    <a:cubicBezTo>
                      <a:pt x="6676" y="10157"/>
                      <a:pt x="6655" y="10176"/>
                      <a:pt x="6614" y="10209"/>
                    </a:cubicBezTo>
                    <a:cubicBezTo>
                      <a:pt x="6545" y="10159"/>
                      <a:pt x="6485" y="10169"/>
                      <a:pt x="6466" y="10140"/>
                    </a:cubicBezTo>
                    <a:close/>
                    <a:moveTo>
                      <a:pt x="6307" y="10199"/>
                    </a:moveTo>
                    <a:cubicBezTo>
                      <a:pt x="6297" y="10249"/>
                      <a:pt x="6287" y="10259"/>
                      <a:pt x="6277" y="10308"/>
                    </a:cubicBezTo>
                    <a:cubicBezTo>
                      <a:pt x="6257" y="10278"/>
                      <a:pt x="6277" y="10239"/>
                      <a:pt x="6307" y="10199"/>
                    </a:cubicBezTo>
                    <a:close/>
                    <a:moveTo>
                      <a:pt x="8488" y="10249"/>
                    </a:moveTo>
                    <a:cubicBezTo>
                      <a:pt x="8488" y="10288"/>
                      <a:pt x="8478" y="10328"/>
                      <a:pt x="8469" y="10368"/>
                    </a:cubicBezTo>
                    <a:cubicBezTo>
                      <a:pt x="8459" y="10358"/>
                      <a:pt x="8459" y="10348"/>
                      <a:pt x="8449" y="10338"/>
                    </a:cubicBezTo>
                    <a:cubicBezTo>
                      <a:pt x="8439" y="10328"/>
                      <a:pt x="8439" y="10318"/>
                      <a:pt x="8429" y="10308"/>
                    </a:cubicBezTo>
                    <a:cubicBezTo>
                      <a:pt x="8439" y="10288"/>
                      <a:pt x="8459" y="10268"/>
                      <a:pt x="8478" y="10249"/>
                    </a:cubicBezTo>
                    <a:close/>
                    <a:moveTo>
                      <a:pt x="17197" y="8207"/>
                    </a:moveTo>
                    <a:cubicBezTo>
                      <a:pt x="17203" y="8207"/>
                      <a:pt x="17221" y="8435"/>
                      <a:pt x="17244" y="8474"/>
                    </a:cubicBezTo>
                    <a:cubicBezTo>
                      <a:pt x="17254" y="8504"/>
                      <a:pt x="17254" y="8563"/>
                      <a:pt x="17263" y="8613"/>
                    </a:cubicBezTo>
                    <a:lnTo>
                      <a:pt x="17273" y="8613"/>
                    </a:lnTo>
                    <a:cubicBezTo>
                      <a:pt x="17303" y="8623"/>
                      <a:pt x="17323" y="8652"/>
                      <a:pt x="17333" y="8672"/>
                    </a:cubicBezTo>
                    <a:cubicBezTo>
                      <a:pt x="17353" y="8662"/>
                      <a:pt x="17363" y="8652"/>
                      <a:pt x="17372" y="8652"/>
                    </a:cubicBezTo>
                    <a:cubicBezTo>
                      <a:pt x="17389" y="8650"/>
                      <a:pt x="17398" y="8649"/>
                      <a:pt x="17402" y="8649"/>
                    </a:cubicBezTo>
                    <a:cubicBezTo>
                      <a:pt x="17415" y="8649"/>
                      <a:pt x="17375" y="8662"/>
                      <a:pt x="17353" y="8692"/>
                    </a:cubicBezTo>
                    <a:cubicBezTo>
                      <a:pt x="17353" y="8692"/>
                      <a:pt x="17353" y="8692"/>
                      <a:pt x="17353" y="8702"/>
                    </a:cubicBezTo>
                    <a:cubicBezTo>
                      <a:pt x="17353" y="8702"/>
                      <a:pt x="17353" y="8712"/>
                      <a:pt x="17363" y="8712"/>
                    </a:cubicBezTo>
                    <a:lnTo>
                      <a:pt x="17343" y="8712"/>
                    </a:lnTo>
                    <a:cubicBezTo>
                      <a:pt x="17313" y="8771"/>
                      <a:pt x="17293" y="8851"/>
                      <a:pt x="17293" y="8870"/>
                    </a:cubicBezTo>
                    <a:cubicBezTo>
                      <a:pt x="17293" y="8880"/>
                      <a:pt x="17293" y="8880"/>
                      <a:pt x="17293" y="8880"/>
                    </a:cubicBezTo>
                    <a:lnTo>
                      <a:pt x="17303" y="8880"/>
                    </a:lnTo>
                    <a:cubicBezTo>
                      <a:pt x="17303" y="8890"/>
                      <a:pt x="17323" y="8870"/>
                      <a:pt x="17323" y="8920"/>
                    </a:cubicBezTo>
                    <a:cubicBezTo>
                      <a:pt x="17333" y="8950"/>
                      <a:pt x="17372" y="8970"/>
                      <a:pt x="17412" y="8979"/>
                    </a:cubicBezTo>
                    <a:cubicBezTo>
                      <a:pt x="17412" y="8970"/>
                      <a:pt x="17422" y="8970"/>
                      <a:pt x="17422" y="8960"/>
                    </a:cubicBezTo>
                    <a:cubicBezTo>
                      <a:pt x="17422" y="8970"/>
                      <a:pt x="17422" y="8979"/>
                      <a:pt x="17432" y="8979"/>
                    </a:cubicBezTo>
                    <a:lnTo>
                      <a:pt x="17452" y="8979"/>
                    </a:lnTo>
                    <a:cubicBezTo>
                      <a:pt x="17462" y="8979"/>
                      <a:pt x="17462" y="8989"/>
                      <a:pt x="17462" y="8989"/>
                    </a:cubicBezTo>
                    <a:cubicBezTo>
                      <a:pt x="17462" y="8989"/>
                      <a:pt x="17462" y="8999"/>
                      <a:pt x="17462" y="9029"/>
                    </a:cubicBezTo>
                    <a:cubicBezTo>
                      <a:pt x="17465" y="9036"/>
                      <a:pt x="17471" y="9039"/>
                      <a:pt x="17479" y="9039"/>
                    </a:cubicBezTo>
                    <a:cubicBezTo>
                      <a:pt x="17494" y="9039"/>
                      <a:pt x="17515" y="9028"/>
                      <a:pt x="17541" y="9009"/>
                    </a:cubicBezTo>
                    <a:cubicBezTo>
                      <a:pt x="17571" y="9009"/>
                      <a:pt x="17601" y="8999"/>
                      <a:pt x="17640" y="8989"/>
                    </a:cubicBezTo>
                    <a:lnTo>
                      <a:pt x="17640" y="8989"/>
                    </a:lnTo>
                    <a:cubicBezTo>
                      <a:pt x="17660" y="8999"/>
                      <a:pt x="17630" y="9029"/>
                      <a:pt x="17610" y="9049"/>
                    </a:cubicBezTo>
                    <a:cubicBezTo>
                      <a:pt x="17601" y="9059"/>
                      <a:pt x="17601" y="9059"/>
                      <a:pt x="17601" y="9069"/>
                    </a:cubicBezTo>
                    <a:cubicBezTo>
                      <a:pt x="17581" y="9089"/>
                      <a:pt x="17571" y="9098"/>
                      <a:pt x="17561" y="9118"/>
                    </a:cubicBezTo>
                    <a:cubicBezTo>
                      <a:pt x="17521" y="9098"/>
                      <a:pt x="17491" y="9079"/>
                      <a:pt x="17442" y="9069"/>
                    </a:cubicBezTo>
                    <a:cubicBezTo>
                      <a:pt x="17442" y="9069"/>
                      <a:pt x="17432" y="9069"/>
                      <a:pt x="17422" y="9059"/>
                    </a:cubicBezTo>
                    <a:cubicBezTo>
                      <a:pt x="17389" y="9056"/>
                      <a:pt x="17368" y="9055"/>
                      <a:pt x="17356" y="9055"/>
                    </a:cubicBezTo>
                    <a:cubicBezTo>
                      <a:pt x="17317" y="9055"/>
                      <a:pt x="17371" y="9068"/>
                      <a:pt x="17432" y="9098"/>
                    </a:cubicBezTo>
                    <a:cubicBezTo>
                      <a:pt x="17442" y="9108"/>
                      <a:pt x="17462" y="9118"/>
                      <a:pt x="17482" y="9138"/>
                    </a:cubicBezTo>
                    <a:cubicBezTo>
                      <a:pt x="17491" y="9148"/>
                      <a:pt x="17491" y="9158"/>
                      <a:pt x="17501" y="9168"/>
                    </a:cubicBezTo>
                    <a:cubicBezTo>
                      <a:pt x="17541" y="9208"/>
                      <a:pt x="17571" y="9267"/>
                      <a:pt x="17591" y="9317"/>
                    </a:cubicBezTo>
                    <a:cubicBezTo>
                      <a:pt x="17561" y="9327"/>
                      <a:pt x="17531" y="9327"/>
                      <a:pt x="17511" y="9356"/>
                    </a:cubicBezTo>
                    <a:cubicBezTo>
                      <a:pt x="17498" y="9376"/>
                      <a:pt x="17494" y="9382"/>
                      <a:pt x="17491" y="9382"/>
                    </a:cubicBezTo>
                    <a:cubicBezTo>
                      <a:pt x="17485" y="9382"/>
                      <a:pt x="17486" y="9353"/>
                      <a:pt x="17432" y="9346"/>
                    </a:cubicBezTo>
                    <a:cubicBezTo>
                      <a:pt x="17343" y="9346"/>
                      <a:pt x="17412" y="9455"/>
                      <a:pt x="17402" y="9594"/>
                    </a:cubicBezTo>
                    <a:cubicBezTo>
                      <a:pt x="17392" y="9644"/>
                      <a:pt x="17402" y="9664"/>
                      <a:pt x="17412" y="9674"/>
                    </a:cubicBezTo>
                    <a:cubicBezTo>
                      <a:pt x="17361" y="9688"/>
                      <a:pt x="17305" y="9697"/>
                      <a:pt x="17259" y="9697"/>
                    </a:cubicBezTo>
                    <a:cubicBezTo>
                      <a:pt x="17243" y="9697"/>
                      <a:pt x="17227" y="9696"/>
                      <a:pt x="17214" y="9693"/>
                    </a:cubicBezTo>
                    <a:cubicBezTo>
                      <a:pt x="17209" y="9692"/>
                      <a:pt x="17205" y="9691"/>
                      <a:pt x="17202" y="9691"/>
                    </a:cubicBezTo>
                    <a:cubicBezTo>
                      <a:pt x="17139" y="9691"/>
                      <a:pt x="17270" y="9945"/>
                      <a:pt x="17402" y="10011"/>
                    </a:cubicBezTo>
                    <a:cubicBezTo>
                      <a:pt x="17493" y="10049"/>
                      <a:pt x="17436" y="10139"/>
                      <a:pt x="17317" y="10139"/>
                    </a:cubicBezTo>
                    <a:cubicBezTo>
                      <a:pt x="17253" y="10139"/>
                      <a:pt x="17171" y="10113"/>
                      <a:pt x="17085" y="10040"/>
                    </a:cubicBezTo>
                    <a:cubicBezTo>
                      <a:pt x="17060" y="10023"/>
                      <a:pt x="17038" y="10015"/>
                      <a:pt x="17017" y="10015"/>
                    </a:cubicBezTo>
                    <a:cubicBezTo>
                      <a:pt x="16954" y="10015"/>
                      <a:pt x="16896" y="10085"/>
                      <a:pt x="16778" y="10189"/>
                    </a:cubicBezTo>
                    <a:cubicBezTo>
                      <a:pt x="16774" y="10186"/>
                      <a:pt x="16770" y="10183"/>
                      <a:pt x="16766" y="10183"/>
                    </a:cubicBezTo>
                    <a:cubicBezTo>
                      <a:pt x="16759" y="10183"/>
                      <a:pt x="16750" y="10190"/>
                      <a:pt x="16738" y="10209"/>
                    </a:cubicBezTo>
                    <a:cubicBezTo>
                      <a:pt x="16738" y="10219"/>
                      <a:pt x="16738" y="10219"/>
                      <a:pt x="16738" y="10219"/>
                    </a:cubicBezTo>
                    <a:cubicBezTo>
                      <a:pt x="16688" y="10259"/>
                      <a:pt x="16678" y="10288"/>
                      <a:pt x="16698" y="10298"/>
                    </a:cubicBezTo>
                    <a:cubicBezTo>
                      <a:pt x="16667" y="10345"/>
                      <a:pt x="16648" y="10374"/>
                      <a:pt x="16632" y="10374"/>
                    </a:cubicBezTo>
                    <a:cubicBezTo>
                      <a:pt x="16627" y="10374"/>
                      <a:pt x="16623" y="10372"/>
                      <a:pt x="16619" y="10368"/>
                    </a:cubicBezTo>
                    <a:cubicBezTo>
                      <a:pt x="16604" y="10345"/>
                      <a:pt x="16606" y="10301"/>
                      <a:pt x="16599" y="10301"/>
                    </a:cubicBezTo>
                    <a:cubicBezTo>
                      <a:pt x="16597" y="10301"/>
                      <a:pt x="16594" y="10306"/>
                      <a:pt x="16589" y="10318"/>
                    </a:cubicBezTo>
                    <a:cubicBezTo>
                      <a:pt x="16580" y="10340"/>
                      <a:pt x="16555" y="10355"/>
                      <a:pt x="16537" y="10355"/>
                    </a:cubicBezTo>
                    <a:cubicBezTo>
                      <a:pt x="16514" y="10355"/>
                      <a:pt x="16501" y="10333"/>
                      <a:pt x="16540" y="10278"/>
                    </a:cubicBezTo>
                    <a:cubicBezTo>
                      <a:pt x="16596" y="10190"/>
                      <a:pt x="16639" y="10128"/>
                      <a:pt x="16669" y="10128"/>
                    </a:cubicBezTo>
                    <a:cubicBezTo>
                      <a:pt x="16676" y="10128"/>
                      <a:pt x="16683" y="10132"/>
                      <a:pt x="16688" y="10140"/>
                    </a:cubicBezTo>
                    <a:cubicBezTo>
                      <a:pt x="16694" y="10145"/>
                      <a:pt x="16698" y="10147"/>
                      <a:pt x="16701" y="10147"/>
                    </a:cubicBezTo>
                    <a:cubicBezTo>
                      <a:pt x="16717" y="10147"/>
                      <a:pt x="16723" y="10097"/>
                      <a:pt x="16787" y="10040"/>
                    </a:cubicBezTo>
                    <a:cubicBezTo>
                      <a:pt x="16807" y="10021"/>
                      <a:pt x="16827" y="10021"/>
                      <a:pt x="16837" y="10011"/>
                    </a:cubicBezTo>
                    <a:cubicBezTo>
                      <a:pt x="16855" y="9975"/>
                      <a:pt x="16896" y="9940"/>
                      <a:pt x="16926" y="9940"/>
                    </a:cubicBezTo>
                    <a:cubicBezTo>
                      <a:pt x="16930" y="9940"/>
                      <a:pt x="16933" y="9940"/>
                      <a:pt x="16936" y="9941"/>
                    </a:cubicBezTo>
                    <a:cubicBezTo>
                      <a:pt x="16946" y="9951"/>
                      <a:pt x="16956" y="9961"/>
                      <a:pt x="16956" y="9971"/>
                    </a:cubicBezTo>
                    <a:lnTo>
                      <a:pt x="16966" y="9971"/>
                    </a:lnTo>
                    <a:cubicBezTo>
                      <a:pt x="17016" y="9941"/>
                      <a:pt x="17075" y="9902"/>
                      <a:pt x="17016" y="9852"/>
                    </a:cubicBezTo>
                    <a:cubicBezTo>
                      <a:pt x="17006" y="9852"/>
                      <a:pt x="16996" y="9842"/>
                      <a:pt x="16986" y="9842"/>
                    </a:cubicBezTo>
                    <a:cubicBezTo>
                      <a:pt x="16945" y="9808"/>
                      <a:pt x="16919" y="9788"/>
                      <a:pt x="16896" y="9788"/>
                    </a:cubicBezTo>
                    <a:cubicBezTo>
                      <a:pt x="16886" y="9788"/>
                      <a:pt x="16876" y="9793"/>
                      <a:pt x="16867" y="9802"/>
                    </a:cubicBezTo>
                    <a:cubicBezTo>
                      <a:pt x="16841" y="9828"/>
                      <a:pt x="16800" y="9861"/>
                      <a:pt x="16768" y="9861"/>
                    </a:cubicBezTo>
                    <a:cubicBezTo>
                      <a:pt x="16750" y="9861"/>
                      <a:pt x="16735" y="9851"/>
                      <a:pt x="16728" y="9822"/>
                    </a:cubicBezTo>
                    <a:cubicBezTo>
                      <a:pt x="16698" y="9753"/>
                      <a:pt x="16639" y="9812"/>
                      <a:pt x="16659" y="9733"/>
                    </a:cubicBezTo>
                    <a:cubicBezTo>
                      <a:pt x="16674" y="9672"/>
                      <a:pt x="16695" y="9605"/>
                      <a:pt x="16727" y="9605"/>
                    </a:cubicBezTo>
                    <a:cubicBezTo>
                      <a:pt x="16736" y="9605"/>
                      <a:pt x="16746" y="9610"/>
                      <a:pt x="16758" y="9624"/>
                    </a:cubicBezTo>
                    <a:cubicBezTo>
                      <a:pt x="16777" y="9648"/>
                      <a:pt x="16793" y="9660"/>
                      <a:pt x="16803" y="9660"/>
                    </a:cubicBezTo>
                    <a:cubicBezTo>
                      <a:pt x="16814" y="9660"/>
                      <a:pt x="16818" y="9645"/>
                      <a:pt x="16807" y="9614"/>
                    </a:cubicBezTo>
                    <a:cubicBezTo>
                      <a:pt x="16791" y="9557"/>
                      <a:pt x="16695" y="9460"/>
                      <a:pt x="16726" y="9460"/>
                    </a:cubicBezTo>
                    <a:cubicBezTo>
                      <a:pt x="16733" y="9460"/>
                      <a:pt x="16746" y="9465"/>
                      <a:pt x="16768" y="9475"/>
                    </a:cubicBezTo>
                    <a:cubicBezTo>
                      <a:pt x="16887" y="9525"/>
                      <a:pt x="16916" y="9555"/>
                      <a:pt x="16906" y="9614"/>
                    </a:cubicBezTo>
                    <a:cubicBezTo>
                      <a:pt x="16895" y="9647"/>
                      <a:pt x="16930" y="9683"/>
                      <a:pt x="16960" y="9683"/>
                    </a:cubicBezTo>
                    <a:cubicBezTo>
                      <a:pt x="16984" y="9683"/>
                      <a:pt x="17005" y="9660"/>
                      <a:pt x="16996" y="9594"/>
                    </a:cubicBezTo>
                    <a:cubicBezTo>
                      <a:pt x="16986" y="9462"/>
                      <a:pt x="17004" y="9365"/>
                      <a:pt x="16937" y="9365"/>
                    </a:cubicBezTo>
                    <a:cubicBezTo>
                      <a:pt x="16933" y="9365"/>
                      <a:pt x="16930" y="9366"/>
                      <a:pt x="16926" y="9366"/>
                    </a:cubicBezTo>
                    <a:cubicBezTo>
                      <a:pt x="16837" y="9366"/>
                      <a:pt x="16867" y="9346"/>
                      <a:pt x="16827" y="9287"/>
                    </a:cubicBezTo>
                    <a:cubicBezTo>
                      <a:pt x="16787" y="9227"/>
                      <a:pt x="16668" y="9287"/>
                      <a:pt x="16738" y="9208"/>
                    </a:cubicBezTo>
                    <a:cubicBezTo>
                      <a:pt x="16761" y="9185"/>
                      <a:pt x="16779" y="9177"/>
                      <a:pt x="16795" y="9177"/>
                    </a:cubicBezTo>
                    <a:cubicBezTo>
                      <a:pt x="16836" y="9177"/>
                      <a:pt x="16861" y="9227"/>
                      <a:pt x="16897" y="9227"/>
                    </a:cubicBezTo>
                    <a:cubicBezTo>
                      <a:pt x="16946" y="9227"/>
                      <a:pt x="16986" y="9108"/>
                      <a:pt x="16936" y="9069"/>
                    </a:cubicBezTo>
                    <a:cubicBezTo>
                      <a:pt x="16883" y="9042"/>
                      <a:pt x="16909" y="9008"/>
                      <a:pt x="16943" y="9008"/>
                    </a:cubicBezTo>
                    <a:cubicBezTo>
                      <a:pt x="16948" y="9008"/>
                      <a:pt x="16952" y="9008"/>
                      <a:pt x="16956" y="9009"/>
                    </a:cubicBezTo>
                    <a:cubicBezTo>
                      <a:pt x="16966" y="9016"/>
                      <a:pt x="16983" y="9021"/>
                      <a:pt x="16998" y="9021"/>
                    </a:cubicBezTo>
                    <a:cubicBezTo>
                      <a:pt x="17028" y="9021"/>
                      <a:pt x="17055" y="9005"/>
                      <a:pt x="17035" y="8960"/>
                    </a:cubicBezTo>
                    <a:cubicBezTo>
                      <a:pt x="17006" y="8880"/>
                      <a:pt x="17095" y="8851"/>
                      <a:pt x="17105" y="8841"/>
                    </a:cubicBezTo>
                    <a:cubicBezTo>
                      <a:pt x="17105" y="8831"/>
                      <a:pt x="17105" y="8821"/>
                      <a:pt x="17095" y="8801"/>
                    </a:cubicBezTo>
                    <a:cubicBezTo>
                      <a:pt x="17085" y="8781"/>
                      <a:pt x="17065" y="8771"/>
                      <a:pt x="17035" y="8771"/>
                    </a:cubicBezTo>
                    <a:cubicBezTo>
                      <a:pt x="16999" y="8771"/>
                      <a:pt x="16963" y="8730"/>
                      <a:pt x="17009" y="8730"/>
                    </a:cubicBezTo>
                    <a:cubicBezTo>
                      <a:pt x="17014" y="8730"/>
                      <a:pt x="17019" y="8731"/>
                      <a:pt x="17025" y="8732"/>
                    </a:cubicBezTo>
                    <a:cubicBezTo>
                      <a:pt x="17061" y="8737"/>
                      <a:pt x="17082" y="8754"/>
                      <a:pt x="17096" y="8754"/>
                    </a:cubicBezTo>
                    <a:cubicBezTo>
                      <a:pt x="17105" y="8754"/>
                      <a:pt x="17111" y="8746"/>
                      <a:pt x="17115" y="8722"/>
                    </a:cubicBezTo>
                    <a:cubicBezTo>
                      <a:pt x="17115" y="8712"/>
                      <a:pt x="17115" y="8702"/>
                      <a:pt x="17115" y="8692"/>
                    </a:cubicBezTo>
                    <a:cubicBezTo>
                      <a:pt x="17125" y="8632"/>
                      <a:pt x="17115" y="8632"/>
                      <a:pt x="17135" y="8583"/>
                    </a:cubicBezTo>
                    <a:cubicBezTo>
                      <a:pt x="17149" y="8545"/>
                      <a:pt x="17176" y="8350"/>
                      <a:pt x="17188" y="8350"/>
                    </a:cubicBezTo>
                    <a:cubicBezTo>
                      <a:pt x="17192" y="8350"/>
                      <a:pt x="17194" y="8371"/>
                      <a:pt x="17194" y="8424"/>
                    </a:cubicBezTo>
                    <a:lnTo>
                      <a:pt x="17194" y="8275"/>
                    </a:lnTo>
                    <a:cubicBezTo>
                      <a:pt x="17194" y="8226"/>
                      <a:pt x="17195" y="8207"/>
                      <a:pt x="17197" y="8207"/>
                    </a:cubicBezTo>
                    <a:close/>
                    <a:moveTo>
                      <a:pt x="8211" y="10338"/>
                    </a:moveTo>
                    <a:cubicBezTo>
                      <a:pt x="8221" y="10348"/>
                      <a:pt x="8240" y="10348"/>
                      <a:pt x="8250" y="10358"/>
                    </a:cubicBezTo>
                    <a:cubicBezTo>
                      <a:pt x="8231" y="10427"/>
                      <a:pt x="8231" y="10516"/>
                      <a:pt x="8270" y="10576"/>
                    </a:cubicBezTo>
                    <a:cubicBezTo>
                      <a:pt x="8250" y="10566"/>
                      <a:pt x="8240" y="10566"/>
                      <a:pt x="8240" y="10566"/>
                    </a:cubicBezTo>
                    <a:cubicBezTo>
                      <a:pt x="8240" y="10566"/>
                      <a:pt x="8171" y="10467"/>
                      <a:pt x="8141" y="10397"/>
                    </a:cubicBezTo>
                    <a:cubicBezTo>
                      <a:pt x="8161" y="10378"/>
                      <a:pt x="8181" y="10358"/>
                      <a:pt x="8211" y="10338"/>
                    </a:cubicBezTo>
                    <a:close/>
                    <a:moveTo>
                      <a:pt x="12603" y="10477"/>
                    </a:moveTo>
                    <a:cubicBezTo>
                      <a:pt x="12643" y="10497"/>
                      <a:pt x="12633" y="10506"/>
                      <a:pt x="12673" y="10556"/>
                    </a:cubicBezTo>
                    <a:cubicBezTo>
                      <a:pt x="12692" y="10566"/>
                      <a:pt x="12702" y="10596"/>
                      <a:pt x="12722" y="10615"/>
                    </a:cubicBezTo>
                    <a:cubicBezTo>
                      <a:pt x="12722" y="10615"/>
                      <a:pt x="12712" y="10615"/>
                      <a:pt x="12712" y="10606"/>
                    </a:cubicBezTo>
                    <a:cubicBezTo>
                      <a:pt x="12663" y="10576"/>
                      <a:pt x="12534" y="10526"/>
                      <a:pt x="12603" y="10477"/>
                    </a:cubicBezTo>
                    <a:close/>
                    <a:moveTo>
                      <a:pt x="18973" y="10525"/>
                    </a:moveTo>
                    <a:cubicBezTo>
                      <a:pt x="19013" y="10525"/>
                      <a:pt x="19031" y="10562"/>
                      <a:pt x="19058" y="10615"/>
                    </a:cubicBezTo>
                    <a:cubicBezTo>
                      <a:pt x="19058" y="10615"/>
                      <a:pt x="19058" y="10615"/>
                      <a:pt x="19068" y="10625"/>
                    </a:cubicBezTo>
                    <a:cubicBezTo>
                      <a:pt x="19048" y="10625"/>
                      <a:pt x="19038" y="10625"/>
                      <a:pt x="19028" y="10635"/>
                    </a:cubicBezTo>
                    <a:cubicBezTo>
                      <a:pt x="19009" y="10635"/>
                      <a:pt x="18999" y="10645"/>
                      <a:pt x="18989" y="10645"/>
                    </a:cubicBezTo>
                    <a:cubicBezTo>
                      <a:pt x="18949" y="10556"/>
                      <a:pt x="18919" y="10536"/>
                      <a:pt x="18959" y="10526"/>
                    </a:cubicBezTo>
                    <a:cubicBezTo>
                      <a:pt x="18964" y="10525"/>
                      <a:pt x="18969" y="10525"/>
                      <a:pt x="18973" y="10525"/>
                    </a:cubicBezTo>
                    <a:close/>
                    <a:moveTo>
                      <a:pt x="18778" y="10567"/>
                    </a:moveTo>
                    <a:cubicBezTo>
                      <a:pt x="18784" y="10567"/>
                      <a:pt x="18791" y="10570"/>
                      <a:pt x="18800" y="10576"/>
                    </a:cubicBezTo>
                    <a:cubicBezTo>
                      <a:pt x="18850" y="10606"/>
                      <a:pt x="18890" y="10625"/>
                      <a:pt x="18899" y="10675"/>
                    </a:cubicBezTo>
                    <a:cubicBezTo>
                      <a:pt x="18850" y="10695"/>
                      <a:pt x="18810" y="10715"/>
                      <a:pt x="18780" y="10734"/>
                    </a:cubicBezTo>
                    <a:cubicBezTo>
                      <a:pt x="18780" y="10725"/>
                      <a:pt x="18771" y="10715"/>
                      <a:pt x="18771" y="10695"/>
                    </a:cubicBezTo>
                    <a:cubicBezTo>
                      <a:pt x="18771" y="10645"/>
                      <a:pt x="18750" y="10567"/>
                      <a:pt x="18778" y="10567"/>
                    </a:cubicBezTo>
                    <a:close/>
                    <a:moveTo>
                      <a:pt x="9022" y="10064"/>
                    </a:moveTo>
                    <a:cubicBezTo>
                      <a:pt x="9032" y="10064"/>
                      <a:pt x="9039" y="10066"/>
                      <a:pt x="9044" y="10070"/>
                    </a:cubicBezTo>
                    <a:cubicBezTo>
                      <a:pt x="9069" y="10121"/>
                      <a:pt x="9144" y="10264"/>
                      <a:pt x="9172" y="10264"/>
                    </a:cubicBezTo>
                    <a:cubicBezTo>
                      <a:pt x="9177" y="10264"/>
                      <a:pt x="9181" y="10259"/>
                      <a:pt x="9182" y="10249"/>
                    </a:cubicBezTo>
                    <a:cubicBezTo>
                      <a:pt x="9182" y="10239"/>
                      <a:pt x="9182" y="10239"/>
                      <a:pt x="9182" y="10229"/>
                    </a:cubicBezTo>
                    <a:cubicBezTo>
                      <a:pt x="9192" y="10239"/>
                      <a:pt x="9192" y="10259"/>
                      <a:pt x="9202" y="10268"/>
                    </a:cubicBezTo>
                    <a:cubicBezTo>
                      <a:pt x="9212" y="10278"/>
                      <a:pt x="9212" y="10288"/>
                      <a:pt x="9222" y="10288"/>
                    </a:cubicBezTo>
                    <a:cubicBezTo>
                      <a:pt x="9212" y="10348"/>
                      <a:pt x="9143" y="10368"/>
                      <a:pt x="9014" y="10397"/>
                    </a:cubicBezTo>
                    <a:cubicBezTo>
                      <a:pt x="8984" y="10407"/>
                      <a:pt x="8964" y="10407"/>
                      <a:pt x="8935" y="10417"/>
                    </a:cubicBezTo>
                    <a:cubicBezTo>
                      <a:pt x="8925" y="10417"/>
                      <a:pt x="8915" y="10417"/>
                      <a:pt x="8905" y="10427"/>
                    </a:cubicBezTo>
                    <a:lnTo>
                      <a:pt x="8885" y="10427"/>
                    </a:lnTo>
                    <a:cubicBezTo>
                      <a:pt x="8885" y="10427"/>
                      <a:pt x="8885" y="10437"/>
                      <a:pt x="8875" y="10437"/>
                    </a:cubicBezTo>
                    <a:lnTo>
                      <a:pt x="8865" y="10437"/>
                    </a:lnTo>
                    <a:cubicBezTo>
                      <a:pt x="8806" y="10467"/>
                      <a:pt x="8746" y="10536"/>
                      <a:pt x="8716" y="10625"/>
                    </a:cubicBezTo>
                    <a:cubicBezTo>
                      <a:pt x="8726" y="10615"/>
                      <a:pt x="8736" y="10606"/>
                      <a:pt x="8746" y="10606"/>
                    </a:cubicBezTo>
                    <a:cubicBezTo>
                      <a:pt x="8726" y="10635"/>
                      <a:pt x="8706" y="10675"/>
                      <a:pt x="8687" y="10715"/>
                    </a:cubicBezTo>
                    <a:cubicBezTo>
                      <a:pt x="8677" y="10725"/>
                      <a:pt x="8667" y="10744"/>
                      <a:pt x="8657" y="10754"/>
                    </a:cubicBezTo>
                    <a:cubicBezTo>
                      <a:pt x="8647" y="10754"/>
                      <a:pt x="8647" y="10744"/>
                      <a:pt x="8637" y="10734"/>
                    </a:cubicBezTo>
                    <a:cubicBezTo>
                      <a:pt x="8617" y="10725"/>
                      <a:pt x="8647" y="10695"/>
                      <a:pt x="8677" y="10675"/>
                    </a:cubicBezTo>
                    <a:cubicBezTo>
                      <a:pt x="8687" y="10655"/>
                      <a:pt x="8697" y="10645"/>
                      <a:pt x="8706" y="10635"/>
                    </a:cubicBezTo>
                    <a:cubicBezTo>
                      <a:pt x="8706" y="10615"/>
                      <a:pt x="8697" y="10596"/>
                      <a:pt x="8667" y="10586"/>
                    </a:cubicBezTo>
                    <a:cubicBezTo>
                      <a:pt x="8615" y="10558"/>
                      <a:pt x="8584" y="10547"/>
                      <a:pt x="8555" y="10547"/>
                    </a:cubicBezTo>
                    <a:cubicBezTo>
                      <a:pt x="8523" y="10547"/>
                      <a:pt x="8496" y="10560"/>
                      <a:pt x="8449" y="10576"/>
                    </a:cubicBezTo>
                    <a:cubicBezTo>
                      <a:pt x="8419" y="10586"/>
                      <a:pt x="8389" y="10586"/>
                      <a:pt x="8369" y="10586"/>
                    </a:cubicBezTo>
                    <a:cubicBezTo>
                      <a:pt x="8379" y="10546"/>
                      <a:pt x="8369" y="10467"/>
                      <a:pt x="8369" y="10427"/>
                    </a:cubicBezTo>
                    <a:lnTo>
                      <a:pt x="8369" y="10427"/>
                    </a:lnTo>
                    <a:cubicBezTo>
                      <a:pt x="8379" y="10437"/>
                      <a:pt x="8389" y="10437"/>
                      <a:pt x="8399" y="10437"/>
                    </a:cubicBezTo>
                    <a:cubicBezTo>
                      <a:pt x="8429" y="10447"/>
                      <a:pt x="8449" y="10447"/>
                      <a:pt x="8469" y="10447"/>
                    </a:cubicBezTo>
                    <a:cubicBezTo>
                      <a:pt x="8478" y="10456"/>
                      <a:pt x="8491" y="10461"/>
                      <a:pt x="8507" y="10461"/>
                    </a:cubicBezTo>
                    <a:cubicBezTo>
                      <a:pt x="8542" y="10461"/>
                      <a:pt x="8592" y="10438"/>
                      <a:pt x="8647" y="10397"/>
                    </a:cubicBezTo>
                    <a:cubicBezTo>
                      <a:pt x="8662" y="10428"/>
                      <a:pt x="8675" y="10448"/>
                      <a:pt x="8682" y="10448"/>
                    </a:cubicBezTo>
                    <a:cubicBezTo>
                      <a:pt x="8689" y="10448"/>
                      <a:pt x="8691" y="10431"/>
                      <a:pt x="8687" y="10387"/>
                    </a:cubicBezTo>
                    <a:cubicBezTo>
                      <a:pt x="8687" y="10378"/>
                      <a:pt x="8677" y="10378"/>
                      <a:pt x="8677" y="10368"/>
                    </a:cubicBezTo>
                    <a:cubicBezTo>
                      <a:pt x="8687" y="10358"/>
                      <a:pt x="8697" y="10358"/>
                      <a:pt x="8697" y="10348"/>
                    </a:cubicBezTo>
                    <a:cubicBezTo>
                      <a:pt x="8706" y="10338"/>
                      <a:pt x="8716" y="10328"/>
                      <a:pt x="8736" y="10308"/>
                    </a:cubicBezTo>
                    <a:cubicBezTo>
                      <a:pt x="8796" y="10239"/>
                      <a:pt x="8816" y="10189"/>
                      <a:pt x="8845" y="10159"/>
                    </a:cubicBezTo>
                    <a:cubicBezTo>
                      <a:pt x="8845" y="10169"/>
                      <a:pt x="8845" y="10189"/>
                      <a:pt x="8855" y="10199"/>
                    </a:cubicBezTo>
                    <a:cubicBezTo>
                      <a:pt x="8865" y="10249"/>
                      <a:pt x="8885" y="10308"/>
                      <a:pt x="8905" y="10348"/>
                    </a:cubicBezTo>
                    <a:cubicBezTo>
                      <a:pt x="8915" y="10368"/>
                      <a:pt x="8915" y="10378"/>
                      <a:pt x="8925" y="10387"/>
                    </a:cubicBezTo>
                    <a:cubicBezTo>
                      <a:pt x="8932" y="10391"/>
                      <a:pt x="8939" y="10393"/>
                      <a:pt x="8946" y="10393"/>
                    </a:cubicBezTo>
                    <a:cubicBezTo>
                      <a:pt x="8958" y="10393"/>
                      <a:pt x="8968" y="10386"/>
                      <a:pt x="8974" y="10368"/>
                    </a:cubicBezTo>
                    <a:cubicBezTo>
                      <a:pt x="9004" y="10328"/>
                      <a:pt x="9014" y="10308"/>
                      <a:pt x="9024" y="10278"/>
                    </a:cubicBezTo>
                    <a:cubicBezTo>
                      <a:pt x="9024" y="10239"/>
                      <a:pt x="9014" y="10199"/>
                      <a:pt x="8984" y="10110"/>
                    </a:cubicBezTo>
                    <a:cubicBezTo>
                      <a:pt x="8984" y="10100"/>
                      <a:pt x="8974" y="10090"/>
                      <a:pt x="8974" y="10080"/>
                    </a:cubicBezTo>
                    <a:cubicBezTo>
                      <a:pt x="8992" y="10068"/>
                      <a:pt x="9009" y="10064"/>
                      <a:pt x="9022" y="10064"/>
                    </a:cubicBezTo>
                    <a:close/>
                    <a:moveTo>
                      <a:pt x="18692" y="10665"/>
                    </a:moveTo>
                    <a:cubicBezTo>
                      <a:pt x="18700" y="10665"/>
                      <a:pt x="18704" y="10676"/>
                      <a:pt x="18721" y="10715"/>
                    </a:cubicBezTo>
                    <a:cubicBezTo>
                      <a:pt x="18731" y="10725"/>
                      <a:pt x="18731" y="10734"/>
                      <a:pt x="18741" y="10754"/>
                    </a:cubicBezTo>
                    <a:cubicBezTo>
                      <a:pt x="18711" y="10764"/>
                      <a:pt x="18681" y="10784"/>
                      <a:pt x="18671" y="10804"/>
                    </a:cubicBezTo>
                    <a:cubicBezTo>
                      <a:pt x="18671" y="10794"/>
                      <a:pt x="18661" y="10794"/>
                      <a:pt x="18652" y="10784"/>
                    </a:cubicBezTo>
                    <a:cubicBezTo>
                      <a:pt x="18599" y="10714"/>
                      <a:pt x="18517" y="10683"/>
                      <a:pt x="18571" y="10683"/>
                    </a:cubicBezTo>
                    <a:cubicBezTo>
                      <a:pt x="18578" y="10683"/>
                      <a:pt x="18589" y="10684"/>
                      <a:pt x="18602" y="10685"/>
                    </a:cubicBezTo>
                    <a:cubicBezTo>
                      <a:pt x="18664" y="10685"/>
                      <a:pt x="18681" y="10665"/>
                      <a:pt x="18692" y="10665"/>
                    </a:cubicBezTo>
                    <a:close/>
                    <a:moveTo>
                      <a:pt x="3129" y="10793"/>
                    </a:moveTo>
                    <a:cubicBezTo>
                      <a:pt x="3131" y="10793"/>
                      <a:pt x="3133" y="10793"/>
                      <a:pt x="3134" y="10794"/>
                    </a:cubicBezTo>
                    <a:cubicBezTo>
                      <a:pt x="3159" y="10802"/>
                      <a:pt x="3149" y="10847"/>
                      <a:pt x="3182" y="10884"/>
                    </a:cubicBezTo>
                    <a:lnTo>
                      <a:pt x="3182" y="10884"/>
                    </a:lnTo>
                    <a:cubicBezTo>
                      <a:pt x="3181" y="10884"/>
                      <a:pt x="3181" y="10884"/>
                      <a:pt x="3180" y="10884"/>
                    </a:cubicBezTo>
                    <a:cubicBezTo>
                      <a:pt x="3170" y="10884"/>
                      <a:pt x="3159" y="10893"/>
                      <a:pt x="3144" y="10913"/>
                    </a:cubicBezTo>
                    <a:cubicBezTo>
                      <a:pt x="3124" y="10893"/>
                      <a:pt x="3114" y="10883"/>
                      <a:pt x="3094" y="10863"/>
                    </a:cubicBezTo>
                    <a:cubicBezTo>
                      <a:pt x="3076" y="10845"/>
                      <a:pt x="3109" y="10793"/>
                      <a:pt x="3129" y="10793"/>
                    </a:cubicBezTo>
                    <a:close/>
                    <a:moveTo>
                      <a:pt x="18463" y="10770"/>
                    </a:moveTo>
                    <a:cubicBezTo>
                      <a:pt x="18468" y="10770"/>
                      <a:pt x="18475" y="10772"/>
                      <a:pt x="18483" y="10774"/>
                    </a:cubicBezTo>
                    <a:cubicBezTo>
                      <a:pt x="18582" y="10804"/>
                      <a:pt x="18562" y="10824"/>
                      <a:pt x="18622" y="10834"/>
                    </a:cubicBezTo>
                    <a:cubicBezTo>
                      <a:pt x="18632" y="10834"/>
                      <a:pt x="18652" y="10844"/>
                      <a:pt x="18661" y="10844"/>
                    </a:cubicBezTo>
                    <a:cubicBezTo>
                      <a:pt x="18652" y="10853"/>
                      <a:pt x="18652" y="10863"/>
                      <a:pt x="18661" y="10873"/>
                    </a:cubicBezTo>
                    <a:cubicBezTo>
                      <a:pt x="18661" y="10883"/>
                      <a:pt x="18661" y="10893"/>
                      <a:pt x="18661" y="10903"/>
                    </a:cubicBezTo>
                    <a:cubicBezTo>
                      <a:pt x="18661" y="10913"/>
                      <a:pt x="18661" y="10913"/>
                      <a:pt x="18652" y="10913"/>
                    </a:cubicBezTo>
                    <a:lnTo>
                      <a:pt x="18642" y="10913"/>
                    </a:lnTo>
                    <a:cubicBezTo>
                      <a:pt x="18630" y="10915"/>
                      <a:pt x="18618" y="10916"/>
                      <a:pt x="18606" y="10916"/>
                    </a:cubicBezTo>
                    <a:cubicBezTo>
                      <a:pt x="18561" y="10916"/>
                      <a:pt x="18523" y="10903"/>
                      <a:pt x="18523" y="10903"/>
                    </a:cubicBezTo>
                    <a:cubicBezTo>
                      <a:pt x="18523" y="10903"/>
                      <a:pt x="18407" y="10770"/>
                      <a:pt x="18463" y="10770"/>
                    </a:cubicBezTo>
                    <a:close/>
                    <a:moveTo>
                      <a:pt x="12887" y="10781"/>
                    </a:moveTo>
                    <a:cubicBezTo>
                      <a:pt x="12895" y="10781"/>
                      <a:pt x="12906" y="10790"/>
                      <a:pt x="12921" y="10814"/>
                    </a:cubicBezTo>
                    <a:cubicBezTo>
                      <a:pt x="12921" y="10824"/>
                      <a:pt x="12930" y="10824"/>
                      <a:pt x="12930" y="10824"/>
                    </a:cubicBezTo>
                    <a:cubicBezTo>
                      <a:pt x="12921" y="10873"/>
                      <a:pt x="12911" y="10923"/>
                      <a:pt x="12901" y="10953"/>
                    </a:cubicBezTo>
                    <a:cubicBezTo>
                      <a:pt x="12891" y="10953"/>
                      <a:pt x="12871" y="10953"/>
                      <a:pt x="12851" y="10943"/>
                    </a:cubicBezTo>
                    <a:cubicBezTo>
                      <a:pt x="12861" y="10923"/>
                      <a:pt x="12871" y="10903"/>
                      <a:pt x="12871" y="10903"/>
                    </a:cubicBezTo>
                    <a:cubicBezTo>
                      <a:pt x="12871" y="10903"/>
                      <a:pt x="12859" y="10781"/>
                      <a:pt x="12887" y="10781"/>
                    </a:cubicBezTo>
                    <a:close/>
                    <a:moveTo>
                      <a:pt x="16797" y="10328"/>
                    </a:moveTo>
                    <a:cubicBezTo>
                      <a:pt x="16887" y="10338"/>
                      <a:pt x="17016" y="10348"/>
                      <a:pt x="17065" y="10407"/>
                    </a:cubicBezTo>
                    <a:cubicBezTo>
                      <a:pt x="17101" y="10446"/>
                      <a:pt x="17113" y="10460"/>
                      <a:pt x="17122" y="10460"/>
                    </a:cubicBezTo>
                    <a:cubicBezTo>
                      <a:pt x="17139" y="10460"/>
                      <a:pt x="17140" y="10404"/>
                      <a:pt x="17293" y="10397"/>
                    </a:cubicBezTo>
                    <a:cubicBezTo>
                      <a:pt x="17511" y="10397"/>
                      <a:pt x="17333" y="10606"/>
                      <a:pt x="17363" y="10873"/>
                    </a:cubicBezTo>
                    <a:cubicBezTo>
                      <a:pt x="17380" y="10994"/>
                      <a:pt x="17328" y="11036"/>
                      <a:pt x="17267" y="11036"/>
                    </a:cubicBezTo>
                    <a:cubicBezTo>
                      <a:pt x="17187" y="11036"/>
                      <a:pt x="17092" y="10965"/>
                      <a:pt x="17115" y="10903"/>
                    </a:cubicBezTo>
                    <a:cubicBezTo>
                      <a:pt x="17164" y="10794"/>
                      <a:pt x="17244" y="10814"/>
                      <a:pt x="16936" y="10715"/>
                    </a:cubicBezTo>
                    <a:cubicBezTo>
                      <a:pt x="16845" y="10683"/>
                      <a:pt x="16806" y="10670"/>
                      <a:pt x="16798" y="10670"/>
                    </a:cubicBezTo>
                    <a:cubicBezTo>
                      <a:pt x="16787" y="10670"/>
                      <a:pt x="16841" y="10698"/>
                      <a:pt x="16893" y="10741"/>
                    </a:cubicBezTo>
                    <a:lnTo>
                      <a:pt x="16893" y="10741"/>
                    </a:lnTo>
                    <a:cubicBezTo>
                      <a:pt x="16888" y="10738"/>
                      <a:pt x="16882" y="10736"/>
                      <a:pt x="16876" y="10736"/>
                    </a:cubicBezTo>
                    <a:cubicBezTo>
                      <a:pt x="16868" y="10736"/>
                      <a:pt x="16858" y="10739"/>
                      <a:pt x="16847" y="10744"/>
                    </a:cubicBezTo>
                    <a:cubicBezTo>
                      <a:pt x="16787" y="10774"/>
                      <a:pt x="16797" y="10784"/>
                      <a:pt x="16748" y="10873"/>
                    </a:cubicBezTo>
                    <a:cubicBezTo>
                      <a:pt x="16719" y="10924"/>
                      <a:pt x="16685" y="10953"/>
                      <a:pt x="16664" y="10953"/>
                    </a:cubicBezTo>
                    <a:cubicBezTo>
                      <a:pt x="16648" y="10953"/>
                      <a:pt x="16640" y="10937"/>
                      <a:pt x="16649" y="10903"/>
                    </a:cubicBezTo>
                    <a:cubicBezTo>
                      <a:pt x="16662" y="10855"/>
                      <a:pt x="16657" y="10787"/>
                      <a:pt x="16633" y="10787"/>
                    </a:cubicBezTo>
                    <a:cubicBezTo>
                      <a:pt x="16622" y="10787"/>
                      <a:pt x="16607" y="10800"/>
                      <a:pt x="16589" y="10834"/>
                    </a:cubicBezTo>
                    <a:cubicBezTo>
                      <a:pt x="16530" y="10933"/>
                      <a:pt x="16500" y="10943"/>
                      <a:pt x="16431" y="11012"/>
                    </a:cubicBezTo>
                    <a:lnTo>
                      <a:pt x="16421" y="11012"/>
                    </a:lnTo>
                    <a:cubicBezTo>
                      <a:pt x="16403" y="10995"/>
                      <a:pt x="16386" y="10984"/>
                      <a:pt x="16371" y="10984"/>
                    </a:cubicBezTo>
                    <a:cubicBezTo>
                      <a:pt x="16360" y="10984"/>
                      <a:pt x="16350" y="10990"/>
                      <a:pt x="16341" y="11002"/>
                    </a:cubicBezTo>
                    <a:cubicBezTo>
                      <a:pt x="16341" y="11002"/>
                      <a:pt x="16341" y="10992"/>
                      <a:pt x="16341" y="10992"/>
                    </a:cubicBezTo>
                    <a:cubicBezTo>
                      <a:pt x="16460" y="10913"/>
                      <a:pt x="16490" y="10873"/>
                      <a:pt x="16490" y="10844"/>
                    </a:cubicBezTo>
                    <a:cubicBezTo>
                      <a:pt x="16490" y="10819"/>
                      <a:pt x="16497" y="10742"/>
                      <a:pt x="16450" y="10742"/>
                    </a:cubicBezTo>
                    <a:cubicBezTo>
                      <a:pt x="16440" y="10742"/>
                      <a:pt x="16427" y="10745"/>
                      <a:pt x="16411" y="10754"/>
                    </a:cubicBezTo>
                    <a:cubicBezTo>
                      <a:pt x="16374" y="10771"/>
                      <a:pt x="16338" y="10780"/>
                      <a:pt x="16314" y="10780"/>
                    </a:cubicBezTo>
                    <a:cubicBezTo>
                      <a:pt x="16280" y="10780"/>
                      <a:pt x="16267" y="10761"/>
                      <a:pt x="16302" y="10715"/>
                    </a:cubicBezTo>
                    <a:cubicBezTo>
                      <a:pt x="16361" y="10647"/>
                      <a:pt x="16405" y="10601"/>
                      <a:pt x="16466" y="10601"/>
                    </a:cubicBezTo>
                    <a:cubicBezTo>
                      <a:pt x="16477" y="10601"/>
                      <a:pt x="16488" y="10603"/>
                      <a:pt x="16500" y="10606"/>
                    </a:cubicBezTo>
                    <a:cubicBezTo>
                      <a:pt x="16552" y="10613"/>
                      <a:pt x="16610" y="10649"/>
                      <a:pt x="16653" y="10649"/>
                    </a:cubicBezTo>
                    <a:cubicBezTo>
                      <a:pt x="16667" y="10649"/>
                      <a:pt x="16679" y="10645"/>
                      <a:pt x="16688" y="10635"/>
                    </a:cubicBezTo>
                    <a:cubicBezTo>
                      <a:pt x="16718" y="10596"/>
                      <a:pt x="16748" y="10576"/>
                      <a:pt x="16778" y="10556"/>
                    </a:cubicBezTo>
                    <a:cubicBezTo>
                      <a:pt x="16787" y="10556"/>
                      <a:pt x="16797" y="10546"/>
                      <a:pt x="16807" y="10546"/>
                    </a:cubicBezTo>
                    <a:cubicBezTo>
                      <a:pt x="16837" y="10546"/>
                      <a:pt x="16877" y="10526"/>
                      <a:pt x="16887" y="10506"/>
                    </a:cubicBezTo>
                    <a:cubicBezTo>
                      <a:pt x="16897" y="10497"/>
                      <a:pt x="16897" y="10477"/>
                      <a:pt x="16877" y="10467"/>
                    </a:cubicBezTo>
                    <a:cubicBezTo>
                      <a:pt x="16837" y="10427"/>
                      <a:pt x="16807" y="10368"/>
                      <a:pt x="16797" y="10328"/>
                    </a:cubicBezTo>
                    <a:close/>
                    <a:moveTo>
                      <a:pt x="3265" y="10644"/>
                    </a:moveTo>
                    <a:cubicBezTo>
                      <a:pt x="3274" y="10644"/>
                      <a:pt x="3283" y="10653"/>
                      <a:pt x="3293" y="10675"/>
                    </a:cubicBezTo>
                    <a:cubicBezTo>
                      <a:pt x="3322" y="10754"/>
                      <a:pt x="3263" y="10784"/>
                      <a:pt x="3342" y="10844"/>
                    </a:cubicBezTo>
                    <a:cubicBezTo>
                      <a:pt x="3352" y="10853"/>
                      <a:pt x="3362" y="10853"/>
                      <a:pt x="3372" y="10863"/>
                    </a:cubicBezTo>
                    <a:cubicBezTo>
                      <a:pt x="3342" y="10883"/>
                      <a:pt x="3342" y="10903"/>
                      <a:pt x="3303" y="10972"/>
                    </a:cubicBezTo>
                    <a:cubicBezTo>
                      <a:pt x="3283" y="11002"/>
                      <a:pt x="3263" y="11022"/>
                      <a:pt x="3243" y="11042"/>
                    </a:cubicBezTo>
                    <a:cubicBezTo>
                      <a:pt x="3223" y="11012"/>
                      <a:pt x="3213" y="10992"/>
                      <a:pt x="3203" y="10982"/>
                    </a:cubicBezTo>
                    <a:cubicBezTo>
                      <a:pt x="3208" y="10950"/>
                      <a:pt x="3206" y="10917"/>
                      <a:pt x="3198" y="10899"/>
                    </a:cubicBezTo>
                    <a:lnTo>
                      <a:pt x="3198" y="10899"/>
                    </a:lnTo>
                    <a:cubicBezTo>
                      <a:pt x="3200" y="10900"/>
                      <a:pt x="3201" y="10902"/>
                      <a:pt x="3203" y="10903"/>
                    </a:cubicBezTo>
                    <a:cubicBezTo>
                      <a:pt x="3243" y="10923"/>
                      <a:pt x="3286" y="10964"/>
                      <a:pt x="3297" y="10964"/>
                    </a:cubicBezTo>
                    <a:cubicBezTo>
                      <a:pt x="3303" y="10964"/>
                      <a:pt x="3300" y="10953"/>
                      <a:pt x="3283" y="10923"/>
                    </a:cubicBezTo>
                    <a:cubicBezTo>
                      <a:pt x="3223" y="10834"/>
                      <a:pt x="3184" y="10834"/>
                      <a:pt x="3203" y="10764"/>
                    </a:cubicBezTo>
                    <a:cubicBezTo>
                      <a:pt x="3203" y="10754"/>
                      <a:pt x="3203" y="10744"/>
                      <a:pt x="3213" y="10734"/>
                    </a:cubicBezTo>
                    <a:cubicBezTo>
                      <a:pt x="3227" y="10687"/>
                      <a:pt x="3245" y="10644"/>
                      <a:pt x="3265" y="10644"/>
                    </a:cubicBezTo>
                    <a:close/>
                    <a:moveTo>
                      <a:pt x="16903" y="10749"/>
                    </a:moveTo>
                    <a:cubicBezTo>
                      <a:pt x="16936" y="10777"/>
                      <a:pt x="16965" y="10810"/>
                      <a:pt x="16976" y="10844"/>
                    </a:cubicBezTo>
                    <a:cubicBezTo>
                      <a:pt x="17016" y="10947"/>
                      <a:pt x="16920" y="11051"/>
                      <a:pt x="16820" y="11051"/>
                    </a:cubicBezTo>
                    <a:cubicBezTo>
                      <a:pt x="16795" y="11051"/>
                      <a:pt x="16771" y="11045"/>
                      <a:pt x="16748" y="11032"/>
                    </a:cubicBezTo>
                    <a:cubicBezTo>
                      <a:pt x="16768" y="10982"/>
                      <a:pt x="16778" y="10943"/>
                      <a:pt x="16827" y="10923"/>
                    </a:cubicBezTo>
                    <a:cubicBezTo>
                      <a:pt x="16906" y="10903"/>
                      <a:pt x="16936" y="10893"/>
                      <a:pt x="16936" y="10863"/>
                    </a:cubicBezTo>
                    <a:cubicBezTo>
                      <a:pt x="16936" y="10844"/>
                      <a:pt x="16926" y="10804"/>
                      <a:pt x="16916" y="10774"/>
                    </a:cubicBezTo>
                    <a:cubicBezTo>
                      <a:pt x="16913" y="10764"/>
                      <a:pt x="16909" y="10756"/>
                      <a:pt x="16903" y="10749"/>
                    </a:cubicBezTo>
                    <a:close/>
                    <a:moveTo>
                      <a:pt x="16498" y="11289"/>
                    </a:moveTo>
                    <a:cubicBezTo>
                      <a:pt x="16503" y="11289"/>
                      <a:pt x="16510" y="11298"/>
                      <a:pt x="16520" y="11319"/>
                    </a:cubicBezTo>
                    <a:cubicBezTo>
                      <a:pt x="16520" y="11339"/>
                      <a:pt x="16540" y="11349"/>
                      <a:pt x="16550" y="11359"/>
                    </a:cubicBezTo>
                    <a:cubicBezTo>
                      <a:pt x="16500" y="11409"/>
                      <a:pt x="16450" y="11478"/>
                      <a:pt x="16431" y="11488"/>
                    </a:cubicBezTo>
                    <a:cubicBezTo>
                      <a:pt x="16422" y="11488"/>
                      <a:pt x="16410" y="11494"/>
                      <a:pt x="16401" y="11494"/>
                    </a:cubicBezTo>
                    <a:cubicBezTo>
                      <a:pt x="16389" y="11494"/>
                      <a:pt x="16384" y="11484"/>
                      <a:pt x="16401" y="11438"/>
                    </a:cubicBezTo>
                    <a:cubicBezTo>
                      <a:pt x="16421" y="11438"/>
                      <a:pt x="16440" y="11429"/>
                      <a:pt x="16460" y="11409"/>
                    </a:cubicBezTo>
                    <a:cubicBezTo>
                      <a:pt x="16483" y="11371"/>
                      <a:pt x="16483" y="11289"/>
                      <a:pt x="16498" y="11289"/>
                    </a:cubicBezTo>
                    <a:close/>
                    <a:moveTo>
                      <a:pt x="12802" y="11329"/>
                    </a:moveTo>
                    <a:cubicBezTo>
                      <a:pt x="12811" y="11339"/>
                      <a:pt x="12821" y="11339"/>
                      <a:pt x="12821" y="11349"/>
                    </a:cubicBezTo>
                    <a:cubicBezTo>
                      <a:pt x="12821" y="11389"/>
                      <a:pt x="12821" y="11419"/>
                      <a:pt x="12821" y="11458"/>
                    </a:cubicBezTo>
                    <a:cubicBezTo>
                      <a:pt x="12811" y="11488"/>
                      <a:pt x="12802" y="11498"/>
                      <a:pt x="12792" y="11508"/>
                    </a:cubicBezTo>
                    <a:cubicBezTo>
                      <a:pt x="12782" y="11498"/>
                      <a:pt x="12772" y="11498"/>
                      <a:pt x="12762" y="11498"/>
                    </a:cubicBezTo>
                    <a:cubicBezTo>
                      <a:pt x="12752" y="11488"/>
                      <a:pt x="12722" y="11468"/>
                      <a:pt x="12702" y="11448"/>
                    </a:cubicBezTo>
                    <a:cubicBezTo>
                      <a:pt x="12702" y="11429"/>
                      <a:pt x="12702" y="11409"/>
                      <a:pt x="12712" y="11389"/>
                    </a:cubicBezTo>
                    <a:lnTo>
                      <a:pt x="12722" y="11389"/>
                    </a:lnTo>
                    <a:cubicBezTo>
                      <a:pt x="12742" y="11359"/>
                      <a:pt x="12762" y="11349"/>
                      <a:pt x="12762" y="11329"/>
                    </a:cubicBezTo>
                    <a:close/>
                    <a:moveTo>
                      <a:pt x="16580" y="11122"/>
                    </a:moveTo>
                    <a:cubicBezTo>
                      <a:pt x="16600" y="11122"/>
                      <a:pt x="16618" y="11134"/>
                      <a:pt x="16629" y="11171"/>
                    </a:cubicBezTo>
                    <a:cubicBezTo>
                      <a:pt x="16669" y="11265"/>
                      <a:pt x="16787" y="11309"/>
                      <a:pt x="16890" y="11309"/>
                    </a:cubicBezTo>
                    <a:cubicBezTo>
                      <a:pt x="16938" y="11309"/>
                      <a:pt x="16984" y="11299"/>
                      <a:pt x="17016" y="11280"/>
                    </a:cubicBezTo>
                    <a:cubicBezTo>
                      <a:pt x="17044" y="11258"/>
                      <a:pt x="17070" y="11248"/>
                      <a:pt x="17100" y="11248"/>
                    </a:cubicBezTo>
                    <a:cubicBezTo>
                      <a:pt x="17165" y="11248"/>
                      <a:pt x="17246" y="11295"/>
                      <a:pt x="17402" y="11369"/>
                    </a:cubicBezTo>
                    <a:cubicBezTo>
                      <a:pt x="17630" y="11478"/>
                      <a:pt x="17283" y="11567"/>
                      <a:pt x="17184" y="11647"/>
                    </a:cubicBezTo>
                    <a:cubicBezTo>
                      <a:pt x="17155" y="11667"/>
                      <a:pt x="17127" y="11672"/>
                      <a:pt x="17097" y="11672"/>
                    </a:cubicBezTo>
                    <a:cubicBezTo>
                      <a:pt x="17067" y="11672"/>
                      <a:pt x="17034" y="11667"/>
                      <a:pt x="16996" y="11667"/>
                    </a:cubicBezTo>
                    <a:cubicBezTo>
                      <a:pt x="16942" y="11667"/>
                      <a:pt x="16879" y="11677"/>
                      <a:pt x="16797" y="11726"/>
                    </a:cubicBezTo>
                    <a:cubicBezTo>
                      <a:pt x="16768" y="11746"/>
                      <a:pt x="16748" y="11766"/>
                      <a:pt x="16718" y="11786"/>
                    </a:cubicBezTo>
                    <a:cubicBezTo>
                      <a:pt x="16688" y="11786"/>
                      <a:pt x="16649" y="11786"/>
                      <a:pt x="16599" y="11795"/>
                    </a:cubicBezTo>
                    <a:cubicBezTo>
                      <a:pt x="16569" y="11805"/>
                      <a:pt x="16530" y="11825"/>
                      <a:pt x="16500" y="11845"/>
                    </a:cubicBezTo>
                    <a:cubicBezTo>
                      <a:pt x="16513" y="11819"/>
                      <a:pt x="16518" y="11805"/>
                      <a:pt x="16507" y="11805"/>
                    </a:cubicBezTo>
                    <a:cubicBezTo>
                      <a:pt x="16502" y="11805"/>
                      <a:pt x="16493" y="11809"/>
                      <a:pt x="16480" y="11815"/>
                    </a:cubicBezTo>
                    <a:cubicBezTo>
                      <a:pt x="16411" y="11865"/>
                      <a:pt x="16421" y="11865"/>
                      <a:pt x="16401" y="11904"/>
                    </a:cubicBezTo>
                    <a:cubicBezTo>
                      <a:pt x="16361" y="11924"/>
                      <a:pt x="16331" y="11944"/>
                      <a:pt x="16302" y="11944"/>
                    </a:cubicBezTo>
                    <a:cubicBezTo>
                      <a:pt x="16321" y="11875"/>
                      <a:pt x="16341" y="11885"/>
                      <a:pt x="16361" y="11805"/>
                    </a:cubicBezTo>
                    <a:cubicBezTo>
                      <a:pt x="16401" y="11696"/>
                      <a:pt x="16391" y="11587"/>
                      <a:pt x="16440" y="11577"/>
                    </a:cubicBezTo>
                    <a:cubicBezTo>
                      <a:pt x="16446" y="11576"/>
                      <a:pt x="16452" y="11575"/>
                      <a:pt x="16458" y="11575"/>
                    </a:cubicBezTo>
                    <a:cubicBezTo>
                      <a:pt x="16494" y="11575"/>
                      <a:pt x="16533" y="11597"/>
                      <a:pt x="16550" y="11597"/>
                    </a:cubicBezTo>
                    <a:cubicBezTo>
                      <a:pt x="16577" y="11597"/>
                      <a:pt x="16604" y="11515"/>
                      <a:pt x="16571" y="11515"/>
                    </a:cubicBezTo>
                    <a:cubicBezTo>
                      <a:pt x="16568" y="11515"/>
                      <a:pt x="16564" y="11516"/>
                      <a:pt x="16559" y="11518"/>
                    </a:cubicBezTo>
                    <a:cubicBezTo>
                      <a:pt x="16531" y="11527"/>
                      <a:pt x="16498" y="11541"/>
                      <a:pt x="16481" y="11541"/>
                    </a:cubicBezTo>
                    <a:cubicBezTo>
                      <a:pt x="16463" y="11541"/>
                      <a:pt x="16463" y="11525"/>
                      <a:pt x="16510" y="11468"/>
                    </a:cubicBezTo>
                    <a:cubicBezTo>
                      <a:pt x="16540" y="11429"/>
                      <a:pt x="16559" y="11399"/>
                      <a:pt x="16579" y="11379"/>
                    </a:cubicBezTo>
                    <a:cubicBezTo>
                      <a:pt x="16588" y="11383"/>
                      <a:pt x="16598" y="11385"/>
                      <a:pt x="16607" y="11385"/>
                    </a:cubicBezTo>
                    <a:cubicBezTo>
                      <a:pt x="16646" y="11385"/>
                      <a:pt x="16672" y="11347"/>
                      <a:pt x="16599" y="11250"/>
                    </a:cubicBezTo>
                    <a:cubicBezTo>
                      <a:pt x="16579" y="11210"/>
                      <a:pt x="16550" y="11171"/>
                      <a:pt x="16530" y="11141"/>
                    </a:cubicBezTo>
                    <a:cubicBezTo>
                      <a:pt x="16544" y="11132"/>
                      <a:pt x="16562" y="11122"/>
                      <a:pt x="16580" y="11122"/>
                    </a:cubicBezTo>
                    <a:close/>
                    <a:moveTo>
                      <a:pt x="12974" y="5072"/>
                    </a:moveTo>
                    <a:cubicBezTo>
                      <a:pt x="12983" y="5072"/>
                      <a:pt x="13007" y="5408"/>
                      <a:pt x="13030" y="5469"/>
                    </a:cubicBezTo>
                    <a:cubicBezTo>
                      <a:pt x="13069" y="5549"/>
                      <a:pt x="13059" y="5697"/>
                      <a:pt x="13069" y="5816"/>
                    </a:cubicBezTo>
                    <a:cubicBezTo>
                      <a:pt x="13072" y="5845"/>
                      <a:pt x="13077" y="5856"/>
                      <a:pt x="13085" y="5856"/>
                    </a:cubicBezTo>
                    <a:cubicBezTo>
                      <a:pt x="13110" y="5856"/>
                      <a:pt x="13162" y="5745"/>
                      <a:pt x="13238" y="5737"/>
                    </a:cubicBezTo>
                    <a:cubicBezTo>
                      <a:pt x="13268" y="5731"/>
                      <a:pt x="13281" y="5728"/>
                      <a:pt x="13283" y="5728"/>
                    </a:cubicBezTo>
                    <a:cubicBezTo>
                      <a:pt x="13287" y="5728"/>
                      <a:pt x="13236" y="5745"/>
                      <a:pt x="13208" y="5787"/>
                    </a:cubicBezTo>
                    <a:cubicBezTo>
                      <a:pt x="13149" y="5876"/>
                      <a:pt x="13099" y="6045"/>
                      <a:pt x="13119" y="6074"/>
                    </a:cubicBezTo>
                    <a:cubicBezTo>
                      <a:pt x="13121" y="6080"/>
                      <a:pt x="13125" y="6081"/>
                      <a:pt x="13129" y="6081"/>
                    </a:cubicBezTo>
                    <a:cubicBezTo>
                      <a:pt x="13131" y="6081"/>
                      <a:pt x="13133" y="6080"/>
                      <a:pt x="13136" y="6080"/>
                    </a:cubicBezTo>
                    <a:cubicBezTo>
                      <a:pt x="13144" y="6080"/>
                      <a:pt x="13153" y="6085"/>
                      <a:pt x="13158" y="6124"/>
                    </a:cubicBezTo>
                    <a:cubicBezTo>
                      <a:pt x="13175" y="6181"/>
                      <a:pt x="13266" y="6218"/>
                      <a:pt x="13325" y="6218"/>
                    </a:cubicBezTo>
                    <a:cubicBezTo>
                      <a:pt x="13337" y="6218"/>
                      <a:pt x="13348" y="6217"/>
                      <a:pt x="13357" y="6213"/>
                    </a:cubicBezTo>
                    <a:cubicBezTo>
                      <a:pt x="13359" y="6212"/>
                      <a:pt x="13361" y="6212"/>
                      <a:pt x="13362" y="6212"/>
                    </a:cubicBezTo>
                    <a:cubicBezTo>
                      <a:pt x="13399" y="6212"/>
                      <a:pt x="13324" y="6414"/>
                      <a:pt x="13248" y="6461"/>
                    </a:cubicBezTo>
                    <a:cubicBezTo>
                      <a:pt x="13196" y="6494"/>
                      <a:pt x="13229" y="6560"/>
                      <a:pt x="13297" y="6560"/>
                    </a:cubicBezTo>
                    <a:cubicBezTo>
                      <a:pt x="13333" y="6560"/>
                      <a:pt x="13378" y="6542"/>
                      <a:pt x="13426" y="6491"/>
                    </a:cubicBezTo>
                    <a:cubicBezTo>
                      <a:pt x="13442" y="6473"/>
                      <a:pt x="13455" y="6465"/>
                      <a:pt x="13468" y="6465"/>
                    </a:cubicBezTo>
                    <a:cubicBezTo>
                      <a:pt x="13506" y="6465"/>
                      <a:pt x="13544" y="6531"/>
                      <a:pt x="13624" y="6620"/>
                    </a:cubicBezTo>
                    <a:cubicBezTo>
                      <a:pt x="13734" y="6749"/>
                      <a:pt x="13496" y="6679"/>
                      <a:pt x="13436" y="6768"/>
                    </a:cubicBezTo>
                    <a:cubicBezTo>
                      <a:pt x="13417" y="6798"/>
                      <a:pt x="13410" y="6808"/>
                      <a:pt x="13405" y="6808"/>
                    </a:cubicBezTo>
                    <a:cubicBezTo>
                      <a:pt x="13396" y="6808"/>
                      <a:pt x="13397" y="6765"/>
                      <a:pt x="13317" y="6758"/>
                    </a:cubicBezTo>
                    <a:cubicBezTo>
                      <a:pt x="13188" y="6758"/>
                      <a:pt x="13287" y="6917"/>
                      <a:pt x="13268" y="7135"/>
                    </a:cubicBezTo>
                    <a:cubicBezTo>
                      <a:pt x="13259" y="7224"/>
                      <a:pt x="13289" y="7255"/>
                      <a:pt x="13323" y="7255"/>
                    </a:cubicBezTo>
                    <a:cubicBezTo>
                      <a:pt x="13369" y="7255"/>
                      <a:pt x="13423" y="7200"/>
                      <a:pt x="13406" y="7155"/>
                    </a:cubicBezTo>
                    <a:cubicBezTo>
                      <a:pt x="13387" y="7066"/>
                      <a:pt x="13337" y="7086"/>
                      <a:pt x="13515" y="7006"/>
                    </a:cubicBezTo>
                    <a:cubicBezTo>
                      <a:pt x="13564" y="6984"/>
                      <a:pt x="13584" y="6974"/>
                      <a:pt x="13588" y="6974"/>
                    </a:cubicBezTo>
                    <a:cubicBezTo>
                      <a:pt x="13599" y="6974"/>
                      <a:pt x="13507" y="7035"/>
                      <a:pt x="13486" y="7105"/>
                    </a:cubicBezTo>
                    <a:cubicBezTo>
                      <a:pt x="13462" y="7183"/>
                      <a:pt x="13518" y="7266"/>
                      <a:pt x="13576" y="7266"/>
                    </a:cubicBezTo>
                    <a:cubicBezTo>
                      <a:pt x="13593" y="7266"/>
                      <a:pt x="13609" y="7260"/>
                      <a:pt x="13624" y="7244"/>
                    </a:cubicBezTo>
                    <a:cubicBezTo>
                      <a:pt x="13645" y="7217"/>
                      <a:pt x="13665" y="7205"/>
                      <a:pt x="13684" y="7205"/>
                    </a:cubicBezTo>
                    <a:cubicBezTo>
                      <a:pt x="13721" y="7205"/>
                      <a:pt x="13754" y="7251"/>
                      <a:pt x="13773" y="7324"/>
                    </a:cubicBezTo>
                    <a:cubicBezTo>
                      <a:pt x="13781" y="7353"/>
                      <a:pt x="13781" y="7363"/>
                      <a:pt x="13776" y="7363"/>
                    </a:cubicBezTo>
                    <a:cubicBezTo>
                      <a:pt x="13767" y="7363"/>
                      <a:pt x="13737" y="7319"/>
                      <a:pt x="13712" y="7319"/>
                    </a:cubicBezTo>
                    <a:cubicBezTo>
                      <a:pt x="13701" y="7319"/>
                      <a:pt x="13691" y="7328"/>
                      <a:pt x="13684" y="7353"/>
                    </a:cubicBezTo>
                    <a:cubicBezTo>
                      <a:pt x="13657" y="7428"/>
                      <a:pt x="13592" y="7466"/>
                      <a:pt x="13535" y="7466"/>
                    </a:cubicBezTo>
                    <a:cubicBezTo>
                      <a:pt x="13509" y="7466"/>
                      <a:pt x="13484" y="7458"/>
                      <a:pt x="13466" y="7443"/>
                    </a:cubicBezTo>
                    <a:cubicBezTo>
                      <a:pt x="13450" y="7423"/>
                      <a:pt x="13435" y="7414"/>
                      <a:pt x="13417" y="7414"/>
                    </a:cubicBezTo>
                    <a:cubicBezTo>
                      <a:pt x="13381" y="7414"/>
                      <a:pt x="13334" y="7452"/>
                      <a:pt x="13248" y="7512"/>
                    </a:cubicBezTo>
                    <a:cubicBezTo>
                      <a:pt x="13119" y="7591"/>
                      <a:pt x="13317" y="7661"/>
                      <a:pt x="13367" y="7720"/>
                    </a:cubicBezTo>
                    <a:cubicBezTo>
                      <a:pt x="13385" y="7738"/>
                      <a:pt x="13402" y="7743"/>
                      <a:pt x="13421" y="7743"/>
                    </a:cubicBezTo>
                    <a:cubicBezTo>
                      <a:pt x="13437" y="7743"/>
                      <a:pt x="13454" y="7739"/>
                      <a:pt x="13473" y="7739"/>
                    </a:cubicBezTo>
                    <a:cubicBezTo>
                      <a:pt x="13503" y="7739"/>
                      <a:pt x="13539" y="7748"/>
                      <a:pt x="13585" y="7790"/>
                    </a:cubicBezTo>
                    <a:cubicBezTo>
                      <a:pt x="13671" y="7860"/>
                      <a:pt x="13683" y="7937"/>
                      <a:pt x="13704" y="7937"/>
                    </a:cubicBezTo>
                    <a:cubicBezTo>
                      <a:pt x="13709" y="7937"/>
                      <a:pt x="13715" y="7931"/>
                      <a:pt x="13724" y="7919"/>
                    </a:cubicBezTo>
                    <a:cubicBezTo>
                      <a:pt x="13732" y="7910"/>
                      <a:pt x="13741" y="7906"/>
                      <a:pt x="13750" y="7906"/>
                    </a:cubicBezTo>
                    <a:cubicBezTo>
                      <a:pt x="13797" y="7906"/>
                      <a:pt x="13861" y="8003"/>
                      <a:pt x="13952" y="8127"/>
                    </a:cubicBezTo>
                    <a:cubicBezTo>
                      <a:pt x="14013" y="8216"/>
                      <a:pt x="13993" y="8252"/>
                      <a:pt x="13958" y="8252"/>
                    </a:cubicBezTo>
                    <a:cubicBezTo>
                      <a:pt x="13931" y="8252"/>
                      <a:pt x="13895" y="8231"/>
                      <a:pt x="13882" y="8196"/>
                    </a:cubicBezTo>
                    <a:cubicBezTo>
                      <a:pt x="13875" y="8176"/>
                      <a:pt x="13869" y="8168"/>
                      <a:pt x="13864" y="8168"/>
                    </a:cubicBezTo>
                    <a:cubicBezTo>
                      <a:pt x="13851" y="8168"/>
                      <a:pt x="13845" y="8236"/>
                      <a:pt x="13823" y="8266"/>
                    </a:cubicBezTo>
                    <a:cubicBezTo>
                      <a:pt x="13811" y="8281"/>
                      <a:pt x="13798" y="8294"/>
                      <a:pt x="13781" y="8294"/>
                    </a:cubicBezTo>
                    <a:cubicBezTo>
                      <a:pt x="13755" y="8294"/>
                      <a:pt x="13719" y="8263"/>
                      <a:pt x="13664" y="8166"/>
                    </a:cubicBezTo>
                    <a:cubicBezTo>
                      <a:pt x="13644" y="8128"/>
                      <a:pt x="13625" y="8113"/>
                      <a:pt x="13607" y="8113"/>
                    </a:cubicBezTo>
                    <a:cubicBezTo>
                      <a:pt x="13547" y="8113"/>
                      <a:pt x="13506" y="8285"/>
                      <a:pt x="13506" y="8285"/>
                    </a:cubicBezTo>
                    <a:cubicBezTo>
                      <a:pt x="13506" y="8285"/>
                      <a:pt x="13456" y="8375"/>
                      <a:pt x="13377" y="8444"/>
                    </a:cubicBezTo>
                    <a:cubicBezTo>
                      <a:pt x="13297" y="8523"/>
                      <a:pt x="13555" y="8543"/>
                      <a:pt x="13634" y="8553"/>
                    </a:cubicBezTo>
                    <a:cubicBezTo>
                      <a:pt x="13704" y="8563"/>
                      <a:pt x="13605" y="8642"/>
                      <a:pt x="13664" y="8702"/>
                    </a:cubicBezTo>
                    <a:cubicBezTo>
                      <a:pt x="13674" y="8712"/>
                      <a:pt x="13686" y="8717"/>
                      <a:pt x="13699" y="8717"/>
                    </a:cubicBezTo>
                    <a:cubicBezTo>
                      <a:pt x="13761" y="8717"/>
                      <a:pt x="13852" y="8617"/>
                      <a:pt x="13942" y="8593"/>
                    </a:cubicBezTo>
                    <a:cubicBezTo>
                      <a:pt x="13976" y="8586"/>
                      <a:pt x="14004" y="8581"/>
                      <a:pt x="14028" y="8581"/>
                    </a:cubicBezTo>
                    <a:cubicBezTo>
                      <a:pt x="14072" y="8581"/>
                      <a:pt x="14105" y="8597"/>
                      <a:pt x="14150" y="8642"/>
                    </a:cubicBezTo>
                    <a:cubicBezTo>
                      <a:pt x="14160" y="8652"/>
                      <a:pt x="14170" y="8662"/>
                      <a:pt x="14190" y="8682"/>
                    </a:cubicBezTo>
                    <a:cubicBezTo>
                      <a:pt x="14229" y="8732"/>
                      <a:pt x="14229" y="8791"/>
                      <a:pt x="14209" y="8831"/>
                    </a:cubicBezTo>
                    <a:cubicBezTo>
                      <a:pt x="14190" y="8857"/>
                      <a:pt x="14157" y="8879"/>
                      <a:pt x="14113" y="8879"/>
                    </a:cubicBezTo>
                    <a:cubicBezTo>
                      <a:pt x="14092" y="8879"/>
                      <a:pt x="14067" y="8874"/>
                      <a:pt x="14041" y="8860"/>
                    </a:cubicBezTo>
                    <a:cubicBezTo>
                      <a:pt x="14016" y="8850"/>
                      <a:pt x="13997" y="8845"/>
                      <a:pt x="13983" y="8845"/>
                    </a:cubicBezTo>
                    <a:cubicBezTo>
                      <a:pt x="13922" y="8845"/>
                      <a:pt x="13960" y="8937"/>
                      <a:pt x="13952" y="8970"/>
                    </a:cubicBezTo>
                    <a:cubicBezTo>
                      <a:pt x="13952" y="8989"/>
                      <a:pt x="13972" y="8999"/>
                      <a:pt x="14011" y="9009"/>
                    </a:cubicBezTo>
                    <a:cubicBezTo>
                      <a:pt x="14051" y="9029"/>
                      <a:pt x="14130" y="9049"/>
                      <a:pt x="14219" y="9118"/>
                    </a:cubicBezTo>
                    <a:cubicBezTo>
                      <a:pt x="14239" y="9128"/>
                      <a:pt x="14249" y="9138"/>
                      <a:pt x="14259" y="9148"/>
                    </a:cubicBezTo>
                    <a:cubicBezTo>
                      <a:pt x="14324" y="9213"/>
                      <a:pt x="14287" y="9266"/>
                      <a:pt x="14222" y="9266"/>
                    </a:cubicBezTo>
                    <a:cubicBezTo>
                      <a:pt x="14189" y="9266"/>
                      <a:pt x="14148" y="9251"/>
                      <a:pt x="14110" y="9217"/>
                    </a:cubicBezTo>
                    <a:cubicBezTo>
                      <a:pt x="14001" y="9108"/>
                      <a:pt x="13922" y="9237"/>
                      <a:pt x="13833" y="9079"/>
                    </a:cubicBezTo>
                    <a:cubicBezTo>
                      <a:pt x="13789" y="9001"/>
                      <a:pt x="13757" y="8968"/>
                      <a:pt x="13739" y="8968"/>
                    </a:cubicBezTo>
                    <a:cubicBezTo>
                      <a:pt x="13721" y="8968"/>
                      <a:pt x="13718" y="9003"/>
                      <a:pt x="13734" y="9059"/>
                    </a:cubicBezTo>
                    <a:cubicBezTo>
                      <a:pt x="13747" y="9108"/>
                      <a:pt x="13734" y="9133"/>
                      <a:pt x="13709" y="9133"/>
                    </a:cubicBezTo>
                    <a:cubicBezTo>
                      <a:pt x="13678" y="9133"/>
                      <a:pt x="13628" y="9095"/>
                      <a:pt x="13585" y="9019"/>
                    </a:cubicBezTo>
                    <a:cubicBezTo>
                      <a:pt x="13506" y="8890"/>
                      <a:pt x="13535" y="8821"/>
                      <a:pt x="13436" y="8771"/>
                    </a:cubicBezTo>
                    <a:cubicBezTo>
                      <a:pt x="13427" y="8767"/>
                      <a:pt x="13419" y="8764"/>
                      <a:pt x="13413" y="8764"/>
                    </a:cubicBezTo>
                    <a:cubicBezTo>
                      <a:pt x="13351" y="8764"/>
                      <a:pt x="13416" y="8964"/>
                      <a:pt x="13416" y="9009"/>
                    </a:cubicBezTo>
                    <a:cubicBezTo>
                      <a:pt x="13416" y="9069"/>
                      <a:pt x="13406" y="9128"/>
                      <a:pt x="13515" y="9158"/>
                    </a:cubicBezTo>
                    <a:cubicBezTo>
                      <a:pt x="13624" y="9188"/>
                      <a:pt x="13585" y="9297"/>
                      <a:pt x="13664" y="9416"/>
                    </a:cubicBezTo>
                    <a:cubicBezTo>
                      <a:pt x="13683" y="9450"/>
                      <a:pt x="13698" y="9464"/>
                      <a:pt x="13711" y="9464"/>
                    </a:cubicBezTo>
                    <a:cubicBezTo>
                      <a:pt x="13748" y="9464"/>
                      <a:pt x="13774" y="9357"/>
                      <a:pt x="13833" y="9277"/>
                    </a:cubicBezTo>
                    <a:cubicBezTo>
                      <a:pt x="13846" y="9260"/>
                      <a:pt x="13858" y="9253"/>
                      <a:pt x="13869" y="9253"/>
                    </a:cubicBezTo>
                    <a:cubicBezTo>
                      <a:pt x="13928" y="9253"/>
                      <a:pt x="13948" y="9474"/>
                      <a:pt x="13981" y="9525"/>
                    </a:cubicBezTo>
                    <a:cubicBezTo>
                      <a:pt x="14011" y="9594"/>
                      <a:pt x="14071" y="9505"/>
                      <a:pt x="14160" y="9703"/>
                    </a:cubicBezTo>
                    <a:cubicBezTo>
                      <a:pt x="14170" y="9713"/>
                      <a:pt x="14170" y="9713"/>
                      <a:pt x="14170" y="9723"/>
                    </a:cubicBezTo>
                    <a:cubicBezTo>
                      <a:pt x="14229" y="9862"/>
                      <a:pt x="14180" y="9912"/>
                      <a:pt x="14120" y="9931"/>
                    </a:cubicBezTo>
                    <a:cubicBezTo>
                      <a:pt x="14130" y="10011"/>
                      <a:pt x="14061" y="10030"/>
                      <a:pt x="13981" y="10140"/>
                    </a:cubicBezTo>
                    <a:cubicBezTo>
                      <a:pt x="14018" y="10103"/>
                      <a:pt x="14054" y="10059"/>
                      <a:pt x="14090" y="10059"/>
                    </a:cubicBezTo>
                    <a:cubicBezTo>
                      <a:pt x="14093" y="10059"/>
                      <a:pt x="14097" y="10059"/>
                      <a:pt x="14100" y="10060"/>
                    </a:cubicBezTo>
                    <a:cubicBezTo>
                      <a:pt x="14120" y="10060"/>
                      <a:pt x="14140" y="10080"/>
                      <a:pt x="14160" y="10110"/>
                    </a:cubicBezTo>
                    <a:cubicBezTo>
                      <a:pt x="14229" y="10050"/>
                      <a:pt x="14219" y="9961"/>
                      <a:pt x="14259" y="9941"/>
                    </a:cubicBezTo>
                    <a:cubicBezTo>
                      <a:pt x="14264" y="9940"/>
                      <a:pt x="14269" y="9939"/>
                      <a:pt x="14274" y="9939"/>
                    </a:cubicBezTo>
                    <a:cubicBezTo>
                      <a:pt x="14332" y="9939"/>
                      <a:pt x="14404" y="10035"/>
                      <a:pt x="14358" y="10090"/>
                    </a:cubicBezTo>
                    <a:cubicBezTo>
                      <a:pt x="14309" y="10140"/>
                      <a:pt x="14279" y="10130"/>
                      <a:pt x="14190" y="10199"/>
                    </a:cubicBezTo>
                    <a:cubicBezTo>
                      <a:pt x="14200" y="10239"/>
                      <a:pt x="14209" y="10268"/>
                      <a:pt x="14229" y="10308"/>
                    </a:cubicBezTo>
                    <a:cubicBezTo>
                      <a:pt x="14241" y="10355"/>
                      <a:pt x="14256" y="10367"/>
                      <a:pt x="14273" y="10367"/>
                    </a:cubicBezTo>
                    <a:cubicBezTo>
                      <a:pt x="14291" y="10367"/>
                      <a:pt x="14311" y="10354"/>
                      <a:pt x="14331" y="10354"/>
                    </a:cubicBezTo>
                    <a:cubicBezTo>
                      <a:pt x="14355" y="10354"/>
                      <a:pt x="14379" y="10374"/>
                      <a:pt x="14398" y="10467"/>
                    </a:cubicBezTo>
                    <a:cubicBezTo>
                      <a:pt x="14425" y="10576"/>
                      <a:pt x="14378" y="10614"/>
                      <a:pt x="14312" y="10614"/>
                    </a:cubicBezTo>
                    <a:cubicBezTo>
                      <a:pt x="14235" y="10614"/>
                      <a:pt x="14133" y="10560"/>
                      <a:pt x="14100" y="10506"/>
                    </a:cubicBezTo>
                    <a:cubicBezTo>
                      <a:pt x="14031" y="10397"/>
                      <a:pt x="14150" y="10487"/>
                      <a:pt x="14031" y="10407"/>
                    </a:cubicBezTo>
                    <a:cubicBezTo>
                      <a:pt x="14011" y="10417"/>
                      <a:pt x="14001" y="10437"/>
                      <a:pt x="13981" y="10447"/>
                    </a:cubicBezTo>
                    <a:cubicBezTo>
                      <a:pt x="13981" y="10457"/>
                      <a:pt x="13981" y="10457"/>
                      <a:pt x="13972" y="10457"/>
                    </a:cubicBezTo>
                    <a:cubicBezTo>
                      <a:pt x="13981" y="10516"/>
                      <a:pt x="14011" y="10606"/>
                      <a:pt x="14051" y="10685"/>
                    </a:cubicBezTo>
                    <a:cubicBezTo>
                      <a:pt x="14100" y="10798"/>
                      <a:pt x="14125" y="10871"/>
                      <a:pt x="14098" y="10871"/>
                    </a:cubicBezTo>
                    <a:cubicBezTo>
                      <a:pt x="14088" y="10871"/>
                      <a:pt x="14069" y="10859"/>
                      <a:pt x="14041" y="10834"/>
                    </a:cubicBezTo>
                    <a:cubicBezTo>
                      <a:pt x="13942" y="10744"/>
                      <a:pt x="13981" y="10615"/>
                      <a:pt x="13942" y="10497"/>
                    </a:cubicBezTo>
                    <a:cubicBezTo>
                      <a:pt x="13942" y="10487"/>
                      <a:pt x="13932" y="10487"/>
                      <a:pt x="13932" y="10477"/>
                    </a:cubicBezTo>
                    <a:cubicBezTo>
                      <a:pt x="13909" y="10488"/>
                      <a:pt x="13889" y="10493"/>
                      <a:pt x="13872" y="10493"/>
                    </a:cubicBezTo>
                    <a:cubicBezTo>
                      <a:pt x="13861" y="10493"/>
                      <a:pt x="13851" y="10491"/>
                      <a:pt x="13843" y="10487"/>
                    </a:cubicBezTo>
                    <a:cubicBezTo>
                      <a:pt x="13823" y="10516"/>
                      <a:pt x="13803" y="10566"/>
                      <a:pt x="13793" y="10606"/>
                    </a:cubicBezTo>
                    <a:cubicBezTo>
                      <a:pt x="13773" y="10705"/>
                      <a:pt x="13843" y="10625"/>
                      <a:pt x="13912" y="10754"/>
                    </a:cubicBezTo>
                    <a:cubicBezTo>
                      <a:pt x="13963" y="10850"/>
                      <a:pt x="14031" y="10983"/>
                      <a:pt x="13998" y="10983"/>
                    </a:cubicBezTo>
                    <a:cubicBezTo>
                      <a:pt x="13980" y="10983"/>
                      <a:pt x="13931" y="10943"/>
                      <a:pt x="13833" y="10834"/>
                    </a:cubicBezTo>
                    <a:cubicBezTo>
                      <a:pt x="13763" y="10764"/>
                      <a:pt x="13773" y="10695"/>
                      <a:pt x="13743" y="10675"/>
                    </a:cubicBezTo>
                    <a:cubicBezTo>
                      <a:pt x="13741" y="10673"/>
                      <a:pt x="13737" y="10672"/>
                      <a:pt x="13734" y="10672"/>
                    </a:cubicBezTo>
                    <a:cubicBezTo>
                      <a:pt x="13703" y="10672"/>
                      <a:pt x="13657" y="10748"/>
                      <a:pt x="13684" y="10784"/>
                    </a:cubicBezTo>
                    <a:cubicBezTo>
                      <a:pt x="13714" y="10824"/>
                      <a:pt x="13734" y="10824"/>
                      <a:pt x="13783" y="10883"/>
                    </a:cubicBezTo>
                    <a:cubicBezTo>
                      <a:pt x="13833" y="10933"/>
                      <a:pt x="13853" y="10933"/>
                      <a:pt x="13922" y="10992"/>
                    </a:cubicBezTo>
                    <a:cubicBezTo>
                      <a:pt x="13942" y="11002"/>
                      <a:pt x="13952" y="11022"/>
                      <a:pt x="13972" y="11042"/>
                    </a:cubicBezTo>
                    <a:cubicBezTo>
                      <a:pt x="14010" y="11084"/>
                      <a:pt x="14038" y="11100"/>
                      <a:pt x="14065" y="11100"/>
                    </a:cubicBezTo>
                    <a:cubicBezTo>
                      <a:pt x="14107" y="11100"/>
                      <a:pt x="14147" y="11062"/>
                      <a:pt x="14219" y="11032"/>
                    </a:cubicBezTo>
                    <a:cubicBezTo>
                      <a:pt x="14238" y="11023"/>
                      <a:pt x="14248" y="11019"/>
                      <a:pt x="14254" y="11019"/>
                    </a:cubicBezTo>
                    <a:cubicBezTo>
                      <a:pt x="14286" y="11019"/>
                      <a:pt x="14156" y="11143"/>
                      <a:pt x="14190" y="11210"/>
                    </a:cubicBezTo>
                    <a:lnTo>
                      <a:pt x="14279" y="11210"/>
                    </a:lnTo>
                    <a:cubicBezTo>
                      <a:pt x="14269" y="11220"/>
                      <a:pt x="14269" y="11230"/>
                      <a:pt x="14259" y="11240"/>
                    </a:cubicBezTo>
                    <a:cubicBezTo>
                      <a:pt x="14188" y="11345"/>
                      <a:pt x="14211" y="11385"/>
                      <a:pt x="14252" y="11385"/>
                    </a:cubicBezTo>
                    <a:cubicBezTo>
                      <a:pt x="14286" y="11385"/>
                      <a:pt x="14331" y="11359"/>
                      <a:pt x="14348" y="11319"/>
                    </a:cubicBezTo>
                    <a:cubicBezTo>
                      <a:pt x="14354" y="11299"/>
                      <a:pt x="14358" y="11290"/>
                      <a:pt x="14362" y="11290"/>
                    </a:cubicBezTo>
                    <a:cubicBezTo>
                      <a:pt x="14370" y="11290"/>
                      <a:pt x="14374" y="11334"/>
                      <a:pt x="14388" y="11369"/>
                    </a:cubicBezTo>
                    <a:cubicBezTo>
                      <a:pt x="14380" y="11407"/>
                      <a:pt x="14387" y="11419"/>
                      <a:pt x="14405" y="11419"/>
                    </a:cubicBezTo>
                    <a:cubicBezTo>
                      <a:pt x="14434" y="11419"/>
                      <a:pt x="14489" y="11389"/>
                      <a:pt x="14557" y="11389"/>
                    </a:cubicBezTo>
                    <a:lnTo>
                      <a:pt x="14596" y="11389"/>
                    </a:lnTo>
                    <a:cubicBezTo>
                      <a:pt x="14603" y="11388"/>
                      <a:pt x="14610" y="11387"/>
                      <a:pt x="14616" y="11387"/>
                    </a:cubicBezTo>
                    <a:cubicBezTo>
                      <a:pt x="14665" y="11387"/>
                      <a:pt x="14663" y="11425"/>
                      <a:pt x="14636" y="11478"/>
                    </a:cubicBezTo>
                    <a:cubicBezTo>
                      <a:pt x="14636" y="11488"/>
                      <a:pt x="14636" y="11498"/>
                      <a:pt x="14636" y="11508"/>
                    </a:cubicBezTo>
                    <a:cubicBezTo>
                      <a:pt x="14642" y="11545"/>
                      <a:pt x="14633" y="11555"/>
                      <a:pt x="14615" y="11555"/>
                    </a:cubicBezTo>
                    <a:cubicBezTo>
                      <a:pt x="14605" y="11555"/>
                      <a:pt x="14591" y="11551"/>
                      <a:pt x="14576" y="11548"/>
                    </a:cubicBezTo>
                    <a:cubicBezTo>
                      <a:pt x="14537" y="11597"/>
                      <a:pt x="14507" y="11627"/>
                      <a:pt x="14497" y="11647"/>
                    </a:cubicBezTo>
                    <a:cubicBezTo>
                      <a:pt x="14517" y="11667"/>
                      <a:pt x="14537" y="11696"/>
                      <a:pt x="14547" y="11756"/>
                    </a:cubicBezTo>
                    <a:cubicBezTo>
                      <a:pt x="14547" y="11822"/>
                      <a:pt x="14531" y="11847"/>
                      <a:pt x="14509" y="11847"/>
                    </a:cubicBezTo>
                    <a:cubicBezTo>
                      <a:pt x="14482" y="11847"/>
                      <a:pt x="14445" y="11809"/>
                      <a:pt x="14418" y="11766"/>
                    </a:cubicBezTo>
                    <a:cubicBezTo>
                      <a:pt x="14388" y="11726"/>
                      <a:pt x="14368" y="11696"/>
                      <a:pt x="14338" y="11676"/>
                    </a:cubicBezTo>
                    <a:cubicBezTo>
                      <a:pt x="14299" y="11676"/>
                      <a:pt x="14259" y="11676"/>
                      <a:pt x="14209" y="11667"/>
                    </a:cubicBezTo>
                    <a:lnTo>
                      <a:pt x="14209" y="11667"/>
                    </a:lnTo>
                    <a:cubicBezTo>
                      <a:pt x="14249" y="11776"/>
                      <a:pt x="14249" y="11736"/>
                      <a:pt x="14209" y="11815"/>
                    </a:cubicBezTo>
                    <a:cubicBezTo>
                      <a:pt x="14209" y="11815"/>
                      <a:pt x="14200" y="11825"/>
                      <a:pt x="14200" y="11825"/>
                    </a:cubicBezTo>
                    <a:cubicBezTo>
                      <a:pt x="14190" y="11825"/>
                      <a:pt x="14190" y="11825"/>
                      <a:pt x="14180" y="11815"/>
                    </a:cubicBezTo>
                    <a:cubicBezTo>
                      <a:pt x="14160" y="11786"/>
                      <a:pt x="14140" y="11706"/>
                      <a:pt x="14130" y="11647"/>
                    </a:cubicBezTo>
                    <a:cubicBezTo>
                      <a:pt x="14095" y="11637"/>
                      <a:pt x="14066" y="11632"/>
                      <a:pt x="14036" y="11632"/>
                    </a:cubicBezTo>
                    <a:cubicBezTo>
                      <a:pt x="14006" y="11632"/>
                      <a:pt x="13976" y="11637"/>
                      <a:pt x="13942" y="11647"/>
                    </a:cubicBezTo>
                    <a:cubicBezTo>
                      <a:pt x="13942" y="11657"/>
                      <a:pt x="13942" y="11676"/>
                      <a:pt x="13942" y="11686"/>
                    </a:cubicBezTo>
                    <a:cubicBezTo>
                      <a:pt x="13942" y="11776"/>
                      <a:pt x="13962" y="11736"/>
                      <a:pt x="13981" y="11875"/>
                    </a:cubicBezTo>
                    <a:cubicBezTo>
                      <a:pt x="13972" y="11885"/>
                      <a:pt x="13962" y="11885"/>
                      <a:pt x="13962" y="11895"/>
                    </a:cubicBezTo>
                    <a:cubicBezTo>
                      <a:pt x="13932" y="11855"/>
                      <a:pt x="13902" y="11786"/>
                      <a:pt x="13882" y="11726"/>
                    </a:cubicBezTo>
                    <a:cubicBezTo>
                      <a:pt x="13872" y="11706"/>
                      <a:pt x="13862" y="11686"/>
                      <a:pt x="13853" y="11676"/>
                    </a:cubicBezTo>
                    <a:lnTo>
                      <a:pt x="13853" y="11676"/>
                    </a:lnTo>
                    <a:cubicBezTo>
                      <a:pt x="13724" y="11736"/>
                      <a:pt x="13962" y="11795"/>
                      <a:pt x="13912" y="11835"/>
                    </a:cubicBezTo>
                    <a:cubicBezTo>
                      <a:pt x="13882" y="11865"/>
                      <a:pt x="13862" y="11855"/>
                      <a:pt x="13823" y="11875"/>
                    </a:cubicBezTo>
                    <a:cubicBezTo>
                      <a:pt x="13836" y="11909"/>
                      <a:pt x="13827" y="11920"/>
                      <a:pt x="13806" y="11920"/>
                    </a:cubicBezTo>
                    <a:cubicBezTo>
                      <a:pt x="13797" y="11920"/>
                      <a:pt x="13785" y="11917"/>
                      <a:pt x="13773" y="11914"/>
                    </a:cubicBezTo>
                    <a:cubicBezTo>
                      <a:pt x="13763" y="11924"/>
                      <a:pt x="13753" y="11924"/>
                      <a:pt x="13743" y="11944"/>
                    </a:cubicBezTo>
                    <a:cubicBezTo>
                      <a:pt x="13710" y="11981"/>
                      <a:pt x="13684" y="11997"/>
                      <a:pt x="13661" y="11997"/>
                    </a:cubicBezTo>
                    <a:cubicBezTo>
                      <a:pt x="13622" y="11997"/>
                      <a:pt x="13593" y="11950"/>
                      <a:pt x="13555" y="11875"/>
                    </a:cubicBezTo>
                    <a:lnTo>
                      <a:pt x="13555" y="11875"/>
                    </a:lnTo>
                    <a:cubicBezTo>
                      <a:pt x="13515" y="11914"/>
                      <a:pt x="13575" y="12053"/>
                      <a:pt x="13575" y="12053"/>
                    </a:cubicBezTo>
                    <a:cubicBezTo>
                      <a:pt x="13560" y="12055"/>
                      <a:pt x="13545" y="12056"/>
                      <a:pt x="13530" y="12056"/>
                    </a:cubicBezTo>
                    <a:cubicBezTo>
                      <a:pt x="13442" y="12056"/>
                      <a:pt x="13356" y="12029"/>
                      <a:pt x="13406" y="11944"/>
                    </a:cubicBezTo>
                    <a:cubicBezTo>
                      <a:pt x="13506" y="11786"/>
                      <a:pt x="13258" y="11736"/>
                      <a:pt x="13238" y="11706"/>
                    </a:cubicBezTo>
                    <a:cubicBezTo>
                      <a:pt x="13218" y="11686"/>
                      <a:pt x="13258" y="11637"/>
                      <a:pt x="13307" y="11607"/>
                    </a:cubicBezTo>
                    <a:cubicBezTo>
                      <a:pt x="13340" y="11628"/>
                      <a:pt x="13378" y="11638"/>
                      <a:pt x="13403" y="11638"/>
                    </a:cubicBezTo>
                    <a:cubicBezTo>
                      <a:pt x="13438" y="11638"/>
                      <a:pt x="13446" y="11618"/>
                      <a:pt x="13377" y="11577"/>
                    </a:cubicBezTo>
                    <a:lnTo>
                      <a:pt x="13416" y="11577"/>
                    </a:lnTo>
                    <a:cubicBezTo>
                      <a:pt x="13506" y="11577"/>
                      <a:pt x="13597" y="11495"/>
                      <a:pt x="13486" y="11495"/>
                    </a:cubicBezTo>
                    <a:cubicBezTo>
                      <a:pt x="13474" y="11495"/>
                      <a:pt x="13461" y="11496"/>
                      <a:pt x="13446" y="11498"/>
                    </a:cubicBezTo>
                    <a:cubicBezTo>
                      <a:pt x="13387" y="11508"/>
                      <a:pt x="13337" y="11528"/>
                      <a:pt x="13307" y="11538"/>
                    </a:cubicBezTo>
                    <a:cubicBezTo>
                      <a:pt x="13238" y="11488"/>
                      <a:pt x="13208" y="11448"/>
                      <a:pt x="13208" y="11429"/>
                    </a:cubicBezTo>
                    <a:cubicBezTo>
                      <a:pt x="13208" y="11404"/>
                      <a:pt x="13201" y="11330"/>
                      <a:pt x="13257" y="11330"/>
                    </a:cubicBezTo>
                    <a:cubicBezTo>
                      <a:pt x="13268" y="11330"/>
                      <a:pt x="13281" y="11333"/>
                      <a:pt x="13297" y="11339"/>
                    </a:cubicBezTo>
                    <a:cubicBezTo>
                      <a:pt x="13344" y="11356"/>
                      <a:pt x="13388" y="11366"/>
                      <a:pt x="13416" y="11366"/>
                    </a:cubicBezTo>
                    <a:cubicBezTo>
                      <a:pt x="13454" y="11366"/>
                      <a:pt x="13466" y="11349"/>
                      <a:pt x="13426" y="11310"/>
                    </a:cubicBezTo>
                    <a:cubicBezTo>
                      <a:pt x="13359" y="11242"/>
                      <a:pt x="13306" y="11196"/>
                      <a:pt x="13242" y="11196"/>
                    </a:cubicBezTo>
                    <a:cubicBezTo>
                      <a:pt x="13231" y="11196"/>
                      <a:pt x="13220" y="11198"/>
                      <a:pt x="13208" y="11201"/>
                    </a:cubicBezTo>
                    <a:cubicBezTo>
                      <a:pt x="13188" y="11201"/>
                      <a:pt x="13178" y="11201"/>
                      <a:pt x="13158" y="11210"/>
                    </a:cubicBezTo>
                    <a:cubicBezTo>
                      <a:pt x="13139" y="11161"/>
                      <a:pt x="13109" y="11032"/>
                      <a:pt x="13079" y="10933"/>
                    </a:cubicBezTo>
                    <a:cubicBezTo>
                      <a:pt x="13079" y="10920"/>
                      <a:pt x="13083" y="10903"/>
                      <a:pt x="13089" y="10903"/>
                    </a:cubicBezTo>
                    <a:cubicBezTo>
                      <a:pt x="13092" y="10903"/>
                      <a:pt x="13095" y="10909"/>
                      <a:pt x="13099" y="10923"/>
                    </a:cubicBezTo>
                    <a:cubicBezTo>
                      <a:pt x="13107" y="10943"/>
                      <a:pt x="13132" y="10955"/>
                      <a:pt x="13154" y="10955"/>
                    </a:cubicBezTo>
                    <a:cubicBezTo>
                      <a:pt x="13183" y="10955"/>
                      <a:pt x="13205" y="10931"/>
                      <a:pt x="13158" y="10873"/>
                    </a:cubicBezTo>
                    <a:cubicBezTo>
                      <a:pt x="13088" y="10794"/>
                      <a:pt x="13042" y="10731"/>
                      <a:pt x="13004" y="10731"/>
                    </a:cubicBezTo>
                    <a:cubicBezTo>
                      <a:pt x="12999" y="10731"/>
                      <a:pt x="12995" y="10732"/>
                      <a:pt x="12990" y="10734"/>
                    </a:cubicBezTo>
                    <a:lnTo>
                      <a:pt x="12990" y="10625"/>
                    </a:lnTo>
                    <a:cubicBezTo>
                      <a:pt x="12990" y="10534"/>
                      <a:pt x="12987" y="10498"/>
                      <a:pt x="12982" y="10498"/>
                    </a:cubicBezTo>
                    <a:cubicBezTo>
                      <a:pt x="12974" y="10498"/>
                      <a:pt x="12959" y="10605"/>
                      <a:pt x="12940" y="10725"/>
                    </a:cubicBezTo>
                    <a:cubicBezTo>
                      <a:pt x="12930" y="10705"/>
                      <a:pt x="12911" y="10675"/>
                      <a:pt x="12871" y="10645"/>
                    </a:cubicBezTo>
                    <a:cubicBezTo>
                      <a:pt x="12851" y="10635"/>
                      <a:pt x="12831" y="10625"/>
                      <a:pt x="12811" y="10625"/>
                    </a:cubicBezTo>
                    <a:cubicBezTo>
                      <a:pt x="12772" y="10506"/>
                      <a:pt x="12752" y="10526"/>
                      <a:pt x="12702" y="10437"/>
                    </a:cubicBezTo>
                    <a:cubicBezTo>
                      <a:pt x="12702" y="10427"/>
                      <a:pt x="12702" y="10427"/>
                      <a:pt x="12702" y="10417"/>
                    </a:cubicBezTo>
                    <a:cubicBezTo>
                      <a:pt x="12720" y="10411"/>
                      <a:pt x="12737" y="10406"/>
                      <a:pt x="12752" y="10406"/>
                    </a:cubicBezTo>
                    <a:cubicBezTo>
                      <a:pt x="12763" y="10406"/>
                      <a:pt x="12773" y="10409"/>
                      <a:pt x="12782" y="10417"/>
                    </a:cubicBezTo>
                    <a:cubicBezTo>
                      <a:pt x="12807" y="10442"/>
                      <a:pt x="12852" y="10472"/>
                      <a:pt x="12890" y="10472"/>
                    </a:cubicBezTo>
                    <a:cubicBezTo>
                      <a:pt x="12911" y="10472"/>
                      <a:pt x="12930" y="10462"/>
                      <a:pt x="12940" y="10437"/>
                    </a:cubicBezTo>
                    <a:cubicBezTo>
                      <a:pt x="12970" y="10368"/>
                      <a:pt x="13039" y="10427"/>
                      <a:pt x="13020" y="10348"/>
                    </a:cubicBezTo>
                    <a:cubicBezTo>
                      <a:pt x="12996" y="10286"/>
                      <a:pt x="12973" y="10223"/>
                      <a:pt x="12940" y="10223"/>
                    </a:cubicBezTo>
                    <a:cubicBezTo>
                      <a:pt x="12931" y="10223"/>
                      <a:pt x="12921" y="10228"/>
                      <a:pt x="12911" y="10239"/>
                    </a:cubicBezTo>
                    <a:cubicBezTo>
                      <a:pt x="12886" y="10264"/>
                      <a:pt x="12866" y="10278"/>
                      <a:pt x="12855" y="10278"/>
                    </a:cubicBezTo>
                    <a:cubicBezTo>
                      <a:pt x="12844" y="10278"/>
                      <a:pt x="12841" y="10264"/>
                      <a:pt x="12851" y="10229"/>
                    </a:cubicBezTo>
                    <a:cubicBezTo>
                      <a:pt x="12868" y="10171"/>
                      <a:pt x="12981" y="10078"/>
                      <a:pt x="12937" y="10078"/>
                    </a:cubicBezTo>
                    <a:cubicBezTo>
                      <a:pt x="12928" y="10078"/>
                      <a:pt x="12914" y="10082"/>
                      <a:pt x="12891" y="10090"/>
                    </a:cubicBezTo>
                    <a:cubicBezTo>
                      <a:pt x="12762" y="10149"/>
                      <a:pt x="12722" y="10179"/>
                      <a:pt x="12732" y="10229"/>
                    </a:cubicBezTo>
                    <a:cubicBezTo>
                      <a:pt x="12750" y="10264"/>
                      <a:pt x="12712" y="10300"/>
                      <a:pt x="12676" y="10300"/>
                    </a:cubicBezTo>
                    <a:cubicBezTo>
                      <a:pt x="12671" y="10300"/>
                      <a:pt x="12667" y="10299"/>
                      <a:pt x="12663" y="10298"/>
                    </a:cubicBezTo>
                    <a:cubicBezTo>
                      <a:pt x="12653" y="10268"/>
                      <a:pt x="12643" y="10249"/>
                      <a:pt x="12633" y="10239"/>
                    </a:cubicBezTo>
                    <a:cubicBezTo>
                      <a:pt x="12633" y="10229"/>
                      <a:pt x="12633" y="10229"/>
                      <a:pt x="12633" y="10219"/>
                    </a:cubicBezTo>
                    <a:cubicBezTo>
                      <a:pt x="12633" y="10189"/>
                      <a:pt x="12633" y="10159"/>
                      <a:pt x="12633" y="10140"/>
                    </a:cubicBezTo>
                    <a:cubicBezTo>
                      <a:pt x="12640" y="10142"/>
                      <a:pt x="12648" y="10144"/>
                      <a:pt x="12654" y="10144"/>
                    </a:cubicBezTo>
                    <a:cubicBezTo>
                      <a:pt x="12673" y="10144"/>
                      <a:pt x="12680" y="10127"/>
                      <a:pt x="12643" y="10060"/>
                    </a:cubicBezTo>
                    <a:cubicBezTo>
                      <a:pt x="12653" y="10011"/>
                      <a:pt x="12663" y="9991"/>
                      <a:pt x="12712" y="9991"/>
                    </a:cubicBezTo>
                    <a:cubicBezTo>
                      <a:pt x="12811" y="9991"/>
                      <a:pt x="12782" y="9971"/>
                      <a:pt x="12821" y="9912"/>
                    </a:cubicBezTo>
                    <a:cubicBezTo>
                      <a:pt x="12871" y="9852"/>
                      <a:pt x="13010" y="9912"/>
                      <a:pt x="12921" y="9832"/>
                    </a:cubicBezTo>
                    <a:cubicBezTo>
                      <a:pt x="12898" y="9810"/>
                      <a:pt x="12878" y="9801"/>
                      <a:pt x="12861" y="9801"/>
                    </a:cubicBezTo>
                    <a:cubicBezTo>
                      <a:pt x="12818" y="9801"/>
                      <a:pt x="12787" y="9852"/>
                      <a:pt x="12752" y="9852"/>
                    </a:cubicBezTo>
                    <a:cubicBezTo>
                      <a:pt x="12692" y="9852"/>
                      <a:pt x="12653" y="9753"/>
                      <a:pt x="12692" y="9713"/>
                    </a:cubicBezTo>
                    <a:lnTo>
                      <a:pt x="12692" y="9713"/>
                    </a:lnTo>
                    <a:cubicBezTo>
                      <a:pt x="12720" y="9722"/>
                      <a:pt x="12746" y="9727"/>
                      <a:pt x="12765" y="9727"/>
                    </a:cubicBezTo>
                    <a:cubicBezTo>
                      <a:pt x="12807" y="9727"/>
                      <a:pt x="12814" y="9705"/>
                      <a:pt x="12732" y="9664"/>
                    </a:cubicBezTo>
                    <a:cubicBezTo>
                      <a:pt x="12732" y="9654"/>
                      <a:pt x="12712" y="9644"/>
                      <a:pt x="12692" y="9644"/>
                    </a:cubicBezTo>
                    <a:cubicBezTo>
                      <a:pt x="12643" y="9624"/>
                      <a:pt x="12613" y="9604"/>
                      <a:pt x="12583" y="9584"/>
                    </a:cubicBezTo>
                    <a:cubicBezTo>
                      <a:pt x="12603" y="9535"/>
                      <a:pt x="12564" y="9505"/>
                      <a:pt x="12534" y="9495"/>
                    </a:cubicBezTo>
                    <a:cubicBezTo>
                      <a:pt x="12534" y="9465"/>
                      <a:pt x="12540" y="9422"/>
                      <a:pt x="12587" y="9422"/>
                    </a:cubicBezTo>
                    <a:cubicBezTo>
                      <a:pt x="12602" y="9422"/>
                      <a:pt x="12620" y="9426"/>
                      <a:pt x="12643" y="9436"/>
                    </a:cubicBezTo>
                    <a:cubicBezTo>
                      <a:pt x="12696" y="9452"/>
                      <a:pt x="12745" y="9462"/>
                      <a:pt x="12777" y="9462"/>
                    </a:cubicBezTo>
                    <a:cubicBezTo>
                      <a:pt x="12823" y="9462"/>
                      <a:pt x="12838" y="9442"/>
                      <a:pt x="12792" y="9396"/>
                    </a:cubicBezTo>
                    <a:cubicBezTo>
                      <a:pt x="12710" y="9332"/>
                      <a:pt x="12645" y="9286"/>
                      <a:pt x="12551" y="9286"/>
                    </a:cubicBezTo>
                    <a:cubicBezTo>
                      <a:pt x="12542" y="9286"/>
                      <a:pt x="12533" y="9286"/>
                      <a:pt x="12524" y="9287"/>
                    </a:cubicBezTo>
                    <a:cubicBezTo>
                      <a:pt x="12514" y="9297"/>
                      <a:pt x="12504" y="9297"/>
                      <a:pt x="12494" y="9297"/>
                    </a:cubicBezTo>
                    <a:cubicBezTo>
                      <a:pt x="12494" y="9277"/>
                      <a:pt x="12494" y="9257"/>
                      <a:pt x="12474" y="9227"/>
                    </a:cubicBezTo>
                    <a:cubicBezTo>
                      <a:pt x="12464" y="9208"/>
                      <a:pt x="12454" y="9148"/>
                      <a:pt x="12435" y="9089"/>
                    </a:cubicBezTo>
                    <a:cubicBezTo>
                      <a:pt x="12534" y="9059"/>
                      <a:pt x="12583" y="9049"/>
                      <a:pt x="12583" y="8989"/>
                    </a:cubicBezTo>
                    <a:cubicBezTo>
                      <a:pt x="12583" y="8946"/>
                      <a:pt x="12561" y="8812"/>
                      <a:pt x="12489" y="8812"/>
                    </a:cubicBezTo>
                    <a:cubicBezTo>
                      <a:pt x="12478" y="8812"/>
                      <a:pt x="12467" y="8815"/>
                      <a:pt x="12454" y="8821"/>
                    </a:cubicBezTo>
                    <a:cubicBezTo>
                      <a:pt x="12425" y="8841"/>
                      <a:pt x="12415" y="8851"/>
                      <a:pt x="12395" y="8860"/>
                    </a:cubicBezTo>
                    <a:cubicBezTo>
                      <a:pt x="12395" y="8860"/>
                      <a:pt x="12395" y="8860"/>
                      <a:pt x="12395" y="8870"/>
                    </a:cubicBezTo>
                    <a:cubicBezTo>
                      <a:pt x="12385" y="8870"/>
                      <a:pt x="12375" y="8880"/>
                      <a:pt x="12375" y="8890"/>
                    </a:cubicBezTo>
                    <a:cubicBezTo>
                      <a:pt x="12336" y="8859"/>
                      <a:pt x="12304" y="8834"/>
                      <a:pt x="12277" y="8834"/>
                    </a:cubicBezTo>
                    <a:cubicBezTo>
                      <a:pt x="12270" y="8834"/>
                      <a:pt x="12263" y="8836"/>
                      <a:pt x="12256" y="8841"/>
                    </a:cubicBezTo>
                    <a:cubicBezTo>
                      <a:pt x="12247" y="8849"/>
                      <a:pt x="12241" y="8853"/>
                      <a:pt x="12235" y="8853"/>
                    </a:cubicBezTo>
                    <a:cubicBezTo>
                      <a:pt x="12216" y="8853"/>
                      <a:pt x="12204" y="8805"/>
                      <a:pt x="12127" y="8751"/>
                    </a:cubicBezTo>
                    <a:cubicBezTo>
                      <a:pt x="12085" y="8728"/>
                      <a:pt x="12053" y="8723"/>
                      <a:pt x="12026" y="8723"/>
                    </a:cubicBezTo>
                    <a:cubicBezTo>
                      <a:pt x="12005" y="8723"/>
                      <a:pt x="11987" y="8727"/>
                      <a:pt x="11969" y="8727"/>
                    </a:cubicBezTo>
                    <a:cubicBezTo>
                      <a:pt x="11953" y="8727"/>
                      <a:pt x="11937" y="8724"/>
                      <a:pt x="11919" y="8712"/>
                    </a:cubicBezTo>
                    <a:cubicBezTo>
                      <a:pt x="11889" y="8692"/>
                      <a:pt x="11820" y="8672"/>
                      <a:pt x="11790" y="8642"/>
                    </a:cubicBezTo>
                    <a:cubicBezTo>
                      <a:pt x="11820" y="8620"/>
                      <a:pt x="11855" y="8609"/>
                      <a:pt x="11892" y="8609"/>
                    </a:cubicBezTo>
                    <a:cubicBezTo>
                      <a:pt x="11904" y="8609"/>
                      <a:pt x="11917" y="8610"/>
                      <a:pt x="11929" y="8613"/>
                    </a:cubicBezTo>
                    <a:cubicBezTo>
                      <a:pt x="11969" y="8623"/>
                      <a:pt x="12008" y="8632"/>
                      <a:pt x="12038" y="8652"/>
                    </a:cubicBezTo>
                    <a:cubicBezTo>
                      <a:pt x="12084" y="8664"/>
                      <a:pt x="12123" y="8675"/>
                      <a:pt x="12156" y="8675"/>
                    </a:cubicBezTo>
                    <a:cubicBezTo>
                      <a:pt x="12179" y="8675"/>
                      <a:pt x="12200" y="8669"/>
                      <a:pt x="12217" y="8652"/>
                    </a:cubicBezTo>
                    <a:cubicBezTo>
                      <a:pt x="12246" y="8623"/>
                      <a:pt x="12276" y="8593"/>
                      <a:pt x="12306" y="8573"/>
                    </a:cubicBezTo>
                    <a:cubicBezTo>
                      <a:pt x="12326" y="8553"/>
                      <a:pt x="12355" y="8543"/>
                      <a:pt x="12395" y="8533"/>
                    </a:cubicBezTo>
                    <a:cubicBezTo>
                      <a:pt x="12464" y="8523"/>
                      <a:pt x="12573" y="8474"/>
                      <a:pt x="12494" y="8404"/>
                    </a:cubicBezTo>
                    <a:cubicBezTo>
                      <a:pt x="12425" y="8345"/>
                      <a:pt x="12385" y="8226"/>
                      <a:pt x="12375" y="8186"/>
                    </a:cubicBezTo>
                    <a:cubicBezTo>
                      <a:pt x="12365" y="8176"/>
                      <a:pt x="12365" y="8166"/>
                      <a:pt x="12365" y="8166"/>
                    </a:cubicBezTo>
                    <a:cubicBezTo>
                      <a:pt x="12365" y="8166"/>
                      <a:pt x="12365" y="8107"/>
                      <a:pt x="12365" y="8047"/>
                    </a:cubicBezTo>
                    <a:cubicBezTo>
                      <a:pt x="12345" y="8038"/>
                      <a:pt x="12326" y="8028"/>
                      <a:pt x="12306" y="8018"/>
                    </a:cubicBezTo>
                    <a:cubicBezTo>
                      <a:pt x="12306" y="8028"/>
                      <a:pt x="12306" y="8028"/>
                      <a:pt x="12296" y="8038"/>
                    </a:cubicBezTo>
                    <a:cubicBezTo>
                      <a:pt x="12276" y="8077"/>
                      <a:pt x="12266" y="8097"/>
                      <a:pt x="12246" y="8127"/>
                    </a:cubicBezTo>
                    <a:cubicBezTo>
                      <a:pt x="12236" y="8156"/>
                      <a:pt x="12217" y="8176"/>
                      <a:pt x="12207" y="8196"/>
                    </a:cubicBezTo>
                    <a:cubicBezTo>
                      <a:pt x="12197" y="8196"/>
                      <a:pt x="12177" y="8196"/>
                      <a:pt x="12147" y="8216"/>
                    </a:cubicBezTo>
                    <a:cubicBezTo>
                      <a:pt x="12127" y="8216"/>
                      <a:pt x="12117" y="8226"/>
                      <a:pt x="12098" y="8226"/>
                    </a:cubicBezTo>
                    <a:cubicBezTo>
                      <a:pt x="12091" y="8199"/>
                      <a:pt x="12089" y="8169"/>
                      <a:pt x="12082" y="8169"/>
                    </a:cubicBezTo>
                    <a:cubicBezTo>
                      <a:pt x="12079" y="8169"/>
                      <a:pt x="12074" y="8176"/>
                      <a:pt x="12068" y="8196"/>
                    </a:cubicBezTo>
                    <a:cubicBezTo>
                      <a:pt x="12057" y="8229"/>
                      <a:pt x="12021" y="8250"/>
                      <a:pt x="11993" y="8250"/>
                    </a:cubicBezTo>
                    <a:cubicBezTo>
                      <a:pt x="11971" y="8250"/>
                      <a:pt x="11954" y="8237"/>
                      <a:pt x="11959" y="8206"/>
                    </a:cubicBezTo>
                    <a:cubicBezTo>
                      <a:pt x="11969" y="8186"/>
                      <a:pt x="11969" y="8166"/>
                      <a:pt x="11998" y="8127"/>
                    </a:cubicBezTo>
                    <a:cubicBezTo>
                      <a:pt x="12018" y="8097"/>
                      <a:pt x="12048" y="8057"/>
                      <a:pt x="12068" y="8028"/>
                    </a:cubicBezTo>
                    <a:cubicBezTo>
                      <a:pt x="12127" y="7978"/>
                      <a:pt x="12286" y="8038"/>
                      <a:pt x="12187" y="7958"/>
                    </a:cubicBezTo>
                    <a:cubicBezTo>
                      <a:pt x="12177" y="7948"/>
                      <a:pt x="12157" y="7938"/>
                      <a:pt x="12147" y="7938"/>
                    </a:cubicBezTo>
                    <a:cubicBezTo>
                      <a:pt x="12157" y="7928"/>
                      <a:pt x="12157" y="7928"/>
                      <a:pt x="12167" y="7928"/>
                    </a:cubicBezTo>
                    <a:cubicBezTo>
                      <a:pt x="12127" y="7899"/>
                      <a:pt x="12107" y="7889"/>
                      <a:pt x="12088" y="7869"/>
                    </a:cubicBezTo>
                    <a:cubicBezTo>
                      <a:pt x="12098" y="7839"/>
                      <a:pt x="12127" y="7790"/>
                      <a:pt x="12147" y="7740"/>
                    </a:cubicBezTo>
                    <a:cubicBezTo>
                      <a:pt x="12147" y="7730"/>
                      <a:pt x="12147" y="7720"/>
                      <a:pt x="12157" y="7720"/>
                    </a:cubicBezTo>
                    <a:cubicBezTo>
                      <a:pt x="12177" y="7750"/>
                      <a:pt x="12197" y="7800"/>
                      <a:pt x="12246" y="7859"/>
                    </a:cubicBezTo>
                    <a:cubicBezTo>
                      <a:pt x="12226" y="7889"/>
                      <a:pt x="12217" y="7909"/>
                      <a:pt x="12217" y="7919"/>
                    </a:cubicBezTo>
                    <a:cubicBezTo>
                      <a:pt x="12227" y="7931"/>
                      <a:pt x="12234" y="7937"/>
                      <a:pt x="12241" y="7937"/>
                    </a:cubicBezTo>
                    <a:cubicBezTo>
                      <a:pt x="12263" y="7937"/>
                      <a:pt x="12269" y="7860"/>
                      <a:pt x="12355" y="7790"/>
                    </a:cubicBezTo>
                    <a:cubicBezTo>
                      <a:pt x="12402" y="7748"/>
                      <a:pt x="12437" y="7739"/>
                      <a:pt x="12467" y="7739"/>
                    </a:cubicBezTo>
                    <a:cubicBezTo>
                      <a:pt x="12486" y="7739"/>
                      <a:pt x="12503" y="7743"/>
                      <a:pt x="12520" y="7743"/>
                    </a:cubicBezTo>
                    <a:cubicBezTo>
                      <a:pt x="12538" y="7743"/>
                      <a:pt x="12555" y="7738"/>
                      <a:pt x="12573" y="7720"/>
                    </a:cubicBezTo>
                    <a:cubicBezTo>
                      <a:pt x="12633" y="7661"/>
                      <a:pt x="12821" y="7591"/>
                      <a:pt x="12692" y="7512"/>
                    </a:cubicBezTo>
                    <a:cubicBezTo>
                      <a:pt x="12606" y="7452"/>
                      <a:pt x="12564" y="7414"/>
                      <a:pt x="12528" y="7414"/>
                    </a:cubicBezTo>
                    <a:cubicBezTo>
                      <a:pt x="12510" y="7414"/>
                      <a:pt x="12494" y="7423"/>
                      <a:pt x="12474" y="7443"/>
                    </a:cubicBezTo>
                    <a:cubicBezTo>
                      <a:pt x="12443" y="7474"/>
                      <a:pt x="12384" y="7517"/>
                      <a:pt x="12337" y="7517"/>
                    </a:cubicBezTo>
                    <a:cubicBezTo>
                      <a:pt x="12310" y="7517"/>
                      <a:pt x="12287" y="7503"/>
                      <a:pt x="12276" y="7462"/>
                    </a:cubicBezTo>
                    <a:cubicBezTo>
                      <a:pt x="12236" y="7353"/>
                      <a:pt x="12147" y="7443"/>
                      <a:pt x="12177" y="7324"/>
                    </a:cubicBezTo>
                    <a:cubicBezTo>
                      <a:pt x="12200" y="7238"/>
                      <a:pt x="12236" y="7140"/>
                      <a:pt x="12279" y="7140"/>
                    </a:cubicBezTo>
                    <a:cubicBezTo>
                      <a:pt x="12290" y="7140"/>
                      <a:pt x="12303" y="7148"/>
                      <a:pt x="12316" y="7165"/>
                    </a:cubicBezTo>
                    <a:cubicBezTo>
                      <a:pt x="12349" y="7199"/>
                      <a:pt x="12374" y="7218"/>
                      <a:pt x="12388" y="7218"/>
                    </a:cubicBezTo>
                    <a:cubicBezTo>
                      <a:pt x="12402" y="7218"/>
                      <a:pt x="12405" y="7196"/>
                      <a:pt x="12395" y="7145"/>
                    </a:cubicBezTo>
                    <a:cubicBezTo>
                      <a:pt x="12370" y="7063"/>
                      <a:pt x="12224" y="6927"/>
                      <a:pt x="12275" y="6927"/>
                    </a:cubicBezTo>
                    <a:cubicBezTo>
                      <a:pt x="12285" y="6927"/>
                      <a:pt x="12305" y="6933"/>
                      <a:pt x="12335" y="6947"/>
                    </a:cubicBezTo>
                    <a:cubicBezTo>
                      <a:pt x="12514" y="7026"/>
                      <a:pt x="12564" y="7066"/>
                      <a:pt x="12534" y="7155"/>
                    </a:cubicBezTo>
                    <a:cubicBezTo>
                      <a:pt x="12522" y="7200"/>
                      <a:pt x="12576" y="7255"/>
                      <a:pt x="12620" y="7255"/>
                    </a:cubicBezTo>
                    <a:cubicBezTo>
                      <a:pt x="12653" y="7255"/>
                      <a:pt x="12681" y="7224"/>
                      <a:pt x="12673" y="7135"/>
                    </a:cubicBezTo>
                    <a:cubicBezTo>
                      <a:pt x="12653" y="6917"/>
                      <a:pt x="12692" y="6778"/>
                      <a:pt x="12564" y="6778"/>
                    </a:cubicBezTo>
                    <a:cubicBezTo>
                      <a:pt x="12548" y="6779"/>
                      <a:pt x="12535" y="6780"/>
                      <a:pt x="12524" y="6780"/>
                    </a:cubicBezTo>
                    <a:cubicBezTo>
                      <a:pt x="12445" y="6780"/>
                      <a:pt x="12477" y="6748"/>
                      <a:pt x="12425" y="6669"/>
                    </a:cubicBezTo>
                    <a:cubicBezTo>
                      <a:pt x="12405" y="6649"/>
                      <a:pt x="12395" y="6639"/>
                      <a:pt x="12375" y="6630"/>
                    </a:cubicBezTo>
                    <a:cubicBezTo>
                      <a:pt x="12316" y="6610"/>
                      <a:pt x="12246" y="6630"/>
                      <a:pt x="12266" y="6590"/>
                    </a:cubicBezTo>
                    <a:cubicBezTo>
                      <a:pt x="12266" y="6590"/>
                      <a:pt x="12266" y="6590"/>
                      <a:pt x="12266" y="6580"/>
                    </a:cubicBezTo>
                    <a:cubicBezTo>
                      <a:pt x="12276" y="6570"/>
                      <a:pt x="12286" y="6560"/>
                      <a:pt x="12296" y="6550"/>
                    </a:cubicBezTo>
                    <a:cubicBezTo>
                      <a:pt x="12306" y="6540"/>
                      <a:pt x="12316" y="6530"/>
                      <a:pt x="12326" y="6520"/>
                    </a:cubicBezTo>
                    <a:cubicBezTo>
                      <a:pt x="12343" y="6509"/>
                      <a:pt x="12359" y="6504"/>
                      <a:pt x="12374" y="6504"/>
                    </a:cubicBezTo>
                    <a:cubicBezTo>
                      <a:pt x="12432" y="6504"/>
                      <a:pt x="12468" y="6580"/>
                      <a:pt x="12524" y="6580"/>
                    </a:cubicBezTo>
                    <a:cubicBezTo>
                      <a:pt x="12593" y="6580"/>
                      <a:pt x="12653" y="6401"/>
                      <a:pt x="12573" y="6352"/>
                    </a:cubicBezTo>
                    <a:cubicBezTo>
                      <a:pt x="12513" y="6309"/>
                      <a:pt x="12542" y="6259"/>
                      <a:pt x="12590" y="6259"/>
                    </a:cubicBezTo>
                    <a:cubicBezTo>
                      <a:pt x="12597" y="6259"/>
                      <a:pt x="12605" y="6260"/>
                      <a:pt x="12613" y="6263"/>
                    </a:cubicBezTo>
                    <a:cubicBezTo>
                      <a:pt x="12628" y="6269"/>
                      <a:pt x="12649" y="6273"/>
                      <a:pt x="12670" y="6273"/>
                    </a:cubicBezTo>
                    <a:cubicBezTo>
                      <a:pt x="12716" y="6273"/>
                      <a:pt x="12760" y="6252"/>
                      <a:pt x="12732" y="6183"/>
                    </a:cubicBezTo>
                    <a:cubicBezTo>
                      <a:pt x="12683" y="6064"/>
                      <a:pt x="12821" y="6035"/>
                      <a:pt x="12831" y="6005"/>
                    </a:cubicBezTo>
                    <a:cubicBezTo>
                      <a:pt x="12850" y="5977"/>
                      <a:pt x="12798" y="5905"/>
                      <a:pt x="12742" y="5905"/>
                    </a:cubicBezTo>
                    <a:cubicBezTo>
                      <a:pt x="12739" y="5905"/>
                      <a:pt x="12736" y="5905"/>
                      <a:pt x="12732" y="5906"/>
                    </a:cubicBezTo>
                    <a:cubicBezTo>
                      <a:pt x="12677" y="5906"/>
                      <a:pt x="12630" y="5845"/>
                      <a:pt x="12696" y="5845"/>
                    </a:cubicBezTo>
                    <a:cubicBezTo>
                      <a:pt x="12701" y="5845"/>
                      <a:pt x="12706" y="5846"/>
                      <a:pt x="12712" y="5846"/>
                    </a:cubicBezTo>
                    <a:cubicBezTo>
                      <a:pt x="12768" y="5857"/>
                      <a:pt x="12802" y="5884"/>
                      <a:pt x="12823" y="5884"/>
                    </a:cubicBezTo>
                    <a:cubicBezTo>
                      <a:pt x="12839" y="5884"/>
                      <a:pt x="12847" y="5868"/>
                      <a:pt x="12851" y="5816"/>
                    </a:cubicBezTo>
                    <a:cubicBezTo>
                      <a:pt x="12861" y="5697"/>
                      <a:pt x="12841" y="5707"/>
                      <a:pt x="12871" y="5628"/>
                    </a:cubicBezTo>
                    <a:cubicBezTo>
                      <a:pt x="12893" y="5568"/>
                      <a:pt x="12938" y="5282"/>
                      <a:pt x="12959" y="5282"/>
                    </a:cubicBezTo>
                    <a:cubicBezTo>
                      <a:pt x="12966" y="5282"/>
                      <a:pt x="12970" y="5312"/>
                      <a:pt x="12970" y="5390"/>
                    </a:cubicBezTo>
                    <a:lnTo>
                      <a:pt x="12970" y="5172"/>
                    </a:lnTo>
                    <a:cubicBezTo>
                      <a:pt x="12970" y="5101"/>
                      <a:pt x="12972" y="5072"/>
                      <a:pt x="12974" y="5072"/>
                    </a:cubicBezTo>
                    <a:close/>
                    <a:moveTo>
                      <a:pt x="18979" y="12023"/>
                    </a:moveTo>
                    <a:cubicBezTo>
                      <a:pt x="18999" y="12053"/>
                      <a:pt x="19018" y="12073"/>
                      <a:pt x="19038" y="12083"/>
                    </a:cubicBezTo>
                    <a:cubicBezTo>
                      <a:pt x="19018" y="12103"/>
                      <a:pt x="18989" y="12123"/>
                      <a:pt x="18969" y="12152"/>
                    </a:cubicBezTo>
                    <a:cubicBezTo>
                      <a:pt x="18969" y="12113"/>
                      <a:pt x="18969" y="12063"/>
                      <a:pt x="18979" y="12023"/>
                    </a:cubicBezTo>
                    <a:close/>
                    <a:moveTo>
                      <a:pt x="3075" y="12142"/>
                    </a:moveTo>
                    <a:cubicBezTo>
                      <a:pt x="3075" y="12142"/>
                      <a:pt x="3084" y="12142"/>
                      <a:pt x="3104" y="12152"/>
                    </a:cubicBezTo>
                    <a:cubicBezTo>
                      <a:pt x="3114" y="12162"/>
                      <a:pt x="3134" y="12172"/>
                      <a:pt x="3154" y="12172"/>
                    </a:cubicBezTo>
                    <a:cubicBezTo>
                      <a:pt x="3174" y="12182"/>
                      <a:pt x="3184" y="12182"/>
                      <a:pt x="3203" y="12182"/>
                    </a:cubicBezTo>
                    <a:cubicBezTo>
                      <a:pt x="3194" y="12202"/>
                      <a:pt x="3184" y="12222"/>
                      <a:pt x="3164" y="12232"/>
                    </a:cubicBezTo>
                    <a:cubicBezTo>
                      <a:pt x="3154" y="12242"/>
                      <a:pt x="3144" y="12252"/>
                      <a:pt x="3134" y="12261"/>
                    </a:cubicBezTo>
                    <a:cubicBezTo>
                      <a:pt x="3124" y="12252"/>
                      <a:pt x="3114" y="12252"/>
                      <a:pt x="3104" y="12242"/>
                    </a:cubicBezTo>
                    <a:cubicBezTo>
                      <a:pt x="3114" y="12232"/>
                      <a:pt x="3124" y="12212"/>
                      <a:pt x="3134" y="12202"/>
                    </a:cubicBezTo>
                    <a:cubicBezTo>
                      <a:pt x="3124" y="12202"/>
                      <a:pt x="3124" y="12202"/>
                      <a:pt x="3114" y="12212"/>
                    </a:cubicBezTo>
                    <a:cubicBezTo>
                      <a:pt x="3104" y="12222"/>
                      <a:pt x="3104" y="12222"/>
                      <a:pt x="3094" y="12232"/>
                    </a:cubicBezTo>
                    <a:cubicBezTo>
                      <a:pt x="3084" y="12222"/>
                      <a:pt x="3075" y="12222"/>
                      <a:pt x="3075" y="12212"/>
                    </a:cubicBezTo>
                    <a:cubicBezTo>
                      <a:pt x="3065" y="12192"/>
                      <a:pt x="3055" y="12172"/>
                      <a:pt x="3055" y="12162"/>
                    </a:cubicBezTo>
                    <a:cubicBezTo>
                      <a:pt x="3065" y="12152"/>
                      <a:pt x="3065" y="12142"/>
                      <a:pt x="3075" y="12142"/>
                    </a:cubicBezTo>
                    <a:close/>
                    <a:moveTo>
                      <a:pt x="18690" y="11247"/>
                    </a:moveTo>
                    <a:cubicBezTo>
                      <a:pt x="18716" y="11247"/>
                      <a:pt x="18742" y="11257"/>
                      <a:pt x="18771" y="11280"/>
                    </a:cubicBezTo>
                    <a:cubicBezTo>
                      <a:pt x="18835" y="11320"/>
                      <a:pt x="18938" y="11380"/>
                      <a:pt x="19017" y="11380"/>
                    </a:cubicBezTo>
                    <a:cubicBezTo>
                      <a:pt x="19036" y="11380"/>
                      <a:pt x="19053" y="11377"/>
                      <a:pt x="19068" y="11369"/>
                    </a:cubicBezTo>
                    <a:cubicBezTo>
                      <a:pt x="19088" y="11389"/>
                      <a:pt x="19098" y="11419"/>
                      <a:pt x="19098" y="11429"/>
                    </a:cubicBezTo>
                    <a:cubicBezTo>
                      <a:pt x="19098" y="11453"/>
                      <a:pt x="19084" y="11518"/>
                      <a:pt x="19107" y="11518"/>
                    </a:cubicBezTo>
                    <a:cubicBezTo>
                      <a:pt x="19112" y="11518"/>
                      <a:pt x="19119" y="11515"/>
                      <a:pt x="19127" y="11508"/>
                    </a:cubicBezTo>
                    <a:cubicBezTo>
                      <a:pt x="19177" y="11478"/>
                      <a:pt x="19147" y="11369"/>
                      <a:pt x="19127" y="11339"/>
                    </a:cubicBezTo>
                    <a:cubicBezTo>
                      <a:pt x="19127" y="11339"/>
                      <a:pt x="19127" y="11329"/>
                      <a:pt x="19118" y="11329"/>
                    </a:cubicBezTo>
                    <a:cubicBezTo>
                      <a:pt x="19127" y="11319"/>
                      <a:pt x="19127" y="11319"/>
                      <a:pt x="19127" y="11310"/>
                    </a:cubicBezTo>
                    <a:cubicBezTo>
                      <a:pt x="19137" y="11310"/>
                      <a:pt x="19137" y="11300"/>
                      <a:pt x="19137" y="11300"/>
                    </a:cubicBezTo>
                    <a:cubicBezTo>
                      <a:pt x="19256" y="11468"/>
                      <a:pt x="19673" y="11825"/>
                      <a:pt x="19752" y="12063"/>
                    </a:cubicBezTo>
                    <a:cubicBezTo>
                      <a:pt x="19822" y="12264"/>
                      <a:pt x="19807" y="12351"/>
                      <a:pt x="19731" y="12351"/>
                    </a:cubicBezTo>
                    <a:cubicBezTo>
                      <a:pt x="19710" y="12351"/>
                      <a:pt x="19684" y="12344"/>
                      <a:pt x="19653" y="12331"/>
                    </a:cubicBezTo>
                    <a:cubicBezTo>
                      <a:pt x="19703" y="12321"/>
                      <a:pt x="19713" y="12271"/>
                      <a:pt x="19623" y="12172"/>
                    </a:cubicBezTo>
                    <a:cubicBezTo>
                      <a:pt x="19466" y="12007"/>
                      <a:pt x="19357" y="11890"/>
                      <a:pt x="19280" y="11890"/>
                    </a:cubicBezTo>
                    <a:cubicBezTo>
                      <a:pt x="19264" y="11890"/>
                      <a:pt x="19250" y="11895"/>
                      <a:pt x="19237" y="11904"/>
                    </a:cubicBezTo>
                    <a:cubicBezTo>
                      <a:pt x="19217" y="11916"/>
                      <a:pt x="19204" y="11922"/>
                      <a:pt x="19193" y="11922"/>
                    </a:cubicBezTo>
                    <a:cubicBezTo>
                      <a:pt x="19176" y="11922"/>
                      <a:pt x="19165" y="11909"/>
                      <a:pt x="19147" y="11885"/>
                    </a:cubicBezTo>
                    <a:cubicBezTo>
                      <a:pt x="19158" y="11883"/>
                      <a:pt x="19170" y="11882"/>
                      <a:pt x="19181" y="11882"/>
                    </a:cubicBezTo>
                    <a:cubicBezTo>
                      <a:pt x="19193" y="11882"/>
                      <a:pt x="19204" y="11883"/>
                      <a:pt x="19215" y="11883"/>
                    </a:cubicBezTo>
                    <a:cubicBezTo>
                      <a:pt x="19247" y="11883"/>
                      <a:pt x="19269" y="11878"/>
                      <a:pt x="19256" y="11835"/>
                    </a:cubicBezTo>
                    <a:cubicBezTo>
                      <a:pt x="19237" y="11746"/>
                      <a:pt x="19326" y="11696"/>
                      <a:pt x="19385" y="11686"/>
                    </a:cubicBezTo>
                    <a:cubicBezTo>
                      <a:pt x="19455" y="11686"/>
                      <a:pt x="19356" y="11627"/>
                      <a:pt x="19266" y="11607"/>
                    </a:cubicBezTo>
                    <a:cubicBezTo>
                      <a:pt x="19244" y="11602"/>
                      <a:pt x="19226" y="11600"/>
                      <a:pt x="19210" y="11600"/>
                    </a:cubicBezTo>
                    <a:cubicBezTo>
                      <a:pt x="19163" y="11600"/>
                      <a:pt x="19137" y="11617"/>
                      <a:pt x="19078" y="11617"/>
                    </a:cubicBezTo>
                    <a:cubicBezTo>
                      <a:pt x="19036" y="11622"/>
                      <a:pt x="19003" y="11636"/>
                      <a:pt x="18980" y="11636"/>
                    </a:cubicBezTo>
                    <a:cubicBezTo>
                      <a:pt x="18960" y="11636"/>
                      <a:pt x="18949" y="11625"/>
                      <a:pt x="18949" y="11587"/>
                    </a:cubicBezTo>
                    <a:cubicBezTo>
                      <a:pt x="18949" y="11498"/>
                      <a:pt x="18899" y="11419"/>
                      <a:pt x="18850" y="11419"/>
                    </a:cubicBezTo>
                    <a:cubicBezTo>
                      <a:pt x="18800" y="11429"/>
                      <a:pt x="18780" y="11488"/>
                      <a:pt x="18721" y="11498"/>
                    </a:cubicBezTo>
                    <a:cubicBezTo>
                      <a:pt x="18661" y="11498"/>
                      <a:pt x="18572" y="11468"/>
                      <a:pt x="18552" y="11419"/>
                    </a:cubicBezTo>
                    <a:cubicBezTo>
                      <a:pt x="18538" y="11389"/>
                      <a:pt x="18528" y="11354"/>
                      <a:pt x="18549" y="11354"/>
                    </a:cubicBezTo>
                    <a:cubicBezTo>
                      <a:pt x="18556" y="11354"/>
                      <a:pt x="18567" y="11359"/>
                      <a:pt x="18582" y="11369"/>
                    </a:cubicBezTo>
                    <a:cubicBezTo>
                      <a:pt x="18612" y="11389"/>
                      <a:pt x="18654" y="11399"/>
                      <a:pt x="18685" y="11399"/>
                    </a:cubicBezTo>
                    <a:cubicBezTo>
                      <a:pt x="18716" y="11399"/>
                      <a:pt x="18736" y="11389"/>
                      <a:pt x="18721" y="11369"/>
                    </a:cubicBezTo>
                    <a:cubicBezTo>
                      <a:pt x="18701" y="11339"/>
                      <a:pt x="18652" y="11290"/>
                      <a:pt x="18632" y="11260"/>
                    </a:cubicBezTo>
                    <a:cubicBezTo>
                      <a:pt x="18652" y="11252"/>
                      <a:pt x="18671" y="11247"/>
                      <a:pt x="18690" y="11247"/>
                    </a:cubicBezTo>
                    <a:close/>
                    <a:moveTo>
                      <a:pt x="13853" y="11993"/>
                    </a:moveTo>
                    <a:cubicBezTo>
                      <a:pt x="13856" y="11993"/>
                      <a:pt x="13859" y="11993"/>
                      <a:pt x="13862" y="11994"/>
                    </a:cubicBezTo>
                    <a:cubicBezTo>
                      <a:pt x="13862" y="12004"/>
                      <a:pt x="13853" y="12004"/>
                      <a:pt x="13843" y="12014"/>
                    </a:cubicBezTo>
                    <a:cubicBezTo>
                      <a:pt x="13781" y="12094"/>
                      <a:pt x="13800" y="12128"/>
                      <a:pt x="13856" y="12128"/>
                    </a:cubicBezTo>
                    <a:cubicBezTo>
                      <a:pt x="13891" y="12128"/>
                      <a:pt x="13939" y="12115"/>
                      <a:pt x="13991" y="12093"/>
                    </a:cubicBezTo>
                    <a:cubicBezTo>
                      <a:pt x="13991" y="12103"/>
                      <a:pt x="14001" y="12103"/>
                      <a:pt x="14001" y="12113"/>
                    </a:cubicBezTo>
                    <a:cubicBezTo>
                      <a:pt x="14009" y="12120"/>
                      <a:pt x="14014" y="12122"/>
                      <a:pt x="14019" y="12122"/>
                    </a:cubicBezTo>
                    <a:cubicBezTo>
                      <a:pt x="14024" y="12122"/>
                      <a:pt x="14029" y="12120"/>
                      <a:pt x="14033" y="12120"/>
                    </a:cubicBezTo>
                    <a:cubicBezTo>
                      <a:pt x="14043" y="12120"/>
                      <a:pt x="14056" y="12128"/>
                      <a:pt x="14081" y="12172"/>
                    </a:cubicBezTo>
                    <a:cubicBezTo>
                      <a:pt x="14101" y="12201"/>
                      <a:pt x="14115" y="12215"/>
                      <a:pt x="14126" y="12215"/>
                    </a:cubicBezTo>
                    <a:cubicBezTo>
                      <a:pt x="14142" y="12215"/>
                      <a:pt x="14153" y="12189"/>
                      <a:pt x="14170" y="12142"/>
                    </a:cubicBezTo>
                    <a:cubicBezTo>
                      <a:pt x="14170" y="12182"/>
                      <a:pt x="14170" y="12222"/>
                      <a:pt x="14170" y="12242"/>
                    </a:cubicBezTo>
                    <a:cubicBezTo>
                      <a:pt x="14180" y="12261"/>
                      <a:pt x="14150" y="12311"/>
                      <a:pt x="14100" y="12361"/>
                    </a:cubicBezTo>
                    <a:cubicBezTo>
                      <a:pt x="14082" y="12356"/>
                      <a:pt x="14064" y="12353"/>
                      <a:pt x="14048" y="12353"/>
                    </a:cubicBezTo>
                    <a:cubicBezTo>
                      <a:pt x="13967" y="12353"/>
                      <a:pt x="13908" y="12405"/>
                      <a:pt x="13843" y="12430"/>
                    </a:cubicBezTo>
                    <a:cubicBezTo>
                      <a:pt x="13823" y="12440"/>
                      <a:pt x="13803" y="12450"/>
                      <a:pt x="13783" y="12450"/>
                    </a:cubicBezTo>
                    <a:cubicBezTo>
                      <a:pt x="13773" y="12450"/>
                      <a:pt x="13763" y="12440"/>
                      <a:pt x="13743" y="12440"/>
                    </a:cubicBezTo>
                    <a:cubicBezTo>
                      <a:pt x="13644" y="12390"/>
                      <a:pt x="13565" y="12212"/>
                      <a:pt x="13694" y="12152"/>
                    </a:cubicBezTo>
                    <a:cubicBezTo>
                      <a:pt x="13734" y="12133"/>
                      <a:pt x="13753" y="12113"/>
                      <a:pt x="13753" y="12093"/>
                    </a:cubicBezTo>
                    <a:cubicBezTo>
                      <a:pt x="13800" y="12056"/>
                      <a:pt x="13811" y="11993"/>
                      <a:pt x="13853" y="11993"/>
                    </a:cubicBezTo>
                    <a:close/>
                    <a:moveTo>
                      <a:pt x="18751" y="12519"/>
                    </a:moveTo>
                    <a:lnTo>
                      <a:pt x="18751" y="12519"/>
                    </a:lnTo>
                    <a:cubicBezTo>
                      <a:pt x="18741" y="12559"/>
                      <a:pt x="18721" y="12599"/>
                      <a:pt x="18711" y="12638"/>
                    </a:cubicBezTo>
                    <a:cubicBezTo>
                      <a:pt x="18671" y="12608"/>
                      <a:pt x="18671" y="12579"/>
                      <a:pt x="18731" y="12529"/>
                    </a:cubicBezTo>
                    <a:cubicBezTo>
                      <a:pt x="18741" y="12529"/>
                      <a:pt x="18751" y="12519"/>
                      <a:pt x="18751" y="12519"/>
                    </a:cubicBezTo>
                    <a:close/>
                    <a:moveTo>
                      <a:pt x="16764" y="12144"/>
                    </a:moveTo>
                    <a:cubicBezTo>
                      <a:pt x="16869" y="12144"/>
                      <a:pt x="16946" y="12371"/>
                      <a:pt x="16946" y="12371"/>
                    </a:cubicBezTo>
                    <a:cubicBezTo>
                      <a:pt x="16946" y="12371"/>
                      <a:pt x="17035" y="12489"/>
                      <a:pt x="17174" y="12589"/>
                    </a:cubicBezTo>
                    <a:cubicBezTo>
                      <a:pt x="17323" y="12678"/>
                      <a:pt x="16847" y="12708"/>
                      <a:pt x="16718" y="12718"/>
                    </a:cubicBezTo>
                    <a:cubicBezTo>
                      <a:pt x="16708" y="12727"/>
                      <a:pt x="16698" y="12727"/>
                      <a:pt x="16688" y="12727"/>
                    </a:cubicBezTo>
                    <a:cubicBezTo>
                      <a:pt x="16729" y="12695"/>
                      <a:pt x="16757" y="12675"/>
                      <a:pt x="16726" y="12675"/>
                    </a:cubicBezTo>
                    <a:cubicBezTo>
                      <a:pt x="16719" y="12675"/>
                      <a:pt x="16710" y="12676"/>
                      <a:pt x="16698" y="12678"/>
                    </a:cubicBezTo>
                    <a:cubicBezTo>
                      <a:pt x="16642" y="12678"/>
                      <a:pt x="16627" y="12658"/>
                      <a:pt x="16618" y="12658"/>
                    </a:cubicBezTo>
                    <a:cubicBezTo>
                      <a:pt x="16610" y="12658"/>
                      <a:pt x="16606" y="12669"/>
                      <a:pt x="16589" y="12708"/>
                    </a:cubicBezTo>
                    <a:cubicBezTo>
                      <a:pt x="16589" y="12708"/>
                      <a:pt x="16579" y="12708"/>
                      <a:pt x="16579" y="12718"/>
                    </a:cubicBezTo>
                    <a:cubicBezTo>
                      <a:pt x="16569" y="12678"/>
                      <a:pt x="16559" y="12638"/>
                      <a:pt x="16550" y="12618"/>
                    </a:cubicBezTo>
                    <a:cubicBezTo>
                      <a:pt x="16550" y="12581"/>
                      <a:pt x="16555" y="12549"/>
                      <a:pt x="16541" y="12549"/>
                    </a:cubicBezTo>
                    <a:cubicBezTo>
                      <a:pt x="16536" y="12549"/>
                      <a:pt x="16529" y="12552"/>
                      <a:pt x="16520" y="12559"/>
                    </a:cubicBezTo>
                    <a:cubicBezTo>
                      <a:pt x="16480" y="12589"/>
                      <a:pt x="16450" y="12608"/>
                      <a:pt x="16440" y="12648"/>
                    </a:cubicBezTo>
                    <a:cubicBezTo>
                      <a:pt x="16401" y="12708"/>
                      <a:pt x="16381" y="12767"/>
                      <a:pt x="16351" y="12797"/>
                    </a:cubicBezTo>
                    <a:cubicBezTo>
                      <a:pt x="16321" y="12737"/>
                      <a:pt x="16312" y="12747"/>
                      <a:pt x="16351" y="12648"/>
                    </a:cubicBezTo>
                    <a:cubicBezTo>
                      <a:pt x="16381" y="12539"/>
                      <a:pt x="16411" y="12519"/>
                      <a:pt x="16371" y="12509"/>
                    </a:cubicBezTo>
                    <a:cubicBezTo>
                      <a:pt x="16367" y="12508"/>
                      <a:pt x="16363" y="12508"/>
                      <a:pt x="16359" y="12508"/>
                    </a:cubicBezTo>
                    <a:cubicBezTo>
                      <a:pt x="16327" y="12508"/>
                      <a:pt x="16309" y="12545"/>
                      <a:pt x="16292" y="12599"/>
                    </a:cubicBezTo>
                    <a:cubicBezTo>
                      <a:pt x="16272" y="12648"/>
                      <a:pt x="16252" y="12678"/>
                      <a:pt x="16232" y="12718"/>
                    </a:cubicBezTo>
                    <a:cubicBezTo>
                      <a:pt x="16193" y="12638"/>
                      <a:pt x="16193" y="12559"/>
                      <a:pt x="16153" y="12509"/>
                    </a:cubicBezTo>
                    <a:lnTo>
                      <a:pt x="16153" y="12509"/>
                    </a:lnTo>
                    <a:cubicBezTo>
                      <a:pt x="16188" y="12515"/>
                      <a:pt x="16220" y="12531"/>
                      <a:pt x="16238" y="12531"/>
                    </a:cubicBezTo>
                    <a:cubicBezTo>
                      <a:pt x="16250" y="12531"/>
                      <a:pt x="16256" y="12524"/>
                      <a:pt x="16252" y="12499"/>
                    </a:cubicBezTo>
                    <a:cubicBezTo>
                      <a:pt x="16232" y="12430"/>
                      <a:pt x="16193" y="12410"/>
                      <a:pt x="16173" y="12410"/>
                    </a:cubicBezTo>
                    <a:cubicBezTo>
                      <a:pt x="16163" y="12410"/>
                      <a:pt x="16193" y="12351"/>
                      <a:pt x="16193" y="12351"/>
                    </a:cubicBezTo>
                    <a:lnTo>
                      <a:pt x="16202" y="12351"/>
                    </a:lnTo>
                    <a:cubicBezTo>
                      <a:pt x="16242" y="12405"/>
                      <a:pt x="16287" y="12432"/>
                      <a:pt x="16318" y="12432"/>
                    </a:cubicBezTo>
                    <a:cubicBezTo>
                      <a:pt x="16349" y="12432"/>
                      <a:pt x="16366" y="12405"/>
                      <a:pt x="16351" y="12351"/>
                    </a:cubicBezTo>
                    <a:cubicBezTo>
                      <a:pt x="16341" y="12331"/>
                      <a:pt x="16341" y="12321"/>
                      <a:pt x="16341" y="12311"/>
                    </a:cubicBezTo>
                    <a:cubicBezTo>
                      <a:pt x="16341" y="12311"/>
                      <a:pt x="16341" y="12301"/>
                      <a:pt x="16351" y="12301"/>
                    </a:cubicBezTo>
                    <a:cubicBezTo>
                      <a:pt x="16351" y="12321"/>
                      <a:pt x="16361" y="12341"/>
                      <a:pt x="16371" y="12351"/>
                    </a:cubicBezTo>
                    <a:cubicBezTo>
                      <a:pt x="16395" y="12367"/>
                      <a:pt x="16420" y="12383"/>
                      <a:pt x="16449" y="12383"/>
                    </a:cubicBezTo>
                    <a:cubicBezTo>
                      <a:pt x="16456" y="12383"/>
                      <a:pt x="16463" y="12382"/>
                      <a:pt x="16470" y="12380"/>
                    </a:cubicBezTo>
                    <a:cubicBezTo>
                      <a:pt x="16579" y="12559"/>
                      <a:pt x="16668" y="12410"/>
                      <a:pt x="16797" y="12539"/>
                    </a:cubicBezTo>
                    <a:cubicBezTo>
                      <a:pt x="16841" y="12576"/>
                      <a:pt x="16889" y="12592"/>
                      <a:pt x="16929" y="12592"/>
                    </a:cubicBezTo>
                    <a:cubicBezTo>
                      <a:pt x="17016" y="12592"/>
                      <a:pt x="17063" y="12515"/>
                      <a:pt x="16926" y="12420"/>
                    </a:cubicBezTo>
                    <a:cubicBezTo>
                      <a:pt x="16768" y="12301"/>
                      <a:pt x="16659" y="12291"/>
                      <a:pt x="16629" y="12261"/>
                    </a:cubicBezTo>
                    <a:cubicBezTo>
                      <a:pt x="16639" y="12252"/>
                      <a:pt x="16649" y="12232"/>
                      <a:pt x="16668" y="12212"/>
                    </a:cubicBezTo>
                    <a:cubicBezTo>
                      <a:pt x="16702" y="12163"/>
                      <a:pt x="16734" y="12144"/>
                      <a:pt x="16764" y="12144"/>
                    </a:cubicBezTo>
                    <a:close/>
                    <a:moveTo>
                      <a:pt x="16668" y="12747"/>
                    </a:moveTo>
                    <a:cubicBezTo>
                      <a:pt x="16668" y="12767"/>
                      <a:pt x="16688" y="12797"/>
                      <a:pt x="16698" y="12827"/>
                    </a:cubicBezTo>
                    <a:cubicBezTo>
                      <a:pt x="16688" y="12827"/>
                      <a:pt x="16688" y="12837"/>
                      <a:pt x="16678" y="12837"/>
                    </a:cubicBezTo>
                    <a:cubicBezTo>
                      <a:pt x="16665" y="12839"/>
                      <a:pt x="16652" y="12841"/>
                      <a:pt x="16642" y="12841"/>
                    </a:cubicBezTo>
                    <a:cubicBezTo>
                      <a:pt x="16615" y="12841"/>
                      <a:pt x="16605" y="12827"/>
                      <a:pt x="16649" y="12777"/>
                    </a:cubicBezTo>
                    <a:cubicBezTo>
                      <a:pt x="16659" y="12767"/>
                      <a:pt x="16659" y="12757"/>
                      <a:pt x="16668" y="12747"/>
                    </a:cubicBezTo>
                    <a:close/>
                    <a:moveTo>
                      <a:pt x="16639" y="12906"/>
                    </a:moveTo>
                    <a:cubicBezTo>
                      <a:pt x="16649" y="12906"/>
                      <a:pt x="16649" y="12916"/>
                      <a:pt x="16649" y="12916"/>
                    </a:cubicBezTo>
                    <a:lnTo>
                      <a:pt x="16668" y="12916"/>
                    </a:lnTo>
                    <a:cubicBezTo>
                      <a:pt x="16659" y="12926"/>
                      <a:pt x="16659" y="12926"/>
                      <a:pt x="16649" y="12926"/>
                    </a:cubicBezTo>
                    <a:cubicBezTo>
                      <a:pt x="16649" y="12916"/>
                      <a:pt x="16649" y="12916"/>
                      <a:pt x="16639" y="12906"/>
                    </a:cubicBezTo>
                    <a:close/>
                    <a:moveTo>
                      <a:pt x="14388" y="13082"/>
                    </a:moveTo>
                    <a:cubicBezTo>
                      <a:pt x="14409" y="13082"/>
                      <a:pt x="14369" y="13137"/>
                      <a:pt x="14299" y="13223"/>
                    </a:cubicBezTo>
                    <a:cubicBezTo>
                      <a:pt x="14279" y="13203"/>
                      <a:pt x="14259" y="13193"/>
                      <a:pt x="14249" y="13184"/>
                    </a:cubicBezTo>
                    <a:cubicBezTo>
                      <a:pt x="14289" y="13144"/>
                      <a:pt x="14328" y="13104"/>
                      <a:pt x="14358" y="13094"/>
                    </a:cubicBezTo>
                    <a:cubicBezTo>
                      <a:pt x="14373" y="13086"/>
                      <a:pt x="14383" y="13082"/>
                      <a:pt x="14388" y="13082"/>
                    </a:cubicBezTo>
                    <a:close/>
                    <a:moveTo>
                      <a:pt x="14091" y="13084"/>
                    </a:moveTo>
                    <a:lnTo>
                      <a:pt x="14091" y="13084"/>
                    </a:lnTo>
                    <a:cubicBezTo>
                      <a:pt x="14081" y="13114"/>
                      <a:pt x="14071" y="13144"/>
                      <a:pt x="14051" y="13184"/>
                    </a:cubicBezTo>
                    <a:cubicBezTo>
                      <a:pt x="14031" y="13213"/>
                      <a:pt x="14021" y="13243"/>
                      <a:pt x="14011" y="13273"/>
                    </a:cubicBezTo>
                    <a:cubicBezTo>
                      <a:pt x="14001" y="13253"/>
                      <a:pt x="14001" y="13233"/>
                      <a:pt x="14021" y="13184"/>
                    </a:cubicBezTo>
                    <a:cubicBezTo>
                      <a:pt x="14031" y="13154"/>
                      <a:pt x="14061" y="13124"/>
                      <a:pt x="14091" y="13084"/>
                    </a:cubicBezTo>
                    <a:close/>
                    <a:moveTo>
                      <a:pt x="12285" y="13111"/>
                    </a:moveTo>
                    <a:cubicBezTo>
                      <a:pt x="12319" y="13111"/>
                      <a:pt x="12346" y="13129"/>
                      <a:pt x="12385" y="13184"/>
                    </a:cubicBezTo>
                    <a:cubicBezTo>
                      <a:pt x="12434" y="13248"/>
                      <a:pt x="12403" y="13313"/>
                      <a:pt x="12341" y="13313"/>
                    </a:cubicBezTo>
                    <a:cubicBezTo>
                      <a:pt x="12328" y="13313"/>
                      <a:pt x="12312" y="13310"/>
                      <a:pt x="12296" y="13303"/>
                    </a:cubicBezTo>
                    <a:cubicBezTo>
                      <a:pt x="12236" y="13283"/>
                      <a:pt x="12197" y="13233"/>
                      <a:pt x="12217" y="13193"/>
                    </a:cubicBezTo>
                    <a:cubicBezTo>
                      <a:pt x="12226" y="13154"/>
                      <a:pt x="12246" y="13134"/>
                      <a:pt x="12256" y="13114"/>
                    </a:cubicBezTo>
                    <a:cubicBezTo>
                      <a:pt x="12266" y="13112"/>
                      <a:pt x="12276" y="13111"/>
                      <a:pt x="12285" y="13111"/>
                    </a:cubicBezTo>
                    <a:close/>
                    <a:moveTo>
                      <a:pt x="14378" y="12162"/>
                    </a:moveTo>
                    <a:cubicBezTo>
                      <a:pt x="14388" y="12172"/>
                      <a:pt x="14398" y="12172"/>
                      <a:pt x="14408" y="12182"/>
                    </a:cubicBezTo>
                    <a:cubicBezTo>
                      <a:pt x="14477" y="12202"/>
                      <a:pt x="14299" y="12301"/>
                      <a:pt x="14319" y="12341"/>
                    </a:cubicBezTo>
                    <a:cubicBezTo>
                      <a:pt x="14324" y="12361"/>
                      <a:pt x="14324" y="12368"/>
                      <a:pt x="14331" y="12368"/>
                    </a:cubicBezTo>
                    <a:cubicBezTo>
                      <a:pt x="14338" y="12368"/>
                      <a:pt x="14353" y="12361"/>
                      <a:pt x="14388" y="12351"/>
                    </a:cubicBezTo>
                    <a:cubicBezTo>
                      <a:pt x="14408" y="12351"/>
                      <a:pt x="14428" y="12351"/>
                      <a:pt x="14457" y="12341"/>
                    </a:cubicBezTo>
                    <a:cubicBezTo>
                      <a:pt x="14457" y="12341"/>
                      <a:pt x="14457" y="12351"/>
                      <a:pt x="14457" y="12351"/>
                    </a:cubicBezTo>
                    <a:cubicBezTo>
                      <a:pt x="14442" y="12403"/>
                      <a:pt x="14454" y="12428"/>
                      <a:pt x="14479" y="12428"/>
                    </a:cubicBezTo>
                    <a:cubicBezTo>
                      <a:pt x="14501" y="12428"/>
                      <a:pt x="14534" y="12408"/>
                      <a:pt x="14566" y="12371"/>
                    </a:cubicBezTo>
                    <a:cubicBezTo>
                      <a:pt x="14576" y="12410"/>
                      <a:pt x="14596" y="12470"/>
                      <a:pt x="14636" y="12509"/>
                    </a:cubicBezTo>
                    <a:cubicBezTo>
                      <a:pt x="14676" y="12539"/>
                      <a:pt x="14586" y="12658"/>
                      <a:pt x="14557" y="12678"/>
                    </a:cubicBezTo>
                    <a:cubicBezTo>
                      <a:pt x="14553" y="12679"/>
                      <a:pt x="14550" y="12680"/>
                      <a:pt x="14546" y="12680"/>
                    </a:cubicBezTo>
                    <a:cubicBezTo>
                      <a:pt x="14521" y="12680"/>
                      <a:pt x="14500" y="12646"/>
                      <a:pt x="14447" y="12559"/>
                    </a:cubicBezTo>
                    <a:cubicBezTo>
                      <a:pt x="14447" y="12579"/>
                      <a:pt x="14438" y="12608"/>
                      <a:pt x="14428" y="12638"/>
                    </a:cubicBezTo>
                    <a:cubicBezTo>
                      <a:pt x="14447" y="12678"/>
                      <a:pt x="14467" y="12727"/>
                      <a:pt x="14467" y="12777"/>
                    </a:cubicBezTo>
                    <a:cubicBezTo>
                      <a:pt x="14428" y="12757"/>
                      <a:pt x="14398" y="12708"/>
                      <a:pt x="14338" y="12638"/>
                    </a:cubicBezTo>
                    <a:cubicBezTo>
                      <a:pt x="14316" y="12607"/>
                      <a:pt x="14298" y="12595"/>
                      <a:pt x="14284" y="12595"/>
                    </a:cubicBezTo>
                    <a:cubicBezTo>
                      <a:pt x="14248" y="12595"/>
                      <a:pt x="14234" y="12674"/>
                      <a:pt x="14219" y="12737"/>
                    </a:cubicBezTo>
                    <a:cubicBezTo>
                      <a:pt x="14209" y="12757"/>
                      <a:pt x="14209" y="12777"/>
                      <a:pt x="14200" y="12797"/>
                    </a:cubicBezTo>
                    <a:cubicBezTo>
                      <a:pt x="14160" y="12807"/>
                      <a:pt x="14120" y="12807"/>
                      <a:pt x="14081" y="12807"/>
                    </a:cubicBezTo>
                    <a:cubicBezTo>
                      <a:pt x="14091" y="12846"/>
                      <a:pt x="14081" y="12886"/>
                      <a:pt x="14081" y="12936"/>
                    </a:cubicBezTo>
                    <a:cubicBezTo>
                      <a:pt x="13803" y="13035"/>
                      <a:pt x="13724" y="13084"/>
                      <a:pt x="13763" y="13193"/>
                    </a:cubicBezTo>
                    <a:cubicBezTo>
                      <a:pt x="13783" y="13253"/>
                      <a:pt x="13684" y="13322"/>
                      <a:pt x="13605" y="13322"/>
                    </a:cubicBezTo>
                    <a:cubicBezTo>
                      <a:pt x="13595" y="13233"/>
                      <a:pt x="13506" y="13223"/>
                      <a:pt x="13565" y="13184"/>
                    </a:cubicBezTo>
                    <a:cubicBezTo>
                      <a:pt x="13580" y="13173"/>
                      <a:pt x="13597" y="13170"/>
                      <a:pt x="13613" y="13170"/>
                    </a:cubicBezTo>
                    <a:cubicBezTo>
                      <a:pt x="13635" y="13170"/>
                      <a:pt x="13657" y="13176"/>
                      <a:pt x="13671" y="13176"/>
                    </a:cubicBezTo>
                    <a:cubicBezTo>
                      <a:pt x="13685" y="13176"/>
                      <a:pt x="13691" y="13170"/>
                      <a:pt x="13684" y="13144"/>
                    </a:cubicBezTo>
                    <a:cubicBezTo>
                      <a:pt x="13674" y="13074"/>
                      <a:pt x="13704" y="13045"/>
                      <a:pt x="13624" y="13045"/>
                    </a:cubicBezTo>
                    <a:cubicBezTo>
                      <a:pt x="13585" y="13045"/>
                      <a:pt x="13555" y="13065"/>
                      <a:pt x="13525" y="13074"/>
                    </a:cubicBezTo>
                    <a:cubicBezTo>
                      <a:pt x="13525" y="13035"/>
                      <a:pt x="13525" y="13005"/>
                      <a:pt x="13535" y="12975"/>
                    </a:cubicBezTo>
                    <a:cubicBezTo>
                      <a:pt x="13545" y="12965"/>
                      <a:pt x="13555" y="12956"/>
                      <a:pt x="13565" y="12956"/>
                    </a:cubicBezTo>
                    <a:cubicBezTo>
                      <a:pt x="13585" y="12956"/>
                      <a:pt x="13555" y="12896"/>
                      <a:pt x="13555" y="12896"/>
                    </a:cubicBezTo>
                    <a:lnTo>
                      <a:pt x="13535" y="12896"/>
                    </a:lnTo>
                    <a:cubicBezTo>
                      <a:pt x="13545" y="12785"/>
                      <a:pt x="13571" y="12717"/>
                      <a:pt x="13689" y="12717"/>
                    </a:cubicBezTo>
                    <a:cubicBezTo>
                      <a:pt x="13697" y="12717"/>
                      <a:pt x="13705" y="12717"/>
                      <a:pt x="13714" y="12718"/>
                    </a:cubicBezTo>
                    <a:cubicBezTo>
                      <a:pt x="13853" y="12718"/>
                      <a:pt x="13872" y="12708"/>
                      <a:pt x="13902" y="12658"/>
                    </a:cubicBezTo>
                    <a:cubicBezTo>
                      <a:pt x="13902" y="12648"/>
                      <a:pt x="13912" y="12628"/>
                      <a:pt x="13932" y="12608"/>
                    </a:cubicBezTo>
                    <a:cubicBezTo>
                      <a:pt x="13962" y="12599"/>
                      <a:pt x="13991" y="12579"/>
                      <a:pt x="14021" y="12559"/>
                    </a:cubicBezTo>
                    <a:lnTo>
                      <a:pt x="14021" y="12559"/>
                    </a:lnTo>
                    <a:cubicBezTo>
                      <a:pt x="14001" y="12589"/>
                      <a:pt x="14021" y="12608"/>
                      <a:pt x="14051" y="12618"/>
                    </a:cubicBezTo>
                    <a:cubicBezTo>
                      <a:pt x="14051" y="12608"/>
                      <a:pt x="14051" y="12608"/>
                      <a:pt x="14051" y="12599"/>
                    </a:cubicBezTo>
                    <a:cubicBezTo>
                      <a:pt x="14041" y="12589"/>
                      <a:pt x="14031" y="12579"/>
                      <a:pt x="14021" y="12559"/>
                    </a:cubicBezTo>
                    <a:lnTo>
                      <a:pt x="14021" y="12559"/>
                    </a:lnTo>
                    <a:cubicBezTo>
                      <a:pt x="14021" y="12559"/>
                      <a:pt x="14021" y="12559"/>
                      <a:pt x="14021" y="12559"/>
                    </a:cubicBezTo>
                    <a:cubicBezTo>
                      <a:pt x="14031" y="12549"/>
                      <a:pt x="14051" y="12539"/>
                      <a:pt x="14061" y="12529"/>
                    </a:cubicBezTo>
                    <a:cubicBezTo>
                      <a:pt x="14071" y="12529"/>
                      <a:pt x="14071" y="12519"/>
                      <a:pt x="14081" y="12509"/>
                    </a:cubicBezTo>
                    <a:cubicBezTo>
                      <a:pt x="14200" y="12489"/>
                      <a:pt x="14328" y="12529"/>
                      <a:pt x="14190" y="12410"/>
                    </a:cubicBezTo>
                    <a:cubicBezTo>
                      <a:pt x="14239" y="12371"/>
                      <a:pt x="14279" y="12321"/>
                      <a:pt x="14338" y="12212"/>
                    </a:cubicBezTo>
                    <a:cubicBezTo>
                      <a:pt x="14358" y="12192"/>
                      <a:pt x="14368" y="12172"/>
                      <a:pt x="14378" y="12162"/>
                    </a:cubicBezTo>
                    <a:close/>
                    <a:moveTo>
                      <a:pt x="20079" y="13273"/>
                    </a:moveTo>
                    <a:lnTo>
                      <a:pt x="20079" y="13273"/>
                    </a:lnTo>
                    <a:cubicBezTo>
                      <a:pt x="20089" y="13322"/>
                      <a:pt x="20050" y="13392"/>
                      <a:pt x="20010" y="13392"/>
                    </a:cubicBezTo>
                    <a:cubicBezTo>
                      <a:pt x="19990" y="13392"/>
                      <a:pt x="19970" y="13372"/>
                      <a:pt x="19941" y="13352"/>
                    </a:cubicBezTo>
                    <a:cubicBezTo>
                      <a:pt x="19990" y="13332"/>
                      <a:pt x="20040" y="13303"/>
                      <a:pt x="20079" y="13273"/>
                    </a:cubicBezTo>
                    <a:close/>
                    <a:moveTo>
                      <a:pt x="18739" y="13058"/>
                    </a:moveTo>
                    <a:cubicBezTo>
                      <a:pt x="18757" y="13058"/>
                      <a:pt x="18777" y="13063"/>
                      <a:pt x="18800" y="13074"/>
                    </a:cubicBezTo>
                    <a:cubicBezTo>
                      <a:pt x="18870" y="13094"/>
                      <a:pt x="18909" y="13114"/>
                      <a:pt x="18939" y="13144"/>
                    </a:cubicBezTo>
                    <a:cubicBezTo>
                      <a:pt x="18919" y="13243"/>
                      <a:pt x="18909" y="13362"/>
                      <a:pt x="18899" y="13431"/>
                    </a:cubicBezTo>
                    <a:cubicBezTo>
                      <a:pt x="18890" y="13431"/>
                      <a:pt x="18880" y="13422"/>
                      <a:pt x="18870" y="13422"/>
                    </a:cubicBezTo>
                    <a:cubicBezTo>
                      <a:pt x="18671" y="13382"/>
                      <a:pt x="18582" y="13362"/>
                      <a:pt x="18582" y="13293"/>
                    </a:cubicBezTo>
                    <a:cubicBezTo>
                      <a:pt x="18582" y="13273"/>
                      <a:pt x="18582" y="13243"/>
                      <a:pt x="18592" y="13213"/>
                    </a:cubicBezTo>
                    <a:cubicBezTo>
                      <a:pt x="18632" y="13203"/>
                      <a:pt x="18661" y="13203"/>
                      <a:pt x="18701" y="13193"/>
                    </a:cubicBezTo>
                    <a:cubicBezTo>
                      <a:pt x="18771" y="13193"/>
                      <a:pt x="18761" y="13134"/>
                      <a:pt x="18701" y="13065"/>
                    </a:cubicBezTo>
                    <a:cubicBezTo>
                      <a:pt x="18713" y="13060"/>
                      <a:pt x="18726" y="13058"/>
                      <a:pt x="18739" y="13058"/>
                    </a:cubicBezTo>
                    <a:close/>
                    <a:moveTo>
                      <a:pt x="14328" y="13521"/>
                    </a:moveTo>
                    <a:cubicBezTo>
                      <a:pt x="14319" y="13550"/>
                      <a:pt x="14299" y="13570"/>
                      <a:pt x="14279" y="13570"/>
                    </a:cubicBezTo>
                    <a:cubicBezTo>
                      <a:pt x="14269" y="13570"/>
                      <a:pt x="14259" y="13570"/>
                      <a:pt x="14249" y="13560"/>
                    </a:cubicBezTo>
                    <a:cubicBezTo>
                      <a:pt x="14269" y="13541"/>
                      <a:pt x="14299" y="13521"/>
                      <a:pt x="14328" y="13521"/>
                    </a:cubicBezTo>
                    <a:close/>
                    <a:moveTo>
                      <a:pt x="17107" y="12995"/>
                    </a:moveTo>
                    <a:cubicBezTo>
                      <a:pt x="17209" y="12995"/>
                      <a:pt x="17105" y="13251"/>
                      <a:pt x="17105" y="13322"/>
                    </a:cubicBezTo>
                    <a:cubicBezTo>
                      <a:pt x="17105" y="13392"/>
                      <a:pt x="17125" y="13461"/>
                      <a:pt x="16926" y="13501"/>
                    </a:cubicBezTo>
                    <a:cubicBezTo>
                      <a:pt x="16877" y="13511"/>
                      <a:pt x="16847" y="13531"/>
                      <a:pt x="16817" y="13560"/>
                    </a:cubicBezTo>
                    <a:cubicBezTo>
                      <a:pt x="16807" y="13550"/>
                      <a:pt x="16797" y="13541"/>
                      <a:pt x="16787" y="13541"/>
                    </a:cubicBezTo>
                    <a:cubicBezTo>
                      <a:pt x="16783" y="13539"/>
                      <a:pt x="16779" y="13539"/>
                      <a:pt x="16775" y="13539"/>
                    </a:cubicBezTo>
                    <a:cubicBezTo>
                      <a:pt x="16697" y="13539"/>
                      <a:pt x="16596" y="13699"/>
                      <a:pt x="16550" y="13699"/>
                    </a:cubicBezTo>
                    <a:cubicBezTo>
                      <a:pt x="16520" y="13699"/>
                      <a:pt x="16490" y="13541"/>
                      <a:pt x="16530" y="13491"/>
                    </a:cubicBezTo>
                    <a:lnTo>
                      <a:pt x="16530" y="13491"/>
                    </a:lnTo>
                    <a:cubicBezTo>
                      <a:pt x="16540" y="13501"/>
                      <a:pt x="16559" y="13521"/>
                      <a:pt x="16589" y="13521"/>
                    </a:cubicBezTo>
                    <a:cubicBezTo>
                      <a:pt x="16596" y="13522"/>
                      <a:pt x="16602" y="13523"/>
                      <a:pt x="16610" y="13523"/>
                    </a:cubicBezTo>
                    <a:cubicBezTo>
                      <a:pt x="16658" y="13523"/>
                      <a:pt x="16721" y="13494"/>
                      <a:pt x="16738" y="13451"/>
                    </a:cubicBezTo>
                    <a:cubicBezTo>
                      <a:pt x="16748" y="13431"/>
                      <a:pt x="16748" y="13412"/>
                      <a:pt x="16748" y="13392"/>
                    </a:cubicBezTo>
                    <a:cubicBezTo>
                      <a:pt x="16817" y="13392"/>
                      <a:pt x="16936" y="13352"/>
                      <a:pt x="16887" y="13193"/>
                    </a:cubicBezTo>
                    <a:cubicBezTo>
                      <a:pt x="16926" y="13104"/>
                      <a:pt x="16946" y="13045"/>
                      <a:pt x="17065" y="13005"/>
                    </a:cubicBezTo>
                    <a:cubicBezTo>
                      <a:pt x="17082" y="12998"/>
                      <a:pt x="17096" y="12995"/>
                      <a:pt x="17107" y="12995"/>
                    </a:cubicBezTo>
                    <a:close/>
                    <a:moveTo>
                      <a:pt x="13506" y="13769"/>
                    </a:moveTo>
                    <a:cubicBezTo>
                      <a:pt x="13525" y="13778"/>
                      <a:pt x="13535" y="13788"/>
                      <a:pt x="13565" y="13818"/>
                    </a:cubicBezTo>
                    <a:cubicBezTo>
                      <a:pt x="13585" y="13848"/>
                      <a:pt x="13595" y="13868"/>
                      <a:pt x="13605" y="13888"/>
                    </a:cubicBezTo>
                    <a:cubicBezTo>
                      <a:pt x="13565" y="13858"/>
                      <a:pt x="13515" y="13838"/>
                      <a:pt x="13476" y="13818"/>
                    </a:cubicBezTo>
                    <a:cubicBezTo>
                      <a:pt x="13486" y="13798"/>
                      <a:pt x="13496" y="13788"/>
                      <a:pt x="13506" y="13769"/>
                    </a:cubicBezTo>
                    <a:close/>
                    <a:moveTo>
                      <a:pt x="13783" y="13533"/>
                    </a:moveTo>
                    <a:cubicBezTo>
                      <a:pt x="13814" y="13533"/>
                      <a:pt x="13842" y="13542"/>
                      <a:pt x="13872" y="13560"/>
                    </a:cubicBezTo>
                    <a:cubicBezTo>
                      <a:pt x="13902" y="13590"/>
                      <a:pt x="13952" y="13620"/>
                      <a:pt x="14001" y="13640"/>
                    </a:cubicBezTo>
                    <a:lnTo>
                      <a:pt x="14011" y="13640"/>
                    </a:lnTo>
                    <a:cubicBezTo>
                      <a:pt x="14001" y="13679"/>
                      <a:pt x="13991" y="13729"/>
                      <a:pt x="13981" y="13778"/>
                    </a:cubicBezTo>
                    <a:cubicBezTo>
                      <a:pt x="13972" y="13828"/>
                      <a:pt x="13962" y="13878"/>
                      <a:pt x="13952" y="13927"/>
                    </a:cubicBezTo>
                    <a:cubicBezTo>
                      <a:pt x="13942" y="13937"/>
                      <a:pt x="13942" y="13947"/>
                      <a:pt x="13932" y="13957"/>
                    </a:cubicBezTo>
                    <a:cubicBezTo>
                      <a:pt x="13913" y="13953"/>
                      <a:pt x="13896" y="13952"/>
                      <a:pt x="13879" y="13952"/>
                    </a:cubicBezTo>
                    <a:cubicBezTo>
                      <a:pt x="13843" y="13952"/>
                      <a:pt x="13811" y="13958"/>
                      <a:pt x="13781" y="13958"/>
                    </a:cubicBezTo>
                    <a:cubicBezTo>
                      <a:pt x="13751" y="13958"/>
                      <a:pt x="13722" y="13952"/>
                      <a:pt x="13694" y="13927"/>
                    </a:cubicBezTo>
                    <a:cubicBezTo>
                      <a:pt x="13714" y="13907"/>
                      <a:pt x="13724" y="13868"/>
                      <a:pt x="13704" y="13848"/>
                    </a:cubicBezTo>
                    <a:cubicBezTo>
                      <a:pt x="13674" y="13828"/>
                      <a:pt x="13605" y="13729"/>
                      <a:pt x="13595" y="13699"/>
                    </a:cubicBezTo>
                    <a:cubicBezTo>
                      <a:pt x="13585" y="13689"/>
                      <a:pt x="13575" y="13679"/>
                      <a:pt x="13565" y="13669"/>
                    </a:cubicBezTo>
                    <a:cubicBezTo>
                      <a:pt x="13565" y="13669"/>
                      <a:pt x="13565" y="13660"/>
                      <a:pt x="13565" y="13660"/>
                    </a:cubicBezTo>
                    <a:cubicBezTo>
                      <a:pt x="13574" y="13651"/>
                      <a:pt x="13575" y="13650"/>
                      <a:pt x="13575" y="13650"/>
                    </a:cubicBezTo>
                    <a:lnTo>
                      <a:pt x="13575" y="13650"/>
                    </a:lnTo>
                    <a:cubicBezTo>
                      <a:pt x="13565" y="13660"/>
                      <a:pt x="13555" y="13660"/>
                      <a:pt x="13555" y="13669"/>
                    </a:cubicBezTo>
                    <a:cubicBezTo>
                      <a:pt x="13535" y="13660"/>
                      <a:pt x="13515" y="13660"/>
                      <a:pt x="13496" y="13660"/>
                    </a:cubicBezTo>
                    <a:cubicBezTo>
                      <a:pt x="13476" y="13669"/>
                      <a:pt x="13466" y="13669"/>
                      <a:pt x="13456" y="13669"/>
                    </a:cubicBezTo>
                    <a:cubicBezTo>
                      <a:pt x="13466" y="13669"/>
                      <a:pt x="13466" y="13660"/>
                      <a:pt x="13476" y="13660"/>
                    </a:cubicBezTo>
                    <a:cubicBezTo>
                      <a:pt x="13633" y="13577"/>
                      <a:pt x="13715" y="13533"/>
                      <a:pt x="13783" y="13533"/>
                    </a:cubicBezTo>
                    <a:close/>
                    <a:moveTo>
                      <a:pt x="14203" y="13929"/>
                    </a:moveTo>
                    <a:cubicBezTo>
                      <a:pt x="14226" y="13929"/>
                      <a:pt x="14193" y="13987"/>
                      <a:pt x="14150" y="14066"/>
                    </a:cubicBezTo>
                    <a:cubicBezTo>
                      <a:pt x="14130" y="14046"/>
                      <a:pt x="14110" y="14036"/>
                      <a:pt x="14081" y="14016"/>
                    </a:cubicBezTo>
                    <a:lnTo>
                      <a:pt x="14071" y="14016"/>
                    </a:lnTo>
                    <a:cubicBezTo>
                      <a:pt x="14091" y="13997"/>
                      <a:pt x="14110" y="13987"/>
                      <a:pt x="14150" y="13957"/>
                    </a:cubicBezTo>
                    <a:cubicBezTo>
                      <a:pt x="14178" y="13938"/>
                      <a:pt x="14194" y="13929"/>
                      <a:pt x="14203" y="13929"/>
                    </a:cubicBezTo>
                    <a:close/>
                    <a:moveTo>
                      <a:pt x="18969" y="13174"/>
                    </a:moveTo>
                    <a:cubicBezTo>
                      <a:pt x="18989" y="13203"/>
                      <a:pt x="19018" y="13253"/>
                      <a:pt x="19068" y="13322"/>
                    </a:cubicBezTo>
                    <a:cubicBezTo>
                      <a:pt x="19147" y="13412"/>
                      <a:pt x="19227" y="13461"/>
                      <a:pt x="19286" y="13471"/>
                    </a:cubicBezTo>
                    <a:cubicBezTo>
                      <a:pt x="19339" y="13502"/>
                      <a:pt x="19399" y="13515"/>
                      <a:pt x="19465" y="13515"/>
                    </a:cubicBezTo>
                    <a:cubicBezTo>
                      <a:pt x="19548" y="13515"/>
                      <a:pt x="19639" y="13494"/>
                      <a:pt x="19732" y="13461"/>
                    </a:cubicBezTo>
                    <a:cubicBezTo>
                      <a:pt x="19782" y="13491"/>
                      <a:pt x="19831" y="13531"/>
                      <a:pt x="19911" y="13580"/>
                    </a:cubicBezTo>
                    <a:cubicBezTo>
                      <a:pt x="19980" y="13630"/>
                      <a:pt x="20060" y="13660"/>
                      <a:pt x="20119" y="13669"/>
                    </a:cubicBezTo>
                    <a:cubicBezTo>
                      <a:pt x="20119" y="13699"/>
                      <a:pt x="20129" y="13719"/>
                      <a:pt x="20129" y="13759"/>
                    </a:cubicBezTo>
                    <a:cubicBezTo>
                      <a:pt x="20137" y="13818"/>
                      <a:pt x="20115" y="13840"/>
                      <a:pt x="20088" y="13840"/>
                    </a:cubicBezTo>
                    <a:cubicBezTo>
                      <a:pt x="20052" y="13840"/>
                      <a:pt x="20009" y="13802"/>
                      <a:pt x="20020" y="13769"/>
                    </a:cubicBezTo>
                    <a:cubicBezTo>
                      <a:pt x="20040" y="13709"/>
                      <a:pt x="20000" y="13679"/>
                      <a:pt x="19861" y="13630"/>
                    </a:cubicBezTo>
                    <a:cubicBezTo>
                      <a:pt x="19840" y="13622"/>
                      <a:pt x="19826" y="13618"/>
                      <a:pt x="19819" y="13618"/>
                    </a:cubicBezTo>
                    <a:cubicBezTo>
                      <a:pt x="19781" y="13618"/>
                      <a:pt x="19894" y="13709"/>
                      <a:pt x="19911" y="13759"/>
                    </a:cubicBezTo>
                    <a:cubicBezTo>
                      <a:pt x="19921" y="13795"/>
                      <a:pt x="19918" y="13812"/>
                      <a:pt x="19906" y="13812"/>
                    </a:cubicBezTo>
                    <a:cubicBezTo>
                      <a:pt x="19894" y="13812"/>
                      <a:pt x="19875" y="13797"/>
                      <a:pt x="19851" y="13769"/>
                    </a:cubicBezTo>
                    <a:cubicBezTo>
                      <a:pt x="19841" y="13759"/>
                      <a:pt x="19832" y="13754"/>
                      <a:pt x="19823" y="13754"/>
                    </a:cubicBezTo>
                    <a:cubicBezTo>
                      <a:pt x="19787" y="13754"/>
                      <a:pt x="19758" y="13824"/>
                      <a:pt x="19742" y="13888"/>
                    </a:cubicBezTo>
                    <a:cubicBezTo>
                      <a:pt x="19722" y="13957"/>
                      <a:pt x="19792" y="13897"/>
                      <a:pt x="19822" y="13977"/>
                    </a:cubicBezTo>
                    <a:cubicBezTo>
                      <a:pt x="19828" y="14000"/>
                      <a:pt x="19843" y="14009"/>
                      <a:pt x="19861" y="14009"/>
                    </a:cubicBezTo>
                    <a:cubicBezTo>
                      <a:pt x="19896" y="14009"/>
                      <a:pt x="19944" y="13977"/>
                      <a:pt x="19970" y="13957"/>
                    </a:cubicBezTo>
                    <a:cubicBezTo>
                      <a:pt x="19986" y="13948"/>
                      <a:pt x="19999" y="13943"/>
                      <a:pt x="20013" y="13943"/>
                    </a:cubicBezTo>
                    <a:cubicBezTo>
                      <a:pt x="20045" y="13943"/>
                      <a:pt x="20080" y="13965"/>
                      <a:pt x="20149" y="14007"/>
                    </a:cubicBezTo>
                    <a:cubicBezTo>
                      <a:pt x="20238" y="14056"/>
                      <a:pt x="20089" y="14106"/>
                      <a:pt x="20050" y="14145"/>
                    </a:cubicBezTo>
                    <a:cubicBezTo>
                      <a:pt x="20038" y="14154"/>
                      <a:pt x="20027" y="14156"/>
                      <a:pt x="20015" y="14156"/>
                    </a:cubicBezTo>
                    <a:cubicBezTo>
                      <a:pt x="20003" y="14156"/>
                      <a:pt x="19990" y="14154"/>
                      <a:pt x="19974" y="14154"/>
                    </a:cubicBezTo>
                    <a:cubicBezTo>
                      <a:pt x="19950" y="14154"/>
                      <a:pt x="19920" y="14159"/>
                      <a:pt x="19881" y="14185"/>
                    </a:cubicBezTo>
                    <a:cubicBezTo>
                      <a:pt x="19881" y="14185"/>
                      <a:pt x="19871" y="14195"/>
                      <a:pt x="19871" y="14195"/>
                    </a:cubicBezTo>
                    <a:cubicBezTo>
                      <a:pt x="19752" y="13987"/>
                      <a:pt x="19772" y="13957"/>
                      <a:pt x="19713" y="13888"/>
                    </a:cubicBezTo>
                    <a:cubicBezTo>
                      <a:pt x="19666" y="13817"/>
                      <a:pt x="19649" y="13648"/>
                      <a:pt x="19572" y="13648"/>
                    </a:cubicBezTo>
                    <a:cubicBezTo>
                      <a:pt x="19551" y="13648"/>
                      <a:pt x="19526" y="13660"/>
                      <a:pt x="19494" y="13689"/>
                    </a:cubicBezTo>
                    <a:cubicBezTo>
                      <a:pt x="19401" y="13783"/>
                      <a:pt x="19343" y="13854"/>
                      <a:pt x="19279" y="13854"/>
                    </a:cubicBezTo>
                    <a:cubicBezTo>
                      <a:pt x="19248" y="13854"/>
                      <a:pt x="19216" y="13837"/>
                      <a:pt x="19177" y="13798"/>
                    </a:cubicBezTo>
                    <a:lnTo>
                      <a:pt x="19177" y="13798"/>
                    </a:lnTo>
                    <a:cubicBezTo>
                      <a:pt x="19187" y="13858"/>
                      <a:pt x="19197" y="13917"/>
                      <a:pt x="19207" y="13937"/>
                    </a:cubicBezTo>
                    <a:cubicBezTo>
                      <a:pt x="19227" y="13977"/>
                      <a:pt x="19217" y="13987"/>
                      <a:pt x="19227" y="14046"/>
                    </a:cubicBezTo>
                    <a:cubicBezTo>
                      <a:pt x="19204" y="14058"/>
                      <a:pt x="19187" y="14066"/>
                      <a:pt x="19174" y="14066"/>
                    </a:cubicBezTo>
                    <a:cubicBezTo>
                      <a:pt x="19153" y="14066"/>
                      <a:pt x="19144" y="14044"/>
                      <a:pt x="19137" y="13977"/>
                    </a:cubicBezTo>
                    <a:cubicBezTo>
                      <a:pt x="19118" y="13828"/>
                      <a:pt x="19147" y="13818"/>
                      <a:pt x="19118" y="13739"/>
                    </a:cubicBezTo>
                    <a:cubicBezTo>
                      <a:pt x="19118" y="13739"/>
                      <a:pt x="19118" y="13729"/>
                      <a:pt x="19118" y="13729"/>
                    </a:cubicBezTo>
                    <a:cubicBezTo>
                      <a:pt x="19108" y="13719"/>
                      <a:pt x="19108" y="13709"/>
                      <a:pt x="19098" y="13699"/>
                    </a:cubicBezTo>
                    <a:cubicBezTo>
                      <a:pt x="19061" y="13589"/>
                      <a:pt x="19008" y="13243"/>
                      <a:pt x="18983" y="13243"/>
                    </a:cubicBezTo>
                    <a:cubicBezTo>
                      <a:pt x="18974" y="13243"/>
                      <a:pt x="18969" y="13285"/>
                      <a:pt x="18969" y="13392"/>
                    </a:cubicBezTo>
                    <a:lnTo>
                      <a:pt x="18969" y="13174"/>
                    </a:lnTo>
                    <a:close/>
                    <a:moveTo>
                      <a:pt x="14308" y="14003"/>
                    </a:moveTo>
                    <a:cubicBezTo>
                      <a:pt x="14341" y="14003"/>
                      <a:pt x="14377" y="14094"/>
                      <a:pt x="14398" y="14185"/>
                    </a:cubicBezTo>
                    <a:cubicBezTo>
                      <a:pt x="14386" y="14181"/>
                      <a:pt x="14375" y="14179"/>
                      <a:pt x="14365" y="14179"/>
                    </a:cubicBezTo>
                    <a:cubicBezTo>
                      <a:pt x="14352" y="14179"/>
                      <a:pt x="14340" y="14183"/>
                      <a:pt x="14328" y="14195"/>
                    </a:cubicBezTo>
                    <a:cubicBezTo>
                      <a:pt x="14313" y="14207"/>
                      <a:pt x="14302" y="14212"/>
                      <a:pt x="14292" y="14212"/>
                    </a:cubicBezTo>
                    <a:cubicBezTo>
                      <a:pt x="14278" y="14212"/>
                      <a:pt x="14267" y="14199"/>
                      <a:pt x="14249" y="14175"/>
                    </a:cubicBezTo>
                    <a:cubicBezTo>
                      <a:pt x="14249" y="14145"/>
                      <a:pt x="14249" y="14106"/>
                      <a:pt x="14269" y="14056"/>
                    </a:cubicBezTo>
                    <a:cubicBezTo>
                      <a:pt x="14281" y="14018"/>
                      <a:pt x="14294" y="14003"/>
                      <a:pt x="14308" y="14003"/>
                    </a:cubicBezTo>
                    <a:close/>
                    <a:moveTo>
                      <a:pt x="8141" y="14235"/>
                    </a:moveTo>
                    <a:cubicBezTo>
                      <a:pt x="8027" y="14284"/>
                      <a:pt x="8169" y="14333"/>
                      <a:pt x="8200" y="14371"/>
                    </a:cubicBezTo>
                    <a:lnTo>
                      <a:pt x="8200" y="14371"/>
                    </a:lnTo>
                    <a:cubicBezTo>
                      <a:pt x="8187" y="14344"/>
                      <a:pt x="8174" y="14314"/>
                      <a:pt x="8161" y="14284"/>
                    </a:cubicBezTo>
                    <a:cubicBezTo>
                      <a:pt x="8151" y="14254"/>
                      <a:pt x="8141" y="14245"/>
                      <a:pt x="8141" y="14235"/>
                    </a:cubicBezTo>
                    <a:close/>
                    <a:moveTo>
                      <a:pt x="8200" y="14371"/>
                    </a:moveTo>
                    <a:lnTo>
                      <a:pt x="8200" y="14371"/>
                    </a:lnTo>
                    <a:cubicBezTo>
                      <a:pt x="8202" y="14375"/>
                      <a:pt x="8203" y="14379"/>
                      <a:pt x="8205" y="14383"/>
                    </a:cubicBezTo>
                    <a:lnTo>
                      <a:pt x="8205" y="14383"/>
                    </a:lnTo>
                    <a:cubicBezTo>
                      <a:pt x="8205" y="14379"/>
                      <a:pt x="8203" y="14375"/>
                      <a:pt x="8200" y="14371"/>
                    </a:cubicBezTo>
                    <a:close/>
                    <a:moveTo>
                      <a:pt x="16273" y="14251"/>
                    </a:moveTo>
                    <a:cubicBezTo>
                      <a:pt x="16291" y="14251"/>
                      <a:pt x="16310" y="14258"/>
                      <a:pt x="16331" y="14274"/>
                    </a:cubicBezTo>
                    <a:cubicBezTo>
                      <a:pt x="16341" y="14284"/>
                      <a:pt x="16351" y="14284"/>
                      <a:pt x="16361" y="14294"/>
                    </a:cubicBezTo>
                    <a:cubicBezTo>
                      <a:pt x="16371" y="14314"/>
                      <a:pt x="16381" y="14324"/>
                      <a:pt x="16391" y="14334"/>
                    </a:cubicBezTo>
                    <a:cubicBezTo>
                      <a:pt x="16391" y="14334"/>
                      <a:pt x="16391" y="14344"/>
                      <a:pt x="16391" y="14344"/>
                    </a:cubicBezTo>
                    <a:cubicBezTo>
                      <a:pt x="16401" y="14383"/>
                      <a:pt x="16341" y="14363"/>
                      <a:pt x="16282" y="14383"/>
                    </a:cubicBezTo>
                    <a:lnTo>
                      <a:pt x="16272" y="14383"/>
                    </a:lnTo>
                    <a:cubicBezTo>
                      <a:pt x="16262" y="14344"/>
                      <a:pt x="16252" y="14294"/>
                      <a:pt x="16232" y="14264"/>
                    </a:cubicBezTo>
                    <a:cubicBezTo>
                      <a:pt x="16246" y="14255"/>
                      <a:pt x="16259" y="14251"/>
                      <a:pt x="16273" y="14251"/>
                    </a:cubicBezTo>
                    <a:close/>
                    <a:moveTo>
                      <a:pt x="19427" y="14185"/>
                    </a:moveTo>
                    <a:cubicBezTo>
                      <a:pt x="19437" y="14185"/>
                      <a:pt x="19452" y="14188"/>
                      <a:pt x="19475" y="14195"/>
                    </a:cubicBezTo>
                    <a:cubicBezTo>
                      <a:pt x="19534" y="14215"/>
                      <a:pt x="19603" y="14264"/>
                      <a:pt x="19683" y="14324"/>
                    </a:cubicBezTo>
                    <a:cubicBezTo>
                      <a:pt x="19663" y="14344"/>
                      <a:pt x="19643" y="14363"/>
                      <a:pt x="19623" y="14383"/>
                    </a:cubicBezTo>
                    <a:cubicBezTo>
                      <a:pt x="19476" y="14260"/>
                      <a:pt x="19382" y="14185"/>
                      <a:pt x="19427" y="14185"/>
                    </a:cubicBezTo>
                    <a:close/>
                    <a:moveTo>
                      <a:pt x="19792" y="14413"/>
                    </a:moveTo>
                    <a:cubicBezTo>
                      <a:pt x="19802" y="14423"/>
                      <a:pt x="19812" y="14433"/>
                      <a:pt x="19822" y="14433"/>
                    </a:cubicBezTo>
                    <a:cubicBezTo>
                      <a:pt x="19802" y="14443"/>
                      <a:pt x="19782" y="14453"/>
                      <a:pt x="19762" y="14463"/>
                    </a:cubicBezTo>
                    <a:cubicBezTo>
                      <a:pt x="19772" y="14453"/>
                      <a:pt x="19782" y="14433"/>
                      <a:pt x="19792" y="14413"/>
                    </a:cubicBezTo>
                    <a:close/>
                    <a:moveTo>
                      <a:pt x="19346" y="14086"/>
                    </a:moveTo>
                    <a:lnTo>
                      <a:pt x="19346" y="14086"/>
                    </a:lnTo>
                    <a:cubicBezTo>
                      <a:pt x="19365" y="14096"/>
                      <a:pt x="19336" y="14126"/>
                      <a:pt x="19306" y="14126"/>
                    </a:cubicBezTo>
                    <a:cubicBezTo>
                      <a:pt x="19303" y="14125"/>
                      <a:pt x="19300" y="14124"/>
                      <a:pt x="19297" y="14124"/>
                    </a:cubicBezTo>
                    <a:cubicBezTo>
                      <a:pt x="19261" y="14124"/>
                      <a:pt x="19227" y="14177"/>
                      <a:pt x="19237" y="14195"/>
                    </a:cubicBezTo>
                    <a:cubicBezTo>
                      <a:pt x="19246" y="14205"/>
                      <a:pt x="19336" y="14235"/>
                      <a:pt x="19306" y="14314"/>
                    </a:cubicBezTo>
                    <a:cubicBezTo>
                      <a:pt x="19284" y="14364"/>
                      <a:pt x="19320" y="14378"/>
                      <a:pt x="19357" y="14378"/>
                    </a:cubicBezTo>
                    <a:cubicBezTo>
                      <a:pt x="19370" y="14378"/>
                      <a:pt x="19384" y="14376"/>
                      <a:pt x="19395" y="14373"/>
                    </a:cubicBezTo>
                    <a:cubicBezTo>
                      <a:pt x="19401" y="14370"/>
                      <a:pt x="19406" y="14368"/>
                      <a:pt x="19412" y="14368"/>
                    </a:cubicBezTo>
                    <a:cubicBezTo>
                      <a:pt x="19437" y="14368"/>
                      <a:pt x="19456" y="14401"/>
                      <a:pt x="19415" y="14433"/>
                    </a:cubicBezTo>
                    <a:cubicBezTo>
                      <a:pt x="19356" y="14463"/>
                      <a:pt x="19405" y="14582"/>
                      <a:pt x="19445" y="14582"/>
                    </a:cubicBezTo>
                    <a:cubicBezTo>
                      <a:pt x="19481" y="14582"/>
                      <a:pt x="19512" y="14540"/>
                      <a:pt x="19549" y="14540"/>
                    </a:cubicBezTo>
                    <a:cubicBezTo>
                      <a:pt x="19563" y="14540"/>
                      <a:pt x="19577" y="14546"/>
                      <a:pt x="19594" y="14562"/>
                    </a:cubicBezTo>
                    <a:lnTo>
                      <a:pt x="19584" y="14562"/>
                    </a:lnTo>
                    <a:cubicBezTo>
                      <a:pt x="19564" y="14572"/>
                      <a:pt x="19554" y="14582"/>
                      <a:pt x="19544" y="14601"/>
                    </a:cubicBezTo>
                    <a:cubicBezTo>
                      <a:pt x="19530" y="14594"/>
                      <a:pt x="19511" y="14587"/>
                      <a:pt x="19494" y="14587"/>
                    </a:cubicBezTo>
                    <a:cubicBezTo>
                      <a:pt x="19487" y="14587"/>
                      <a:pt x="19480" y="14589"/>
                      <a:pt x="19475" y="14592"/>
                    </a:cubicBezTo>
                    <a:cubicBezTo>
                      <a:pt x="19453" y="14601"/>
                      <a:pt x="19421" y="14607"/>
                      <a:pt x="19389" y="14607"/>
                    </a:cubicBezTo>
                    <a:cubicBezTo>
                      <a:pt x="19321" y="14607"/>
                      <a:pt x="19255" y="14577"/>
                      <a:pt x="19296" y="14482"/>
                    </a:cubicBezTo>
                    <a:cubicBezTo>
                      <a:pt x="19375" y="14324"/>
                      <a:pt x="19177" y="14274"/>
                      <a:pt x="19157" y="14235"/>
                    </a:cubicBezTo>
                    <a:cubicBezTo>
                      <a:pt x="19147" y="14205"/>
                      <a:pt x="19187" y="14135"/>
                      <a:pt x="19246" y="14106"/>
                    </a:cubicBezTo>
                    <a:cubicBezTo>
                      <a:pt x="19266" y="14096"/>
                      <a:pt x="19286" y="14096"/>
                      <a:pt x="19296" y="14096"/>
                    </a:cubicBezTo>
                    <a:cubicBezTo>
                      <a:pt x="19316" y="14096"/>
                      <a:pt x="19336" y="14096"/>
                      <a:pt x="19346" y="14086"/>
                    </a:cubicBezTo>
                    <a:close/>
                    <a:moveTo>
                      <a:pt x="14190" y="14354"/>
                    </a:moveTo>
                    <a:cubicBezTo>
                      <a:pt x="14219" y="14393"/>
                      <a:pt x="14259" y="14443"/>
                      <a:pt x="14289" y="14482"/>
                    </a:cubicBezTo>
                    <a:cubicBezTo>
                      <a:pt x="14289" y="14482"/>
                      <a:pt x="14279" y="14492"/>
                      <a:pt x="14279" y="14492"/>
                    </a:cubicBezTo>
                    <a:cubicBezTo>
                      <a:pt x="14250" y="14550"/>
                      <a:pt x="14245" y="14571"/>
                      <a:pt x="14253" y="14571"/>
                    </a:cubicBezTo>
                    <a:cubicBezTo>
                      <a:pt x="14263" y="14571"/>
                      <a:pt x="14288" y="14548"/>
                      <a:pt x="14319" y="14522"/>
                    </a:cubicBezTo>
                    <a:cubicBezTo>
                      <a:pt x="14348" y="14552"/>
                      <a:pt x="14378" y="14582"/>
                      <a:pt x="14398" y="14611"/>
                    </a:cubicBezTo>
                    <a:cubicBezTo>
                      <a:pt x="14388" y="14641"/>
                      <a:pt x="14368" y="14671"/>
                      <a:pt x="14309" y="14740"/>
                    </a:cubicBezTo>
                    <a:cubicBezTo>
                      <a:pt x="14280" y="14771"/>
                      <a:pt x="14258" y="14783"/>
                      <a:pt x="14238" y="14783"/>
                    </a:cubicBezTo>
                    <a:cubicBezTo>
                      <a:pt x="14174" y="14783"/>
                      <a:pt x="14137" y="14657"/>
                      <a:pt x="14031" y="14611"/>
                    </a:cubicBezTo>
                    <a:cubicBezTo>
                      <a:pt x="14021" y="14601"/>
                      <a:pt x="14021" y="14601"/>
                      <a:pt x="14021" y="14601"/>
                    </a:cubicBezTo>
                    <a:cubicBezTo>
                      <a:pt x="14051" y="14552"/>
                      <a:pt x="14061" y="14512"/>
                      <a:pt x="14061" y="14512"/>
                    </a:cubicBezTo>
                    <a:cubicBezTo>
                      <a:pt x="14061" y="14512"/>
                      <a:pt x="14061" y="14453"/>
                      <a:pt x="14061" y="14393"/>
                    </a:cubicBezTo>
                    <a:cubicBezTo>
                      <a:pt x="14070" y="14400"/>
                      <a:pt x="14081" y="14403"/>
                      <a:pt x="14092" y="14403"/>
                    </a:cubicBezTo>
                    <a:cubicBezTo>
                      <a:pt x="14117" y="14403"/>
                      <a:pt x="14146" y="14387"/>
                      <a:pt x="14180" y="14354"/>
                    </a:cubicBezTo>
                    <a:close/>
                    <a:moveTo>
                      <a:pt x="16383" y="14680"/>
                    </a:moveTo>
                    <a:cubicBezTo>
                      <a:pt x="16417" y="14680"/>
                      <a:pt x="16366" y="14740"/>
                      <a:pt x="16321" y="14800"/>
                    </a:cubicBezTo>
                    <a:cubicBezTo>
                      <a:pt x="16312" y="14800"/>
                      <a:pt x="16302" y="14780"/>
                      <a:pt x="16302" y="14750"/>
                    </a:cubicBezTo>
                    <a:cubicBezTo>
                      <a:pt x="16302" y="14740"/>
                      <a:pt x="16302" y="14730"/>
                      <a:pt x="16292" y="14711"/>
                    </a:cubicBezTo>
                    <a:cubicBezTo>
                      <a:pt x="16302" y="14711"/>
                      <a:pt x="16312" y="14701"/>
                      <a:pt x="16321" y="14701"/>
                    </a:cubicBezTo>
                    <a:cubicBezTo>
                      <a:pt x="16353" y="14686"/>
                      <a:pt x="16373" y="14680"/>
                      <a:pt x="16383" y="14680"/>
                    </a:cubicBezTo>
                    <a:close/>
                    <a:moveTo>
                      <a:pt x="13972" y="14681"/>
                    </a:moveTo>
                    <a:cubicBezTo>
                      <a:pt x="13972" y="14701"/>
                      <a:pt x="13981" y="14730"/>
                      <a:pt x="13962" y="14760"/>
                    </a:cubicBezTo>
                    <a:cubicBezTo>
                      <a:pt x="13942" y="14810"/>
                      <a:pt x="13862" y="14839"/>
                      <a:pt x="13793" y="14859"/>
                    </a:cubicBezTo>
                    <a:cubicBezTo>
                      <a:pt x="13803" y="14849"/>
                      <a:pt x="13813" y="14830"/>
                      <a:pt x="13833" y="14820"/>
                    </a:cubicBezTo>
                    <a:cubicBezTo>
                      <a:pt x="13882" y="14790"/>
                      <a:pt x="13932" y="14730"/>
                      <a:pt x="13972" y="14681"/>
                    </a:cubicBezTo>
                    <a:close/>
                    <a:moveTo>
                      <a:pt x="16431" y="14958"/>
                    </a:moveTo>
                    <a:cubicBezTo>
                      <a:pt x="16450" y="14998"/>
                      <a:pt x="16470" y="15048"/>
                      <a:pt x="16480" y="15087"/>
                    </a:cubicBezTo>
                    <a:cubicBezTo>
                      <a:pt x="16500" y="15147"/>
                      <a:pt x="16480" y="15157"/>
                      <a:pt x="16450" y="15167"/>
                    </a:cubicBezTo>
                    <a:cubicBezTo>
                      <a:pt x="16431" y="15147"/>
                      <a:pt x="16411" y="15167"/>
                      <a:pt x="16391" y="15137"/>
                    </a:cubicBezTo>
                    <a:cubicBezTo>
                      <a:pt x="16381" y="15117"/>
                      <a:pt x="16401" y="15048"/>
                      <a:pt x="16431" y="14958"/>
                    </a:cubicBezTo>
                    <a:close/>
                    <a:moveTo>
                      <a:pt x="11545" y="10687"/>
                    </a:moveTo>
                    <a:cubicBezTo>
                      <a:pt x="11551" y="10687"/>
                      <a:pt x="11566" y="10924"/>
                      <a:pt x="11582" y="10963"/>
                    </a:cubicBezTo>
                    <a:cubicBezTo>
                      <a:pt x="11602" y="10992"/>
                      <a:pt x="11602" y="11052"/>
                      <a:pt x="11612" y="11101"/>
                    </a:cubicBezTo>
                    <a:cubicBezTo>
                      <a:pt x="11612" y="11131"/>
                      <a:pt x="11612" y="11151"/>
                      <a:pt x="11612" y="11181"/>
                    </a:cubicBezTo>
                    <a:cubicBezTo>
                      <a:pt x="11612" y="11181"/>
                      <a:pt x="11612" y="11191"/>
                      <a:pt x="11612" y="11201"/>
                    </a:cubicBezTo>
                    <a:cubicBezTo>
                      <a:pt x="11612" y="11220"/>
                      <a:pt x="11615" y="11227"/>
                      <a:pt x="11620" y="11227"/>
                    </a:cubicBezTo>
                    <a:cubicBezTo>
                      <a:pt x="11629" y="11227"/>
                      <a:pt x="11643" y="11209"/>
                      <a:pt x="11661" y="11191"/>
                    </a:cubicBezTo>
                    <a:cubicBezTo>
                      <a:pt x="11671" y="11181"/>
                      <a:pt x="11681" y="11171"/>
                      <a:pt x="11681" y="11161"/>
                    </a:cubicBezTo>
                    <a:cubicBezTo>
                      <a:pt x="11701" y="11151"/>
                      <a:pt x="11711" y="11141"/>
                      <a:pt x="11731" y="11141"/>
                    </a:cubicBezTo>
                    <a:cubicBezTo>
                      <a:pt x="11745" y="11139"/>
                      <a:pt x="11752" y="11137"/>
                      <a:pt x="11755" y="11137"/>
                    </a:cubicBezTo>
                    <a:cubicBezTo>
                      <a:pt x="11764" y="11137"/>
                      <a:pt x="11726" y="11150"/>
                      <a:pt x="11711" y="11181"/>
                    </a:cubicBezTo>
                    <a:cubicBezTo>
                      <a:pt x="11701" y="11181"/>
                      <a:pt x="11701" y="11191"/>
                      <a:pt x="11701" y="11191"/>
                    </a:cubicBezTo>
                    <a:cubicBezTo>
                      <a:pt x="11701" y="11191"/>
                      <a:pt x="11701" y="11201"/>
                      <a:pt x="11691" y="11201"/>
                    </a:cubicBezTo>
                    <a:cubicBezTo>
                      <a:pt x="11661" y="11260"/>
                      <a:pt x="11641" y="11339"/>
                      <a:pt x="11641" y="11369"/>
                    </a:cubicBezTo>
                    <a:cubicBezTo>
                      <a:pt x="11641" y="11369"/>
                      <a:pt x="11641" y="11379"/>
                      <a:pt x="11641" y="11379"/>
                    </a:cubicBezTo>
                    <a:cubicBezTo>
                      <a:pt x="11645" y="11382"/>
                      <a:pt x="11649" y="11382"/>
                      <a:pt x="11654" y="11382"/>
                    </a:cubicBezTo>
                    <a:lnTo>
                      <a:pt x="11654" y="11382"/>
                    </a:lnTo>
                    <a:cubicBezTo>
                      <a:pt x="11662" y="11382"/>
                      <a:pt x="11671" y="11382"/>
                      <a:pt x="11671" y="11409"/>
                    </a:cubicBezTo>
                    <a:cubicBezTo>
                      <a:pt x="11681" y="11448"/>
                      <a:pt x="11721" y="11468"/>
                      <a:pt x="11760" y="11478"/>
                    </a:cubicBezTo>
                    <a:lnTo>
                      <a:pt x="11810" y="11478"/>
                    </a:lnTo>
                    <a:cubicBezTo>
                      <a:pt x="11820" y="11488"/>
                      <a:pt x="11820" y="11498"/>
                      <a:pt x="11810" y="11518"/>
                    </a:cubicBezTo>
                    <a:cubicBezTo>
                      <a:pt x="11800" y="11567"/>
                      <a:pt x="11770" y="11617"/>
                      <a:pt x="11741" y="11637"/>
                    </a:cubicBezTo>
                    <a:cubicBezTo>
                      <a:pt x="11741" y="11647"/>
                      <a:pt x="11741" y="11647"/>
                      <a:pt x="11741" y="11647"/>
                    </a:cubicBezTo>
                    <a:cubicBezTo>
                      <a:pt x="11704" y="11674"/>
                      <a:pt x="11726" y="11717"/>
                      <a:pt x="11775" y="11717"/>
                    </a:cubicBezTo>
                    <a:cubicBezTo>
                      <a:pt x="11780" y="11717"/>
                      <a:pt x="11785" y="11717"/>
                      <a:pt x="11790" y="11716"/>
                    </a:cubicBezTo>
                    <a:cubicBezTo>
                      <a:pt x="11810" y="11706"/>
                      <a:pt x="11830" y="11696"/>
                      <a:pt x="11850" y="11667"/>
                    </a:cubicBezTo>
                    <a:lnTo>
                      <a:pt x="11860" y="11667"/>
                    </a:lnTo>
                    <a:cubicBezTo>
                      <a:pt x="11871" y="11655"/>
                      <a:pt x="11879" y="11650"/>
                      <a:pt x="11886" y="11650"/>
                    </a:cubicBezTo>
                    <a:cubicBezTo>
                      <a:pt x="11891" y="11650"/>
                      <a:pt x="11895" y="11652"/>
                      <a:pt x="11899" y="11657"/>
                    </a:cubicBezTo>
                    <a:cubicBezTo>
                      <a:pt x="11919" y="11667"/>
                      <a:pt x="11949" y="11706"/>
                      <a:pt x="11998" y="11756"/>
                    </a:cubicBezTo>
                    <a:cubicBezTo>
                      <a:pt x="12068" y="11845"/>
                      <a:pt x="11909" y="11795"/>
                      <a:pt x="11869" y="11855"/>
                    </a:cubicBezTo>
                    <a:cubicBezTo>
                      <a:pt x="11856" y="11878"/>
                      <a:pt x="11852" y="11886"/>
                      <a:pt x="11849" y="11886"/>
                    </a:cubicBezTo>
                    <a:cubicBezTo>
                      <a:pt x="11842" y="11886"/>
                      <a:pt x="11840" y="11855"/>
                      <a:pt x="11780" y="11855"/>
                    </a:cubicBezTo>
                    <a:cubicBezTo>
                      <a:pt x="11691" y="11855"/>
                      <a:pt x="11760" y="11964"/>
                      <a:pt x="11750" y="12113"/>
                    </a:cubicBezTo>
                    <a:cubicBezTo>
                      <a:pt x="11746" y="12172"/>
                      <a:pt x="11766" y="12194"/>
                      <a:pt x="11789" y="12194"/>
                    </a:cubicBezTo>
                    <a:cubicBezTo>
                      <a:pt x="11819" y="12194"/>
                      <a:pt x="11855" y="12157"/>
                      <a:pt x="11850" y="12123"/>
                    </a:cubicBezTo>
                    <a:cubicBezTo>
                      <a:pt x="11830" y="12063"/>
                      <a:pt x="11800" y="12073"/>
                      <a:pt x="11919" y="12023"/>
                    </a:cubicBezTo>
                    <a:cubicBezTo>
                      <a:pt x="11953" y="12006"/>
                      <a:pt x="11968" y="11999"/>
                      <a:pt x="11971" y="11999"/>
                    </a:cubicBezTo>
                    <a:cubicBezTo>
                      <a:pt x="11978" y="11999"/>
                      <a:pt x="11913" y="12043"/>
                      <a:pt x="11899" y="12093"/>
                    </a:cubicBezTo>
                    <a:cubicBezTo>
                      <a:pt x="11884" y="12145"/>
                      <a:pt x="11920" y="12203"/>
                      <a:pt x="11960" y="12203"/>
                    </a:cubicBezTo>
                    <a:cubicBezTo>
                      <a:pt x="11973" y="12203"/>
                      <a:pt x="11986" y="12197"/>
                      <a:pt x="11998" y="12182"/>
                    </a:cubicBezTo>
                    <a:cubicBezTo>
                      <a:pt x="12012" y="12166"/>
                      <a:pt x="12025" y="12158"/>
                      <a:pt x="12037" y="12158"/>
                    </a:cubicBezTo>
                    <a:cubicBezTo>
                      <a:pt x="12062" y="12158"/>
                      <a:pt x="12084" y="12189"/>
                      <a:pt x="12098" y="12242"/>
                    </a:cubicBezTo>
                    <a:cubicBezTo>
                      <a:pt x="12102" y="12261"/>
                      <a:pt x="12102" y="12267"/>
                      <a:pt x="12100" y="12267"/>
                    </a:cubicBezTo>
                    <a:cubicBezTo>
                      <a:pt x="12094" y="12267"/>
                      <a:pt x="12074" y="12236"/>
                      <a:pt x="12057" y="12236"/>
                    </a:cubicBezTo>
                    <a:cubicBezTo>
                      <a:pt x="12050" y="12236"/>
                      <a:pt x="12043" y="12242"/>
                      <a:pt x="12038" y="12261"/>
                    </a:cubicBezTo>
                    <a:cubicBezTo>
                      <a:pt x="12018" y="12314"/>
                      <a:pt x="11976" y="12341"/>
                      <a:pt x="11939" y="12341"/>
                    </a:cubicBezTo>
                    <a:cubicBezTo>
                      <a:pt x="11920" y="12341"/>
                      <a:pt x="11903" y="12334"/>
                      <a:pt x="11889" y="12321"/>
                    </a:cubicBezTo>
                    <a:cubicBezTo>
                      <a:pt x="11877" y="12308"/>
                      <a:pt x="11866" y="12303"/>
                      <a:pt x="11855" y="12303"/>
                    </a:cubicBezTo>
                    <a:cubicBezTo>
                      <a:pt x="11830" y="12303"/>
                      <a:pt x="11802" y="12330"/>
                      <a:pt x="11741" y="12371"/>
                    </a:cubicBezTo>
                    <a:cubicBezTo>
                      <a:pt x="11711" y="12390"/>
                      <a:pt x="11711" y="12400"/>
                      <a:pt x="11711" y="12410"/>
                    </a:cubicBezTo>
                    <a:cubicBezTo>
                      <a:pt x="11711" y="12430"/>
                      <a:pt x="11731" y="12450"/>
                      <a:pt x="11750" y="12470"/>
                    </a:cubicBezTo>
                    <a:cubicBezTo>
                      <a:pt x="11780" y="12489"/>
                      <a:pt x="11810" y="12499"/>
                      <a:pt x="11820" y="12519"/>
                    </a:cubicBezTo>
                    <a:cubicBezTo>
                      <a:pt x="11711" y="12618"/>
                      <a:pt x="11879" y="12608"/>
                      <a:pt x="12028" y="12638"/>
                    </a:cubicBezTo>
                    <a:cubicBezTo>
                      <a:pt x="12042" y="12652"/>
                      <a:pt x="12046" y="12666"/>
                      <a:pt x="12054" y="12666"/>
                    </a:cubicBezTo>
                    <a:cubicBezTo>
                      <a:pt x="12058" y="12666"/>
                      <a:pt x="12062" y="12664"/>
                      <a:pt x="12068" y="12658"/>
                    </a:cubicBezTo>
                    <a:cubicBezTo>
                      <a:pt x="12078" y="12648"/>
                      <a:pt x="12078" y="12648"/>
                      <a:pt x="12088" y="12648"/>
                    </a:cubicBezTo>
                    <a:cubicBezTo>
                      <a:pt x="12098" y="12648"/>
                      <a:pt x="12098" y="12658"/>
                      <a:pt x="12107" y="12658"/>
                    </a:cubicBezTo>
                    <a:cubicBezTo>
                      <a:pt x="12137" y="12678"/>
                      <a:pt x="12167" y="12727"/>
                      <a:pt x="12217" y="12797"/>
                    </a:cubicBezTo>
                    <a:cubicBezTo>
                      <a:pt x="12261" y="12858"/>
                      <a:pt x="12249" y="12882"/>
                      <a:pt x="12225" y="12882"/>
                    </a:cubicBezTo>
                    <a:cubicBezTo>
                      <a:pt x="12206" y="12882"/>
                      <a:pt x="12180" y="12868"/>
                      <a:pt x="12167" y="12846"/>
                    </a:cubicBezTo>
                    <a:cubicBezTo>
                      <a:pt x="12162" y="12831"/>
                      <a:pt x="12159" y="12825"/>
                      <a:pt x="12156" y="12825"/>
                    </a:cubicBezTo>
                    <a:cubicBezTo>
                      <a:pt x="12150" y="12825"/>
                      <a:pt x="12152" y="12874"/>
                      <a:pt x="12137" y="12896"/>
                    </a:cubicBezTo>
                    <a:cubicBezTo>
                      <a:pt x="12130" y="12904"/>
                      <a:pt x="12121" y="12911"/>
                      <a:pt x="12109" y="12911"/>
                    </a:cubicBezTo>
                    <a:cubicBezTo>
                      <a:pt x="12091" y="12911"/>
                      <a:pt x="12065" y="12891"/>
                      <a:pt x="12028" y="12817"/>
                    </a:cubicBezTo>
                    <a:cubicBezTo>
                      <a:pt x="12013" y="12793"/>
                      <a:pt x="12000" y="12784"/>
                      <a:pt x="11987" y="12784"/>
                    </a:cubicBezTo>
                    <a:cubicBezTo>
                      <a:pt x="11943" y="12784"/>
                      <a:pt x="11919" y="12906"/>
                      <a:pt x="11919" y="12906"/>
                    </a:cubicBezTo>
                    <a:cubicBezTo>
                      <a:pt x="11919" y="12906"/>
                      <a:pt x="11879" y="12965"/>
                      <a:pt x="11820" y="13015"/>
                    </a:cubicBezTo>
                    <a:cubicBezTo>
                      <a:pt x="11770" y="13065"/>
                      <a:pt x="11949" y="13084"/>
                      <a:pt x="11998" y="13094"/>
                    </a:cubicBezTo>
                    <a:cubicBezTo>
                      <a:pt x="12058" y="13094"/>
                      <a:pt x="11988" y="13154"/>
                      <a:pt x="12028" y="13193"/>
                    </a:cubicBezTo>
                    <a:cubicBezTo>
                      <a:pt x="12032" y="13202"/>
                      <a:pt x="12038" y="13205"/>
                      <a:pt x="12045" y="13205"/>
                    </a:cubicBezTo>
                    <a:cubicBezTo>
                      <a:pt x="12055" y="13205"/>
                      <a:pt x="12066" y="13199"/>
                      <a:pt x="12078" y="13193"/>
                    </a:cubicBezTo>
                    <a:lnTo>
                      <a:pt x="12078" y="13193"/>
                    </a:lnTo>
                    <a:cubicBezTo>
                      <a:pt x="12078" y="13263"/>
                      <a:pt x="12008" y="13332"/>
                      <a:pt x="11939" y="13342"/>
                    </a:cubicBezTo>
                    <a:cubicBezTo>
                      <a:pt x="11939" y="13342"/>
                      <a:pt x="11939" y="13342"/>
                      <a:pt x="11939" y="13332"/>
                    </a:cubicBezTo>
                    <a:cubicBezTo>
                      <a:pt x="11919" y="13293"/>
                      <a:pt x="11909" y="13263"/>
                      <a:pt x="11869" y="13243"/>
                    </a:cubicBezTo>
                    <a:lnTo>
                      <a:pt x="11860" y="13243"/>
                    </a:lnTo>
                    <a:cubicBezTo>
                      <a:pt x="11857" y="13240"/>
                      <a:pt x="11854" y="13239"/>
                      <a:pt x="11852" y="13239"/>
                    </a:cubicBezTo>
                    <a:cubicBezTo>
                      <a:pt x="11845" y="13239"/>
                      <a:pt x="11840" y="13248"/>
                      <a:pt x="11840" y="13263"/>
                    </a:cubicBezTo>
                    <a:cubicBezTo>
                      <a:pt x="11830" y="13273"/>
                      <a:pt x="11840" y="13293"/>
                      <a:pt x="11840" y="13312"/>
                    </a:cubicBezTo>
                    <a:lnTo>
                      <a:pt x="11830" y="13312"/>
                    </a:lnTo>
                    <a:cubicBezTo>
                      <a:pt x="11793" y="13279"/>
                      <a:pt x="11758" y="13264"/>
                      <a:pt x="11727" y="13264"/>
                    </a:cubicBezTo>
                    <a:cubicBezTo>
                      <a:pt x="11664" y="13264"/>
                      <a:pt x="11611" y="13323"/>
                      <a:pt x="11572" y="13422"/>
                    </a:cubicBezTo>
                    <a:cubicBezTo>
                      <a:pt x="11560" y="13457"/>
                      <a:pt x="11560" y="13469"/>
                      <a:pt x="11567" y="13469"/>
                    </a:cubicBezTo>
                    <a:cubicBezTo>
                      <a:pt x="11582" y="13469"/>
                      <a:pt x="11634" y="13409"/>
                      <a:pt x="11680" y="13409"/>
                    </a:cubicBezTo>
                    <a:cubicBezTo>
                      <a:pt x="11699" y="13409"/>
                      <a:pt x="11717" y="13420"/>
                      <a:pt x="11731" y="13451"/>
                    </a:cubicBezTo>
                    <a:cubicBezTo>
                      <a:pt x="11770" y="13550"/>
                      <a:pt x="11889" y="13590"/>
                      <a:pt x="11988" y="13590"/>
                    </a:cubicBezTo>
                    <a:cubicBezTo>
                      <a:pt x="11998" y="13620"/>
                      <a:pt x="11998" y="13650"/>
                      <a:pt x="12028" y="13689"/>
                    </a:cubicBezTo>
                    <a:cubicBezTo>
                      <a:pt x="12041" y="13710"/>
                      <a:pt x="12051" y="13718"/>
                      <a:pt x="12060" y="13718"/>
                    </a:cubicBezTo>
                    <a:cubicBezTo>
                      <a:pt x="12086" y="13718"/>
                      <a:pt x="12103" y="13649"/>
                      <a:pt x="12147" y="13590"/>
                    </a:cubicBezTo>
                    <a:cubicBezTo>
                      <a:pt x="12155" y="13578"/>
                      <a:pt x="12162" y="13572"/>
                      <a:pt x="12168" y="13572"/>
                    </a:cubicBezTo>
                    <a:cubicBezTo>
                      <a:pt x="12203" y="13572"/>
                      <a:pt x="12221" y="13727"/>
                      <a:pt x="12246" y="13769"/>
                    </a:cubicBezTo>
                    <a:cubicBezTo>
                      <a:pt x="12266" y="13808"/>
                      <a:pt x="12306" y="13749"/>
                      <a:pt x="12365" y="13888"/>
                    </a:cubicBezTo>
                    <a:cubicBezTo>
                      <a:pt x="12335" y="13897"/>
                      <a:pt x="12306" y="13917"/>
                      <a:pt x="12276" y="13927"/>
                    </a:cubicBezTo>
                    <a:cubicBezTo>
                      <a:pt x="12276" y="13937"/>
                      <a:pt x="12266" y="13937"/>
                      <a:pt x="12256" y="13937"/>
                    </a:cubicBezTo>
                    <a:cubicBezTo>
                      <a:pt x="12246" y="13897"/>
                      <a:pt x="12236" y="13848"/>
                      <a:pt x="12217" y="13838"/>
                    </a:cubicBezTo>
                    <a:cubicBezTo>
                      <a:pt x="12208" y="13833"/>
                      <a:pt x="12199" y="13830"/>
                      <a:pt x="12192" y="13830"/>
                    </a:cubicBezTo>
                    <a:cubicBezTo>
                      <a:pt x="12156" y="13830"/>
                      <a:pt x="12136" y="13884"/>
                      <a:pt x="12177" y="13957"/>
                    </a:cubicBezTo>
                    <a:cubicBezTo>
                      <a:pt x="12154" y="13957"/>
                      <a:pt x="12129" y="13955"/>
                      <a:pt x="12103" y="13955"/>
                    </a:cubicBezTo>
                    <a:cubicBezTo>
                      <a:pt x="12049" y="13955"/>
                      <a:pt x="11985" y="13964"/>
                      <a:pt x="11899" y="14016"/>
                    </a:cubicBezTo>
                    <a:cubicBezTo>
                      <a:pt x="11737" y="14114"/>
                      <a:pt x="11727" y="14211"/>
                      <a:pt x="11681" y="14211"/>
                    </a:cubicBezTo>
                    <a:cubicBezTo>
                      <a:pt x="11670" y="14211"/>
                      <a:pt x="11658" y="14206"/>
                      <a:pt x="11641" y="14195"/>
                    </a:cubicBezTo>
                    <a:cubicBezTo>
                      <a:pt x="11627" y="14183"/>
                      <a:pt x="11612" y="14177"/>
                      <a:pt x="11595" y="14177"/>
                    </a:cubicBezTo>
                    <a:cubicBezTo>
                      <a:pt x="11518" y="14177"/>
                      <a:pt x="11410" y="14300"/>
                      <a:pt x="11255" y="14463"/>
                    </a:cubicBezTo>
                    <a:cubicBezTo>
                      <a:pt x="11149" y="14568"/>
                      <a:pt x="11184" y="14612"/>
                      <a:pt x="11245" y="14612"/>
                    </a:cubicBezTo>
                    <a:cubicBezTo>
                      <a:pt x="11293" y="14612"/>
                      <a:pt x="11358" y="14585"/>
                      <a:pt x="11384" y="14542"/>
                    </a:cubicBezTo>
                    <a:cubicBezTo>
                      <a:pt x="11396" y="14517"/>
                      <a:pt x="11404" y="14507"/>
                      <a:pt x="11410" y="14507"/>
                    </a:cubicBezTo>
                    <a:cubicBezTo>
                      <a:pt x="11428" y="14507"/>
                      <a:pt x="11428" y="14594"/>
                      <a:pt x="11473" y="14631"/>
                    </a:cubicBezTo>
                    <a:cubicBezTo>
                      <a:pt x="11493" y="14655"/>
                      <a:pt x="11518" y="14674"/>
                      <a:pt x="11551" y="14674"/>
                    </a:cubicBezTo>
                    <a:cubicBezTo>
                      <a:pt x="11599" y="14674"/>
                      <a:pt x="11666" y="14632"/>
                      <a:pt x="11760" y="14502"/>
                    </a:cubicBezTo>
                    <a:cubicBezTo>
                      <a:pt x="11796" y="14453"/>
                      <a:pt x="11830" y="14434"/>
                      <a:pt x="11860" y="14434"/>
                    </a:cubicBezTo>
                    <a:cubicBezTo>
                      <a:pt x="11966" y="14434"/>
                      <a:pt x="12038" y="14661"/>
                      <a:pt x="12038" y="14661"/>
                    </a:cubicBezTo>
                    <a:cubicBezTo>
                      <a:pt x="12038" y="14661"/>
                      <a:pt x="12127" y="14780"/>
                      <a:pt x="12276" y="14869"/>
                    </a:cubicBezTo>
                    <a:cubicBezTo>
                      <a:pt x="12415" y="14968"/>
                      <a:pt x="11949" y="14998"/>
                      <a:pt x="11820" y="15008"/>
                    </a:cubicBezTo>
                    <a:cubicBezTo>
                      <a:pt x="11681" y="15018"/>
                      <a:pt x="11860" y="15127"/>
                      <a:pt x="11760" y="15206"/>
                    </a:cubicBezTo>
                    <a:cubicBezTo>
                      <a:pt x="11743" y="15220"/>
                      <a:pt x="11723" y="15226"/>
                      <a:pt x="11701" y="15226"/>
                    </a:cubicBezTo>
                    <a:cubicBezTo>
                      <a:pt x="11590" y="15226"/>
                      <a:pt x="11419" y="15090"/>
                      <a:pt x="11255" y="15058"/>
                    </a:cubicBezTo>
                    <a:cubicBezTo>
                      <a:pt x="11203" y="15051"/>
                      <a:pt x="11160" y="15046"/>
                      <a:pt x="11121" y="15046"/>
                    </a:cubicBezTo>
                    <a:cubicBezTo>
                      <a:pt x="11048" y="15046"/>
                      <a:pt x="10992" y="15062"/>
                      <a:pt x="10928" y="15107"/>
                    </a:cubicBezTo>
                    <a:cubicBezTo>
                      <a:pt x="10908" y="15088"/>
                      <a:pt x="10893" y="15077"/>
                      <a:pt x="10877" y="15077"/>
                    </a:cubicBezTo>
                    <a:cubicBezTo>
                      <a:pt x="10868" y="15077"/>
                      <a:pt x="10859" y="15080"/>
                      <a:pt x="10848" y="15087"/>
                    </a:cubicBezTo>
                    <a:cubicBezTo>
                      <a:pt x="10810" y="15125"/>
                      <a:pt x="10777" y="15139"/>
                      <a:pt x="10750" y="15139"/>
                    </a:cubicBezTo>
                    <a:cubicBezTo>
                      <a:pt x="10734" y="15139"/>
                      <a:pt x="10720" y="15134"/>
                      <a:pt x="10709" y="15127"/>
                    </a:cubicBezTo>
                    <a:cubicBezTo>
                      <a:pt x="10729" y="15097"/>
                      <a:pt x="10729" y="15087"/>
                      <a:pt x="10709" y="15087"/>
                    </a:cubicBezTo>
                    <a:lnTo>
                      <a:pt x="10699" y="15087"/>
                    </a:lnTo>
                    <a:cubicBezTo>
                      <a:pt x="10709" y="15077"/>
                      <a:pt x="10709" y="15077"/>
                      <a:pt x="10709" y="15077"/>
                    </a:cubicBezTo>
                    <a:cubicBezTo>
                      <a:pt x="10767" y="15039"/>
                      <a:pt x="10824" y="14908"/>
                      <a:pt x="10792" y="14908"/>
                    </a:cubicBezTo>
                    <a:cubicBezTo>
                      <a:pt x="10791" y="14908"/>
                      <a:pt x="10790" y="14908"/>
                      <a:pt x="10789" y="14909"/>
                    </a:cubicBezTo>
                    <a:cubicBezTo>
                      <a:pt x="10781" y="14911"/>
                      <a:pt x="10772" y="14913"/>
                      <a:pt x="10762" y="14913"/>
                    </a:cubicBezTo>
                    <a:cubicBezTo>
                      <a:pt x="10731" y="14913"/>
                      <a:pt x="10692" y="14901"/>
                      <a:pt x="10670" y="14879"/>
                    </a:cubicBezTo>
                    <a:cubicBezTo>
                      <a:pt x="10680" y="14869"/>
                      <a:pt x="10699" y="14859"/>
                      <a:pt x="10709" y="14849"/>
                    </a:cubicBezTo>
                    <a:cubicBezTo>
                      <a:pt x="10726" y="14800"/>
                      <a:pt x="10680" y="14743"/>
                      <a:pt x="10711" y="14743"/>
                    </a:cubicBezTo>
                    <a:cubicBezTo>
                      <a:pt x="10717" y="14743"/>
                      <a:pt x="10726" y="14745"/>
                      <a:pt x="10739" y="14750"/>
                    </a:cubicBezTo>
                    <a:cubicBezTo>
                      <a:pt x="10799" y="14780"/>
                      <a:pt x="10825" y="14856"/>
                      <a:pt x="10865" y="14856"/>
                    </a:cubicBezTo>
                    <a:cubicBezTo>
                      <a:pt x="10877" y="14856"/>
                      <a:pt x="10891" y="14849"/>
                      <a:pt x="10908" y="14830"/>
                    </a:cubicBezTo>
                    <a:cubicBezTo>
                      <a:pt x="10977" y="14750"/>
                      <a:pt x="10947" y="14740"/>
                      <a:pt x="10987" y="14701"/>
                    </a:cubicBezTo>
                    <a:cubicBezTo>
                      <a:pt x="11027" y="14661"/>
                      <a:pt x="11037" y="14661"/>
                      <a:pt x="11056" y="14631"/>
                    </a:cubicBezTo>
                    <a:cubicBezTo>
                      <a:pt x="11075" y="14604"/>
                      <a:pt x="11042" y="14551"/>
                      <a:pt x="11022" y="14551"/>
                    </a:cubicBezTo>
                    <a:cubicBezTo>
                      <a:pt x="11020" y="14551"/>
                      <a:pt x="11018" y="14551"/>
                      <a:pt x="11017" y="14552"/>
                    </a:cubicBezTo>
                    <a:cubicBezTo>
                      <a:pt x="10997" y="14572"/>
                      <a:pt x="11007" y="14631"/>
                      <a:pt x="10957" y="14671"/>
                    </a:cubicBezTo>
                    <a:cubicBezTo>
                      <a:pt x="10918" y="14691"/>
                      <a:pt x="10879" y="14732"/>
                      <a:pt x="10871" y="14732"/>
                    </a:cubicBezTo>
                    <a:cubicBezTo>
                      <a:pt x="10867" y="14732"/>
                      <a:pt x="10871" y="14721"/>
                      <a:pt x="10888" y="14691"/>
                    </a:cubicBezTo>
                    <a:cubicBezTo>
                      <a:pt x="10937" y="14592"/>
                      <a:pt x="10967" y="14601"/>
                      <a:pt x="10957" y="14532"/>
                    </a:cubicBezTo>
                    <a:cubicBezTo>
                      <a:pt x="10950" y="14473"/>
                      <a:pt x="10926" y="14404"/>
                      <a:pt x="10902" y="14404"/>
                    </a:cubicBezTo>
                    <a:cubicBezTo>
                      <a:pt x="10894" y="14404"/>
                      <a:pt x="10886" y="14412"/>
                      <a:pt x="10878" y="14433"/>
                    </a:cubicBezTo>
                    <a:cubicBezTo>
                      <a:pt x="10848" y="14522"/>
                      <a:pt x="10898" y="14542"/>
                      <a:pt x="10828" y="14611"/>
                    </a:cubicBezTo>
                    <a:cubicBezTo>
                      <a:pt x="10809" y="14631"/>
                      <a:pt x="10791" y="14641"/>
                      <a:pt x="10778" y="14641"/>
                    </a:cubicBezTo>
                    <a:cubicBezTo>
                      <a:pt x="10751" y="14641"/>
                      <a:pt x="10742" y="14601"/>
                      <a:pt x="10769" y="14522"/>
                    </a:cubicBezTo>
                    <a:cubicBezTo>
                      <a:pt x="10809" y="14434"/>
                      <a:pt x="10862" y="14359"/>
                      <a:pt x="10839" y="14359"/>
                    </a:cubicBezTo>
                    <a:cubicBezTo>
                      <a:pt x="10834" y="14359"/>
                      <a:pt x="10824" y="14364"/>
                      <a:pt x="10809" y="14373"/>
                    </a:cubicBezTo>
                    <a:cubicBezTo>
                      <a:pt x="10739" y="14423"/>
                      <a:pt x="10759" y="14413"/>
                      <a:pt x="10719" y="14482"/>
                    </a:cubicBezTo>
                    <a:cubicBezTo>
                      <a:pt x="10691" y="14533"/>
                      <a:pt x="10625" y="14656"/>
                      <a:pt x="10607" y="14656"/>
                    </a:cubicBezTo>
                    <a:cubicBezTo>
                      <a:pt x="10600" y="14656"/>
                      <a:pt x="10599" y="14638"/>
                      <a:pt x="10610" y="14592"/>
                    </a:cubicBezTo>
                    <a:cubicBezTo>
                      <a:pt x="10650" y="14423"/>
                      <a:pt x="10660" y="14463"/>
                      <a:pt x="10699" y="14354"/>
                    </a:cubicBezTo>
                    <a:cubicBezTo>
                      <a:pt x="10729" y="14254"/>
                      <a:pt x="10729" y="14145"/>
                      <a:pt x="10769" y="14135"/>
                    </a:cubicBezTo>
                    <a:cubicBezTo>
                      <a:pt x="10777" y="14131"/>
                      <a:pt x="10785" y="14130"/>
                      <a:pt x="10794" y="14130"/>
                    </a:cubicBezTo>
                    <a:cubicBezTo>
                      <a:pt x="10828" y="14130"/>
                      <a:pt x="10864" y="14155"/>
                      <a:pt x="10888" y="14155"/>
                    </a:cubicBezTo>
                    <a:cubicBezTo>
                      <a:pt x="10914" y="14155"/>
                      <a:pt x="10940" y="14071"/>
                      <a:pt x="10906" y="14071"/>
                    </a:cubicBezTo>
                    <a:cubicBezTo>
                      <a:pt x="10901" y="14071"/>
                      <a:pt x="10895" y="14072"/>
                      <a:pt x="10888" y="14076"/>
                    </a:cubicBezTo>
                    <a:cubicBezTo>
                      <a:pt x="10866" y="14085"/>
                      <a:pt x="10839" y="14095"/>
                      <a:pt x="10821" y="14095"/>
                    </a:cubicBezTo>
                    <a:cubicBezTo>
                      <a:pt x="10799" y="14095"/>
                      <a:pt x="10794" y="14078"/>
                      <a:pt x="10838" y="14016"/>
                    </a:cubicBezTo>
                    <a:cubicBezTo>
                      <a:pt x="10912" y="13926"/>
                      <a:pt x="10965" y="13870"/>
                      <a:pt x="10948" y="13870"/>
                    </a:cubicBezTo>
                    <a:cubicBezTo>
                      <a:pt x="10945" y="13870"/>
                      <a:pt x="10938" y="13872"/>
                      <a:pt x="10928" y="13878"/>
                    </a:cubicBezTo>
                    <a:cubicBezTo>
                      <a:pt x="10878" y="13897"/>
                      <a:pt x="10789" y="14026"/>
                      <a:pt x="10769" y="14036"/>
                    </a:cubicBezTo>
                    <a:cubicBezTo>
                      <a:pt x="10758" y="14040"/>
                      <a:pt x="10744" y="14048"/>
                      <a:pt x="10734" y="14048"/>
                    </a:cubicBezTo>
                    <a:cubicBezTo>
                      <a:pt x="10719" y="14048"/>
                      <a:pt x="10716" y="14026"/>
                      <a:pt x="10759" y="13927"/>
                    </a:cubicBezTo>
                    <a:cubicBezTo>
                      <a:pt x="10828" y="13769"/>
                      <a:pt x="10809" y="13759"/>
                      <a:pt x="10838" y="13709"/>
                    </a:cubicBezTo>
                    <a:cubicBezTo>
                      <a:pt x="10854" y="13671"/>
                      <a:pt x="10857" y="13585"/>
                      <a:pt x="10886" y="13585"/>
                    </a:cubicBezTo>
                    <a:cubicBezTo>
                      <a:pt x="10894" y="13585"/>
                      <a:pt x="10904" y="13592"/>
                      <a:pt x="10918" y="13610"/>
                    </a:cubicBezTo>
                    <a:cubicBezTo>
                      <a:pt x="10955" y="13659"/>
                      <a:pt x="10980" y="13697"/>
                      <a:pt x="11006" y="13697"/>
                    </a:cubicBezTo>
                    <a:cubicBezTo>
                      <a:pt x="11022" y="13697"/>
                      <a:pt x="11038" y="13683"/>
                      <a:pt x="11056" y="13650"/>
                    </a:cubicBezTo>
                    <a:cubicBezTo>
                      <a:pt x="11106" y="13570"/>
                      <a:pt x="11086" y="13481"/>
                      <a:pt x="11165" y="13461"/>
                    </a:cubicBezTo>
                    <a:cubicBezTo>
                      <a:pt x="11245" y="13441"/>
                      <a:pt x="11275" y="13431"/>
                      <a:pt x="11275" y="13392"/>
                    </a:cubicBezTo>
                    <a:cubicBezTo>
                      <a:pt x="11275" y="13372"/>
                      <a:pt x="11275" y="13332"/>
                      <a:pt x="11265" y="13303"/>
                    </a:cubicBezTo>
                    <a:cubicBezTo>
                      <a:pt x="11248" y="13286"/>
                      <a:pt x="11232" y="13270"/>
                      <a:pt x="11211" y="13270"/>
                    </a:cubicBezTo>
                    <a:cubicBezTo>
                      <a:pt x="11206" y="13270"/>
                      <a:pt x="11201" y="13271"/>
                      <a:pt x="11195" y="13273"/>
                    </a:cubicBezTo>
                    <a:cubicBezTo>
                      <a:pt x="11126" y="13312"/>
                      <a:pt x="11146" y="13322"/>
                      <a:pt x="11086" y="13412"/>
                    </a:cubicBezTo>
                    <a:cubicBezTo>
                      <a:pt x="11058" y="13463"/>
                      <a:pt x="11023" y="13491"/>
                      <a:pt x="11002" y="13491"/>
                    </a:cubicBezTo>
                    <a:cubicBezTo>
                      <a:pt x="10986" y="13491"/>
                      <a:pt x="10979" y="13475"/>
                      <a:pt x="10987" y="13441"/>
                    </a:cubicBezTo>
                    <a:cubicBezTo>
                      <a:pt x="11001" y="13386"/>
                      <a:pt x="10995" y="13316"/>
                      <a:pt x="10967" y="13316"/>
                    </a:cubicBezTo>
                    <a:cubicBezTo>
                      <a:pt x="10955" y="13316"/>
                      <a:pt x="10939" y="13329"/>
                      <a:pt x="10918" y="13362"/>
                    </a:cubicBezTo>
                    <a:cubicBezTo>
                      <a:pt x="10858" y="13471"/>
                      <a:pt x="10838" y="13471"/>
                      <a:pt x="10759" y="13550"/>
                    </a:cubicBezTo>
                    <a:cubicBezTo>
                      <a:pt x="10722" y="13583"/>
                      <a:pt x="10676" y="13600"/>
                      <a:pt x="10650" y="13600"/>
                    </a:cubicBezTo>
                    <a:cubicBezTo>
                      <a:pt x="10620" y="13600"/>
                      <a:pt x="10616" y="13578"/>
                      <a:pt x="10680" y="13531"/>
                    </a:cubicBezTo>
                    <a:cubicBezTo>
                      <a:pt x="10789" y="13451"/>
                      <a:pt x="10828" y="13402"/>
                      <a:pt x="10828" y="13382"/>
                    </a:cubicBezTo>
                    <a:cubicBezTo>
                      <a:pt x="10820" y="13357"/>
                      <a:pt x="10833" y="13274"/>
                      <a:pt x="10776" y="13274"/>
                    </a:cubicBezTo>
                    <a:cubicBezTo>
                      <a:pt x="10766" y="13274"/>
                      <a:pt x="10754" y="13277"/>
                      <a:pt x="10739" y="13283"/>
                    </a:cubicBezTo>
                    <a:cubicBezTo>
                      <a:pt x="10698" y="13301"/>
                      <a:pt x="10660" y="13313"/>
                      <a:pt x="10636" y="13313"/>
                    </a:cubicBezTo>
                    <a:cubicBezTo>
                      <a:pt x="10608" y="13313"/>
                      <a:pt x="10602" y="13296"/>
                      <a:pt x="10640" y="13253"/>
                    </a:cubicBezTo>
                    <a:cubicBezTo>
                      <a:pt x="10692" y="13184"/>
                      <a:pt x="10736" y="13130"/>
                      <a:pt x="10799" y="13130"/>
                    </a:cubicBezTo>
                    <a:cubicBezTo>
                      <a:pt x="10808" y="13130"/>
                      <a:pt x="10818" y="13131"/>
                      <a:pt x="10828" y="13134"/>
                    </a:cubicBezTo>
                    <a:cubicBezTo>
                      <a:pt x="10886" y="13148"/>
                      <a:pt x="10944" y="13179"/>
                      <a:pt x="10986" y="13179"/>
                    </a:cubicBezTo>
                    <a:cubicBezTo>
                      <a:pt x="11002" y="13179"/>
                      <a:pt x="11016" y="13174"/>
                      <a:pt x="11027" y="13164"/>
                    </a:cubicBezTo>
                    <a:cubicBezTo>
                      <a:pt x="11056" y="13124"/>
                      <a:pt x="11086" y="13104"/>
                      <a:pt x="11126" y="13094"/>
                    </a:cubicBezTo>
                    <a:cubicBezTo>
                      <a:pt x="11126" y="13084"/>
                      <a:pt x="11136" y="13074"/>
                      <a:pt x="11146" y="13074"/>
                    </a:cubicBezTo>
                    <a:cubicBezTo>
                      <a:pt x="11185" y="13074"/>
                      <a:pt x="11225" y="13055"/>
                      <a:pt x="11235" y="13035"/>
                    </a:cubicBezTo>
                    <a:cubicBezTo>
                      <a:pt x="11235" y="13025"/>
                      <a:pt x="11235" y="13005"/>
                      <a:pt x="11215" y="12995"/>
                    </a:cubicBezTo>
                    <a:cubicBezTo>
                      <a:pt x="11165" y="12946"/>
                      <a:pt x="11126" y="12827"/>
                      <a:pt x="11126" y="12827"/>
                    </a:cubicBezTo>
                    <a:cubicBezTo>
                      <a:pt x="11126" y="12827"/>
                      <a:pt x="11132" y="12701"/>
                      <a:pt x="11106" y="12701"/>
                    </a:cubicBezTo>
                    <a:cubicBezTo>
                      <a:pt x="11099" y="12701"/>
                      <a:pt x="11089" y="12711"/>
                      <a:pt x="11076" y="12737"/>
                    </a:cubicBezTo>
                    <a:cubicBezTo>
                      <a:pt x="11026" y="12838"/>
                      <a:pt x="10990" y="12903"/>
                      <a:pt x="10968" y="12903"/>
                    </a:cubicBezTo>
                    <a:cubicBezTo>
                      <a:pt x="10964" y="12903"/>
                      <a:pt x="10960" y="12901"/>
                      <a:pt x="10957" y="12896"/>
                    </a:cubicBezTo>
                    <a:cubicBezTo>
                      <a:pt x="10942" y="12874"/>
                      <a:pt x="10939" y="12829"/>
                      <a:pt x="10929" y="12829"/>
                    </a:cubicBezTo>
                    <a:cubicBezTo>
                      <a:pt x="10926" y="12829"/>
                      <a:pt x="10923" y="12834"/>
                      <a:pt x="10918" y="12846"/>
                    </a:cubicBezTo>
                    <a:cubicBezTo>
                      <a:pt x="10909" y="12868"/>
                      <a:pt x="10885" y="12882"/>
                      <a:pt x="10867" y="12882"/>
                    </a:cubicBezTo>
                    <a:cubicBezTo>
                      <a:pt x="10843" y="12882"/>
                      <a:pt x="10829" y="12858"/>
                      <a:pt x="10868" y="12797"/>
                    </a:cubicBezTo>
                    <a:cubicBezTo>
                      <a:pt x="10933" y="12716"/>
                      <a:pt x="10971" y="12648"/>
                      <a:pt x="11005" y="12648"/>
                    </a:cubicBezTo>
                    <a:cubicBezTo>
                      <a:pt x="11012" y="12648"/>
                      <a:pt x="11020" y="12651"/>
                      <a:pt x="11027" y="12658"/>
                    </a:cubicBezTo>
                    <a:cubicBezTo>
                      <a:pt x="11032" y="12663"/>
                      <a:pt x="11036" y="12666"/>
                      <a:pt x="11040" y="12666"/>
                    </a:cubicBezTo>
                    <a:cubicBezTo>
                      <a:pt x="11056" y="12666"/>
                      <a:pt x="11061" y="12616"/>
                      <a:pt x="11126" y="12559"/>
                    </a:cubicBezTo>
                    <a:cubicBezTo>
                      <a:pt x="11146" y="12539"/>
                      <a:pt x="11165" y="12539"/>
                      <a:pt x="11175" y="12529"/>
                    </a:cubicBezTo>
                    <a:cubicBezTo>
                      <a:pt x="11184" y="12527"/>
                      <a:pt x="11193" y="12526"/>
                      <a:pt x="11201" y="12526"/>
                    </a:cubicBezTo>
                    <a:cubicBezTo>
                      <a:pt x="11215" y="12526"/>
                      <a:pt x="11229" y="12528"/>
                      <a:pt x="11241" y="12528"/>
                    </a:cubicBezTo>
                    <a:cubicBezTo>
                      <a:pt x="11253" y="12528"/>
                      <a:pt x="11264" y="12527"/>
                      <a:pt x="11275" y="12519"/>
                    </a:cubicBezTo>
                    <a:cubicBezTo>
                      <a:pt x="11275" y="12509"/>
                      <a:pt x="11294" y="12499"/>
                      <a:pt x="11304" y="12489"/>
                    </a:cubicBezTo>
                    <a:cubicBezTo>
                      <a:pt x="11354" y="12460"/>
                      <a:pt x="11423" y="12420"/>
                      <a:pt x="11354" y="12371"/>
                    </a:cubicBezTo>
                    <a:cubicBezTo>
                      <a:pt x="11344" y="12361"/>
                      <a:pt x="11334" y="12361"/>
                      <a:pt x="11334" y="12351"/>
                    </a:cubicBezTo>
                    <a:cubicBezTo>
                      <a:pt x="11288" y="12324"/>
                      <a:pt x="11259" y="12307"/>
                      <a:pt x="11236" y="12307"/>
                    </a:cubicBezTo>
                    <a:cubicBezTo>
                      <a:pt x="11225" y="12307"/>
                      <a:pt x="11215" y="12311"/>
                      <a:pt x="11205" y="12321"/>
                    </a:cubicBezTo>
                    <a:cubicBezTo>
                      <a:pt x="11180" y="12346"/>
                      <a:pt x="11138" y="12380"/>
                      <a:pt x="11106" y="12380"/>
                    </a:cubicBezTo>
                    <a:cubicBezTo>
                      <a:pt x="11088" y="12380"/>
                      <a:pt x="11073" y="12369"/>
                      <a:pt x="11066" y="12341"/>
                    </a:cubicBezTo>
                    <a:cubicBezTo>
                      <a:pt x="11037" y="12261"/>
                      <a:pt x="10977" y="12321"/>
                      <a:pt x="10997" y="12242"/>
                    </a:cubicBezTo>
                    <a:cubicBezTo>
                      <a:pt x="11012" y="12180"/>
                      <a:pt x="11033" y="12113"/>
                      <a:pt x="11065" y="12113"/>
                    </a:cubicBezTo>
                    <a:cubicBezTo>
                      <a:pt x="11075" y="12113"/>
                      <a:pt x="11085" y="12119"/>
                      <a:pt x="11096" y="12133"/>
                    </a:cubicBezTo>
                    <a:cubicBezTo>
                      <a:pt x="11116" y="12157"/>
                      <a:pt x="11133" y="12172"/>
                      <a:pt x="11143" y="12172"/>
                    </a:cubicBezTo>
                    <a:cubicBezTo>
                      <a:pt x="11153" y="12172"/>
                      <a:pt x="11156" y="12157"/>
                      <a:pt x="11146" y="12123"/>
                    </a:cubicBezTo>
                    <a:cubicBezTo>
                      <a:pt x="11129" y="12066"/>
                      <a:pt x="11033" y="11969"/>
                      <a:pt x="11065" y="11969"/>
                    </a:cubicBezTo>
                    <a:cubicBezTo>
                      <a:pt x="11072" y="11969"/>
                      <a:pt x="11085" y="11973"/>
                      <a:pt x="11106" y="11984"/>
                    </a:cubicBezTo>
                    <a:cubicBezTo>
                      <a:pt x="11225" y="12033"/>
                      <a:pt x="11265" y="12063"/>
                      <a:pt x="11245" y="12123"/>
                    </a:cubicBezTo>
                    <a:cubicBezTo>
                      <a:pt x="11234" y="12157"/>
                      <a:pt x="11270" y="12194"/>
                      <a:pt x="11303" y="12194"/>
                    </a:cubicBezTo>
                    <a:cubicBezTo>
                      <a:pt x="11327" y="12194"/>
                      <a:pt x="11348" y="12172"/>
                      <a:pt x="11344" y="12113"/>
                    </a:cubicBezTo>
                    <a:cubicBezTo>
                      <a:pt x="11324" y="11964"/>
                      <a:pt x="11354" y="11865"/>
                      <a:pt x="11265" y="11865"/>
                    </a:cubicBezTo>
                    <a:cubicBezTo>
                      <a:pt x="11251" y="11866"/>
                      <a:pt x="11239" y="11867"/>
                      <a:pt x="11230" y="11867"/>
                    </a:cubicBezTo>
                    <a:cubicBezTo>
                      <a:pt x="11183" y="11867"/>
                      <a:pt x="11199" y="11844"/>
                      <a:pt x="11165" y="11786"/>
                    </a:cubicBezTo>
                    <a:cubicBezTo>
                      <a:pt x="11126" y="11726"/>
                      <a:pt x="11007" y="11795"/>
                      <a:pt x="11076" y="11706"/>
                    </a:cubicBezTo>
                    <a:cubicBezTo>
                      <a:pt x="11099" y="11684"/>
                      <a:pt x="11118" y="11675"/>
                      <a:pt x="11134" y="11675"/>
                    </a:cubicBezTo>
                    <a:cubicBezTo>
                      <a:pt x="11174" y="11675"/>
                      <a:pt x="11199" y="11726"/>
                      <a:pt x="11235" y="11726"/>
                    </a:cubicBezTo>
                    <a:cubicBezTo>
                      <a:pt x="11284" y="11726"/>
                      <a:pt x="11324" y="11607"/>
                      <a:pt x="11275" y="11567"/>
                    </a:cubicBezTo>
                    <a:cubicBezTo>
                      <a:pt x="11221" y="11541"/>
                      <a:pt x="11247" y="11506"/>
                      <a:pt x="11282" y="11506"/>
                    </a:cubicBezTo>
                    <a:cubicBezTo>
                      <a:pt x="11286" y="11506"/>
                      <a:pt x="11290" y="11507"/>
                      <a:pt x="11294" y="11508"/>
                    </a:cubicBezTo>
                    <a:cubicBezTo>
                      <a:pt x="11303" y="11514"/>
                      <a:pt x="11318" y="11517"/>
                      <a:pt x="11333" y="11517"/>
                    </a:cubicBezTo>
                    <a:cubicBezTo>
                      <a:pt x="11367" y="11517"/>
                      <a:pt x="11404" y="11500"/>
                      <a:pt x="11384" y="11458"/>
                    </a:cubicBezTo>
                    <a:cubicBezTo>
                      <a:pt x="11344" y="11379"/>
                      <a:pt x="11443" y="11349"/>
                      <a:pt x="11453" y="11329"/>
                    </a:cubicBezTo>
                    <a:cubicBezTo>
                      <a:pt x="11453" y="11319"/>
                      <a:pt x="11443" y="11310"/>
                      <a:pt x="11443" y="11300"/>
                    </a:cubicBezTo>
                    <a:cubicBezTo>
                      <a:pt x="11423" y="11280"/>
                      <a:pt x="11403" y="11260"/>
                      <a:pt x="11384" y="11260"/>
                    </a:cubicBezTo>
                    <a:cubicBezTo>
                      <a:pt x="11381" y="11261"/>
                      <a:pt x="11377" y="11261"/>
                      <a:pt x="11374" y="11261"/>
                    </a:cubicBezTo>
                    <a:cubicBezTo>
                      <a:pt x="11341" y="11261"/>
                      <a:pt x="11314" y="11219"/>
                      <a:pt x="11352" y="11219"/>
                    </a:cubicBezTo>
                    <a:cubicBezTo>
                      <a:pt x="11355" y="11219"/>
                      <a:pt x="11359" y="11220"/>
                      <a:pt x="11364" y="11220"/>
                    </a:cubicBezTo>
                    <a:cubicBezTo>
                      <a:pt x="11405" y="11226"/>
                      <a:pt x="11429" y="11242"/>
                      <a:pt x="11443" y="11242"/>
                    </a:cubicBezTo>
                    <a:cubicBezTo>
                      <a:pt x="11453" y="11242"/>
                      <a:pt x="11459" y="11235"/>
                      <a:pt x="11463" y="11210"/>
                    </a:cubicBezTo>
                    <a:cubicBezTo>
                      <a:pt x="11463" y="11210"/>
                      <a:pt x="11463" y="11210"/>
                      <a:pt x="11463" y="11201"/>
                    </a:cubicBezTo>
                    <a:cubicBezTo>
                      <a:pt x="11463" y="11201"/>
                      <a:pt x="11463" y="11191"/>
                      <a:pt x="11463" y="11191"/>
                    </a:cubicBezTo>
                    <a:cubicBezTo>
                      <a:pt x="11463" y="11121"/>
                      <a:pt x="11453" y="11121"/>
                      <a:pt x="11473" y="11072"/>
                    </a:cubicBezTo>
                    <a:cubicBezTo>
                      <a:pt x="11495" y="11034"/>
                      <a:pt x="11523" y="10835"/>
                      <a:pt x="11536" y="10835"/>
                    </a:cubicBezTo>
                    <a:cubicBezTo>
                      <a:pt x="11540" y="10835"/>
                      <a:pt x="11542" y="10856"/>
                      <a:pt x="11542" y="10913"/>
                    </a:cubicBezTo>
                    <a:lnTo>
                      <a:pt x="11542" y="10754"/>
                    </a:lnTo>
                    <a:cubicBezTo>
                      <a:pt x="11542" y="10706"/>
                      <a:pt x="11543" y="10687"/>
                      <a:pt x="11545" y="10687"/>
                    </a:cubicBezTo>
                    <a:close/>
                    <a:moveTo>
                      <a:pt x="10759" y="15276"/>
                    </a:moveTo>
                    <a:cubicBezTo>
                      <a:pt x="10749" y="15305"/>
                      <a:pt x="10729" y="15345"/>
                      <a:pt x="10719" y="15375"/>
                    </a:cubicBezTo>
                    <a:cubicBezTo>
                      <a:pt x="10709" y="15315"/>
                      <a:pt x="10699" y="15276"/>
                      <a:pt x="10759" y="15276"/>
                    </a:cubicBezTo>
                    <a:close/>
                    <a:moveTo>
                      <a:pt x="10848" y="15405"/>
                    </a:moveTo>
                    <a:cubicBezTo>
                      <a:pt x="10848" y="15405"/>
                      <a:pt x="10858" y="15415"/>
                      <a:pt x="10858" y="15415"/>
                    </a:cubicBezTo>
                    <a:cubicBezTo>
                      <a:pt x="10854" y="15419"/>
                      <a:pt x="10852" y="15421"/>
                      <a:pt x="10850" y="15421"/>
                    </a:cubicBezTo>
                    <a:cubicBezTo>
                      <a:pt x="10848" y="15421"/>
                      <a:pt x="10848" y="15416"/>
                      <a:pt x="10848" y="15405"/>
                    </a:cubicBezTo>
                    <a:close/>
                    <a:moveTo>
                      <a:pt x="15663" y="12792"/>
                    </a:moveTo>
                    <a:cubicBezTo>
                      <a:pt x="15666" y="12792"/>
                      <a:pt x="15667" y="12822"/>
                      <a:pt x="15667" y="12896"/>
                    </a:cubicBezTo>
                    <a:lnTo>
                      <a:pt x="15667" y="13114"/>
                    </a:lnTo>
                    <a:cubicBezTo>
                      <a:pt x="15667" y="13038"/>
                      <a:pt x="15671" y="13008"/>
                      <a:pt x="15678" y="13008"/>
                    </a:cubicBezTo>
                    <a:cubicBezTo>
                      <a:pt x="15699" y="13008"/>
                      <a:pt x="15746" y="13302"/>
                      <a:pt x="15776" y="13362"/>
                    </a:cubicBezTo>
                    <a:cubicBezTo>
                      <a:pt x="15806" y="13431"/>
                      <a:pt x="15786" y="13431"/>
                      <a:pt x="15796" y="13550"/>
                    </a:cubicBezTo>
                    <a:cubicBezTo>
                      <a:pt x="15800" y="13602"/>
                      <a:pt x="15806" y="13618"/>
                      <a:pt x="15821" y="13618"/>
                    </a:cubicBezTo>
                    <a:cubicBezTo>
                      <a:pt x="15840" y="13618"/>
                      <a:pt x="15873" y="13591"/>
                      <a:pt x="15935" y="13580"/>
                    </a:cubicBezTo>
                    <a:cubicBezTo>
                      <a:pt x="15941" y="13580"/>
                      <a:pt x="15947" y="13579"/>
                      <a:pt x="15953" y="13579"/>
                    </a:cubicBezTo>
                    <a:cubicBezTo>
                      <a:pt x="16026" y="13579"/>
                      <a:pt x="15970" y="13640"/>
                      <a:pt x="15915" y="13640"/>
                    </a:cubicBezTo>
                    <a:cubicBezTo>
                      <a:pt x="15912" y="13639"/>
                      <a:pt x="15909" y="13639"/>
                      <a:pt x="15906" y="13639"/>
                    </a:cubicBezTo>
                    <a:cubicBezTo>
                      <a:pt x="15849" y="13639"/>
                      <a:pt x="15796" y="13720"/>
                      <a:pt x="15806" y="13739"/>
                    </a:cubicBezTo>
                    <a:cubicBezTo>
                      <a:pt x="15826" y="13769"/>
                      <a:pt x="15965" y="13808"/>
                      <a:pt x="15915" y="13927"/>
                    </a:cubicBezTo>
                    <a:cubicBezTo>
                      <a:pt x="15881" y="13996"/>
                      <a:pt x="15927" y="14017"/>
                      <a:pt x="15978" y="14017"/>
                    </a:cubicBezTo>
                    <a:cubicBezTo>
                      <a:pt x="16001" y="14017"/>
                      <a:pt x="16025" y="14013"/>
                      <a:pt x="16044" y="14007"/>
                    </a:cubicBezTo>
                    <a:lnTo>
                      <a:pt x="16044" y="14007"/>
                    </a:lnTo>
                    <a:cubicBezTo>
                      <a:pt x="15994" y="14126"/>
                      <a:pt x="15935" y="14403"/>
                      <a:pt x="15895" y="14473"/>
                    </a:cubicBezTo>
                    <a:cubicBezTo>
                      <a:pt x="15826" y="14592"/>
                      <a:pt x="15865" y="14582"/>
                      <a:pt x="15846" y="14760"/>
                    </a:cubicBezTo>
                    <a:cubicBezTo>
                      <a:pt x="15837" y="14837"/>
                      <a:pt x="15823" y="14861"/>
                      <a:pt x="15792" y="14861"/>
                    </a:cubicBezTo>
                    <a:cubicBezTo>
                      <a:pt x="15753" y="14861"/>
                      <a:pt x="15686" y="14821"/>
                      <a:pt x="15568" y="14810"/>
                    </a:cubicBezTo>
                    <a:cubicBezTo>
                      <a:pt x="15546" y="14806"/>
                      <a:pt x="15528" y="14805"/>
                      <a:pt x="15513" y="14805"/>
                    </a:cubicBezTo>
                    <a:cubicBezTo>
                      <a:pt x="15401" y="14805"/>
                      <a:pt x="15493" y="14890"/>
                      <a:pt x="15593" y="14890"/>
                    </a:cubicBezTo>
                    <a:cubicBezTo>
                      <a:pt x="15598" y="14890"/>
                      <a:pt x="15603" y="14889"/>
                      <a:pt x="15608" y="14889"/>
                    </a:cubicBezTo>
                    <a:cubicBezTo>
                      <a:pt x="15612" y="14889"/>
                      <a:pt x="15616" y="14888"/>
                      <a:pt x="15621" y="14888"/>
                    </a:cubicBezTo>
                    <a:cubicBezTo>
                      <a:pt x="15734" y="14888"/>
                      <a:pt x="15835" y="15009"/>
                      <a:pt x="15816" y="15048"/>
                    </a:cubicBezTo>
                    <a:cubicBezTo>
                      <a:pt x="15786" y="15077"/>
                      <a:pt x="15498" y="15137"/>
                      <a:pt x="15608" y="15315"/>
                    </a:cubicBezTo>
                    <a:cubicBezTo>
                      <a:pt x="15669" y="15418"/>
                      <a:pt x="15570" y="15450"/>
                      <a:pt x="15470" y="15450"/>
                    </a:cubicBezTo>
                    <a:cubicBezTo>
                      <a:pt x="15425" y="15450"/>
                      <a:pt x="15380" y="15444"/>
                      <a:pt x="15350" y="15434"/>
                    </a:cubicBezTo>
                    <a:lnTo>
                      <a:pt x="15340" y="15434"/>
                    </a:lnTo>
                    <a:cubicBezTo>
                      <a:pt x="15409" y="15385"/>
                      <a:pt x="15479" y="15335"/>
                      <a:pt x="15389" y="15276"/>
                    </a:cubicBezTo>
                    <a:cubicBezTo>
                      <a:pt x="15296" y="15216"/>
                      <a:pt x="15252" y="15182"/>
                      <a:pt x="15215" y="15182"/>
                    </a:cubicBezTo>
                    <a:cubicBezTo>
                      <a:pt x="15197" y="15182"/>
                      <a:pt x="15181" y="15190"/>
                      <a:pt x="15161" y="15206"/>
                    </a:cubicBezTo>
                    <a:cubicBezTo>
                      <a:pt x="15142" y="15223"/>
                      <a:pt x="15114" y="15232"/>
                      <a:pt x="15085" y="15232"/>
                    </a:cubicBezTo>
                    <a:cubicBezTo>
                      <a:pt x="15027" y="15232"/>
                      <a:pt x="14963" y="15196"/>
                      <a:pt x="14943" y="15117"/>
                    </a:cubicBezTo>
                    <a:cubicBezTo>
                      <a:pt x="14936" y="15092"/>
                      <a:pt x="14926" y="15083"/>
                      <a:pt x="14915" y="15083"/>
                    </a:cubicBezTo>
                    <a:cubicBezTo>
                      <a:pt x="14890" y="15083"/>
                      <a:pt x="14861" y="15127"/>
                      <a:pt x="14851" y="15127"/>
                    </a:cubicBezTo>
                    <a:cubicBezTo>
                      <a:pt x="14847" y="15127"/>
                      <a:pt x="14847" y="15117"/>
                      <a:pt x="14854" y="15087"/>
                    </a:cubicBezTo>
                    <a:cubicBezTo>
                      <a:pt x="14874" y="15008"/>
                      <a:pt x="14907" y="14964"/>
                      <a:pt x="14944" y="14964"/>
                    </a:cubicBezTo>
                    <a:cubicBezTo>
                      <a:pt x="14963" y="14964"/>
                      <a:pt x="14983" y="14975"/>
                      <a:pt x="15003" y="14998"/>
                    </a:cubicBezTo>
                    <a:cubicBezTo>
                      <a:pt x="15019" y="15017"/>
                      <a:pt x="15038" y="15025"/>
                      <a:pt x="15055" y="15025"/>
                    </a:cubicBezTo>
                    <a:cubicBezTo>
                      <a:pt x="15112" y="15025"/>
                      <a:pt x="15164" y="14942"/>
                      <a:pt x="15142" y="14859"/>
                    </a:cubicBezTo>
                    <a:cubicBezTo>
                      <a:pt x="15120" y="14788"/>
                      <a:pt x="15023" y="14728"/>
                      <a:pt x="15034" y="14728"/>
                    </a:cubicBezTo>
                    <a:cubicBezTo>
                      <a:pt x="15039" y="14728"/>
                      <a:pt x="15061" y="14737"/>
                      <a:pt x="15112" y="14760"/>
                    </a:cubicBezTo>
                    <a:cubicBezTo>
                      <a:pt x="15300" y="14839"/>
                      <a:pt x="15251" y="14820"/>
                      <a:pt x="15221" y="14909"/>
                    </a:cubicBezTo>
                    <a:cubicBezTo>
                      <a:pt x="15210" y="14959"/>
                      <a:pt x="15265" y="15016"/>
                      <a:pt x="15312" y="15016"/>
                    </a:cubicBezTo>
                    <a:cubicBezTo>
                      <a:pt x="15348" y="15016"/>
                      <a:pt x="15378" y="14983"/>
                      <a:pt x="15370" y="14889"/>
                    </a:cubicBezTo>
                    <a:cubicBezTo>
                      <a:pt x="15340" y="14671"/>
                      <a:pt x="15449" y="14512"/>
                      <a:pt x="15320" y="14512"/>
                    </a:cubicBezTo>
                    <a:cubicBezTo>
                      <a:pt x="15233" y="14519"/>
                      <a:pt x="15232" y="14561"/>
                      <a:pt x="15222" y="14561"/>
                    </a:cubicBezTo>
                    <a:cubicBezTo>
                      <a:pt x="15217" y="14561"/>
                      <a:pt x="15211" y="14551"/>
                      <a:pt x="15191" y="14522"/>
                    </a:cubicBezTo>
                    <a:cubicBezTo>
                      <a:pt x="15132" y="14423"/>
                      <a:pt x="14894" y="14492"/>
                      <a:pt x="15003" y="14373"/>
                    </a:cubicBezTo>
                    <a:cubicBezTo>
                      <a:pt x="15085" y="14283"/>
                      <a:pt x="15122" y="14210"/>
                      <a:pt x="15161" y="14210"/>
                    </a:cubicBezTo>
                    <a:cubicBezTo>
                      <a:pt x="15174" y="14210"/>
                      <a:pt x="15187" y="14218"/>
                      <a:pt x="15201" y="14235"/>
                    </a:cubicBezTo>
                    <a:cubicBezTo>
                      <a:pt x="15252" y="14289"/>
                      <a:pt x="15300" y="14308"/>
                      <a:pt x="15337" y="14308"/>
                    </a:cubicBezTo>
                    <a:cubicBezTo>
                      <a:pt x="15408" y="14308"/>
                      <a:pt x="15442" y="14237"/>
                      <a:pt x="15389" y="14205"/>
                    </a:cubicBezTo>
                    <a:cubicBezTo>
                      <a:pt x="15314" y="14157"/>
                      <a:pt x="15238" y="13956"/>
                      <a:pt x="15275" y="13956"/>
                    </a:cubicBezTo>
                    <a:cubicBezTo>
                      <a:pt x="15276" y="13956"/>
                      <a:pt x="15278" y="13956"/>
                      <a:pt x="15280" y="13957"/>
                    </a:cubicBezTo>
                    <a:cubicBezTo>
                      <a:pt x="15289" y="13960"/>
                      <a:pt x="15300" y="13962"/>
                      <a:pt x="15312" y="13962"/>
                    </a:cubicBezTo>
                    <a:cubicBezTo>
                      <a:pt x="15371" y="13962"/>
                      <a:pt x="15462" y="13924"/>
                      <a:pt x="15479" y="13858"/>
                    </a:cubicBezTo>
                    <a:cubicBezTo>
                      <a:pt x="15484" y="13823"/>
                      <a:pt x="15491" y="13818"/>
                      <a:pt x="15498" y="13818"/>
                    </a:cubicBezTo>
                    <a:cubicBezTo>
                      <a:pt x="15501" y="13818"/>
                      <a:pt x="15504" y="13819"/>
                      <a:pt x="15507" y="13819"/>
                    </a:cubicBezTo>
                    <a:cubicBezTo>
                      <a:pt x="15511" y="13819"/>
                      <a:pt x="15515" y="13817"/>
                      <a:pt x="15518" y="13808"/>
                    </a:cubicBezTo>
                    <a:cubicBezTo>
                      <a:pt x="15538" y="13778"/>
                      <a:pt x="15489" y="13610"/>
                      <a:pt x="15429" y="13521"/>
                    </a:cubicBezTo>
                    <a:cubicBezTo>
                      <a:pt x="15398" y="13474"/>
                      <a:pt x="15336" y="13458"/>
                      <a:pt x="15359" y="13458"/>
                    </a:cubicBezTo>
                    <a:cubicBezTo>
                      <a:pt x="15365" y="13458"/>
                      <a:pt x="15378" y="13459"/>
                      <a:pt x="15399" y="13461"/>
                    </a:cubicBezTo>
                    <a:cubicBezTo>
                      <a:pt x="15475" y="13476"/>
                      <a:pt x="15528" y="13590"/>
                      <a:pt x="15553" y="13590"/>
                    </a:cubicBezTo>
                    <a:cubicBezTo>
                      <a:pt x="15560" y="13590"/>
                      <a:pt x="15566" y="13579"/>
                      <a:pt x="15568" y="13550"/>
                    </a:cubicBezTo>
                    <a:cubicBezTo>
                      <a:pt x="15578" y="13431"/>
                      <a:pt x="15578" y="13273"/>
                      <a:pt x="15608" y="13193"/>
                    </a:cubicBezTo>
                    <a:cubicBezTo>
                      <a:pt x="15631" y="13132"/>
                      <a:pt x="15654" y="12792"/>
                      <a:pt x="15663" y="12792"/>
                    </a:cubicBezTo>
                    <a:close/>
                    <a:moveTo>
                      <a:pt x="11192" y="15393"/>
                    </a:moveTo>
                    <a:cubicBezTo>
                      <a:pt x="11295" y="15393"/>
                      <a:pt x="11236" y="15507"/>
                      <a:pt x="11245" y="15553"/>
                    </a:cubicBezTo>
                    <a:cubicBezTo>
                      <a:pt x="11245" y="15573"/>
                      <a:pt x="11195" y="15583"/>
                      <a:pt x="11096" y="15613"/>
                    </a:cubicBezTo>
                    <a:cubicBezTo>
                      <a:pt x="11084" y="15583"/>
                      <a:pt x="11065" y="15564"/>
                      <a:pt x="11044" y="15564"/>
                    </a:cubicBezTo>
                    <a:cubicBezTo>
                      <a:pt x="11029" y="15564"/>
                      <a:pt x="11013" y="15573"/>
                      <a:pt x="10997" y="15593"/>
                    </a:cubicBezTo>
                    <a:cubicBezTo>
                      <a:pt x="10986" y="15604"/>
                      <a:pt x="10974" y="15608"/>
                      <a:pt x="10963" y="15608"/>
                    </a:cubicBezTo>
                    <a:cubicBezTo>
                      <a:pt x="10921" y="15608"/>
                      <a:pt x="10882" y="15548"/>
                      <a:pt x="10898" y="15494"/>
                    </a:cubicBezTo>
                    <a:cubicBezTo>
                      <a:pt x="10898" y="15494"/>
                      <a:pt x="10898" y="15484"/>
                      <a:pt x="10908" y="15474"/>
                    </a:cubicBezTo>
                    <a:cubicBezTo>
                      <a:pt x="10937" y="15474"/>
                      <a:pt x="10947" y="15474"/>
                      <a:pt x="10987" y="15494"/>
                    </a:cubicBezTo>
                    <a:cubicBezTo>
                      <a:pt x="10999" y="15496"/>
                      <a:pt x="11011" y="15497"/>
                      <a:pt x="11022" y="15497"/>
                    </a:cubicBezTo>
                    <a:cubicBezTo>
                      <a:pt x="11068" y="15497"/>
                      <a:pt x="11106" y="15484"/>
                      <a:pt x="11106" y="15484"/>
                    </a:cubicBezTo>
                    <a:cubicBezTo>
                      <a:pt x="11106" y="15484"/>
                      <a:pt x="11116" y="15464"/>
                      <a:pt x="11136" y="15444"/>
                    </a:cubicBezTo>
                    <a:cubicBezTo>
                      <a:pt x="11126" y="15434"/>
                      <a:pt x="11126" y="15415"/>
                      <a:pt x="11116" y="15405"/>
                    </a:cubicBezTo>
                    <a:cubicBezTo>
                      <a:pt x="11136" y="15405"/>
                      <a:pt x="11146" y="15395"/>
                      <a:pt x="11165" y="15395"/>
                    </a:cubicBezTo>
                    <a:cubicBezTo>
                      <a:pt x="11175" y="15393"/>
                      <a:pt x="11184" y="15393"/>
                      <a:pt x="11192" y="15393"/>
                    </a:cubicBezTo>
                    <a:close/>
                    <a:moveTo>
                      <a:pt x="14447" y="15444"/>
                    </a:moveTo>
                    <a:cubicBezTo>
                      <a:pt x="14467" y="15454"/>
                      <a:pt x="14487" y="15454"/>
                      <a:pt x="14517" y="15454"/>
                    </a:cubicBezTo>
                    <a:cubicBezTo>
                      <a:pt x="14537" y="15464"/>
                      <a:pt x="14557" y="15484"/>
                      <a:pt x="14576" y="15504"/>
                    </a:cubicBezTo>
                    <a:cubicBezTo>
                      <a:pt x="14547" y="15533"/>
                      <a:pt x="14487" y="15573"/>
                      <a:pt x="14447" y="15633"/>
                    </a:cubicBezTo>
                    <a:cubicBezTo>
                      <a:pt x="14438" y="15643"/>
                      <a:pt x="14438" y="15652"/>
                      <a:pt x="14428" y="15662"/>
                    </a:cubicBezTo>
                    <a:cubicBezTo>
                      <a:pt x="14398" y="15583"/>
                      <a:pt x="14408" y="15474"/>
                      <a:pt x="14447" y="15444"/>
                    </a:cubicBezTo>
                    <a:close/>
                    <a:moveTo>
                      <a:pt x="10838" y="15702"/>
                    </a:moveTo>
                    <a:cubicBezTo>
                      <a:pt x="10818" y="15712"/>
                      <a:pt x="10789" y="15722"/>
                      <a:pt x="10769" y="15742"/>
                    </a:cubicBezTo>
                    <a:cubicBezTo>
                      <a:pt x="10729" y="15762"/>
                      <a:pt x="10699" y="15781"/>
                      <a:pt x="10680" y="15791"/>
                    </a:cubicBezTo>
                    <a:cubicBezTo>
                      <a:pt x="10690" y="15781"/>
                      <a:pt x="10690" y="15771"/>
                      <a:pt x="10709" y="15762"/>
                    </a:cubicBezTo>
                    <a:cubicBezTo>
                      <a:pt x="10779" y="15732"/>
                      <a:pt x="10809" y="15702"/>
                      <a:pt x="10838" y="15702"/>
                    </a:cubicBezTo>
                    <a:close/>
                    <a:moveTo>
                      <a:pt x="15155" y="15508"/>
                    </a:moveTo>
                    <a:cubicBezTo>
                      <a:pt x="15178" y="15508"/>
                      <a:pt x="15200" y="15514"/>
                      <a:pt x="15221" y="15514"/>
                    </a:cubicBezTo>
                    <a:cubicBezTo>
                      <a:pt x="15231" y="15533"/>
                      <a:pt x="15251" y="15543"/>
                      <a:pt x="15280" y="15563"/>
                    </a:cubicBezTo>
                    <a:cubicBezTo>
                      <a:pt x="15439" y="15643"/>
                      <a:pt x="15320" y="15900"/>
                      <a:pt x="15171" y="15900"/>
                    </a:cubicBezTo>
                    <a:cubicBezTo>
                      <a:pt x="15065" y="15900"/>
                      <a:pt x="14985" y="15795"/>
                      <a:pt x="14868" y="15795"/>
                    </a:cubicBezTo>
                    <a:cubicBezTo>
                      <a:pt x="14821" y="15795"/>
                      <a:pt x="14768" y="15812"/>
                      <a:pt x="14705" y="15861"/>
                    </a:cubicBezTo>
                    <a:cubicBezTo>
                      <a:pt x="14776" y="15758"/>
                      <a:pt x="14828" y="15687"/>
                      <a:pt x="14867" y="15687"/>
                    </a:cubicBezTo>
                    <a:cubicBezTo>
                      <a:pt x="14877" y="15687"/>
                      <a:pt x="14886" y="15692"/>
                      <a:pt x="14894" y="15702"/>
                    </a:cubicBezTo>
                    <a:cubicBezTo>
                      <a:pt x="14903" y="15711"/>
                      <a:pt x="14910" y="15715"/>
                      <a:pt x="14915" y="15715"/>
                    </a:cubicBezTo>
                    <a:cubicBezTo>
                      <a:pt x="14941" y="15715"/>
                      <a:pt x="14945" y="15636"/>
                      <a:pt x="15042" y="15563"/>
                    </a:cubicBezTo>
                    <a:cubicBezTo>
                      <a:pt x="15088" y="15518"/>
                      <a:pt x="15123" y="15508"/>
                      <a:pt x="15155" y="15508"/>
                    </a:cubicBezTo>
                    <a:close/>
                    <a:moveTo>
                      <a:pt x="19498" y="15350"/>
                    </a:moveTo>
                    <a:cubicBezTo>
                      <a:pt x="19509" y="15350"/>
                      <a:pt x="19518" y="15352"/>
                      <a:pt x="19524" y="15355"/>
                    </a:cubicBezTo>
                    <a:cubicBezTo>
                      <a:pt x="19524" y="15365"/>
                      <a:pt x="19524" y="15385"/>
                      <a:pt x="19514" y="15395"/>
                    </a:cubicBezTo>
                    <a:cubicBezTo>
                      <a:pt x="19504" y="15415"/>
                      <a:pt x="19494" y="15444"/>
                      <a:pt x="19465" y="15484"/>
                    </a:cubicBezTo>
                    <a:cubicBezTo>
                      <a:pt x="19419" y="15581"/>
                      <a:pt x="19429" y="15602"/>
                      <a:pt x="19450" y="15602"/>
                    </a:cubicBezTo>
                    <a:cubicBezTo>
                      <a:pt x="19460" y="15602"/>
                      <a:pt x="19474" y="15596"/>
                      <a:pt x="19484" y="15593"/>
                    </a:cubicBezTo>
                    <a:cubicBezTo>
                      <a:pt x="19494" y="15583"/>
                      <a:pt x="19544" y="15524"/>
                      <a:pt x="19603" y="15484"/>
                    </a:cubicBezTo>
                    <a:cubicBezTo>
                      <a:pt x="19603" y="15494"/>
                      <a:pt x="19603" y="15514"/>
                      <a:pt x="19613" y="15533"/>
                    </a:cubicBezTo>
                    <a:cubicBezTo>
                      <a:pt x="19594" y="15543"/>
                      <a:pt x="19584" y="15553"/>
                      <a:pt x="19574" y="15563"/>
                    </a:cubicBezTo>
                    <a:cubicBezTo>
                      <a:pt x="19574" y="15563"/>
                      <a:pt x="19574" y="15573"/>
                      <a:pt x="19564" y="15573"/>
                    </a:cubicBezTo>
                    <a:cubicBezTo>
                      <a:pt x="19564" y="15573"/>
                      <a:pt x="19564" y="15573"/>
                      <a:pt x="19564" y="15583"/>
                    </a:cubicBezTo>
                    <a:cubicBezTo>
                      <a:pt x="19517" y="15630"/>
                      <a:pt x="19519" y="15646"/>
                      <a:pt x="19537" y="15646"/>
                    </a:cubicBezTo>
                    <a:cubicBezTo>
                      <a:pt x="19542" y="15646"/>
                      <a:pt x="19547" y="15645"/>
                      <a:pt x="19554" y="15643"/>
                    </a:cubicBezTo>
                    <a:cubicBezTo>
                      <a:pt x="19574" y="15643"/>
                      <a:pt x="19603" y="15633"/>
                      <a:pt x="19623" y="15623"/>
                    </a:cubicBezTo>
                    <a:cubicBezTo>
                      <a:pt x="19623" y="15633"/>
                      <a:pt x="19623" y="15633"/>
                      <a:pt x="19623" y="15633"/>
                    </a:cubicBezTo>
                    <a:cubicBezTo>
                      <a:pt x="19623" y="15643"/>
                      <a:pt x="19623" y="15652"/>
                      <a:pt x="19623" y="15662"/>
                    </a:cubicBezTo>
                    <a:cubicBezTo>
                      <a:pt x="19613" y="15672"/>
                      <a:pt x="19603" y="15682"/>
                      <a:pt x="19594" y="15702"/>
                    </a:cubicBezTo>
                    <a:cubicBezTo>
                      <a:pt x="19584" y="15692"/>
                      <a:pt x="19574" y="15692"/>
                      <a:pt x="19554" y="15692"/>
                    </a:cubicBezTo>
                    <a:cubicBezTo>
                      <a:pt x="19534" y="15682"/>
                      <a:pt x="19504" y="15682"/>
                      <a:pt x="19484" y="15682"/>
                    </a:cubicBezTo>
                    <a:cubicBezTo>
                      <a:pt x="19435" y="15692"/>
                      <a:pt x="19445" y="15801"/>
                      <a:pt x="19405" y="15900"/>
                    </a:cubicBezTo>
                    <a:cubicBezTo>
                      <a:pt x="19405" y="15910"/>
                      <a:pt x="19395" y="15910"/>
                      <a:pt x="19395" y="15920"/>
                    </a:cubicBezTo>
                    <a:cubicBezTo>
                      <a:pt x="19385" y="15890"/>
                      <a:pt x="19375" y="15851"/>
                      <a:pt x="19385" y="15791"/>
                    </a:cubicBezTo>
                    <a:cubicBezTo>
                      <a:pt x="19395" y="15613"/>
                      <a:pt x="19385" y="15464"/>
                      <a:pt x="19415" y="15385"/>
                    </a:cubicBezTo>
                    <a:lnTo>
                      <a:pt x="19425" y="15385"/>
                    </a:lnTo>
                    <a:cubicBezTo>
                      <a:pt x="19451" y="15358"/>
                      <a:pt x="19478" y="15350"/>
                      <a:pt x="19498" y="15350"/>
                    </a:cubicBezTo>
                    <a:close/>
                    <a:moveTo>
                      <a:pt x="19554" y="15910"/>
                    </a:moveTo>
                    <a:cubicBezTo>
                      <a:pt x="19544" y="15920"/>
                      <a:pt x="19534" y="15930"/>
                      <a:pt x="19524" y="15940"/>
                    </a:cubicBezTo>
                    <a:cubicBezTo>
                      <a:pt x="19504" y="15950"/>
                      <a:pt x="19484" y="15960"/>
                      <a:pt x="19465" y="15960"/>
                    </a:cubicBezTo>
                    <a:cubicBezTo>
                      <a:pt x="19475" y="15950"/>
                      <a:pt x="19484" y="15940"/>
                      <a:pt x="19504" y="15930"/>
                    </a:cubicBezTo>
                    <a:cubicBezTo>
                      <a:pt x="19514" y="15930"/>
                      <a:pt x="19524" y="15920"/>
                      <a:pt x="19534" y="15920"/>
                    </a:cubicBezTo>
                    <a:cubicBezTo>
                      <a:pt x="19544" y="15910"/>
                      <a:pt x="19544" y="15910"/>
                      <a:pt x="19554" y="15910"/>
                    </a:cubicBezTo>
                    <a:close/>
                    <a:moveTo>
                      <a:pt x="14646" y="15960"/>
                    </a:moveTo>
                    <a:cubicBezTo>
                      <a:pt x="14656" y="15970"/>
                      <a:pt x="14695" y="15970"/>
                      <a:pt x="14745" y="15970"/>
                    </a:cubicBezTo>
                    <a:cubicBezTo>
                      <a:pt x="14745" y="15970"/>
                      <a:pt x="14745" y="15980"/>
                      <a:pt x="14745" y="15980"/>
                    </a:cubicBezTo>
                    <a:cubicBezTo>
                      <a:pt x="14730" y="16009"/>
                      <a:pt x="14693" y="16029"/>
                      <a:pt x="14666" y="16029"/>
                    </a:cubicBezTo>
                    <a:cubicBezTo>
                      <a:pt x="14638" y="16029"/>
                      <a:pt x="14621" y="16009"/>
                      <a:pt x="14646" y="15960"/>
                    </a:cubicBezTo>
                    <a:close/>
                    <a:moveTo>
                      <a:pt x="13839" y="15348"/>
                    </a:moveTo>
                    <a:cubicBezTo>
                      <a:pt x="13855" y="15348"/>
                      <a:pt x="13872" y="15350"/>
                      <a:pt x="13892" y="15355"/>
                    </a:cubicBezTo>
                    <a:cubicBezTo>
                      <a:pt x="13912" y="15365"/>
                      <a:pt x="13922" y="15365"/>
                      <a:pt x="13932" y="15375"/>
                    </a:cubicBezTo>
                    <a:cubicBezTo>
                      <a:pt x="13922" y="15385"/>
                      <a:pt x="13922" y="15395"/>
                      <a:pt x="13912" y="15405"/>
                    </a:cubicBezTo>
                    <a:cubicBezTo>
                      <a:pt x="13853" y="15583"/>
                      <a:pt x="13872" y="15573"/>
                      <a:pt x="13922" y="15672"/>
                    </a:cubicBezTo>
                    <a:cubicBezTo>
                      <a:pt x="13930" y="15687"/>
                      <a:pt x="13939" y="15694"/>
                      <a:pt x="13949" y="15694"/>
                    </a:cubicBezTo>
                    <a:cubicBezTo>
                      <a:pt x="13993" y="15694"/>
                      <a:pt x="14043" y="15537"/>
                      <a:pt x="14051" y="15454"/>
                    </a:cubicBezTo>
                    <a:cubicBezTo>
                      <a:pt x="14081" y="15494"/>
                      <a:pt x="14110" y="15533"/>
                      <a:pt x="14170" y="15603"/>
                    </a:cubicBezTo>
                    <a:cubicBezTo>
                      <a:pt x="14180" y="15633"/>
                      <a:pt x="14200" y="15643"/>
                      <a:pt x="14219" y="15662"/>
                    </a:cubicBezTo>
                    <a:cubicBezTo>
                      <a:pt x="14219" y="15672"/>
                      <a:pt x="14219" y="15682"/>
                      <a:pt x="14219" y="15682"/>
                    </a:cubicBezTo>
                    <a:cubicBezTo>
                      <a:pt x="14210" y="15730"/>
                      <a:pt x="14210" y="15750"/>
                      <a:pt x="14216" y="15750"/>
                    </a:cubicBezTo>
                    <a:cubicBezTo>
                      <a:pt x="14224" y="15750"/>
                      <a:pt x="14239" y="15728"/>
                      <a:pt x="14259" y="15692"/>
                    </a:cubicBezTo>
                    <a:cubicBezTo>
                      <a:pt x="14307" y="15733"/>
                      <a:pt x="14355" y="15755"/>
                      <a:pt x="14390" y="15755"/>
                    </a:cubicBezTo>
                    <a:cubicBezTo>
                      <a:pt x="14405" y="15755"/>
                      <a:pt x="14418" y="15751"/>
                      <a:pt x="14428" y="15742"/>
                    </a:cubicBezTo>
                    <a:cubicBezTo>
                      <a:pt x="14447" y="15742"/>
                      <a:pt x="14467" y="15742"/>
                      <a:pt x="14507" y="15732"/>
                    </a:cubicBezTo>
                    <a:cubicBezTo>
                      <a:pt x="14586" y="15722"/>
                      <a:pt x="14576" y="15682"/>
                      <a:pt x="14685" y="15633"/>
                    </a:cubicBezTo>
                    <a:cubicBezTo>
                      <a:pt x="14715" y="15662"/>
                      <a:pt x="14735" y="15682"/>
                      <a:pt x="14755" y="15692"/>
                    </a:cubicBezTo>
                    <a:cubicBezTo>
                      <a:pt x="14725" y="15771"/>
                      <a:pt x="14656" y="15861"/>
                      <a:pt x="14656" y="15861"/>
                    </a:cubicBezTo>
                    <a:cubicBezTo>
                      <a:pt x="14656" y="15861"/>
                      <a:pt x="14598" y="15882"/>
                      <a:pt x="14532" y="15882"/>
                    </a:cubicBezTo>
                    <a:cubicBezTo>
                      <a:pt x="14508" y="15882"/>
                      <a:pt x="14482" y="15879"/>
                      <a:pt x="14457" y="15871"/>
                    </a:cubicBezTo>
                    <a:cubicBezTo>
                      <a:pt x="14405" y="15855"/>
                      <a:pt x="14375" y="15842"/>
                      <a:pt x="14342" y="15842"/>
                    </a:cubicBezTo>
                    <a:cubicBezTo>
                      <a:pt x="14313" y="15842"/>
                      <a:pt x="14281" y="15852"/>
                      <a:pt x="14229" y="15881"/>
                    </a:cubicBezTo>
                    <a:cubicBezTo>
                      <a:pt x="14120" y="15940"/>
                      <a:pt x="14299" y="16000"/>
                      <a:pt x="14259" y="16029"/>
                    </a:cubicBezTo>
                    <a:cubicBezTo>
                      <a:pt x="14259" y="16039"/>
                      <a:pt x="14249" y="16049"/>
                      <a:pt x="14239" y="16049"/>
                    </a:cubicBezTo>
                    <a:cubicBezTo>
                      <a:pt x="14120" y="15900"/>
                      <a:pt x="14150" y="15752"/>
                      <a:pt x="13962" y="15712"/>
                    </a:cubicBezTo>
                    <a:cubicBezTo>
                      <a:pt x="13773" y="15672"/>
                      <a:pt x="13684" y="15652"/>
                      <a:pt x="13674" y="15593"/>
                    </a:cubicBezTo>
                    <a:cubicBezTo>
                      <a:pt x="13684" y="15583"/>
                      <a:pt x="13684" y="15573"/>
                      <a:pt x="13694" y="15563"/>
                    </a:cubicBezTo>
                    <a:cubicBezTo>
                      <a:pt x="13743" y="15484"/>
                      <a:pt x="13763" y="15434"/>
                      <a:pt x="13793" y="15355"/>
                    </a:cubicBezTo>
                    <a:cubicBezTo>
                      <a:pt x="13808" y="15350"/>
                      <a:pt x="13823" y="15348"/>
                      <a:pt x="13839" y="15348"/>
                    </a:cubicBezTo>
                    <a:close/>
                    <a:moveTo>
                      <a:pt x="14775" y="15980"/>
                    </a:moveTo>
                    <a:cubicBezTo>
                      <a:pt x="14824" y="15980"/>
                      <a:pt x="14874" y="15990"/>
                      <a:pt x="14923" y="16009"/>
                    </a:cubicBezTo>
                    <a:cubicBezTo>
                      <a:pt x="14886" y="16058"/>
                      <a:pt x="14860" y="16074"/>
                      <a:pt x="14839" y="16074"/>
                    </a:cubicBezTo>
                    <a:cubicBezTo>
                      <a:pt x="14822" y="16074"/>
                      <a:pt x="14808" y="16063"/>
                      <a:pt x="14794" y="16049"/>
                    </a:cubicBezTo>
                    <a:cubicBezTo>
                      <a:pt x="14785" y="16029"/>
                      <a:pt x="14775" y="16000"/>
                      <a:pt x="14775" y="15980"/>
                    </a:cubicBezTo>
                    <a:close/>
                    <a:moveTo>
                      <a:pt x="12177" y="15286"/>
                    </a:moveTo>
                    <a:cubicBezTo>
                      <a:pt x="12197" y="15286"/>
                      <a:pt x="12217" y="15286"/>
                      <a:pt x="12226" y="15296"/>
                    </a:cubicBezTo>
                    <a:cubicBezTo>
                      <a:pt x="12246" y="15305"/>
                      <a:pt x="12246" y="15335"/>
                      <a:pt x="12246" y="15375"/>
                    </a:cubicBezTo>
                    <a:cubicBezTo>
                      <a:pt x="12246" y="15385"/>
                      <a:pt x="12246" y="15395"/>
                      <a:pt x="12236" y="15415"/>
                    </a:cubicBezTo>
                    <a:cubicBezTo>
                      <a:pt x="12236" y="15434"/>
                      <a:pt x="12226" y="15464"/>
                      <a:pt x="12217" y="15494"/>
                    </a:cubicBezTo>
                    <a:cubicBezTo>
                      <a:pt x="12207" y="15543"/>
                      <a:pt x="12197" y="15583"/>
                      <a:pt x="12197" y="15603"/>
                    </a:cubicBezTo>
                    <a:cubicBezTo>
                      <a:pt x="12197" y="15662"/>
                      <a:pt x="12217" y="15722"/>
                      <a:pt x="12117" y="15762"/>
                    </a:cubicBezTo>
                    <a:lnTo>
                      <a:pt x="12098" y="15762"/>
                    </a:lnTo>
                    <a:cubicBezTo>
                      <a:pt x="12088" y="15771"/>
                      <a:pt x="12078" y="15771"/>
                      <a:pt x="12078" y="15781"/>
                    </a:cubicBezTo>
                    <a:cubicBezTo>
                      <a:pt x="12058" y="15781"/>
                      <a:pt x="12048" y="15791"/>
                      <a:pt x="12028" y="15791"/>
                    </a:cubicBezTo>
                    <a:cubicBezTo>
                      <a:pt x="11830" y="15831"/>
                      <a:pt x="11889" y="15980"/>
                      <a:pt x="11760" y="16128"/>
                    </a:cubicBezTo>
                    <a:cubicBezTo>
                      <a:pt x="11727" y="16170"/>
                      <a:pt x="11700" y="16187"/>
                      <a:pt x="11675" y="16187"/>
                    </a:cubicBezTo>
                    <a:cubicBezTo>
                      <a:pt x="11608" y="16187"/>
                      <a:pt x="11563" y="16052"/>
                      <a:pt x="11453" y="15950"/>
                    </a:cubicBezTo>
                    <a:cubicBezTo>
                      <a:pt x="11430" y="15927"/>
                      <a:pt x="11410" y="15917"/>
                      <a:pt x="11392" y="15917"/>
                    </a:cubicBezTo>
                    <a:cubicBezTo>
                      <a:pt x="11323" y="15917"/>
                      <a:pt x="11284" y="16058"/>
                      <a:pt x="11245" y="16168"/>
                    </a:cubicBezTo>
                    <a:cubicBezTo>
                      <a:pt x="11179" y="16086"/>
                      <a:pt x="11134" y="16031"/>
                      <a:pt x="11104" y="16031"/>
                    </a:cubicBezTo>
                    <a:cubicBezTo>
                      <a:pt x="11097" y="16031"/>
                      <a:pt x="11091" y="16034"/>
                      <a:pt x="11086" y="16039"/>
                    </a:cubicBezTo>
                    <a:lnTo>
                      <a:pt x="11076" y="16039"/>
                    </a:lnTo>
                    <a:cubicBezTo>
                      <a:pt x="11091" y="16002"/>
                      <a:pt x="11100" y="15965"/>
                      <a:pt x="11079" y="15965"/>
                    </a:cubicBezTo>
                    <a:cubicBezTo>
                      <a:pt x="11072" y="15965"/>
                      <a:pt x="11062" y="15970"/>
                      <a:pt x="11047" y="15980"/>
                    </a:cubicBezTo>
                    <a:cubicBezTo>
                      <a:pt x="11047" y="15990"/>
                      <a:pt x="11027" y="15990"/>
                      <a:pt x="11027" y="16000"/>
                    </a:cubicBezTo>
                    <a:cubicBezTo>
                      <a:pt x="11007" y="15980"/>
                      <a:pt x="10997" y="15970"/>
                      <a:pt x="10967" y="15950"/>
                    </a:cubicBezTo>
                    <a:cubicBezTo>
                      <a:pt x="10967" y="15940"/>
                      <a:pt x="10957" y="15940"/>
                      <a:pt x="10947" y="15940"/>
                    </a:cubicBezTo>
                    <a:cubicBezTo>
                      <a:pt x="10977" y="15900"/>
                      <a:pt x="11017" y="15861"/>
                      <a:pt x="11017" y="15841"/>
                    </a:cubicBezTo>
                    <a:cubicBezTo>
                      <a:pt x="11185" y="15762"/>
                      <a:pt x="11314" y="15881"/>
                      <a:pt x="11463" y="15692"/>
                    </a:cubicBezTo>
                    <a:cubicBezTo>
                      <a:pt x="11543" y="15592"/>
                      <a:pt x="11598" y="15547"/>
                      <a:pt x="11627" y="15547"/>
                    </a:cubicBezTo>
                    <a:cubicBezTo>
                      <a:pt x="11654" y="15547"/>
                      <a:pt x="11656" y="15589"/>
                      <a:pt x="11632" y="15662"/>
                    </a:cubicBezTo>
                    <a:cubicBezTo>
                      <a:pt x="11604" y="15726"/>
                      <a:pt x="11629" y="15759"/>
                      <a:pt x="11678" y="15759"/>
                    </a:cubicBezTo>
                    <a:cubicBezTo>
                      <a:pt x="11735" y="15759"/>
                      <a:pt x="11824" y="15714"/>
                      <a:pt x="11899" y="15623"/>
                    </a:cubicBezTo>
                    <a:cubicBezTo>
                      <a:pt x="11929" y="15583"/>
                      <a:pt x="11949" y="15543"/>
                      <a:pt x="11969" y="15514"/>
                    </a:cubicBezTo>
                    <a:cubicBezTo>
                      <a:pt x="11998" y="15464"/>
                      <a:pt x="12008" y="15424"/>
                      <a:pt x="12028" y="15395"/>
                    </a:cubicBezTo>
                    <a:cubicBezTo>
                      <a:pt x="12038" y="15365"/>
                      <a:pt x="12058" y="15345"/>
                      <a:pt x="12088" y="15325"/>
                    </a:cubicBezTo>
                    <a:cubicBezTo>
                      <a:pt x="12107" y="15315"/>
                      <a:pt x="12127" y="15305"/>
                      <a:pt x="12157" y="15296"/>
                    </a:cubicBezTo>
                    <a:cubicBezTo>
                      <a:pt x="12167" y="15286"/>
                      <a:pt x="12167" y="15286"/>
                      <a:pt x="12177" y="15286"/>
                    </a:cubicBezTo>
                    <a:close/>
                    <a:moveTo>
                      <a:pt x="19594" y="16190"/>
                    </a:moveTo>
                    <a:cubicBezTo>
                      <a:pt x="19606" y="16190"/>
                      <a:pt x="19618" y="16193"/>
                      <a:pt x="19633" y="16198"/>
                    </a:cubicBezTo>
                    <a:cubicBezTo>
                      <a:pt x="19623" y="16208"/>
                      <a:pt x="19623" y="16208"/>
                      <a:pt x="19613" y="16218"/>
                    </a:cubicBezTo>
                    <a:cubicBezTo>
                      <a:pt x="19597" y="16246"/>
                      <a:pt x="19594" y="16256"/>
                      <a:pt x="19600" y="16256"/>
                    </a:cubicBezTo>
                    <a:cubicBezTo>
                      <a:pt x="19608" y="16256"/>
                      <a:pt x="19634" y="16235"/>
                      <a:pt x="19663" y="16218"/>
                    </a:cubicBezTo>
                    <a:cubicBezTo>
                      <a:pt x="19673" y="16228"/>
                      <a:pt x="19683" y="16237"/>
                      <a:pt x="19693" y="16247"/>
                    </a:cubicBezTo>
                    <a:cubicBezTo>
                      <a:pt x="19693" y="16257"/>
                      <a:pt x="19693" y="16267"/>
                      <a:pt x="19693" y="16277"/>
                    </a:cubicBezTo>
                    <a:cubicBezTo>
                      <a:pt x="19693" y="16287"/>
                      <a:pt x="19673" y="16307"/>
                      <a:pt x="19653" y="16337"/>
                    </a:cubicBezTo>
                    <a:cubicBezTo>
                      <a:pt x="19633" y="16317"/>
                      <a:pt x="19613" y="16297"/>
                      <a:pt x="19594" y="16267"/>
                    </a:cubicBezTo>
                    <a:cubicBezTo>
                      <a:pt x="19574" y="16237"/>
                      <a:pt x="19564" y="16208"/>
                      <a:pt x="19554" y="16198"/>
                    </a:cubicBezTo>
                    <a:cubicBezTo>
                      <a:pt x="19569" y="16193"/>
                      <a:pt x="19581" y="16190"/>
                      <a:pt x="19594" y="16190"/>
                    </a:cubicBezTo>
                    <a:close/>
                    <a:moveTo>
                      <a:pt x="19415" y="16277"/>
                    </a:moveTo>
                    <a:cubicBezTo>
                      <a:pt x="19405" y="16287"/>
                      <a:pt x="19435" y="16327"/>
                      <a:pt x="19415" y="16366"/>
                    </a:cubicBezTo>
                    <a:cubicBezTo>
                      <a:pt x="19395" y="16396"/>
                      <a:pt x="19346" y="16406"/>
                      <a:pt x="19296" y="16416"/>
                    </a:cubicBezTo>
                    <a:cubicBezTo>
                      <a:pt x="19286" y="16386"/>
                      <a:pt x="19296" y="16356"/>
                      <a:pt x="19356" y="16317"/>
                    </a:cubicBezTo>
                    <a:cubicBezTo>
                      <a:pt x="19375" y="16297"/>
                      <a:pt x="19395" y="16287"/>
                      <a:pt x="19415" y="16277"/>
                    </a:cubicBezTo>
                    <a:close/>
                    <a:moveTo>
                      <a:pt x="18295" y="16327"/>
                    </a:moveTo>
                    <a:cubicBezTo>
                      <a:pt x="18314" y="16356"/>
                      <a:pt x="18324" y="16386"/>
                      <a:pt x="18344" y="16406"/>
                    </a:cubicBezTo>
                    <a:cubicBezTo>
                      <a:pt x="18323" y="16428"/>
                      <a:pt x="18297" y="16437"/>
                      <a:pt x="18276" y="16437"/>
                    </a:cubicBezTo>
                    <a:cubicBezTo>
                      <a:pt x="18228" y="16437"/>
                      <a:pt x="18200" y="16391"/>
                      <a:pt x="18275" y="16337"/>
                    </a:cubicBezTo>
                    <a:cubicBezTo>
                      <a:pt x="18285" y="16337"/>
                      <a:pt x="18295" y="16327"/>
                      <a:pt x="18295" y="16327"/>
                    </a:cubicBezTo>
                    <a:close/>
                    <a:moveTo>
                      <a:pt x="10987" y="16164"/>
                    </a:moveTo>
                    <a:cubicBezTo>
                      <a:pt x="11000" y="16164"/>
                      <a:pt x="11013" y="16173"/>
                      <a:pt x="11027" y="16198"/>
                    </a:cubicBezTo>
                    <a:cubicBezTo>
                      <a:pt x="11069" y="16264"/>
                      <a:pt x="11100" y="16283"/>
                      <a:pt x="11122" y="16283"/>
                    </a:cubicBezTo>
                    <a:cubicBezTo>
                      <a:pt x="11137" y="16283"/>
                      <a:pt x="11148" y="16275"/>
                      <a:pt x="11156" y="16267"/>
                    </a:cubicBezTo>
                    <a:cubicBezTo>
                      <a:pt x="11170" y="16245"/>
                      <a:pt x="11174" y="16200"/>
                      <a:pt x="11183" y="16200"/>
                    </a:cubicBezTo>
                    <a:cubicBezTo>
                      <a:pt x="11187" y="16200"/>
                      <a:pt x="11190" y="16205"/>
                      <a:pt x="11195" y="16218"/>
                    </a:cubicBezTo>
                    <a:cubicBezTo>
                      <a:pt x="11205" y="16228"/>
                      <a:pt x="11205" y="16237"/>
                      <a:pt x="11215" y="16237"/>
                    </a:cubicBezTo>
                    <a:cubicBezTo>
                      <a:pt x="11215" y="16247"/>
                      <a:pt x="11205" y="16267"/>
                      <a:pt x="11195" y="16277"/>
                    </a:cubicBezTo>
                    <a:cubicBezTo>
                      <a:pt x="11136" y="16347"/>
                      <a:pt x="11056" y="16257"/>
                      <a:pt x="10918" y="16446"/>
                    </a:cubicBezTo>
                    <a:cubicBezTo>
                      <a:pt x="10838" y="16436"/>
                      <a:pt x="10769" y="16416"/>
                      <a:pt x="10809" y="16386"/>
                    </a:cubicBezTo>
                    <a:cubicBezTo>
                      <a:pt x="10868" y="16337"/>
                      <a:pt x="10908" y="16277"/>
                      <a:pt x="10908" y="16277"/>
                    </a:cubicBezTo>
                    <a:cubicBezTo>
                      <a:pt x="10908" y="16277"/>
                      <a:pt x="10943" y="16164"/>
                      <a:pt x="10987" y="16164"/>
                    </a:cubicBezTo>
                    <a:close/>
                    <a:moveTo>
                      <a:pt x="16769" y="16402"/>
                    </a:moveTo>
                    <a:cubicBezTo>
                      <a:pt x="16808" y="16402"/>
                      <a:pt x="16840" y="16413"/>
                      <a:pt x="16877" y="16436"/>
                    </a:cubicBezTo>
                    <a:cubicBezTo>
                      <a:pt x="16837" y="16466"/>
                      <a:pt x="16768" y="16485"/>
                      <a:pt x="16738" y="16505"/>
                    </a:cubicBezTo>
                    <a:cubicBezTo>
                      <a:pt x="16728" y="16515"/>
                      <a:pt x="16718" y="16515"/>
                      <a:pt x="16708" y="16515"/>
                    </a:cubicBezTo>
                    <a:cubicBezTo>
                      <a:pt x="16698" y="16485"/>
                      <a:pt x="16698" y="16446"/>
                      <a:pt x="16688" y="16416"/>
                    </a:cubicBezTo>
                    <a:cubicBezTo>
                      <a:pt x="16698" y="16416"/>
                      <a:pt x="16718" y="16406"/>
                      <a:pt x="16728" y="16406"/>
                    </a:cubicBezTo>
                    <a:cubicBezTo>
                      <a:pt x="16743" y="16404"/>
                      <a:pt x="16756" y="16402"/>
                      <a:pt x="16769" y="16402"/>
                    </a:cubicBezTo>
                    <a:close/>
                    <a:moveTo>
                      <a:pt x="18533" y="16446"/>
                    </a:moveTo>
                    <a:cubicBezTo>
                      <a:pt x="18533" y="16446"/>
                      <a:pt x="18533" y="16446"/>
                      <a:pt x="18542" y="16456"/>
                    </a:cubicBezTo>
                    <a:cubicBezTo>
                      <a:pt x="18552" y="16466"/>
                      <a:pt x="18562" y="16485"/>
                      <a:pt x="18572" y="16495"/>
                    </a:cubicBezTo>
                    <a:cubicBezTo>
                      <a:pt x="18533" y="16525"/>
                      <a:pt x="18493" y="16545"/>
                      <a:pt x="18463" y="16575"/>
                    </a:cubicBezTo>
                    <a:cubicBezTo>
                      <a:pt x="18473" y="16535"/>
                      <a:pt x="18483" y="16485"/>
                      <a:pt x="18493" y="16456"/>
                    </a:cubicBezTo>
                    <a:cubicBezTo>
                      <a:pt x="18503" y="16456"/>
                      <a:pt x="18513" y="16446"/>
                      <a:pt x="18533" y="16446"/>
                    </a:cubicBezTo>
                    <a:close/>
                    <a:moveTo>
                      <a:pt x="19598" y="16627"/>
                    </a:moveTo>
                    <a:cubicBezTo>
                      <a:pt x="19603" y="16627"/>
                      <a:pt x="19608" y="16629"/>
                      <a:pt x="19613" y="16634"/>
                    </a:cubicBezTo>
                    <a:lnTo>
                      <a:pt x="19584" y="16634"/>
                    </a:lnTo>
                    <a:cubicBezTo>
                      <a:pt x="19589" y="16629"/>
                      <a:pt x="19594" y="16627"/>
                      <a:pt x="19598" y="16627"/>
                    </a:cubicBezTo>
                    <a:close/>
                    <a:moveTo>
                      <a:pt x="14590" y="16370"/>
                    </a:moveTo>
                    <a:cubicBezTo>
                      <a:pt x="14614" y="16370"/>
                      <a:pt x="14641" y="16376"/>
                      <a:pt x="14676" y="16386"/>
                    </a:cubicBezTo>
                    <a:cubicBezTo>
                      <a:pt x="14745" y="16396"/>
                      <a:pt x="14814" y="16466"/>
                      <a:pt x="14874" y="16495"/>
                    </a:cubicBezTo>
                    <a:cubicBezTo>
                      <a:pt x="14844" y="16485"/>
                      <a:pt x="14814" y="16475"/>
                      <a:pt x="14775" y="16466"/>
                    </a:cubicBezTo>
                    <a:cubicBezTo>
                      <a:pt x="14710" y="16442"/>
                      <a:pt x="14672" y="16432"/>
                      <a:pt x="14651" y="16432"/>
                    </a:cubicBezTo>
                    <a:cubicBezTo>
                      <a:pt x="14559" y="16432"/>
                      <a:pt x="14853" y="16641"/>
                      <a:pt x="14894" y="16763"/>
                    </a:cubicBezTo>
                    <a:cubicBezTo>
                      <a:pt x="14920" y="16834"/>
                      <a:pt x="14923" y="16874"/>
                      <a:pt x="14895" y="16874"/>
                    </a:cubicBezTo>
                    <a:cubicBezTo>
                      <a:pt x="14891" y="16874"/>
                      <a:pt x="14888" y="16873"/>
                      <a:pt x="14884" y="16872"/>
                    </a:cubicBezTo>
                    <a:cubicBezTo>
                      <a:pt x="14884" y="16872"/>
                      <a:pt x="14884" y="16862"/>
                      <a:pt x="14884" y="16852"/>
                    </a:cubicBezTo>
                    <a:cubicBezTo>
                      <a:pt x="14900" y="16798"/>
                      <a:pt x="14898" y="16765"/>
                      <a:pt x="14883" y="16765"/>
                    </a:cubicBezTo>
                    <a:cubicBezTo>
                      <a:pt x="14869" y="16765"/>
                      <a:pt x="14846" y="16788"/>
                      <a:pt x="14814" y="16842"/>
                    </a:cubicBezTo>
                    <a:cubicBezTo>
                      <a:pt x="14794" y="16822"/>
                      <a:pt x="14775" y="16813"/>
                      <a:pt x="14745" y="16793"/>
                    </a:cubicBezTo>
                    <a:cubicBezTo>
                      <a:pt x="14715" y="16763"/>
                      <a:pt x="14685" y="16753"/>
                      <a:pt x="14666" y="16753"/>
                    </a:cubicBezTo>
                    <a:cubicBezTo>
                      <a:pt x="14666" y="16713"/>
                      <a:pt x="14692" y="16640"/>
                      <a:pt x="14633" y="16640"/>
                    </a:cubicBezTo>
                    <a:cubicBezTo>
                      <a:pt x="14619" y="16640"/>
                      <a:pt x="14601" y="16644"/>
                      <a:pt x="14576" y="16654"/>
                    </a:cubicBezTo>
                    <a:cubicBezTo>
                      <a:pt x="14551" y="16667"/>
                      <a:pt x="14527" y="16672"/>
                      <a:pt x="14506" y="16672"/>
                    </a:cubicBezTo>
                    <a:cubicBezTo>
                      <a:pt x="14462" y="16672"/>
                      <a:pt x="14428" y="16648"/>
                      <a:pt x="14408" y="16614"/>
                    </a:cubicBezTo>
                    <a:cubicBezTo>
                      <a:pt x="14388" y="16585"/>
                      <a:pt x="14388" y="16525"/>
                      <a:pt x="14428" y="16475"/>
                    </a:cubicBezTo>
                    <a:cubicBezTo>
                      <a:pt x="14447" y="16456"/>
                      <a:pt x="14457" y="16446"/>
                      <a:pt x="14467" y="16436"/>
                    </a:cubicBezTo>
                    <a:cubicBezTo>
                      <a:pt x="14513" y="16390"/>
                      <a:pt x="14545" y="16370"/>
                      <a:pt x="14590" y="16370"/>
                    </a:cubicBezTo>
                    <a:close/>
                    <a:moveTo>
                      <a:pt x="15267" y="16217"/>
                    </a:moveTo>
                    <a:cubicBezTo>
                      <a:pt x="15505" y="16217"/>
                      <a:pt x="15440" y="16433"/>
                      <a:pt x="15489" y="16743"/>
                    </a:cubicBezTo>
                    <a:cubicBezTo>
                      <a:pt x="15504" y="16879"/>
                      <a:pt x="15445" y="16927"/>
                      <a:pt x="15376" y="16927"/>
                    </a:cubicBezTo>
                    <a:cubicBezTo>
                      <a:pt x="15314" y="16927"/>
                      <a:pt x="15244" y="16889"/>
                      <a:pt x="15211" y="16842"/>
                    </a:cubicBezTo>
                    <a:cubicBezTo>
                      <a:pt x="15211" y="16832"/>
                      <a:pt x="15211" y="16822"/>
                      <a:pt x="15211" y="16813"/>
                    </a:cubicBezTo>
                    <a:cubicBezTo>
                      <a:pt x="15211" y="16759"/>
                      <a:pt x="15276" y="16558"/>
                      <a:pt x="15214" y="16558"/>
                    </a:cubicBezTo>
                    <a:cubicBezTo>
                      <a:pt x="15208" y="16558"/>
                      <a:pt x="15200" y="16560"/>
                      <a:pt x="15191" y="16565"/>
                    </a:cubicBezTo>
                    <a:cubicBezTo>
                      <a:pt x="15161" y="16575"/>
                      <a:pt x="15151" y="16594"/>
                      <a:pt x="15132" y="16604"/>
                    </a:cubicBezTo>
                    <a:cubicBezTo>
                      <a:pt x="15093" y="16575"/>
                      <a:pt x="15016" y="16546"/>
                      <a:pt x="14920" y="16508"/>
                    </a:cubicBezTo>
                    <a:lnTo>
                      <a:pt x="14920" y="16508"/>
                    </a:lnTo>
                    <a:cubicBezTo>
                      <a:pt x="14923" y="16509"/>
                      <a:pt x="14927" y="16509"/>
                      <a:pt x="14931" y="16509"/>
                    </a:cubicBezTo>
                    <a:cubicBezTo>
                      <a:pt x="14944" y="16509"/>
                      <a:pt x="14956" y="16502"/>
                      <a:pt x="14963" y="16495"/>
                    </a:cubicBezTo>
                    <a:cubicBezTo>
                      <a:pt x="15023" y="16436"/>
                      <a:pt x="14913" y="16356"/>
                      <a:pt x="14993" y="16347"/>
                    </a:cubicBezTo>
                    <a:cubicBezTo>
                      <a:pt x="15072" y="16337"/>
                      <a:pt x="15340" y="16307"/>
                      <a:pt x="15261" y="16237"/>
                    </a:cubicBezTo>
                    <a:cubicBezTo>
                      <a:pt x="15251" y="16228"/>
                      <a:pt x="15251" y="16228"/>
                      <a:pt x="15241" y="16218"/>
                    </a:cubicBezTo>
                    <a:lnTo>
                      <a:pt x="15251" y="16218"/>
                    </a:lnTo>
                    <a:cubicBezTo>
                      <a:pt x="15256" y="16217"/>
                      <a:pt x="15262" y="16217"/>
                      <a:pt x="15267" y="16217"/>
                    </a:cubicBezTo>
                    <a:close/>
                    <a:moveTo>
                      <a:pt x="14557" y="16822"/>
                    </a:moveTo>
                    <a:cubicBezTo>
                      <a:pt x="14517" y="16882"/>
                      <a:pt x="14477" y="16961"/>
                      <a:pt x="14447" y="17041"/>
                    </a:cubicBezTo>
                    <a:cubicBezTo>
                      <a:pt x="14447" y="17041"/>
                      <a:pt x="14447" y="17051"/>
                      <a:pt x="14447" y="17051"/>
                    </a:cubicBezTo>
                    <a:cubicBezTo>
                      <a:pt x="14428" y="17059"/>
                      <a:pt x="14409" y="17063"/>
                      <a:pt x="14391" y="17063"/>
                    </a:cubicBezTo>
                    <a:cubicBezTo>
                      <a:pt x="14328" y="17063"/>
                      <a:pt x="14288" y="17011"/>
                      <a:pt x="14358" y="16941"/>
                    </a:cubicBezTo>
                    <a:cubicBezTo>
                      <a:pt x="14368" y="16932"/>
                      <a:pt x="14378" y="16922"/>
                      <a:pt x="14388" y="16912"/>
                    </a:cubicBezTo>
                    <a:cubicBezTo>
                      <a:pt x="14457" y="16872"/>
                      <a:pt x="14517" y="16842"/>
                      <a:pt x="14557" y="16822"/>
                    </a:cubicBezTo>
                    <a:close/>
                    <a:moveTo>
                      <a:pt x="18166" y="17229"/>
                    </a:moveTo>
                    <a:cubicBezTo>
                      <a:pt x="18186" y="17289"/>
                      <a:pt x="18205" y="17348"/>
                      <a:pt x="18215" y="17378"/>
                    </a:cubicBezTo>
                    <a:cubicBezTo>
                      <a:pt x="18166" y="17378"/>
                      <a:pt x="18136" y="17348"/>
                      <a:pt x="18146" y="17269"/>
                    </a:cubicBezTo>
                    <a:lnTo>
                      <a:pt x="18156" y="17269"/>
                    </a:lnTo>
                    <a:cubicBezTo>
                      <a:pt x="18156" y="17249"/>
                      <a:pt x="18156" y="17239"/>
                      <a:pt x="18166" y="17229"/>
                    </a:cubicBezTo>
                    <a:close/>
                    <a:moveTo>
                      <a:pt x="16728" y="17289"/>
                    </a:moveTo>
                    <a:cubicBezTo>
                      <a:pt x="16738" y="17298"/>
                      <a:pt x="16738" y="17308"/>
                      <a:pt x="16738" y="17318"/>
                    </a:cubicBezTo>
                    <a:cubicBezTo>
                      <a:pt x="16748" y="17328"/>
                      <a:pt x="16748" y="17338"/>
                      <a:pt x="16748" y="17348"/>
                    </a:cubicBezTo>
                    <a:cubicBezTo>
                      <a:pt x="16748" y="17378"/>
                      <a:pt x="16698" y="17388"/>
                      <a:pt x="16589" y="17407"/>
                    </a:cubicBezTo>
                    <a:cubicBezTo>
                      <a:pt x="16589" y="17417"/>
                      <a:pt x="16589" y="17417"/>
                      <a:pt x="16589" y="17417"/>
                    </a:cubicBezTo>
                    <a:cubicBezTo>
                      <a:pt x="16579" y="17388"/>
                      <a:pt x="16599" y="17348"/>
                      <a:pt x="16668" y="17318"/>
                    </a:cubicBezTo>
                    <a:cubicBezTo>
                      <a:pt x="16688" y="17308"/>
                      <a:pt x="16708" y="17298"/>
                      <a:pt x="16728" y="17289"/>
                    </a:cubicBezTo>
                    <a:close/>
                    <a:moveTo>
                      <a:pt x="19831" y="17437"/>
                    </a:moveTo>
                    <a:cubicBezTo>
                      <a:pt x="19831" y="17447"/>
                      <a:pt x="19841" y="17447"/>
                      <a:pt x="19841" y="17457"/>
                    </a:cubicBezTo>
                    <a:cubicBezTo>
                      <a:pt x="19841" y="17457"/>
                      <a:pt x="19841" y="17467"/>
                      <a:pt x="19841" y="17467"/>
                    </a:cubicBezTo>
                    <a:cubicBezTo>
                      <a:pt x="19822" y="17477"/>
                      <a:pt x="19792" y="17477"/>
                      <a:pt x="19772" y="17477"/>
                    </a:cubicBezTo>
                    <a:lnTo>
                      <a:pt x="19752" y="17477"/>
                    </a:lnTo>
                    <a:cubicBezTo>
                      <a:pt x="19732" y="17487"/>
                      <a:pt x="19722" y="17487"/>
                      <a:pt x="19703" y="17497"/>
                    </a:cubicBezTo>
                    <a:cubicBezTo>
                      <a:pt x="19693" y="17487"/>
                      <a:pt x="19693" y="17487"/>
                      <a:pt x="19693" y="17487"/>
                    </a:cubicBezTo>
                    <a:cubicBezTo>
                      <a:pt x="19693" y="17487"/>
                      <a:pt x="19693" y="17477"/>
                      <a:pt x="19693" y="17477"/>
                    </a:cubicBezTo>
                    <a:lnTo>
                      <a:pt x="19742" y="17477"/>
                    </a:lnTo>
                    <a:cubicBezTo>
                      <a:pt x="19762" y="17467"/>
                      <a:pt x="19782" y="17457"/>
                      <a:pt x="19792" y="17447"/>
                    </a:cubicBezTo>
                    <a:cubicBezTo>
                      <a:pt x="19812" y="17447"/>
                      <a:pt x="19822" y="17437"/>
                      <a:pt x="19831" y="17437"/>
                    </a:cubicBezTo>
                    <a:close/>
                    <a:moveTo>
                      <a:pt x="18256" y="17650"/>
                    </a:moveTo>
                    <a:cubicBezTo>
                      <a:pt x="18260" y="17650"/>
                      <a:pt x="18266" y="17652"/>
                      <a:pt x="18275" y="17655"/>
                    </a:cubicBezTo>
                    <a:cubicBezTo>
                      <a:pt x="18314" y="17675"/>
                      <a:pt x="18334" y="17695"/>
                      <a:pt x="18364" y="17705"/>
                    </a:cubicBezTo>
                    <a:cubicBezTo>
                      <a:pt x="18334" y="17715"/>
                      <a:pt x="18314" y="17715"/>
                      <a:pt x="18285" y="17725"/>
                    </a:cubicBezTo>
                    <a:cubicBezTo>
                      <a:pt x="18268" y="17684"/>
                      <a:pt x="18239" y="17650"/>
                      <a:pt x="18256" y="17650"/>
                    </a:cubicBezTo>
                    <a:close/>
                    <a:moveTo>
                      <a:pt x="18027" y="17913"/>
                    </a:moveTo>
                    <a:cubicBezTo>
                      <a:pt x="18027" y="17923"/>
                      <a:pt x="18027" y="17933"/>
                      <a:pt x="18017" y="17933"/>
                    </a:cubicBezTo>
                    <a:lnTo>
                      <a:pt x="17987" y="17933"/>
                    </a:lnTo>
                    <a:cubicBezTo>
                      <a:pt x="17997" y="17923"/>
                      <a:pt x="17997" y="17913"/>
                      <a:pt x="18007" y="17913"/>
                    </a:cubicBezTo>
                    <a:close/>
                    <a:moveTo>
                      <a:pt x="15171" y="17173"/>
                    </a:moveTo>
                    <a:cubicBezTo>
                      <a:pt x="15247" y="17173"/>
                      <a:pt x="15340" y="17229"/>
                      <a:pt x="15518" y="17318"/>
                    </a:cubicBezTo>
                    <a:cubicBezTo>
                      <a:pt x="15518" y="17328"/>
                      <a:pt x="15508" y="17348"/>
                      <a:pt x="15508" y="17358"/>
                    </a:cubicBezTo>
                    <a:cubicBezTo>
                      <a:pt x="15489" y="17407"/>
                      <a:pt x="15469" y="17467"/>
                      <a:pt x="15459" y="17536"/>
                    </a:cubicBezTo>
                    <a:cubicBezTo>
                      <a:pt x="15389" y="17576"/>
                      <a:pt x="15320" y="17606"/>
                      <a:pt x="15270" y="17636"/>
                    </a:cubicBezTo>
                    <a:cubicBezTo>
                      <a:pt x="15236" y="17658"/>
                      <a:pt x="15205" y="17664"/>
                      <a:pt x="15172" y="17664"/>
                    </a:cubicBezTo>
                    <a:cubicBezTo>
                      <a:pt x="15138" y="17664"/>
                      <a:pt x="15103" y="17658"/>
                      <a:pt x="15062" y="17658"/>
                    </a:cubicBezTo>
                    <a:cubicBezTo>
                      <a:pt x="15001" y="17658"/>
                      <a:pt x="14926" y="17671"/>
                      <a:pt x="14824" y="17735"/>
                    </a:cubicBezTo>
                    <a:cubicBezTo>
                      <a:pt x="14785" y="17764"/>
                      <a:pt x="14745" y="17794"/>
                      <a:pt x="14715" y="17824"/>
                    </a:cubicBezTo>
                    <a:cubicBezTo>
                      <a:pt x="14666" y="17874"/>
                      <a:pt x="14636" y="17913"/>
                      <a:pt x="14616" y="17933"/>
                    </a:cubicBezTo>
                    <a:cubicBezTo>
                      <a:pt x="14604" y="17950"/>
                      <a:pt x="14593" y="17961"/>
                      <a:pt x="14578" y="17961"/>
                    </a:cubicBezTo>
                    <a:cubicBezTo>
                      <a:pt x="14566" y="17961"/>
                      <a:pt x="14553" y="17955"/>
                      <a:pt x="14537" y="17943"/>
                    </a:cubicBezTo>
                    <a:cubicBezTo>
                      <a:pt x="14517" y="17923"/>
                      <a:pt x="14487" y="17923"/>
                      <a:pt x="14457" y="17923"/>
                    </a:cubicBezTo>
                    <a:cubicBezTo>
                      <a:pt x="14477" y="17903"/>
                      <a:pt x="14487" y="17883"/>
                      <a:pt x="14517" y="17874"/>
                    </a:cubicBezTo>
                    <a:cubicBezTo>
                      <a:pt x="14547" y="17874"/>
                      <a:pt x="14586" y="17903"/>
                      <a:pt x="14616" y="17933"/>
                    </a:cubicBezTo>
                    <a:cubicBezTo>
                      <a:pt x="14547" y="17844"/>
                      <a:pt x="14487" y="17824"/>
                      <a:pt x="14497" y="17745"/>
                    </a:cubicBezTo>
                    <a:cubicBezTo>
                      <a:pt x="14438" y="17735"/>
                      <a:pt x="14378" y="17675"/>
                      <a:pt x="14438" y="17536"/>
                    </a:cubicBezTo>
                    <a:cubicBezTo>
                      <a:pt x="14447" y="17526"/>
                      <a:pt x="14447" y="17526"/>
                      <a:pt x="14447" y="17517"/>
                    </a:cubicBezTo>
                    <a:cubicBezTo>
                      <a:pt x="14547" y="17308"/>
                      <a:pt x="14606" y="17398"/>
                      <a:pt x="14636" y="17338"/>
                    </a:cubicBezTo>
                    <a:cubicBezTo>
                      <a:pt x="14646" y="17318"/>
                      <a:pt x="14656" y="17289"/>
                      <a:pt x="14666" y="17259"/>
                    </a:cubicBezTo>
                    <a:cubicBezTo>
                      <a:pt x="14692" y="17309"/>
                      <a:pt x="14735" y="17327"/>
                      <a:pt x="14783" y="17327"/>
                    </a:cubicBezTo>
                    <a:cubicBezTo>
                      <a:pt x="14879" y="17327"/>
                      <a:pt x="15000" y="17255"/>
                      <a:pt x="15072" y="17209"/>
                    </a:cubicBezTo>
                    <a:cubicBezTo>
                      <a:pt x="15106" y="17185"/>
                      <a:pt x="15137" y="17173"/>
                      <a:pt x="15171" y="17173"/>
                    </a:cubicBezTo>
                    <a:close/>
                    <a:moveTo>
                      <a:pt x="14331" y="17760"/>
                    </a:moveTo>
                    <a:cubicBezTo>
                      <a:pt x="14337" y="17760"/>
                      <a:pt x="14343" y="17761"/>
                      <a:pt x="14348" y="17764"/>
                    </a:cubicBezTo>
                    <a:cubicBezTo>
                      <a:pt x="14398" y="17784"/>
                      <a:pt x="14388" y="17864"/>
                      <a:pt x="14447" y="17923"/>
                    </a:cubicBezTo>
                    <a:cubicBezTo>
                      <a:pt x="14428" y="17933"/>
                      <a:pt x="14398" y="17953"/>
                      <a:pt x="14358" y="17983"/>
                    </a:cubicBezTo>
                    <a:cubicBezTo>
                      <a:pt x="14319" y="17953"/>
                      <a:pt x="14289" y="17943"/>
                      <a:pt x="14259" y="17903"/>
                    </a:cubicBezTo>
                    <a:cubicBezTo>
                      <a:pt x="14206" y="17859"/>
                      <a:pt x="14279" y="17760"/>
                      <a:pt x="14331" y="17760"/>
                    </a:cubicBezTo>
                    <a:close/>
                    <a:moveTo>
                      <a:pt x="14263" y="18312"/>
                    </a:moveTo>
                    <a:cubicBezTo>
                      <a:pt x="14283" y="18312"/>
                      <a:pt x="14283" y="18388"/>
                      <a:pt x="14319" y="18439"/>
                    </a:cubicBezTo>
                    <a:cubicBezTo>
                      <a:pt x="14310" y="18440"/>
                      <a:pt x="14302" y="18441"/>
                      <a:pt x="14294" y="18441"/>
                    </a:cubicBezTo>
                    <a:cubicBezTo>
                      <a:pt x="14254" y="18441"/>
                      <a:pt x="14218" y="18421"/>
                      <a:pt x="14209" y="18379"/>
                    </a:cubicBezTo>
                    <a:cubicBezTo>
                      <a:pt x="14209" y="18369"/>
                      <a:pt x="14219" y="18359"/>
                      <a:pt x="14229" y="18349"/>
                    </a:cubicBezTo>
                    <a:cubicBezTo>
                      <a:pt x="14246" y="18322"/>
                      <a:pt x="14256" y="18312"/>
                      <a:pt x="14263" y="18312"/>
                    </a:cubicBezTo>
                    <a:close/>
                    <a:moveTo>
                      <a:pt x="20263" y="18563"/>
                    </a:moveTo>
                    <a:cubicBezTo>
                      <a:pt x="20298" y="18563"/>
                      <a:pt x="20332" y="18568"/>
                      <a:pt x="20367" y="18578"/>
                    </a:cubicBezTo>
                    <a:cubicBezTo>
                      <a:pt x="20317" y="18627"/>
                      <a:pt x="20337" y="18637"/>
                      <a:pt x="20387" y="18637"/>
                    </a:cubicBezTo>
                    <a:cubicBezTo>
                      <a:pt x="20367" y="18647"/>
                      <a:pt x="20347" y="18647"/>
                      <a:pt x="20317" y="18647"/>
                    </a:cubicBezTo>
                    <a:cubicBezTo>
                      <a:pt x="20278" y="18647"/>
                      <a:pt x="20248" y="18657"/>
                      <a:pt x="20218" y="18667"/>
                    </a:cubicBezTo>
                    <a:cubicBezTo>
                      <a:pt x="20238" y="18696"/>
                      <a:pt x="20258" y="18726"/>
                      <a:pt x="20278" y="18756"/>
                    </a:cubicBezTo>
                    <a:cubicBezTo>
                      <a:pt x="20268" y="18756"/>
                      <a:pt x="20248" y="18766"/>
                      <a:pt x="20228" y="18796"/>
                    </a:cubicBezTo>
                    <a:cubicBezTo>
                      <a:pt x="20228" y="18806"/>
                      <a:pt x="20218" y="18806"/>
                      <a:pt x="20218" y="18815"/>
                    </a:cubicBezTo>
                    <a:cubicBezTo>
                      <a:pt x="20198" y="18796"/>
                      <a:pt x="20188" y="18776"/>
                      <a:pt x="20169" y="18746"/>
                    </a:cubicBezTo>
                    <a:cubicBezTo>
                      <a:pt x="20148" y="18705"/>
                      <a:pt x="20133" y="18690"/>
                      <a:pt x="20120" y="18690"/>
                    </a:cubicBezTo>
                    <a:cubicBezTo>
                      <a:pt x="20108" y="18690"/>
                      <a:pt x="20099" y="18702"/>
                      <a:pt x="20089" y="18716"/>
                    </a:cubicBezTo>
                    <a:cubicBezTo>
                      <a:pt x="20079" y="18746"/>
                      <a:pt x="20119" y="18786"/>
                      <a:pt x="20129" y="18815"/>
                    </a:cubicBezTo>
                    <a:cubicBezTo>
                      <a:pt x="20139" y="18825"/>
                      <a:pt x="20149" y="18865"/>
                      <a:pt x="20149" y="18895"/>
                    </a:cubicBezTo>
                    <a:cubicBezTo>
                      <a:pt x="20129" y="18925"/>
                      <a:pt x="20119" y="18944"/>
                      <a:pt x="20099" y="18954"/>
                    </a:cubicBezTo>
                    <a:cubicBezTo>
                      <a:pt x="20099" y="18934"/>
                      <a:pt x="20099" y="18915"/>
                      <a:pt x="20099" y="18905"/>
                    </a:cubicBezTo>
                    <a:cubicBezTo>
                      <a:pt x="20099" y="18879"/>
                      <a:pt x="20063" y="18788"/>
                      <a:pt x="20033" y="18788"/>
                    </a:cubicBezTo>
                    <a:cubicBezTo>
                      <a:pt x="20029" y="18788"/>
                      <a:pt x="20024" y="18790"/>
                      <a:pt x="20020" y="18796"/>
                    </a:cubicBezTo>
                    <a:cubicBezTo>
                      <a:pt x="20015" y="18803"/>
                      <a:pt x="20007" y="18806"/>
                      <a:pt x="19999" y="18806"/>
                    </a:cubicBezTo>
                    <a:cubicBezTo>
                      <a:pt x="19958" y="18806"/>
                      <a:pt x="19891" y="18739"/>
                      <a:pt x="19891" y="18706"/>
                    </a:cubicBezTo>
                    <a:lnTo>
                      <a:pt x="19881" y="18706"/>
                    </a:lnTo>
                    <a:cubicBezTo>
                      <a:pt x="19881" y="18696"/>
                      <a:pt x="19881" y="18696"/>
                      <a:pt x="19881" y="18696"/>
                    </a:cubicBezTo>
                    <a:cubicBezTo>
                      <a:pt x="19941" y="18667"/>
                      <a:pt x="20010" y="18637"/>
                      <a:pt x="20099" y="18597"/>
                    </a:cubicBezTo>
                    <a:cubicBezTo>
                      <a:pt x="20119" y="18587"/>
                      <a:pt x="20139" y="18587"/>
                      <a:pt x="20159" y="18578"/>
                    </a:cubicBezTo>
                    <a:cubicBezTo>
                      <a:pt x="20193" y="18568"/>
                      <a:pt x="20228" y="18563"/>
                      <a:pt x="20263" y="18563"/>
                    </a:cubicBezTo>
                    <a:close/>
                    <a:moveTo>
                      <a:pt x="14793" y="18037"/>
                    </a:moveTo>
                    <a:cubicBezTo>
                      <a:pt x="14868" y="18037"/>
                      <a:pt x="14844" y="18310"/>
                      <a:pt x="14844" y="18310"/>
                    </a:cubicBezTo>
                    <a:cubicBezTo>
                      <a:pt x="14844" y="18310"/>
                      <a:pt x="14943" y="18568"/>
                      <a:pt x="15112" y="18677"/>
                    </a:cubicBezTo>
                    <a:cubicBezTo>
                      <a:pt x="15151" y="18696"/>
                      <a:pt x="15161" y="18716"/>
                      <a:pt x="15171" y="18736"/>
                    </a:cubicBezTo>
                    <a:cubicBezTo>
                      <a:pt x="15094" y="18806"/>
                      <a:pt x="14963" y="18845"/>
                      <a:pt x="14871" y="18845"/>
                    </a:cubicBezTo>
                    <a:cubicBezTo>
                      <a:pt x="14845" y="18845"/>
                      <a:pt x="14822" y="18842"/>
                      <a:pt x="14804" y="18835"/>
                    </a:cubicBezTo>
                    <a:cubicBezTo>
                      <a:pt x="14799" y="18834"/>
                      <a:pt x="14795" y="18833"/>
                      <a:pt x="14791" y="18833"/>
                    </a:cubicBezTo>
                    <a:cubicBezTo>
                      <a:pt x="14765" y="18833"/>
                      <a:pt x="14765" y="18860"/>
                      <a:pt x="14765" y="18895"/>
                    </a:cubicBezTo>
                    <a:cubicBezTo>
                      <a:pt x="14685" y="18934"/>
                      <a:pt x="14616" y="18984"/>
                      <a:pt x="14547" y="19044"/>
                    </a:cubicBezTo>
                    <a:cubicBezTo>
                      <a:pt x="14509" y="19066"/>
                      <a:pt x="14472" y="19077"/>
                      <a:pt x="14427" y="19077"/>
                    </a:cubicBezTo>
                    <a:cubicBezTo>
                      <a:pt x="14412" y="19077"/>
                      <a:pt x="14395" y="19076"/>
                      <a:pt x="14378" y="19073"/>
                    </a:cubicBezTo>
                    <a:cubicBezTo>
                      <a:pt x="14338" y="19073"/>
                      <a:pt x="14299" y="19063"/>
                      <a:pt x="14259" y="19053"/>
                    </a:cubicBezTo>
                    <a:lnTo>
                      <a:pt x="14299" y="19053"/>
                    </a:lnTo>
                    <a:cubicBezTo>
                      <a:pt x="14319" y="19057"/>
                      <a:pt x="14335" y="19058"/>
                      <a:pt x="14349" y="19058"/>
                    </a:cubicBezTo>
                    <a:cubicBezTo>
                      <a:pt x="14378" y="19058"/>
                      <a:pt x="14398" y="19053"/>
                      <a:pt x="14418" y="19053"/>
                    </a:cubicBezTo>
                    <a:cubicBezTo>
                      <a:pt x="14452" y="18976"/>
                      <a:pt x="14324" y="18855"/>
                      <a:pt x="14358" y="18855"/>
                    </a:cubicBezTo>
                    <a:cubicBezTo>
                      <a:pt x="14363" y="18855"/>
                      <a:pt x="14373" y="18858"/>
                      <a:pt x="14388" y="18865"/>
                    </a:cubicBezTo>
                    <a:cubicBezTo>
                      <a:pt x="14461" y="18896"/>
                      <a:pt x="14504" y="18937"/>
                      <a:pt x="14550" y="18937"/>
                    </a:cubicBezTo>
                    <a:cubicBezTo>
                      <a:pt x="14578" y="18937"/>
                      <a:pt x="14608" y="18921"/>
                      <a:pt x="14646" y="18875"/>
                    </a:cubicBezTo>
                    <a:cubicBezTo>
                      <a:pt x="14666" y="18855"/>
                      <a:pt x="14676" y="18845"/>
                      <a:pt x="14695" y="18835"/>
                    </a:cubicBezTo>
                    <a:cubicBezTo>
                      <a:pt x="14695" y="18825"/>
                      <a:pt x="14695" y="18825"/>
                      <a:pt x="14695" y="18825"/>
                    </a:cubicBezTo>
                    <a:cubicBezTo>
                      <a:pt x="14765" y="18766"/>
                      <a:pt x="14794" y="18766"/>
                      <a:pt x="14834" y="18716"/>
                    </a:cubicBezTo>
                    <a:cubicBezTo>
                      <a:pt x="14894" y="18657"/>
                      <a:pt x="14904" y="18657"/>
                      <a:pt x="14933" y="18617"/>
                    </a:cubicBezTo>
                    <a:cubicBezTo>
                      <a:pt x="14960" y="18581"/>
                      <a:pt x="14922" y="18505"/>
                      <a:pt x="14893" y="18505"/>
                    </a:cubicBezTo>
                    <a:cubicBezTo>
                      <a:pt x="14890" y="18505"/>
                      <a:pt x="14887" y="18506"/>
                      <a:pt x="14884" y="18508"/>
                    </a:cubicBezTo>
                    <a:cubicBezTo>
                      <a:pt x="14844" y="18528"/>
                      <a:pt x="14854" y="18597"/>
                      <a:pt x="14785" y="18667"/>
                    </a:cubicBezTo>
                    <a:cubicBezTo>
                      <a:pt x="14683" y="18779"/>
                      <a:pt x="14633" y="18821"/>
                      <a:pt x="14615" y="18821"/>
                    </a:cubicBezTo>
                    <a:cubicBezTo>
                      <a:pt x="14582" y="18821"/>
                      <a:pt x="14654" y="18683"/>
                      <a:pt x="14705" y="18587"/>
                    </a:cubicBezTo>
                    <a:cubicBezTo>
                      <a:pt x="14775" y="18449"/>
                      <a:pt x="14844" y="18538"/>
                      <a:pt x="14824" y="18429"/>
                    </a:cubicBezTo>
                    <a:cubicBezTo>
                      <a:pt x="14814" y="18389"/>
                      <a:pt x="14804" y="18349"/>
                      <a:pt x="14785" y="18320"/>
                    </a:cubicBezTo>
                    <a:cubicBezTo>
                      <a:pt x="14772" y="18324"/>
                      <a:pt x="14760" y="18326"/>
                      <a:pt x="14747" y="18326"/>
                    </a:cubicBezTo>
                    <a:cubicBezTo>
                      <a:pt x="14728" y="18326"/>
                      <a:pt x="14709" y="18321"/>
                      <a:pt x="14685" y="18310"/>
                    </a:cubicBezTo>
                    <a:cubicBezTo>
                      <a:pt x="14685" y="18310"/>
                      <a:pt x="14676" y="18320"/>
                      <a:pt x="14676" y="18330"/>
                    </a:cubicBezTo>
                    <a:cubicBezTo>
                      <a:pt x="14636" y="18449"/>
                      <a:pt x="14676" y="18578"/>
                      <a:pt x="14576" y="18667"/>
                    </a:cubicBezTo>
                    <a:cubicBezTo>
                      <a:pt x="14547" y="18697"/>
                      <a:pt x="14528" y="18710"/>
                      <a:pt x="14517" y="18710"/>
                    </a:cubicBezTo>
                    <a:cubicBezTo>
                      <a:pt x="14494" y="18710"/>
                      <a:pt x="14518" y="18636"/>
                      <a:pt x="14566" y="18518"/>
                    </a:cubicBezTo>
                    <a:cubicBezTo>
                      <a:pt x="14606" y="18429"/>
                      <a:pt x="14636" y="18340"/>
                      <a:pt x="14646" y="18280"/>
                    </a:cubicBezTo>
                    <a:lnTo>
                      <a:pt x="14636" y="18280"/>
                    </a:lnTo>
                    <a:cubicBezTo>
                      <a:pt x="14626" y="18270"/>
                      <a:pt x="14616" y="18260"/>
                      <a:pt x="14606" y="18250"/>
                    </a:cubicBezTo>
                    <a:cubicBezTo>
                      <a:pt x="14606" y="18240"/>
                      <a:pt x="14616" y="18230"/>
                      <a:pt x="14626" y="18221"/>
                    </a:cubicBezTo>
                    <a:cubicBezTo>
                      <a:pt x="14646" y="18191"/>
                      <a:pt x="14676" y="18151"/>
                      <a:pt x="14705" y="18111"/>
                    </a:cubicBezTo>
                    <a:cubicBezTo>
                      <a:pt x="14744" y="18058"/>
                      <a:pt x="14773" y="18037"/>
                      <a:pt x="14793" y="18037"/>
                    </a:cubicBezTo>
                    <a:close/>
                    <a:moveTo>
                      <a:pt x="20177" y="19314"/>
                    </a:moveTo>
                    <a:cubicBezTo>
                      <a:pt x="20183" y="19314"/>
                      <a:pt x="20194" y="19316"/>
                      <a:pt x="20208" y="19321"/>
                    </a:cubicBezTo>
                    <a:cubicBezTo>
                      <a:pt x="20228" y="19331"/>
                      <a:pt x="20238" y="19341"/>
                      <a:pt x="20248" y="19351"/>
                    </a:cubicBezTo>
                    <a:cubicBezTo>
                      <a:pt x="20248" y="19381"/>
                      <a:pt x="20238" y="19391"/>
                      <a:pt x="20218" y="19391"/>
                    </a:cubicBezTo>
                    <a:cubicBezTo>
                      <a:pt x="20173" y="19338"/>
                      <a:pt x="20157" y="19314"/>
                      <a:pt x="20177" y="19314"/>
                    </a:cubicBezTo>
                    <a:close/>
                    <a:moveTo>
                      <a:pt x="20516" y="19311"/>
                    </a:moveTo>
                    <a:lnTo>
                      <a:pt x="20516" y="19311"/>
                    </a:lnTo>
                    <a:cubicBezTo>
                      <a:pt x="20555" y="19361"/>
                      <a:pt x="20595" y="19400"/>
                      <a:pt x="20605" y="19440"/>
                    </a:cubicBezTo>
                    <a:cubicBezTo>
                      <a:pt x="20615" y="19450"/>
                      <a:pt x="20615" y="19450"/>
                      <a:pt x="20615" y="19460"/>
                    </a:cubicBezTo>
                    <a:cubicBezTo>
                      <a:pt x="20605" y="19470"/>
                      <a:pt x="20595" y="19470"/>
                      <a:pt x="20585" y="19470"/>
                    </a:cubicBezTo>
                    <a:cubicBezTo>
                      <a:pt x="20585" y="19460"/>
                      <a:pt x="20575" y="19450"/>
                      <a:pt x="20575" y="19430"/>
                    </a:cubicBezTo>
                    <a:cubicBezTo>
                      <a:pt x="20555" y="19381"/>
                      <a:pt x="20535" y="19351"/>
                      <a:pt x="20516" y="19311"/>
                    </a:cubicBezTo>
                    <a:close/>
                    <a:moveTo>
                      <a:pt x="15013" y="19311"/>
                    </a:moveTo>
                    <a:cubicBezTo>
                      <a:pt x="15013" y="19311"/>
                      <a:pt x="15023" y="19321"/>
                      <a:pt x="15032" y="19321"/>
                    </a:cubicBezTo>
                    <a:cubicBezTo>
                      <a:pt x="15144" y="19385"/>
                      <a:pt x="15071" y="19518"/>
                      <a:pt x="14920" y="19518"/>
                    </a:cubicBezTo>
                    <a:cubicBezTo>
                      <a:pt x="14883" y="19518"/>
                      <a:pt x="14840" y="19510"/>
                      <a:pt x="14794" y="19490"/>
                    </a:cubicBezTo>
                    <a:cubicBezTo>
                      <a:pt x="14864" y="19391"/>
                      <a:pt x="14884" y="19361"/>
                      <a:pt x="15013" y="19311"/>
                    </a:cubicBezTo>
                    <a:close/>
                    <a:moveTo>
                      <a:pt x="14367" y="19390"/>
                    </a:moveTo>
                    <a:cubicBezTo>
                      <a:pt x="14388" y="19390"/>
                      <a:pt x="14405" y="19401"/>
                      <a:pt x="14418" y="19420"/>
                    </a:cubicBezTo>
                    <a:cubicBezTo>
                      <a:pt x="14388" y="19450"/>
                      <a:pt x="14348" y="19490"/>
                      <a:pt x="14319" y="19529"/>
                    </a:cubicBezTo>
                    <a:cubicBezTo>
                      <a:pt x="14299" y="19529"/>
                      <a:pt x="14279" y="19529"/>
                      <a:pt x="14269" y="19519"/>
                    </a:cubicBezTo>
                    <a:cubicBezTo>
                      <a:pt x="14239" y="19549"/>
                      <a:pt x="14219" y="19579"/>
                      <a:pt x="14190" y="19619"/>
                    </a:cubicBezTo>
                    <a:cubicBezTo>
                      <a:pt x="14163" y="19664"/>
                      <a:pt x="14124" y="19702"/>
                      <a:pt x="14098" y="19702"/>
                    </a:cubicBezTo>
                    <a:cubicBezTo>
                      <a:pt x="14084" y="19702"/>
                      <a:pt x="14074" y="19692"/>
                      <a:pt x="14071" y="19668"/>
                    </a:cubicBezTo>
                    <a:cubicBezTo>
                      <a:pt x="14110" y="19619"/>
                      <a:pt x="14160" y="19569"/>
                      <a:pt x="14229" y="19490"/>
                    </a:cubicBezTo>
                    <a:cubicBezTo>
                      <a:pt x="14269" y="19440"/>
                      <a:pt x="14299" y="19410"/>
                      <a:pt x="14328" y="19400"/>
                    </a:cubicBezTo>
                    <a:cubicBezTo>
                      <a:pt x="14343" y="19393"/>
                      <a:pt x="14355" y="19390"/>
                      <a:pt x="14367" y="19390"/>
                    </a:cubicBezTo>
                    <a:close/>
                    <a:moveTo>
                      <a:pt x="14414" y="20480"/>
                    </a:moveTo>
                    <a:cubicBezTo>
                      <a:pt x="14418" y="20480"/>
                      <a:pt x="14422" y="20480"/>
                      <a:pt x="14428" y="20481"/>
                    </a:cubicBezTo>
                    <a:cubicBezTo>
                      <a:pt x="14445" y="20490"/>
                      <a:pt x="14455" y="20506"/>
                      <a:pt x="14463" y="20523"/>
                    </a:cubicBezTo>
                    <a:lnTo>
                      <a:pt x="14463" y="20523"/>
                    </a:lnTo>
                    <a:cubicBezTo>
                      <a:pt x="14460" y="20521"/>
                      <a:pt x="14454" y="20521"/>
                      <a:pt x="14447" y="20521"/>
                    </a:cubicBezTo>
                    <a:cubicBezTo>
                      <a:pt x="14444" y="20522"/>
                      <a:pt x="14441" y="20522"/>
                      <a:pt x="14438" y="20522"/>
                    </a:cubicBezTo>
                    <a:cubicBezTo>
                      <a:pt x="14404" y="20522"/>
                      <a:pt x="14370" y="20480"/>
                      <a:pt x="14414" y="20480"/>
                    </a:cubicBezTo>
                    <a:close/>
                    <a:moveTo>
                      <a:pt x="14303" y="20589"/>
                    </a:moveTo>
                    <a:cubicBezTo>
                      <a:pt x="14315" y="20589"/>
                      <a:pt x="14319" y="20595"/>
                      <a:pt x="14319" y="20600"/>
                    </a:cubicBezTo>
                    <a:cubicBezTo>
                      <a:pt x="14309" y="20610"/>
                      <a:pt x="14309" y="20620"/>
                      <a:pt x="14299" y="20630"/>
                    </a:cubicBezTo>
                    <a:cubicBezTo>
                      <a:pt x="14279" y="20650"/>
                      <a:pt x="14239" y="20689"/>
                      <a:pt x="14190" y="20729"/>
                    </a:cubicBezTo>
                    <a:cubicBezTo>
                      <a:pt x="14180" y="20719"/>
                      <a:pt x="14170" y="20719"/>
                      <a:pt x="14160" y="20709"/>
                    </a:cubicBezTo>
                    <a:cubicBezTo>
                      <a:pt x="14150" y="20699"/>
                      <a:pt x="14140" y="20680"/>
                      <a:pt x="14140" y="20660"/>
                    </a:cubicBezTo>
                    <a:cubicBezTo>
                      <a:pt x="14180" y="20640"/>
                      <a:pt x="14219" y="20610"/>
                      <a:pt x="14259" y="20600"/>
                    </a:cubicBezTo>
                    <a:cubicBezTo>
                      <a:pt x="14280" y="20592"/>
                      <a:pt x="14294" y="20589"/>
                      <a:pt x="14303" y="20589"/>
                    </a:cubicBezTo>
                    <a:close/>
                    <a:moveTo>
                      <a:pt x="14626" y="19946"/>
                    </a:moveTo>
                    <a:cubicBezTo>
                      <a:pt x="14636" y="19956"/>
                      <a:pt x="14636" y="19966"/>
                      <a:pt x="14646" y="19966"/>
                    </a:cubicBezTo>
                    <a:cubicBezTo>
                      <a:pt x="14646" y="19976"/>
                      <a:pt x="14656" y="19985"/>
                      <a:pt x="14666" y="19995"/>
                    </a:cubicBezTo>
                    <a:cubicBezTo>
                      <a:pt x="14673" y="20006"/>
                      <a:pt x="14677" y="20010"/>
                      <a:pt x="14681" y="20010"/>
                    </a:cubicBezTo>
                    <a:cubicBezTo>
                      <a:pt x="14689" y="20010"/>
                      <a:pt x="14696" y="19995"/>
                      <a:pt x="14715" y="19976"/>
                    </a:cubicBezTo>
                    <a:lnTo>
                      <a:pt x="14715" y="19976"/>
                    </a:lnTo>
                    <a:cubicBezTo>
                      <a:pt x="14705" y="20005"/>
                      <a:pt x="14685" y="20035"/>
                      <a:pt x="14666" y="20055"/>
                    </a:cubicBezTo>
                    <a:cubicBezTo>
                      <a:pt x="14676" y="20114"/>
                      <a:pt x="14685" y="20154"/>
                      <a:pt x="14695" y="20174"/>
                    </a:cubicBezTo>
                    <a:cubicBezTo>
                      <a:pt x="14715" y="20233"/>
                      <a:pt x="14715" y="20352"/>
                      <a:pt x="14715" y="20451"/>
                    </a:cubicBezTo>
                    <a:cubicBezTo>
                      <a:pt x="14717" y="20472"/>
                      <a:pt x="14722" y="20480"/>
                      <a:pt x="14728" y="20480"/>
                    </a:cubicBezTo>
                    <a:cubicBezTo>
                      <a:pt x="14749" y="20480"/>
                      <a:pt x="14793" y="20390"/>
                      <a:pt x="14854" y="20382"/>
                    </a:cubicBezTo>
                    <a:cubicBezTo>
                      <a:pt x="14872" y="20380"/>
                      <a:pt x="14882" y="20379"/>
                      <a:pt x="14887" y="20379"/>
                    </a:cubicBezTo>
                    <a:cubicBezTo>
                      <a:pt x="14904" y="20379"/>
                      <a:pt x="14857" y="20393"/>
                      <a:pt x="14834" y="20432"/>
                    </a:cubicBezTo>
                    <a:cubicBezTo>
                      <a:pt x="14785" y="20501"/>
                      <a:pt x="14745" y="20640"/>
                      <a:pt x="14755" y="20660"/>
                    </a:cubicBezTo>
                    <a:cubicBezTo>
                      <a:pt x="14757" y="20665"/>
                      <a:pt x="14760" y="20666"/>
                      <a:pt x="14764" y="20666"/>
                    </a:cubicBezTo>
                    <a:cubicBezTo>
                      <a:pt x="14767" y="20666"/>
                      <a:pt x="14771" y="20665"/>
                      <a:pt x="14775" y="20665"/>
                    </a:cubicBezTo>
                    <a:cubicBezTo>
                      <a:pt x="14782" y="20665"/>
                      <a:pt x="14790" y="20670"/>
                      <a:pt x="14794" y="20699"/>
                    </a:cubicBezTo>
                    <a:cubicBezTo>
                      <a:pt x="14802" y="20746"/>
                      <a:pt x="14866" y="20775"/>
                      <a:pt x="14917" y="20775"/>
                    </a:cubicBezTo>
                    <a:cubicBezTo>
                      <a:pt x="14930" y="20775"/>
                      <a:pt x="14943" y="20773"/>
                      <a:pt x="14953" y="20769"/>
                    </a:cubicBezTo>
                    <a:cubicBezTo>
                      <a:pt x="14973" y="20769"/>
                      <a:pt x="14963" y="20808"/>
                      <a:pt x="14943" y="20858"/>
                    </a:cubicBezTo>
                    <a:cubicBezTo>
                      <a:pt x="14920" y="20882"/>
                      <a:pt x="14890" y="20892"/>
                      <a:pt x="14860" y="20892"/>
                    </a:cubicBezTo>
                    <a:cubicBezTo>
                      <a:pt x="14763" y="20892"/>
                      <a:pt x="14653" y="20788"/>
                      <a:pt x="14676" y="20689"/>
                    </a:cubicBezTo>
                    <a:cubicBezTo>
                      <a:pt x="14725" y="20541"/>
                      <a:pt x="14814" y="20551"/>
                      <a:pt x="14547" y="20442"/>
                    </a:cubicBezTo>
                    <a:cubicBezTo>
                      <a:pt x="14547" y="20362"/>
                      <a:pt x="14537" y="20362"/>
                      <a:pt x="14557" y="20303"/>
                    </a:cubicBezTo>
                    <a:cubicBezTo>
                      <a:pt x="14566" y="20283"/>
                      <a:pt x="14586" y="20214"/>
                      <a:pt x="14596" y="20154"/>
                    </a:cubicBezTo>
                    <a:lnTo>
                      <a:pt x="14596" y="20154"/>
                    </a:lnTo>
                    <a:cubicBezTo>
                      <a:pt x="14555" y="20195"/>
                      <a:pt x="14519" y="20213"/>
                      <a:pt x="14483" y="20213"/>
                    </a:cubicBezTo>
                    <a:cubicBezTo>
                      <a:pt x="14408" y="20213"/>
                      <a:pt x="14337" y="20133"/>
                      <a:pt x="14229" y="20025"/>
                    </a:cubicBezTo>
                    <a:cubicBezTo>
                      <a:pt x="14276" y="19999"/>
                      <a:pt x="14339" y="19959"/>
                      <a:pt x="14386" y="19959"/>
                    </a:cubicBezTo>
                    <a:cubicBezTo>
                      <a:pt x="14409" y="19959"/>
                      <a:pt x="14428" y="19969"/>
                      <a:pt x="14438" y="19995"/>
                    </a:cubicBezTo>
                    <a:cubicBezTo>
                      <a:pt x="14461" y="20047"/>
                      <a:pt x="14470" y="20079"/>
                      <a:pt x="14486" y="20079"/>
                    </a:cubicBezTo>
                    <a:cubicBezTo>
                      <a:pt x="14497" y="20079"/>
                      <a:pt x="14512" y="20063"/>
                      <a:pt x="14537" y="20025"/>
                    </a:cubicBezTo>
                    <a:cubicBezTo>
                      <a:pt x="14559" y="19989"/>
                      <a:pt x="14572" y="19982"/>
                      <a:pt x="14581" y="19982"/>
                    </a:cubicBezTo>
                    <a:cubicBezTo>
                      <a:pt x="14588" y="19982"/>
                      <a:pt x="14593" y="19985"/>
                      <a:pt x="14599" y="19985"/>
                    </a:cubicBezTo>
                    <a:cubicBezTo>
                      <a:pt x="14603" y="19985"/>
                      <a:pt x="14609" y="19983"/>
                      <a:pt x="14616" y="19976"/>
                    </a:cubicBezTo>
                    <a:cubicBezTo>
                      <a:pt x="14616" y="19966"/>
                      <a:pt x="14626" y="19956"/>
                      <a:pt x="14626" y="19946"/>
                    </a:cubicBezTo>
                    <a:close/>
                    <a:moveTo>
                      <a:pt x="14507" y="20620"/>
                    </a:moveTo>
                    <a:cubicBezTo>
                      <a:pt x="14537" y="20749"/>
                      <a:pt x="14447" y="20888"/>
                      <a:pt x="14348" y="20908"/>
                    </a:cubicBezTo>
                    <a:cubicBezTo>
                      <a:pt x="14338" y="20898"/>
                      <a:pt x="14338" y="20888"/>
                      <a:pt x="14328" y="20878"/>
                    </a:cubicBezTo>
                    <a:cubicBezTo>
                      <a:pt x="14266" y="20842"/>
                      <a:pt x="14300" y="20807"/>
                      <a:pt x="14336" y="20807"/>
                    </a:cubicBezTo>
                    <a:cubicBezTo>
                      <a:pt x="14340" y="20807"/>
                      <a:pt x="14344" y="20807"/>
                      <a:pt x="14348" y="20808"/>
                    </a:cubicBezTo>
                    <a:cubicBezTo>
                      <a:pt x="14362" y="20815"/>
                      <a:pt x="14381" y="20819"/>
                      <a:pt x="14400" y="20819"/>
                    </a:cubicBezTo>
                    <a:cubicBezTo>
                      <a:pt x="14439" y="20819"/>
                      <a:pt x="14474" y="20802"/>
                      <a:pt x="14447" y="20749"/>
                    </a:cubicBezTo>
                    <a:cubicBezTo>
                      <a:pt x="14418" y="20680"/>
                      <a:pt x="14477" y="20640"/>
                      <a:pt x="14507" y="20620"/>
                    </a:cubicBezTo>
                    <a:close/>
                    <a:moveTo>
                      <a:pt x="13922" y="20927"/>
                    </a:moveTo>
                    <a:lnTo>
                      <a:pt x="13922" y="20927"/>
                    </a:lnTo>
                    <a:cubicBezTo>
                      <a:pt x="13912" y="20957"/>
                      <a:pt x="13902" y="20987"/>
                      <a:pt x="13892" y="21017"/>
                    </a:cubicBezTo>
                    <a:cubicBezTo>
                      <a:pt x="13872" y="21046"/>
                      <a:pt x="13862" y="21056"/>
                      <a:pt x="13872" y="21066"/>
                    </a:cubicBezTo>
                    <a:cubicBezTo>
                      <a:pt x="13868" y="21099"/>
                      <a:pt x="13870" y="21112"/>
                      <a:pt x="13876" y="21112"/>
                    </a:cubicBezTo>
                    <a:cubicBezTo>
                      <a:pt x="13884" y="21112"/>
                      <a:pt x="13896" y="21097"/>
                      <a:pt x="13912" y="21076"/>
                    </a:cubicBezTo>
                    <a:cubicBezTo>
                      <a:pt x="13952" y="21076"/>
                      <a:pt x="14001" y="21066"/>
                      <a:pt x="14051" y="21056"/>
                    </a:cubicBezTo>
                    <a:cubicBezTo>
                      <a:pt x="14061" y="21066"/>
                      <a:pt x="14071" y="21076"/>
                      <a:pt x="14071" y="21096"/>
                    </a:cubicBezTo>
                    <a:cubicBezTo>
                      <a:pt x="14091" y="21136"/>
                      <a:pt x="14110" y="21175"/>
                      <a:pt x="14140" y="21205"/>
                    </a:cubicBezTo>
                    <a:cubicBezTo>
                      <a:pt x="14140" y="21205"/>
                      <a:pt x="14130" y="21215"/>
                      <a:pt x="14120" y="21215"/>
                    </a:cubicBezTo>
                    <a:cubicBezTo>
                      <a:pt x="14091" y="21215"/>
                      <a:pt x="14051" y="21205"/>
                      <a:pt x="14011" y="21185"/>
                    </a:cubicBezTo>
                    <a:cubicBezTo>
                      <a:pt x="13962" y="21146"/>
                      <a:pt x="13892" y="21126"/>
                      <a:pt x="13843" y="21116"/>
                    </a:cubicBezTo>
                    <a:cubicBezTo>
                      <a:pt x="13773" y="21106"/>
                      <a:pt x="13833" y="20987"/>
                      <a:pt x="13922" y="20927"/>
                    </a:cubicBezTo>
                    <a:close/>
                    <a:moveTo>
                      <a:pt x="12316" y="21413"/>
                    </a:moveTo>
                    <a:cubicBezTo>
                      <a:pt x="12326" y="21413"/>
                      <a:pt x="12335" y="21423"/>
                      <a:pt x="12335" y="21433"/>
                    </a:cubicBezTo>
                    <a:cubicBezTo>
                      <a:pt x="12333" y="21436"/>
                      <a:pt x="12330" y="21437"/>
                      <a:pt x="12328" y="21437"/>
                    </a:cubicBezTo>
                    <a:cubicBezTo>
                      <a:pt x="12321" y="21437"/>
                      <a:pt x="12316" y="21428"/>
                      <a:pt x="12316" y="21413"/>
                    </a:cubicBezTo>
                    <a:close/>
                    <a:moveTo>
                      <a:pt x="14656" y="21216"/>
                    </a:moveTo>
                    <a:cubicBezTo>
                      <a:pt x="14709" y="21216"/>
                      <a:pt x="14771" y="21246"/>
                      <a:pt x="14864" y="21304"/>
                    </a:cubicBezTo>
                    <a:cubicBezTo>
                      <a:pt x="14874" y="21354"/>
                      <a:pt x="14894" y="21423"/>
                      <a:pt x="14884" y="21512"/>
                    </a:cubicBezTo>
                    <a:cubicBezTo>
                      <a:pt x="14875" y="21584"/>
                      <a:pt x="14897" y="21609"/>
                      <a:pt x="14924" y="21609"/>
                    </a:cubicBezTo>
                    <a:cubicBezTo>
                      <a:pt x="14960" y="21609"/>
                      <a:pt x="15004" y="21562"/>
                      <a:pt x="14993" y="21522"/>
                    </a:cubicBezTo>
                    <a:cubicBezTo>
                      <a:pt x="14973" y="21463"/>
                      <a:pt x="14943" y="21473"/>
                      <a:pt x="15052" y="21413"/>
                    </a:cubicBezTo>
                    <a:cubicBezTo>
                      <a:pt x="15062" y="21423"/>
                      <a:pt x="15072" y="21433"/>
                      <a:pt x="15082" y="21443"/>
                    </a:cubicBezTo>
                    <a:cubicBezTo>
                      <a:pt x="15072" y="21453"/>
                      <a:pt x="15062" y="21473"/>
                      <a:pt x="15052" y="21493"/>
                    </a:cubicBezTo>
                    <a:cubicBezTo>
                      <a:pt x="15042" y="21532"/>
                      <a:pt x="15062" y="21572"/>
                      <a:pt x="15082" y="21602"/>
                    </a:cubicBezTo>
                    <a:cubicBezTo>
                      <a:pt x="15013" y="21681"/>
                      <a:pt x="14834" y="21760"/>
                      <a:pt x="14765" y="21820"/>
                    </a:cubicBezTo>
                    <a:cubicBezTo>
                      <a:pt x="14725" y="21852"/>
                      <a:pt x="14689" y="21859"/>
                      <a:pt x="14651" y="21859"/>
                    </a:cubicBezTo>
                    <a:cubicBezTo>
                      <a:pt x="14613" y="21859"/>
                      <a:pt x="14574" y="21852"/>
                      <a:pt x="14529" y="21852"/>
                    </a:cubicBezTo>
                    <a:cubicBezTo>
                      <a:pt x="14507" y="21852"/>
                      <a:pt x="14483" y="21854"/>
                      <a:pt x="14457" y="21859"/>
                    </a:cubicBezTo>
                    <a:cubicBezTo>
                      <a:pt x="14457" y="21850"/>
                      <a:pt x="14447" y="21830"/>
                      <a:pt x="14418" y="21810"/>
                    </a:cubicBezTo>
                    <a:cubicBezTo>
                      <a:pt x="14353" y="21764"/>
                      <a:pt x="14317" y="21740"/>
                      <a:pt x="14287" y="21740"/>
                    </a:cubicBezTo>
                    <a:cubicBezTo>
                      <a:pt x="14271" y="21740"/>
                      <a:pt x="14256" y="21747"/>
                      <a:pt x="14239" y="21760"/>
                    </a:cubicBezTo>
                    <a:cubicBezTo>
                      <a:pt x="14229" y="21760"/>
                      <a:pt x="14219" y="21770"/>
                      <a:pt x="14209" y="21780"/>
                    </a:cubicBezTo>
                    <a:cubicBezTo>
                      <a:pt x="14239" y="21810"/>
                      <a:pt x="14279" y="21879"/>
                      <a:pt x="14299" y="21939"/>
                    </a:cubicBezTo>
                    <a:cubicBezTo>
                      <a:pt x="14299" y="21949"/>
                      <a:pt x="14289" y="21949"/>
                      <a:pt x="14289" y="21949"/>
                    </a:cubicBezTo>
                    <a:cubicBezTo>
                      <a:pt x="14259" y="21969"/>
                      <a:pt x="14249" y="21988"/>
                      <a:pt x="14229" y="21998"/>
                    </a:cubicBezTo>
                    <a:cubicBezTo>
                      <a:pt x="14219" y="22008"/>
                      <a:pt x="14219" y="22008"/>
                      <a:pt x="14209" y="22018"/>
                    </a:cubicBezTo>
                    <a:cubicBezTo>
                      <a:pt x="14209" y="22008"/>
                      <a:pt x="14209" y="22008"/>
                      <a:pt x="14200" y="22008"/>
                    </a:cubicBezTo>
                    <a:cubicBezTo>
                      <a:pt x="14170" y="21929"/>
                      <a:pt x="14170" y="21909"/>
                      <a:pt x="14150" y="21869"/>
                    </a:cubicBezTo>
                    <a:cubicBezTo>
                      <a:pt x="14140" y="21859"/>
                      <a:pt x="14130" y="21840"/>
                      <a:pt x="14130" y="21820"/>
                    </a:cubicBezTo>
                    <a:cubicBezTo>
                      <a:pt x="14114" y="21779"/>
                      <a:pt x="14104" y="21733"/>
                      <a:pt x="14080" y="21733"/>
                    </a:cubicBezTo>
                    <a:cubicBezTo>
                      <a:pt x="14074" y="21733"/>
                      <a:pt x="14068" y="21735"/>
                      <a:pt x="14061" y="21740"/>
                    </a:cubicBezTo>
                    <a:cubicBezTo>
                      <a:pt x="14031" y="21721"/>
                      <a:pt x="13991" y="21731"/>
                      <a:pt x="14001" y="21691"/>
                    </a:cubicBezTo>
                    <a:lnTo>
                      <a:pt x="14001" y="21691"/>
                    </a:lnTo>
                    <a:cubicBezTo>
                      <a:pt x="13991" y="21711"/>
                      <a:pt x="13952" y="21770"/>
                      <a:pt x="13892" y="21840"/>
                    </a:cubicBezTo>
                    <a:cubicBezTo>
                      <a:pt x="13882" y="21830"/>
                      <a:pt x="13872" y="21830"/>
                      <a:pt x="13862" y="21810"/>
                    </a:cubicBezTo>
                    <a:cubicBezTo>
                      <a:pt x="13843" y="21780"/>
                      <a:pt x="13833" y="21760"/>
                      <a:pt x="13823" y="21740"/>
                    </a:cubicBezTo>
                    <a:cubicBezTo>
                      <a:pt x="13843" y="21731"/>
                      <a:pt x="13872" y="21711"/>
                      <a:pt x="13902" y="21701"/>
                    </a:cubicBezTo>
                    <a:cubicBezTo>
                      <a:pt x="13949" y="21678"/>
                      <a:pt x="13975" y="21668"/>
                      <a:pt x="13988" y="21668"/>
                    </a:cubicBezTo>
                    <a:cubicBezTo>
                      <a:pt x="13998" y="21668"/>
                      <a:pt x="14001" y="21673"/>
                      <a:pt x="14001" y="21681"/>
                    </a:cubicBezTo>
                    <a:cubicBezTo>
                      <a:pt x="14001" y="21681"/>
                      <a:pt x="14001" y="21671"/>
                      <a:pt x="14001" y="21671"/>
                    </a:cubicBezTo>
                    <a:cubicBezTo>
                      <a:pt x="14021" y="21602"/>
                      <a:pt x="14041" y="21542"/>
                      <a:pt x="14071" y="21522"/>
                    </a:cubicBezTo>
                    <a:cubicBezTo>
                      <a:pt x="14130" y="21602"/>
                      <a:pt x="14160" y="21622"/>
                      <a:pt x="14249" y="21691"/>
                    </a:cubicBezTo>
                    <a:cubicBezTo>
                      <a:pt x="14297" y="21729"/>
                      <a:pt x="14359" y="21749"/>
                      <a:pt x="14394" y="21749"/>
                    </a:cubicBezTo>
                    <a:cubicBezTo>
                      <a:pt x="14430" y="21749"/>
                      <a:pt x="14435" y="21727"/>
                      <a:pt x="14358" y="21681"/>
                    </a:cubicBezTo>
                    <a:cubicBezTo>
                      <a:pt x="14249" y="21612"/>
                      <a:pt x="14200" y="21572"/>
                      <a:pt x="14180" y="21532"/>
                    </a:cubicBezTo>
                    <a:cubicBezTo>
                      <a:pt x="14180" y="21532"/>
                      <a:pt x="14180" y="21532"/>
                      <a:pt x="14170" y="21522"/>
                    </a:cubicBezTo>
                    <a:cubicBezTo>
                      <a:pt x="14170" y="21512"/>
                      <a:pt x="14170" y="21503"/>
                      <a:pt x="14160" y="21503"/>
                    </a:cubicBezTo>
                    <a:cubicBezTo>
                      <a:pt x="14170" y="21473"/>
                      <a:pt x="14160" y="21413"/>
                      <a:pt x="14200" y="21393"/>
                    </a:cubicBezTo>
                    <a:cubicBezTo>
                      <a:pt x="14279" y="21433"/>
                      <a:pt x="14309" y="21473"/>
                      <a:pt x="14289" y="21522"/>
                    </a:cubicBezTo>
                    <a:cubicBezTo>
                      <a:pt x="14277" y="21562"/>
                      <a:pt x="14322" y="21609"/>
                      <a:pt x="14358" y="21609"/>
                    </a:cubicBezTo>
                    <a:cubicBezTo>
                      <a:pt x="14384" y="21609"/>
                      <a:pt x="14406" y="21584"/>
                      <a:pt x="14398" y="21512"/>
                    </a:cubicBezTo>
                    <a:cubicBezTo>
                      <a:pt x="14398" y="21483"/>
                      <a:pt x="14398" y="21453"/>
                      <a:pt x="14398" y="21433"/>
                    </a:cubicBezTo>
                    <a:cubicBezTo>
                      <a:pt x="14447" y="21433"/>
                      <a:pt x="14457" y="21413"/>
                      <a:pt x="14408" y="21364"/>
                    </a:cubicBezTo>
                    <a:cubicBezTo>
                      <a:pt x="14408" y="21354"/>
                      <a:pt x="14398" y="21344"/>
                      <a:pt x="14388" y="21344"/>
                    </a:cubicBezTo>
                    <a:cubicBezTo>
                      <a:pt x="14388" y="21334"/>
                      <a:pt x="14388" y="21314"/>
                      <a:pt x="14388" y="21304"/>
                    </a:cubicBezTo>
                    <a:cubicBezTo>
                      <a:pt x="14447" y="21304"/>
                      <a:pt x="14507" y="21294"/>
                      <a:pt x="14547" y="21265"/>
                    </a:cubicBezTo>
                    <a:cubicBezTo>
                      <a:pt x="14584" y="21231"/>
                      <a:pt x="14618" y="21216"/>
                      <a:pt x="14656" y="21216"/>
                    </a:cubicBezTo>
                    <a:close/>
                    <a:moveTo>
                      <a:pt x="17967" y="22078"/>
                    </a:moveTo>
                    <a:cubicBezTo>
                      <a:pt x="18037" y="22078"/>
                      <a:pt x="18017" y="22097"/>
                      <a:pt x="17967" y="22137"/>
                    </a:cubicBezTo>
                    <a:cubicBezTo>
                      <a:pt x="17948" y="22127"/>
                      <a:pt x="17928" y="22117"/>
                      <a:pt x="17918" y="22107"/>
                    </a:cubicBezTo>
                    <a:cubicBezTo>
                      <a:pt x="17928" y="22097"/>
                      <a:pt x="17948" y="22088"/>
                      <a:pt x="17967" y="22078"/>
                    </a:cubicBezTo>
                    <a:close/>
                    <a:moveTo>
                      <a:pt x="14071" y="22078"/>
                    </a:moveTo>
                    <a:cubicBezTo>
                      <a:pt x="14071" y="22088"/>
                      <a:pt x="14081" y="22088"/>
                      <a:pt x="14091" y="22097"/>
                    </a:cubicBezTo>
                    <a:cubicBezTo>
                      <a:pt x="14100" y="22107"/>
                      <a:pt x="14110" y="22117"/>
                      <a:pt x="14120" y="22127"/>
                    </a:cubicBezTo>
                    <a:cubicBezTo>
                      <a:pt x="14110" y="22137"/>
                      <a:pt x="14100" y="22147"/>
                      <a:pt x="14091" y="22157"/>
                    </a:cubicBezTo>
                    <a:cubicBezTo>
                      <a:pt x="14091" y="22157"/>
                      <a:pt x="14081" y="22147"/>
                      <a:pt x="14071" y="22137"/>
                    </a:cubicBezTo>
                    <a:cubicBezTo>
                      <a:pt x="14061" y="22127"/>
                      <a:pt x="14061" y="22127"/>
                      <a:pt x="14051" y="22117"/>
                    </a:cubicBezTo>
                    <a:cubicBezTo>
                      <a:pt x="14061" y="22107"/>
                      <a:pt x="14061" y="22088"/>
                      <a:pt x="14071" y="22078"/>
                    </a:cubicBezTo>
                    <a:close/>
                    <a:moveTo>
                      <a:pt x="18085" y="22142"/>
                    </a:moveTo>
                    <a:cubicBezTo>
                      <a:pt x="18112" y="22142"/>
                      <a:pt x="18135" y="22148"/>
                      <a:pt x="18158" y="22148"/>
                    </a:cubicBezTo>
                    <a:cubicBezTo>
                      <a:pt x="18164" y="22148"/>
                      <a:pt x="18170" y="22148"/>
                      <a:pt x="18176" y="22147"/>
                    </a:cubicBezTo>
                    <a:lnTo>
                      <a:pt x="18176" y="22147"/>
                    </a:lnTo>
                    <a:cubicBezTo>
                      <a:pt x="18067" y="22246"/>
                      <a:pt x="17918" y="22385"/>
                      <a:pt x="17739" y="22554"/>
                    </a:cubicBezTo>
                    <a:cubicBezTo>
                      <a:pt x="17710" y="22524"/>
                      <a:pt x="17690" y="22494"/>
                      <a:pt x="17670" y="22464"/>
                    </a:cubicBezTo>
                    <a:cubicBezTo>
                      <a:pt x="17749" y="22444"/>
                      <a:pt x="17848" y="22474"/>
                      <a:pt x="17749" y="22405"/>
                    </a:cubicBezTo>
                    <a:cubicBezTo>
                      <a:pt x="17729" y="22385"/>
                      <a:pt x="17720" y="22385"/>
                      <a:pt x="17700" y="22375"/>
                    </a:cubicBezTo>
                    <a:cubicBezTo>
                      <a:pt x="17710" y="22375"/>
                      <a:pt x="17710" y="22365"/>
                      <a:pt x="17720" y="22365"/>
                    </a:cubicBezTo>
                    <a:cubicBezTo>
                      <a:pt x="17690" y="22335"/>
                      <a:pt x="17660" y="22325"/>
                      <a:pt x="17640" y="22306"/>
                    </a:cubicBezTo>
                    <a:cubicBezTo>
                      <a:pt x="17680" y="22276"/>
                      <a:pt x="17729" y="22246"/>
                      <a:pt x="17769" y="22207"/>
                    </a:cubicBezTo>
                    <a:cubicBezTo>
                      <a:pt x="17779" y="22236"/>
                      <a:pt x="17799" y="22256"/>
                      <a:pt x="17829" y="22286"/>
                    </a:cubicBezTo>
                    <a:cubicBezTo>
                      <a:pt x="17799" y="22316"/>
                      <a:pt x="17789" y="22345"/>
                      <a:pt x="17779" y="22355"/>
                    </a:cubicBezTo>
                    <a:cubicBezTo>
                      <a:pt x="17779" y="22365"/>
                      <a:pt x="17779" y="22365"/>
                      <a:pt x="17789" y="22365"/>
                    </a:cubicBezTo>
                    <a:cubicBezTo>
                      <a:pt x="17799" y="22377"/>
                      <a:pt x="17806" y="22382"/>
                      <a:pt x="17812" y="22382"/>
                    </a:cubicBezTo>
                    <a:cubicBezTo>
                      <a:pt x="17837" y="22382"/>
                      <a:pt x="17846" y="22292"/>
                      <a:pt x="17957" y="22197"/>
                    </a:cubicBezTo>
                    <a:cubicBezTo>
                      <a:pt x="18012" y="22152"/>
                      <a:pt x="18052" y="22142"/>
                      <a:pt x="18085" y="22142"/>
                    </a:cubicBezTo>
                    <a:close/>
                    <a:moveTo>
                      <a:pt x="14100" y="22712"/>
                    </a:moveTo>
                    <a:cubicBezTo>
                      <a:pt x="14110" y="22782"/>
                      <a:pt x="14081" y="22811"/>
                      <a:pt x="14160" y="22871"/>
                    </a:cubicBezTo>
                    <a:cubicBezTo>
                      <a:pt x="14170" y="22881"/>
                      <a:pt x="14180" y="22891"/>
                      <a:pt x="14190" y="22891"/>
                    </a:cubicBezTo>
                    <a:cubicBezTo>
                      <a:pt x="14160" y="22920"/>
                      <a:pt x="14160" y="22940"/>
                      <a:pt x="14110" y="23020"/>
                    </a:cubicBezTo>
                    <a:cubicBezTo>
                      <a:pt x="14081" y="23059"/>
                      <a:pt x="14061" y="23079"/>
                      <a:pt x="14041" y="23099"/>
                    </a:cubicBezTo>
                    <a:cubicBezTo>
                      <a:pt x="14011" y="23069"/>
                      <a:pt x="14001" y="23049"/>
                      <a:pt x="13991" y="23029"/>
                    </a:cubicBezTo>
                    <a:cubicBezTo>
                      <a:pt x="13999" y="22979"/>
                      <a:pt x="13990" y="22919"/>
                      <a:pt x="13966" y="22919"/>
                    </a:cubicBezTo>
                    <a:cubicBezTo>
                      <a:pt x="13957" y="22919"/>
                      <a:pt x="13946" y="22928"/>
                      <a:pt x="13932" y="22950"/>
                    </a:cubicBezTo>
                    <a:cubicBezTo>
                      <a:pt x="13922" y="22940"/>
                      <a:pt x="13922" y="22940"/>
                      <a:pt x="13912" y="22940"/>
                    </a:cubicBezTo>
                    <a:cubicBezTo>
                      <a:pt x="13932" y="22930"/>
                      <a:pt x="13942" y="22920"/>
                      <a:pt x="13962" y="22901"/>
                    </a:cubicBezTo>
                    <a:cubicBezTo>
                      <a:pt x="13972" y="22920"/>
                      <a:pt x="13981" y="22930"/>
                      <a:pt x="14001" y="22940"/>
                    </a:cubicBezTo>
                    <a:cubicBezTo>
                      <a:pt x="14046" y="22966"/>
                      <a:pt x="14091" y="23012"/>
                      <a:pt x="14101" y="23012"/>
                    </a:cubicBezTo>
                    <a:cubicBezTo>
                      <a:pt x="14107" y="23012"/>
                      <a:pt x="14102" y="22999"/>
                      <a:pt x="14081" y="22960"/>
                    </a:cubicBezTo>
                    <a:cubicBezTo>
                      <a:pt x="14051" y="22901"/>
                      <a:pt x="14021" y="22881"/>
                      <a:pt x="14001" y="22851"/>
                    </a:cubicBezTo>
                    <a:cubicBezTo>
                      <a:pt x="14031" y="22821"/>
                      <a:pt x="14071" y="22772"/>
                      <a:pt x="14100" y="22712"/>
                    </a:cubicBezTo>
                    <a:close/>
                    <a:moveTo>
                      <a:pt x="14180" y="22613"/>
                    </a:moveTo>
                    <a:cubicBezTo>
                      <a:pt x="14200" y="22623"/>
                      <a:pt x="14200" y="22623"/>
                      <a:pt x="14209" y="22633"/>
                    </a:cubicBezTo>
                    <a:cubicBezTo>
                      <a:pt x="14269" y="22663"/>
                      <a:pt x="14259" y="22663"/>
                      <a:pt x="14299" y="22732"/>
                    </a:cubicBezTo>
                    <a:cubicBezTo>
                      <a:pt x="14342" y="22784"/>
                      <a:pt x="14423" y="22920"/>
                      <a:pt x="14450" y="22920"/>
                    </a:cubicBezTo>
                    <a:cubicBezTo>
                      <a:pt x="14453" y="22920"/>
                      <a:pt x="14456" y="22917"/>
                      <a:pt x="14457" y="22911"/>
                    </a:cubicBezTo>
                    <a:cubicBezTo>
                      <a:pt x="14457" y="22920"/>
                      <a:pt x="14467" y="22930"/>
                      <a:pt x="14467" y="22930"/>
                    </a:cubicBezTo>
                    <a:cubicBezTo>
                      <a:pt x="14467" y="22930"/>
                      <a:pt x="14576" y="23119"/>
                      <a:pt x="14755" y="23258"/>
                    </a:cubicBezTo>
                    <a:cubicBezTo>
                      <a:pt x="14824" y="23317"/>
                      <a:pt x="14775" y="23367"/>
                      <a:pt x="14666" y="23396"/>
                    </a:cubicBezTo>
                    <a:cubicBezTo>
                      <a:pt x="14656" y="23396"/>
                      <a:pt x="14656" y="23386"/>
                      <a:pt x="14646" y="23386"/>
                    </a:cubicBezTo>
                    <a:cubicBezTo>
                      <a:pt x="14580" y="23386"/>
                      <a:pt x="14522" y="23422"/>
                      <a:pt x="14497" y="23422"/>
                    </a:cubicBezTo>
                    <a:cubicBezTo>
                      <a:pt x="14485" y="23422"/>
                      <a:pt x="14481" y="23413"/>
                      <a:pt x="14487" y="23386"/>
                    </a:cubicBezTo>
                    <a:cubicBezTo>
                      <a:pt x="14497" y="23307"/>
                      <a:pt x="14557" y="23287"/>
                      <a:pt x="14576" y="23287"/>
                    </a:cubicBezTo>
                    <a:cubicBezTo>
                      <a:pt x="14606" y="23277"/>
                      <a:pt x="14566" y="23218"/>
                      <a:pt x="14566" y="23218"/>
                    </a:cubicBezTo>
                    <a:cubicBezTo>
                      <a:pt x="14566" y="23218"/>
                      <a:pt x="14348" y="23198"/>
                      <a:pt x="14319" y="23139"/>
                    </a:cubicBezTo>
                    <a:cubicBezTo>
                      <a:pt x="14299" y="23099"/>
                      <a:pt x="14328" y="23049"/>
                      <a:pt x="14319" y="23029"/>
                    </a:cubicBezTo>
                    <a:cubicBezTo>
                      <a:pt x="14328" y="23029"/>
                      <a:pt x="14328" y="23020"/>
                      <a:pt x="14328" y="23010"/>
                    </a:cubicBezTo>
                    <a:cubicBezTo>
                      <a:pt x="14328" y="22970"/>
                      <a:pt x="14309" y="22861"/>
                      <a:pt x="14259" y="22861"/>
                    </a:cubicBezTo>
                    <a:cubicBezTo>
                      <a:pt x="14259" y="22841"/>
                      <a:pt x="14249" y="22811"/>
                      <a:pt x="14239" y="22782"/>
                    </a:cubicBezTo>
                    <a:cubicBezTo>
                      <a:pt x="14209" y="22722"/>
                      <a:pt x="14180" y="22682"/>
                      <a:pt x="14160" y="22643"/>
                    </a:cubicBezTo>
                    <a:lnTo>
                      <a:pt x="14150" y="22643"/>
                    </a:lnTo>
                    <a:cubicBezTo>
                      <a:pt x="14160" y="22633"/>
                      <a:pt x="14170" y="22623"/>
                      <a:pt x="14180" y="22613"/>
                    </a:cubicBezTo>
                    <a:close/>
                    <a:moveTo>
                      <a:pt x="14338" y="23394"/>
                    </a:moveTo>
                    <a:cubicBezTo>
                      <a:pt x="14368" y="23394"/>
                      <a:pt x="14391" y="23413"/>
                      <a:pt x="14408" y="23446"/>
                    </a:cubicBezTo>
                    <a:cubicBezTo>
                      <a:pt x="14378" y="23446"/>
                      <a:pt x="14338" y="23456"/>
                      <a:pt x="14309" y="23456"/>
                    </a:cubicBezTo>
                    <a:cubicBezTo>
                      <a:pt x="14289" y="23426"/>
                      <a:pt x="14289" y="23406"/>
                      <a:pt x="14319" y="23396"/>
                    </a:cubicBezTo>
                    <a:cubicBezTo>
                      <a:pt x="14325" y="23395"/>
                      <a:pt x="14332" y="23394"/>
                      <a:pt x="14338" y="23394"/>
                    </a:cubicBezTo>
                    <a:close/>
                    <a:moveTo>
                      <a:pt x="17710" y="23516"/>
                    </a:moveTo>
                    <a:lnTo>
                      <a:pt x="17710" y="23516"/>
                    </a:lnTo>
                    <a:cubicBezTo>
                      <a:pt x="17716" y="23517"/>
                      <a:pt x="17720" y="23519"/>
                      <a:pt x="17720" y="23525"/>
                    </a:cubicBezTo>
                    <a:cubicBezTo>
                      <a:pt x="17720" y="23525"/>
                      <a:pt x="17712" y="23518"/>
                      <a:pt x="17710" y="23516"/>
                    </a:cubicBezTo>
                    <a:close/>
                    <a:moveTo>
                      <a:pt x="14104" y="23438"/>
                    </a:moveTo>
                    <a:cubicBezTo>
                      <a:pt x="14111" y="23438"/>
                      <a:pt x="14119" y="23440"/>
                      <a:pt x="14130" y="23446"/>
                    </a:cubicBezTo>
                    <a:cubicBezTo>
                      <a:pt x="14140" y="23456"/>
                      <a:pt x="14150" y="23466"/>
                      <a:pt x="14170" y="23476"/>
                    </a:cubicBezTo>
                    <a:cubicBezTo>
                      <a:pt x="14051" y="23505"/>
                      <a:pt x="14209" y="23634"/>
                      <a:pt x="14130" y="23753"/>
                    </a:cubicBezTo>
                    <a:cubicBezTo>
                      <a:pt x="14130" y="23743"/>
                      <a:pt x="14130" y="23743"/>
                      <a:pt x="14130" y="23733"/>
                    </a:cubicBezTo>
                    <a:cubicBezTo>
                      <a:pt x="14110" y="23634"/>
                      <a:pt x="14100" y="23654"/>
                      <a:pt x="14100" y="23595"/>
                    </a:cubicBezTo>
                    <a:cubicBezTo>
                      <a:pt x="14100" y="23535"/>
                      <a:pt x="14064" y="23438"/>
                      <a:pt x="14104" y="23438"/>
                    </a:cubicBezTo>
                    <a:close/>
                    <a:moveTo>
                      <a:pt x="13999" y="23567"/>
                    </a:moveTo>
                    <a:cubicBezTo>
                      <a:pt x="14009" y="23567"/>
                      <a:pt x="14016" y="23580"/>
                      <a:pt x="14041" y="23624"/>
                    </a:cubicBezTo>
                    <a:cubicBezTo>
                      <a:pt x="14071" y="23684"/>
                      <a:pt x="14100" y="23743"/>
                      <a:pt x="14120" y="23763"/>
                    </a:cubicBezTo>
                    <a:cubicBezTo>
                      <a:pt x="14120" y="23763"/>
                      <a:pt x="14120" y="23773"/>
                      <a:pt x="14120" y="23773"/>
                    </a:cubicBezTo>
                    <a:cubicBezTo>
                      <a:pt x="14099" y="23794"/>
                      <a:pt x="14075" y="23803"/>
                      <a:pt x="14048" y="23803"/>
                    </a:cubicBezTo>
                    <a:cubicBezTo>
                      <a:pt x="14011" y="23803"/>
                      <a:pt x="13968" y="23786"/>
                      <a:pt x="13922" y="23763"/>
                    </a:cubicBezTo>
                    <a:lnTo>
                      <a:pt x="13922" y="23763"/>
                    </a:lnTo>
                    <a:cubicBezTo>
                      <a:pt x="13944" y="23766"/>
                      <a:pt x="13963" y="23769"/>
                      <a:pt x="13976" y="23769"/>
                    </a:cubicBezTo>
                    <a:cubicBezTo>
                      <a:pt x="14005" y="23769"/>
                      <a:pt x="14006" y="23755"/>
                      <a:pt x="13952" y="23694"/>
                    </a:cubicBezTo>
                    <a:cubicBezTo>
                      <a:pt x="13932" y="23674"/>
                      <a:pt x="13912" y="23654"/>
                      <a:pt x="13892" y="23644"/>
                    </a:cubicBezTo>
                    <a:cubicBezTo>
                      <a:pt x="13882" y="23634"/>
                      <a:pt x="13872" y="23624"/>
                      <a:pt x="13862" y="23614"/>
                    </a:cubicBezTo>
                    <a:cubicBezTo>
                      <a:pt x="13833" y="23592"/>
                      <a:pt x="13820" y="23581"/>
                      <a:pt x="13849" y="23581"/>
                    </a:cubicBezTo>
                    <a:cubicBezTo>
                      <a:pt x="13858" y="23581"/>
                      <a:pt x="13872" y="23582"/>
                      <a:pt x="13892" y="23585"/>
                    </a:cubicBezTo>
                    <a:lnTo>
                      <a:pt x="13942" y="23585"/>
                    </a:lnTo>
                    <a:cubicBezTo>
                      <a:pt x="13976" y="23580"/>
                      <a:pt x="13989" y="23567"/>
                      <a:pt x="13999" y="23567"/>
                    </a:cubicBezTo>
                    <a:close/>
                    <a:moveTo>
                      <a:pt x="14660" y="23887"/>
                    </a:moveTo>
                    <a:cubicBezTo>
                      <a:pt x="14760" y="23887"/>
                      <a:pt x="14710" y="24103"/>
                      <a:pt x="14676" y="24259"/>
                    </a:cubicBezTo>
                    <a:cubicBezTo>
                      <a:pt x="14646" y="24209"/>
                      <a:pt x="14616" y="24170"/>
                      <a:pt x="14606" y="24150"/>
                    </a:cubicBezTo>
                    <a:cubicBezTo>
                      <a:pt x="14598" y="24124"/>
                      <a:pt x="14567" y="24098"/>
                      <a:pt x="14520" y="24098"/>
                    </a:cubicBezTo>
                    <a:cubicBezTo>
                      <a:pt x="14513" y="24098"/>
                      <a:pt x="14505" y="24099"/>
                      <a:pt x="14497" y="24100"/>
                    </a:cubicBezTo>
                    <a:cubicBezTo>
                      <a:pt x="14457" y="24110"/>
                      <a:pt x="14438" y="24120"/>
                      <a:pt x="14418" y="24120"/>
                    </a:cubicBezTo>
                    <a:cubicBezTo>
                      <a:pt x="14457" y="24031"/>
                      <a:pt x="14487" y="23962"/>
                      <a:pt x="14606" y="23902"/>
                    </a:cubicBezTo>
                    <a:cubicBezTo>
                      <a:pt x="14628" y="23892"/>
                      <a:pt x="14645" y="23887"/>
                      <a:pt x="14660" y="23887"/>
                    </a:cubicBezTo>
                    <a:close/>
                    <a:moveTo>
                      <a:pt x="13952" y="24299"/>
                    </a:moveTo>
                    <a:cubicBezTo>
                      <a:pt x="13962" y="24299"/>
                      <a:pt x="13972" y="24309"/>
                      <a:pt x="13972" y="24318"/>
                    </a:cubicBezTo>
                    <a:cubicBezTo>
                      <a:pt x="13962" y="24309"/>
                      <a:pt x="13952" y="24299"/>
                      <a:pt x="13952" y="24299"/>
                    </a:cubicBezTo>
                    <a:close/>
                    <a:moveTo>
                      <a:pt x="13843" y="24388"/>
                    </a:moveTo>
                    <a:cubicBezTo>
                      <a:pt x="13843" y="24388"/>
                      <a:pt x="13853" y="24388"/>
                      <a:pt x="13872" y="24398"/>
                    </a:cubicBezTo>
                    <a:cubicBezTo>
                      <a:pt x="13892" y="24408"/>
                      <a:pt x="13912" y="24418"/>
                      <a:pt x="13932" y="24428"/>
                    </a:cubicBezTo>
                    <a:lnTo>
                      <a:pt x="13962" y="24428"/>
                    </a:lnTo>
                    <a:cubicBezTo>
                      <a:pt x="13962" y="24437"/>
                      <a:pt x="13962" y="24457"/>
                      <a:pt x="13952" y="24467"/>
                    </a:cubicBezTo>
                    <a:cubicBezTo>
                      <a:pt x="13952" y="24477"/>
                      <a:pt x="13952" y="24477"/>
                      <a:pt x="13952" y="24487"/>
                    </a:cubicBezTo>
                    <a:cubicBezTo>
                      <a:pt x="13932" y="24497"/>
                      <a:pt x="13922" y="24507"/>
                      <a:pt x="13912" y="24517"/>
                    </a:cubicBezTo>
                    <a:cubicBezTo>
                      <a:pt x="13902" y="24517"/>
                      <a:pt x="13892" y="24507"/>
                      <a:pt x="13882" y="24507"/>
                    </a:cubicBezTo>
                    <a:cubicBezTo>
                      <a:pt x="13892" y="24487"/>
                      <a:pt x="13902" y="24467"/>
                      <a:pt x="13912" y="24447"/>
                    </a:cubicBezTo>
                    <a:lnTo>
                      <a:pt x="13912" y="24447"/>
                    </a:lnTo>
                    <a:cubicBezTo>
                      <a:pt x="13902" y="24457"/>
                      <a:pt x="13902" y="24457"/>
                      <a:pt x="13892" y="24467"/>
                    </a:cubicBezTo>
                    <a:cubicBezTo>
                      <a:pt x="13882" y="24477"/>
                      <a:pt x="13872" y="24487"/>
                      <a:pt x="13862" y="24497"/>
                    </a:cubicBezTo>
                    <a:cubicBezTo>
                      <a:pt x="13853" y="24487"/>
                      <a:pt x="13843" y="24477"/>
                      <a:pt x="13833" y="24457"/>
                    </a:cubicBezTo>
                    <a:cubicBezTo>
                      <a:pt x="13823" y="24437"/>
                      <a:pt x="13823" y="24418"/>
                      <a:pt x="13823" y="24408"/>
                    </a:cubicBezTo>
                    <a:cubicBezTo>
                      <a:pt x="13823" y="24398"/>
                      <a:pt x="13833" y="24388"/>
                      <a:pt x="13843" y="24388"/>
                    </a:cubicBezTo>
                    <a:close/>
                    <a:moveTo>
                      <a:pt x="14505" y="24233"/>
                    </a:moveTo>
                    <a:cubicBezTo>
                      <a:pt x="14522" y="24233"/>
                      <a:pt x="14545" y="24247"/>
                      <a:pt x="14576" y="24289"/>
                    </a:cubicBezTo>
                    <a:cubicBezTo>
                      <a:pt x="14606" y="24338"/>
                      <a:pt x="14636" y="24388"/>
                      <a:pt x="14656" y="24408"/>
                    </a:cubicBezTo>
                    <a:cubicBezTo>
                      <a:pt x="14666" y="24517"/>
                      <a:pt x="14676" y="24616"/>
                      <a:pt x="14447" y="24666"/>
                    </a:cubicBezTo>
                    <a:cubicBezTo>
                      <a:pt x="14408" y="24675"/>
                      <a:pt x="14368" y="24695"/>
                      <a:pt x="14348" y="24715"/>
                    </a:cubicBezTo>
                    <a:cubicBezTo>
                      <a:pt x="14328" y="24715"/>
                      <a:pt x="14309" y="24705"/>
                      <a:pt x="14309" y="24656"/>
                    </a:cubicBezTo>
                    <a:cubicBezTo>
                      <a:pt x="14309" y="24576"/>
                      <a:pt x="14269" y="24507"/>
                      <a:pt x="14229" y="24477"/>
                    </a:cubicBezTo>
                    <a:cubicBezTo>
                      <a:pt x="14249" y="24457"/>
                      <a:pt x="14269" y="24428"/>
                      <a:pt x="14289" y="24408"/>
                    </a:cubicBezTo>
                    <a:cubicBezTo>
                      <a:pt x="14299" y="24388"/>
                      <a:pt x="14309" y="24368"/>
                      <a:pt x="14319" y="24348"/>
                    </a:cubicBezTo>
                    <a:cubicBezTo>
                      <a:pt x="14328" y="24353"/>
                      <a:pt x="14338" y="24356"/>
                      <a:pt x="14347" y="24356"/>
                    </a:cubicBezTo>
                    <a:cubicBezTo>
                      <a:pt x="14356" y="24356"/>
                      <a:pt x="14363" y="24353"/>
                      <a:pt x="14368" y="24348"/>
                    </a:cubicBezTo>
                    <a:cubicBezTo>
                      <a:pt x="14374" y="24340"/>
                      <a:pt x="14381" y="24337"/>
                      <a:pt x="14389" y="24337"/>
                    </a:cubicBezTo>
                    <a:cubicBezTo>
                      <a:pt x="14428" y="24337"/>
                      <a:pt x="14477" y="24434"/>
                      <a:pt x="14477" y="24467"/>
                    </a:cubicBezTo>
                    <a:cubicBezTo>
                      <a:pt x="14477" y="24492"/>
                      <a:pt x="14470" y="24575"/>
                      <a:pt x="14498" y="24575"/>
                    </a:cubicBezTo>
                    <a:cubicBezTo>
                      <a:pt x="14503" y="24575"/>
                      <a:pt x="14509" y="24572"/>
                      <a:pt x="14517" y="24566"/>
                    </a:cubicBezTo>
                    <a:cubicBezTo>
                      <a:pt x="14576" y="24527"/>
                      <a:pt x="14537" y="24388"/>
                      <a:pt x="14527" y="24368"/>
                    </a:cubicBezTo>
                    <a:cubicBezTo>
                      <a:pt x="14507" y="24338"/>
                      <a:pt x="14447" y="24289"/>
                      <a:pt x="14467" y="24259"/>
                    </a:cubicBezTo>
                    <a:cubicBezTo>
                      <a:pt x="14477" y="24245"/>
                      <a:pt x="14488" y="24233"/>
                      <a:pt x="14505" y="24233"/>
                    </a:cubicBezTo>
                    <a:close/>
                    <a:moveTo>
                      <a:pt x="13985" y="24910"/>
                    </a:moveTo>
                    <a:cubicBezTo>
                      <a:pt x="13997" y="24910"/>
                      <a:pt x="14007" y="24914"/>
                      <a:pt x="14011" y="24923"/>
                    </a:cubicBezTo>
                    <a:cubicBezTo>
                      <a:pt x="14041" y="24963"/>
                      <a:pt x="14110" y="25092"/>
                      <a:pt x="14150" y="25132"/>
                    </a:cubicBezTo>
                    <a:cubicBezTo>
                      <a:pt x="14140" y="25151"/>
                      <a:pt x="14130" y="25171"/>
                      <a:pt x="14110" y="25191"/>
                    </a:cubicBezTo>
                    <a:cubicBezTo>
                      <a:pt x="14069" y="25249"/>
                      <a:pt x="14041" y="25273"/>
                      <a:pt x="14015" y="25273"/>
                    </a:cubicBezTo>
                    <a:cubicBezTo>
                      <a:pt x="14011" y="25273"/>
                      <a:pt x="14006" y="25272"/>
                      <a:pt x="14001" y="25270"/>
                    </a:cubicBezTo>
                    <a:cubicBezTo>
                      <a:pt x="13972" y="25270"/>
                      <a:pt x="13942" y="25241"/>
                      <a:pt x="13922" y="25191"/>
                    </a:cubicBezTo>
                    <a:cubicBezTo>
                      <a:pt x="13902" y="25171"/>
                      <a:pt x="13882" y="25141"/>
                      <a:pt x="13862" y="25102"/>
                    </a:cubicBezTo>
                    <a:cubicBezTo>
                      <a:pt x="13853" y="25082"/>
                      <a:pt x="13843" y="25062"/>
                      <a:pt x="13823" y="25032"/>
                    </a:cubicBezTo>
                    <a:cubicBezTo>
                      <a:pt x="13813" y="25022"/>
                      <a:pt x="13813" y="25013"/>
                      <a:pt x="13803" y="24993"/>
                    </a:cubicBezTo>
                    <a:cubicBezTo>
                      <a:pt x="13864" y="24954"/>
                      <a:pt x="13943" y="24910"/>
                      <a:pt x="13985" y="24910"/>
                    </a:cubicBezTo>
                    <a:close/>
                    <a:moveTo>
                      <a:pt x="13515" y="25102"/>
                    </a:moveTo>
                    <a:lnTo>
                      <a:pt x="13515" y="25102"/>
                    </a:lnTo>
                    <a:cubicBezTo>
                      <a:pt x="13496" y="25151"/>
                      <a:pt x="13486" y="25211"/>
                      <a:pt x="13466" y="25260"/>
                    </a:cubicBezTo>
                    <a:cubicBezTo>
                      <a:pt x="13456" y="25320"/>
                      <a:pt x="13436" y="25370"/>
                      <a:pt x="13416" y="25399"/>
                    </a:cubicBezTo>
                    <a:cubicBezTo>
                      <a:pt x="13367" y="25479"/>
                      <a:pt x="13307" y="25449"/>
                      <a:pt x="13218" y="25498"/>
                    </a:cubicBezTo>
                    <a:cubicBezTo>
                      <a:pt x="13228" y="25449"/>
                      <a:pt x="13218" y="25379"/>
                      <a:pt x="13218" y="25340"/>
                    </a:cubicBezTo>
                    <a:cubicBezTo>
                      <a:pt x="13218" y="25300"/>
                      <a:pt x="13277" y="25191"/>
                      <a:pt x="13347" y="25132"/>
                    </a:cubicBezTo>
                    <a:lnTo>
                      <a:pt x="13406" y="25122"/>
                    </a:lnTo>
                    <a:lnTo>
                      <a:pt x="13515" y="25102"/>
                    </a:lnTo>
                    <a:close/>
                    <a:moveTo>
                      <a:pt x="13571" y="25593"/>
                    </a:moveTo>
                    <a:cubicBezTo>
                      <a:pt x="13578" y="25593"/>
                      <a:pt x="13586" y="25595"/>
                      <a:pt x="13595" y="25598"/>
                    </a:cubicBezTo>
                    <a:cubicBezTo>
                      <a:pt x="13704" y="25607"/>
                      <a:pt x="13783" y="25756"/>
                      <a:pt x="13644" y="25974"/>
                    </a:cubicBezTo>
                    <a:cubicBezTo>
                      <a:pt x="13634" y="25974"/>
                      <a:pt x="13624" y="25974"/>
                      <a:pt x="13615" y="25964"/>
                    </a:cubicBezTo>
                    <a:cubicBezTo>
                      <a:pt x="13610" y="25957"/>
                      <a:pt x="13605" y="25954"/>
                      <a:pt x="13599" y="25954"/>
                    </a:cubicBezTo>
                    <a:cubicBezTo>
                      <a:pt x="13566" y="25954"/>
                      <a:pt x="13515" y="26060"/>
                      <a:pt x="13515" y="26093"/>
                    </a:cubicBezTo>
                    <a:cubicBezTo>
                      <a:pt x="13515" y="26093"/>
                      <a:pt x="13525" y="26113"/>
                      <a:pt x="13525" y="26123"/>
                    </a:cubicBezTo>
                    <a:cubicBezTo>
                      <a:pt x="13506" y="26143"/>
                      <a:pt x="13486" y="26163"/>
                      <a:pt x="13476" y="26173"/>
                    </a:cubicBezTo>
                    <a:cubicBezTo>
                      <a:pt x="13446" y="26123"/>
                      <a:pt x="13466" y="26014"/>
                      <a:pt x="13476" y="25984"/>
                    </a:cubicBezTo>
                    <a:cubicBezTo>
                      <a:pt x="13496" y="25955"/>
                      <a:pt x="13545" y="25905"/>
                      <a:pt x="13525" y="25875"/>
                    </a:cubicBezTo>
                    <a:cubicBezTo>
                      <a:pt x="13520" y="25860"/>
                      <a:pt x="13510" y="25845"/>
                      <a:pt x="13496" y="25845"/>
                    </a:cubicBezTo>
                    <a:cubicBezTo>
                      <a:pt x="13481" y="25845"/>
                      <a:pt x="13461" y="25860"/>
                      <a:pt x="13436" y="25905"/>
                    </a:cubicBezTo>
                    <a:cubicBezTo>
                      <a:pt x="13396" y="25974"/>
                      <a:pt x="13367" y="26024"/>
                      <a:pt x="13347" y="26054"/>
                    </a:cubicBezTo>
                    <a:cubicBezTo>
                      <a:pt x="13357" y="25955"/>
                      <a:pt x="13377" y="25845"/>
                      <a:pt x="13406" y="25746"/>
                    </a:cubicBezTo>
                    <a:cubicBezTo>
                      <a:pt x="13436" y="25677"/>
                      <a:pt x="13466" y="25627"/>
                      <a:pt x="13515" y="25607"/>
                    </a:cubicBezTo>
                    <a:cubicBezTo>
                      <a:pt x="13536" y="25600"/>
                      <a:pt x="13553" y="25593"/>
                      <a:pt x="13571" y="25593"/>
                    </a:cubicBezTo>
                    <a:close/>
                    <a:moveTo>
                      <a:pt x="17704" y="26273"/>
                    </a:moveTo>
                    <a:cubicBezTo>
                      <a:pt x="17717" y="26273"/>
                      <a:pt x="17732" y="26276"/>
                      <a:pt x="17749" y="26282"/>
                    </a:cubicBezTo>
                    <a:cubicBezTo>
                      <a:pt x="17720" y="26341"/>
                      <a:pt x="17690" y="26391"/>
                      <a:pt x="17670" y="26430"/>
                    </a:cubicBezTo>
                    <a:cubicBezTo>
                      <a:pt x="17636" y="26363"/>
                      <a:pt x="17631" y="26273"/>
                      <a:pt x="17704" y="26273"/>
                    </a:cubicBezTo>
                    <a:close/>
                    <a:moveTo>
                      <a:pt x="17680" y="26460"/>
                    </a:moveTo>
                    <a:cubicBezTo>
                      <a:pt x="17749" y="26480"/>
                      <a:pt x="17769" y="26490"/>
                      <a:pt x="17799" y="26510"/>
                    </a:cubicBezTo>
                    <a:cubicBezTo>
                      <a:pt x="17779" y="26510"/>
                      <a:pt x="17769" y="26520"/>
                      <a:pt x="17749" y="26520"/>
                    </a:cubicBezTo>
                    <a:cubicBezTo>
                      <a:pt x="17729" y="26520"/>
                      <a:pt x="17700" y="26490"/>
                      <a:pt x="17680" y="26460"/>
                    </a:cubicBezTo>
                    <a:close/>
                    <a:moveTo>
                      <a:pt x="13387" y="26302"/>
                    </a:moveTo>
                    <a:cubicBezTo>
                      <a:pt x="13369" y="26355"/>
                      <a:pt x="13387" y="26377"/>
                      <a:pt x="13427" y="26377"/>
                    </a:cubicBezTo>
                    <a:cubicBezTo>
                      <a:pt x="13454" y="26377"/>
                      <a:pt x="13492" y="26367"/>
                      <a:pt x="13535" y="26351"/>
                    </a:cubicBezTo>
                    <a:cubicBezTo>
                      <a:pt x="13547" y="26347"/>
                      <a:pt x="13557" y="26346"/>
                      <a:pt x="13567" y="26346"/>
                    </a:cubicBezTo>
                    <a:cubicBezTo>
                      <a:pt x="13706" y="26346"/>
                      <a:pt x="13649" y="26728"/>
                      <a:pt x="13575" y="26728"/>
                    </a:cubicBezTo>
                    <a:cubicBezTo>
                      <a:pt x="13525" y="26728"/>
                      <a:pt x="13436" y="26619"/>
                      <a:pt x="13337" y="26540"/>
                    </a:cubicBezTo>
                    <a:cubicBezTo>
                      <a:pt x="13327" y="26470"/>
                      <a:pt x="13268" y="26421"/>
                      <a:pt x="13208" y="26421"/>
                    </a:cubicBezTo>
                    <a:cubicBezTo>
                      <a:pt x="13139" y="26411"/>
                      <a:pt x="13248" y="26341"/>
                      <a:pt x="13337" y="26311"/>
                    </a:cubicBezTo>
                    <a:cubicBezTo>
                      <a:pt x="13357" y="26311"/>
                      <a:pt x="13377" y="26302"/>
                      <a:pt x="13387" y="26302"/>
                    </a:cubicBezTo>
                    <a:close/>
                    <a:moveTo>
                      <a:pt x="17321" y="27674"/>
                    </a:moveTo>
                    <a:cubicBezTo>
                      <a:pt x="17329" y="27674"/>
                      <a:pt x="17336" y="27676"/>
                      <a:pt x="17343" y="27680"/>
                    </a:cubicBezTo>
                    <a:cubicBezTo>
                      <a:pt x="17402" y="27710"/>
                      <a:pt x="17382" y="27848"/>
                      <a:pt x="17482" y="27947"/>
                    </a:cubicBezTo>
                    <a:cubicBezTo>
                      <a:pt x="17478" y="27946"/>
                      <a:pt x="17475" y="27945"/>
                      <a:pt x="17471" y="27945"/>
                    </a:cubicBezTo>
                    <a:cubicBezTo>
                      <a:pt x="17449" y="27945"/>
                      <a:pt x="17414" y="27968"/>
                      <a:pt x="17372" y="28027"/>
                    </a:cubicBezTo>
                    <a:cubicBezTo>
                      <a:pt x="17303" y="27967"/>
                      <a:pt x="17273" y="27957"/>
                      <a:pt x="17224" y="27898"/>
                    </a:cubicBezTo>
                    <a:cubicBezTo>
                      <a:pt x="17161" y="27826"/>
                      <a:pt x="17252" y="27674"/>
                      <a:pt x="17321" y="27674"/>
                    </a:cubicBezTo>
                    <a:close/>
                    <a:moveTo>
                      <a:pt x="17779" y="27323"/>
                    </a:moveTo>
                    <a:lnTo>
                      <a:pt x="17779" y="27323"/>
                    </a:lnTo>
                    <a:cubicBezTo>
                      <a:pt x="17868" y="27571"/>
                      <a:pt x="17720" y="27650"/>
                      <a:pt x="17928" y="27829"/>
                    </a:cubicBezTo>
                    <a:cubicBezTo>
                      <a:pt x="17957" y="27848"/>
                      <a:pt x="17987" y="27868"/>
                      <a:pt x="18007" y="27878"/>
                    </a:cubicBezTo>
                    <a:cubicBezTo>
                      <a:pt x="17928" y="27947"/>
                      <a:pt x="17928" y="28007"/>
                      <a:pt x="17809" y="28215"/>
                    </a:cubicBezTo>
                    <a:cubicBezTo>
                      <a:pt x="17759" y="28314"/>
                      <a:pt x="17700" y="28374"/>
                      <a:pt x="17650" y="28414"/>
                    </a:cubicBezTo>
                    <a:cubicBezTo>
                      <a:pt x="17581" y="28334"/>
                      <a:pt x="17551" y="28285"/>
                      <a:pt x="17531" y="28245"/>
                    </a:cubicBezTo>
                    <a:cubicBezTo>
                      <a:pt x="17549" y="28135"/>
                      <a:pt x="17542" y="28017"/>
                      <a:pt x="17502" y="27968"/>
                    </a:cubicBezTo>
                    <a:lnTo>
                      <a:pt x="17502" y="27968"/>
                    </a:lnTo>
                    <a:cubicBezTo>
                      <a:pt x="17516" y="27981"/>
                      <a:pt x="17525" y="27989"/>
                      <a:pt x="17541" y="27997"/>
                    </a:cubicBezTo>
                    <a:cubicBezTo>
                      <a:pt x="17658" y="28062"/>
                      <a:pt x="17775" y="28182"/>
                      <a:pt x="17800" y="28182"/>
                    </a:cubicBezTo>
                    <a:cubicBezTo>
                      <a:pt x="17813" y="28182"/>
                      <a:pt x="17801" y="28149"/>
                      <a:pt x="17749" y="28057"/>
                    </a:cubicBezTo>
                    <a:cubicBezTo>
                      <a:pt x="17601" y="27789"/>
                      <a:pt x="17482" y="27809"/>
                      <a:pt x="17531" y="27600"/>
                    </a:cubicBezTo>
                    <a:cubicBezTo>
                      <a:pt x="17531" y="27571"/>
                      <a:pt x="17541" y="27541"/>
                      <a:pt x="17551" y="27521"/>
                    </a:cubicBezTo>
                    <a:cubicBezTo>
                      <a:pt x="17561" y="27511"/>
                      <a:pt x="17571" y="27511"/>
                      <a:pt x="17591" y="27511"/>
                    </a:cubicBezTo>
                    <a:cubicBezTo>
                      <a:pt x="17610" y="27501"/>
                      <a:pt x="17620" y="27491"/>
                      <a:pt x="17640" y="27472"/>
                    </a:cubicBezTo>
                    <a:cubicBezTo>
                      <a:pt x="17690" y="27422"/>
                      <a:pt x="17729" y="27362"/>
                      <a:pt x="17779" y="27323"/>
                    </a:cubicBezTo>
                    <a:close/>
                    <a:moveTo>
                      <a:pt x="18027" y="28394"/>
                    </a:moveTo>
                    <a:lnTo>
                      <a:pt x="18027" y="28394"/>
                    </a:lnTo>
                    <a:cubicBezTo>
                      <a:pt x="17967" y="28453"/>
                      <a:pt x="17928" y="28503"/>
                      <a:pt x="17878" y="28523"/>
                    </a:cubicBezTo>
                    <a:cubicBezTo>
                      <a:pt x="17908" y="28463"/>
                      <a:pt x="17948" y="28414"/>
                      <a:pt x="18027" y="28394"/>
                    </a:cubicBezTo>
                    <a:close/>
                    <a:moveTo>
                      <a:pt x="17137" y="31723"/>
                    </a:moveTo>
                    <a:cubicBezTo>
                      <a:pt x="17142" y="31723"/>
                      <a:pt x="17148" y="31724"/>
                      <a:pt x="17154" y="31725"/>
                    </a:cubicBezTo>
                    <a:cubicBezTo>
                      <a:pt x="17174" y="31735"/>
                      <a:pt x="17204" y="31745"/>
                      <a:pt x="17234" y="31775"/>
                    </a:cubicBezTo>
                    <a:cubicBezTo>
                      <a:pt x="17283" y="31795"/>
                      <a:pt x="17333" y="31814"/>
                      <a:pt x="17382" y="31834"/>
                    </a:cubicBezTo>
                    <a:cubicBezTo>
                      <a:pt x="17432" y="31854"/>
                      <a:pt x="17491" y="31854"/>
                      <a:pt x="17531" y="31854"/>
                    </a:cubicBezTo>
                    <a:cubicBezTo>
                      <a:pt x="17511" y="31914"/>
                      <a:pt x="17482" y="31963"/>
                      <a:pt x="17422" y="32003"/>
                    </a:cubicBezTo>
                    <a:cubicBezTo>
                      <a:pt x="17392" y="32023"/>
                      <a:pt x="17353" y="32052"/>
                      <a:pt x="17323" y="32082"/>
                    </a:cubicBezTo>
                    <a:cubicBezTo>
                      <a:pt x="17293" y="32072"/>
                      <a:pt x="17273" y="32062"/>
                      <a:pt x="17254" y="32043"/>
                    </a:cubicBezTo>
                    <a:cubicBezTo>
                      <a:pt x="17283" y="31983"/>
                      <a:pt x="17313" y="31933"/>
                      <a:pt x="17343" y="31894"/>
                    </a:cubicBezTo>
                    <a:lnTo>
                      <a:pt x="17343" y="31894"/>
                    </a:lnTo>
                    <a:cubicBezTo>
                      <a:pt x="17323" y="31904"/>
                      <a:pt x="17303" y="31924"/>
                      <a:pt x="17283" y="31943"/>
                    </a:cubicBezTo>
                    <a:cubicBezTo>
                      <a:pt x="17263" y="31973"/>
                      <a:pt x="17234" y="31993"/>
                      <a:pt x="17214" y="32013"/>
                    </a:cubicBezTo>
                    <a:cubicBezTo>
                      <a:pt x="17184" y="31993"/>
                      <a:pt x="17164" y="31963"/>
                      <a:pt x="17144" y="31933"/>
                    </a:cubicBezTo>
                    <a:cubicBezTo>
                      <a:pt x="17125" y="31884"/>
                      <a:pt x="17115" y="31834"/>
                      <a:pt x="17105" y="31795"/>
                    </a:cubicBezTo>
                    <a:cubicBezTo>
                      <a:pt x="17096" y="31751"/>
                      <a:pt x="17103" y="31723"/>
                      <a:pt x="17137" y="31723"/>
                    </a:cubicBezTo>
                    <a:close/>
                    <a:moveTo>
                      <a:pt x="13204" y="1"/>
                    </a:moveTo>
                    <a:cubicBezTo>
                      <a:pt x="13194" y="1"/>
                      <a:pt x="13169" y="393"/>
                      <a:pt x="13139" y="462"/>
                    </a:cubicBezTo>
                    <a:cubicBezTo>
                      <a:pt x="13099" y="551"/>
                      <a:pt x="13109" y="730"/>
                      <a:pt x="13089" y="869"/>
                    </a:cubicBezTo>
                    <a:cubicBezTo>
                      <a:pt x="13087" y="899"/>
                      <a:pt x="13081" y="911"/>
                      <a:pt x="13073" y="911"/>
                    </a:cubicBezTo>
                    <a:cubicBezTo>
                      <a:pt x="13045" y="911"/>
                      <a:pt x="12984" y="785"/>
                      <a:pt x="12901" y="770"/>
                    </a:cubicBezTo>
                    <a:cubicBezTo>
                      <a:pt x="12866" y="764"/>
                      <a:pt x="12850" y="761"/>
                      <a:pt x="12846" y="761"/>
                    </a:cubicBezTo>
                    <a:cubicBezTo>
                      <a:pt x="12835" y="761"/>
                      <a:pt x="12895" y="780"/>
                      <a:pt x="12930" y="829"/>
                    </a:cubicBezTo>
                    <a:cubicBezTo>
                      <a:pt x="13000" y="928"/>
                      <a:pt x="13059" y="1136"/>
                      <a:pt x="13039" y="1166"/>
                    </a:cubicBezTo>
                    <a:cubicBezTo>
                      <a:pt x="13035" y="1170"/>
                      <a:pt x="13031" y="1171"/>
                      <a:pt x="13027" y="1171"/>
                    </a:cubicBezTo>
                    <a:cubicBezTo>
                      <a:pt x="13022" y="1171"/>
                      <a:pt x="13018" y="1170"/>
                      <a:pt x="13013" y="1170"/>
                    </a:cubicBezTo>
                    <a:cubicBezTo>
                      <a:pt x="13004" y="1170"/>
                      <a:pt x="12995" y="1177"/>
                      <a:pt x="12990" y="1226"/>
                    </a:cubicBezTo>
                    <a:cubicBezTo>
                      <a:pt x="12973" y="1293"/>
                      <a:pt x="12863" y="1339"/>
                      <a:pt x="12794" y="1339"/>
                    </a:cubicBezTo>
                    <a:cubicBezTo>
                      <a:pt x="12782" y="1339"/>
                      <a:pt x="12771" y="1338"/>
                      <a:pt x="12762" y="1335"/>
                    </a:cubicBezTo>
                    <a:cubicBezTo>
                      <a:pt x="12759" y="1333"/>
                      <a:pt x="12756" y="1332"/>
                      <a:pt x="12753" y="1332"/>
                    </a:cubicBezTo>
                    <a:cubicBezTo>
                      <a:pt x="12712" y="1332"/>
                      <a:pt x="12796" y="1566"/>
                      <a:pt x="12881" y="1622"/>
                    </a:cubicBezTo>
                    <a:cubicBezTo>
                      <a:pt x="12940" y="1655"/>
                      <a:pt x="12904" y="1735"/>
                      <a:pt x="12825" y="1735"/>
                    </a:cubicBezTo>
                    <a:cubicBezTo>
                      <a:pt x="12783" y="1735"/>
                      <a:pt x="12730" y="1713"/>
                      <a:pt x="12673" y="1652"/>
                    </a:cubicBezTo>
                    <a:cubicBezTo>
                      <a:pt x="12655" y="1632"/>
                      <a:pt x="12640" y="1622"/>
                      <a:pt x="12625" y="1622"/>
                    </a:cubicBezTo>
                    <a:cubicBezTo>
                      <a:pt x="12581" y="1622"/>
                      <a:pt x="12540" y="1700"/>
                      <a:pt x="12445" y="1811"/>
                    </a:cubicBezTo>
                    <a:cubicBezTo>
                      <a:pt x="12316" y="1950"/>
                      <a:pt x="12593" y="1870"/>
                      <a:pt x="12663" y="1969"/>
                    </a:cubicBezTo>
                    <a:cubicBezTo>
                      <a:pt x="12686" y="2006"/>
                      <a:pt x="12694" y="2018"/>
                      <a:pt x="12699" y="2018"/>
                    </a:cubicBezTo>
                    <a:cubicBezTo>
                      <a:pt x="12710" y="2018"/>
                      <a:pt x="12712" y="1969"/>
                      <a:pt x="12811" y="1969"/>
                    </a:cubicBezTo>
                    <a:cubicBezTo>
                      <a:pt x="12815" y="1969"/>
                      <a:pt x="12818" y="1969"/>
                      <a:pt x="12821" y="1969"/>
                    </a:cubicBezTo>
                    <a:cubicBezTo>
                      <a:pt x="12944" y="1969"/>
                      <a:pt x="12832" y="2154"/>
                      <a:pt x="12861" y="2396"/>
                    </a:cubicBezTo>
                    <a:cubicBezTo>
                      <a:pt x="12869" y="2502"/>
                      <a:pt x="12836" y="2539"/>
                      <a:pt x="12797" y="2539"/>
                    </a:cubicBezTo>
                    <a:cubicBezTo>
                      <a:pt x="12744" y="2539"/>
                      <a:pt x="12681" y="2472"/>
                      <a:pt x="12692" y="2416"/>
                    </a:cubicBezTo>
                    <a:cubicBezTo>
                      <a:pt x="12722" y="2316"/>
                      <a:pt x="12782" y="2346"/>
                      <a:pt x="12573" y="2247"/>
                    </a:cubicBezTo>
                    <a:cubicBezTo>
                      <a:pt x="12514" y="2222"/>
                      <a:pt x="12489" y="2211"/>
                      <a:pt x="12483" y="2211"/>
                    </a:cubicBezTo>
                    <a:cubicBezTo>
                      <a:pt x="12469" y="2211"/>
                      <a:pt x="12582" y="2281"/>
                      <a:pt x="12603" y="2366"/>
                    </a:cubicBezTo>
                    <a:cubicBezTo>
                      <a:pt x="12626" y="2457"/>
                      <a:pt x="12561" y="2554"/>
                      <a:pt x="12499" y="2554"/>
                    </a:cubicBezTo>
                    <a:cubicBezTo>
                      <a:pt x="12480" y="2554"/>
                      <a:pt x="12461" y="2545"/>
                      <a:pt x="12445" y="2525"/>
                    </a:cubicBezTo>
                    <a:cubicBezTo>
                      <a:pt x="12417" y="2494"/>
                      <a:pt x="12393" y="2480"/>
                      <a:pt x="12370" y="2480"/>
                    </a:cubicBezTo>
                    <a:cubicBezTo>
                      <a:pt x="12327" y="2480"/>
                      <a:pt x="12292" y="2532"/>
                      <a:pt x="12266" y="2624"/>
                    </a:cubicBezTo>
                    <a:cubicBezTo>
                      <a:pt x="12259" y="2657"/>
                      <a:pt x="12259" y="2669"/>
                      <a:pt x="12264" y="2669"/>
                    </a:cubicBezTo>
                    <a:cubicBezTo>
                      <a:pt x="12276" y="2669"/>
                      <a:pt x="12311" y="2614"/>
                      <a:pt x="12341" y="2614"/>
                    </a:cubicBezTo>
                    <a:cubicBezTo>
                      <a:pt x="12354" y="2614"/>
                      <a:pt x="12366" y="2624"/>
                      <a:pt x="12375" y="2653"/>
                    </a:cubicBezTo>
                    <a:cubicBezTo>
                      <a:pt x="12402" y="2740"/>
                      <a:pt x="12478" y="2782"/>
                      <a:pt x="12543" y="2782"/>
                    </a:cubicBezTo>
                    <a:cubicBezTo>
                      <a:pt x="12575" y="2782"/>
                      <a:pt x="12604" y="2772"/>
                      <a:pt x="12623" y="2753"/>
                    </a:cubicBezTo>
                    <a:cubicBezTo>
                      <a:pt x="12645" y="2734"/>
                      <a:pt x="12664" y="2725"/>
                      <a:pt x="12685" y="2725"/>
                    </a:cubicBezTo>
                    <a:cubicBezTo>
                      <a:pt x="12729" y="2725"/>
                      <a:pt x="12780" y="2765"/>
                      <a:pt x="12881" y="2832"/>
                    </a:cubicBezTo>
                    <a:cubicBezTo>
                      <a:pt x="13030" y="2941"/>
                      <a:pt x="12811" y="3020"/>
                      <a:pt x="12742" y="3080"/>
                    </a:cubicBezTo>
                    <a:cubicBezTo>
                      <a:pt x="12720" y="3102"/>
                      <a:pt x="12698" y="3107"/>
                      <a:pt x="12676" y="3107"/>
                    </a:cubicBezTo>
                    <a:cubicBezTo>
                      <a:pt x="12658" y="3107"/>
                      <a:pt x="12639" y="3104"/>
                      <a:pt x="12617" y="3104"/>
                    </a:cubicBezTo>
                    <a:cubicBezTo>
                      <a:pt x="12582" y="3104"/>
                      <a:pt x="12539" y="3113"/>
                      <a:pt x="12484" y="3159"/>
                    </a:cubicBezTo>
                    <a:cubicBezTo>
                      <a:pt x="12381" y="3247"/>
                      <a:pt x="12373" y="3335"/>
                      <a:pt x="12343" y="3335"/>
                    </a:cubicBezTo>
                    <a:cubicBezTo>
                      <a:pt x="12336" y="3335"/>
                      <a:pt x="12327" y="3329"/>
                      <a:pt x="12316" y="3318"/>
                    </a:cubicBezTo>
                    <a:cubicBezTo>
                      <a:pt x="12306" y="3308"/>
                      <a:pt x="12297" y="3304"/>
                      <a:pt x="12287" y="3304"/>
                    </a:cubicBezTo>
                    <a:cubicBezTo>
                      <a:pt x="12255" y="3304"/>
                      <a:pt x="12220" y="3349"/>
                      <a:pt x="12167" y="3417"/>
                    </a:cubicBezTo>
                    <a:cubicBezTo>
                      <a:pt x="12128" y="3340"/>
                      <a:pt x="12082" y="3292"/>
                      <a:pt x="12026" y="3292"/>
                    </a:cubicBezTo>
                    <a:cubicBezTo>
                      <a:pt x="11996" y="3292"/>
                      <a:pt x="11964" y="3306"/>
                      <a:pt x="11929" y="3338"/>
                    </a:cubicBezTo>
                    <a:cubicBezTo>
                      <a:pt x="11904" y="3360"/>
                      <a:pt x="11876" y="3370"/>
                      <a:pt x="11847" y="3370"/>
                    </a:cubicBezTo>
                    <a:cubicBezTo>
                      <a:pt x="11750" y="3370"/>
                      <a:pt x="11653" y="3259"/>
                      <a:pt x="11691" y="3159"/>
                    </a:cubicBezTo>
                    <a:cubicBezTo>
                      <a:pt x="11726" y="3075"/>
                      <a:pt x="11886" y="2995"/>
                      <a:pt x="11870" y="2995"/>
                    </a:cubicBezTo>
                    <a:cubicBezTo>
                      <a:pt x="11863" y="2995"/>
                      <a:pt x="11827" y="3009"/>
                      <a:pt x="11741" y="3040"/>
                    </a:cubicBezTo>
                    <a:cubicBezTo>
                      <a:pt x="11433" y="3139"/>
                      <a:pt x="11513" y="3110"/>
                      <a:pt x="11552" y="3219"/>
                    </a:cubicBezTo>
                    <a:cubicBezTo>
                      <a:pt x="11575" y="3281"/>
                      <a:pt x="11481" y="3353"/>
                      <a:pt x="11403" y="3353"/>
                    </a:cubicBezTo>
                    <a:cubicBezTo>
                      <a:pt x="11345" y="3353"/>
                      <a:pt x="11297" y="3313"/>
                      <a:pt x="11314" y="3199"/>
                    </a:cubicBezTo>
                    <a:cubicBezTo>
                      <a:pt x="11343" y="2937"/>
                      <a:pt x="11183" y="2732"/>
                      <a:pt x="11379" y="2732"/>
                    </a:cubicBezTo>
                    <a:cubicBezTo>
                      <a:pt x="11384" y="2732"/>
                      <a:pt x="11389" y="2733"/>
                      <a:pt x="11394" y="2733"/>
                    </a:cubicBezTo>
                    <a:cubicBezTo>
                      <a:pt x="11532" y="2733"/>
                      <a:pt x="11535" y="2786"/>
                      <a:pt x="11550" y="2786"/>
                    </a:cubicBezTo>
                    <a:cubicBezTo>
                      <a:pt x="11558" y="2786"/>
                      <a:pt x="11569" y="2772"/>
                      <a:pt x="11602" y="2733"/>
                    </a:cubicBezTo>
                    <a:cubicBezTo>
                      <a:pt x="11711" y="2624"/>
                      <a:pt x="12117" y="2703"/>
                      <a:pt x="11929" y="2554"/>
                    </a:cubicBezTo>
                    <a:cubicBezTo>
                      <a:pt x="11786" y="2434"/>
                      <a:pt x="11723" y="2348"/>
                      <a:pt x="11658" y="2348"/>
                    </a:cubicBezTo>
                    <a:cubicBezTo>
                      <a:pt x="11637" y="2348"/>
                      <a:pt x="11616" y="2357"/>
                      <a:pt x="11592" y="2376"/>
                    </a:cubicBezTo>
                    <a:cubicBezTo>
                      <a:pt x="11505" y="2445"/>
                      <a:pt x="11425" y="2470"/>
                      <a:pt x="11362" y="2470"/>
                    </a:cubicBezTo>
                    <a:cubicBezTo>
                      <a:pt x="11245" y="2470"/>
                      <a:pt x="11191" y="2385"/>
                      <a:pt x="11275" y="2346"/>
                    </a:cubicBezTo>
                    <a:cubicBezTo>
                      <a:pt x="11409" y="2289"/>
                      <a:pt x="11533" y="2028"/>
                      <a:pt x="11470" y="2028"/>
                    </a:cubicBezTo>
                    <a:cubicBezTo>
                      <a:pt x="11468" y="2028"/>
                      <a:pt x="11466" y="2028"/>
                      <a:pt x="11463" y="2029"/>
                    </a:cubicBezTo>
                    <a:cubicBezTo>
                      <a:pt x="11445" y="2035"/>
                      <a:pt x="11422" y="2037"/>
                      <a:pt x="11397" y="2037"/>
                    </a:cubicBezTo>
                    <a:cubicBezTo>
                      <a:pt x="11292" y="2037"/>
                      <a:pt x="11142" y="1991"/>
                      <a:pt x="11126" y="1920"/>
                    </a:cubicBezTo>
                    <a:cubicBezTo>
                      <a:pt x="11106" y="1831"/>
                      <a:pt x="11066" y="1880"/>
                      <a:pt x="11047" y="1850"/>
                    </a:cubicBezTo>
                    <a:cubicBezTo>
                      <a:pt x="11017" y="1821"/>
                      <a:pt x="11106" y="1593"/>
                      <a:pt x="11205" y="1493"/>
                    </a:cubicBezTo>
                    <a:cubicBezTo>
                      <a:pt x="11255" y="1436"/>
                      <a:pt x="11346" y="1415"/>
                      <a:pt x="11330" y="1415"/>
                    </a:cubicBezTo>
                    <a:cubicBezTo>
                      <a:pt x="11324" y="1415"/>
                      <a:pt x="11302" y="1418"/>
                      <a:pt x="11255" y="1424"/>
                    </a:cubicBezTo>
                    <a:cubicBezTo>
                      <a:pt x="11126" y="1432"/>
                      <a:pt x="11038" y="1572"/>
                      <a:pt x="10995" y="1572"/>
                    </a:cubicBezTo>
                    <a:cubicBezTo>
                      <a:pt x="10981" y="1572"/>
                      <a:pt x="10972" y="1558"/>
                      <a:pt x="10967" y="1523"/>
                    </a:cubicBezTo>
                    <a:cubicBezTo>
                      <a:pt x="10947" y="1374"/>
                      <a:pt x="10957" y="1186"/>
                      <a:pt x="10898" y="1087"/>
                    </a:cubicBezTo>
                    <a:cubicBezTo>
                      <a:pt x="10859" y="1010"/>
                      <a:pt x="10821" y="582"/>
                      <a:pt x="10806" y="582"/>
                    </a:cubicBezTo>
                    <a:cubicBezTo>
                      <a:pt x="10801" y="582"/>
                      <a:pt x="10799" y="618"/>
                      <a:pt x="10799" y="710"/>
                    </a:cubicBezTo>
                    <a:lnTo>
                      <a:pt x="10799" y="988"/>
                    </a:lnTo>
                    <a:cubicBezTo>
                      <a:pt x="10799" y="888"/>
                      <a:pt x="10792" y="850"/>
                      <a:pt x="10780" y="850"/>
                    </a:cubicBezTo>
                    <a:cubicBezTo>
                      <a:pt x="10744" y="850"/>
                      <a:pt x="10665" y="1218"/>
                      <a:pt x="10620" y="1285"/>
                    </a:cubicBezTo>
                    <a:cubicBezTo>
                      <a:pt x="10561" y="1384"/>
                      <a:pt x="10600" y="1384"/>
                      <a:pt x="10580" y="1533"/>
                    </a:cubicBezTo>
                    <a:cubicBezTo>
                      <a:pt x="10576" y="1591"/>
                      <a:pt x="10565" y="1609"/>
                      <a:pt x="10541" y="1609"/>
                    </a:cubicBezTo>
                    <a:cubicBezTo>
                      <a:pt x="10508" y="1609"/>
                      <a:pt x="10450" y="1574"/>
                      <a:pt x="10352" y="1563"/>
                    </a:cubicBezTo>
                    <a:cubicBezTo>
                      <a:pt x="10337" y="1561"/>
                      <a:pt x="10324" y="1560"/>
                      <a:pt x="10313" y="1560"/>
                    </a:cubicBezTo>
                    <a:cubicBezTo>
                      <a:pt x="10202" y="1560"/>
                      <a:pt x="10292" y="1642"/>
                      <a:pt x="10382" y="1642"/>
                    </a:cubicBezTo>
                    <a:cubicBezTo>
                      <a:pt x="10387" y="1642"/>
                      <a:pt x="10392" y="1641"/>
                      <a:pt x="10396" y="1641"/>
                    </a:cubicBezTo>
                    <a:cubicBezTo>
                      <a:pt x="10490" y="1641"/>
                      <a:pt x="10580" y="1733"/>
                      <a:pt x="10561" y="1761"/>
                    </a:cubicBezTo>
                    <a:cubicBezTo>
                      <a:pt x="10531" y="1801"/>
                      <a:pt x="10293" y="1850"/>
                      <a:pt x="10382" y="1999"/>
                    </a:cubicBezTo>
                    <a:cubicBezTo>
                      <a:pt x="10431" y="2084"/>
                      <a:pt x="10346" y="2108"/>
                      <a:pt x="10260" y="2108"/>
                    </a:cubicBezTo>
                    <a:cubicBezTo>
                      <a:pt x="10225" y="2108"/>
                      <a:pt x="10190" y="2104"/>
                      <a:pt x="10164" y="2098"/>
                    </a:cubicBezTo>
                    <a:cubicBezTo>
                      <a:pt x="10149" y="2093"/>
                      <a:pt x="10134" y="2091"/>
                      <a:pt x="10120" y="2091"/>
                    </a:cubicBezTo>
                    <a:cubicBezTo>
                      <a:pt x="10049" y="2091"/>
                      <a:pt x="9999" y="2148"/>
                      <a:pt x="10114" y="2197"/>
                    </a:cubicBezTo>
                    <a:cubicBezTo>
                      <a:pt x="10243" y="2267"/>
                      <a:pt x="10134" y="2495"/>
                      <a:pt x="10015" y="2495"/>
                    </a:cubicBezTo>
                    <a:cubicBezTo>
                      <a:pt x="9930" y="2495"/>
                      <a:pt x="9860" y="2398"/>
                      <a:pt x="9758" y="2398"/>
                    </a:cubicBezTo>
                    <a:cubicBezTo>
                      <a:pt x="9717" y="2398"/>
                      <a:pt x="9672" y="2413"/>
                      <a:pt x="9619" y="2455"/>
                    </a:cubicBezTo>
                    <a:cubicBezTo>
                      <a:pt x="9430" y="2614"/>
                      <a:pt x="9738" y="2495"/>
                      <a:pt x="9837" y="2604"/>
                    </a:cubicBezTo>
                    <a:cubicBezTo>
                      <a:pt x="9935" y="2711"/>
                      <a:pt x="9880" y="2754"/>
                      <a:pt x="10029" y="2754"/>
                    </a:cubicBezTo>
                    <a:cubicBezTo>
                      <a:pt x="10045" y="2754"/>
                      <a:pt x="10064" y="2754"/>
                      <a:pt x="10085" y="2753"/>
                    </a:cubicBezTo>
                    <a:cubicBezTo>
                      <a:pt x="10090" y="2752"/>
                      <a:pt x="10096" y="2752"/>
                      <a:pt x="10101" y="2752"/>
                    </a:cubicBezTo>
                    <a:cubicBezTo>
                      <a:pt x="10300" y="2752"/>
                      <a:pt x="10244" y="2938"/>
                      <a:pt x="10283" y="3199"/>
                    </a:cubicBezTo>
                    <a:cubicBezTo>
                      <a:pt x="10296" y="3313"/>
                      <a:pt x="10245" y="3353"/>
                      <a:pt x="10186" y="3353"/>
                    </a:cubicBezTo>
                    <a:cubicBezTo>
                      <a:pt x="10107" y="3353"/>
                      <a:pt x="10012" y="3281"/>
                      <a:pt x="10035" y="3219"/>
                    </a:cubicBezTo>
                    <a:cubicBezTo>
                      <a:pt x="10085" y="3110"/>
                      <a:pt x="9995" y="3060"/>
                      <a:pt x="9688" y="2961"/>
                    </a:cubicBezTo>
                    <a:cubicBezTo>
                      <a:pt x="9633" y="2941"/>
                      <a:pt x="9600" y="2933"/>
                      <a:pt x="9582" y="2933"/>
                    </a:cubicBezTo>
                    <a:cubicBezTo>
                      <a:pt x="9498" y="2933"/>
                      <a:pt x="9747" y="3113"/>
                      <a:pt x="9787" y="3219"/>
                    </a:cubicBezTo>
                    <a:cubicBezTo>
                      <a:pt x="9812" y="3283"/>
                      <a:pt x="9807" y="3310"/>
                      <a:pt x="9782" y="3310"/>
                    </a:cubicBezTo>
                    <a:cubicBezTo>
                      <a:pt x="9758" y="3310"/>
                      <a:pt x="9713" y="3283"/>
                      <a:pt x="9658" y="3238"/>
                    </a:cubicBezTo>
                    <a:cubicBezTo>
                      <a:pt x="9635" y="3217"/>
                      <a:pt x="9612" y="3208"/>
                      <a:pt x="9590" y="3208"/>
                    </a:cubicBezTo>
                    <a:cubicBezTo>
                      <a:pt x="9512" y="3208"/>
                      <a:pt x="9449" y="3330"/>
                      <a:pt x="9410" y="3447"/>
                    </a:cubicBezTo>
                    <a:cubicBezTo>
                      <a:pt x="9361" y="3595"/>
                      <a:pt x="9520" y="3476"/>
                      <a:pt x="9579" y="3615"/>
                    </a:cubicBezTo>
                    <a:cubicBezTo>
                      <a:pt x="9601" y="3670"/>
                      <a:pt x="9641" y="3690"/>
                      <a:pt x="9688" y="3690"/>
                    </a:cubicBezTo>
                    <a:cubicBezTo>
                      <a:pt x="9770" y="3690"/>
                      <a:pt x="9873" y="3630"/>
                      <a:pt x="9936" y="3586"/>
                    </a:cubicBezTo>
                    <a:cubicBezTo>
                      <a:pt x="9964" y="3567"/>
                      <a:pt x="9990" y="3558"/>
                      <a:pt x="10020" y="3558"/>
                    </a:cubicBezTo>
                    <a:cubicBezTo>
                      <a:pt x="10084" y="3558"/>
                      <a:pt x="10163" y="3600"/>
                      <a:pt x="10313" y="3675"/>
                    </a:cubicBezTo>
                    <a:cubicBezTo>
                      <a:pt x="10541" y="3784"/>
                      <a:pt x="10204" y="3873"/>
                      <a:pt x="10105" y="3942"/>
                    </a:cubicBezTo>
                    <a:cubicBezTo>
                      <a:pt x="10071" y="3969"/>
                      <a:pt x="10041" y="3974"/>
                      <a:pt x="10007" y="3974"/>
                    </a:cubicBezTo>
                    <a:cubicBezTo>
                      <a:pt x="9983" y="3974"/>
                      <a:pt x="9957" y="3972"/>
                      <a:pt x="9928" y="3972"/>
                    </a:cubicBezTo>
                    <a:cubicBezTo>
                      <a:pt x="9876" y="3972"/>
                      <a:pt x="9813" y="3981"/>
                      <a:pt x="9728" y="4032"/>
                    </a:cubicBezTo>
                    <a:cubicBezTo>
                      <a:pt x="9578" y="4126"/>
                      <a:pt x="9560" y="4221"/>
                      <a:pt x="9519" y="4221"/>
                    </a:cubicBezTo>
                    <a:cubicBezTo>
                      <a:pt x="9508" y="4221"/>
                      <a:pt x="9496" y="4215"/>
                      <a:pt x="9480" y="4200"/>
                    </a:cubicBezTo>
                    <a:cubicBezTo>
                      <a:pt x="9467" y="4190"/>
                      <a:pt x="9453" y="4186"/>
                      <a:pt x="9438" y="4186"/>
                    </a:cubicBezTo>
                    <a:cubicBezTo>
                      <a:pt x="9362" y="4186"/>
                      <a:pt x="9260" y="4303"/>
                      <a:pt x="9103" y="4468"/>
                    </a:cubicBezTo>
                    <a:cubicBezTo>
                      <a:pt x="8997" y="4574"/>
                      <a:pt x="9032" y="4617"/>
                      <a:pt x="9092" y="4617"/>
                    </a:cubicBezTo>
                    <a:cubicBezTo>
                      <a:pt x="9139" y="4617"/>
                      <a:pt x="9200" y="4591"/>
                      <a:pt x="9222" y="4547"/>
                    </a:cubicBezTo>
                    <a:cubicBezTo>
                      <a:pt x="9234" y="4525"/>
                      <a:pt x="9243" y="4517"/>
                      <a:pt x="9250" y="4517"/>
                    </a:cubicBezTo>
                    <a:cubicBezTo>
                      <a:pt x="9270" y="4517"/>
                      <a:pt x="9274" y="4599"/>
                      <a:pt x="9311" y="4637"/>
                    </a:cubicBezTo>
                    <a:cubicBezTo>
                      <a:pt x="9319" y="4644"/>
                      <a:pt x="9328" y="4648"/>
                      <a:pt x="9338" y="4648"/>
                    </a:cubicBezTo>
                    <a:cubicBezTo>
                      <a:pt x="9395" y="4648"/>
                      <a:pt x="9493" y="4534"/>
                      <a:pt x="9619" y="4349"/>
                    </a:cubicBezTo>
                    <a:cubicBezTo>
                      <a:pt x="9654" y="4303"/>
                      <a:pt x="9679" y="4285"/>
                      <a:pt x="9697" y="4285"/>
                    </a:cubicBezTo>
                    <a:cubicBezTo>
                      <a:pt x="9762" y="4285"/>
                      <a:pt x="9738" y="4508"/>
                      <a:pt x="9738" y="4508"/>
                    </a:cubicBezTo>
                    <a:cubicBezTo>
                      <a:pt x="9738" y="4508"/>
                      <a:pt x="9827" y="4726"/>
                      <a:pt x="9966" y="4815"/>
                    </a:cubicBezTo>
                    <a:cubicBezTo>
                      <a:pt x="10114" y="4904"/>
                      <a:pt x="9926" y="4964"/>
                      <a:pt x="9797" y="4984"/>
                    </a:cubicBezTo>
                    <a:cubicBezTo>
                      <a:pt x="9668" y="4994"/>
                      <a:pt x="9589" y="5053"/>
                      <a:pt x="9490" y="5132"/>
                    </a:cubicBezTo>
                    <a:cubicBezTo>
                      <a:pt x="9463" y="5154"/>
                      <a:pt x="9427" y="5162"/>
                      <a:pt x="9386" y="5162"/>
                    </a:cubicBezTo>
                    <a:cubicBezTo>
                      <a:pt x="9277" y="5162"/>
                      <a:pt x="9128" y="5104"/>
                      <a:pt x="8984" y="5083"/>
                    </a:cubicBezTo>
                    <a:cubicBezTo>
                      <a:pt x="8960" y="5079"/>
                      <a:pt x="8936" y="5077"/>
                      <a:pt x="8913" y="5077"/>
                    </a:cubicBezTo>
                    <a:cubicBezTo>
                      <a:pt x="8801" y="5077"/>
                      <a:pt x="8706" y="5122"/>
                      <a:pt x="8608" y="5196"/>
                    </a:cubicBezTo>
                    <a:lnTo>
                      <a:pt x="8608" y="5196"/>
                    </a:lnTo>
                    <a:cubicBezTo>
                      <a:pt x="8613" y="5188"/>
                      <a:pt x="8608" y="5181"/>
                      <a:pt x="8586" y="5181"/>
                    </a:cubicBezTo>
                    <a:cubicBezTo>
                      <a:pt x="8581" y="5181"/>
                      <a:pt x="8575" y="5181"/>
                      <a:pt x="8568" y="5182"/>
                    </a:cubicBezTo>
                    <a:cubicBezTo>
                      <a:pt x="8528" y="5188"/>
                      <a:pt x="8504" y="5206"/>
                      <a:pt x="8490" y="5206"/>
                    </a:cubicBezTo>
                    <a:cubicBezTo>
                      <a:pt x="8479" y="5206"/>
                      <a:pt x="8473" y="5196"/>
                      <a:pt x="8469" y="5162"/>
                    </a:cubicBezTo>
                    <a:cubicBezTo>
                      <a:pt x="8459" y="5093"/>
                      <a:pt x="8478" y="5093"/>
                      <a:pt x="8459" y="5043"/>
                    </a:cubicBezTo>
                    <a:cubicBezTo>
                      <a:pt x="8435" y="5003"/>
                      <a:pt x="8404" y="4829"/>
                      <a:pt x="8388" y="4829"/>
                    </a:cubicBezTo>
                    <a:cubicBezTo>
                      <a:pt x="8384" y="4829"/>
                      <a:pt x="8381" y="4839"/>
                      <a:pt x="8379" y="4865"/>
                    </a:cubicBezTo>
                    <a:cubicBezTo>
                      <a:pt x="8379" y="4855"/>
                      <a:pt x="8379" y="4855"/>
                      <a:pt x="8379" y="4855"/>
                    </a:cubicBezTo>
                    <a:lnTo>
                      <a:pt x="8379" y="4746"/>
                    </a:lnTo>
                    <a:cubicBezTo>
                      <a:pt x="8379" y="4702"/>
                      <a:pt x="8378" y="4684"/>
                      <a:pt x="8376" y="4684"/>
                    </a:cubicBezTo>
                    <a:cubicBezTo>
                      <a:pt x="8373" y="4684"/>
                      <a:pt x="8366" y="4750"/>
                      <a:pt x="8359" y="4815"/>
                    </a:cubicBezTo>
                    <a:cubicBezTo>
                      <a:pt x="8342" y="4785"/>
                      <a:pt x="8320" y="4766"/>
                      <a:pt x="8298" y="4766"/>
                    </a:cubicBezTo>
                    <a:cubicBezTo>
                      <a:pt x="8282" y="4766"/>
                      <a:pt x="8266" y="4775"/>
                      <a:pt x="8250" y="4795"/>
                    </a:cubicBezTo>
                    <a:cubicBezTo>
                      <a:pt x="8217" y="4839"/>
                      <a:pt x="8187" y="4863"/>
                      <a:pt x="8170" y="4863"/>
                    </a:cubicBezTo>
                    <a:cubicBezTo>
                      <a:pt x="8151" y="4863"/>
                      <a:pt x="8146" y="4836"/>
                      <a:pt x="8161" y="4775"/>
                    </a:cubicBezTo>
                    <a:cubicBezTo>
                      <a:pt x="8194" y="4677"/>
                      <a:pt x="8361" y="4512"/>
                      <a:pt x="8303" y="4512"/>
                    </a:cubicBezTo>
                    <a:cubicBezTo>
                      <a:pt x="8290" y="4512"/>
                      <a:pt x="8267" y="4520"/>
                      <a:pt x="8231" y="4537"/>
                    </a:cubicBezTo>
                    <a:cubicBezTo>
                      <a:pt x="8022" y="4637"/>
                      <a:pt x="7963" y="4686"/>
                      <a:pt x="7993" y="4785"/>
                    </a:cubicBezTo>
                    <a:cubicBezTo>
                      <a:pt x="8010" y="4842"/>
                      <a:pt x="7942" y="4909"/>
                      <a:pt x="7887" y="4909"/>
                    </a:cubicBezTo>
                    <a:cubicBezTo>
                      <a:pt x="7846" y="4909"/>
                      <a:pt x="7811" y="4871"/>
                      <a:pt x="7824" y="4765"/>
                    </a:cubicBezTo>
                    <a:cubicBezTo>
                      <a:pt x="7843" y="4515"/>
                      <a:pt x="7806" y="4349"/>
                      <a:pt x="7941" y="4349"/>
                    </a:cubicBezTo>
                    <a:cubicBezTo>
                      <a:pt x="7945" y="4349"/>
                      <a:pt x="7949" y="4349"/>
                      <a:pt x="7953" y="4349"/>
                    </a:cubicBezTo>
                    <a:cubicBezTo>
                      <a:pt x="8112" y="4349"/>
                      <a:pt x="8052" y="4319"/>
                      <a:pt x="8131" y="4210"/>
                    </a:cubicBezTo>
                    <a:cubicBezTo>
                      <a:pt x="8201" y="4101"/>
                      <a:pt x="8409" y="4210"/>
                      <a:pt x="8280" y="4071"/>
                    </a:cubicBezTo>
                    <a:cubicBezTo>
                      <a:pt x="8242" y="4028"/>
                      <a:pt x="8210" y="4012"/>
                      <a:pt x="8182" y="4012"/>
                    </a:cubicBezTo>
                    <a:cubicBezTo>
                      <a:pt x="8114" y="4012"/>
                      <a:pt x="8065" y="4101"/>
                      <a:pt x="8002" y="4101"/>
                    </a:cubicBezTo>
                    <a:cubicBezTo>
                      <a:pt x="7923" y="4101"/>
                      <a:pt x="7844" y="3893"/>
                      <a:pt x="7943" y="3833"/>
                    </a:cubicBezTo>
                    <a:cubicBezTo>
                      <a:pt x="8018" y="3784"/>
                      <a:pt x="7981" y="3727"/>
                      <a:pt x="7933" y="3727"/>
                    </a:cubicBezTo>
                    <a:cubicBezTo>
                      <a:pt x="7923" y="3727"/>
                      <a:pt x="7913" y="3729"/>
                      <a:pt x="7903" y="3734"/>
                    </a:cubicBezTo>
                    <a:cubicBezTo>
                      <a:pt x="7886" y="3740"/>
                      <a:pt x="7861" y="3744"/>
                      <a:pt x="7836" y="3744"/>
                    </a:cubicBezTo>
                    <a:cubicBezTo>
                      <a:pt x="7778" y="3744"/>
                      <a:pt x="7720" y="3721"/>
                      <a:pt x="7755" y="3645"/>
                    </a:cubicBezTo>
                    <a:cubicBezTo>
                      <a:pt x="7814" y="3496"/>
                      <a:pt x="7646" y="3457"/>
                      <a:pt x="7636" y="3427"/>
                    </a:cubicBezTo>
                    <a:cubicBezTo>
                      <a:pt x="7617" y="3399"/>
                      <a:pt x="7679" y="3307"/>
                      <a:pt x="7745" y="3307"/>
                    </a:cubicBezTo>
                    <a:cubicBezTo>
                      <a:pt x="7748" y="3307"/>
                      <a:pt x="7751" y="3307"/>
                      <a:pt x="7755" y="3308"/>
                    </a:cubicBezTo>
                    <a:cubicBezTo>
                      <a:pt x="7817" y="3308"/>
                      <a:pt x="7880" y="3236"/>
                      <a:pt x="7805" y="3236"/>
                    </a:cubicBezTo>
                    <a:cubicBezTo>
                      <a:pt x="7796" y="3236"/>
                      <a:pt x="7786" y="3237"/>
                      <a:pt x="7774" y="3238"/>
                    </a:cubicBezTo>
                    <a:cubicBezTo>
                      <a:pt x="7708" y="3250"/>
                      <a:pt x="7670" y="3279"/>
                      <a:pt x="7647" y="3279"/>
                    </a:cubicBezTo>
                    <a:cubicBezTo>
                      <a:pt x="7628" y="3279"/>
                      <a:pt x="7620" y="3260"/>
                      <a:pt x="7616" y="3199"/>
                    </a:cubicBezTo>
                    <a:cubicBezTo>
                      <a:pt x="7596" y="3060"/>
                      <a:pt x="7626" y="3070"/>
                      <a:pt x="7586" y="2981"/>
                    </a:cubicBezTo>
                    <a:cubicBezTo>
                      <a:pt x="7556" y="2913"/>
                      <a:pt x="7504" y="2571"/>
                      <a:pt x="7480" y="2571"/>
                    </a:cubicBezTo>
                    <a:cubicBezTo>
                      <a:pt x="7472" y="2571"/>
                      <a:pt x="7467" y="2608"/>
                      <a:pt x="7467" y="2703"/>
                    </a:cubicBezTo>
                    <a:lnTo>
                      <a:pt x="7467" y="2435"/>
                    </a:lnTo>
                    <a:cubicBezTo>
                      <a:pt x="7467" y="2351"/>
                      <a:pt x="7465" y="2318"/>
                      <a:pt x="7462" y="2318"/>
                    </a:cubicBezTo>
                    <a:cubicBezTo>
                      <a:pt x="7449" y="2318"/>
                      <a:pt x="7419" y="2723"/>
                      <a:pt x="7388" y="2792"/>
                    </a:cubicBezTo>
                    <a:cubicBezTo>
                      <a:pt x="7348" y="2882"/>
                      <a:pt x="7358" y="3060"/>
                      <a:pt x="7348" y="3199"/>
                    </a:cubicBezTo>
                    <a:cubicBezTo>
                      <a:pt x="7346" y="3232"/>
                      <a:pt x="7340" y="3245"/>
                      <a:pt x="7331" y="3245"/>
                    </a:cubicBezTo>
                    <a:cubicBezTo>
                      <a:pt x="7302" y="3245"/>
                      <a:pt x="7240" y="3115"/>
                      <a:pt x="7150" y="3100"/>
                    </a:cubicBezTo>
                    <a:cubicBezTo>
                      <a:pt x="7121" y="3095"/>
                      <a:pt x="7105" y="3092"/>
                      <a:pt x="7098" y="3092"/>
                    </a:cubicBezTo>
                    <a:cubicBezTo>
                      <a:pt x="7076" y="3092"/>
                      <a:pt x="7142" y="3117"/>
                      <a:pt x="7180" y="3169"/>
                    </a:cubicBezTo>
                    <a:cubicBezTo>
                      <a:pt x="7259" y="3268"/>
                      <a:pt x="7308" y="3476"/>
                      <a:pt x="7299" y="3506"/>
                    </a:cubicBezTo>
                    <a:cubicBezTo>
                      <a:pt x="7294" y="3514"/>
                      <a:pt x="7289" y="3516"/>
                      <a:pt x="7284" y="3516"/>
                    </a:cubicBezTo>
                    <a:cubicBezTo>
                      <a:pt x="7279" y="3516"/>
                      <a:pt x="7274" y="3514"/>
                      <a:pt x="7269" y="3514"/>
                    </a:cubicBezTo>
                    <a:cubicBezTo>
                      <a:pt x="7259" y="3514"/>
                      <a:pt x="7249" y="3521"/>
                      <a:pt x="7239" y="3566"/>
                    </a:cubicBezTo>
                    <a:cubicBezTo>
                      <a:pt x="7222" y="3633"/>
                      <a:pt x="7112" y="3679"/>
                      <a:pt x="7043" y="3679"/>
                    </a:cubicBezTo>
                    <a:cubicBezTo>
                      <a:pt x="7031" y="3679"/>
                      <a:pt x="7020" y="3678"/>
                      <a:pt x="7011" y="3675"/>
                    </a:cubicBezTo>
                    <a:cubicBezTo>
                      <a:pt x="7009" y="3674"/>
                      <a:pt x="7007" y="3674"/>
                      <a:pt x="7005" y="3674"/>
                    </a:cubicBezTo>
                    <a:cubicBezTo>
                      <a:pt x="6958" y="3674"/>
                      <a:pt x="7044" y="3905"/>
                      <a:pt x="7130" y="3962"/>
                    </a:cubicBezTo>
                    <a:cubicBezTo>
                      <a:pt x="7195" y="4008"/>
                      <a:pt x="7158" y="4087"/>
                      <a:pt x="7078" y="4087"/>
                    </a:cubicBezTo>
                    <a:cubicBezTo>
                      <a:pt x="7035" y="4087"/>
                      <a:pt x="6980" y="4064"/>
                      <a:pt x="6922" y="4002"/>
                    </a:cubicBezTo>
                    <a:cubicBezTo>
                      <a:pt x="6905" y="3982"/>
                      <a:pt x="6889" y="3974"/>
                      <a:pt x="6874" y="3974"/>
                    </a:cubicBezTo>
                    <a:cubicBezTo>
                      <a:pt x="6827" y="3974"/>
                      <a:pt x="6781" y="4056"/>
                      <a:pt x="6684" y="4161"/>
                    </a:cubicBezTo>
                    <a:cubicBezTo>
                      <a:pt x="6555" y="4309"/>
                      <a:pt x="6832" y="4220"/>
                      <a:pt x="6912" y="4329"/>
                    </a:cubicBezTo>
                    <a:cubicBezTo>
                      <a:pt x="6935" y="4366"/>
                      <a:pt x="6943" y="4378"/>
                      <a:pt x="6948" y="4378"/>
                    </a:cubicBezTo>
                    <a:cubicBezTo>
                      <a:pt x="6959" y="4378"/>
                      <a:pt x="6961" y="4329"/>
                      <a:pt x="7061" y="4329"/>
                    </a:cubicBezTo>
                    <a:cubicBezTo>
                      <a:pt x="7064" y="4329"/>
                      <a:pt x="7068" y="4329"/>
                      <a:pt x="7071" y="4329"/>
                    </a:cubicBezTo>
                    <a:cubicBezTo>
                      <a:pt x="7203" y="4329"/>
                      <a:pt x="7081" y="4514"/>
                      <a:pt x="7110" y="4765"/>
                    </a:cubicBezTo>
                    <a:cubicBezTo>
                      <a:pt x="7119" y="4871"/>
                      <a:pt x="7084" y="4909"/>
                      <a:pt x="7043" y="4909"/>
                    </a:cubicBezTo>
                    <a:cubicBezTo>
                      <a:pt x="6989" y="4909"/>
                      <a:pt x="6925" y="4842"/>
                      <a:pt x="6942" y="4785"/>
                    </a:cubicBezTo>
                    <a:cubicBezTo>
                      <a:pt x="6971" y="4686"/>
                      <a:pt x="7031" y="4706"/>
                      <a:pt x="6813" y="4617"/>
                    </a:cubicBezTo>
                    <a:cubicBezTo>
                      <a:pt x="6753" y="4588"/>
                      <a:pt x="6727" y="4576"/>
                      <a:pt x="6722" y="4576"/>
                    </a:cubicBezTo>
                    <a:cubicBezTo>
                      <a:pt x="6710" y="4576"/>
                      <a:pt x="6824" y="4651"/>
                      <a:pt x="6852" y="4736"/>
                    </a:cubicBezTo>
                    <a:cubicBezTo>
                      <a:pt x="6875" y="4827"/>
                      <a:pt x="6810" y="4924"/>
                      <a:pt x="6743" y="4924"/>
                    </a:cubicBezTo>
                    <a:cubicBezTo>
                      <a:pt x="6723" y="4924"/>
                      <a:pt x="6702" y="4915"/>
                      <a:pt x="6684" y="4894"/>
                    </a:cubicBezTo>
                    <a:cubicBezTo>
                      <a:pt x="6657" y="4864"/>
                      <a:pt x="6632" y="4850"/>
                      <a:pt x="6609" y="4850"/>
                    </a:cubicBezTo>
                    <a:cubicBezTo>
                      <a:pt x="6566" y="4850"/>
                      <a:pt x="6531" y="4902"/>
                      <a:pt x="6505" y="4994"/>
                    </a:cubicBezTo>
                    <a:cubicBezTo>
                      <a:pt x="6498" y="5027"/>
                      <a:pt x="6498" y="5039"/>
                      <a:pt x="6504" y="5039"/>
                    </a:cubicBezTo>
                    <a:cubicBezTo>
                      <a:pt x="6515" y="5039"/>
                      <a:pt x="6548" y="4988"/>
                      <a:pt x="6578" y="4988"/>
                    </a:cubicBezTo>
                    <a:cubicBezTo>
                      <a:pt x="6592" y="4988"/>
                      <a:pt x="6605" y="4999"/>
                      <a:pt x="6614" y="5033"/>
                    </a:cubicBezTo>
                    <a:cubicBezTo>
                      <a:pt x="6641" y="5120"/>
                      <a:pt x="6717" y="5162"/>
                      <a:pt x="6785" y="5162"/>
                    </a:cubicBezTo>
                    <a:cubicBezTo>
                      <a:pt x="6818" y="5162"/>
                      <a:pt x="6849" y="5152"/>
                      <a:pt x="6872" y="5132"/>
                    </a:cubicBezTo>
                    <a:cubicBezTo>
                      <a:pt x="6891" y="5110"/>
                      <a:pt x="6909" y="5100"/>
                      <a:pt x="6930" y="5100"/>
                    </a:cubicBezTo>
                    <a:cubicBezTo>
                      <a:pt x="6974" y="5100"/>
                      <a:pt x="7029" y="5144"/>
                      <a:pt x="7130" y="5212"/>
                    </a:cubicBezTo>
                    <a:cubicBezTo>
                      <a:pt x="7289" y="5311"/>
                      <a:pt x="7061" y="5400"/>
                      <a:pt x="6991" y="5460"/>
                    </a:cubicBezTo>
                    <a:cubicBezTo>
                      <a:pt x="6969" y="5482"/>
                      <a:pt x="6948" y="5487"/>
                      <a:pt x="6925" y="5487"/>
                    </a:cubicBezTo>
                    <a:cubicBezTo>
                      <a:pt x="6907" y="5487"/>
                      <a:pt x="6888" y="5484"/>
                      <a:pt x="6867" y="5484"/>
                    </a:cubicBezTo>
                    <a:cubicBezTo>
                      <a:pt x="6831" y="5484"/>
                      <a:pt x="6788" y="5492"/>
                      <a:pt x="6733" y="5539"/>
                    </a:cubicBezTo>
                    <a:cubicBezTo>
                      <a:pt x="6621" y="5635"/>
                      <a:pt x="6613" y="5724"/>
                      <a:pt x="6582" y="5724"/>
                    </a:cubicBezTo>
                    <a:cubicBezTo>
                      <a:pt x="6575" y="5724"/>
                      <a:pt x="6566" y="5719"/>
                      <a:pt x="6555" y="5707"/>
                    </a:cubicBezTo>
                    <a:cubicBezTo>
                      <a:pt x="6547" y="5694"/>
                      <a:pt x="6537" y="5688"/>
                      <a:pt x="6526" y="5688"/>
                    </a:cubicBezTo>
                    <a:cubicBezTo>
                      <a:pt x="6497" y="5688"/>
                      <a:pt x="6457" y="5732"/>
                      <a:pt x="6406" y="5797"/>
                    </a:cubicBezTo>
                    <a:cubicBezTo>
                      <a:pt x="6369" y="5722"/>
                      <a:pt x="6324" y="5679"/>
                      <a:pt x="6268" y="5679"/>
                    </a:cubicBezTo>
                    <a:cubicBezTo>
                      <a:pt x="6235" y="5679"/>
                      <a:pt x="6199" y="5694"/>
                      <a:pt x="6158" y="5727"/>
                    </a:cubicBezTo>
                    <a:cubicBezTo>
                      <a:pt x="6134" y="5747"/>
                      <a:pt x="6107" y="5756"/>
                      <a:pt x="6079" y="5756"/>
                    </a:cubicBezTo>
                    <a:cubicBezTo>
                      <a:pt x="5981" y="5756"/>
                      <a:pt x="5882" y="5649"/>
                      <a:pt x="5920" y="5549"/>
                    </a:cubicBezTo>
                    <a:cubicBezTo>
                      <a:pt x="5956" y="5457"/>
                      <a:pt x="6122" y="5375"/>
                      <a:pt x="6103" y="5375"/>
                    </a:cubicBezTo>
                    <a:cubicBezTo>
                      <a:pt x="6096" y="5375"/>
                      <a:pt x="6058" y="5388"/>
                      <a:pt x="5970" y="5420"/>
                    </a:cubicBezTo>
                    <a:cubicBezTo>
                      <a:pt x="5653" y="5519"/>
                      <a:pt x="5742" y="5499"/>
                      <a:pt x="5781" y="5608"/>
                    </a:cubicBezTo>
                    <a:cubicBezTo>
                      <a:pt x="5804" y="5670"/>
                      <a:pt x="5709" y="5741"/>
                      <a:pt x="5629" y="5741"/>
                    </a:cubicBezTo>
                    <a:cubicBezTo>
                      <a:pt x="5568" y="5741"/>
                      <a:pt x="5516" y="5699"/>
                      <a:pt x="5534" y="5579"/>
                    </a:cubicBezTo>
                    <a:cubicBezTo>
                      <a:pt x="5572" y="5307"/>
                      <a:pt x="5393" y="5102"/>
                      <a:pt x="5598" y="5102"/>
                    </a:cubicBezTo>
                    <a:cubicBezTo>
                      <a:pt x="5603" y="5102"/>
                      <a:pt x="5608" y="5102"/>
                      <a:pt x="5613" y="5103"/>
                    </a:cubicBezTo>
                    <a:cubicBezTo>
                      <a:pt x="5759" y="5109"/>
                      <a:pt x="5758" y="5165"/>
                      <a:pt x="5775" y="5165"/>
                    </a:cubicBezTo>
                    <a:cubicBezTo>
                      <a:pt x="5783" y="5165"/>
                      <a:pt x="5795" y="5152"/>
                      <a:pt x="5831" y="5112"/>
                    </a:cubicBezTo>
                    <a:cubicBezTo>
                      <a:pt x="5940" y="4994"/>
                      <a:pt x="6357" y="5083"/>
                      <a:pt x="6158" y="4924"/>
                    </a:cubicBezTo>
                    <a:cubicBezTo>
                      <a:pt x="6015" y="4804"/>
                      <a:pt x="5952" y="4718"/>
                      <a:pt x="5883" y="4718"/>
                    </a:cubicBezTo>
                    <a:cubicBezTo>
                      <a:pt x="5860" y="4718"/>
                      <a:pt x="5838" y="4726"/>
                      <a:pt x="5811" y="4746"/>
                    </a:cubicBezTo>
                    <a:cubicBezTo>
                      <a:pt x="5725" y="4815"/>
                      <a:pt x="5643" y="4839"/>
                      <a:pt x="5579" y="4839"/>
                    </a:cubicBezTo>
                    <a:cubicBezTo>
                      <a:pt x="5460" y="4839"/>
                      <a:pt x="5404" y="4755"/>
                      <a:pt x="5494" y="4716"/>
                    </a:cubicBezTo>
                    <a:cubicBezTo>
                      <a:pt x="5628" y="4649"/>
                      <a:pt x="5762" y="4388"/>
                      <a:pt x="5691" y="4388"/>
                    </a:cubicBezTo>
                    <a:cubicBezTo>
                      <a:pt x="5688" y="4388"/>
                      <a:pt x="5685" y="4388"/>
                      <a:pt x="5682" y="4389"/>
                    </a:cubicBezTo>
                    <a:cubicBezTo>
                      <a:pt x="5665" y="4394"/>
                      <a:pt x="5642" y="4397"/>
                      <a:pt x="5617" y="4397"/>
                    </a:cubicBezTo>
                    <a:cubicBezTo>
                      <a:pt x="5512" y="4397"/>
                      <a:pt x="5359" y="4350"/>
                      <a:pt x="5335" y="4270"/>
                    </a:cubicBezTo>
                    <a:cubicBezTo>
                      <a:pt x="5323" y="4216"/>
                      <a:pt x="5308" y="4216"/>
                      <a:pt x="5291" y="4216"/>
                    </a:cubicBezTo>
                    <a:lnTo>
                      <a:pt x="5291" y="4216"/>
                    </a:lnTo>
                    <a:cubicBezTo>
                      <a:pt x="5280" y="4216"/>
                      <a:pt x="5268" y="4216"/>
                      <a:pt x="5256" y="4200"/>
                    </a:cubicBezTo>
                    <a:cubicBezTo>
                      <a:pt x="5236" y="4171"/>
                      <a:pt x="5315" y="3952"/>
                      <a:pt x="5425" y="3843"/>
                    </a:cubicBezTo>
                    <a:cubicBezTo>
                      <a:pt x="5478" y="3783"/>
                      <a:pt x="5577" y="3757"/>
                      <a:pt x="5546" y="3757"/>
                    </a:cubicBezTo>
                    <a:cubicBezTo>
                      <a:pt x="5536" y="3757"/>
                      <a:pt x="5514" y="3759"/>
                      <a:pt x="5474" y="3764"/>
                    </a:cubicBezTo>
                    <a:cubicBezTo>
                      <a:pt x="5338" y="3779"/>
                      <a:pt x="5248" y="3922"/>
                      <a:pt x="5204" y="3922"/>
                    </a:cubicBezTo>
                    <a:cubicBezTo>
                      <a:pt x="5190" y="3922"/>
                      <a:pt x="5181" y="3908"/>
                      <a:pt x="5177" y="3873"/>
                    </a:cubicBezTo>
                    <a:cubicBezTo>
                      <a:pt x="5157" y="3724"/>
                      <a:pt x="5177" y="3526"/>
                      <a:pt x="5107" y="3427"/>
                    </a:cubicBezTo>
                    <a:cubicBezTo>
                      <a:pt x="5061" y="3350"/>
                      <a:pt x="5027" y="2910"/>
                      <a:pt x="5014" y="2910"/>
                    </a:cubicBezTo>
                    <a:cubicBezTo>
                      <a:pt x="5010" y="2910"/>
                      <a:pt x="5008" y="2947"/>
                      <a:pt x="5008" y="3040"/>
                    </a:cubicBezTo>
                    <a:lnTo>
                      <a:pt x="5008" y="3328"/>
                    </a:lnTo>
                    <a:cubicBezTo>
                      <a:pt x="5008" y="3226"/>
                      <a:pt x="5001" y="3186"/>
                      <a:pt x="4989" y="3186"/>
                    </a:cubicBezTo>
                    <a:cubicBezTo>
                      <a:pt x="4953" y="3186"/>
                      <a:pt x="4874" y="3560"/>
                      <a:pt x="4830" y="3635"/>
                    </a:cubicBezTo>
                    <a:cubicBezTo>
                      <a:pt x="4770" y="3734"/>
                      <a:pt x="4810" y="3724"/>
                      <a:pt x="4790" y="3883"/>
                    </a:cubicBezTo>
                    <a:cubicBezTo>
                      <a:pt x="4782" y="3945"/>
                      <a:pt x="4768" y="3964"/>
                      <a:pt x="4743" y="3964"/>
                    </a:cubicBezTo>
                    <a:cubicBezTo>
                      <a:pt x="4707" y="3964"/>
                      <a:pt x="4650" y="3928"/>
                      <a:pt x="4552" y="3923"/>
                    </a:cubicBezTo>
                    <a:cubicBezTo>
                      <a:pt x="4534" y="3921"/>
                      <a:pt x="4519" y="3920"/>
                      <a:pt x="4507" y="3920"/>
                    </a:cubicBezTo>
                    <a:cubicBezTo>
                      <a:pt x="4395" y="3920"/>
                      <a:pt x="4492" y="3992"/>
                      <a:pt x="4582" y="3992"/>
                    </a:cubicBezTo>
                    <a:cubicBezTo>
                      <a:pt x="4586" y="3992"/>
                      <a:pt x="4590" y="3991"/>
                      <a:pt x="4595" y="3991"/>
                    </a:cubicBezTo>
                    <a:cubicBezTo>
                      <a:pt x="4689" y="3991"/>
                      <a:pt x="4779" y="4092"/>
                      <a:pt x="4760" y="4121"/>
                    </a:cubicBezTo>
                    <a:cubicBezTo>
                      <a:pt x="4730" y="4151"/>
                      <a:pt x="4492" y="4200"/>
                      <a:pt x="4582" y="4359"/>
                    </a:cubicBezTo>
                    <a:cubicBezTo>
                      <a:pt x="4637" y="4443"/>
                      <a:pt x="4551" y="4472"/>
                      <a:pt x="4464" y="4472"/>
                    </a:cubicBezTo>
                    <a:cubicBezTo>
                      <a:pt x="4427" y="4472"/>
                      <a:pt x="4390" y="4467"/>
                      <a:pt x="4364" y="4458"/>
                    </a:cubicBezTo>
                    <a:cubicBezTo>
                      <a:pt x="4349" y="4453"/>
                      <a:pt x="4334" y="4451"/>
                      <a:pt x="4319" y="4451"/>
                    </a:cubicBezTo>
                    <a:cubicBezTo>
                      <a:pt x="4245" y="4451"/>
                      <a:pt x="4188" y="4509"/>
                      <a:pt x="4304" y="4567"/>
                    </a:cubicBezTo>
                    <a:cubicBezTo>
                      <a:pt x="4413" y="4617"/>
                      <a:pt x="4364" y="4765"/>
                      <a:pt x="4284" y="4835"/>
                    </a:cubicBezTo>
                    <a:cubicBezTo>
                      <a:pt x="4284" y="4775"/>
                      <a:pt x="4274" y="4726"/>
                      <a:pt x="4254" y="4686"/>
                    </a:cubicBezTo>
                    <a:cubicBezTo>
                      <a:pt x="4231" y="4655"/>
                      <a:pt x="4214" y="4446"/>
                      <a:pt x="4208" y="4446"/>
                    </a:cubicBezTo>
                    <a:cubicBezTo>
                      <a:pt x="4206" y="4446"/>
                      <a:pt x="4205" y="4463"/>
                      <a:pt x="4205" y="4508"/>
                    </a:cubicBezTo>
                    <a:lnTo>
                      <a:pt x="4205" y="4646"/>
                    </a:lnTo>
                    <a:cubicBezTo>
                      <a:pt x="4205" y="4597"/>
                      <a:pt x="4201" y="4578"/>
                      <a:pt x="4195" y="4578"/>
                    </a:cubicBezTo>
                    <a:cubicBezTo>
                      <a:pt x="4178" y="4578"/>
                      <a:pt x="4140" y="4748"/>
                      <a:pt x="4126" y="4785"/>
                    </a:cubicBezTo>
                    <a:cubicBezTo>
                      <a:pt x="4106" y="4805"/>
                      <a:pt x="4106" y="4815"/>
                      <a:pt x="4106" y="4825"/>
                    </a:cubicBezTo>
                    <a:cubicBezTo>
                      <a:pt x="4058" y="4801"/>
                      <a:pt x="4007" y="4766"/>
                      <a:pt x="3943" y="4766"/>
                    </a:cubicBezTo>
                    <a:cubicBezTo>
                      <a:pt x="3901" y="4766"/>
                      <a:pt x="3854" y="4782"/>
                      <a:pt x="3798" y="4825"/>
                    </a:cubicBezTo>
                    <a:cubicBezTo>
                      <a:pt x="3650" y="4954"/>
                      <a:pt x="3818" y="4904"/>
                      <a:pt x="3947" y="4934"/>
                    </a:cubicBezTo>
                    <a:cubicBezTo>
                      <a:pt x="3957" y="4944"/>
                      <a:pt x="3977" y="4954"/>
                      <a:pt x="3997" y="4954"/>
                    </a:cubicBezTo>
                    <a:cubicBezTo>
                      <a:pt x="4007" y="4964"/>
                      <a:pt x="4017" y="4974"/>
                      <a:pt x="4026" y="4984"/>
                    </a:cubicBezTo>
                    <a:cubicBezTo>
                      <a:pt x="4046" y="5003"/>
                      <a:pt x="4056" y="5013"/>
                      <a:pt x="4066" y="5033"/>
                    </a:cubicBezTo>
                    <a:cubicBezTo>
                      <a:pt x="4036" y="5043"/>
                      <a:pt x="3967" y="5073"/>
                      <a:pt x="4007" y="5132"/>
                    </a:cubicBezTo>
                    <a:cubicBezTo>
                      <a:pt x="4028" y="5175"/>
                      <a:pt x="3984" y="5187"/>
                      <a:pt x="3942" y="5187"/>
                    </a:cubicBezTo>
                    <a:cubicBezTo>
                      <a:pt x="3926" y="5187"/>
                      <a:pt x="3909" y="5185"/>
                      <a:pt x="3898" y="5182"/>
                    </a:cubicBezTo>
                    <a:cubicBezTo>
                      <a:pt x="3892" y="5181"/>
                      <a:pt x="3887" y="5180"/>
                      <a:pt x="3881" y="5180"/>
                    </a:cubicBezTo>
                    <a:cubicBezTo>
                      <a:pt x="3847" y="5180"/>
                      <a:pt x="3816" y="5206"/>
                      <a:pt x="3868" y="5231"/>
                    </a:cubicBezTo>
                    <a:cubicBezTo>
                      <a:pt x="3917" y="5251"/>
                      <a:pt x="3907" y="5301"/>
                      <a:pt x="3878" y="5341"/>
                    </a:cubicBezTo>
                    <a:cubicBezTo>
                      <a:pt x="3821" y="5323"/>
                      <a:pt x="3788" y="5315"/>
                      <a:pt x="3770" y="5315"/>
                    </a:cubicBezTo>
                    <a:cubicBezTo>
                      <a:pt x="3748" y="5315"/>
                      <a:pt x="3752" y="5328"/>
                      <a:pt x="3769" y="5350"/>
                    </a:cubicBezTo>
                    <a:cubicBezTo>
                      <a:pt x="3739" y="5341"/>
                      <a:pt x="3709" y="5331"/>
                      <a:pt x="3679" y="5331"/>
                    </a:cubicBezTo>
                    <a:cubicBezTo>
                      <a:pt x="3650" y="5311"/>
                      <a:pt x="3640" y="5291"/>
                      <a:pt x="3640" y="5271"/>
                    </a:cubicBezTo>
                    <a:cubicBezTo>
                      <a:pt x="3640" y="5255"/>
                      <a:pt x="3633" y="5192"/>
                      <a:pt x="3675" y="5192"/>
                    </a:cubicBezTo>
                    <a:cubicBezTo>
                      <a:pt x="3684" y="5192"/>
                      <a:pt x="3695" y="5195"/>
                      <a:pt x="3709" y="5202"/>
                    </a:cubicBezTo>
                    <a:cubicBezTo>
                      <a:pt x="3742" y="5214"/>
                      <a:pt x="3771" y="5221"/>
                      <a:pt x="3791" y="5221"/>
                    </a:cubicBezTo>
                    <a:cubicBezTo>
                      <a:pt x="3819" y="5221"/>
                      <a:pt x="3827" y="5207"/>
                      <a:pt x="3798" y="5172"/>
                    </a:cubicBezTo>
                    <a:cubicBezTo>
                      <a:pt x="3754" y="5110"/>
                      <a:pt x="3709" y="5071"/>
                      <a:pt x="3658" y="5071"/>
                    </a:cubicBezTo>
                    <a:cubicBezTo>
                      <a:pt x="3652" y="5071"/>
                      <a:pt x="3646" y="5072"/>
                      <a:pt x="3640" y="5073"/>
                    </a:cubicBezTo>
                    <a:cubicBezTo>
                      <a:pt x="3588" y="5088"/>
                      <a:pt x="3537" y="5113"/>
                      <a:pt x="3501" y="5113"/>
                    </a:cubicBezTo>
                    <a:cubicBezTo>
                      <a:pt x="3489" y="5113"/>
                      <a:pt x="3479" y="5110"/>
                      <a:pt x="3471" y="5103"/>
                    </a:cubicBezTo>
                    <a:cubicBezTo>
                      <a:pt x="3441" y="5063"/>
                      <a:pt x="3412" y="5033"/>
                      <a:pt x="3372" y="5033"/>
                    </a:cubicBezTo>
                    <a:cubicBezTo>
                      <a:pt x="3332" y="5023"/>
                      <a:pt x="3263" y="4994"/>
                      <a:pt x="3313" y="4954"/>
                    </a:cubicBezTo>
                    <a:cubicBezTo>
                      <a:pt x="3362" y="4914"/>
                      <a:pt x="3392" y="4825"/>
                      <a:pt x="3392" y="4825"/>
                    </a:cubicBezTo>
                    <a:cubicBezTo>
                      <a:pt x="3392" y="4825"/>
                      <a:pt x="3386" y="4720"/>
                      <a:pt x="3408" y="4720"/>
                    </a:cubicBezTo>
                    <a:cubicBezTo>
                      <a:pt x="3413" y="4720"/>
                      <a:pt x="3421" y="4727"/>
                      <a:pt x="3432" y="4746"/>
                    </a:cubicBezTo>
                    <a:cubicBezTo>
                      <a:pt x="3472" y="4827"/>
                      <a:pt x="3500" y="4882"/>
                      <a:pt x="3519" y="4882"/>
                    </a:cubicBezTo>
                    <a:cubicBezTo>
                      <a:pt x="3523" y="4882"/>
                      <a:pt x="3527" y="4880"/>
                      <a:pt x="3531" y="4875"/>
                    </a:cubicBezTo>
                    <a:cubicBezTo>
                      <a:pt x="3546" y="4859"/>
                      <a:pt x="3544" y="4822"/>
                      <a:pt x="3550" y="4822"/>
                    </a:cubicBezTo>
                    <a:cubicBezTo>
                      <a:pt x="3553" y="4822"/>
                      <a:pt x="3556" y="4825"/>
                      <a:pt x="3560" y="4835"/>
                    </a:cubicBezTo>
                    <a:cubicBezTo>
                      <a:pt x="3569" y="4856"/>
                      <a:pt x="3588" y="4868"/>
                      <a:pt x="3603" y="4868"/>
                    </a:cubicBezTo>
                    <a:cubicBezTo>
                      <a:pt x="3623" y="4868"/>
                      <a:pt x="3634" y="4846"/>
                      <a:pt x="3600" y="4795"/>
                    </a:cubicBezTo>
                    <a:cubicBezTo>
                      <a:pt x="3551" y="4730"/>
                      <a:pt x="3516" y="4678"/>
                      <a:pt x="3488" y="4678"/>
                    </a:cubicBezTo>
                    <a:cubicBezTo>
                      <a:pt x="3482" y="4678"/>
                      <a:pt x="3477" y="4681"/>
                      <a:pt x="3471" y="4686"/>
                    </a:cubicBezTo>
                    <a:cubicBezTo>
                      <a:pt x="3467" y="4692"/>
                      <a:pt x="3465" y="4694"/>
                      <a:pt x="3463" y="4694"/>
                    </a:cubicBezTo>
                    <a:cubicBezTo>
                      <a:pt x="3452" y="4694"/>
                      <a:pt x="3448" y="4647"/>
                      <a:pt x="3392" y="4607"/>
                    </a:cubicBezTo>
                    <a:cubicBezTo>
                      <a:pt x="3366" y="4581"/>
                      <a:pt x="3345" y="4576"/>
                      <a:pt x="3328" y="4576"/>
                    </a:cubicBezTo>
                    <a:cubicBezTo>
                      <a:pt x="3317" y="4576"/>
                      <a:pt x="3308" y="4578"/>
                      <a:pt x="3299" y="4578"/>
                    </a:cubicBezTo>
                    <a:cubicBezTo>
                      <a:pt x="3290" y="4578"/>
                      <a:pt x="3281" y="4576"/>
                      <a:pt x="3273" y="4567"/>
                    </a:cubicBezTo>
                    <a:cubicBezTo>
                      <a:pt x="3233" y="4537"/>
                      <a:pt x="3124" y="4498"/>
                      <a:pt x="3203" y="4448"/>
                    </a:cubicBezTo>
                    <a:cubicBezTo>
                      <a:pt x="3251" y="4414"/>
                      <a:pt x="3275" y="4395"/>
                      <a:pt x="3295" y="4395"/>
                    </a:cubicBezTo>
                    <a:cubicBezTo>
                      <a:pt x="3304" y="4395"/>
                      <a:pt x="3313" y="4399"/>
                      <a:pt x="3322" y="4409"/>
                    </a:cubicBezTo>
                    <a:cubicBezTo>
                      <a:pt x="3341" y="4427"/>
                      <a:pt x="3375" y="4454"/>
                      <a:pt x="3403" y="4454"/>
                    </a:cubicBezTo>
                    <a:cubicBezTo>
                      <a:pt x="3420" y="4454"/>
                      <a:pt x="3434" y="4444"/>
                      <a:pt x="3441" y="4418"/>
                    </a:cubicBezTo>
                    <a:cubicBezTo>
                      <a:pt x="3461" y="4359"/>
                      <a:pt x="3511" y="4409"/>
                      <a:pt x="3501" y="4349"/>
                    </a:cubicBezTo>
                    <a:cubicBezTo>
                      <a:pt x="3485" y="4294"/>
                      <a:pt x="3463" y="4238"/>
                      <a:pt x="3435" y="4238"/>
                    </a:cubicBezTo>
                    <a:cubicBezTo>
                      <a:pt x="3427" y="4238"/>
                      <a:pt x="3420" y="4242"/>
                      <a:pt x="3412" y="4250"/>
                    </a:cubicBezTo>
                    <a:cubicBezTo>
                      <a:pt x="3397" y="4270"/>
                      <a:pt x="3384" y="4282"/>
                      <a:pt x="3377" y="4282"/>
                    </a:cubicBezTo>
                    <a:cubicBezTo>
                      <a:pt x="3370" y="4282"/>
                      <a:pt x="3367" y="4270"/>
                      <a:pt x="3372" y="4240"/>
                    </a:cubicBezTo>
                    <a:cubicBezTo>
                      <a:pt x="3388" y="4192"/>
                      <a:pt x="3469" y="4117"/>
                      <a:pt x="3441" y="4117"/>
                    </a:cubicBezTo>
                    <a:cubicBezTo>
                      <a:pt x="3435" y="4117"/>
                      <a:pt x="3422" y="4121"/>
                      <a:pt x="3402" y="4131"/>
                    </a:cubicBezTo>
                    <a:cubicBezTo>
                      <a:pt x="3303" y="4171"/>
                      <a:pt x="3273" y="4200"/>
                      <a:pt x="3293" y="4240"/>
                    </a:cubicBezTo>
                    <a:cubicBezTo>
                      <a:pt x="3298" y="4268"/>
                      <a:pt x="3269" y="4299"/>
                      <a:pt x="3244" y="4299"/>
                    </a:cubicBezTo>
                    <a:cubicBezTo>
                      <a:pt x="3225" y="4299"/>
                      <a:pt x="3209" y="4281"/>
                      <a:pt x="3213" y="4230"/>
                    </a:cubicBezTo>
                    <a:cubicBezTo>
                      <a:pt x="3223" y="4111"/>
                      <a:pt x="3203" y="4032"/>
                      <a:pt x="3273" y="4032"/>
                    </a:cubicBezTo>
                    <a:cubicBezTo>
                      <a:pt x="3284" y="4033"/>
                      <a:pt x="3294" y="4034"/>
                      <a:pt x="3301" y="4034"/>
                    </a:cubicBezTo>
                    <a:cubicBezTo>
                      <a:pt x="3337" y="4034"/>
                      <a:pt x="3327" y="4014"/>
                      <a:pt x="3352" y="3972"/>
                    </a:cubicBezTo>
                    <a:cubicBezTo>
                      <a:pt x="3392" y="3923"/>
                      <a:pt x="3491" y="3972"/>
                      <a:pt x="3432" y="3903"/>
                    </a:cubicBezTo>
                    <a:cubicBezTo>
                      <a:pt x="3412" y="3883"/>
                      <a:pt x="3397" y="3876"/>
                      <a:pt x="3383" y="3876"/>
                    </a:cubicBezTo>
                    <a:cubicBezTo>
                      <a:pt x="3349" y="3876"/>
                      <a:pt x="3328" y="3923"/>
                      <a:pt x="3293" y="3923"/>
                    </a:cubicBezTo>
                    <a:cubicBezTo>
                      <a:pt x="3253" y="3923"/>
                      <a:pt x="3223" y="3814"/>
                      <a:pt x="3263" y="3794"/>
                    </a:cubicBezTo>
                    <a:cubicBezTo>
                      <a:pt x="3306" y="3768"/>
                      <a:pt x="3282" y="3742"/>
                      <a:pt x="3255" y="3742"/>
                    </a:cubicBezTo>
                    <a:cubicBezTo>
                      <a:pt x="3251" y="3742"/>
                      <a:pt x="3247" y="3743"/>
                      <a:pt x="3243" y="3744"/>
                    </a:cubicBezTo>
                    <a:cubicBezTo>
                      <a:pt x="3237" y="3747"/>
                      <a:pt x="3227" y="3749"/>
                      <a:pt x="3217" y="3749"/>
                    </a:cubicBezTo>
                    <a:cubicBezTo>
                      <a:pt x="3191" y="3749"/>
                      <a:pt x="3160" y="3737"/>
                      <a:pt x="3174" y="3695"/>
                    </a:cubicBezTo>
                    <a:cubicBezTo>
                      <a:pt x="3203" y="3625"/>
                      <a:pt x="3124" y="3605"/>
                      <a:pt x="3114" y="3595"/>
                    </a:cubicBezTo>
                    <a:cubicBezTo>
                      <a:pt x="3114" y="3576"/>
                      <a:pt x="3144" y="3536"/>
                      <a:pt x="3174" y="3536"/>
                    </a:cubicBezTo>
                    <a:cubicBezTo>
                      <a:pt x="3209" y="3536"/>
                      <a:pt x="3236" y="3505"/>
                      <a:pt x="3200" y="3505"/>
                    </a:cubicBezTo>
                    <a:cubicBezTo>
                      <a:pt x="3196" y="3505"/>
                      <a:pt x="3190" y="3505"/>
                      <a:pt x="3184" y="3506"/>
                    </a:cubicBezTo>
                    <a:cubicBezTo>
                      <a:pt x="3156" y="3512"/>
                      <a:pt x="3138" y="3526"/>
                      <a:pt x="3125" y="3526"/>
                    </a:cubicBezTo>
                    <a:cubicBezTo>
                      <a:pt x="3115" y="3526"/>
                      <a:pt x="3109" y="3517"/>
                      <a:pt x="3104" y="3486"/>
                    </a:cubicBezTo>
                    <a:cubicBezTo>
                      <a:pt x="3104" y="3427"/>
                      <a:pt x="3114" y="3427"/>
                      <a:pt x="3094" y="3377"/>
                    </a:cubicBezTo>
                    <a:cubicBezTo>
                      <a:pt x="3079" y="3347"/>
                      <a:pt x="3053" y="3188"/>
                      <a:pt x="3041" y="3188"/>
                    </a:cubicBezTo>
                    <a:cubicBezTo>
                      <a:pt x="3037" y="3188"/>
                      <a:pt x="3035" y="3205"/>
                      <a:pt x="3035" y="3248"/>
                    </a:cubicBezTo>
                    <a:lnTo>
                      <a:pt x="3035" y="3120"/>
                    </a:lnTo>
                    <a:cubicBezTo>
                      <a:pt x="3035" y="3080"/>
                      <a:pt x="3034" y="3064"/>
                      <a:pt x="3033" y="3064"/>
                    </a:cubicBezTo>
                    <a:cubicBezTo>
                      <a:pt x="3030" y="3064"/>
                      <a:pt x="3021" y="3257"/>
                      <a:pt x="3005" y="3288"/>
                    </a:cubicBezTo>
                    <a:cubicBezTo>
                      <a:pt x="2985" y="3338"/>
                      <a:pt x="2985" y="3417"/>
                      <a:pt x="2985" y="3486"/>
                    </a:cubicBezTo>
                    <a:cubicBezTo>
                      <a:pt x="2983" y="3503"/>
                      <a:pt x="2979" y="3509"/>
                      <a:pt x="2975" y="3509"/>
                    </a:cubicBezTo>
                    <a:cubicBezTo>
                      <a:pt x="2960" y="3509"/>
                      <a:pt x="2931" y="3444"/>
                      <a:pt x="2886" y="3437"/>
                    </a:cubicBezTo>
                    <a:cubicBezTo>
                      <a:pt x="2874" y="3434"/>
                      <a:pt x="2867" y="3433"/>
                      <a:pt x="2864" y="3433"/>
                    </a:cubicBezTo>
                    <a:cubicBezTo>
                      <a:pt x="2856" y="3433"/>
                      <a:pt x="2884" y="3444"/>
                      <a:pt x="2906" y="3467"/>
                    </a:cubicBezTo>
                    <a:cubicBezTo>
                      <a:pt x="2936" y="3516"/>
                      <a:pt x="2966" y="3615"/>
                      <a:pt x="2956" y="3635"/>
                    </a:cubicBezTo>
                    <a:cubicBezTo>
                      <a:pt x="2952" y="3638"/>
                      <a:pt x="2949" y="3638"/>
                      <a:pt x="2946" y="3638"/>
                    </a:cubicBezTo>
                    <a:lnTo>
                      <a:pt x="2946" y="3638"/>
                    </a:lnTo>
                    <a:cubicBezTo>
                      <a:pt x="2940" y="3638"/>
                      <a:pt x="2936" y="3638"/>
                      <a:pt x="2936" y="3665"/>
                    </a:cubicBezTo>
                    <a:cubicBezTo>
                      <a:pt x="2928" y="3698"/>
                      <a:pt x="2872" y="3717"/>
                      <a:pt x="2836" y="3717"/>
                    </a:cubicBezTo>
                    <a:cubicBezTo>
                      <a:pt x="2828" y="3717"/>
                      <a:pt x="2822" y="3716"/>
                      <a:pt x="2817" y="3714"/>
                    </a:cubicBezTo>
                    <a:cubicBezTo>
                      <a:pt x="2816" y="3714"/>
                      <a:pt x="2815" y="3714"/>
                      <a:pt x="2814" y="3714"/>
                    </a:cubicBezTo>
                    <a:cubicBezTo>
                      <a:pt x="2791" y="3714"/>
                      <a:pt x="2838" y="3825"/>
                      <a:pt x="2876" y="3853"/>
                    </a:cubicBezTo>
                    <a:cubicBezTo>
                      <a:pt x="2909" y="3873"/>
                      <a:pt x="2890" y="3910"/>
                      <a:pt x="2850" y="3910"/>
                    </a:cubicBezTo>
                    <a:cubicBezTo>
                      <a:pt x="2830" y="3910"/>
                      <a:pt x="2804" y="3900"/>
                      <a:pt x="2777" y="3873"/>
                    </a:cubicBezTo>
                    <a:cubicBezTo>
                      <a:pt x="2769" y="3862"/>
                      <a:pt x="2762" y="3857"/>
                      <a:pt x="2754" y="3857"/>
                    </a:cubicBezTo>
                    <a:cubicBezTo>
                      <a:pt x="2734" y="3857"/>
                      <a:pt x="2711" y="3892"/>
                      <a:pt x="2668" y="3942"/>
                    </a:cubicBezTo>
                    <a:cubicBezTo>
                      <a:pt x="2609" y="4012"/>
                      <a:pt x="2737" y="3972"/>
                      <a:pt x="2777" y="4032"/>
                    </a:cubicBezTo>
                    <a:cubicBezTo>
                      <a:pt x="2787" y="4048"/>
                      <a:pt x="2790" y="4053"/>
                      <a:pt x="2793" y="4053"/>
                    </a:cubicBezTo>
                    <a:cubicBezTo>
                      <a:pt x="2798" y="4053"/>
                      <a:pt x="2800" y="4029"/>
                      <a:pt x="2847" y="4022"/>
                    </a:cubicBezTo>
                    <a:cubicBezTo>
                      <a:pt x="2916" y="4022"/>
                      <a:pt x="2856" y="4111"/>
                      <a:pt x="2866" y="4230"/>
                    </a:cubicBezTo>
                    <a:cubicBezTo>
                      <a:pt x="2875" y="4283"/>
                      <a:pt x="2859" y="4300"/>
                      <a:pt x="2839" y="4300"/>
                    </a:cubicBezTo>
                    <a:cubicBezTo>
                      <a:pt x="2813" y="4300"/>
                      <a:pt x="2781" y="4272"/>
                      <a:pt x="2787" y="4250"/>
                    </a:cubicBezTo>
                    <a:cubicBezTo>
                      <a:pt x="2807" y="4200"/>
                      <a:pt x="2827" y="4210"/>
                      <a:pt x="2728" y="4161"/>
                    </a:cubicBezTo>
                    <a:cubicBezTo>
                      <a:pt x="2700" y="4150"/>
                      <a:pt x="2688" y="4145"/>
                      <a:pt x="2685" y="4145"/>
                    </a:cubicBezTo>
                    <a:cubicBezTo>
                      <a:pt x="2678" y="4145"/>
                      <a:pt x="2733" y="4177"/>
                      <a:pt x="2747" y="4220"/>
                    </a:cubicBezTo>
                    <a:cubicBezTo>
                      <a:pt x="2755" y="4266"/>
                      <a:pt x="2727" y="4312"/>
                      <a:pt x="2696" y="4312"/>
                    </a:cubicBezTo>
                    <a:cubicBezTo>
                      <a:pt x="2686" y="4312"/>
                      <a:pt x="2677" y="4308"/>
                      <a:pt x="2668" y="4299"/>
                    </a:cubicBezTo>
                    <a:cubicBezTo>
                      <a:pt x="2654" y="4282"/>
                      <a:pt x="2642" y="4275"/>
                      <a:pt x="2631" y="4275"/>
                    </a:cubicBezTo>
                    <a:cubicBezTo>
                      <a:pt x="2609" y="4275"/>
                      <a:pt x="2592" y="4303"/>
                      <a:pt x="2579" y="4349"/>
                    </a:cubicBezTo>
                    <a:cubicBezTo>
                      <a:pt x="2577" y="4363"/>
                      <a:pt x="2577" y="4367"/>
                      <a:pt x="2579" y="4367"/>
                    </a:cubicBezTo>
                    <a:cubicBezTo>
                      <a:pt x="2584" y="4367"/>
                      <a:pt x="2599" y="4341"/>
                      <a:pt x="2612" y="4341"/>
                    </a:cubicBezTo>
                    <a:cubicBezTo>
                      <a:pt x="2618" y="4341"/>
                      <a:pt x="2624" y="4345"/>
                      <a:pt x="2628" y="4359"/>
                    </a:cubicBezTo>
                    <a:cubicBezTo>
                      <a:pt x="2641" y="4404"/>
                      <a:pt x="2680" y="4424"/>
                      <a:pt x="2713" y="4424"/>
                    </a:cubicBezTo>
                    <a:cubicBezTo>
                      <a:pt x="2731" y="4424"/>
                      <a:pt x="2747" y="4419"/>
                      <a:pt x="2757" y="4409"/>
                    </a:cubicBezTo>
                    <a:cubicBezTo>
                      <a:pt x="2767" y="4399"/>
                      <a:pt x="2775" y="4395"/>
                      <a:pt x="2785" y="4395"/>
                    </a:cubicBezTo>
                    <a:cubicBezTo>
                      <a:pt x="2806" y="4395"/>
                      <a:pt x="2832" y="4414"/>
                      <a:pt x="2886" y="4448"/>
                    </a:cubicBezTo>
                    <a:cubicBezTo>
                      <a:pt x="2956" y="4498"/>
                      <a:pt x="2847" y="4537"/>
                      <a:pt x="2807" y="4567"/>
                    </a:cubicBezTo>
                    <a:cubicBezTo>
                      <a:pt x="2798" y="4576"/>
                      <a:pt x="2790" y="4578"/>
                      <a:pt x="2781" y="4578"/>
                    </a:cubicBezTo>
                    <a:cubicBezTo>
                      <a:pt x="2772" y="4578"/>
                      <a:pt x="2763" y="4576"/>
                      <a:pt x="2752" y="4576"/>
                    </a:cubicBezTo>
                    <a:cubicBezTo>
                      <a:pt x="2734" y="4576"/>
                      <a:pt x="2714" y="4581"/>
                      <a:pt x="2688" y="4607"/>
                    </a:cubicBezTo>
                    <a:cubicBezTo>
                      <a:pt x="2639" y="4647"/>
                      <a:pt x="2637" y="4694"/>
                      <a:pt x="2622" y="4694"/>
                    </a:cubicBezTo>
                    <a:cubicBezTo>
                      <a:pt x="2618" y="4694"/>
                      <a:pt x="2614" y="4692"/>
                      <a:pt x="2609" y="4686"/>
                    </a:cubicBezTo>
                    <a:cubicBezTo>
                      <a:pt x="2603" y="4681"/>
                      <a:pt x="2598" y="4678"/>
                      <a:pt x="2592" y="4678"/>
                    </a:cubicBezTo>
                    <a:cubicBezTo>
                      <a:pt x="2577" y="4678"/>
                      <a:pt x="2558" y="4697"/>
                      <a:pt x="2529" y="4726"/>
                    </a:cubicBezTo>
                    <a:cubicBezTo>
                      <a:pt x="2517" y="4694"/>
                      <a:pt x="2496" y="4671"/>
                      <a:pt x="2470" y="4671"/>
                    </a:cubicBezTo>
                    <a:cubicBezTo>
                      <a:pt x="2455" y="4671"/>
                      <a:pt x="2438" y="4678"/>
                      <a:pt x="2420" y="4696"/>
                    </a:cubicBezTo>
                    <a:cubicBezTo>
                      <a:pt x="2408" y="4704"/>
                      <a:pt x="2395" y="4708"/>
                      <a:pt x="2382" y="4708"/>
                    </a:cubicBezTo>
                    <a:cubicBezTo>
                      <a:pt x="2332" y="4708"/>
                      <a:pt x="2285" y="4654"/>
                      <a:pt x="2301" y="4607"/>
                    </a:cubicBezTo>
                    <a:cubicBezTo>
                      <a:pt x="2315" y="4564"/>
                      <a:pt x="2395" y="4527"/>
                      <a:pt x="2386" y="4527"/>
                    </a:cubicBezTo>
                    <a:cubicBezTo>
                      <a:pt x="2382" y="4527"/>
                      <a:pt x="2364" y="4533"/>
                      <a:pt x="2321" y="4547"/>
                    </a:cubicBezTo>
                    <a:cubicBezTo>
                      <a:pt x="2172" y="4597"/>
                      <a:pt x="2212" y="4587"/>
                      <a:pt x="2232" y="4637"/>
                    </a:cubicBezTo>
                    <a:cubicBezTo>
                      <a:pt x="2243" y="4665"/>
                      <a:pt x="2199" y="4700"/>
                      <a:pt x="2161" y="4700"/>
                    </a:cubicBezTo>
                    <a:cubicBezTo>
                      <a:pt x="2133" y="4700"/>
                      <a:pt x="2109" y="4681"/>
                      <a:pt x="2113" y="4627"/>
                    </a:cubicBezTo>
                    <a:cubicBezTo>
                      <a:pt x="2132" y="4503"/>
                      <a:pt x="2051" y="4398"/>
                      <a:pt x="2140" y="4398"/>
                    </a:cubicBezTo>
                    <a:cubicBezTo>
                      <a:pt x="2144" y="4398"/>
                      <a:pt x="2148" y="4398"/>
                      <a:pt x="2152" y="4399"/>
                    </a:cubicBezTo>
                    <a:cubicBezTo>
                      <a:pt x="2225" y="4399"/>
                      <a:pt x="2227" y="4425"/>
                      <a:pt x="2235" y="4425"/>
                    </a:cubicBezTo>
                    <a:cubicBezTo>
                      <a:pt x="2239" y="4425"/>
                      <a:pt x="2245" y="4418"/>
                      <a:pt x="2262" y="4399"/>
                    </a:cubicBezTo>
                    <a:cubicBezTo>
                      <a:pt x="2311" y="4339"/>
                      <a:pt x="2509" y="4389"/>
                      <a:pt x="2420" y="4309"/>
                    </a:cubicBezTo>
                    <a:cubicBezTo>
                      <a:pt x="2345" y="4257"/>
                      <a:pt x="2316" y="4216"/>
                      <a:pt x="2284" y="4216"/>
                    </a:cubicBezTo>
                    <a:cubicBezTo>
                      <a:pt x="2274" y="4216"/>
                      <a:pt x="2264" y="4220"/>
                      <a:pt x="2252" y="4230"/>
                    </a:cubicBezTo>
                    <a:cubicBezTo>
                      <a:pt x="2211" y="4260"/>
                      <a:pt x="2173" y="4271"/>
                      <a:pt x="2143" y="4271"/>
                    </a:cubicBezTo>
                    <a:cubicBezTo>
                      <a:pt x="2085" y="4271"/>
                      <a:pt x="2057" y="4230"/>
                      <a:pt x="2103" y="4210"/>
                    </a:cubicBezTo>
                    <a:cubicBezTo>
                      <a:pt x="2158" y="4182"/>
                      <a:pt x="2223" y="4060"/>
                      <a:pt x="2191" y="4060"/>
                    </a:cubicBezTo>
                    <a:cubicBezTo>
                      <a:pt x="2188" y="4060"/>
                      <a:pt x="2185" y="4060"/>
                      <a:pt x="2182" y="4061"/>
                    </a:cubicBezTo>
                    <a:cubicBezTo>
                      <a:pt x="2177" y="4063"/>
                      <a:pt x="2171" y="4063"/>
                      <a:pt x="2163" y="4063"/>
                    </a:cubicBezTo>
                    <a:cubicBezTo>
                      <a:pt x="2116" y="4063"/>
                      <a:pt x="2032" y="4036"/>
                      <a:pt x="2024" y="4002"/>
                    </a:cubicBezTo>
                    <a:cubicBezTo>
                      <a:pt x="2014" y="3952"/>
                      <a:pt x="1994" y="3982"/>
                      <a:pt x="1984" y="3962"/>
                    </a:cubicBezTo>
                    <a:cubicBezTo>
                      <a:pt x="1974" y="3952"/>
                      <a:pt x="2014" y="3843"/>
                      <a:pt x="2063" y="3794"/>
                    </a:cubicBezTo>
                    <a:cubicBezTo>
                      <a:pt x="2086" y="3763"/>
                      <a:pt x="2138" y="3751"/>
                      <a:pt x="2121" y="3751"/>
                    </a:cubicBezTo>
                    <a:cubicBezTo>
                      <a:pt x="2116" y="3751"/>
                      <a:pt x="2104" y="3752"/>
                      <a:pt x="2083" y="3754"/>
                    </a:cubicBezTo>
                    <a:cubicBezTo>
                      <a:pt x="2021" y="3762"/>
                      <a:pt x="1978" y="3835"/>
                      <a:pt x="1957" y="3835"/>
                    </a:cubicBezTo>
                    <a:cubicBezTo>
                      <a:pt x="1951" y="3835"/>
                      <a:pt x="1946" y="3829"/>
                      <a:pt x="1944" y="3814"/>
                    </a:cubicBezTo>
                    <a:cubicBezTo>
                      <a:pt x="1934" y="3734"/>
                      <a:pt x="1944" y="3645"/>
                      <a:pt x="1914" y="3595"/>
                    </a:cubicBezTo>
                    <a:cubicBezTo>
                      <a:pt x="1891" y="3557"/>
                      <a:pt x="1874" y="3349"/>
                      <a:pt x="1868" y="3349"/>
                    </a:cubicBezTo>
                    <a:cubicBezTo>
                      <a:pt x="1866" y="3349"/>
                      <a:pt x="1865" y="3366"/>
                      <a:pt x="1865" y="3407"/>
                    </a:cubicBezTo>
                    <a:lnTo>
                      <a:pt x="1865" y="3546"/>
                    </a:lnTo>
                    <a:cubicBezTo>
                      <a:pt x="1865" y="3497"/>
                      <a:pt x="1861" y="3478"/>
                      <a:pt x="1855" y="3478"/>
                    </a:cubicBezTo>
                    <a:cubicBezTo>
                      <a:pt x="1838" y="3478"/>
                      <a:pt x="1798" y="3657"/>
                      <a:pt x="1776" y="3695"/>
                    </a:cubicBezTo>
                    <a:cubicBezTo>
                      <a:pt x="1746" y="3744"/>
                      <a:pt x="1766" y="3744"/>
                      <a:pt x="1756" y="3814"/>
                    </a:cubicBezTo>
                    <a:cubicBezTo>
                      <a:pt x="1756" y="3844"/>
                      <a:pt x="1750" y="3854"/>
                      <a:pt x="1737" y="3854"/>
                    </a:cubicBezTo>
                    <a:cubicBezTo>
                      <a:pt x="1720" y="3854"/>
                      <a:pt x="1691" y="3839"/>
                      <a:pt x="1647" y="3833"/>
                    </a:cubicBezTo>
                    <a:cubicBezTo>
                      <a:pt x="1638" y="3832"/>
                      <a:pt x="1631" y="3832"/>
                      <a:pt x="1625" y="3832"/>
                    </a:cubicBezTo>
                    <a:cubicBezTo>
                      <a:pt x="1578" y="3832"/>
                      <a:pt x="1621" y="3863"/>
                      <a:pt x="1657" y="3863"/>
                    </a:cubicBezTo>
                    <a:cubicBezTo>
                      <a:pt x="1706" y="3863"/>
                      <a:pt x="1756" y="3913"/>
                      <a:pt x="1746" y="3923"/>
                    </a:cubicBezTo>
                    <a:cubicBezTo>
                      <a:pt x="1736" y="3942"/>
                      <a:pt x="1617" y="3962"/>
                      <a:pt x="1667" y="4042"/>
                    </a:cubicBezTo>
                    <a:cubicBezTo>
                      <a:pt x="1688" y="4084"/>
                      <a:pt x="1644" y="4096"/>
                      <a:pt x="1602" y="4096"/>
                    </a:cubicBezTo>
                    <a:cubicBezTo>
                      <a:pt x="1586" y="4096"/>
                      <a:pt x="1569" y="4094"/>
                      <a:pt x="1558" y="4091"/>
                    </a:cubicBezTo>
                    <a:cubicBezTo>
                      <a:pt x="1548" y="4088"/>
                      <a:pt x="1539" y="4086"/>
                      <a:pt x="1530" y="4086"/>
                    </a:cubicBezTo>
                    <a:cubicBezTo>
                      <a:pt x="1494" y="4086"/>
                      <a:pt x="1471" y="4117"/>
                      <a:pt x="1528" y="4141"/>
                    </a:cubicBezTo>
                    <a:cubicBezTo>
                      <a:pt x="1597" y="4171"/>
                      <a:pt x="1548" y="4280"/>
                      <a:pt x="1478" y="4280"/>
                    </a:cubicBezTo>
                    <a:cubicBezTo>
                      <a:pt x="1437" y="4280"/>
                      <a:pt x="1405" y="4237"/>
                      <a:pt x="1360" y="4237"/>
                    </a:cubicBezTo>
                    <a:cubicBezTo>
                      <a:pt x="1340" y="4237"/>
                      <a:pt x="1317" y="4245"/>
                      <a:pt x="1290" y="4270"/>
                    </a:cubicBezTo>
                    <a:cubicBezTo>
                      <a:pt x="1201" y="4339"/>
                      <a:pt x="1349" y="4280"/>
                      <a:pt x="1399" y="4339"/>
                    </a:cubicBezTo>
                    <a:cubicBezTo>
                      <a:pt x="1448" y="4389"/>
                      <a:pt x="1409" y="4409"/>
                      <a:pt x="1518" y="4409"/>
                    </a:cubicBezTo>
                    <a:cubicBezTo>
                      <a:pt x="1627" y="4409"/>
                      <a:pt x="1597" y="4498"/>
                      <a:pt x="1617" y="4627"/>
                    </a:cubicBezTo>
                    <a:cubicBezTo>
                      <a:pt x="1621" y="4681"/>
                      <a:pt x="1597" y="4700"/>
                      <a:pt x="1569" y="4700"/>
                    </a:cubicBezTo>
                    <a:cubicBezTo>
                      <a:pt x="1531" y="4700"/>
                      <a:pt x="1487" y="4665"/>
                      <a:pt x="1498" y="4637"/>
                    </a:cubicBezTo>
                    <a:cubicBezTo>
                      <a:pt x="1518" y="4587"/>
                      <a:pt x="1468" y="4557"/>
                      <a:pt x="1320" y="4508"/>
                    </a:cubicBezTo>
                    <a:cubicBezTo>
                      <a:pt x="1293" y="4499"/>
                      <a:pt x="1277" y="4495"/>
                      <a:pt x="1269" y="4495"/>
                    </a:cubicBezTo>
                    <a:cubicBezTo>
                      <a:pt x="1229" y="4495"/>
                      <a:pt x="1353" y="4579"/>
                      <a:pt x="1369" y="4637"/>
                    </a:cubicBezTo>
                    <a:cubicBezTo>
                      <a:pt x="1384" y="4666"/>
                      <a:pt x="1382" y="4679"/>
                      <a:pt x="1369" y="4679"/>
                    </a:cubicBezTo>
                    <a:cubicBezTo>
                      <a:pt x="1357" y="4679"/>
                      <a:pt x="1334" y="4666"/>
                      <a:pt x="1310" y="4646"/>
                    </a:cubicBezTo>
                    <a:cubicBezTo>
                      <a:pt x="1297" y="4636"/>
                      <a:pt x="1285" y="4631"/>
                      <a:pt x="1274" y="4631"/>
                    </a:cubicBezTo>
                    <a:cubicBezTo>
                      <a:pt x="1234" y="4631"/>
                      <a:pt x="1206" y="4691"/>
                      <a:pt x="1191" y="4746"/>
                    </a:cubicBezTo>
                    <a:cubicBezTo>
                      <a:pt x="1161" y="4815"/>
                      <a:pt x="1240" y="4765"/>
                      <a:pt x="1270" y="4835"/>
                    </a:cubicBezTo>
                    <a:cubicBezTo>
                      <a:pt x="1280" y="4859"/>
                      <a:pt x="1298" y="4867"/>
                      <a:pt x="1319" y="4867"/>
                    </a:cubicBezTo>
                    <a:cubicBezTo>
                      <a:pt x="1360" y="4867"/>
                      <a:pt x="1412" y="4835"/>
                      <a:pt x="1439" y="4815"/>
                    </a:cubicBezTo>
                    <a:cubicBezTo>
                      <a:pt x="1454" y="4805"/>
                      <a:pt x="1468" y="4801"/>
                      <a:pt x="1483" y="4801"/>
                    </a:cubicBezTo>
                    <a:cubicBezTo>
                      <a:pt x="1515" y="4801"/>
                      <a:pt x="1553" y="4821"/>
                      <a:pt x="1627" y="4855"/>
                    </a:cubicBezTo>
                    <a:cubicBezTo>
                      <a:pt x="1736" y="4914"/>
                      <a:pt x="1577" y="4954"/>
                      <a:pt x="1528" y="4994"/>
                    </a:cubicBezTo>
                    <a:cubicBezTo>
                      <a:pt x="1514" y="5002"/>
                      <a:pt x="1501" y="5004"/>
                      <a:pt x="1487" y="5004"/>
                    </a:cubicBezTo>
                    <a:cubicBezTo>
                      <a:pt x="1473" y="5004"/>
                      <a:pt x="1458" y="5002"/>
                      <a:pt x="1442" y="5002"/>
                    </a:cubicBezTo>
                    <a:cubicBezTo>
                      <a:pt x="1415" y="5002"/>
                      <a:pt x="1383" y="5007"/>
                      <a:pt x="1339" y="5033"/>
                    </a:cubicBezTo>
                    <a:cubicBezTo>
                      <a:pt x="1270" y="5079"/>
                      <a:pt x="1261" y="5125"/>
                      <a:pt x="1241" y="5125"/>
                    </a:cubicBezTo>
                    <a:cubicBezTo>
                      <a:pt x="1236" y="5125"/>
                      <a:pt x="1229" y="5121"/>
                      <a:pt x="1220" y="5112"/>
                    </a:cubicBezTo>
                    <a:cubicBezTo>
                      <a:pt x="1214" y="5108"/>
                      <a:pt x="1207" y="5106"/>
                      <a:pt x="1200" y="5106"/>
                    </a:cubicBezTo>
                    <a:cubicBezTo>
                      <a:pt x="1164" y="5106"/>
                      <a:pt x="1117" y="5166"/>
                      <a:pt x="1042" y="5241"/>
                    </a:cubicBezTo>
                    <a:cubicBezTo>
                      <a:pt x="987" y="5296"/>
                      <a:pt x="1002" y="5318"/>
                      <a:pt x="1031" y="5318"/>
                    </a:cubicBezTo>
                    <a:cubicBezTo>
                      <a:pt x="1055" y="5318"/>
                      <a:pt x="1088" y="5303"/>
                      <a:pt x="1101" y="5281"/>
                    </a:cubicBezTo>
                    <a:cubicBezTo>
                      <a:pt x="1106" y="5272"/>
                      <a:pt x="1109" y="5268"/>
                      <a:pt x="1111" y="5268"/>
                    </a:cubicBezTo>
                    <a:cubicBezTo>
                      <a:pt x="1119" y="5268"/>
                      <a:pt x="1118" y="5308"/>
                      <a:pt x="1141" y="5331"/>
                    </a:cubicBezTo>
                    <a:cubicBezTo>
                      <a:pt x="1145" y="5333"/>
                      <a:pt x="1149" y="5334"/>
                      <a:pt x="1154" y="5334"/>
                    </a:cubicBezTo>
                    <a:cubicBezTo>
                      <a:pt x="1184" y="5334"/>
                      <a:pt x="1229" y="5278"/>
                      <a:pt x="1290" y="5192"/>
                    </a:cubicBezTo>
                    <a:cubicBezTo>
                      <a:pt x="1308" y="5167"/>
                      <a:pt x="1320" y="5158"/>
                      <a:pt x="1330" y="5158"/>
                    </a:cubicBezTo>
                    <a:cubicBezTo>
                      <a:pt x="1361" y="5158"/>
                      <a:pt x="1349" y="5271"/>
                      <a:pt x="1349" y="5271"/>
                    </a:cubicBezTo>
                    <a:cubicBezTo>
                      <a:pt x="1349" y="5271"/>
                      <a:pt x="1389" y="5370"/>
                      <a:pt x="1458" y="5420"/>
                    </a:cubicBezTo>
                    <a:cubicBezTo>
                      <a:pt x="1528" y="5460"/>
                      <a:pt x="1439" y="5489"/>
                      <a:pt x="1379" y="5499"/>
                    </a:cubicBezTo>
                    <a:cubicBezTo>
                      <a:pt x="1310" y="5499"/>
                      <a:pt x="1280" y="5529"/>
                      <a:pt x="1230" y="5569"/>
                    </a:cubicBezTo>
                    <a:cubicBezTo>
                      <a:pt x="1217" y="5580"/>
                      <a:pt x="1199" y="5584"/>
                      <a:pt x="1179" y="5584"/>
                    </a:cubicBezTo>
                    <a:cubicBezTo>
                      <a:pt x="1126" y="5584"/>
                      <a:pt x="1054" y="5556"/>
                      <a:pt x="982" y="5549"/>
                    </a:cubicBezTo>
                    <a:cubicBezTo>
                      <a:pt x="969" y="5546"/>
                      <a:pt x="956" y="5544"/>
                      <a:pt x="943" y="5544"/>
                    </a:cubicBezTo>
                    <a:cubicBezTo>
                      <a:pt x="890" y="5544"/>
                      <a:pt x="844" y="5569"/>
                      <a:pt x="795" y="5606"/>
                    </a:cubicBezTo>
                    <a:lnTo>
                      <a:pt x="795" y="5606"/>
                    </a:lnTo>
                    <a:cubicBezTo>
                      <a:pt x="800" y="5602"/>
                      <a:pt x="801" y="5596"/>
                      <a:pt x="794" y="5596"/>
                    </a:cubicBezTo>
                    <a:cubicBezTo>
                      <a:pt x="792" y="5596"/>
                      <a:pt x="788" y="5597"/>
                      <a:pt x="784" y="5598"/>
                    </a:cubicBezTo>
                    <a:cubicBezTo>
                      <a:pt x="761" y="5598"/>
                      <a:pt x="749" y="5605"/>
                      <a:pt x="742" y="5605"/>
                    </a:cubicBezTo>
                    <a:cubicBezTo>
                      <a:pt x="736" y="5605"/>
                      <a:pt x="735" y="5601"/>
                      <a:pt x="735" y="5588"/>
                    </a:cubicBezTo>
                    <a:cubicBezTo>
                      <a:pt x="725" y="5549"/>
                      <a:pt x="735" y="5549"/>
                      <a:pt x="725" y="5529"/>
                    </a:cubicBezTo>
                    <a:cubicBezTo>
                      <a:pt x="717" y="5506"/>
                      <a:pt x="698" y="5416"/>
                      <a:pt x="690" y="5416"/>
                    </a:cubicBezTo>
                    <a:cubicBezTo>
                      <a:pt x="687" y="5416"/>
                      <a:pt x="685" y="5425"/>
                      <a:pt x="685" y="5450"/>
                    </a:cubicBezTo>
                    <a:lnTo>
                      <a:pt x="685" y="5380"/>
                    </a:lnTo>
                    <a:cubicBezTo>
                      <a:pt x="685" y="5358"/>
                      <a:pt x="684" y="5349"/>
                      <a:pt x="684" y="5349"/>
                    </a:cubicBezTo>
                    <a:cubicBezTo>
                      <a:pt x="681" y="5349"/>
                      <a:pt x="673" y="5456"/>
                      <a:pt x="665" y="5479"/>
                    </a:cubicBezTo>
                    <a:cubicBezTo>
                      <a:pt x="655" y="5499"/>
                      <a:pt x="655" y="5549"/>
                      <a:pt x="645" y="5588"/>
                    </a:cubicBezTo>
                    <a:cubicBezTo>
                      <a:pt x="645" y="5594"/>
                      <a:pt x="645" y="5597"/>
                      <a:pt x="643" y="5597"/>
                    </a:cubicBezTo>
                    <a:cubicBezTo>
                      <a:pt x="637" y="5597"/>
                      <a:pt x="618" y="5559"/>
                      <a:pt x="586" y="5559"/>
                    </a:cubicBezTo>
                    <a:cubicBezTo>
                      <a:pt x="556" y="5559"/>
                      <a:pt x="586" y="5559"/>
                      <a:pt x="596" y="5579"/>
                    </a:cubicBezTo>
                    <a:cubicBezTo>
                      <a:pt x="625" y="5598"/>
                      <a:pt x="635" y="5658"/>
                      <a:pt x="635" y="5668"/>
                    </a:cubicBezTo>
                    <a:cubicBezTo>
                      <a:pt x="633" y="5670"/>
                      <a:pt x="631" y="5671"/>
                      <a:pt x="630" y="5671"/>
                    </a:cubicBezTo>
                    <a:cubicBezTo>
                      <a:pt x="627" y="5671"/>
                      <a:pt x="626" y="5668"/>
                      <a:pt x="623" y="5668"/>
                    </a:cubicBezTo>
                    <a:cubicBezTo>
                      <a:pt x="622" y="5668"/>
                      <a:pt x="619" y="5670"/>
                      <a:pt x="616" y="5678"/>
                    </a:cubicBezTo>
                    <a:cubicBezTo>
                      <a:pt x="616" y="5700"/>
                      <a:pt x="588" y="5711"/>
                      <a:pt x="565" y="5711"/>
                    </a:cubicBezTo>
                    <a:cubicBezTo>
                      <a:pt x="558" y="5711"/>
                      <a:pt x="551" y="5710"/>
                      <a:pt x="546" y="5707"/>
                    </a:cubicBezTo>
                    <a:cubicBezTo>
                      <a:pt x="526" y="5707"/>
                      <a:pt x="556" y="5777"/>
                      <a:pt x="586" y="5787"/>
                    </a:cubicBezTo>
                    <a:cubicBezTo>
                      <a:pt x="605" y="5800"/>
                      <a:pt x="591" y="5821"/>
                      <a:pt x="566" y="5821"/>
                    </a:cubicBezTo>
                    <a:cubicBezTo>
                      <a:pt x="552" y="5821"/>
                      <a:pt x="534" y="5814"/>
                      <a:pt x="516" y="5797"/>
                    </a:cubicBezTo>
                    <a:cubicBezTo>
                      <a:pt x="512" y="5792"/>
                      <a:pt x="508" y="5790"/>
                      <a:pt x="504" y="5790"/>
                    </a:cubicBezTo>
                    <a:cubicBezTo>
                      <a:pt x="491" y="5790"/>
                      <a:pt x="478" y="5813"/>
                      <a:pt x="447" y="5836"/>
                    </a:cubicBezTo>
                    <a:cubicBezTo>
                      <a:pt x="407" y="5876"/>
                      <a:pt x="487" y="5856"/>
                      <a:pt x="516" y="5886"/>
                    </a:cubicBezTo>
                    <a:cubicBezTo>
                      <a:pt x="523" y="5896"/>
                      <a:pt x="525" y="5899"/>
                      <a:pt x="527" y="5899"/>
                    </a:cubicBezTo>
                    <a:cubicBezTo>
                      <a:pt x="530" y="5899"/>
                      <a:pt x="530" y="5886"/>
                      <a:pt x="556" y="5886"/>
                    </a:cubicBezTo>
                    <a:cubicBezTo>
                      <a:pt x="606" y="5886"/>
                      <a:pt x="566" y="5935"/>
                      <a:pt x="576" y="5995"/>
                    </a:cubicBezTo>
                    <a:cubicBezTo>
                      <a:pt x="580" y="6026"/>
                      <a:pt x="569" y="6037"/>
                      <a:pt x="555" y="6037"/>
                    </a:cubicBezTo>
                    <a:cubicBezTo>
                      <a:pt x="539" y="6037"/>
                      <a:pt x="521" y="6021"/>
                      <a:pt x="526" y="6005"/>
                    </a:cubicBezTo>
                    <a:cubicBezTo>
                      <a:pt x="536" y="5975"/>
                      <a:pt x="546" y="5985"/>
                      <a:pt x="487" y="5955"/>
                    </a:cubicBezTo>
                    <a:cubicBezTo>
                      <a:pt x="468" y="5950"/>
                      <a:pt x="459" y="5948"/>
                      <a:pt x="457" y="5948"/>
                    </a:cubicBezTo>
                    <a:cubicBezTo>
                      <a:pt x="450" y="5948"/>
                      <a:pt x="489" y="5966"/>
                      <a:pt x="497" y="5995"/>
                    </a:cubicBezTo>
                    <a:cubicBezTo>
                      <a:pt x="504" y="6018"/>
                      <a:pt x="482" y="6041"/>
                      <a:pt x="463" y="6041"/>
                    </a:cubicBezTo>
                    <a:cubicBezTo>
                      <a:pt x="457" y="6041"/>
                      <a:pt x="451" y="6039"/>
                      <a:pt x="447" y="6035"/>
                    </a:cubicBezTo>
                    <a:cubicBezTo>
                      <a:pt x="437" y="6028"/>
                      <a:pt x="429" y="6025"/>
                      <a:pt x="423" y="6025"/>
                    </a:cubicBezTo>
                    <a:cubicBezTo>
                      <a:pt x="410" y="6025"/>
                      <a:pt x="401" y="6038"/>
                      <a:pt x="388" y="6064"/>
                    </a:cubicBezTo>
                    <a:cubicBezTo>
                      <a:pt x="385" y="6071"/>
                      <a:pt x="385" y="6073"/>
                      <a:pt x="386" y="6073"/>
                    </a:cubicBezTo>
                    <a:cubicBezTo>
                      <a:pt x="389" y="6073"/>
                      <a:pt x="399" y="6060"/>
                      <a:pt x="410" y="6060"/>
                    </a:cubicBezTo>
                    <a:cubicBezTo>
                      <a:pt x="416" y="6060"/>
                      <a:pt x="422" y="6064"/>
                      <a:pt x="427" y="6074"/>
                    </a:cubicBezTo>
                    <a:cubicBezTo>
                      <a:pt x="434" y="6093"/>
                      <a:pt x="457" y="6104"/>
                      <a:pt x="477" y="6104"/>
                    </a:cubicBezTo>
                    <a:cubicBezTo>
                      <a:pt x="489" y="6104"/>
                      <a:pt x="499" y="6101"/>
                      <a:pt x="507" y="6094"/>
                    </a:cubicBezTo>
                    <a:cubicBezTo>
                      <a:pt x="512" y="6091"/>
                      <a:pt x="516" y="6090"/>
                      <a:pt x="521" y="6090"/>
                    </a:cubicBezTo>
                    <a:cubicBezTo>
                      <a:pt x="534" y="6090"/>
                      <a:pt x="550" y="6099"/>
                      <a:pt x="586" y="6114"/>
                    </a:cubicBezTo>
                    <a:cubicBezTo>
                      <a:pt x="635" y="6144"/>
                      <a:pt x="556" y="6164"/>
                      <a:pt x="536" y="6183"/>
                    </a:cubicBezTo>
                    <a:cubicBezTo>
                      <a:pt x="530" y="6189"/>
                      <a:pt x="524" y="6191"/>
                      <a:pt x="518" y="6191"/>
                    </a:cubicBezTo>
                    <a:cubicBezTo>
                      <a:pt x="511" y="6191"/>
                      <a:pt x="504" y="6189"/>
                      <a:pt x="495" y="6189"/>
                    </a:cubicBezTo>
                    <a:cubicBezTo>
                      <a:pt x="485" y="6189"/>
                      <a:pt x="472" y="6192"/>
                      <a:pt x="457" y="6203"/>
                    </a:cubicBezTo>
                    <a:cubicBezTo>
                      <a:pt x="423" y="6229"/>
                      <a:pt x="425" y="6255"/>
                      <a:pt x="414" y="6255"/>
                    </a:cubicBezTo>
                    <a:cubicBezTo>
                      <a:pt x="412" y="6255"/>
                      <a:pt x="410" y="6254"/>
                      <a:pt x="407" y="6253"/>
                    </a:cubicBezTo>
                    <a:cubicBezTo>
                      <a:pt x="403" y="6249"/>
                      <a:pt x="399" y="6247"/>
                      <a:pt x="394" y="6247"/>
                    </a:cubicBezTo>
                    <a:cubicBezTo>
                      <a:pt x="378" y="6247"/>
                      <a:pt x="359" y="6273"/>
                      <a:pt x="328" y="6312"/>
                    </a:cubicBezTo>
                    <a:cubicBezTo>
                      <a:pt x="306" y="6340"/>
                      <a:pt x="312" y="6352"/>
                      <a:pt x="323" y="6352"/>
                    </a:cubicBezTo>
                    <a:cubicBezTo>
                      <a:pt x="332" y="6352"/>
                      <a:pt x="344" y="6345"/>
                      <a:pt x="348" y="6332"/>
                    </a:cubicBezTo>
                    <a:cubicBezTo>
                      <a:pt x="352" y="6327"/>
                      <a:pt x="355" y="6326"/>
                      <a:pt x="357" y="6326"/>
                    </a:cubicBezTo>
                    <a:cubicBezTo>
                      <a:pt x="364" y="6326"/>
                      <a:pt x="360" y="6347"/>
                      <a:pt x="368" y="6362"/>
                    </a:cubicBezTo>
                    <a:cubicBezTo>
                      <a:pt x="371" y="6366"/>
                      <a:pt x="377" y="6369"/>
                      <a:pt x="383" y="6369"/>
                    </a:cubicBezTo>
                    <a:cubicBezTo>
                      <a:pt x="394" y="6369"/>
                      <a:pt x="409" y="6359"/>
                      <a:pt x="427" y="6322"/>
                    </a:cubicBezTo>
                    <a:cubicBezTo>
                      <a:pt x="436" y="6311"/>
                      <a:pt x="443" y="6307"/>
                      <a:pt x="450" y="6307"/>
                    </a:cubicBezTo>
                    <a:cubicBezTo>
                      <a:pt x="475" y="6307"/>
                      <a:pt x="487" y="6362"/>
                      <a:pt x="487" y="6362"/>
                    </a:cubicBezTo>
                    <a:cubicBezTo>
                      <a:pt x="487" y="6362"/>
                      <a:pt x="507" y="6392"/>
                      <a:pt x="536" y="6411"/>
                    </a:cubicBezTo>
                    <a:cubicBezTo>
                      <a:pt x="566" y="6441"/>
                      <a:pt x="467" y="6441"/>
                      <a:pt x="447" y="6451"/>
                    </a:cubicBezTo>
                    <a:cubicBezTo>
                      <a:pt x="417" y="6451"/>
                      <a:pt x="457" y="6481"/>
                      <a:pt x="427" y="6501"/>
                    </a:cubicBezTo>
                    <a:cubicBezTo>
                      <a:pt x="425" y="6502"/>
                      <a:pt x="423" y="6502"/>
                      <a:pt x="420" y="6502"/>
                    </a:cubicBezTo>
                    <a:cubicBezTo>
                      <a:pt x="399" y="6502"/>
                      <a:pt x="363" y="6470"/>
                      <a:pt x="328" y="6461"/>
                    </a:cubicBezTo>
                    <a:cubicBezTo>
                      <a:pt x="315" y="6458"/>
                      <a:pt x="304" y="6455"/>
                      <a:pt x="294" y="6455"/>
                    </a:cubicBezTo>
                    <a:cubicBezTo>
                      <a:pt x="274" y="6455"/>
                      <a:pt x="259" y="6464"/>
                      <a:pt x="239" y="6491"/>
                    </a:cubicBezTo>
                    <a:cubicBezTo>
                      <a:pt x="214" y="6523"/>
                      <a:pt x="230" y="6555"/>
                      <a:pt x="263" y="6555"/>
                    </a:cubicBezTo>
                    <a:cubicBezTo>
                      <a:pt x="271" y="6555"/>
                      <a:pt x="279" y="6554"/>
                      <a:pt x="288" y="6550"/>
                    </a:cubicBezTo>
                    <a:cubicBezTo>
                      <a:pt x="298" y="6546"/>
                      <a:pt x="305" y="6545"/>
                      <a:pt x="310" y="6545"/>
                    </a:cubicBezTo>
                    <a:cubicBezTo>
                      <a:pt x="331" y="6545"/>
                      <a:pt x="320" y="6572"/>
                      <a:pt x="328" y="6580"/>
                    </a:cubicBezTo>
                    <a:cubicBezTo>
                      <a:pt x="328" y="6590"/>
                      <a:pt x="288" y="6590"/>
                      <a:pt x="229" y="6630"/>
                    </a:cubicBezTo>
                    <a:cubicBezTo>
                      <a:pt x="180" y="6651"/>
                      <a:pt x="200" y="6672"/>
                      <a:pt x="230" y="6672"/>
                    </a:cubicBezTo>
                    <a:cubicBezTo>
                      <a:pt x="243" y="6672"/>
                      <a:pt x="257" y="6668"/>
                      <a:pt x="269" y="6659"/>
                    </a:cubicBezTo>
                    <a:cubicBezTo>
                      <a:pt x="308" y="6620"/>
                      <a:pt x="338" y="6659"/>
                      <a:pt x="368" y="6610"/>
                    </a:cubicBezTo>
                    <a:cubicBezTo>
                      <a:pt x="383" y="6590"/>
                      <a:pt x="395" y="6580"/>
                      <a:pt x="402" y="6580"/>
                    </a:cubicBezTo>
                    <a:cubicBezTo>
                      <a:pt x="410" y="6580"/>
                      <a:pt x="412" y="6590"/>
                      <a:pt x="407" y="6610"/>
                    </a:cubicBezTo>
                    <a:cubicBezTo>
                      <a:pt x="403" y="6624"/>
                      <a:pt x="407" y="6631"/>
                      <a:pt x="415" y="6631"/>
                    </a:cubicBezTo>
                    <a:cubicBezTo>
                      <a:pt x="425" y="6631"/>
                      <a:pt x="441" y="6621"/>
                      <a:pt x="457" y="6600"/>
                    </a:cubicBezTo>
                    <a:cubicBezTo>
                      <a:pt x="487" y="6550"/>
                      <a:pt x="477" y="6530"/>
                      <a:pt x="516" y="6520"/>
                    </a:cubicBezTo>
                    <a:cubicBezTo>
                      <a:pt x="520" y="6518"/>
                      <a:pt x="522" y="6517"/>
                      <a:pt x="525" y="6517"/>
                    </a:cubicBezTo>
                    <a:cubicBezTo>
                      <a:pt x="542" y="6517"/>
                      <a:pt x="526" y="6581"/>
                      <a:pt x="526" y="6590"/>
                    </a:cubicBezTo>
                    <a:cubicBezTo>
                      <a:pt x="526" y="6610"/>
                      <a:pt x="526" y="6630"/>
                      <a:pt x="487" y="6639"/>
                    </a:cubicBezTo>
                    <a:cubicBezTo>
                      <a:pt x="447" y="6649"/>
                      <a:pt x="457" y="6679"/>
                      <a:pt x="427" y="6719"/>
                    </a:cubicBezTo>
                    <a:cubicBezTo>
                      <a:pt x="422" y="6729"/>
                      <a:pt x="417" y="6734"/>
                      <a:pt x="413" y="6734"/>
                    </a:cubicBezTo>
                    <a:cubicBezTo>
                      <a:pt x="401" y="6734"/>
                      <a:pt x="390" y="6701"/>
                      <a:pt x="368" y="6679"/>
                    </a:cubicBezTo>
                    <a:cubicBezTo>
                      <a:pt x="363" y="6673"/>
                      <a:pt x="358" y="6670"/>
                      <a:pt x="355" y="6670"/>
                    </a:cubicBezTo>
                    <a:cubicBezTo>
                      <a:pt x="335" y="6670"/>
                      <a:pt x="326" y="6742"/>
                      <a:pt x="318" y="6758"/>
                    </a:cubicBezTo>
                    <a:cubicBezTo>
                      <a:pt x="298" y="6778"/>
                      <a:pt x="278" y="6749"/>
                      <a:pt x="249" y="6818"/>
                    </a:cubicBezTo>
                    <a:cubicBezTo>
                      <a:pt x="209" y="6887"/>
                      <a:pt x="288" y="6887"/>
                      <a:pt x="298" y="6887"/>
                    </a:cubicBezTo>
                    <a:cubicBezTo>
                      <a:pt x="308" y="6877"/>
                      <a:pt x="298" y="6798"/>
                      <a:pt x="328" y="6788"/>
                    </a:cubicBezTo>
                    <a:cubicBezTo>
                      <a:pt x="332" y="6787"/>
                      <a:pt x="336" y="6786"/>
                      <a:pt x="339" y="6786"/>
                    </a:cubicBezTo>
                    <a:cubicBezTo>
                      <a:pt x="364" y="6786"/>
                      <a:pt x="381" y="6814"/>
                      <a:pt x="338" y="6858"/>
                    </a:cubicBezTo>
                    <a:cubicBezTo>
                      <a:pt x="307" y="6896"/>
                      <a:pt x="306" y="6911"/>
                      <a:pt x="321" y="6911"/>
                    </a:cubicBezTo>
                    <a:cubicBezTo>
                      <a:pt x="326" y="6911"/>
                      <a:pt x="331" y="6909"/>
                      <a:pt x="338" y="6907"/>
                    </a:cubicBezTo>
                    <a:cubicBezTo>
                      <a:pt x="340" y="6907"/>
                      <a:pt x="342" y="6906"/>
                      <a:pt x="343" y="6906"/>
                    </a:cubicBezTo>
                    <a:cubicBezTo>
                      <a:pt x="366" y="6906"/>
                      <a:pt x="356" y="6967"/>
                      <a:pt x="338" y="6967"/>
                    </a:cubicBezTo>
                    <a:cubicBezTo>
                      <a:pt x="329" y="6967"/>
                      <a:pt x="304" y="6926"/>
                      <a:pt x="277" y="6926"/>
                    </a:cubicBezTo>
                    <a:cubicBezTo>
                      <a:pt x="274" y="6926"/>
                      <a:pt x="271" y="6926"/>
                      <a:pt x="269" y="6927"/>
                    </a:cubicBezTo>
                    <a:cubicBezTo>
                      <a:pt x="249" y="6927"/>
                      <a:pt x="239" y="6957"/>
                      <a:pt x="229" y="7006"/>
                    </a:cubicBezTo>
                    <a:cubicBezTo>
                      <a:pt x="223" y="7020"/>
                      <a:pt x="217" y="7024"/>
                      <a:pt x="210" y="7024"/>
                    </a:cubicBezTo>
                    <a:cubicBezTo>
                      <a:pt x="202" y="7024"/>
                      <a:pt x="194" y="7018"/>
                      <a:pt x="185" y="7018"/>
                    </a:cubicBezTo>
                    <a:cubicBezTo>
                      <a:pt x="176" y="7018"/>
                      <a:pt x="167" y="7026"/>
                      <a:pt x="159" y="7056"/>
                    </a:cubicBezTo>
                    <a:cubicBezTo>
                      <a:pt x="150" y="7087"/>
                      <a:pt x="168" y="7098"/>
                      <a:pt x="191" y="7098"/>
                    </a:cubicBezTo>
                    <a:cubicBezTo>
                      <a:pt x="220" y="7098"/>
                      <a:pt x="258" y="7082"/>
                      <a:pt x="269" y="7066"/>
                    </a:cubicBezTo>
                    <a:cubicBezTo>
                      <a:pt x="282" y="7048"/>
                      <a:pt x="279" y="7044"/>
                      <a:pt x="277" y="7044"/>
                    </a:cubicBezTo>
                    <a:lnTo>
                      <a:pt x="277" y="7044"/>
                    </a:lnTo>
                    <a:cubicBezTo>
                      <a:pt x="279" y="7043"/>
                      <a:pt x="285" y="7041"/>
                      <a:pt x="298" y="7036"/>
                    </a:cubicBezTo>
                    <a:cubicBezTo>
                      <a:pt x="306" y="7031"/>
                      <a:pt x="311" y="7028"/>
                      <a:pt x="315" y="7028"/>
                    </a:cubicBezTo>
                    <a:cubicBezTo>
                      <a:pt x="330" y="7028"/>
                      <a:pt x="313" y="7075"/>
                      <a:pt x="288" y="7115"/>
                    </a:cubicBezTo>
                    <a:cubicBezTo>
                      <a:pt x="275" y="7156"/>
                      <a:pt x="266" y="7179"/>
                      <a:pt x="271" y="7179"/>
                    </a:cubicBezTo>
                    <a:cubicBezTo>
                      <a:pt x="274" y="7179"/>
                      <a:pt x="279" y="7174"/>
                      <a:pt x="288" y="7165"/>
                    </a:cubicBezTo>
                    <a:cubicBezTo>
                      <a:pt x="328" y="7135"/>
                      <a:pt x="318" y="7096"/>
                      <a:pt x="328" y="7056"/>
                    </a:cubicBezTo>
                    <a:cubicBezTo>
                      <a:pt x="334" y="7047"/>
                      <a:pt x="340" y="7044"/>
                      <a:pt x="347" y="7044"/>
                    </a:cubicBezTo>
                    <a:cubicBezTo>
                      <a:pt x="363" y="7044"/>
                      <a:pt x="380" y="7067"/>
                      <a:pt x="388" y="7096"/>
                    </a:cubicBezTo>
                    <a:cubicBezTo>
                      <a:pt x="388" y="7125"/>
                      <a:pt x="368" y="7096"/>
                      <a:pt x="338" y="7145"/>
                    </a:cubicBezTo>
                    <a:cubicBezTo>
                      <a:pt x="319" y="7171"/>
                      <a:pt x="295" y="7213"/>
                      <a:pt x="308" y="7213"/>
                    </a:cubicBezTo>
                    <a:cubicBezTo>
                      <a:pt x="315" y="7213"/>
                      <a:pt x="333" y="7200"/>
                      <a:pt x="368" y="7165"/>
                    </a:cubicBezTo>
                    <a:cubicBezTo>
                      <a:pt x="397" y="7145"/>
                      <a:pt x="388" y="7125"/>
                      <a:pt x="407" y="7115"/>
                    </a:cubicBezTo>
                    <a:cubicBezTo>
                      <a:pt x="409" y="7114"/>
                      <a:pt x="410" y="7113"/>
                      <a:pt x="412" y="7113"/>
                    </a:cubicBezTo>
                    <a:cubicBezTo>
                      <a:pt x="422" y="7113"/>
                      <a:pt x="436" y="7138"/>
                      <a:pt x="427" y="7155"/>
                    </a:cubicBezTo>
                    <a:cubicBezTo>
                      <a:pt x="407" y="7165"/>
                      <a:pt x="407" y="7165"/>
                      <a:pt x="388" y="7185"/>
                    </a:cubicBezTo>
                    <a:cubicBezTo>
                      <a:pt x="368" y="7205"/>
                      <a:pt x="358" y="7195"/>
                      <a:pt x="318" y="7234"/>
                    </a:cubicBezTo>
                    <a:cubicBezTo>
                      <a:pt x="304" y="7245"/>
                      <a:pt x="293" y="7250"/>
                      <a:pt x="283" y="7250"/>
                    </a:cubicBezTo>
                    <a:cubicBezTo>
                      <a:pt x="267" y="7250"/>
                      <a:pt x="254" y="7237"/>
                      <a:pt x="229" y="7224"/>
                    </a:cubicBezTo>
                    <a:cubicBezTo>
                      <a:pt x="224" y="7224"/>
                      <a:pt x="221" y="7223"/>
                      <a:pt x="218" y="7223"/>
                    </a:cubicBezTo>
                    <a:cubicBezTo>
                      <a:pt x="191" y="7223"/>
                      <a:pt x="248" y="7266"/>
                      <a:pt x="239" y="7284"/>
                    </a:cubicBezTo>
                    <a:cubicBezTo>
                      <a:pt x="232" y="7294"/>
                      <a:pt x="219" y="7297"/>
                      <a:pt x="204" y="7297"/>
                    </a:cubicBezTo>
                    <a:cubicBezTo>
                      <a:pt x="175" y="7297"/>
                      <a:pt x="140" y="7284"/>
                      <a:pt x="140" y="7284"/>
                    </a:cubicBezTo>
                    <a:cubicBezTo>
                      <a:pt x="140" y="7284"/>
                      <a:pt x="120" y="7304"/>
                      <a:pt x="130" y="7314"/>
                    </a:cubicBezTo>
                    <a:cubicBezTo>
                      <a:pt x="134" y="7314"/>
                      <a:pt x="139" y="7312"/>
                      <a:pt x="144" y="7312"/>
                    </a:cubicBezTo>
                    <a:cubicBezTo>
                      <a:pt x="152" y="7312"/>
                      <a:pt x="159" y="7316"/>
                      <a:pt x="159" y="7334"/>
                    </a:cubicBezTo>
                    <a:cubicBezTo>
                      <a:pt x="164" y="7346"/>
                      <a:pt x="161" y="7350"/>
                      <a:pt x="153" y="7350"/>
                    </a:cubicBezTo>
                    <a:cubicBezTo>
                      <a:pt x="142" y="7350"/>
                      <a:pt x="123" y="7343"/>
                      <a:pt x="100" y="7343"/>
                    </a:cubicBezTo>
                    <a:cubicBezTo>
                      <a:pt x="60" y="7343"/>
                      <a:pt x="80" y="7343"/>
                      <a:pt x="70" y="7383"/>
                    </a:cubicBezTo>
                    <a:cubicBezTo>
                      <a:pt x="70" y="7395"/>
                      <a:pt x="75" y="7397"/>
                      <a:pt x="82" y="7397"/>
                    </a:cubicBezTo>
                    <a:cubicBezTo>
                      <a:pt x="88" y="7397"/>
                      <a:pt x="95" y="7396"/>
                      <a:pt x="104" y="7396"/>
                    </a:cubicBezTo>
                    <a:cubicBezTo>
                      <a:pt x="112" y="7396"/>
                      <a:pt x="121" y="7397"/>
                      <a:pt x="130" y="7403"/>
                    </a:cubicBezTo>
                    <a:cubicBezTo>
                      <a:pt x="159" y="7413"/>
                      <a:pt x="110" y="7413"/>
                      <a:pt x="110" y="7462"/>
                    </a:cubicBezTo>
                    <a:cubicBezTo>
                      <a:pt x="110" y="7479"/>
                      <a:pt x="115" y="7485"/>
                      <a:pt x="122" y="7485"/>
                    </a:cubicBezTo>
                    <a:cubicBezTo>
                      <a:pt x="131" y="7485"/>
                      <a:pt x="144" y="7474"/>
                      <a:pt x="150" y="7462"/>
                    </a:cubicBezTo>
                    <a:cubicBezTo>
                      <a:pt x="169" y="7433"/>
                      <a:pt x="189" y="7433"/>
                      <a:pt x="199" y="7403"/>
                    </a:cubicBezTo>
                    <a:cubicBezTo>
                      <a:pt x="209" y="7373"/>
                      <a:pt x="219" y="7353"/>
                      <a:pt x="239" y="7353"/>
                    </a:cubicBezTo>
                    <a:cubicBezTo>
                      <a:pt x="259" y="7363"/>
                      <a:pt x="249" y="7373"/>
                      <a:pt x="239" y="7423"/>
                    </a:cubicBezTo>
                    <a:cubicBezTo>
                      <a:pt x="219" y="7462"/>
                      <a:pt x="209" y="7453"/>
                      <a:pt x="229" y="7472"/>
                    </a:cubicBezTo>
                    <a:cubicBezTo>
                      <a:pt x="233" y="7478"/>
                      <a:pt x="236" y="7480"/>
                      <a:pt x="239" y="7480"/>
                    </a:cubicBezTo>
                    <a:cubicBezTo>
                      <a:pt x="252" y="7480"/>
                      <a:pt x="259" y="7437"/>
                      <a:pt x="259" y="7413"/>
                    </a:cubicBezTo>
                    <a:cubicBezTo>
                      <a:pt x="269" y="7383"/>
                      <a:pt x="288" y="7393"/>
                      <a:pt x="318" y="7373"/>
                    </a:cubicBezTo>
                    <a:cubicBezTo>
                      <a:pt x="321" y="7372"/>
                      <a:pt x="323" y="7372"/>
                      <a:pt x="325" y="7372"/>
                    </a:cubicBezTo>
                    <a:cubicBezTo>
                      <a:pt x="344" y="7372"/>
                      <a:pt x="328" y="7415"/>
                      <a:pt x="328" y="7433"/>
                    </a:cubicBezTo>
                    <a:cubicBezTo>
                      <a:pt x="328" y="7462"/>
                      <a:pt x="328" y="7453"/>
                      <a:pt x="318" y="7492"/>
                    </a:cubicBezTo>
                    <a:cubicBezTo>
                      <a:pt x="315" y="7504"/>
                      <a:pt x="315" y="7508"/>
                      <a:pt x="316" y="7508"/>
                    </a:cubicBezTo>
                    <a:cubicBezTo>
                      <a:pt x="320" y="7508"/>
                      <a:pt x="337" y="7478"/>
                      <a:pt x="358" y="7443"/>
                    </a:cubicBezTo>
                    <a:cubicBezTo>
                      <a:pt x="366" y="7427"/>
                      <a:pt x="367" y="7422"/>
                      <a:pt x="370" y="7422"/>
                    </a:cubicBezTo>
                    <a:cubicBezTo>
                      <a:pt x="374" y="7422"/>
                      <a:pt x="382" y="7433"/>
                      <a:pt x="417" y="7433"/>
                    </a:cubicBezTo>
                    <a:cubicBezTo>
                      <a:pt x="467" y="7433"/>
                      <a:pt x="417" y="7443"/>
                      <a:pt x="388" y="7482"/>
                    </a:cubicBezTo>
                    <a:cubicBezTo>
                      <a:pt x="369" y="7501"/>
                      <a:pt x="370" y="7508"/>
                      <a:pt x="381" y="7508"/>
                    </a:cubicBezTo>
                    <a:cubicBezTo>
                      <a:pt x="387" y="7508"/>
                      <a:pt x="396" y="7506"/>
                      <a:pt x="407" y="7502"/>
                    </a:cubicBezTo>
                    <a:cubicBezTo>
                      <a:pt x="427" y="7502"/>
                      <a:pt x="407" y="7502"/>
                      <a:pt x="457" y="7492"/>
                    </a:cubicBezTo>
                    <a:cubicBezTo>
                      <a:pt x="461" y="7490"/>
                      <a:pt x="465" y="7489"/>
                      <a:pt x="468" y="7489"/>
                    </a:cubicBezTo>
                    <a:cubicBezTo>
                      <a:pt x="490" y="7489"/>
                      <a:pt x="467" y="7552"/>
                      <a:pt x="467" y="7552"/>
                    </a:cubicBezTo>
                    <a:cubicBezTo>
                      <a:pt x="467" y="7552"/>
                      <a:pt x="448" y="7564"/>
                      <a:pt x="425" y="7564"/>
                    </a:cubicBezTo>
                    <a:cubicBezTo>
                      <a:pt x="419" y="7564"/>
                      <a:pt x="413" y="7564"/>
                      <a:pt x="407" y="7562"/>
                    </a:cubicBezTo>
                    <a:cubicBezTo>
                      <a:pt x="381" y="7562"/>
                      <a:pt x="378" y="7530"/>
                      <a:pt x="357" y="7530"/>
                    </a:cubicBezTo>
                    <a:cubicBezTo>
                      <a:pt x="354" y="7530"/>
                      <a:pt x="351" y="7531"/>
                      <a:pt x="348" y="7532"/>
                    </a:cubicBezTo>
                    <a:cubicBezTo>
                      <a:pt x="308" y="7552"/>
                      <a:pt x="318" y="7562"/>
                      <a:pt x="308" y="7571"/>
                    </a:cubicBezTo>
                    <a:cubicBezTo>
                      <a:pt x="306" y="7574"/>
                      <a:pt x="304" y="7575"/>
                      <a:pt x="302" y="7575"/>
                    </a:cubicBezTo>
                    <a:cubicBezTo>
                      <a:pt x="300" y="7575"/>
                      <a:pt x="299" y="7574"/>
                      <a:pt x="297" y="7574"/>
                    </a:cubicBezTo>
                    <a:cubicBezTo>
                      <a:pt x="293" y="7574"/>
                      <a:pt x="288" y="7576"/>
                      <a:pt x="278" y="7591"/>
                    </a:cubicBezTo>
                    <a:cubicBezTo>
                      <a:pt x="271" y="7598"/>
                      <a:pt x="267" y="7602"/>
                      <a:pt x="264" y="7602"/>
                    </a:cubicBezTo>
                    <a:cubicBezTo>
                      <a:pt x="257" y="7602"/>
                      <a:pt x="255" y="7591"/>
                      <a:pt x="249" y="7571"/>
                    </a:cubicBezTo>
                    <a:cubicBezTo>
                      <a:pt x="244" y="7567"/>
                      <a:pt x="237" y="7565"/>
                      <a:pt x="230" y="7565"/>
                    </a:cubicBezTo>
                    <a:cubicBezTo>
                      <a:pt x="207" y="7565"/>
                      <a:pt x="175" y="7584"/>
                      <a:pt x="159" y="7591"/>
                    </a:cubicBezTo>
                    <a:cubicBezTo>
                      <a:pt x="130" y="7601"/>
                      <a:pt x="199" y="7631"/>
                      <a:pt x="189" y="7641"/>
                    </a:cubicBezTo>
                    <a:cubicBezTo>
                      <a:pt x="189" y="7651"/>
                      <a:pt x="189" y="7651"/>
                      <a:pt x="169" y="7651"/>
                    </a:cubicBezTo>
                    <a:cubicBezTo>
                      <a:pt x="155" y="7646"/>
                      <a:pt x="137" y="7643"/>
                      <a:pt x="124" y="7643"/>
                    </a:cubicBezTo>
                    <a:cubicBezTo>
                      <a:pt x="110" y="7643"/>
                      <a:pt x="100" y="7646"/>
                      <a:pt x="100" y="7651"/>
                    </a:cubicBezTo>
                    <a:cubicBezTo>
                      <a:pt x="90" y="7661"/>
                      <a:pt x="90" y="7681"/>
                      <a:pt x="70" y="7690"/>
                    </a:cubicBezTo>
                    <a:cubicBezTo>
                      <a:pt x="60" y="7700"/>
                      <a:pt x="90" y="7740"/>
                      <a:pt x="100" y="7750"/>
                    </a:cubicBezTo>
                    <a:cubicBezTo>
                      <a:pt x="110" y="7750"/>
                      <a:pt x="120" y="7740"/>
                      <a:pt x="150" y="7710"/>
                    </a:cubicBezTo>
                    <a:cubicBezTo>
                      <a:pt x="161" y="7688"/>
                      <a:pt x="168" y="7682"/>
                      <a:pt x="175" y="7682"/>
                    </a:cubicBezTo>
                    <a:cubicBezTo>
                      <a:pt x="180" y="7682"/>
                      <a:pt x="185" y="7686"/>
                      <a:pt x="189" y="7690"/>
                    </a:cubicBezTo>
                    <a:cubicBezTo>
                      <a:pt x="189" y="7700"/>
                      <a:pt x="159" y="7720"/>
                      <a:pt x="159" y="7730"/>
                    </a:cubicBezTo>
                    <a:cubicBezTo>
                      <a:pt x="150" y="7740"/>
                      <a:pt x="120" y="7780"/>
                      <a:pt x="140" y="7800"/>
                    </a:cubicBezTo>
                    <a:cubicBezTo>
                      <a:pt x="155" y="7805"/>
                      <a:pt x="164" y="7807"/>
                      <a:pt x="171" y="7807"/>
                    </a:cubicBezTo>
                    <a:cubicBezTo>
                      <a:pt x="177" y="7807"/>
                      <a:pt x="179" y="7805"/>
                      <a:pt x="179" y="7800"/>
                    </a:cubicBezTo>
                    <a:cubicBezTo>
                      <a:pt x="179" y="7784"/>
                      <a:pt x="199" y="7754"/>
                      <a:pt x="211" y="7754"/>
                    </a:cubicBezTo>
                    <a:cubicBezTo>
                      <a:pt x="214" y="7754"/>
                      <a:pt x="217" y="7756"/>
                      <a:pt x="219" y="7760"/>
                    </a:cubicBezTo>
                    <a:cubicBezTo>
                      <a:pt x="223" y="7764"/>
                      <a:pt x="228" y="7765"/>
                      <a:pt x="233" y="7765"/>
                    </a:cubicBezTo>
                    <a:cubicBezTo>
                      <a:pt x="256" y="7765"/>
                      <a:pt x="288" y="7736"/>
                      <a:pt x="288" y="7720"/>
                    </a:cubicBezTo>
                    <a:cubicBezTo>
                      <a:pt x="297" y="7703"/>
                      <a:pt x="345" y="7669"/>
                      <a:pt x="384" y="7669"/>
                    </a:cubicBezTo>
                    <a:cubicBezTo>
                      <a:pt x="389" y="7669"/>
                      <a:pt x="393" y="7670"/>
                      <a:pt x="397" y="7671"/>
                    </a:cubicBezTo>
                    <a:cubicBezTo>
                      <a:pt x="437" y="7681"/>
                      <a:pt x="358" y="7720"/>
                      <a:pt x="348" y="7740"/>
                    </a:cubicBezTo>
                    <a:cubicBezTo>
                      <a:pt x="331" y="7757"/>
                      <a:pt x="370" y="7794"/>
                      <a:pt x="401" y="7794"/>
                    </a:cubicBezTo>
                    <a:cubicBezTo>
                      <a:pt x="407" y="7794"/>
                      <a:pt x="412" y="7793"/>
                      <a:pt x="417" y="7790"/>
                    </a:cubicBezTo>
                    <a:cubicBezTo>
                      <a:pt x="422" y="7786"/>
                      <a:pt x="426" y="7785"/>
                      <a:pt x="429" y="7785"/>
                    </a:cubicBezTo>
                    <a:cubicBezTo>
                      <a:pt x="447" y="7785"/>
                      <a:pt x="445" y="7823"/>
                      <a:pt x="437" y="7839"/>
                    </a:cubicBezTo>
                    <a:cubicBezTo>
                      <a:pt x="435" y="7844"/>
                      <a:pt x="430" y="7846"/>
                      <a:pt x="425" y="7846"/>
                    </a:cubicBezTo>
                    <a:cubicBezTo>
                      <a:pt x="408" y="7846"/>
                      <a:pt x="380" y="7829"/>
                      <a:pt x="358" y="7829"/>
                    </a:cubicBezTo>
                    <a:cubicBezTo>
                      <a:pt x="328" y="7819"/>
                      <a:pt x="308" y="7780"/>
                      <a:pt x="288" y="7780"/>
                    </a:cubicBezTo>
                    <a:cubicBezTo>
                      <a:pt x="287" y="7779"/>
                      <a:pt x="285" y="7778"/>
                      <a:pt x="284" y="7778"/>
                    </a:cubicBezTo>
                    <a:cubicBezTo>
                      <a:pt x="270" y="7778"/>
                      <a:pt x="278" y="7823"/>
                      <a:pt x="278" y="7859"/>
                    </a:cubicBezTo>
                    <a:cubicBezTo>
                      <a:pt x="278" y="7877"/>
                      <a:pt x="268" y="7883"/>
                      <a:pt x="253" y="7883"/>
                    </a:cubicBezTo>
                    <a:cubicBezTo>
                      <a:pt x="236" y="7883"/>
                      <a:pt x="211" y="7874"/>
                      <a:pt x="189" y="7869"/>
                    </a:cubicBezTo>
                    <a:cubicBezTo>
                      <a:pt x="155" y="7869"/>
                      <a:pt x="136" y="7847"/>
                      <a:pt x="106" y="7847"/>
                    </a:cubicBezTo>
                    <a:cubicBezTo>
                      <a:pt x="101" y="7847"/>
                      <a:pt x="96" y="7848"/>
                      <a:pt x="90" y="7849"/>
                    </a:cubicBezTo>
                    <a:cubicBezTo>
                      <a:pt x="40" y="7859"/>
                      <a:pt x="1" y="7919"/>
                      <a:pt x="31" y="7919"/>
                    </a:cubicBezTo>
                    <a:cubicBezTo>
                      <a:pt x="60" y="7928"/>
                      <a:pt x="120" y="7948"/>
                      <a:pt x="110" y="7988"/>
                    </a:cubicBezTo>
                    <a:cubicBezTo>
                      <a:pt x="108" y="7997"/>
                      <a:pt x="108" y="8001"/>
                      <a:pt x="109" y="8001"/>
                    </a:cubicBezTo>
                    <a:cubicBezTo>
                      <a:pt x="113" y="8001"/>
                      <a:pt x="133" y="7959"/>
                      <a:pt x="149" y="7959"/>
                    </a:cubicBezTo>
                    <a:cubicBezTo>
                      <a:pt x="153" y="7959"/>
                      <a:pt x="156" y="7962"/>
                      <a:pt x="159" y="7968"/>
                    </a:cubicBezTo>
                    <a:cubicBezTo>
                      <a:pt x="179" y="7998"/>
                      <a:pt x="159" y="8057"/>
                      <a:pt x="209" y="8057"/>
                    </a:cubicBezTo>
                    <a:cubicBezTo>
                      <a:pt x="249" y="8057"/>
                      <a:pt x="259" y="8038"/>
                      <a:pt x="269" y="7988"/>
                    </a:cubicBezTo>
                    <a:cubicBezTo>
                      <a:pt x="271" y="7982"/>
                      <a:pt x="274" y="7980"/>
                      <a:pt x="277" y="7980"/>
                    </a:cubicBezTo>
                    <a:cubicBezTo>
                      <a:pt x="294" y="7980"/>
                      <a:pt x="310" y="8071"/>
                      <a:pt x="318" y="8097"/>
                    </a:cubicBezTo>
                    <a:cubicBezTo>
                      <a:pt x="318" y="8102"/>
                      <a:pt x="319" y="8104"/>
                      <a:pt x="321" y="8104"/>
                    </a:cubicBezTo>
                    <a:cubicBezTo>
                      <a:pt x="331" y="8104"/>
                      <a:pt x="361" y="8052"/>
                      <a:pt x="378" y="8028"/>
                    </a:cubicBezTo>
                    <a:cubicBezTo>
                      <a:pt x="381" y="8025"/>
                      <a:pt x="385" y="8023"/>
                      <a:pt x="391" y="8023"/>
                    </a:cubicBezTo>
                    <a:cubicBezTo>
                      <a:pt x="404" y="8023"/>
                      <a:pt x="423" y="8031"/>
                      <a:pt x="437" y="8038"/>
                    </a:cubicBezTo>
                    <a:cubicBezTo>
                      <a:pt x="407" y="8057"/>
                      <a:pt x="447" y="8127"/>
                      <a:pt x="477" y="8137"/>
                    </a:cubicBezTo>
                    <a:cubicBezTo>
                      <a:pt x="497" y="8137"/>
                      <a:pt x="516" y="8107"/>
                      <a:pt x="556" y="8067"/>
                    </a:cubicBezTo>
                    <a:lnTo>
                      <a:pt x="645" y="8067"/>
                    </a:lnTo>
                    <a:cubicBezTo>
                      <a:pt x="645" y="8067"/>
                      <a:pt x="645" y="8067"/>
                      <a:pt x="645" y="8077"/>
                    </a:cubicBezTo>
                    <a:cubicBezTo>
                      <a:pt x="625" y="8097"/>
                      <a:pt x="596" y="8206"/>
                      <a:pt x="645" y="8236"/>
                    </a:cubicBezTo>
                    <a:cubicBezTo>
                      <a:pt x="653" y="8240"/>
                      <a:pt x="659" y="8242"/>
                      <a:pt x="664" y="8242"/>
                    </a:cubicBezTo>
                    <a:cubicBezTo>
                      <a:pt x="692" y="8242"/>
                      <a:pt x="685" y="8182"/>
                      <a:pt x="685" y="8156"/>
                    </a:cubicBezTo>
                    <a:cubicBezTo>
                      <a:pt x="685" y="8137"/>
                      <a:pt x="715" y="8087"/>
                      <a:pt x="744" y="8067"/>
                    </a:cubicBezTo>
                    <a:lnTo>
                      <a:pt x="764" y="8057"/>
                    </a:lnTo>
                    <a:lnTo>
                      <a:pt x="824" y="8057"/>
                    </a:lnTo>
                    <a:cubicBezTo>
                      <a:pt x="824" y="8057"/>
                      <a:pt x="814" y="8057"/>
                      <a:pt x="814" y="8067"/>
                    </a:cubicBezTo>
                    <a:cubicBezTo>
                      <a:pt x="834" y="8067"/>
                      <a:pt x="844" y="8057"/>
                      <a:pt x="863" y="8047"/>
                    </a:cubicBezTo>
                    <a:lnTo>
                      <a:pt x="873" y="8047"/>
                    </a:lnTo>
                    <a:cubicBezTo>
                      <a:pt x="873" y="8047"/>
                      <a:pt x="970" y="7975"/>
                      <a:pt x="1003" y="7975"/>
                    </a:cubicBezTo>
                    <a:cubicBezTo>
                      <a:pt x="1007" y="7975"/>
                      <a:pt x="1010" y="7976"/>
                      <a:pt x="1012" y="7978"/>
                    </a:cubicBezTo>
                    <a:cubicBezTo>
                      <a:pt x="1029" y="8004"/>
                      <a:pt x="1068" y="8073"/>
                      <a:pt x="1079" y="8073"/>
                    </a:cubicBezTo>
                    <a:cubicBezTo>
                      <a:pt x="1081" y="8073"/>
                      <a:pt x="1082" y="8071"/>
                      <a:pt x="1082" y="8067"/>
                    </a:cubicBezTo>
                    <a:cubicBezTo>
                      <a:pt x="1082" y="8047"/>
                      <a:pt x="1091" y="8016"/>
                      <a:pt x="1104" y="8016"/>
                    </a:cubicBezTo>
                    <a:cubicBezTo>
                      <a:pt x="1109" y="8016"/>
                      <a:pt x="1115" y="8022"/>
                      <a:pt x="1121" y="8038"/>
                    </a:cubicBezTo>
                    <a:cubicBezTo>
                      <a:pt x="1131" y="8077"/>
                      <a:pt x="1171" y="8127"/>
                      <a:pt x="1210" y="8127"/>
                    </a:cubicBezTo>
                    <a:cubicBezTo>
                      <a:pt x="1250" y="8127"/>
                      <a:pt x="1191" y="8057"/>
                      <a:pt x="1210" y="8028"/>
                    </a:cubicBezTo>
                    <a:cubicBezTo>
                      <a:pt x="1218" y="8016"/>
                      <a:pt x="1231" y="8015"/>
                      <a:pt x="1244" y="8015"/>
                    </a:cubicBezTo>
                    <a:cubicBezTo>
                      <a:pt x="1248" y="8015"/>
                      <a:pt x="1252" y="8015"/>
                      <a:pt x="1256" y="8015"/>
                    </a:cubicBezTo>
                    <a:cubicBezTo>
                      <a:pt x="1272" y="8015"/>
                      <a:pt x="1285" y="8013"/>
                      <a:pt x="1280" y="7988"/>
                    </a:cubicBezTo>
                    <a:cubicBezTo>
                      <a:pt x="1270" y="7948"/>
                      <a:pt x="1310" y="7928"/>
                      <a:pt x="1349" y="7919"/>
                    </a:cubicBezTo>
                    <a:cubicBezTo>
                      <a:pt x="1379" y="7919"/>
                      <a:pt x="1329" y="7889"/>
                      <a:pt x="1290" y="7879"/>
                    </a:cubicBezTo>
                    <a:cubicBezTo>
                      <a:pt x="1275" y="7876"/>
                      <a:pt x="1264" y="7875"/>
                      <a:pt x="1255" y="7875"/>
                    </a:cubicBezTo>
                    <a:cubicBezTo>
                      <a:pt x="1232" y="7875"/>
                      <a:pt x="1219" y="7882"/>
                      <a:pt x="1191" y="7889"/>
                    </a:cubicBezTo>
                    <a:cubicBezTo>
                      <a:pt x="1176" y="7889"/>
                      <a:pt x="1161" y="7894"/>
                      <a:pt x="1150" y="7894"/>
                    </a:cubicBezTo>
                    <a:cubicBezTo>
                      <a:pt x="1139" y="7894"/>
                      <a:pt x="1131" y="7889"/>
                      <a:pt x="1131" y="7869"/>
                    </a:cubicBezTo>
                    <a:cubicBezTo>
                      <a:pt x="1131" y="7829"/>
                      <a:pt x="1101" y="7790"/>
                      <a:pt x="1082" y="7790"/>
                    </a:cubicBezTo>
                    <a:cubicBezTo>
                      <a:pt x="1062" y="7800"/>
                      <a:pt x="1052" y="7819"/>
                      <a:pt x="1022" y="7829"/>
                    </a:cubicBezTo>
                    <a:cubicBezTo>
                      <a:pt x="1012" y="7829"/>
                      <a:pt x="1002" y="7819"/>
                      <a:pt x="1002" y="7819"/>
                    </a:cubicBezTo>
                    <a:cubicBezTo>
                      <a:pt x="1022" y="7800"/>
                      <a:pt x="1022" y="7800"/>
                      <a:pt x="1032" y="7790"/>
                    </a:cubicBezTo>
                    <a:cubicBezTo>
                      <a:pt x="1042" y="7780"/>
                      <a:pt x="1032" y="7760"/>
                      <a:pt x="1022" y="7750"/>
                    </a:cubicBezTo>
                    <a:cubicBezTo>
                      <a:pt x="1022" y="7760"/>
                      <a:pt x="1022" y="7760"/>
                      <a:pt x="1012" y="7760"/>
                    </a:cubicBezTo>
                    <a:cubicBezTo>
                      <a:pt x="1012" y="7760"/>
                      <a:pt x="1012" y="7750"/>
                      <a:pt x="1012" y="7750"/>
                    </a:cubicBezTo>
                    <a:cubicBezTo>
                      <a:pt x="1002" y="7740"/>
                      <a:pt x="992" y="7730"/>
                      <a:pt x="982" y="7720"/>
                    </a:cubicBezTo>
                    <a:cubicBezTo>
                      <a:pt x="982" y="7710"/>
                      <a:pt x="982" y="7710"/>
                      <a:pt x="973" y="7700"/>
                    </a:cubicBezTo>
                    <a:cubicBezTo>
                      <a:pt x="982" y="7690"/>
                      <a:pt x="982" y="7690"/>
                      <a:pt x="982" y="7690"/>
                    </a:cubicBezTo>
                    <a:cubicBezTo>
                      <a:pt x="999" y="7686"/>
                      <a:pt x="1019" y="7684"/>
                      <a:pt x="1037" y="7684"/>
                    </a:cubicBezTo>
                    <a:cubicBezTo>
                      <a:pt x="1063" y="7684"/>
                      <a:pt x="1086" y="7689"/>
                      <a:pt x="1092" y="7700"/>
                    </a:cubicBezTo>
                    <a:cubicBezTo>
                      <a:pt x="1092" y="7716"/>
                      <a:pt x="1124" y="7745"/>
                      <a:pt x="1147" y="7745"/>
                    </a:cubicBezTo>
                    <a:cubicBezTo>
                      <a:pt x="1152" y="7745"/>
                      <a:pt x="1157" y="7744"/>
                      <a:pt x="1161" y="7740"/>
                    </a:cubicBezTo>
                    <a:cubicBezTo>
                      <a:pt x="1162" y="7737"/>
                      <a:pt x="1164" y="7736"/>
                      <a:pt x="1166" y="7736"/>
                    </a:cubicBezTo>
                    <a:cubicBezTo>
                      <a:pt x="1179" y="7736"/>
                      <a:pt x="1201" y="7781"/>
                      <a:pt x="1201" y="7790"/>
                    </a:cubicBezTo>
                    <a:cubicBezTo>
                      <a:pt x="1201" y="7807"/>
                      <a:pt x="1201" y="7841"/>
                      <a:pt x="1215" y="7841"/>
                    </a:cubicBezTo>
                    <a:cubicBezTo>
                      <a:pt x="1216" y="7841"/>
                      <a:pt x="1218" y="7840"/>
                      <a:pt x="1220" y="7839"/>
                    </a:cubicBezTo>
                    <a:cubicBezTo>
                      <a:pt x="1240" y="7819"/>
                      <a:pt x="1230" y="7760"/>
                      <a:pt x="1220" y="7750"/>
                    </a:cubicBezTo>
                    <a:cubicBezTo>
                      <a:pt x="1210" y="7740"/>
                      <a:pt x="1191" y="7720"/>
                      <a:pt x="1201" y="7710"/>
                    </a:cubicBezTo>
                    <a:cubicBezTo>
                      <a:pt x="1206" y="7705"/>
                      <a:pt x="1210" y="7700"/>
                      <a:pt x="1217" y="7700"/>
                    </a:cubicBezTo>
                    <a:cubicBezTo>
                      <a:pt x="1223" y="7700"/>
                      <a:pt x="1230" y="7705"/>
                      <a:pt x="1240" y="7720"/>
                    </a:cubicBezTo>
                    <a:cubicBezTo>
                      <a:pt x="1266" y="7755"/>
                      <a:pt x="1277" y="7782"/>
                      <a:pt x="1286" y="7782"/>
                    </a:cubicBezTo>
                    <a:cubicBezTo>
                      <a:pt x="1287" y="7782"/>
                      <a:pt x="1289" y="7781"/>
                      <a:pt x="1290" y="7780"/>
                    </a:cubicBezTo>
                    <a:cubicBezTo>
                      <a:pt x="1300" y="7780"/>
                      <a:pt x="1320" y="7750"/>
                      <a:pt x="1310" y="7730"/>
                    </a:cubicBezTo>
                    <a:cubicBezTo>
                      <a:pt x="1290" y="7720"/>
                      <a:pt x="1260" y="7671"/>
                      <a:pt x="1260" y="7661"/>
                    </a:cubicBezTo>
                    <a:cubicBezTo>
                      <a:pt x="1250" y="7651"/>
                      <a:pt x="1240" y="7641"/>
                      <a:pt x="1210" y="7641"/>
                    </a:cubicBezTo>
                    <a:cubicBezTo>
                      <a:pt x="1189" y="7648"/>
                      <a:pt x="1178" y="7655"/>
                      <a:pt x="1174" y="7655"/>
                    </a:cubicBezTo>
                    <a:cubicBezTo>
                      <a:pt x="1172" y="7655"/>
                      <a:pt x="1171" y="7654"/>
                      <a:pt x="1171" y="7651"/>
                    </a:cubicBezTo>
                    <a:cubicBezTo>
                      <a:pt x="1161" y="7631"/>
                      <a:pt x="1191" y="7601"/>
                      <a:pt x="1171" y="7601"/>
                    </a:cubicBezTo>
                    <a:cubicBezTo>
                      <a:pt x="1151" y="7594"/>
                      <a:pt x="1139" y="7578"/>
                      <a:pt x="1131" y="7578"/>
                    </a:cubicBezTo>
                    <a:cubicBezTo>
                      <a:pt x="1128" y="7578"/>
                      <a:pt x="1124" y="7582"/>
                      <a:pt x="1121" y="7591"/>
                    </a:cubicBezTo>
                    <a:cubicBezTo>
                      <a:pt x="1115" y="7611"/>
                      <a:pt x="1108" y="7621"/>
                      <a:pt x="1099" y="7621"/>
                    </a:cubicBezTo>
                    <a:cubicBezTo>
                      <a:pt x="1094" y="7621"/>
                      <a:pt x="1089" y="7618"/>
                      <a:pt x="1082" y="7611"/>
                    </a:cubicBezTo>
                    <a:cubicBezTo>
                      <a:pt x="1062" y="7581"/>
                      <a:pt x="1052" y="7591"/>
                      <a:pt x="1042" y="7581"/>
                    </a:cubicBezTo>
                    <a:cubicBezTo>
                      <a:pt x="1032" y="7571"/>
                      <a:pt x="1092" y="7562"/>
                      <a:pt x="1052" y="7542"/>
                    </a:cubicBezTo>
                    <a:cubicBezTo>
                      <a:pt x="1037" y="7537"/>
                      <a:pt x="1027" y="7534"/>
                      <a:pt x="1017" y="7534"/>
                    </a:cubicBezTo>
                    <a:cubicBezTo>
                      <a:pt x="1007" y="7534"/>
                      <a:pt x="997" y="7537"/>
                      <a:pt x="982" y="7542"/>
                    </a:cubicBezTo>
                    <a:lnTo>
                      <a:pt x="923" y="7542"/>
                    </a:lnTo>
                    <a:cubicBezTo>
                      <a:pt x="923" y="7542"/>
                      <a:pt x="903" y="7522"/>
                      <a:pt x="893" y="7502"/>
                    </a:cubicBezTo>
                    <a:cubicBezTo>
                      <a:pt x="883" y="7482"/>
                      <a:pt x="883" y="7472"/>
                      <a:pt x="903" y="7472"/>
                    </a:cubicBezTo>
                    <a:cubicBezTo>
                      <a:pt x="913" y="7472"/>
                      <a:pt x="913" y="7482"/>
                      <a:pt x="913" y="7482"/>
                    </a:cubicBezTo>
                    <a:cubicBezTo>
                      <a:pt x="923" y="7482"/>
                      <a:pt x="933" y="7482"/>
                      <a:pt x="933" y="7492"/>
                    </a:cubicBezTo>
                    <a:cubicBezTo>
                      <a:pt x="953" y="7492"/>
                      <a:pt x="953" y="7502"/>
                      <a:pt x="973" y="7502"/>
                    </a:cubicBezTo>
                    <a:cubicBezTo>
                      <a:pt x="983" y="7506"/>
                      <a:pt x="993" y="7508"/>
                      <a:pt x="999" y="7508"/>
                    </a:cubicBezTo>
                    <a:cubicBezTo>
                      <a:pt x="1010" y="7508"/>
                      <a:pt x="1011" y="7501"/>
                      <a:pt x="992" y="7482"/>
                    </a:cubicBezTo>
                    <a:cubicBezTo>
                      <a:pt x="982" y="7472"/>
                      <a:pt x="973" y="7462"/>
                      <a:pt x="963" y="7453"/>
                    </a:cubicBezTo>
                    <a:cubicBezTo>
                      <a:pt x="953" y="7453"/>
                      <a:pt x="953" y="7443"/>
                      <a:pt x="953" y="7443"/>
                    </a:cubicBezTo>
                    <a:cubicBezTo>
                      <a:pt x="933" y="7433"/>
                      <a:pt x="933" y="7433"/>
                      <a:pt x="963" y="7433"/>
                    </a:cubicBezTo>
                    <a:lnTo>
                      <a:pt x="982" y="7433"/>
                    </a:lnTo>
                    <a:cubicBezTo>
                      <a:pt x="997" y="7428"/>
                      <a:pt x="1002" y="7423"/>
                      <a:pt x="1006" y="7423"/>
                    </a:cubicBezTo>
                    <a:cubicBezTo>
                      <a:pt x="1010" y="7423"/>
                      <a:pt x="1012" y="7428"/>
                      <a:pt x="1022" y="7443"/>
                    </a:cubicBezTo>
                    <a:cubicBezTo>
                      <a:pt x="1036" y="7478"/>
                      <a:pt x="1055" y="7508"/>
                      <a:pt x="1062" y="7508"/>
                    </a:cubicBezTo>
                    <a:cubicBezTo>
                      <a:pt x="1064" y="7508"/>
                      <a:pt x="1065" y="7504"/>
                      <a:pt x="1062" y="7492"/>
                    </a:cubicBezTo>
                    <a:cubicBezTo>
                      <a:pt x="1052" y="7453"/>
                      <a:pt x="1042" y="7462"/>
                      <a:pt x="1042" y="7433"/>
                    </a:cubicBezTo>
                    <a:cubicBezTo>
                      <a:pt x="1042" y="7415"/>
                      <a:pt x="1034" y="7372"/>
                      <a:pt x="1055" y="7372"/>
                    </a:cubicBezTo>
                    <a:cubicBezTo>
                      <a:pt x="1057" y="7372"/>
                      <a:pt x="1059" y="7372"/>
                      <a:pt x="1062" y="7373"/>
                    </a:cubicBezTo>
                    <a:cubicBezTo>
                      <a:pt x="1082" y="7393"/>
                      <a:pt x="1101" y="7403"/>
                      <a:pt x="1111" y="7433"/>
                    </a:cubicBezTo>
                    <a:cubicBezTo>
                      <a:pt x="1111" y="7450"/>
                      <a:pt x="1126" y="7496"/>
                      <a:pt x="1143" y="7496"/>
                    </a:cubicBezTo>
                    <a:cubicBezTo>
                      <a:pt x="1145" y="7496"/>
                      <a:pt x="1148" y="7495"/>
                      <a:pt x="1151" y="7492"/>
                    </a:cubicBezTo>
                    <a:cubicBezTo>
                      <a:pt x="1161" y="7462"/>
                      <a:pt x="1171" y="7462"/>
                      <a:pt x="1151" y="7413"/>
                    </a:cubicBezTo>
                    <a:cubicBezTo>
                      <a:pt x="1131" y="7373"/>
                      <a:pt x="1111" y="7363"/>
                      <a:pt x="1141" y="7353"/>
                    </a:cubicBezTo>
                    <a:cubicBezTo>
                      <a:pt x="1161" y="7353"/>
                      <a:pt x="1171" y="7373"/>
                      <a:pt x="1181" y="7393"/>
                    </a:cubicBezTo>
                    <a:cubicBezTo>
                      <a:pt x="1201" y="7423"/>
                      <a:pt x="1201" y="7433"/>
                      <a:pt x="1220" y="7462"/>
                    </a:cubicBezTo>
                    <a:cubicBezTo>
                      <a:pt x="1234" y="7476"/>
                      <a:pt x="1248" y="7504"/>
                      <a:pt x="1255" y="7504"/>
                    </a:cubicBezTo>
                    <a:cubicBezTo>
                      <a:pt x="1258" y="7504"/>
                      <a:pt x="1260" y="7498"/>
                      <a:pt x="1260" y="7482"/>
                    </a:cubicBezTo>
                    <a:cubicBezTo>
                      <a:pt x="1260" y="7443"/>
                      <a:pt x="1210" y="7433"/>
                      <a:pt x="1240" y="7413"/>
                    </a:cubicBezTo>
                    <a:cubicBezTo>
                      <a:pt x="1247" y="7408"/>
                      <a:pt x="1254" y="7407"/>
                      <a:pt x="1261" y="7407"/>
                    </a:cubicBezTo>
                    <a:cubicBezTo>
                      <a:pt x="1274" y="7407"/>
                      <a:pt x="1286" y="7411"/>
                      <a:pt x="1293" y="7411"/>
                    </a:cubicBezTo>
                    <a:cubicBezTo>
                      <a:pt x="1300" y="7411"/>
                      <a:pt x="1303" y="7408"/>
                      <a:pt x="1300" y="7393"/>
                    </a:cubicBezTo>
                    <a:cubicBezTo>
                      <a:pt x="1300" y="7363"/>
                      <a:pt x="1310" y="7353"/>
                      <a:pt x="1270" y="7353"/>
                    </a:cubicBezTo>
                    <a:cubicBezTo>
                      <a:pt x="1244" y="7353"/>
                      <a:pt x="1222" y="7367"/>
                      <a:pt x="1210" y="7367"/>
                    </a:cubicBezTo>
                    <a:cubicBezTo>
                      <a:pt x="1204" y="7367"/>
                      <a:pt x="1201" y="7363"/>
                      <a:pt x="1201" y="7353"/>
                    </a:cubicBezTo>
                    <a:cubicBezTo>
                      <a:pt x="1210" y="7324"/>
                      <a:pt x="1230" y="7314"/>
                      <a:pt x="1240" y="7304"/>
                    </a:cubicBezTo>
                    <a:cubicBezTo>
                      <a:pt x="1250" y="7304"/>
                      <a:pt x="1240" y="7284"/>
                      <a:pt x="1240" y="7284"/>
                    </a:cubicBezTo>
                    <a:cubicBezTo>
                      <a:pt x="1240" y="7284"/>
                      <a:pt x="1151" y="7274"/>
                      <a:pt x="1141" y="7244"/>
                    </a:cubicBezTo>
                    <a:cubicBezTo>
                      <a:pt x="1131" y="7224"/>
                      <a:pt x="1141" y="7205"/>
                      <a:pt x="1131" y="7205"/>
                    </a:cubicBezTo>
                    <a:cubicBezTo>
                      <a:pt x="1141" y="7205"/>
                      <a:pt x="1141" y="7195"/>
                      <a:pt x="1141" y="7195"/>
                    </a:cubicBezTo>
                    <a:cubicBezTo>
                      <a:pt x="1141" y="7175"/>
                      <a:pt x="1131" y="7135"/>
                      <a:pt x="1111" y="7135"/>
                    </a:cubicBezTo>
                    <a:cubicBezTo>
                      <a:pt x="1111" y="7125"/>
                      <a:pt x="1111" y="7115"/>
                      <a:pt x="1101" y="7105"/>
                    </a:cubicBezTo>
                    <a:cubicBezTo>
                      <a:pt x="1092" y="7076"/>
                      <a:pt x="1082" y="7066"/>
                      <a:pt x="1072" y="7046"/>
                    </a:cubicBezTo>
                    <a:cubicBezTo>
                      <a:pt x="1066" y="7034"/>
                      <a:pt x="1059" y="7025"/>
                      <a:pt x="1063" y="7025"/>
                    </a:cubicBezTo>
                    <a:cubicBezTo>
                      <a:pt x="1065" y="7025"/>
                      <a:pt x="1070" y="7028"/>
                      <a:pt x="1082" y="7036"/>
                    </a:cubicBezTo>
                    <a:lnTo>
                      <a:pt x="1092" y="7036"/>
                    </a:lnTo>
                    <a:cubicBezTo>
                      <a:pt x="1111" y="7056"/>
                      <a:pt x="1111" y="7056"/>
                      <a:pt x="1131" y="7086"/>
                    </a:cubicBezTo>
                    <a:cubicBezTo>
                      <a:pt x="1145" y="7107"/>
                      <a:pt x="1179" y="7157"/>
                      <a:pt x="1191" y="7157"/>
                    </a:cubicBezTo>
                    <a:cubicBezTo>
                      <a:pt x="1195" y="7157"/>
                      <a:pt x="1196" y="7149"/>
                      <a:pt x="1191" y="7125"/>
                    </a:cubicBezTo>
                    <a:cubicBezTo>
                      <a:pt x="1171" y="7056"/>
                      <a:pt x="1161" y="7076"/>
                      <a:pt x="1141" y="7026"/>
                    </a:cubicBezTo>
                    <a:cubicBezTo>
                      <a:pt x="1121" y="6977"/>
                      <a:pt x="1131" y="6927"/>
                      <a:pt x="1101" y="6917"/>
                    </a:cubicBezTo>
                    <a:cubicBezTo>
                      <a:pt x="1092" y="6917"/>
                      <a:pt x="1082" y="6917"/>
                      <a:pt x="1072" y="6927"/>
                    </a:cubicBezTo>
                    <a:lnTo>
                      <a:pt x="1042" y="6927"/>
                    </a:lnTo>
                    <a:cubicBezTo>
                      <a:pt x="1032" y="6927"/>
                      <a:pt x="1032" y="6927"/>
                      <a:pt x="1022" y="6917"/>
                    </a:cubicBezTo>
                    <a:cubicBezTo>
                      <a:pt x="1022" y="6909"/>
                      <a:pt x="1022" y="6895"/>
                      <a:pt x="1033" y="6895"/>
                    </a:cubicBezTo>
                    <a:cubicBezTo>
                      <a:pt x="1035" y="6895"/>
                      <a:pt x="1038" y="6895"/>
                      <a:pt x="1042" y="6897"/>
                    </a:cubicBezTo>
                    <a:cubicBezTo>
                      <a:pt x="1052" y="6897"/>
                      <a:pt x="1062" y="6897"/>
                      <a:pt x="1072" y="6907"/>
                    </a:cubicBezTo>
                    <a:cubicBezTo>
                      <a:pt x="1082" y="6907"/>
                      <a:pt x="1092" y="6897"/>
                      <a:pt x="1062" y="6868"/>
                    </a:cubicBezTo>
                    <a:cubicBezTo>
                      <a:pt x="1052" y="6858"/>
                      <a:pt x="1042" y="6848"/>
                      <a:pt x="1032" y="6838"/>
                    </a:cubicBezTo>
                    <a:cubicBezTo>
                      <a:pt x="1032" y="6838"/>
                      <a:pt x="1032" y="6828"/>
                      <a:pt x="1022" y="6828"/>
                    </a:cubicBezTo>
                    <a:cubicBezTo>
                      <a:pt x="1032" y="6828"/>
                      <a:pt x="1032" y="6818"/>
                      <a:pt x="1032" y="6818"/>
                    </a:cubicBezTo>
                    <a:lnTo>
                      <a:pt x="1042" y="6818"/>
                    </a:lnTo>
                    <a:cubicBezTo>
                      <a:pt x="1072" y="6848"/>
                      <a:pt x="1101" y="6877"/>
                      <a:pt x="1101" y="6877"/>
                    </a:cubicBezTo>
                    <a:cubicBezTo>
                      <a:pt x="1109" y="6877"/>
                      <a:pt x="1117" y="6880"/>
                      <a:pt x="1123" y="6880"/>
                    </a:cubicBezTo>
                    <a:cubicBezTo>
                      <a:pt x="1134" y="6880"/>
                      <a:pt x="1137" y="6872"/>
                      <a:pt x="1111" y="6828"/>
                    </a:cubicBezTo>
                    <a:cubicBezTo>
                      <a:pt x="1101" y="6808"/>
                      <a:pt x="1092" y="6798"/>
                      <a:pt x="1092" y="6788"/>
                    </a:cubicBezTo>
                    <a:cubicBezTo>
                      <a:pt x="1072" y="6749"/>
                      <a:pt x="1082" y="6749"/>
                      <a:pt x="1062" y="6729"/>
                    </a:cubicBezTo>
                    <a:cubicBezTo>
                      <a:pt x="1062" y="6719"/>
                      <a:pt x="1062" y="6719"/>
                      <a:pt x="1062" y="6709"/>
                    </a:cubicBezTo>
                    <a:cubicBezTo>
                      <a:pt x="1054" y="6693"/>
                      <a:pt x="1046" y="6676"/>
                      <a:pt x="1037" y="6676"/>
                    </a:cubicBezTo>
                    <a:cubicBezTo>
                      <a:pt x="1036" y="6676"/>
                      <a:pt x="1034" y="6677"/>
                      <a:pt x="1032" y="6679"/>
                    </a:cubicBezTo>
                    <a:cubicBezTo>
                      <a:pt x="1022" y="6669"/>
                      <a:pt x="1002" y="6669"/>
                      <a:pt x="1002" y="6649"/>
                    </a:cubicBezTo>
                    <a:cubicBezTo>
                      <a:pt x="1002" y="6669"/>
                      <a:pt x="982" y="6689"/>
                      <a:pt x="963" y="6719"/>
                    </a:cubicBezTo>
                    <a:cubicBezTo>
                      <a:pt x="963" y="6709"/>
                      <a:pt x="953" y="6709"/>
                      <a:pt x="953" y="6699"/>
                    </a:cubicBezTo>
                    <a:cubicBezTo>
                      <a:pt x="943" y="6689"/>
                      <a:pt x="933" y="6679"/>
                      <a:pt x="933" y="6679"/>
                    </a:cubicBezTo>
                    <a:cubicBezTo>
                      <a:pt x="943" y="6669"/>
                      <a:pt x="953" y="6669"/>
                      <a:pt x="963" y="6659"/>
                    </a:cubicBezTo>
                    <a:cubicBezTo>
                      <a:pt x="986" y="6648"/>
                      <a:pt x="999" y="6643"/>
                      <a:pt x="1004" y="6643"/>
                    </a:cubicBezTo>
                    <a:cubicBezTo>
                      <a:pt x="1004" y="6643"/>
                      <a:pt x="1004" y="6643"/>
                      <a:pt x="1004" y="6643"/>
                    </a:cubicBezTo>
                    <a:lnTo>
                      <a:pt x="1004" y="6643"/>
                    </a:lnTo>
                    <a:cubicBezTo>
                      <a:pt x="1014" y="6617"/>
                      <a:pt x="1023" y="6599"/>
                      <a:pt x="1032" y="6590"/>
                    </a:cubicBezTo>
                    <a:cubicBezTo>
                      <a:pt x="1062" y="6620"/>
                      <a:pt x="1072" y="6630"/>
                      <a:pt x="1111" y="6659"/>
                    </a:cubicBezTo>
                    <a:cubicBezTo>
                      <a:pt x="1130" y="6673"/>
                      <a:pt x="1152" y="6680"/>
                      <a:pt x="1165" y="6680"/>
                    </a:cubicBezTo>
                    <a:cubicBezTo>
                      <a:pt x="1181" y="6680"/>
                      <a:pt x="1183" y="6671"/>
                      <a:pt x="1151" y="6649"/>
                    </a:cubicBezTo>
                    <a:cubicBezTo>
                      <a:pt x="1092" y="6610"/>
                      <a:pt x="1072" y="6590"/>
                      <a:pt x="1072" y="6580"/>
                    </a:cubicBezTo>
                    <a:cubicBezTo>
                      <a:pt x="1072" y="6570"/>
                      <a:pt x="1072" y="6540"/>
                      <a:pt x="1082" y="6530"/>
                    </a:cubicBezTo>
                    <a:cubicBezTo>
                      <a:pt x="1111" y="6550"/>
                      <a:pt x="1131" y="6570"/>
                      <a:pt x="1121" y="6590"/>
                    </a:cubicBezTo>
                    <a:cubicBezTo>
                      <a:pt x="1121" y="6606"/>
                      <a:pt x="1139" y="6622"/>
                      <a:pt x="1154" y="6622"/>
                    </a:cubicBezTo>
                    <a:cubicBezTo>
                      <a:pt x="1166" y="6622"/>
                      <a:pt x="1175" y="6611"/>
                      <a:pt x="1171" y="6580"/>
                    </a:cubicBezTo>
                    <a:cubicBezTo>
                      <a:pt x="1171" y="6570"/>
                      <a:pt x="1171" y="6560"/>
                      <a:pt x="1171" y="6550"/>
                    </a:cubicBezTo>
                    <a:cubicBezTo>
                      <a:pt x="1191" y="6550"/>
                      <a:pt x="1191" y="6540"/>
                      <a:pt x="1171" y="6520"/>
                    </a:cubicBezTo>
                    <a:cubicBezTo>
                      <a:pt x="1171" y="6520"/>
                      <a:pt x="1171" y="6511"/>
                      <a:pt x="1171" y="6511"/>
                    </a:cubicBezTo>
                    <a:cubicBezTo>
                      <a:pt x="1161" y="6481"/>
                      <a:pt x="1161" y="6461"/>
                      <a:pt x="1131" y="6461"/>
                    </a:cubicBezTo>
                    <a:cubicBezTo>
                      <a:pt x="1121" y="6463"/>
                      <a:pt x="1114" y="6465"/>
                      <a:pt x="1110" y="6465"/>
                    </a:cubicBezTo>
                    <a:cubicBezTo>
                      <a:pt x="1095" y="6465"/>
                      <a:pt x="1099" y="6454"/>
                      <a:pt x="1092" y="6431"/>
                    </a:cubicBezTo>
                    <a:cubicBezTo>
                      <a:pt x="1082" y="6441"/>
                      <a:pt x="1072" y="6461"/>
                      <a:pt x="1052" y="6461"/>
                    </a:cubicBezTo>
                    <a:cubicBezTo>
                      <a:pt x="1026" y="6461"/>
                      <a:pt x="979" y="6439"/>
                      <a:pt x="935" y="6439"/>
                    </a:cubicBezTo>
                    <a:cubicBezTo>
                      <a:pt x="927" y="6439"/>
                      <a:pt x="920" y="6440"/>
                      <a:pt x="913" y="6441"/>
                    </a:cubicBezTo>
                    <a:lnTo>
                      <a:pt x="903" y="6441"/>
                    </a:lnTo>
                    <a:cubicBezTo>
                      <a:pt x="873" y="6441"/>
                      <a:pt x="834" y="6421"/>
                      <a:pt x="863" y="6401"/>
                    </a:cubicBezTo>
                    <a:cubicBezTo>
                      <a:pt x="873" y="6392"/>
                      <a:pt x="893" y="6372"/>
                      <a:pt x="893" y="6352"/>
                    </a:cubicBezTo>
                    <a:lnTo>
                      <a:pt x="903" y="6352"/>
                    </a:lnTo>
                    <a:cubicBezTo>
                      <a:pt x="913" y="6352"/>
                      <a:pt x="933" y="6332"/>
                      <a:pt x="953" y="6312"/>
                    </a:cubicBezTo>
                    <a:cubicBezTo>
                      <a:pt x="963" y="6332"/>
                      <a:pt x="973" y="6342"/>
                      <a:pt x="982" y="6352"/>
                    </a:cubicBezTo>
                    <a:cubicBezTo>
                      <a:pt x="942" y="6393"/>
                      <a:pt x="949" y="6406"/>
                      <a:pt x="974" y="6406"/>
                    </a:cubicBezTo>
                    <a:cubicBezTo>
                      <a:pt x="991" y="6406"/>
                      <a:pt x="1018" y="6400"/>
                      <a:pt x="1042" y="6392"/>
                    </a:cubicBezTo>
                    <a:cubicBezTo>
                      <a:pt x="1053" y="6380"/>
                      <a:pt x="1063" y="6376"/>
                      <a:pt x="1072" y="6376"/>
                    </a:cubicBezTo>
                    <a:cubicBezTo>
                      <a:pt x="1093" y="6376"/>
                      <a:pt x="1107" y="6401"/>
                      <a:pt x="1121" y="6401"/>
                    </a:cubicBezTo>
                    <a:cubicBezTo>
                      <a:pt x="1141" y="6401"/>
                      <a:pt x="1161" y="6342"/>
                      <a:pt x="1141" y="6322"/>
                    </a:cubicBezTo>
                    <a:cubicBezTo>
                      <a:pt x="1111" y="6302"/>
                      <a:pt x="1131" y="6292"/>
                      <a:pt x="1151" y="6292"/>
                    </a:cubicBezTo>
                    <a:cubicBezTo>
                      <a:pt x="1155" y="6296"/>
                      <a:pt x="1162" y="6298"/>
                      <a:pt x="1170" y="6298"/>
                    </a:cubicBezTo>
                    <a:cubicBezTo>
                      <a:pt x="1183" y="6298"/>
                      <a:pt x="1197" y="6291"/>
                      <a:pt x="1191" y="6273"/>
                    </a:cubicBezTo>
                    <a:cubicBezTo>
                      <a:pt x="1171" y="6233"/>
                      <a:pt x="1220" y="6213"/>
                      <a:pt x="1220" y="6213"/>
                    </a:cubicBezTo>
                    <a:cubicBezTo>
                      <a:pt x="1230" y="6203"/>
                      <a:pt x="1210" y="6173"/>
                      <a:pt x="1191" y="6173"/>
                    </a:cubicBezTo>
                    <a:cubicBezTo>
                      <a:pt x="1171" y="6173"/>
                      <a:pt x="1151" y="6154"/>
                      <a:pt x="1181" y="6154"/>
                    </a:cubicBezTo>
                    <a:cubicBezTo>
                      <a:pt x="1202" y="6159"/>
                      <a:pt x="1212" y="6167"/>
                      <a:pt x="1218" y="6167"/>
                    </a:cubicBezTo>
                    <a:cubicBezTo>
                      <a:pt x="1223" y="6167"/>
                      <a:pt x="1226" y="6162"/>
                      <a:pt x="1230" y="6144"/>
                    </a:cubicBezTo>
                    <a:cubicBezTo>
                      <a:pt x="1230" y="6104"/>
                      <a:pt x="1220" y="6114"/>
                      <a:pt x="1230" y="6084"/>
                    </a:cubicBezTo>
                    <a:cubicBezTo>
                      <a:pt x="1240" y="6074"/>
                      <a:pt x="1240" y="6045"/>
                      <a:pt x="1250" y="6025"/>
                    </a:cubicBezTo>
                    <a:lnTo>
                      <a:pt x="1250" y="6025"/>
                    </a:lnTo>
                    <a:cubicBezTo>
                      <a:pt x="1231" y="6040"/>
                      <a:pt x="1215" y="6047"/>
                      <a:pt x="1201" y="6047"/>
                    </a:cubicBezTo>
                    <a:cubicBezTo>
                      <a:pt x="1169" y="6047"/>
                      <a:pt x="1142" y="6016"/>
                      <a:pt x="1101" y="5975"/>
                    </a:cubicBezTo>
                    <a:cubicBezTo>
                      <a:pt x="1084" y="5960"/>
                      <a:pt x="1071" y="5954"/>
                      <a:pt x="1060" y="5954"/>
                    </a:cubicBezTo>
                    <a:cubicBezTo>
                      <a:pt x="1021" y="5954"/>
                      <a:pt x="1016" y="6033"/>
                      <a:pt x="992" y="6064"/>
                    </a:cubicBezTo>
                    <a:cubicBezTo>
                      <a:pt x="989" y="6068"/>
                      <a:pt x="986" y="6071"/>
                      <a:pt x="984" y="6074"/>
                    </a:cubicBezTo>
                    <a:lnTo>
                      <a:pt x="984" y="6074"/>
                    </a:lnTo>
                    <a:cubicBezTo>
                      <a:pt x="984" y="6072"/>
                      <a:pt x="984" y="6069"/>
                      <a:pt x="982" y="6064"/>
                    </a:cubicBezTo>
                    <a:cubicBezTo>
                      <a:pt x="974" y="6032"/>
                      <a:pt x="960" y="6000"/>
                      <a:pt x="938" y="6000"/>
                    </a:cubicBezTo>
                    <a:cubicBezTo>
                      <a:pt x="934" y="6000"/>
                      <a:pt x="928" y="6001"/>
                      <a:pt x="923" y="6005"/>
                    </a:cubicBezTo>
                    <a:cubicBezTo>
                      <a:pt x="913" y="6020"/>
                      <a:pt x="906" y="6027"/>
                      <a:pt x="902" y="6027"/>
                    </a:cubicBezTo>
                    <a:cubicBezTo>
                      <a:pt x="898" y="6027"/>
                      <a:pt x="898" y="6020"/>
                      <a:pt x="903" y="6005"/>
                    </a:cubicBezTo>
                    <a:cubicBezTo>
                      <a:pt x="912" y="5979"/>
                      <a:pt x="964" y="5931"/>
                      <a:pt x="941" y="5931"/>
                    </a:cubicBezTo>
                    <a:cubicBezTo>
                      <a:pt x="937" y="5931"/>
                      <a:pt x="931" y="5933"/>
                      <a:pt x="923" y="5935"/>
                    </a:cubicBezTo>
                    <a:cubicBezTo>
                      <a:pt x="854" y="5965"/>
                      <a:pt x="834" y="5975"/>
                      <a:pt x="844" y="6005"/>
                    </a:cubicBezTo>
                    <a:cubicBezTo>
                      <a:pt x="849" y="6021"/>
                      <a:pt x="831" y="6037"/>
                      <a:pt x="815" y="6037"/>
                    </a:cubicBezTo>
                    <a:cubicBezTo>
                      <a:pt x="801" y="6037"/>
                      <a:pt x="790" y="6026"/>
                      <a:pt x="794" y="5995"/>
                    </a:cubicBezTo>
                    <a:cubicBezTo>
                      <a:pt x="794" y="5985"/>
                      <a:pt x="794" y="5975"/>
                      <a:pt x="794" y="5955"/>
                    </a:cubicBezTo>
                    <a:cubicBezTo>
                      <a:pt x="834" y="5955"/>
                      <a:pt x="863" y="5935"/>
                      <a:pt x="893" y="5916"/>
                    </a:cubicBezTo>
                    <a:cubicBezTo>
                      <a:pt x="992" y="5856"/>
                      <a:pt x="1022" y="5846"/>
                      <a:pt x="1101" y="5747"/>
                    </a:cubicBezTo>
                    <a:cubicBezTo>
                      <a:pt x="1122" y="5720"/>
                      <a:pt x="1139" y="5710"/>
                      <a:pt x="1153" y="5710"/>
                    </a:cubicBezTo>
                    <a:cubicBezTo>
                      <a:pt x="1183" y="5710"/>
                      <a:pt x="1192" y="5768"/>
                      <a:pt x="1171" y="5816"/>
                    </a:cubicBezTo>
                    <a:cubicBezTo>
                      <a:pt x="1162" y="5848"/>
                      <a:pt x="1175" y="5863"/>
                      <a:pt x="1198" y="5863"/>
                    </a:cubicBezTo>
                    <a:cubicBezTo>
                      <a:pt x="1225" y="5863"/>
                      <a:pt x="1267" y="5840"/>
                      <a:pt x="1300" y="5797"/>
                    </a:cubicBezTo>
                    <a:cubicBezTo>
                      <a:pt x="1369" y="5707"/>
                      <a:pt x="1349" y="5707"/>
                      <a:pt x="1429" y="5678"/>
                    </a:cubicBezTo>
                    <a:cubicBezTo>
                      <a:pt x="1442" y="5672"/>
                      <a:pt x="1454" y="5669"/>
                      <a:pt x="1464" y="5669"/>
                    </a:cubicBezTo>
                    <a:cubicBezTo>
                      <a:pt x="1523" y="5669"/>
                      <a:pt x="1538" y="5752"/>
                      <a:pt x="1538" y="5777"/>
                    </a:cubicBezTo>
                    <a:cubicBezTo>
                      <a:pt x="1538" y="5816"/>
                      <a:pt x="1498" y="5826"/>
                      <a:pt x="1399" y="5846"/>
                    </a:cubicBezTo>
                    <a:cubicBezTo>
                      <a:pt x="1320" y="5856"/>
                      <a:pt x="1320" y="5916"/>
                      <a:pt x="1280" y="5985"/>
                    </a:cubicBezTo>
                    <a:cubicBezTo>
                      <a:pt x="1280" y="6005"/>
                      <a:pt x="1280" y="6025"/>
                      <a:pt x="1290" y="6035"/>
                    </a:cubicBezTo>
                    <a:cubicBezTo>
                      <a:pt x="1300" y="6054"/>
                      <a:pt x="1300" y="6104"/>
                      <a:pt x="1300" y="6144"/>
                    </a:cubicBezTo>
                    <a:cubicBezTo>
                      <a:pt x="1300" y="6153"/>
                      <a:pt x="1301" y="6157"/>
                      <a:pt x="1303" y="6157"/>
                    </a:cubicBezTo>
                    <a:cubicBezTo>
                      <a:pt x="1311" y="6157"/>
                      <a:pt x="1329" y="6121"/>
                      <a:pt x="1359" y="6114"/>
                    </a:cubicBezTo>
                    <a:cubicBezTo>
                      <a:pt x="1389" y="6114"/>
                      <a:pt x="1359" y="6114"/>
                      <a:pt x="1349" y="6134"/>
                    </a:cubicBezTo>
                    <a:cubicBezTo>
                      <a:pt x="1329" y="6164"/>
                      <a:pt x="1310" y="6223"/>
                      <a:pt x="1320" y="6233"/>
                    </a:cubicBezTo>
                    <a:cubicBezTo>
                      <a:pt x="1320" y="6235"/>
                      <a:pt x="1320" y="6236"/>
                      <a:pt x="1321" y="6236"/>
                    </a:cubicBezTo>
                    <a:cubicBezTo>
                      <a:pt x="1322" y="6236"/>
                      <a:pt x="1325" y="6234"/>
                      <a:pt x="1326" y="6234"/>
                    </a:cubicBezTo>
                    <a:cubicBezTo>
                      <a:pt x="1328" y="6234"/>
                      <a:pt x="1329" y="6236"/>
                      <a:pt x="1329" y="6243"/>
                    </a:cubicBezTo>
                    <a:cubicBezTo>
                      <a:pt x="1339" y="6273"/>
                      <a:pt x="1379" y="6282"/>
                      <a:pt x="1399" y="6282"/>
                    </a:cubicBezTo>
                    <a:cubicBezTo>
                      <a:pt x="1400" y="6282"/>
                      <a:pt x="1400" y="6282"/>
                      <a:pt x="1400" y="6282"/>
                    </a:cubicBezTo>
                    <a:cubicBezTo>
                      <a:pt x="1406" y="6282"/>
                      <a:pt x="1387" y="6343"/>
                      <a:pt x="1359" y="6362"/>
                    </a:cubicBezTo>
                    <a:cubicBezTo>
                      <a:pt x="1339" y="6369"/>
                      <a:pt x="1351" y="6393"/>
                      <a:pt x="1376" y="6393"/>
                    </a:cubicBezTo>
                    <a:cubicBezTo>
                      <a:pt x="1388" y="6393"/>
                      <a:pt x="1403" y="6388"/>
                      <a:pt x="1419" y="6372"/>
                    </a:cubicBezTo>
                    <a:cubicBezTo>
                      <a:pt x="1424" y="6366"/>
                      <a:pt x="1429" y="6364"/>
                      <a:pt x="1433" y="6364"/>
                    </a:cubicBezTo>
                    <a:cubicBezTo>
                      <a:pt x="1445" y="6364"/>
                      <a:pt x="1456" y="6382"/>
                      <a:pt x="1478" y="6411"/>
                    </a:cubicBezTo>
                    <a:cubicBezTo>
                      <a:pt x="1518" y="6451"/>
                      <a:pt x="1439" y="6431"/>
                      <a:pt x="1419" y="6461"/>
                    </a:cubicBezTo>
                    <a:cubicBezTo>
                      <a:pt x="1412" y="6471"/>
                      <a:pt x="1410" y="6474"/>
                      <a:pt x="1408" y="6474"/>
                    </a:cubicBezTo>
                    <a:cubicBezTo>
                      <a:pt x="1405" y="6474"/>
                      <a:pt x="1405" y="6461"/>
                      <a:pt x="1379" y="6461"/>
                    </a:cubicBezTo>
                    <a:cubicBezTo>
                      <a:pt x="1339" y="6461"/>
                      <a:pt x="1369" y="6511"/>
                      <a:pt x="1369" y="6580"/>
                    </a:cubicBezTo>
                    <a:cubicBezTo>
                      <a:pt x="1365" y="6611"/>
                      <a:pt x="1374" y="6622"/>
                      <a:pt x="1385" y="6622"/>
                    </a:cubicBezTo>
                    <a:cubicBezTo>
                      <a:pt x="1399" y="6622"/>
                      <a:pt x="1414" y="6606"/>
                      <a:pt x="1409" y="6590"/>
                    </a:cubicBezTo>
                    <a:cubicBezTo>
                      <a:pt x="1409" y="6560"/>
                      <a:pt x="1389" y="6570"/>
                      <a:pt x="1448" y="6540"/>
                    </a:cubicBezTo>
                    <a:cubicBezTo>
                      <a:pt x="1466" y="6532"/>
                      <a:pt x="1473" y="6528"/>
                      <a:pt x="1474" y="6528"/>
                    </a:cubicBezTo>
                    <a:cubicBezTo>
                      <a:pt x="1477" y="6528"/>
                      <a:pt x="1446" y="6549"/>
                      <a:pt x="1439" y="6570"/>
                    </a:cubicBezTo>
                    <a:cubicBezTo>
                      <a:pt x="1431" y="6601"/>
                      <a:pt x="1447" y="6626"/>
                      <a:pt x="1469" y="6626"/>
                    </a:cubicBezTo>
                    <a:cubicBezTo>
                      <a:pt x="1475" y="6626"/>
                      <a:pt x="1482" y="6624"/>
                      <a:pt x="1488" y="6620"/>
                    </a:cubicBezTo>
                    <a:cubicBezTo>
                      <a:pt x="1495" y="6610"/>
                      <a:pt x="1500" y="6605"/>
                      <a:pt x="1505" y="6605"/>
                    </a:cubicBezTo>
                    <a:cubicBezTo>
                      <a:pt x="1515" y="6605"/>
                      <a:pt x="1521" y="6623"/>
                      <a:pt x="1528" y="6649"/>
                    </a:cubicBezTo>
                    <a:cubicBezTo>
                      <a:pt x="1530" y="6656"/>
                      <a:pt x="1531" y="6658"/>
                      <a:pt x="1530" y="6658"/>
                    </a:cubicBezTo>
                    <a:cubicBezTo>
                      <a:pt x="1530" y="6658"/>
                      <a:pt x="1521" y="6641"/>
                      <a:pt x="1510" y="6641"/>
                    </a:cubicBezTo>
                    <a:cubicBezTo>
                      <a:pt x="1506" y="6641"/>
                      <a:pt x="1502" y="6643"/>
                      <a:pt x="1498" y="6649"/>
                    </a:cubicBezTo>
                    <a:cubicBezTo>
                      <a:pt x="1491" y="6676"/>
                      <a:pt x="1472" y="6689"/>
                      <a:pt x="1453" y="6689"/>
                    </a:cubicBezTo>
                    <a:cubicBezTo>
                      <a:pt x="1444" y="6689"/>
                      <a:pt x="1435" y="6686"/>
                      <a:pt x="1429" y="6679"/>
                    </a:cubicBezTo>
                    <a:cubicBezTo>
                      <a:pt x="1426" y="6677"/>
                      <a:pt x="1423" y="6675"/>
                      <a:pt x="1419" y="6675"/>
                    </a:cubicBezTo>
                    <a:cubicBezTo>
                      <a:pt x="1408" y="6675"/>
                      <a:pt x="1389" y="6687"/>
                      <a:pt x="1359" y="6709"/>
                    </a:cubicBezTo>
                    <a:cubicBezTo>
                      <a:pt x="1320" y="6729"/>
                      <a:pt x="1379" y="6758"/>
                      <a:pt x="1399" y="6778"/>
                    </a:cubicBezTo>
                    <a:cubicBezTo>
                      <a:pt x="1405" y="6784"/>
                      <a:pt x="1411" y="6786"/>
                      <a:pt x="1417" y="6786"/>
                    </a:cubicBezTo>
                    <a:cubicBezTo>
                      <a:pt x="1423" y="6786"/>
                      <a:pt x="1430" y="6784"/>
                      <a:pt x="1438" y="6784"/>
                    </a:cubicBezTo>
                    <a:cubicBezTo>
                      <a:pt x="1447" y="6784"/>
                      <a:pt x="1457" y="6787"/>
                      <a:pt x="1468" y="6798"/>
                    </a:cubicBezTo>
                    <a:cubicBezTo>
                      <a:pt x="1499" y="6821"/>
                      <a:pt x="1500" y="6844"/>
                      <a:pt x="1508" y="6844"/>
                    </a:cubicBezTo>
                    <a:cubicBezTo>
                      <a:pt x="1510" y="6844"/>
                      <a:pt x="1513" y="6842"/>
                      <a:pt x="1518" y="6838"/>
                    </a:cubicBezTo>
                    <a:cubicBezTo>
                      <a:pt x="1520" y="6836"/>
                      <a:pt x="1523" y="6836"/>
                      <a:pt x="1526" y="6836"/>
                    </a:cubicBezTo>
                    <a:cubicBezTo>
                      <a:pt x="1543" y="6836"/>
                      <a:pt x="1561" y="6864"/>
                      <a:pt x="1587" y="6907"/>
                    </a:cubicBezTo>
                    <a:cubicBezTo>
                      <a:pt x="1610" y="6935"/>
                      <a:pt x="1604" y="6947"/>
                      <a:pt x="1592" y="6947"/>
                    </a:cubicBezTo>
                    <a:cubicBezTo>
                      <a:pt x="1584" y="6947"/>
                      <a:pt x="1572" y="6940"/>
                      <a:pt x="1567" y="6927"/>
                    </a:cubicBezTo>
                    <a:cubicBezTo>
                      <a:pt x="1565" y="6922"/>
                      <a:pt x="1563" y="6920"/>
                      <a:pt x="1562" y="6920"/>
                    </a:cubicBezTo>
                    <a:cubicBezTo>
                      <a:pt x="1557" y="6920"/>
                      <a:pt x="1555" y="6942"/>
                      <a:pt x="1548" y="6957"/>
                    </a:cubicBezTo>
                    <a:cubicBezTo>
                      <a:pt x="1544" y="6960"/>
                      <a:pt x="1540" y="6964"/>
                      <a:pt x="1535" y="6964"/>
                    </a:cubicBezTo>
                    <a:cubicBezTo>
                      <a:pt x="1527" y="6964"/>
                      <a:pt x="1517" y="6954"/>
                      <a:pt x="1498" y="6917"/>
                    </a:cubicBezTo>
                    <a:cubicBezTo>
                      <a:pt x="1492" y="6906"/>
                      <a:pt x="1486" y="6902"/>
                      <a:pt x="1480" y="6902"/>
                    </a:cubicBezTo>
                    <a:cubicBezTo>
                      <a:pt x="1461" y="6902"/>
                      <a:pt x="1448" y="6957"/>
                      <a:pt x="1448" y="6957"/>
                    </a:cubicBezTo>
                    <a:cubicBezTo>
                      <a:pt x="1448" y="6957"/>
                      <a:pt x="1429" y="6996"/>
                      <a:pt x="1399" y="7016"/>
                    </a:cubicBezTo>
                    <a:cubicBezTo>
                      <a:pt x="1379" y="7036"/>
                      <a:pt x="1458" y="7046"/>
                      <a:pt x="1488" y="7046"/>
                    </a:cubicBezTo>
                    <a:cubicBezTo>
                      <a:pt x="1508" y="7056"/>
                      <a:pt x="1478" y="7076"/>
                      <a:pt x="1498" y="7096"/>
                    </a:cubicBezTo>
                    <a:cubicBezTo>
                      <a:pt x="1502" y="7099"/>
                      <a:pt x="1507" y="7101"/>
                      <a:pt x="1512" y="7101"/>
                    </a:cubicBezTo>
                    <a:cubicBezTo>
                      <a:pt x="1533" y="7101"/>
                      <a:pt x="1563" y="7074"/>
                      <a:pt x="1587" y="7066"/>
                    </a:cubicBezTo>
                    <a:cubicBezTo>
                      <a:pt x="1600" y="7063"/>
                      <a:pt x="1610" y="7060"/>
                      <a:pt x="1619" y="7060"/>
                    </a:cubicBezTo>
                    <a:cubicBezTo>
                      <a:pt x="1636" y="7060"/>
                      <a:pt x="1647" y="7069"/>
                      <a:pt x="1667" y="7096"/>
                    </a:cubicBezTo>
                    <a:cubicBezTo>
                      <a:pt x="1691" y="7128"/>
                      <a:pt x="1676" y="7160"/>
                      <a:pt x="1642" y="7160"/>
                    </a:cubicBezTo>
                    <a:cubicBezTo>
                      <a:pt x="1635" y="7160"/>
                      <a:pt x="1626" y="7159"/>
                      <a:pt x="1617" y="7155"/>
                    </a:cubicBezTo>
                    <a:cubicBezTo>
                      <a:pt x="1609" y="7151"/>
                      <a:pt x="1604" y="7150"/>
                      <a:pt x="1600" y="7150"/>
                    </a:cubicBezTo>
                    <a:cubicBezTo>
                      <a:pt x="1584" y="7150"/>
                      <a:pt x="1597" y="7177"/>
                      <a:pt x="1597" y="7185"/>
                    </a:cubicBezTo>
                    <a:cubicBezTo>
                      <a:pt x="1597" y="7205"/>
                      <a:pt x="1627" y="7195"/>
                      <a:pt x="1686" y="7234"/>
                    </a:cubicBezTo>
                    <a:cubicBezTo>
                      <a:pt x="1719" y="7261"/>
                      <a:pt x="1708" y="7283"/>
                      <a:pt x="1686" y="7283"/>
                    </a:cubicBezTo>
                    <a:cubicBezTo>
                      <a:pt x="1674" y="7283"/>
                      <a:pt x="1660" y="7277"/>
                      <a:pt x="1647" y="7264"/>
                    </a:cubicBezTo>
                    <a:cubicBezTo>
                      <a:pt x="1632" y="7253"/>
                      <a:pt x="1620" y="7252"/>
                      <a:pt x="1609" y="7252"/>
                    </a:cubicBezTo>
                    <a:cubicBezTo>
                      <a:pt x="1605" y="7252"/>
                      <a:pt x="1602" y="7252"/>
                      <a:pt x="1598" y="7252"/>
                    </a:cubicBezTo>
                    <a:cubicBezTo>
                      <a:pt x="1585" y="7252"/>
                      <a:pt x="1572" y="7249"/>
                      <a:pt x="1558" y="7224"/>
                    </a:cubicBezTo>
                    <a:cubicBezTo>
                      <a:pt x="1542" y="7198"/>
                      <a:pt x="1529" y="7186"/>
                      <a:pt x="1522" y="7186"/>
                    </a:cubicBezTo>
                    <a:cubicBezTo>
                      <a:pt x="1515" y="7186"/>
                      <a:pt x="1513" y="7196"/>
                      <a:pt x="1518" y="7215"/>
                    </a:cubicBezTo>
                    <a:cubicBezTo>
                      <a:pt x="1522" y="7232"/>
                      <a:pt x="1519" y="7240"/>
                      <a:pt x="1511" y="7240"/>
                    </a:cubicBezTo>
                    <a:cubicBezTo>
                      <a:pt x="1502" y="7240"/>
                      <a:pt x="1485" y="7227"/>
                      <a:pt x="1468" y="7205"/>
                    </a:cubicBezTo>
                    <a:cubicBezTo>
                      <a:pt x="1448" y="7165"/>
                      <a:pt x="1458" y="7135"/>
                      <a:pt x="1419" y="7125"/>
                    </a:cubicBezTo>
                    <a:cubicBezTo>
                      <a:pt x="1415" y="7123"/>
                      <a:pt x="1413" y="7122"/>
                      <a:pt x="1411" y="7122"/>
                    </a:cubicBezTo>
                    <a:cubicBezTo>
                      <a:pt x="1395" y="7122"/>
                      <a:pt x="1419" y="7187"/>
                      <a:pt x="1419" y="7205"/>
                    </a:cubicBezTo>
                    <a:cubicBezTo>
                      <a:pt x="1419" y="7224"/>
                      <a:pt x="1409" y="7234"/>
                      <a:pt x="1448" y="7244"/>
                    </a:cubicBezTo>
                    <a:cubicBezTo>
                      <a:pt x="1488" y="7254"/>
                      <a:pt x="1468" y="7294"/>
                      <a:pt x="1498" y="7334"/>
                    </a:cubicBezTo>
                    <a:cubicBezTo>
                      <a:pt x="1503" y="7344"/>
                      <a:pt x="1508" y="7348"/>
                      <a:pt x="1512" y="7348"/>
                    </a:cubicBezTo>
                    <a:cubicBezTo>
                      <a:pt x="1524" y="7348"/>
                      <a:pt x="1536" y="7313"/>
                      <a:pt x="1558" y="7284"/>
                    </a:cubicBezTo>
                    <a:cubicBezTo>
                      <a:pt x="1560" y="7280"/>
                      <a:pt x="1562" y="7278"/>
                      <a:pt x="1565" y="7278"/>
                    </a:cubicBezTo>
                    <a:cubicBezTo>
                      <a:pt x="1580" y="7278"/>
                      <a:pt x="1589" y="7356"/>
                      <a:pt x="1597" y="7373"/>
                    </a:cubicBezTo>
                    <a:cubicBezTo>
                      <a:pt x="1617" y="7393"/>
                      <a:pt x="1627" y="7363"/>
                      <a:pt x="1667" y="7433"/>
                    </a:cubicBezTo>
                    <a:cubicBezTo>
                      <a:pt x="1689" y="7491"/>
                      <a:pt x="1656" y="7507"/>
                      <a:pt x="1634" y="7507"/>
                    </a:cubicBezTo>
                    <a:cubicBezTo>
                      <a:pt x="1626" y="7507"/>
                      <a:pt x="1620" y="7505"/>
                      <a:pt x="1617" y="7502"/>
                    </a:cubicBezTo>
                    <a:cubicBezTo>
                      <a:pt x="1607" y="7502"/>
                      <a:pt x="1617" y="7413"/>
                      <a:pt x="1587" y="7403"/>
                    </a:cubicBezTo>
                    <a:cubicBezTo>
                      <a:pt x="1584" y="7402"/>
                      <a:pt x="1581" y="7401"/>
                      <a:pt x="1578" y="7401"/>
                    </a:cubicBezTo>
                    <a:cubicBezTo>
                      <a:pt x="1554" y="7401"/>
                      <a:pt x="1542" y="7438"/>
                      <a:pt x="1577" y="7482"/>
                    </a:cubicBezTo>
                    <a:cubicBezTo>
                      <a:pt x="1608" y="7521"/>
                      <a:pt x="1609" y="7535"/>
                      <a:pt x="1599" y="7535"/>
                    </a:cubicBezTo>
                    <a:cubicBezTo>
                      <a:pt x="1596" y="7535"/>
                      <a:pt x="1592" y="7534"/>
                      <a:pt x="1587" y="7532"/>
                    </a:cubicBezTo>
                    <a:cubicBezTo>
                      <a:pt x="1585" y="7531"/>
                      <a:pt x="1583" y="7531"/>
                      <a:pt x="1582" y="7531"/>
                    </a:cubicBezTo>
                    <a:cubicBezTo>
                      <a:pt x="1559" y="7531"/>
                      <a:pt x="1568" y="7591"/>
                      <a:pt x="1577" y="7591"/>
                    </a:cubicBezTo>
                    <a:cubicBezTo>
                      <a:pt x="1587" y="7591"/>
                      <a:pt x="1617" y="7542"/>
                      <a:pt x="1637" y="7542"/>
                    </a:cubicBezTo>
                    <a:cubicBezTo>
                      <a:pt x="1657" y="7552"/>
                      <a:pt x="1667" y="7571"/>
                      <a:pt x="1677" y="7621"/>
                    </a:cubicBezTo>
                    <a:cubicBezTo>
                      <a:pt x="1677" y="7621"/>
                      <a:pt x="1686" y="7621"/>
                      <a:pt x="1686" y="7631"/>
                    </a:cubicBezTo>
                    <a:cubicBezTo>
                      <a:pt x="1690" y="7647"/>
                      <a:pt x="1695" y="7650"/>
                      <a:pt x="1701" y="7650"/>
                    </a:cubicBezTo>
                    <a:cubicBezTo>
                      <a:pt x="1706" y="7650"/>
                      <a:pt x="1712" y="7647"/>
                      <a:pt x="1717" y="7647"/>
                    </a:cubicBezTo>
                    <a:cubicBezTo>
                      <a:pt x="1725" y="7647"/>
                      <a:pt x="1732" y="7653"/>
                      <a:pt x="1736" y="7681"/>
                    </a:cubicBezTo>
                    <a:lnTo>
                      <a:pt x="1746" y="7681"/>
                    </a:lnTo>
                    <a:cubicBezTo>
                      <a:pt x="1750" y="7717"/>
                      <a:pt x="1732" y="7730"/>
                      <a:pt x="1709" y="7730"/>
                    </a:cubicBezTo>
                    <a:cubicBezTo>
                      <a:pt x="1681" y="7730"/>
                      <a:pt x="1648" y="7712"/>
                      <a:pt x="1637" y="7690"/>
                    </a:cubicBezTo>
                    <a:cubicBezTo>
                      <a:pt x="1627" y="7676"/>
                      <a:pt x="1632" y="7676"/>
                      <a:pt x="1634" y="7676"/>
                    </a:cubicBezTo>
                    <a:cubicBezTo>
                      <a:pt x="1637" y="7676"/>
                      <a:pt x="1637" y="7676"/>
                      <a:pt x="1617" y="7661"/>
                    </a:cubicBezTo>
                    <a:cubicBezTo>
                      <a:pt x="1613" y="7658"/>
                      <a:pt x="1610" y="7657"/>
                      <a:pt x="1608" y="7657"/>
                    </a:cubicBezTo>
                    <a:cubicBezTo>
                      <a:pt x="1593" y="7657"/>
                      <a:pt x="1610" y="7707"/>
                      <a:pt x="1627" y="7750"/>
                    </a:cubicBezTo>
                    <a:cubicBezTo>
                      <a:pt x="1627" y="7760"/>
                      <a:pt x="1627" y="7770"/>
                      <a:pt x="1637" y="7780"/>
                    </a:cubicBezTo>
                    <a:cubicBezTo>
                      <a:pt x="1637" y="7790"/>
                      <a:pt x="1637" y="7790"/>
                      <a:pt x="1637" y="7800"/>
                    </a:cubicBezTo>
                    <a:cubicBezTo>
                      <a:pt x="1642" y="7809"/>
                      <a:pt x="1644" y="7814"/>
                      <a:pt x="1643" y="7814"/>
                    </a:cubicBezTo>
                    <a:cubicBezTo>
                      <a:pt x="1642" y="7814"/>
                      <a:pt x="1637" y="7809"/>
                      <a:pt x="1627" y="7800"/>
                    </a:cubicBezTo>
                    <a:cubicBezTo>
                      <a:pt x="1587" y="7770"/>
                      <a:pt x="1607" y="7730"/>
                      <a:pt x="1587" y="7690"/>
                    </a:cubicBezTo>
                    <a:cubicBezTo>
                      <a:pt x="1584" y="7679"/>
                      <a:pt x="1580" y="7674"/>
                      <a:pt x="1574" y="7674"/>
                    </a:cubicBezTo>
                    <a:cubicBezTo>
                      <a:pt x="1562" y="7674"/>
                      <a:pt x="1545" y="7702"/>
                      <a:pt x="1538" y="7730"/>
                    </a:cubicBezTo>
                    <a:cubicBezTo>
                      <a:pt x="1538" y="7760"/>
                      <a:pt x="1558" y="7730"/>
                      <a:pt x="1577" y="7780"/>
                    </a:cubicBezTo>
                    <a:cubicBezTo>
                      <a:pt x="1596" y="7811"/>
                      <a:pt x="1619" y="7854"/>
                      <a:pt x="1611" y="7854"/>
                    </a:cubicBezTo>
                    <a:cubicBezTo>
                      <a:pt x="1606" y="7854"/>
                      <a:pt x="1590" y="7840"/>
                      <a:pt x="1558" y="7800"/>
                    </a:cubicBezTo>
                    <a:cubicBezTo>
                      <a:pt x="1528" y="7780"/>
                      <a:pt x="1538" y="7760"/>
                      <a:pt x="1528" y="7750"/>
                    </a:cubicBezTo>
                    <a:cubicBezTo>
                      <a:pt x="1526" y="7749"/>
                      <a:pt x="1525" y="7748"/>
                      <a:pt x="1523" y="7748"/>
                    </a:cubicBezTo>
                    <a:cubicBezTo>
                      <a:pt x="1513" y="7748"/>
                      <a:pt x="1499" y="7773"/>
                      <a:pt x="1508" y="7790"/>
                    </a:cubicBezTo>
                    <a:cubicBezTo>
                      <a:pt x="1518" y="7800"/>
                      <a:pt x="1518" y="7800"/>
                      <a:pt x="1538" y="7819"/>
                    </a:cubicBezTo>
                    <a:cubicBezTo>
                      <a:pt x="1558" y="7839"/>
                      <a:pt x="1567" y="7829"/>
                      <a:pt x="1597" y="7869"/>
                    </a:cubicBezTo>
                    <a:cubicBezTo>
                      <a:pt x="1608" y="7884"/>
                      <a:pt x="1618" y="7889"/>
                      <a:pt x="1628" y="7889"/>
                    </a:cubicBezTo>
                    <a:cubicBezTo>
                      <a:pt x="1643" y="7889"/>
                      <a:pt x="1658" y="7875"/>
                      <a:pt x="1677" y="7869"/>
                    </a:cubicBezTo>
                    <a:cubicBezTo>
                      <a:pt x="1683" y="7866"/>
                      <a:pt x="1687" y="7864"/>
                      <a:pt x="1689" y="7864"/>
                    </a:cubicBezTo>
                    <a:cubicBezTo>
                      <a:pt x="1699" y="7864"/>
                      <a:pt x="1660" y="7903"/>
                      <a:pt x="1677" y="7928"/>
                    </a:cubicBezTo>
                    <a:cubicBezTo>
                      <a:pt x="1677" y="7928"/>
                      <a:pt x="1686" y="7938"/>
                      <a:pt x="1696" y="7938"/>
                    </a:cubicBezTo>
                    <a:cubicBezTo>
                      <a:pt x="1716" y="7938"/>
                      <a:pt x="1766" y="7919"/>
                      <a:pt x="1766" y="7919"/>
                    </a:cubicBezTo>
                    <a:cubicBezTo>
                      <a:pt x="1766" y="7919"/>
                      <a:pt x="1776" y="7948"/>
                      <a:pt x="1766" y="7948"/>
                    </a:cubicBezTo>
                    <a:cubicBezTo>
                      <a:pt x="1756" y="7948"/>
                      <a:pt x="1746" y="7948"/>
                      <a:pt x="1736" y="7978"/>
                    </a:cubicBezTo>
                    <a:cubicBezTo>
                      <a:pt x="1736" y="7990"/>
                      <a:pt x="1739" y="7994"/>
                      <a:pt x="1744" y="7994"/>
                    </a:cubicBezTo>
                    <a:cubicBezTo>
                      <a:pt x="1748" y="7994"/>
                      <a:pt x="1752" y="7992"/>
                      <a:pt x="1756" y="7988"/>
                    </a:cubicBezTo>
                    <a:lnTo>
                      <a:pt x="1805" y="7988"/>
                    </a:lnTo>
                    <a:cubicBezTo>
                      <a:pt x="1825" y="7988"/>
                      <a:pt x="1815" y="7998"/>
                      <a:pt x="1815" y="8028"/>
                    </a:cubicBezTo>
                    <a:cubicBezTo>
                      <a:pt x="1815" y="8038"/>
                      <a:pt x="1815" y="8038"/>
                      <a:pt x="1815" y="8038"/>
                    </a:cubicBezTo>
                    <a:cubicBezTo>
                      <a:pt x="1810" y="8038"/>
                      <a:pt x="1803" y="8035"/>
                      <a:pt x="1794" y="8035"/>
                    </a:cubicBezTo>
                    <a:cubicBezTo>
                      <a:pt x="1786" y="8035"/>
                      <a:pt x="1776" y="8038"/>
                      <a:pt x="1766" y="8047"/>
                    </a:cubicBezTo>
                    <a:cubicBezTo>
                      <a:pt x="1746" y="8057"/>
                      <a:pt x="1766" y="8057"/>
                      <a:pt x="1786" y="8077"/>
                    </a:cubicBezTo>
                    <a:cubicBezTo>
                      <a:pt x="1786" y="8087"/>
                      <a:pt x="1786" y="8097"/>
                      <a:pt x="1786" y="8107"/>
                    </a:cubicBezTo>
                    <a:cubicBezTo>
                      <a:pt x="1786" y="8129"/>
                      <a:pt x="1782" y="8137"/>
                      <a:pt x="1776" y="8137"/>
                    </a:cubicBezTo>
                    <a:cubicBezTo>
                      <a:pt x="1768" y="8137"/>
                      <a:pt x="1757" y="8124"/>
                      <a:pt x="1746" y="8107"/>
                    </a:cubicBezTo>
                    <a:cubicBezTo>
                      <a:pt x="1736" y="8087"/>
                      <a:pt x="1716" y="8077"/>
                      <a:pt x="1706" y="8057"/>
                    </a:cubicBezTo>
                    <a:cubicBezTo>
                      <a:pt x="1706" y="8057"/>
                      <a:pt x="1706" y="8057"/>
                      <a:pt x="1706" y="8047"/>
                    </a:cubicBezTo>
                    <a:cubicBezTo>
                      <a:pt x="1696" y="8018"/>
                      <a:pt x="1686" y="7998"/>
                      <a:pt x="1677" y="7998"/>
                    </a:cubicBezTo>
                    <a:cubicBezTo>
                      <a:pt x="1657" y="8008"/>
                      <a:pt x="1657" y="8018"/>
                      <a:pt x="1677" y="8067"/>
                    </a:cubicBezTo>
                    <a:cubicBezTo>
                      <a:pt x="1677" y="8077"/>
                      <a:pt x="1677" y="8077"/>
                      <a:pt x="1686" y="8087"/>
                    </a:cubicBezTo>
                    <a:cubicBezTo>
                      <a:pt x="1686" y="8107"/>
                      <a:pt x="1686" y="8107"/>
                      <a:pt x="1677" y="8127"/>
                    </a:cubicBezTo>
                    <a:cubicBezTo>
                      <a:pt x="1677" y="8130"/>
                      <a:pt x="1675" y="8131"/>
                      <a:pt x="1674" y="8131"/>
                    </a:cubicBezTo>
                    <a:cubicBezTo>
                      <a:pt x="1671" y="8131"/>
                      <a:pt x="1667" y="8127"/>
                      <a:pt x="1667" y="8127"/>
                    </a:cubicBezTo>
                    <a:cubicBezTo>
                      <a:pt x="1657" y="8107"/>
                      <a:pt x="1657" y="8077"/>
                      <a:pt x="1647" y="8057"/>
                    </a:cubicBezTo>
                    <a:cubicBezTo>
                      <a:pt x="1647" y="8038"/>
                      <a:pt x="1627" y="8038"/>
                      <a:pt x="1597" y="8018"/>
                    </a:cubicBezTo>
                    <a:cubicBezTo>
                      <a:pt x="1595" y="8017"/>
                      <a:pt x="1594" y="8016"/>
                      <a:pt x="1593" y="8016"/>
                    </a:cubicBezTo>
                    <a:cubicBezTo>
                      <a:pt x="1579" y="8016"/>
                      <a:pt x="1587" y="8060"/>
                      <a:pt x="1587" y="8087"/>
                    </a:cubicBezTo>
                    <a:cubicBezTo>
                      <a:pt x="1587" y="8117"/>
                      <a:pt x="1597" y="8097"/>
                      <a:pt x="1607" y="8147"/>
                    </a:cubicBezTo>
                    <a:cubicBezTo>
                      <a:pt x="1607" y="8158"/>
                      <a:pt x="1607" y="8163"/>
                      <a:pt x="1605" y="8163"/>
                    </a:cubicBezTo>
                    <a:cubicBezTo>
                      <a:pt x="1604" y="8163"/>
                      <a:pt x="1601" y="8161"/>
                      <a:pt x="1597" y="8156"/>
                    </a:cubicBezTo>
                    <a:cubicBezTo>
                      <a:pt x="1587" y="8147"/>
                      <a:pt x="1577" y="8117"/>
                      <a:pt x="1567" y="8097"/>
                    </a:cubicBezTo>
                    <a:cubicBezTo>
                      <a:pt x="1559" y="8077"/>
                      <a:pt x="1558" y="8071"/>
                      <a:pt x="1556" y="8071"/>
                    </a:cubicBezTo>
                    <a:cubicBezTo>
                      <a:pt x="1553" y="8071"/>
                      <a:pt x="1549" y="8079"/>
                      <a:pt x="1533" y="8079"/>
                    </a:cubicBezTo>
                    <a:cubicBezTo>
                      <a:pt x="1529" y="8079"/>
                      <a:pt x="1524" y="8078"/>
                      <a:pt x="1518" y="8077"/>
                    </a:cubicBezTo>
                    <a:cubicBezTo>
                      <a:pt x="1468" y="8077"/>
                      <a:pt x="1508" y="8097"/>
                      <a:pt x="1538" y="8127"/>
                    </a:cubicBezTo>
                    <a:cubicBezTo>
                      <a:pt x="1558" y="8153"/>
                      <a:pt x="1555" y="8162"/>
                      <a:pt x="1546" y="8162"/>
                    </a:cubicBezTo>
                    <a:cubicBezTo>
                      <a:pt x="1541" y="8162"/>
                      <a:pt x="1534" y="8160"/>
                      <a:pt x="1528" y="8156"/>
                    </a:cubicBezTo>
                    <a:cubicBezTo>
                      <a:pt x="1498" y="8156"/>
                      <a:pt x="1518" y="8156"/>
                      <a:pt x="1478" y="8147"/>
                    </a:cubicBezTo>
                    <a:cubicBezTo>
                      <a:pt x="1474" y="8144"/>
                      <a:pt x="1470" y="8143"/>
                      <a:pt x="1467" y="8143"/>
                    </a:cubicBezTo>
                    <a:cubicBezTo>
                      <a:pt x="1445" y="8143"/>
                      <a:pt x="1468" y="8206"/>
                      <a:pt x="1468" y="8206"/>
                    </a:cubicBezTo>
                    <a:cubicBezTo>
                      <a:pt x="1468" y="8206"/>
                      <a:pt x="1487" y="8219"/>
                      <a:pt x="1505" y="8219"/>
                    </a:cubicBezTo>
                    <a:cubicBezTo>
                      <a:pt x="1510" y="8219"/>
                      <a:pt x="1514" y="8218"/>
                      <a:pt x="1518" y="8216"/>
                    </a:cubicBezTo>
                    <a:cubicBezTo>
                      <a:pt x="1543" y="8216"/>
                      <a:pt x="1547" y="8182"/>
                      <a:pt x="1565" y="8182"/>
                    </a:cubicBezTo>
                    <a:cubicBezTo>
                      <a:pt x="1568" y="8182"/>
                      <a:pt x="1572" y="8183"/>
                      <a:pt x="1577" y="8186"/>
                    </a:cubicBezTo>
                    <a:cubicBezTo>
                      <a:pt x="1577" y="8186"/>
                      <a:pt x="1577" y="8196"/>
                      <a:pt x="1587" y="8196"/>
                    </a:cubicBezTo>
                    <a:cubicBezTo>
                      <a:pt x="1597" y="8206"/>
                      <a:pt x="1607" y="8216"/>
                      <a:pt x="1607" y="8226"/>
                    </a:cubicBezTo>
                    <a:cubicBezTo>
                      <a:pt x="1610" y="8228"/>
                      <a:pt x="1611" y="8229"/>
                      <a:pt x="1613" y="8229"/>
                    </a:cubicBezTo>
                    <a:cubicBezTo>
                      <a:pt x="1615" y="8229"/>
                      <a:pt x="1616" y="8228"/>
                      <a:pt x="1618" y="8228"/>
                    </a:cubicBezTo>
                    <a:cubicBezTo>
                      <a:pt x="1622" y="8228"/>
                      <a:pt x="1627" y="8231"/>
                      <a:pt x="1637" y="8246"/>
                    </a:cubicBezTo>
                    <a:cubicBezTo>
                      <a:pt x="1645" y="8254"/>
                      <a:pt x="1650" y="8259"/>
                      <a:pt x="1653" y="8259"/>
                    </a:cubicBezTo>
                    <a:cubicBezTo>
                      <a:pt x="1658" y="8259"/>
                      <a:pt x="1661" y="8249"/>
                      <a:pt x="1667" y="8226"/>
                    </a:cubicBezTo>
                    <a:cubicBezTo>
                      <a:pt x="1669" y="8218"/>
                      <a:pt x="1675" y="8215"/>
                      <a:pt x="1681" y="8215"/>
                    </a:cubicBezTo>
                    <a:cubicBezTo>
                      <a:pt x="1701" y="8215"/>
                      <a:pt x="1731" y="8238"/>
                      <a:pt x="1746" y="8246"/>
                    </a:cubicBezTo>
                    <a:cubicBezTo>
                      <a:pt x="1756" y="8256"/>
                      <a:pt x="1736" y="8266"/>
                      <a:pt x="1726" y="8285"/>
                    </a:cubicBezTo>
                    <a:cubicBezTo>
                      <a:pt x="1716" y="8295"/>
                      <a:pt x="1716" y="8295"/>
                      <a:pt x="1716" y="8305"/>
                    </a:cubicBezTo>
                    <a:lnTo>
                      <a:pt x="1736" y="8305"/>
                    </a:lnTo>
                    <a:cubicBezTo>
                      <a:pt x="1749" y="8305"/>
                      <a:pt x="1758" y="8301"/>
                      <a:pt x="1768" y="8301"/>
                    </a:cubicBezTo>
                    <a:cubicBezTo>
                      <a:pt x="1773" y="8301"/>
                      <a:pt x="1779" y="8302"/>
                      <a:pt x="1786" y="8305"/>
                    </a:cubicBezTo>
                    <a:lnTo>
                      <a:pt x="1795" y="8305"/>
                    </a:lnTo>
                    <a:cubicBezTo>
                      <a:pt x="1795" y="8315"/>
                      <a:pt x="1805" y="8315"/>
                      <a:pt x="1805" y="8325"/>
                    </a:cubicBezTo>
                    <a:cubicBezTo>
                      <a:pt x="1805" y="8325"/>
                      <a:pt x="1805" y="8335"/>
                      <a:pt x="1815" y="8345"/>
                    </a:cubicBezTo>
                    <a:cubicBezTo>
                      <a:pt x="1815" y="8345"/>
                      <a:pt x="1815" y="8355"/>
                      <a:pt x="1815" y="8355"/>
                    </a:cubicBezTo>
                    <a:cubicBezTo>
                      <a:pt x="1835" y="8365"/>
                      <a:pt x="1805" y="8404"/>
                      <a:pt x="1795" y="8414"/>
                    </a:cubicBezTo>
                    <a:cubicBezTo>
                      <a:pt x="1786" y="8414"/>
                      <a:pt x="1776" y="8404"/>
                      <a:pt x="1756" y="8375"/>
                    </a:cubicBezTo>
                    <a:cubicBezTo>
                      <a:pt x="1756" y="8375"/>
                      <a:pt x="1756" y="8365"/>
                      <a:pt x="1756" y="8365"/>
                    </a:cubicBezTo>
                    <a:cubicBezTo>
                      <a:pt x="1745" y="8348"/>
                      <a:pt x="1737" y="8341"/>
                      <a:pt x="1730" y="8341"/>
                    </a:cubicBezTo>
                    <a:cubicBezTo>
                      <a:pt x="1725" y="8341"/>
                      <a:pt x="1721" y="8346"/>
                      <a:pt x="1716" y="8355"/>
                    </a:cubicBezTo>
                    <a:cubicBezTo>
                      <a:pt x="1716" y="8355"/>
                      <a:pt x="1726" y="8365"/>
                      <a:pt x="1736" y="8375"/>
                    </a:cubicBezTo>
                    <a:cubicBezTo>
                      <a:pt x="1736" y="8385"/>
                      <a:pt x="1746" y="8385"/>
                      <a:pt x="1746" y="8394"/>
                    </a:cubicBezTo>
                    <a:cubicBezTo>
                      <a:pt x="1756" y="8404"/>
                      <a:pt x="1776" y="8444"/>
                      <a:pt x="1756" y="8464"/>
                    </a:cubicBezTo>
                    <a:cubicBezTo>
                      <a:pt x="1746" y="8474"/>
                      <a:pt x="1738" y="8479"/>
                      <a:pt x="1734" y="8479"/>
                    </a:cubicBezTo>
                    <a:cubicBezTo>
                      <a:pt x="1729" y="8479"/>
                      <a:pt x="1726" y="8474"/>
                      <a:pt x="1726" y="8464"/>
                    </a:cubicBezTo>
                    <a:cubicBezTo>
                      <a:pt x="1726" y="8448"/>
                      <a:pt x="1707" y="8419"/>
                      <a:pt x="1694" y="8419"/>
                    </a:cubicBezTo>
                    <a:cubicBezTo>
                      <a:pt x="1691" y="8419"/>
                      <a:pt x="1688" y="8420"/>
                      <a:pt x="1686" y="8424"/>
                    </a:cubicBezTo>
                    <a:cubicBezTo>
                      <a:pt x="1681" y="8429"/>
                      <a:pt x="1677" y="8432"/>
                      <a:pt x="1672" y="8432"/>
                    </a:cubicBezTo>
                    <a:cubicBezTo>
                      <a:pt x="1667" y="8432"/>
                      <a:pt x="1662" y="8429"/>
                      <a:pt x="1657" y="8424"/>
                    </a:cubicBezTo>
                    <a:cubicBezTo>
                      <a:pt x="1637" y="8414"/>
                      <a:pt x="1627" y="8394"/>
                      <a:pt x="1627" y="8385"/>
                    </a:cubicBezTo>
                    <a:cubicBezTo>
                      <a:pt x="1618" y="8366"/>
                      <a:pt x="1576" y="8324"/>
                      <a:pt x="1539" y="8324"/>
                    </a:cubicBezTo>
                    <a:cubicBezTo>
                      <a:pt x="1535" y="8324"/>
                      <a:pt x="1531" y="8324"/>
                      <a:pt x="1528" y="8325"/>
                    </a:cubicBezTo>
                    <a:cubicBezTo>
                      <a:pt x="1498" y="8335"/>
                      <a:pt x="1558" y="8375"/>
                      <a:pt x="1577" y="8404"/>
                    </a:cubicBezTo>
                    <a:cubicBezTo>
                      <a:pt x="1577" y="8404"/>
                      <a:pt x="1577" y="8414"/>
                      <a:pt x="1577" y="8414"/>
                    </a:cubicBezTo>
                    <a:cubicBezTo>
                      <a:pt x="1577" y="8424"/>
                      <a:pt x="1567" y="8434"/>
                      <a:pt x="1558" y="8444"/>
                    </a:cubicBezTo>
                    <a:cubicBezTo>
                      <a:pt x="1551" y="8451"/>
                      <a:pt x="1539" y="8458"/>
                      <a:pt x="1525" y="8458"/>
                    </a:cubicBezTo>
                    <a:cubicBezTo>
                      <a:pt x="1520" y="8458"/>
                      <a:pt x="1514" y="8457"/>
                      <a:pt x="1508" y="8454"/>
                    </a:cubicBezTo>
                    <a:cubicBezTo>
                      <a:pt x="1505" y="8448"/>
                      <a:pt x="1502" y="8446"/>
                      <a:pt x="1499" y="8446"/>
                    </a:cubicBezTo>
                    <a:cubicBezTo>
                      <a:pt x="1493" y="8446"/>
                      <a:pt x="1488" y="8460"/>
                      <a:pt x="1488" y="8474"/>
                    </a:cubicBezTo>
                    <a:cubicBezTo>
                      <a:pt x="1488" y="8484"/>
                      <a:pt x="1498" y="8504"/>
                      <a:pt x="1498" y="8513"/>
                    </a:cubicBezTo>
                    <a:cubicBezTo>
                      <a:pt x="1500" y="8517"/>
                      <a:pt x="1503" y="8519"/>
                      <a:pt x="1506" y="8519"/>
                    </a:cubicBezTo>
                    <a:cubicBezTo>
                      <a:pt x="1520" y="8519"/>
                      <a:pt x="1544" y="8494"/>
                      <a:pt x="1567" y="8494"/>
                    </a:cubicBezTo>
                    <a:cubicBezTo>
                      <a:pt x="1597" y="8494"/>
                      <a:pt x="1607" y="8444"/>
                      <a:pt x="1627" y="8444"/>
                    </a:cubicBezTo>
                    <a:cubicBezTo>
                      <a:pt x="1629" y="8443"/>
                      <a:pt x="1630" y="8443"/>
                      <a:pt x="1631" y="8443"/>
                    </a:cubicBezTo>
                    <a:cubicBezTo>
                      <a:pt x="1645" y="8443"/>
                      <a:pt x="1637" y="8488"/>
                      <a:pt x="1637" y="8533"/>
                    </a:cubicBezTo>
                    <a:cubicBezTo>
                      <a:pt x="1637" y="8553"/>
                      <a:pt x="1647" y="8553"/>
                      <a:pt x="1677" y="8553"/>
                    </a:cubicBezTo>
                    <a:cubicBezTo>
                      <a:pt x="1686" y="8543"/>
                      <a:pt x="1696" y="8543"/>
                      <a:pt x="1706" y="8543"/>
                    </a:cubicBezTo>
                    <a:lnTo>
                      <a:pt x="1716" y="8543"/>
                    </a:lnTo>
                    <a:cubicBezTo>
                      <a:pt x="1740" y="8535"/>
                      <a:pt x="1758" y="8521"/>
                      <a:pt x="1779" y="8521"/>
                    </a:cubicBezTo>
                    <a:cubicBezTo>
                      <a:pt x="1784" y="8521"/>
                      <a:pt x="1790" y="8521"/>
                      <a:pt x="1795" y="8523"/>
                    </a:cubicBezTo>
                    <a:cubicBezTo>
                      <a:pt x="1795" y="8523"/>
                      <a:pt x="1805" y="8513"/>
                      <a:pt x="1805" y="8513"/>
                    </a:cubicBezTo>
                    <a:cubicBezTo>
                      <a:pt x="1825" y="8523"/>
                      <a:pt x="1845" y="8543"/>
                      <a:pt x="1855" y="8563"/>
                    </a:cubicBezTo>
                    <a:cubicBezTo>
                      <a:pt x="1865" y="8573"/>
                      <a:pt x="1875" y="8593"/>
                      <a:pt x="1855" y="8593"/>
                    </a:cubicBezTo>
                    <a:cubicBezTo>
                      <a:pt x="1825" y="8593"/>
                      <a:pt x="1786" y="8623"/>
                      <a:pt x="1786" y="8662"/>
                    </a:cubicBezTo>
                    <a:cubicBezTo>
                      <a:pt x="1793" y="8669"/>
                      <a:pt x="1795" y="8676"/>
                      <a:pt x="1792" y="8676"/>
                    </a:cubicBezTo>
                    <a:cubicBezTo>
                      <a:pt x="1791" y="8676"/>
                      <a:pt x="1788" y="8675"/>
                      <a:pt x="1786" y="8672"/>
                    </a:cubicBezTo>
                    <a:cubicBezTo>
                      <a:pt x="1777" y="8664"/>
                      <a:pt x="1762" y="8628"/>
                      <a:pt x="1746" y="8628"/>
                    </a:cubicBezTo>
                    <a:cubicBezTo>
                      <a:pt x="1743" y="8628"/>
                      <a:pt x="1739" y="8629"/>
                      <a:pt x="1736" y="8632"/>
                    </a:cubicBezTo>
                    <a:cubicBezTo>
                      <a:pt x="1736" y="8652"/>
                      <a:pt x="1736" y="8672"/>
                      <a:pt x="1726" y="8682"/>
                    </a:cubicBezTo>
                    <a:lnTo>
                      <a:pt x="1776" y="8692"/>
                    </a:lnTo>
                    <a:cubicBezTo>
                      <a:pt x="1766" y="8692"/>
                      <a:pt x="1766" y="8692"/>
                      <a:pt x="1766" y="8702"/>
                    </a:cubicBezTo>
                    <a:cubicBezTo>
                      <a:pt x="1761" y="8704"/>
                      <a:pt x="1758" y="8705"/>
                      <a:pt x="1755" y="8705"/>
                    </a:cubicBezTo>
                    <a:cubicBezTo>
                      <a:pt x="1753" y="8705"/>
                      <a:pt x="1751" y="8704"/>
                      <a:pt x="1750" y="8704"/>
                    </a:cubicBezTo>
                    <a:cubicBezTo>
                      <a:pt x="1746" y="8704"/>
                      <a:pt x="1741" y="8707"/>
                      <a:pt x="1726" y="8722"/>
                    </a:cubicBezTo>
                    <a:cubicBezTo>
                      <a:pt x="1716" y="8732"/>
                      <a:pt x="1716" y="8732"/>
                      <a:pt x="1706" y="8732"/>
                    </a:cubicBezTo>
                    <a:cubicBezTo>
                      <a:pt x="1677" y="8732"/>
                      <a:pt x="1667" y="8722"/>
                      <a:pt x="1657" y="8692"/>
                    </a:cubicBezTo>
                    <a:cubicBezTo>
                      <a:pt x="1647" y="8702"/>
                      <a:pt x="1627" y="8702"/>
                      <a:pt x="1617" y="8702"/>
                    </a:cubicBezTo>
                    <a:cubicBezTo>
                      <a:pt x="1607" y="8722"/>
                      <a:pt x="1607" y="8742"/>
                      <a:pt x="1607" y="8751"/>
                    </a:cubicBezTo>
                    <a:cubicBezTo>
                      <a:pt x="1617" y="8761"/>
                      <a:pt x="1627" y="8771"/>
                      <a:pt x="1617" y="8771"/>
                    </a:cubicBezTo>
                    <a:cubicBezTo>
                      <a:pt x="1617" y="8781"/>
                      <a:pt x="1617" y="8781"/>
                      <a:pt x="1597" y="8781"/>
                    </a:cubicBezTo>
                    <a:cubicBezTo>
                      <a:pt x="1587" y="8781"/>
                      <a:pt x="1587" y="8781"/>
                      <a:pt x="1587" y="8771"/>
                    </a:cubicBezTo>
                    <a:cubicBezTo>
                      <a:pt x="1558" y="8771"/>
                      <a:pt x="1508" y="8771"/>
                      <a:pt x="1508" y="8781"/>
                    </a:cubicBezTo>
                    <a:cubicBezTo>
                      <a:pt x="1498" y="8791"/>
                      <a:pt x="1498" y="8811"/>
                      <a:pt x="1478" y="8821"/>
                    </a:cubicBezTo>
                    <a:cubicBezTo>
                      <a:pt x="1458" y="8831"/>
                      <a:pt x="1498" y="8870"/>
                      <a:pt x="1508" y="8880"/>
                    </a:cubicBezTo>
                    <a:cubicBezTo>
                      <a:pt x="1518" y="8880"/>
                      <a:pt x="1528" y="8870"/>
                      <a:pt x="1567" y="8841"/>
                    </a:cubicBezTo>
                    <a:cubicBezTo>
                      <a:pt x="1584" y="8819"/>
                      <a:pt x="1594" y="8812"/>
                      <a:pt x="1602" y="8812"/>
                    </a:cubicBezTo>
                    <a:cubicBezTo>
                      <a:pt x="1608" y="8812"/>
                      <a:pt x="1613" y="8816"/>
                      <a:pt x="1617" y="8821"/>
                    </a:cubicBezTo>
                    <a:cubicBezTo>
                      <a:pt x="1627" y="8831"/>
                      <a:pt x="1587" y="8851"/>
                      <a:pt x="1577" y="8860"/>
                    </a:cubicBezTo>
                    <a:cubicBezTo>
                      <a:pt x="1567" y="8870"/>
                      <a:pt x="1538" y="8910"/>
                      <a:pt x="1558" y="8930"/>
                    </a:cubicBezTo>
                    <a:cubicBezTo>
                      <a:pt x="1572" y="8935"/>
                      <a:pt x="1585" y="8937"/>
                      <a:pt x="1593" y="8937"/>
                    </a:cubicBezTo>
                    <a:cubicBezTo>
                      <a:pt x="1602" y="8937"/>
                      <a:pt x="1607" y="8935"/>
                      <a:pt x="1607" y="8930"/>
                    </a:cubicBezTo>
                    <a:cubicBezTo>
                      <a:pt x="1607" y="8914"/>
                      <a:pt x="1627" y="8885"/>
                      <a:pt x="1645" y="8885"/>
                    </a:cubicBezTo>
                    <a:cubicBezTo>
                      <a:pt x="1649" y="8885"/>
                      <a:pt x="1653" y="8886"/>
                      <a:pt x="1657" y="8890"/>
                    </a:cubicBezTo>
                    <a:cubicBezTo>
                      <a:pt x="1660" y="8894"/>
                      <a:pt x="1666" y="8896"/>
                      <a:pt x="1672" y="8896"/>
                    </a:cubicBezTo>
                    <a:cubicBezTo>
                      <a:pt x="1697" y="8896"/>
                      <a:pt x="1738" y="8867"/>
                      <a:pt x="1746" y="8851"/>
                    </a:cubicBezTo>
                    <a:cubicBezTo>
                      <a:pt x="1746" y="8833"/>
                      <a:pt x="1809" y="8799"/>
                      <a:pt x="1858" y="8799"/>
                    </a:cubicBezTo>
                    <a:cubicBezTo>
                      <a:pt x="1864" y="8799"/>
                      <a:pt x="1869" y="8800"/>
                      <a:pt x="1875" y="8801"/>
                    </a:cubicBezTo>
                    <a:cubicBezTo>
                      <a:pt x="1914" y="8811"/>
                      <a:pt x="1835" y="8851"/>
                      <a:pt x="1815" y="8870"/>
                    </a:cubicBezTo>
                    <a:cubicBezTo>
                      <a:pt x="1798" y="8888"/>
                      <a:pt x="1851" y="8922"/>
                      <a:pt x="1891" y="8922"/>
                    </a:cubicBezTo>
                    <a:cubicBezTo>
                      <a:pt x="1896" y="8922"/>
                      <a:pt x="1900" y="8921"/>
                      <a:pt x="1905" y="8920"/>
                    </a:cubicBezTo>
                    <a:cubicBezTo>
                      <a:pt x="1909" y="8917"/>
                      <a:pt x="1913" y="8915"/>
                      <a:pt x="1917" y="8915"/>
                    </a:cubicBezTo>
                    <a:cubicBezTo>
                      <a:pt x="1934" y="8915"/>
                      <a:pt x="1933" y="8953"/>
                      <a:pt x="1924" y="8970"/>
                    </a:cubicBezTo>
                    <a:cubicBezTo>
                      <a:pt x="1919" y="8975"/>
                      <a:pt x="1913" y="8976"/>
                      <a:pt x="1905" y="8976"/>
                    </a:cubicBezTo>
                    <a:cubicBezTo>
                      <a:pt x="1881" y="8976"/>
                      <a:pt x="1848" y="8960"/>
                      <a:pt x="1825" y="8960"/>
                    </a:cubicBezTo>
                    <a:cubicBezTo>
                      <a:pt x="1786" y="8950"/>
                      <a:pt x="1766" y="8910"/>
                      <a:pt x="1736" y="8910"/>
                    </a:cubicBezTo>
                    <a:cubicBezTo>
                      <a:pt x="1734" y="8909"/>
                      <a:pt x="1733" y="8909"/>
                      <a:pt x="1731" y="8909"/>
                    </a:cubicBezTo>
                    <a:cubicBezTo>
                      <a:pt x="1718" y="8909"/>
                      <a:pt x="1726" y="8953"/>
                      <a:pt x="1726" y="8989"/>
                    </a:cubicBezTo>
                    <a:cubicBezTo>
                      <a:pt x="1726" y="9007"/>
                      <a:pt x="1712" y="9013"/>
                      <a:pt x="1693" y="9013"/>
                    </a:cubicBezTo>
                    <a:cubicBezTo>
                      <a:pt x="1669" y="9013"/>
                      <a:pt x="1639" y="9005"/>
                      <a:pt x="1617" y="8999"/>
                    </a:cubicBezTo>
                    <a:cubicBezTo>
                      <a:pt x="1575" y="8999"/>
                      <a:pt x="1547" y="8977"/>
                      <a:pt x="1508" y="8977"/>
                    </a:cubicBezTo>
                    <a:cubicBezTo>
                      <a:pt x="1502" y="8977"/>
                      <a:pt x="1495" y="8978"/>
                      <a:pt x="1488" y="8979"/>
                    </a:cubicBezTo>
                    <a:cubicBezTo>
                      <a:pt x="1439" y="8989"/>
                      <a:pt x="1379" y="9049"/>
                      <a:pt x="1419" y="9049"/>
                    </a:cubicBezTo>
                    <a:cubicBezTo>
                      <a:pt x="1458" y="9059"/>
                      <a:pt x="1528" y="9079"/>
                      <a:pt x="1518" y="9118"/>
                    </a:cubicBezTo>
                    <a:cubicBezTo>
                      <a:pt x="1514" y="9128"/>
                      <a:pt x="1513" y="9131"/>
                      <a:pt x="1514" y="9131"/>
                    </a:cubicBezTo>
                    <a:cubicBezTo>
                      <a:pt x="1518" y="9131"/>
                      <a:pt x="1546" y="9090"/>
                      <a:pt x="1565" y="9090"/>
                    </a:cubicBezTo>
                    <a:cubicBezTo>
                      <a:pt x="1570" y="9090"/>
                      <a:pt x="1574" y="9092"/>
                      <a:pt x="1577" y="9098"/>
                    </a:cubicBezTo>
                    <a:cubicBezTo>
                      <a:pt x="1607" y="9128"/>
                      <a:pt x="1587" y="9188"/>
                      <a:pt x="1637" y="9188"/>
                    </a:cubicBezTo>
                    <a:cubicBezTo>
                      <a:pt x="1686" y="9188"/>
                      <a:pt x="1696" y="9168"/>
                      <a:pt x="1716" y="9118"/>
                    </a:cubicBezTo>
                    <a:cubicBezTo>
                      <a:pt x="1718" y="9114"/>
                      <a:pt x="1721" y="9112"/>
                      <a:pt x="1724" y="9112"/>
                    </a:cubicBezTo>
                    <a:cubicBezTo>
                      <a:pt x="1734" y="9112"/>
                      <a:pt x="1748" y="9137"/>
                      <a:pt x="1756" y="9168"/>
                    </a:cubicBezTo>
                    <a:cubicBezTo>
                      <a:pt x="1756" y="9178"/>
                      <a:pt x="1756" y="9188"/>
                      <a:pt x="1766" y="9188"/>
                    </a:cubicBezTo>
                    <a:cubicBezTo>
                      <a:pt x="1766" y="9208"/>
                      <a:pt x="1776" y="9217"/>
                      <a:pt x="1776" y="9227"/>
                    </a:cubicBezTo>
                    <a:cubicBezTo>
                      <a:pt x="1776" y="9232"/>
                      <a:pt x="1777" y="9234"/>
                      <a:pt x="1779" y="9234"/>
                    </a:cubicBezTo>
                    <a:cubicBezTo>
                      <a:pt x="1790" y="9234"/>
                      <a:pt x="1828" y="9175"/>
                      <a:pt x="1845" y="9158"/>
                    </a:cubicBezTo>
                    <a:lnTo>
                      <a:pt x="1865" y="9158"/>
                    </a:lnTo>
                    <a:cubicBezTo>
                      <a:pt x="1865" y="9168"/>
                      <a:pt x="1865" y="9198"/>
                      <a:pt x="1885" y="9208"/>
                    </a:cubicBezTo>
                    <a:cubicBezTo>
                      <a:pt x="1894" y="9217"/>
                      <a:pt x="1903" y="9224"/>
                      <a:pt x="1915" y="9224"/>
                    </a:cubicBezTo>
                    <a:cubicBezTo>
                      <a:pt x="1929" y="9224"/>
                      <a:pt x="1947" y="9214"/>
                      <a:pt x="1974" y="9188"/>
                    </a:cubicBezTo>
                    <a:lnTo>
                      <a:pt x="2123" y="9198"/>
                    </a:lnTo>
                    <a:cubicBezTo>
                      <a:pt x="2123" y="9198"/>
                      <a:pt x="2123" y="9208"/>
                      <a:pt x="2123" y="9208"/>
                    </a:cubicBezTo>
                    <a:cubicBezTo>
                      <a:pt x="2133" y="9217"/>
                      <a:pt x="2133" y="9217"/>
                      <a:pt x="2133" y="9217"/>
                    </a:cubicBezTo>
                    <a:cubicBezTo>
                      <a:pt x="2133" y="9217"/>
                      <a:pt x="2143" y="9237"/>
                      <a:pt x="2162" y="9267"/>
                    </a:cubicBezTo>
                    <a:cubicBezTo>
                      <a:pt x="2182" y="9277"/>
                      <a:pt x="2192" y="9297"/>
                      <a:pt x="2212" y="9307"/>
                    </a:cubicBezTo>
                    <a:cubicBezTo>
                      <a:pt x="2222" y="9317"/>
                      <a:pt x="2222" y="9317"/>
                      <a:pt x="2232" y="9327"/>
                    </a:cubicBezTo>
                    <a:cubicBezTo>
                      <a:pt x="2252" y="9346"/>
                      <a:pt x="2242" y="9356"/>
                      <a:pt x="2222" y="9366"/>
                    </a:cubicBezTo>
                    <a:cubicBezTo>
                      <a:pt x="2172" y="9386"/>
                      <a:pt x="2073" y="9396"/>
                      <a:pt x="2033" y="9396"/>
                    </a:cubicBezTo>
                    <a:cubicBezTo>
                      <a:pt x="1974" y="9406"/>
                      <a:pt x="2053" y="9455"/>
                      <a:pt x="2004" y="9495"/>
                    </a:cubicBezTo>
                    <a:cubicBezTo>
                      <a:pt x="1997" y="9502"/>
                      <a:pt x="1989" y="9504"/>
                      <a:pt x="1980" y="9504"/>
                    </a:cubicBezTo>
                    <a:cubicBezTo>
                      <a:pt x="1935" y="9504"/>
                      <a:pt x="1860" y="9434"/>
                      <a:pt x="1786" y="9426"/>
                    </a:cubicBezTo>
                    <a:cubicBezTo>
                      <a:pt x="1759" y="9419"/>
                      <a:pt x="1738" y="9415"/>
                      <a:pt x="1719" y="9415"/>
                    </a:cubicBezTo>
                    <a:cubicBezTo>
                      <a:pt x="1682" y="9415"/>
                      <a:pt x="1653" y="9432"/>
                      <a:pt x="1607" y="9485"/>
                    </a:cubicBezTo>
                    <a:cubicBezTo>
                      <a:pt x="1550" y="9550"/>
                      <a:pt x="1586" y="9615"/>
                      <a:pt x="1661" y="9615"/>
                    </a:cubicBezTo>
                    <a:cubicBezTo>
                      <a:pt x="1677" y="9615"/>
                      <a:pt x="1696" y="9611"/>
                      <a:pt x="1716" y="9604"/>
                    </a:cubicBezTo>
                    <a:cubicBezTo>
                      <a:pt x="1735" y="9596"/>
                      <a:pt x="1749" y="9593"/>
                      <a:pt x="1759" y="9593"/>
                    </a:cubicBezTo>
                    <a:cubicBezTo>
                      <a:pt x="1802" y="9593"/>
                      <a:pt x="1778" y="9650"/>
                      <a:pt x="1786" y="9674"/>
                    </a:cubicBezTo>
                    <a:cubicBezTo>
                      <a:pt x="1786" y="9693"/>
                      <a:pt x="1706" y="9693"/>
                      <a:pt x="1577" y="9773"/>
                    </a:cubicBezTo>
                    <a:cubicBezTo>
                      <a:pt x="1489" y="9820"/>
                      <a:pt x="1522" y="9863"/>
                      <a:pt x="1577" y="9863"/>
                    </a:cubicBezTo>
                    <a:cubicBezTo>
                      <a:pt x="1602" y="9863"/>
                      <a:pt x="1632" y="9854"/>
                      <a:pt x="1657" y="9832"/>
                    </a:cubicBezTo>
                    <a:cubicBezTo>
                      <a:pt x="1691" y="9805"/>
                      <a:pt x="1722" y="9802"/>
                      <a:pt x="1750" y="9802"/>
                    </a:cubicBezTo>
                    <a:cubicBezTo>
                      <a:pt x="1758" y="9802"/>
                      <a:pt x="1765" y="9802"/>
                      <a:pt x="1773" y="9802"/>
                    </a:cubicBezTo>
                    <a:cubicBezTo>
                      <a:pt x="1808" y="9802"/>
                      <a:pt x="1840" y="9797"/>
                      <a:pt x="1875" y="9743"/>
                    </a:cubicBezTo>
                    <a:cubicBezTo>
                      <a:pt x="1911" y="9692"/>
                      <a:pt x="1936" y="9670"/>
                      <a:pt x="1949" y="9670"/>
                    </a:cubicBezTo>
                    <a:cubicBezTo>
                      <a:pt x="1962" y="9670"/>
                      <a:pt x="1964" y="9689"/>
                      <a:pt x="1954" y="9723"/>
                    </a:cubicBezTo>
                    <a:cubicBezTo>
                      <a:pt x="1941" y="9759"/>
                      <a:pt x="1950" y="9777"/>
                      <a:pt x="1970" y="9777"/>
                    </a:cubicBezTo>
                    <a:cubicBezTo>
                      <a:pt x="1995" y="9777"/>
                      <a:pt x="2035" y="9752"/>
                      <a:pt x="2073" y="9703"/>
                    </a:cubicBezTo>
                    <a:cubicBezTo>
                      <a:pt x="2113" y="9644"/>
                      <a:pt x="2113" y="9604"/>
                      <a:pt x="2133" y="9574"/>
                    </a:cubicBezTo>
                    <a:cubicBezTo>
                      <a:pt x="2143" y="9564"/>
                      <a:pt x="2162" y="9545"/>
                      <a:pt x="2182" y="9535"/>
                    </a:cubicBezTo>
                    <a:cubicBezTo>
                      <a:pt x="2188" y="9533"/>
                      <a:pt x="2193" y="9532"/>
                      <a:pt x="2197" y="9532"/>
                    </a:cubicBezTo>
                    <a:cubicBezTo>
                      <a:pt x="2236" y="9532"/>
                      <a:pt x="2211" y="9610"/>
                      <a:pt x="2202" y="9664"/>
                    </a:cubicBezTo>
                    <a:cubicBezTo>
                      <a:pt x="2202" y="9683"/>
                      <a:pt x="2202" y="9693"/>
                      <a:pt x="2202" y="9703"/>
                    </a:cubicBezTo>
                    <a:cubicBezTo>
                      <a:pt x="2202" y="9733"/>
                      <a:pt x="2212" y="9773"/>
                      <a:pt x="2123" y="9793"/>
                    </a:cubicBezTo>
                    <a:cubicBezTo>
                      <a:pt x="2033" y="9812"/>
                      <a:pt x="2063" y="9892"/>
                      <a:pt x="2004" y="9971"/>
                    </a:cubicBezTo>
                    <a:cubicBezTo>
                      <a:pt x="1991" y="9992"/>
                      <a:pt x="1981" y="10000"/>
                      <a:pt x="1971" y="10000"/>
                    </a:cubicBezTo>
                    <a:cubicBezTo>
                      <a:pt x="1945" y="10000"/>
                      <a:pt x="1926" y="9931"/>
                      <a:pt x="1875" y="9872"/>
                    </a:cubicBezTo>
                    <a:cubicBezTo>
                      <a:pt x="1864" y="9861"/>
                      <a:pt x="1855" y="9857"/>
                      <a:pt x="1847" y="9857"/>
                    </a:cubicBezTo>
                    <a:cubicBezTo>
                      <a:pt x="1802" y="9857"/>
                      <a:pt x="1791" y="9998"/>
                      <a:pt x="1766" y="10040"/>
                    </a:cubicBezTo>
                    <a:cubicBezTo>
                      <a:pt x="1736" y="10080"/>
                      <a:pt x="1696" y="10021"/>
                      <a:pt x="1617" y="10169"/>
                    </a:cubicBezTo>
                    <a:cubicBezTo>
                      <a:pt x="1554" y="10288"/>
                      <a:pt x="1641" y="10312"/>
                      <a:pt x="1695" y="10312"/>
                    </a:cubicBezTo>
                    <a:cubicBezTo>
                      <a:pt x="1708" y="10312"/>
                      <a:pt x="1720" y="10310"/>
                      <a:pt x="1726" y="10308"/>
                    </a:cubicBezTo>
                    <a:cubicBezTo>
                      <a:pt x="1746" y="10298"/>
                      <a:pt x="1736" y="10130"/>
                      <a:pt x="1795" y="10110"/>
                    </a:cubicBezTo>
                    <a:cubicBezTo>
                      <a:pt x="1804" y="10106"/>
                      <a:pt x="1813" y="10103"/>
                      <a:pt x="1821" y="10103"/>
                    </a:cubicBezTo>
                    <a:cubicBezTo>
                      <a:pt x="1869" y="10103"/>
                      <a:pt x="1900" y="10174"/>
                      <a:pt x="1815" y="10259"/>
                    </a:cubicBezTo>
                    <a:cubicBezTo>
                      <a:pt x="1738" y="10335"/>
                      <a:pt x="1739" y="10365"/>
                      <a:pt x="1771" y="10365"/>
                    </a:cubicBezTo>
                    <a:cubicBezTo>
                      <a:pt x="1780" y="10365"/>
                      <a:pt x="1792" y="10362"/>
                      <a:pt x="1805" y="10358"/>
                    </a:cubicBezTo>
                    <a:cubicBezTo>
                      <a:pt x="1809" y="10356"/>
                      <a:pt x="1813" y="10356"/>
                      <a:pt x="1816" y="10356"/>
                    </a:cubicBezTo>
                    <a:cubicBezTo>
                      <a:pt x="1862" y="10356"/>
                      <a:pt x="1843" y="10477"/>
                      <a:pt x="1815" y="10477"/>
                    </a:cubicBezTo>
                    <a:cubicBezTo>
                      <a:pt x="1796" y="10477"/>
                      <a:pt x="1724" y="10387"/>
                      <a:pt x="1674" y="10387"/>
                    </a:cubicBezTo>
                    <a:cubicBezTo>
                      <a:pt x="1671" y="10387"/>
                      <a:pt x="1669" y="10387"/>
                      <a:pt x="1667" y="10387"/>
                    </a:cubicBezTo>
                    <a:cubicBezTo>
                      <a:pt x="1617" y="10397"/>
                      <a:pt x="1607" y="10457"/>
                      <a:pt x="1577" y="10556"/>
                    </a:cubicBezTo>
                    <a:cubicBezTo>
                      <a:pt x="1566" y="10584"/>
                      <a:pt x="1554" y="10591"/>
                      <a:pt x="1540" y="10591"/>
                    </a:cubicBezTo>
                    <a:cubicBezTo>
                      <a:pt x="1524" y="10591"/>
                      <a:pt x="1507" y="10580"/>
                      <a:pt x="1491" y="10580"/>
                    </a:cubicBezTo>
                    <a:cubicBezTo>
                      <a:pt x="1472" y="10580"/>
                      <a:pt x="1454" y="10594"/>
                      <a:pt x="1439" y="10655"/>
                    </a:cubicBezTo>
                    <a:cubicBezTo>
                      <a:pt x="1420" y="10728"/>
                      <a:pt x="1458" y="10752"/>
                      <a:pt x="1509" y="10752"/>
                    </a:cubicBezTo>
                    <a:cubicBezTo>
                      <a:pt x="1570" y="10752"/>
                      <a:pt x="1650" y="10717"/>
                      <a:pt x="1677" y="10685"/>
                    </a:cubicBezTo>
                    <a:cubicBezTo>
                      <a:pt x="1696" y="10650"/>
                      <a:pt x="1686" y="10648"/>
                      <a:pt x="1681" y="10648"/>
                    </a:cubicBezTo>
                    <a:cubicBezTo>
                      <a:pt x="1681" y="10648"/>
                      <a:pt x="1680" y="10648"/>
                      <a:pt x="1680" y="10648"/>
                    </a:cubicBezTo>
                    <a:cubicBezTo>
                      <a:pt x="1678" y="10648"/>
                      <a:pt x="1683" y="10646"/>
                      <a:pt x="1716" y="10625"/>
                    </a:cubicBezTo>
                    <a:cubicBezTo>
                      <a:pt x="1731" y="10617"/>
                      <a:pt x="1742" y="10614"/>
                      <a:pt x="1750" y="10614"/>
                    </a:cubicBezTo>
                    <a:cubicBezTo>
                      <a:pt x="1792" y="10614"/>
                      <a:pt x="1756" y="10712"/>
                      <a:pt x="1706" y="10804"/>
                    </a:cubicBezTo>
                    <a:cubicBezTo>
                      <a:pt x="1671" y="10881"/>
                      <a:pt x="1656" y="10928"/>
                      <a:pt x="1675" y="10928"/>
                    </a:cubicBezTo>
                    <a:cubicBezTo>
                      <a:pt x="1682" y="10928"/>
                      <a:pt x="1696" y="10920"/>
                      <a:pt x="1716" y="10903"/>
                    </a:cubicBezTo>
                    <a:cubicBezTo>
                      <a:pt x="1795" y="10844"/>
                      <a:pt x="1766" y="10754"/>
                      <a:pt x="1795" y="10675"/>
                    </a:cubicBezTo>
                    <a:cubicBezTo>
                      <a:pt x="1804" y="10651"/>
                      <a:pt x="1817" y="10642"/>
                      <a:pt x="1830" y="10642"/>
                    </a:cubicBezTo>
                    <a:cubicBezTo>
                      <a:pt x="1861" y="10642"/>
                      <a:pt x="1898" y="10696"/>
                      <a:pt x="1905" y="10744"/>
                    </a:cubicBezTo>
                    <a:cubicBezTo>
                      <a:pt x="1924" y="10814"/>
                      <a:pt x="1865" y="10764"/>
                      <a:pt x="1815" y="10853"/>
                    </a:cubicBezTo>
                    <a:cubicBezTo>
                      <a:pt x="1777" y="10911"/>
                      <a:pt x="1726" y="10998"/>
                      <a:pt x="1751" y="10998"/>
                    </a:cubicBezTo>
                    <a:cubicBezTo>
                      <a:pt x="1765" y="10998"/>
                      <a:pt x="1802" y="10973"/>
                      <a:pt x="1875" y="10903"/>
                    </a:cubicBezTo>
                    <a:cubicBezTo>
                      <a:pt x="1934" y="10853"/>
                      <a:pt x="1924" y="10804"/>
                      <a:pt x="1944" y="10794"/>
                    </a:cubicBezTo>
                    <a:cubicBezTo>
                      <a:pt x="1946" y="10793"/>
                      <a:pt x="1949" y="10793"/>
                      <a:pt x="1951" y="10793"/>
                    </a:cubicBezTo>
                    <a:cubicBezTo>
                      <a:pt x="1980" y="10793"/>
                      <a:pt x="2012" y="10845"/>
                      <a:pt x="1994" y="10863"/>
                    </a:cubicBezTo>
                    <a:cubicBezTo>
                      <a:pt x="1964" y="10893"/>
                      <a:pt x="1954" y="10893"/>
                      <a:pt x="1914" y="10933"/>
                    </a:cubicBezTo>
                    <a:cubicBezTo>
                      <a:pt x="1875" y="10972"/>
                      <a:pt x="1855" y="10963"/>
                      <a:pt x="1776" y="11032"/>
                    </a:cubicBezTo>
                    <a:cubicBezTo>
                      <a:pt x="1744" y="11064"/>
                      <a:pt x="1720" y="11075"/>
                      <a:pt x="1697" y="11075"/>
                    </a:cubicBezTo>
                    <a:cubicBezTo>
                      <a:pt x="1663" y="11075"/>
                      <a:pt x="1631" y="11050"/>
                      <a:pt x="1577" y="11032"/>
                    </a:cubicBezTo>
                    <a:cubicBezTo>
                      <a:pt x="1563" y="11026"/>
                      <a:pt x="1555" y="11023"/>
                      <a:pt x="1550" y="11023"/>
                    </a:cubicBezTo>
                    <a:cubicBezTo>
                      <a:pt x="1528" y="11023"/>
                      <a:pt x="1622" y="11101"/>
                      <a:pt x="1597" y="11151"/>
                    </a:cubicBezTo>
                    <a:cubicBezTo>
                      <a:pt x="1591" y="11166"/>
                      <a:pt x="1571" y="11171"/>
                      <a:pt x="1545" y="11171"/>
                    </a:cubicBezTo>
                    <a:cubicBezTo>
                      <a:pt x="1483" y="11171"/>
                      <a:pt x="1389" y="11141"/>
                      <a:pt x="1389" y="11141"/>
                    </a:cubicBezTo>
                    <a:cubicBezTo>
                      <a:pt x="1389" y="11141"/>
                      <a:pt x="1359" y="11191"/>
                      <a:pt x="1379" y="11201"/>
                    </a:cubicBezTo>
                    <a:cubicBezTo>
                      <a:pt x="1384" y="11201"/>
                      <a:pt x="1390" y="11200"/>
                      <a:pt x="1395" y="11200"/>
                    </a:cubicBezTo>
                    <a:cubicBezTo>
                      <a:pt x="1413" y="11200"/>
                      <a:pt x="1434" y="11205"/>
                      <a:pt x="1448" y="11250"/>
                    </a:cubicBezTo>
                    <a:cubicBezTo>
                      <a:pt x="1457" y="11279"/>
                      <a:pt x="1450" y="11287"/>
                      <a:pt x="1433" y="11287"/>
                    </a:cubicBezTo>
                    <a:cubicBezTo>
                      <a:pt x="1409" y="11287"/>
                      <a:pt x="1366" y="11270"/>
                      <a:pt x="1320" y="11270"/>
                    </a:cubicBezTo>
                    <a:cubicBezTo>
                      <a:pt x="1240" y="11270"/>
                      <a:pt x="1270" y="11280"/>
                      <a:pt x="1260" y="11339"/>
                    </a:cubicBezTo>
                    <a:cubicBezTo>
                      <a:pt x="1256" y="11367"/>
                      <a:pt x="1265" y="11372"/>
                      <a:pt x="1280" y="11372"/>
                    </a:cubicBezTo>
                    <a:cubicBezTo>
                      <a:pt x="1291" y="11372"/>
                      <a:pt x="1306" y="11369"/>
                      <a:pt x="1322" y="11369"/>
                    </a:cubicBezTo>
                    <a:cubicBezTo>
                      <a:pt x="1340" y="11369"/>
                      <a:pt x="1360" y="11373"/>
                      <a:pt x="1379" y="11389"/>
                    </a:cubicBezTo>
                    <a:cubicBezTo>
                      <a:pt x="1439" y="11429"/>
                      <a:pt x="1329" y="11419"/>
                      <a:pt x="1329" y="11508"/>
                    </a:cubicBezTo>
                    <a:cubicBezTo>
                      <a:pt x="1329" y="11553"/>
                      <a:pt x="1342" y="11569"/>
                      <a:pt x="1359" y="11569"/>
                    </a:cubicBezTo>
                    <a:cubicBezTo>
                      <a:pt x="1379" y="11569"/>
                      <a:pt x="1407" y="11545"/>
                      <a:pt x="1429" y="11518"/>
                    </a:cubicBezTo>
                    <a:cubicBezTo>
                      <a:pt x="1468" y="11468"/>
                      <a:pt x="1498" y="11458"/>
                      <a:pt x="1528" y="11399"/>
                    </a:cubicBezTo>
                    <a:cubicBezTo>
                      <a:pt x="1546" y="11344"/>
                      <a:pt x="1556" y="11298"/>
                      <a:pt x="1588" y="11298"/>
                    </a:cubicBezTo>
                    <a:cubicBezTo>
                      <a:pt x="1591" y="11298"/>
                      <a:pt x="1594" y="11299"/>
                      <a:pt x="1597" y="11300"/>
                    </a:cubicBezTo>
                    <a:cubicBezTo>
                      <a:pt x="1647" y="11310"/>
                      <a:pt x="1637" y="11329"/>
                      <a:pt x="1597" y="11429"/>
                    </a:cubicBezTo>
                    <a:cubicBezTo>
                      <a:pt x="1558" y="11528"/>
                      <a:pt x="1558" y="11488"/>
                      <a:pt x="1587" y="11548"/>
                    </a:cubicBezTo>
                    <a:cubicBezTo>
                      <a:pt x="1592" y="11555"/>
                      <a:pt x="1597" y="11559"/>
                      <a:pt x="1601" y="11559"/>
                    </a:cubicBezTo>
                    <a:cubicBezTo>
                      <a:pt x="1626" y="11559"/>
                      <a:pt x="1648" y="11460"/>
                      <a:pt x="1657" y="11419"/>
                    </a:cubicBezTo>
                    <a:cubicBezTo>
                      <a:pt x="1667" y="11359"/>
                      <a:pt x="1706" y="11379"/>
                      <a:pt x="1766" y="11339"/>
                    </a:cubicBezTo>
                    <a:cubicBezTo>
                      <a:pt x="1775" y="11333"/>
                      <a:pt x="1781" y="11331"/>
                      <a:pt x="1787" y="11331"/>
                    </a:cubicBezTo>
                    <a:cubicBezTo>
                      <a:pt x="1817" y="11331"/>
                      <a:pt x="1795" y="11418"/>
                      <a:pt x="1795" y="11468"/>
                    </a:cubicBezTo>
                    <a:cubicBezTo>
                      <a:pt x="1795" y="11518"/>
                      <a:pt x="1786" y="11498"/>
                      <a:pt x="1766" y="11587"/>
                    </a:cubicBezTo>
                    <a:cubicBezTo>
                      <a:pt x="1760" y="11609"/>
                      <a:pt x="1760" y="11618"/>
                      <a:pt x="1764" y="11618"/>
                    </a:cubicBezTo>
                    <a:cubicBezTo>
                      <a:pt x="1773" y="11618"/>
                      <a:pt x="1809" y="11553"/>
                      <a:pt x="1845" y="11488"/>
                    </a:cubicBezTo>
                    <a:cubicBezTo>
                      <a:pt x="1863" y="11448"/>
                      <a:pt x="1867" y="11438"/>
                      <a:pt x="1876" y="11438"/>
                    </a:cubicBezTo>
                    <a:cubicBezTo>
                      <a:pt x="1886" y="11438"/>
                      <a:pt x="1902" y="11450"/>
                      <a:pt x="1948" y="11450"/>
                    </a:cubicBezTo>
                    <a:cubicBezTo>
                      <a:pt x="1955" y="11450"/>
                      <a:pt x="1964" y="11449"/>
                      <a:pt x="1974" y="11448"/>
                    </a:cubicBezTo>
                    <a:cubicBezTo>
                      <a:pt x="2083" y="11448"/>
                      <a:pt x="1974" y="11478"/>
                      <a:pt x="1914" y="11557"/>
                    </a:cubicBezTo>
                    <a:cubicBezTo>
                      <a:pt x="1876" y="11602"/>
                      <a:pt x="1875" y="11614"/>
                      <a:pt x="1895" y="11614"/>
                    </a:cubicBezTo>
                    <a:cubicBezTo>
                      <a:pt x="1906" y="11614"/>
                      <a:pt x="1923" y="11611"/>
                      <a:pt x="1944" y="11607"/>
                    </a:cubicBezTo>
                    <a:cubicBezTo>
                      <a:pt x="2004" y="11597"/>
                      <a:pt x="1954" y="11607"/>
                      <a:pt x="2053" y="11577"/>
                    </a:cubicBezTo>
                    <a:cubicBezTo>
                      <a:pt x="2062" y="11575"/>
                      <a:pt x="2070" y="11573"/>
                      <a:pt x="2076" y="11573"/>
                    </a:cubicBezTo>
                    <a:cubicBezTo>
                      <a:pt x="2140" y="11573"/>
                      <a:pt x="2083" y="11696"/>
                      <a:pt x="2083" y="11696"/>
                    </a:cubicBezTo>
                    <a:cubicBezTo>
                      <a:pt x="2083" y="11696"/>
                      <a:pt x="2032" y="11740"/>
                      <a:pt x="1980" y="11740"/>
                    </a:cubicBezTo>
                    <a:cubicBezTo>
                      <a:pt x="1971" y="11740"/>
                      <a:pt x="1963" y="11739"/>
                      <a:pt x="1954" y="11736"/>
                    </a:cubicBezTo>
                    <a:cubicBezTo>
                      <a:pt x="1904" y="11719"/>
                      <a:pt x="1896" y="11660"/>
                      <a:pt x="1853" y="11660"/>
                    </a:cubicBezTo>
                    <a:cubicBezTo>
                      <a:pt x="1845" y="11660"/>
                      <a:pt x="1836" y="11662"/>
                      <a:pt x="1825" y="11667"/>
                    </a:cubicBezTo>
                    <a:cubicBezTo>
                      <a:pt x="1756" y="11706"/>
                      <a:pt x="1766" y="11726"/>
                      <a:pt x="1746" y="11746"/>
                    </a:cubicBezTo>
                    <a:cubicBezTo>
                      <a:pt x="1741" y="11751"/>
                      <a:pt x="1738" y="11752"/>
                      <a:pt x="1734" y="11752"/>
                    </a:cubicBezTo>
                    <a:cubicBezTo>
                      <a:pt x="1730" y="11752"/>
                      <a:pt x="1726" y="11749"/>
                      <a:pt x="1721" y="11749"/>
                    </a:cubicBezTo>
                    <a:cubicBezTo>
                      <a:pt x="1714" y="11749"/>
                      <a:pt x="1704" y="11754"/>
                      <a:pt x="1686" y="11776"/>
                    </a:cubicBezTo>
                    <a:cubicBezTo>
                      <a:pt x="1670" y="11801"/>
                      <a:pt x="1660" y="11812"/>
                      <a:pt x="1652" y="11812"/>
                    </a:cubicBezTo>
                    <a:cubicBezTo>
                      <a:pt x="1642" y="11812"/>
                      <a:pt x="1634" y="11790"/>
                      <a:pt x="1617" y="11756"/>
                    </a:cubicBezTo>
                    <a:cubicBezTo>
                      <a:pt x="1608" y="11739"/>
                      <a:pt x="1593" y="11732"/>
                      <a:pt x="1575" y="11732"/>
                    </a:cubicBezTo>
                    <a:cubicBezTo>
                      <a:pt x="1529" y="11732"/>
                      <a:pt x="1464" y="11771"/>
                      <a:pt x="1429" y="11786"/>
                    </a:cubicBezTo>
                    <a:cubicBezTo>
                      <a:pt x="1379" y="11805"/>
                      <a:pt x="1518" y="11865"/>
                      <a:pt x="1508" y="11895"/>
                    </a:cubicBezTo>
                    <a:cubicBezTo>
                      <a:pt x="1503" y="11909"/>
                      <a:pt x="1503" y="11914"/>
                      <a:pt x="1497" y="11914"/>
                    </a:cubicBezTo>
                    <a:cubicBezTo>
                      <a:pt x="1491" y="11914"/>
                      <a:pt x="1478" y="11909"/>
                      <a:pt x="1448" y="11904"/>
                    </a:cubicBezTo>
                    <a:cubicBezTo>
                      <a:pt x="1424" y="11900"/>
                      <a:pt x="1391" y="11895"/>
                      <a:pt x="1364" y="11895"/>
                    </a:cubicBezTo>
                    <a:cubicBezTo>
                      <a:pt x="1337" y="11895"/>
                      <a:pt x="1315" y="11900"/>
                      <a:pt x="1310" y="11914"/>
                    </a:cubicBezTo>
                    <a:cubicBezTo>
                      <a:pt x="1300" y="11944"/>
                      <a:pt x="1290" y="11984"/>
                      <a:pt x="1260" y="12004"/>
                    </a:cubicBezTo>
                    <a:cubicBezTo>
                      <a:pt x="1230" y="12023"/>
                      <a:pt x="1290" y="12103"/>
                      <a:pt x="1320" y="12113"/>
                    </a:cubicBezTo>
                    <a:cubicBezTo>
                      <a:pt x="1323" y="12114"/>
                      <a:pt x="1326" y="12115"/>
                      <a:pt x="1329" y="12115"/>
                    </a:cubicBezTo>
                    <a:cubicBezTo>
                      <a:pt x="1346" y="12115"/>
                      <a:pt x="1367" y="12092"/>
                      <a:pt x="1409" y="12033"/>
                    </a:cubicBezTo>
                    <a:cubicBezTo>
                      <a:pt x="1436" y="11990"/>
                      <a:pt x="1455" y="11976"/>
                      <a:pt x="1469" y="11976"/>
                    </a:cubicBezTo>
                    <a:cubicBezTo>
                      <a:pt x="1480" y="11976"/>
                      <a:pt x="1489" y="11985"/>
                      <a:pt x="1498" y="11994"/>
                    </a:cubicBezTo>
                    <a:cubicBezTo>
                      <a:pt x="1508" y="12023"/>
                      <a:pt x="1448" y="12053"/>
                      <a:pt x="1429" y="12073"/>
                    </a:cubicBezTo>
                    <a:cubicBezTo>
                      <a:pt x="1409" y="12103"/>
                      <a:pt x="1359" y="12182"/>
                      <a:pt x="1409" y="12222"/>
                    </a:cubicBezTo>
                    <a:cubicBezTo>
                      <a:pt x="1429" y="12237"/>
                      <a:pt x="1448" y="12244"/>
                      <a:pt x="1463" y="12244"/>
                    </a:cubicBezTo>
                    <a:cubicBezTo>
                      <a:pt x="1478" y="12244"/>
                      <a:pt x="1488" y="12237"/>
                      <a:pt x="1488" y="12222"/>
                    </a:cubicBezTo>
                    <a:cubicBezTo>
                      <a:pt x="1488" y="12197"/>
                      <a:pt x="1522" y="12132"/>
                      <a:pt x="1550" y="12132"/>
                    </a:cubicBezTo>
                    <a:cubicBezTo>
                      <a:pt x="1556" y="12132"/>
                      <a:pt x="1562" y="12135"/>
                      <a:pt x="1567" y="12142"/>
                    </a:cubicBezTo>
                    <a:cubicBezTo>
                      <a:pt x="1573" y="12150"/>
                      <a:pt x="1582" y="12153"/>
                      <a:pt x="1592" y="12153"/>
                    </a:cubicBezTo>
                    <a:cubicBezTo>
                      <a:pt x="1635" y="12153"/>
                      <a:pt x="1708" y="12095"/>
                      <a:pt x="1716" y="12063"/>
                    </a:cubicBezTo>
                    <a:cubicBezTo>
                      <a:pt x="1725" y="12027"/>
                      <a:pt x="1831" y="11951"/>
                      <a:pt x="1910" y="11951"/>
                    </a:cubicBezTo>
                    <a:cubicBezTo>
                      <a:pt x="1918" y="11951"/>
                      <a:pt x="1927" y="11952"/>
                      <a:pt x="1934" y="11954"/>
                    </a:cubicBezTo>
                    <a:cubicBezTo>
                      <a:pt x="2014" y="11974"/>
                      <a:pt x="1865" y="12053"/>
                      <a:pt x="1835" y="12103"/>
                    </a:cubicBezTo>
                    <a:cubicBezTo>
                      <a:pt x="1802" y="12136"/>
                      <a:pt x="1878" y="12202"/>
                      <a:pt x="1944" y="12202"/>
                    </a:cubicBezTo>
                    <a:cubicBezTo>
                      <a:pt x="1958" y="12202"/>
                      <a:pt x="1972" y="12199"/>
                      <a:pt x="1984" y="12192"/>
                    </a:cubicBezTo>
                    <a:cubicBezTo>
                      <a:pt x="1993" y="12186"/>
                      <a:pt x="2000" y="12184"/>
                      <a:pt x="2006" y="12184"/>
                    </a:cubicBezTo>
                    <a:cubicBezTo>
                      <a:pt x="2040" y="12184"/>
                      <a:pt x="2031" y="12269"/>
                      <a:pt x="2014" y="12311"/>
                    </a:cubicBezTo>
                    <a:cubicBezTo>
                      <a:pt x="2009" y="12324"/>
                      <a:pt x="1999" y="12329"/>
                      <a:pt x="1986" y="12329"/>
                    </a:cubicBezTo>
                    <a:cubicBezTo>
                      <a:pt x="1950" y="12329"/>
                      <a:pt x="1889" y="12289"/>
                      <a:pt x="1845" y="12281"/>
                    </a:cubicBezTo>
                    <a:cubicBezTo>
                      <a:pt x="1786" y="12271"/>
                      <a:pt x="1756" y="12182"/>
                      <a:pt x="1706" y="12172"/>
                    </a:cubicBezTo>
                    <a:cubicBezTo>
                      <a:pt x="1657" y="12172"/>
                      <a:pt x="1696" y="12261"/>
                      <a:pt x="1696" y="12351"/>
                    </a:cubicBezTo>
                    <a:cubicBezTo>
                      <a:pt x="1696" y="12389"/>
                      <a:pt x="1674" y="12400"/>
                      <a:pt x="1643" y="12400"/>
                    </a:cubicBezTo>
                    <a:cubicBezTo>
                      <a:pt x="1602" y="12400"/>
                      <a:pt x="1543" y="12380"/>
                      <a:pt x="1498" y="12380"/>
                    </a:cubicBezTo>
                    <a:cubicBezTo>
                      <a:pt x="1430" y="12372"/>
                      <a:pt x="1391" y="12327"/>
                      <a:pt x="1325" y="12327"/>
                    </a:cubicBezTo>
                    <a:cubicBezTo>
                      <a:pt x="1314" y="12327"/>
                      <a:pt x="1302" y="12328"/>
                      <a:pt x="1290" y="12331"/>
                    </a:cubicBezTo>
                    <a:cubicBezTo>
                      <a:pt x="1201" y="12351"/>
                      <a:pt x="1101" y="12480"/>
                      <a:pt x="1171" y="12480"/>
                    </a:cubicBezTo>
                    <a:cubicBezTo>
                      <a:pt x="1230" y="12489"/>
                      <a:pt x="1349" y="12529"/>
                      <a:pt x="1329" y="12628"/>
                    </a:cubicBezTo>
                    <a:cubicBezTo>
                      <a:pt x="1326" y="12644"/>
                      <a:pt x="1326" y="12650"/>
                      <a:pt x="1328" y="12650"/>
                    </a:cubicBezTo>
                    <a:cubicBezTo>
                      <a:pt x="1337" y="12650"/>
                      <a:pt x="1385" y="12555"/>
                      <a:pt x="1419" y="12555"/>
                    </a:cubicBezTo>
                    <a:cubicBezTo>
                      <a:pt x="1426" y="12555"/>
                      <a:pt x="1433" y="12559"/>
                      <a:pt x="1439" y="12569"/>
                    </a:cubicBezTo>
                    <a:cubicBezTo>
                      <a:pt x="1488" y="12638"/>
                      <a:pt x="1448" y="12767"/>
                      <a:pt x="1538" y="12767"/>
                    </a:cubicBezTo>
                    <a:cubicBezTo>
                      <a:pt x="1627" y="12757"/>
                      <a:pt x="1647" y="12718"/>
                      <a:pt x="1677" y="12628"/>
                    </a:cubicBezTo>
                    <a:cubicBezTo>
                      <a:pt x="1681" y="12615"/>
                      <a:pt x="1686" y="12609"/>
                      <a:pt x="1691" y="12609"/>
                    </a:cubicBezTo>
                    <a:cubicBezTo>
                      <a:pt x="1721" y="12609"/>
                      <a:pt x="1757" y="12788"/>
                      <a:pt x="1766" y="12846"/>
                    </a:cubicBezTo>
                    <a:cubicBezTo>
                      <a:pt x="1766" y="12856"/>
                      <a:pt x="1768" y="12860"/>
                      <a:pt x="1772" y="12860"/>
                    </a:cubicBezTo>
                    <a:cubicBezTo>
                      <a:pt x="1793" y="12860"/>
                      <a:pt x="1861" y="12748"/>
                      <a:pt x="1895" y="12698"/>
                    </a:cubicBezTo>
                    <a:cubicBezTo>
                      <a:pt x="1900" y="12692"/>
                      <a:pt x="1909" y="12690"/>
                      <a:pt x="1919" y="12690"/>
                    </a:cubicBezTo>
                    <a:cubicBezTo>
                      <a:pt x="1947" y="12690"/>
                      <a:pt x="1988" y="12706"/>
                      <a:pt x="2024" y="12727"/>
                    </a:cubicBezTo>
                    <a:cubicBezTo>
                      <a:pt x="1954" y="12767"/>
                      <a:pt x="2043" y="12906"/>
                      <a:pt x="2103" y="12916"/>
                    </a:cubicBezTo>
                    <a:cubicBezTo>
                      <a:pt x="2108" y="12918"/>
                      <a:pt x="2113" y="12920"/>
                      <a:pt x="2119" y="12920"/>
                    </a:cubicBezTo>
                    <a:cubicBezTo>
                      <a:pt x="2156" y="12920"/>
                      <a:pt x="2201" y="12863"/>
                      <a:pt x="2262" y="12777"/>
                    </a:cubicBezTo>
                    <a:lnTo>
                      <a:pt x="2450" y="12787"/>
                    </a:lnTo>
                    <a:cubicBezTo>
                      <a:pt x="2450" y="12797"/>
                      <a:pt x="2450" y="12797"/>
                      <a:pt x="2450" y="12797"/>
                    </a:cubicBezTo>
                    <a:cubicBezTo>
                      <a:pt x="2410" y="12846"/>
                      <a:pt x="2351" y="13074"/>
                      <a:pt x="2460" y="13134"/>
                    </a:cubicBezTo>
                    <a:cubicBezTo>
                      <a:pt x="2477" y="13145"/>
                      <a:pt x="2491" y="13150"/>
                      <a:pt x="2502" y="13150"/>
                    </a:cubicBezTo>
                    <a:cubicBezTo>
                      <a:pt x="2560" y="13150"/>
                      <a:pt x="2539" y="13015"/>
                      <a:pt x="2539" y="12965"/>
                    </a:cubicBezTo>
                    <a:cubicBezTo>
                      <a:pt x="2539" y="12926"/>
                      <a:pt x="2589" y="12837"/>
                      <a:pt x="2648" y="12777"/>
                    </a:cubicBezTo>
                    <a:lnTo>
                      <a:pt x="2708" y="12777"/>
                    </a:lnTo>
                    <a:lnTo>
                      <a:pt x="2827" y="12757"/>
                    </a:lnTo>
                    <a:lnTo>
                      <a:pt x="2827" y="12757"/>
                    </a:lnTo>
                    <a:cubicBezTo>
                      <a:pt x="2817" y="12767"/>
                      <a:pt x="2817" y="12777"/>
                      <a:pt x="2817" y="12777"/>
                    </a:cubicBezTo>
                    <a:cubicBezTo>
                      <a:pt x="2837" y="12777"/>
                      <a:pt x="2876" y="12767"/>
                      <a:pt x="2906" y="12747"/>
                    </a:cubicBezTo>
                    <a:lnTo>
                      <a:pt x="2946" y="12737"/>
                    </a:lnTo>
                    <a:cubicBezTo>
                      <a:pt x="2946" y="12737"/>
                      <a:pt x="3132" y="12590"/>
                      <a:pt x="3202" y="12590"/>
                    </a:cubicBezTo>
                    <a:cubicBezTo>
                      <a:pt x="3211" y="12590"/>
                      <a:pt x="3219" y="12593"/>
                      <a:pt x="3223" y="12599"/>
                    </a:cubicBezTo>
                    <a:cubicBezTo>
                      <a:pt x="3257" y="12649"/>
                      <a:pt x="3333" y="12792"/>
                      <a:pt x="3356" y="12792"/>
                    </a:cubicBezTo>
                    <a:cubicBezTo>
                      <a:pt x="3360" y="12792"/>
                      <a:pt x="3362" y="12788"/>
                      <a:pt x="3362" y="12777"/>
                    </a:cubicBezTo>
                    <a:cubicBezTo>
                      <a:pt x="3369" y="12736"/>
                      <a:pt x="3390" y="12680"/>
                      <a:pt x="3416" y="12680"/>
                    </a:cubicBezTo>
                    <a:cubicBezTo>
                      <a:pt x="3427" y="12680"/>
                      <a:pt x="3439" y="12690"/>
                      <a:pt x="3451" y="12718"/>
                    </a:cubicBezTo>
                    <a:cubicBezTo>
                      <a:pt x="3481" y="12817"/>
                      <a:pt x="3551" y="12896"/>
                      <a:pt x="3640" y="12906"/>
                    </a:cubicBezTo>
                    <a:cubicBezTo>
                      <a:pt x="3643" y="12906"/>
                      <a:pt x="3646" y="12906"/>
                      <a:pt x="3648" y="12906"/>
                    </a:cubicBezTo>
                    <a:cubicBezTo>
                      <a:pt x="3720" y="12906"/>
                      <a:pt x="3601" y="12775"/>
                      <a:pt x="3640" y="12708"/>
                    </a:cubicBezTo>
                    <a:cubicBezTo>
                      <a:pt x="3657" y="12677"/>
                      <a:pt x="3692" y="12675"/>
                      <a:pt x="3723" y="12675"/>
                    </a:cubicBezTo>
                    <a:cubicBezTo>
                      <a:pt x="3728" y="12675"/>
                      <a:pt x="3732" y="12675"/>
                      <a:pt x="3736" y="12675"/>
                    </a:cubicBezTo>
                    <a:cubicBezTo>
                      <a:pt x="3771" y="12675"/>
                      <a:pt x="3798" y="12673"/>
                      <a:pt x="3788" y="12628"/>
                    </a:cubicBezTo>
                    <a:cubicBezTo>
                      <a:pt x="3769" y="12529"/>
                      <a:pt x="3858" y="12489"/>
                      <a:pt x="3917" y="12480"/>
                    </a:cubicBezTo>
                    <a:cubicBezTo>
                      <a:pt x="3987" y="12470"/>
                      <a:pt x="3888" y="12410"/>
                      <a:pt x="3798" y="12390"/>
                    </a:cubicBezTo>
                    <a:cubicBezTo>
                      <a:pt x="3777" y="12386"/>
                      <a:pt x="3759" y="12384"/>
                      <a:pt x="3743" y="12384"/>
                    </a:cubicBezTo>
                    <a:cubicBezTo>
                      <a:pt x="3692" y="12384"/>
                      <a:pt x="3660" y="12403"/>
                      <a:pt x="3600" y="12410"/>
                    </a:cubicBezTo>
                    <a:cubicBezTo>
                      <a:pt x="3558" y="12410"/>
                      <a:pt x="3528" y="12424"/>
                      <a:pt x="3508" y="12424"/>
                    </a:cubicBezTo>
                    <a:cubicBezTo>
                      <a:pt x="3490" y="12424"/>
                      <a:pt x="3481" y="12413"/>
                      <a:pt x="3481" y="12371"/>
                    </a:cubicBezTo>
                    <a:cubicBezTo>
                      <a:pt x="3481" y="12295"/>
                      <a:pt x="3428" y="12211"/>
                      <a:pt x="3380" y="12211"/>
                    </a:cubicBezTo>
                    <a:cubicBezTo>
                      <a:pt x="3377" y="12211"/>
                      <a:pt x="3375" y="12211"/>
                      <a:pt x="3372" y="12212"/>
                    </a:cubicBezTo>
                    <a:cubicBezTo>
                      <a:pt x="3322" y="12212"/>
                      <a:pt x="3303" y="12271"/>
                      <a:pt x="3243" y="12281"/>
                    </a:cubicBezTo>
                    <a:lnTo>
                      <a:pt x="3194" y="12281"/>
                    </a:lnTo>
                    <a:cubicBezTo>
                      <a:pt x="3194" y="12271"/>
                      <a:pt x="3194" y="12271"/>
                      <a:pt x="3203" y="12261"/>
                    </a:cubicBezTo>
                    <a:cubicBezTo>
                      <a:pt x="3233" y="12222"/>
                      <a:pt x="3243" y="12222"/>
                      <a:pt x="3263" y="12192"/>
                    </a:cubicBezTo>
                    <a:cubicBezTo>
                      <a:pt x="3283" y="12182"/>
                      <a:pt x="3273" y="12142"/>
                      <a:pt x="3253" y="12133"/>
                    </a:cubicBezTo>
                    <a:lnTo>
                      <a:pt x="3233" y="12133"/>
                    </a:lnTo>
                    <a:cubicBezTo>
                      <a:pt x="3233" y="12133"/>
                      <a:pt x="3223" y="12133"/>
                      <a:pt x="3223" y="12123"/>
                    </a:cubicBezTo>
                    <a:cubicBezTo>
                      <a:pt x="3203" y="12113"/>
                      <a:pt x="3184" y="12083"/>
                      <a:pt x="3164" y="12063"/>
                    </a:cubicBezTo>
                    <a:cubicBezTo>
                      <a:pt x="3144" y="12043"/>
                      <a:pt x="3134" y="12014"/>
                      <a:pt x="3144" y="12004"/>
                    </a:cubicBezTo>
                    <a:cubicBezTo>
                      <a:pt x="3154" y="12004"/>
                      <a:pt x="3154" y="11994"/>
                      <a:pt x="3164" y="11994"/>
                    </a:cubicBezTo>
                    <a:cubicBezTo>
                      <a:pt x="3190" y="11987"/>
                      <a:pt x="3222" y="11984"/>
                      <a:pt x="3253" y="11984"/>
                    </a:cubicBezTo>
                    <a:cubicBezTo>
                      <a:pt x="3316" y="11984"/>
                      <a:pt x="3375" y="11997"/>
                      <a:pt x="3382" y="12023"/>
                    </a:cubicBezTo>
                    <a:cubicBezTo>
                      <a:pt x="3390" y="12055"/>
                      <a:pt x="3460" y="12117"/>
                      <a:pt x="3503" y="12117"/>
                    </a:cubicBezTo>
                    <a:cubicBezTo>
                      <a:pt x="3515" y="12117"/>
                      <a:pt x="3524" y="12113"/>
                      <a:pt x="3531" y="12103"/>
                    </a:cubicBezTo>
                    <a:cubicBezTo>
                      <a:pt x="3535" y="12097"/>
                      <a:pt x="3540" y="12095"/>
                      <a:pt x="3545" y="12095"/>
                    </a:cubicBezTo>
                    <a:cubicBezTo>
                      <a:pt x="3576" y="12095"/>
                      <a:pt x="3620" y="12186"/>
                      <a:pt x="3620" y="12212"/>
                    </a:cubicBezTo>
                    <a:cubicBezTo>
                      <a:pt x="3620" y="12237"/>
                      <a:pt x="3613" y="12307"/>
                      <a:pt x="3642" y="12307"/>
                    </a:cubicBezTo>
                    <a:cubicBezTo>
                      <a:pt x="3647" y="12307"/>
                      <a:pt x="3653" y="12305"/>
                      <a:pt x="3660" y="12301"/>
                    </a:cubicBezTo>
                    <a:cubicBezTo>
                      <a:pt x="3699" y="12261"/>
                      <a:pt x="3679" y="12152"/>
                      <a:pt x="3660" y="12123"/>
                    </a:cubicBezTo>
                    <a:cubicBezTo>
                      <a:pt x="3640" y="12103"/>
                      <a:pt x="3600" y="12063"/>
                      <a:pt x="3610" y="12033"/>
                    </a:cubicBezTo>
                    <a:cubicBezTo>
                      <a:pt x="3619" y="12019"/>
                      <a:pt x="3629" y="12007"/>
                      <a:pt x="3642" y="12007"/>
                    </a:cubicBezTo>
                    <a:cubicBezTo>
                      <a:pt x="3656" y="12007"/>
                      <a:pt x="3673" y="12022"/>
                      <a:pt x="3699" y="12063"/>
                    </a:cubicBezTo>
                    <a:cubicBezTo>
                      <a:pt x="3755" y="12128"/>
                      <a:pt x="3785" y="12193"/>
                      <a:pt x="3804" y="12193"/>
                    </a:cubicBezTo>
                    <a:cubicBezTo>
                      <a:pt x="3806" y="12193"/>
                      <a:pt x="3807" y="12193"/>
                      <a:pt x="3808" y="12192"/>
                    </a:cubicBezTo>
                    <a:cubicBezTo>
                      <a:pt x="3838" y="12182"/>
                      <a:pt x="3878" y="12113"/>
                      <a:pt x="3848" y="12083"/>
                    </a:cubicBezTo>
                    <a:cubicBezTo>
                      <a:pt x="3818" y="12063"/>
                      <a:pt x="3739" y="11964"/>
                      <a:pt x="3729" y="11934"/>
                    </a:cubicBezTo>
                    <a:cubicBezTo>
                      <a:pt x="3721" y="11918"/>
                      <a:pt x="3700" y="11902"/>
                      <a:pt x="3665" y="11902"/>
                    </a:cubicBezTo>
                    <a:cubicBezTo>
                      <a:pt x="3657" y="11902"/>
                      <a:pt x="3649" y="11903"/>
                      <a:pt x="3640" y="11904"/>
                    </a:cubicBezTo>
                    <a:cubicBezTo>
                      <a:pt x="3604" y="11911"/>
                      <a:pt x="3582" y="11920"/>
                      <a:pt x="3569" y="11920"/>
                    </a:cubicBezTo>
                    <a:cubicBezTo>
                      <a:pt x="3560" y="11920"/>
                      <a:pt x="3554" y="11916"/>
                      <a:pt x="3551" y="11904"/>
                    </a:cubicBezTo>
                    <a:cubicBezTo>
                      <a:pt x="3541" y="11875"/>
                      <a:pt x="3600" y="11815"/>
                      <a:pt x="3551" y="11805"/>
                    </a:cubicBezTo>
                    <a:cubicBezTo>
                      <a:pt x="3518" y="11792"/>
                      <a:pt x="3499" y="11767"/>
                      <a:pt x="3481" y="11767"/>
                    </a:cubicBezTo>
                    <a:cubicBezTo>
                      <a:pt x="3471" y="11767"/>
                      <a:pt x="3462" y="11775"/>
                      <a:pt x="3451" y="11795"/>
                    </a:cubicBezTo>
                    <a:cubicBezTo>
                      <a:pt x="3433" y="11832"/>
                      <a:pt x="3422" y="11858"/>
                      <a:pt x="3407" y="11858"/>
                    </a:cubicBezTo>
                    <a:cubicBezTo>
                      <a:pt x="3398" y="11858"/>
                      <a:pt x="3387" y="11848"/>
                      <a:pt x="3372" y="11825"/>
                    </a:cubicBezTo>
                    <a:cubicBezTo>
                      <a:pt x="3322" y="11776"/>
                      <a:pt x="3313" y="11795"/>
                      <a:pt x="3293" y="11776"/>
                    </a:cubicBezTo>
                    <a:cubicBezTo>
                      <a:pt x="3273" y="11756"/>
                      <a:pt x="3382" y="11726"/>
                      <a:pt x="3313" y="11686"/>
                    </a:cubicBezTo>
                    <a:cubicBezTo>
                      <a:pt x="3281" y="11673"/>
                      <a:pt x="3262" y="11668"/>
                      <a:pt x="3245" y="11668"/>
                    </a:cubicBezTo>
                    <a:cubicBezTo>
                      <a:pt x="3224" y="11668"/>
                      <a:pt x="3206" y="11675"/>
                      <a:pt x="3174" y="11686"/>
                    </a:cubicBezTo>
                    <a:lnTo>
                      <a:pt x="3124" y="11686"/>
                    </a:lnTo>
                    <a:cubicBezTo>
                      <a:pt x="3114" y="11688"/>
                      <a:pt x="3105" y="11689"/>
                      <a:pt x="3096" y="11689"/>
                    </a:cubicBezTo>
                    <a:cubicBezTo>
                      <a:pt x="3060" y="11689"/>
                      <a:pt x="3035" y="11676"/>
                      <a:pt x="3035" y="11676"/>
                    </a:cubicBezTo>
                    <a:cubicBezTo>
                      <a:pt x="3035" y="11676"/>
                      <a:pt x="3005" y="11637"/>
                      <a:pt x="2975" y="11597"/>
                    </a:cubicBezTo>
                    <a:cubicBezTo>
                      <a:pt x="2960" y="11566"/>
                      <a:pt x="2950" y="11541"/>
                      <a:pt x="2971" y="11541"/>
                    </a:cubicBezTo>
                    <a:cubicBezTo>
                      <a:pt x="2976" y="11541"/>
                      <a:pt x="2984" y="11543"/>
                      <a:pt x="2995" y="11548"/>
                    </a:cubicBezTo>
                    <a:cubicBezTo>
                      <a:pt x="3005" y="11548"/>
                      <a:pt x="3015" y="11548"/>
                      <a:pt x="3025" y="11557"/>
                    </a:cubicBezTo>
                    <a:cubicBezTo>
                      <a:pt x="3035" y="11557"/>
                      <a:pt x="3055" y="11567"/>
                      <a:pt x="3065" y="11567"/>
                    </a:cubicBezTo>
                    <a:cubicBezTo>
                      <a:pt x="3094" y="11587"/>
                      <a:pt x="3094" y="11597"/>
                      <a:pt x="3134" y="11607"/>
                    </a:cubicBezTo>
                    <a:cubicBezTo>
                      <a:pt x="3154" y="11610"/>
                      <a:pt x="3172" y="11614"/>
                      <a:pt x="3184" y="11614"/>
                    </a:cubicBezTo>
                    <a:cubicBezTo>
                      <a:pt x="3209" y="11614"/>
                      <a:pt x="3213" y="11600"/>
                      <a:pt x="3174" y="11548"/>
                    </a:cubicBezTo>
                    <a:cubicBezTo>
                      <a:pt x="3154" y="11528"/>
                      <a:pt x="3134" y="11518"/>
                      <a:pt x="3114" y="11498"/>
                    </a:cubicBezTo>
                    <a:cubicBezTo>
                      <a:pt x="3104" y="11498"/>
                      <a:pt x="3094" y="11488"/>
                      <a:pt x="3094" y="11478"/>
                    </a:cubicBezTo>
                    <a:cubicBezTo>
                      <a:pt x="3065" y="11458"/>
                      <a:pt x="3055" y="11448"/>
                      <a:pt x="3114" y="11448"/>
                    </a:cubicBezTo>
                    <a:lnTo>
                      <a:pt x="3154" y="11448"/>
                    </a:lnTo>
                    <a:cubicBezTo>
                      <a:pt x="3182" y="11444"/>
                      <a:pt x="3195" y="11435"/>
                      <a:pt x="3204" y="11435"/>
                    </a:cubicBezTo>
                    <a:cubicBezTo>
                      <a:pt x="3215" y="11435"/>
                      <a:pt x="3222" y="11446"/>
                      <a:pt x="3243" y="11488"/>
                    </a:cubicBezTo>
                    <a:cubicBezTo>
                      <a:pt x="3271" y="11551"/>
                      <a:pt x="3309" y="11614"/>
                      <a:pt x="3322" y="11614"/>
                    </a:cubicBezTo>
                    <a:cubicBezTo>
                      <a:pt x="3327" y="11614"/>
                      <a:pt x="3328" y="11603"/>
                      <a:pt x="3322" y="11577"/>
                    </a:cubicBezTo>
                    <a:cubicBezTo>
                      <a:pt x="3303" y="11498"/>
                      <a:pt x="3293" y="11518"/>
                      <a:pt x="3293" y="11458"/>
                    </a:cubicBezTo>
                    <a:cubicBezTo>
                      <a:pt x="3293" y="11416"/>
                      <a:pt x="3264" y="11331"/>
                      <a:pt x="3292" y="11331"/>
                    </a:cubicBezTo>
                    <a:cubicBezTo>
                      <a:pt x="3297" y="11331"/>
                      <a:pt x="3304" y="11333"/>
                      <a:pt x="3313" y="11339"/>
                    </a:cubicBezTo>
                    <a:cubicBezTo>
                      <a:pt x="3382" y="11379"/>
                      <a:pt x="3412" y="11399"/>
                      <a:pt x="3422" y="11448"/>
                    </a:cubicBezTo>
                    <a:cubicBezTo>
                      <a:pt x="3430" y="11497"/>
                      <a:pt x="3464" y="11584"/>
                      <a:pt x="3492" y="11584"/>
                    </a:cubicBezTo>
                    <a:cubicBezTo>
                      <a:pt x="3499" y="11584"/>
                      <a:pt x="3505" y="11579"/>
                      <a:pt x="3511" y="11567"/>
                    </a:cubicBezTo>
                    <a:cubicBezTo>
                      <a:pt x="3541" y="11518"/>
                      <a:pt x="3551" y="11528"/>
                      <a:pt x="3511" y="11429"/>
                    </a:cubicBezTo>
                    <a:cubicBezTo>
                      <a:pt x="3481" y="11329"/>
                      <a:pt x="3441" y="11310"/>
                      <a:pt x="3481" y="11300"/>
                    </a:cubicBezTo>
                    <a:cubicBezTo>
                      <a:pt x="3487" y="11298"/>
                      <a:pt x="3493" y="11298"/>
                      <a:pt x="3499" y="11298"/>
                    </a:cubicBezTo>
                    <a:cubicBezTo>
                      <a:pt x="3538" y="11298"/>
                      <a:pt x="3563" y="11327"/>
                      <a:pt x="3580" y="11379"/>
                    </a:cubicBezTo>
                    <a:cubicBezTo>
                      <a:pt x="3610" y="11438"/>
                      <a:pt x="3620" y="11458"/>
                      <a:pt x="3660" y="11518"/>
                    </a:cubicBezTo>
                    <a:cubicBezTo>
                      <a:pt x="3687" y="11552"/>
                      <a:pt x="3719" y="11605"/>
                      <a:pt x="3736" y="11605"/>
                    </a:cubicBezTo>
                    <a:cubicBezTo>
                      <a:pt x="3744" y="11605"/>
                      <a:pt x="3749" y="11595"/>
                      <a:pt x="3749" y="11567"/>
                    </a:cubicBezTo>
                    <a:cubicBezTo>
                      <a:pt x="3749" y="11478"/>
                      <a:pt x="3640" y="11458"/>
                      <a:pt x="3699" y="11419"/>
                    </a:cubicBezTo>
                    <a:cubicBezTo>
                      <a:pt x="3715" y="11408"/>
                      <a:pt x="3731" y="11405"/>
                      <a:pt x="3747" y="11405"/>
                    </a:cubicBezTo>
                    <a:cubicBezTo>
                      <a:pt x="3770" y="11405"/>
                      <a:pt x="3792" y="11412"/>
                      <a:pt x="3807" y="11412"/>
                    </a:cubicBezTo>
                    <a:cubicBezTo>
                      <a:pt x="3823" y="11412"/>
                      <a:pt x="3832" y="11405"/>
                      <a:pt x="3828" y="11379"/>
                    </a:cubicBezTo>
                    <a:cubicBezTo>
                      <a:pt x="3818" y="11319"/>
                      <a:pt x="3848" y="11290"/>
                      <a:pt x="3759" y="11290"/>
                    </a:cubicBezTo>
                    <a:cubicBezTo>
                      <a:pt x="3706" y="11290"/>
                      <a:pt x="3657" y="11316"/>
                      <a:pt x="3637" y="11316"/>
                    </a:cubicBezTo>
                    <a:cubicBezTo>
                      <a:pt x="3627" y="11316"/>
                      <a:pt x="3623" y="11310"/>
                      <a:pt x="3630" y="11290"/>
                    </a:cubicBezTo>
                    <a:cubicBezTo>
                      <a:pt x="3640" y="11220"/>
                      <a:pt x="3689" y="11201"/>
                      <a:pt x="3709" y="11191"/>
                    </a:cubicBezTo>
                    <a:cubicBezTo>
                      <a:pt x="3729" y="11191"/>
                      <a:pt x="3699" y="11131"/>
                      <a:pt x="3699" y="11131"/>
                    </a:cubicBezTo>
                    <a:cubicBezTo>
                      <a:pt x="3699" y="11131"/>
                      <a:pt x="3511" y="11121"/>
                      <a:pt x="3481" y="11072"/>
                    </a:cubicBezTo>
                    <a:cubicBezTo>
                      <a:pt x="3461" y="11032"/>
                      <a:pt x="3501" y="10982"/>
                      <a:pt x="3481" y="10972"/>
                    </a:cubicBezTo>
                    <a:cubicBezTo>
                      <a:pt x="3481" y="10972"/>
                      <a:pt x="3491" y="10963"/>
                      <a:pt x="3491" y="10963"/>
                    </a:cubicBezTo>
                    <a:cubicBezTo>
                      <a:pt x="3491" y="10923"/>
                      <a:pt x="3481" y="10844"/>
                      <a:pt x="3432" y="10844"/>
                    </a:cubicBezTo>
                    <a:cubicBezTo>
                      <a:pt x="3432" y="10824"/>
                      <a:pt x="3432" y="10794"/>
                      <a:pt x="3412" y="10764"/>
                    </a:cubicBezTo>
                    <a:cubicBezTo>
                      <a:pt x="3392" y="10715"/>
                      <a:pt x="3362" y="10675"/>
                      <a:pt x="3342" y="10645"/>
                    </a:cubicBezTo>
                    <a:cubicBezTo>
                      <a:pt x="3329" y="10619"/>
                      <a:pt x="3320" y="10606"/>
                      <a:pt x="3331" y="10606"/>
                    </a:cubicBezTo>
                    <a:cubicBezTo>
                      <a:pt x="3336" y="10606"/>
                      <a:pt x="3346" y="10609"/>
                      <a:pt x="3362" y="10615"/>
                    </a:cubicBezTo>
                    <a:cubicBezTo>
                      <a:pt x="3372" y="10625"/>
                      <a:pt x="3382" y="10635"/>
                      <a:pt x="3392" y="10635"/>
                    </a:cubicBezTo>
                    <a:cubicBezTo>
                      <a:pt x="3441" y="10665"/>
                      <a:pt x="3432" y="10665"/>
                      <a:pt x="3471" y="10725"/>
                    </a:cubicBezTo>
                    <a:cubicBezTo>
                      <a:pt x="3500" y="10774"/>
                      <a:pt x="3574" y="10886"/>
                      <a:pt x="3596" y="10886"/>
                    </a:cubicBezTo>
                    <a:cubicBezTo>
                      <a:pt x="3604" y="10886"/>
                      <a:pt x="3604" y="10868"/>
                      <a:pt x="3590" y="10824"/>
                    </a:cubicBezTo>
                    <a:cubicBezTo>
                      <a:pt x="3551" y="10665"/>
                      <a:pt x="3531" y="10705"/>
                      <a:pt x="3491" y="10606"/>
                    </a:cubicBezTo>
                    <a:cubicBezTo>
                      <a:pt x="3461" y="10497"/>
                      <a:pt x="3461" y="10397"/>
                      <a:pt x="3412" y="10387"/>
                    </a:cubicBezTo>
                    <a:cubicBezTo>
                      <a:pt x="3406" y="10385"/>
                      <a:pt x="3399" y="10383"/>
                      <a:pt x="3392" y="10383"/>
                    </a:cubicBezTo>
                    <a:cubicBezTo>
                      <a:pt x="3375" y="10383"/>
                      <a:pt x="3356" y="10390"/>
                      <a:pt x="3342" y="10397"/>
                    </a:cubicBezTo>
                    <a:cubicBezTo>
                      <a:pt x="3313" y="10397"/>
                      <a:pt x="3293" y="10407"/>
                      <a:pt x="3283" y="10407"/>
                    </a:cubicBezTo>
                    <a:cubicBezTo>
                      <a:pt x="3273" y="10407"/>
                      <a:pt x="3263" y="10397"/>
                      <a:pt x="3253" y="10378"/>
                    </a:cubicBezTo>
                    <a:cubicBezTo>
                      <a:pt x="3244" y="10352"/>
                      <a:pt x="3236" y="10326"/>
                      <a:pt x="3259" y="10326"/>
                    </a:cubicBezTo>
                    <a:cubicBezTo>
                      <a:pt x="3263" y="10326"/>
                      <a:pt x="3268" y="10327"/>
                      <a:pt x="3273" y="10328"/>
                    </a:cubicBezTo>
                    <a:cubicBezTo>
                      <a:pt x="3303" y="10338"/>
                      <a:pt x="3322" y="10348"/>
                      <a:pt x="3342" y="10348"/>
                    </a:cubicBezTo>
                    <a:cubicBezTo>
                      <a:pt x="3351" y="10350"/>
                      <a:pt x="3357" y="10351"/>
                      <a:pt x="3363" y="10351"/>
                    </a:cubicBezTo>
                    <a:cubicBezTo>
                      <a:pt x="3383" y="10351"/>
                      <a:pt x="3380" y="10333"/>
                      <a:pt x="3332" y="10278"/>
                    </a:cubicBezTo>
                    <a:cubicBezTo>
                      <a:pt x="3332" y="10268"/>
                      <a:pt x="3322" y="10268"/>
                      <a:pt x="3322" y="10268"/>
                    </a:cubicBezTo>
                    <a:cubicBezTo>
                      <a:pt x="3303" y="10249"/>
                      <a:pt x="3283" y="10229"/>
                      <a:pt x="3273" y="10209"/>
                    </a:cubicBezTo>
                    <a:cubicBezTo>
                      <a:pt x="3263" y="10209"/>
                      <a:pt x="3263" y="10199"/>
                      <a:pt x="3253" y="10199"/>
                    </a:cubicBezTo>
                    <a:cubicBezTo>
                      <a:pt x="3263" y="10179"/>
                      <a:pt x="3263" y="10169"/>
                      <a:pt x="3263" y="10159"/>
                    </a:cubicBezTo>
                    <a:cubicBezTo>
                      <a:pt x="3273" y="10169"/>
                      <a:pt x="3283" y="10169"/>
                      <a:pt x="3293" y="10179"/>
                    </a:cubicBezTo>
                    <a:cubicBezTo>
                      <a:pt x="3342" y="10219"/>
                      <a:pt x="3402" y="10288"/>
                      <a:pt x="3422" y="10298"/>
                    </a:cubicBezTo>
                    <a:cubicBezTo>
                      <a:pt x="3428" y="10302"/>
                      <a:pt x="3441" y="10307"/>
                      <a:pt x="3452" y="10307"/>
                    </a:cubicBezTo>
                    <a:cubicBezTo>
                      <a:pt x="3472" y="10307"/>
                      <a:pt x="3483" y="10287"/>
                      <a:pt x="3432" y="10189"/>
                    </a:cubicBezTo>
                    <a:cubicBezTo>
                      <a:pt x="3412" y="10149"/>
                      <a:pt x="3392" y="10120"/>
                      <a:pt x="3382" y="10100"/>
                    </a:cubicBezTo>
                    <a:cubicBezTo>
                      <a:pt x="3352" y="10030"/>
                      <a:pt x="3362" y="10021"/>
                      <a:pt x="3332" y="9981"/>
                    </a:cubicBezTo>
                    <a:cubicBezTo>
                      <a:pt x="3332" y="9971"/>
                      <a:pt x="3322" y="9951"/>
                      <a:pt x="3322" y="9941"/>
                    </a:cubicBezTo>
                    <a:cubicBezTo>
                      <a:pt x="3306" y="9901"/>
                      <a:pt x="3297" y="9867"/>
                      <a:pt x="3272" y="9867"/>
                    </a:cubicBezTo>
                    <a:cubicBezTo>
                      <a:pt x="3266" y="9867"/>
                      <a:pt x="3260" y="9868"/>
                      <a:pt x="3253" y="9872"/>
                    </a:cubicBezTo>
                    <a:cubicBezTo>
                      <a:pt x="3233" y="9852"/>
                      <a:pt x="3194" y="9872"/>
                      <a:pt x="3213" y="9812"/>
                    </a:cubicBezTo>
                    <a:cubicBezTo>
                      <a:pt x="3223" y="9753"/>
                      <a:pt x="3243" y="9703"/>
                      <a:pt x="3263" y="9683"/>
                    </a:cubicBezTo>
                    <a:cubicBezTo>
                      <a:pt x="3313" y="9753"/>
                      <a:pt x="3352" y="9773"/>
                      <a:pt x="3422" y="9832"/>
                    </a:cubicBezTo>
                    <a:cubicBezTo>
                      <a:pt x="3463" y="9864"/>
                      <a:pt x="3515" y="9880"/>
                      <a:pt x="3546" y="9880"/>
                    </a:cubicBezTo>
                    <a:cubicBezTo>
                      <a:pt x="3582" y="9880"/>
                      <a:pt x="3590" y="9859"/>
                      <a:pt x="3521" y="9822"/>
                    </a:cubicBezTo>
                    <a:cubicBezTo>
                      <a:pt x="3422" y="9763"/>
                      <a:pt x="3382" y="9723"/>
                      <a:pt x="3362" y="9693"/>
                    </a:cubicBezTo>
                    <a:cubicBezTo>
                      <a:pt x="3362" y="9693"/>
                      <a:pt x="3362" y="9693"/>
                      <a:pt x="3362" y="9683"/>
                    </a:cubicBezTo>
                    <a:cubicBezTo>
                      <a:pt x="3352" y="9674"/>
                      <a:pt x="3352" y="9674"/>
                      <a:pt x="3352" y="9664"/>
                    </a:cubicBezTo>
                    <a:cubicBezTo>
                      <a:pt x="3352" y="9644"/>
                      <a:pt x="3342" y="9594"/>
                      <a:pt x="3382" y="9574"/>
                    </a:cubicBezTo>
                    <a:cubicBezTo>
                      <a:pt x="3451" y="9614"/>
                      <a:pt x="3471" y="9644"/>
                      <a:pt x="3461" y="9683"/>
                    </a:cubicBezTo>
                    <a:cubicBezTo>
                      <a:pt x="3450" y="9718"/>
                      <a:pt x="3488" y="9759"/>
                      <a:pt x="3518" y="9759"/>
                    </a:cubicBezTo>
                    <a:cubicBezTo>
                      <a:pt x="3541" y="9759"/>
                      <a:pt x="3559" y="9737"/>
                      <a:pt x="3551" y="9674"/>
                    </a:cubicBezTo>
                    <a:cubicBezTo>
                      <a:pt x="3551" y="9644"/>
                      <a:pt x="3551" y="9624"/>
                      <a:pt x="3551" y="9604"/>
                    </a:cubicBezTo>
                    <a:cubicBezTo>
                      <a:pt x="3590" y="9604"/>
                      <a:pt x="3600" y="9584"/>
                      <a:pt x="3560" y="9545"/>
                    </a:cubicBezTo>
                    <a:cubicBezTo>
                      <a:pt x="3560" y="9535"/>
                      <a:pt x="3551" y="9535"/>
                      <a:pt x="3541" y="9525"/>
                    </a:cubicBezTo>
                    <a:cubicBezTo>
                      <a:pt x="3541" y="9471"/>
                      <a:pt x="3533" y="9434"/>
                      <a:pt x="3495" y="9434"/>
                    </a:cubicBezTo>
                    <a:cubicBezTo>
                      <a:pt x="3491" y="9434"/>
                      <a:pt x="3486" y="9435"/>
                      <a:pt x="3481" y="9436"/>
                    </a:cubicBezTo>
                    <a:cubicBezTo>
                      <a:pt x="3392" y="9436"/>
                      <a:pt x="3422" y="9416"/>
                      <a:pt x="3382" y="9356"/>
                    </a:cubicBezTo>
                    <a:cubicBezTo>
                      <a:pt x="3342" y="9297"/>
                      <a:pt x="3263" y="9336"/>
                      <a:pt x="3273" y="9307"/>
                    </a:cubicBezTo>
                    <a:cubicBezTo>
                      <a:pt x="3253" y="9307"/>
                      <a:pt x="3253" y="9366"/>
                      <a:pt x="3263" y="9396"/>
                    </a:cubicBezTo>
                    <a:cubicBezTo>
                      <a:pt x="3265" y="9403"/>
                      <a:pt x="3270" y="9405"/>
                      <a:pt x="3276" y="9405"/>
                    </a:cubicBezTo>
                    <a:cubicBezTo>
                      <a:pt x="3299" y="9405"/>
                      <a:pt x="3341" y="9374"/>
                      <a:pt x="3372" y="9366"/>
                    </a:cubicBezTo>
                    <a:lnTo>
                      <a:pt x="3382" y="9366"/>
                    </a:lnTo>
                    <a:cubicBezTo>
                      <a:pt x="3362" y="9396"/>
                      <a:pt x="3332" y="9416"/>
                      <a:pt x="3313" y="9416"/>
                    </a:cubicBezTo>
                    <a:cubicBezTo>
                      <a:pt x="3262" y="9416"/>
                      <a:pt x="3160" y="9372"/>
                      <a:pt x="3057" y="9372"/>
                    </a:cubicBezTo>
                    <a:cubicBezTo>
                      <a:pt x="3039" y="9372"/>
                      <a:pt x="3022" y="9373"/>
                      <a:pt x="3005" y="9376"/>
                    </a:cubicBezTo>
                    <a:cubicBezTo>
                      <a:pt x="3005" y="9376"/>
                      <a:pt x="2995" y="9386"/>
                      <a:pt x="2995" y="9386"/>
                    </a:cubicBezTo>
                    <a:lnTo>
                      <a:pt x="2985" y="9386"/>
                    </a:lnTo>
                    <a:cubicBezTo>
                      <a:pt x="2926" y="9376"/>
                      <a:pt x="2847" y="9346"/>
                      <a:pt x="2906" y="9297"/>
                    </a:cubicBezTo>
                    <a:cubicBezTo>
                      <a:pt x="2936" y="9277"/>
                      <a:pt x="2966" y="9237"/>
                      <a:pt x="2985" y="9198"/>
                    </a:cubicBezTo>
                    <a:lnTo>
                      <a:pt x="2995" y="9198"/>
                    </a:lnTo>
                    <a:cubicBezTo>
                      <a:pt x="3015" y="9188"/>
                      <a:pt x="3055" y="9158"/>
                      <a:pt x="3104" y="9118"/>
                    </a:cubicBezTo>
                    <a:cubicBezTo>
                      <a:pt x="3124" y="9158"/>
                      <a:pt x="3144" y="9178"/>
                      <a:pt x="3164" y="9198"/>
                    </a:cubicBezTo>
                    <a:cubicBezTo>
                      <a:pt x="3081" y="9281"/>
                      <a:pt x="3087" y="9305"/>
                      <a:pt x="3132" y="9305"/>
                    </a:cubicBezTo>
                    <a:cubicBezTo>
                      <a:pt x="3167" y="9305"/>
                      <a:pt x="3226" y="9290"/>
                      <a:pt x="3283" y="9277"/>
                    </a:cubicBezTo>
                    <a:lnTo>
                      <a:pt x="3293" y="9277"/>
                    </a:lnTo>
                    <a:cubicBezTo>
                      <a:pt x="3314" y="9249"/>
                      <a:pt x="3333" y="9240"/>
                      <a:pt x="3350" y="9240"/>
                    </a:cubicBezTo>
                    <a:cubicBezTo>
                      <a:pt x="3388" y="9240"/>
                      <a:pt x="3417" y="9287"/>
                      <a:pt x="3451" y="9287"/>
                    </a:cubicBezTo>
                    <a:cubicBezTo>
                      <a:pt x="3501" y="9287"/>
                      <a:pt x="3541" y="9168"/>
                      <a:pt x="3491" y="9128"/>
                    </a:cubicBezTo>
                    <a:cubicBezTo>
                      <a:pt x="3443" y="9104"/>
                      <a:pt x="3460" y="9073"/>
                      <a:pt x="3489" y="9073"/>
                    </a:cubicBezTo>
                    <a:cubicBezTo>
                      <a:pt x="3496" y="9073"/>
                      <a:pt x="3503" y="9075"/>
                      <a:pt x="3511" y="9079"/>
                    </a:cubicBezTo>
                    <a:cubicBezTo>
                      <a:pt x="3519" y="9081"/>
                      <a:pt x="3531" y="9083"/>
                      <a:pt x="3543" y="9083"/>
                    </a:cubicBezTo>
                    <a:cubicBezTo>
                      <a:pt x="3576" y="9083"/>
                      <a:pt x="3612" y="9069"/>
                      <a:pt x="3590" y="9019"/>
                    </a:cubicBezTo>
                    <a:cubicBezTo>
                      <a:pt x="3560" y="8940"/>
                      <a:pt x="3650" y="8910"/>
                      <a:pt x="3660" y="8900"/>
                    </a:cubicBezTo>
                    <a:cubicBezTo>
                      <a:pt x="3669" y="8880"/>
                      <a:pt x="3630" y="8821"/>
                      <a:pt x="3590" y="8821"/>
                    </a:cubicBezTo>
                    <a:cubicBezTo>
                      <a:pt x="3587" y="8822"/>
                      <a:pt x="3583" y="8822"/>
                      <a:pt x="3579" y="8822"/>
                    </a:cubicBezTo>
                    <a:cubicBezTo>
                      <a:pt x="3548" y="8822"/>
                      <a:pt x="3523" y="8790"/>
                      <a:pt x="3564" y="8790"/>
                    </a:cubicBezTo>
                    <a:cubicBezTo>
                      <a:pt x="3568" y="8790"/>
                      <a:pt x="3574" y="8790"/>
                      <a:pt x="3580" y="8791"/>
                    </a:cubicBezTo>
                    <a:cubicBezTo>
                      <a:pt x="3620" y="8797"/>
                      <a:pt x="3644" y="8815"/>
                      <a:pt x="3658" y="8815"/>
                    </a:cubicBezTo>
                    <a:cubicBezTo>
                      <a:pt x="3669" y="8815"/>
                      <a:pt x="3675" y="8805"/>
                      <a:pt x="3679" y="8771"/>
                    </a:cubicBezTo>
                    <a:cubicBezTo>
                      <a:pt x="3679" y="8682"/>
                      <a:pt x="3669" y="8692"/>
                      <a:pt x="3689" y="8632"/>
                    </a:cubicBezTo>
                    <a:cubicBezTo>
                      <a:pt x="3699" y="8613"/>
                      <a:pt x="3709" y="8563"/>
                      <a:pt x="3719" y="8504"/>
                    </a:cubicBezTo>
                    <a:cubicBezTo>
                      <a:pt x="3731" y="8448"/>
                      <a:pt x="3744" y="8401"/>
                      <a:pt x="3751" y="8401"/>
                    </a:cubicBezTo>
                    <a:cubicBezTo>
                      <a:pt x="3756" y="8401"/>
                      <a:pt x="3759" y="8419"/>
                      <a:pt x="3759" y="8464"/>
                    </a:cubicBezTo>
                    <a:lnTo>
                      <a:pt x="3759" y="8325"/>
                    </a:lnTo>
                    <a:cubicBezTo>
                      <a:pt x="3759" y="8275"/>
                      <a:pt x="3760" y="8256"/>
                      <a:pt x="3761" y="8256"/>
                    </a:cubicBezTo>
                    <a:cubicBezTo>
                      <a:pt x="3765" y="8256"/>
                      <a:pt x="3772" y="8349"/>
                      <a:pt x="3779" y="8424"/>
                    </a:cubicBezTo>
                    <a:cubicBezTo>
                      <a:pt x="3788" y="8474"/>
                      <a:pt x="3798" y="8513"/>
                      <a:pt x="3798" y="8523"/>
                    </a:cubicBezTo>
                    <a:cubicBezTo>
                      <a:pt x="3828" y="8583"/>
                      <a:pt x="3818" y="8682"/>
                      <a:pt x="3828" y="8761"/>
                    </a:cubicBezTo>
                    <a:cubicBezTo>
                      <a:pt x="3828" y="8781"/>
                      <a:pt x="3831" y="8788"/>
                      <a:pt x="3837" y="8788"/>
                    </a:cubicBezTo>
                    <a:cubicBezTo>
                      <a:pt x="3853" y="8788"/>
                      <a:pt x="3892" y="8719"/>
                      <a:pt x="3937" y="8712"/>
                    </a:cubicBezTo>
                    <a:cubicBezTo>
                      <a:pt x="3960" y="8705"/>
                      <a:pt x="3969" y="8702"/>
                      <a:pt x="3970" y="8702"/>
                    </a:cubicBezTo>
                    <a:lnTo>
                      <a:pt x="3970" y="8702"/>
                    </a:lnTo>
                    <a:cubicBezTo>
                      <a:pt x="3970" y="8702"/>
                      <a:pt x="3937" y="8715"/>
                      <a:pt x="3917" y="8742"/>
                    </a:cubicBezTo>
                    <a:cubicBezTo>
                      <a:pt x="3878" y="8801"/>
                      <a:pt x="3848" y="8920"/>
                      <a:pt x="3858" y="8940"/>
                    </a:cubicBezTo>
                    <a:cubicBezTo>
                      <a:pt x="3868" y="8960"/>
                      <a:pt x="3878" y="8930"/>
                      <a:pt x="3888" y="8979"/>
                    </a:cubicBezTo>
                    <a:cubicBezTo>
                      <a:pt x="3895" y="9018"/>
                      <a:pt x="3952" y="9045"/>
                      <a:pt x="3995" y="9045"/>
                    </a:cubicBezTo>
                    <a:cubicBezTo>
                      <a:pt x="4007" y="9045"/>
                      <a:pt x="4018" y="9043"/>
                      <a:pt x="4026" y="9039"/>
                    </a:cubicBezTo>
                    <a:cubicBezTo>
                      <a:pt x="4027" y="9039"/>
                      <a:pt x="4028" y="9038"/>
                      <a:pt x="4029" y="9038"/>
                    </a:cubicBezTo>
                    <a:cubicBezTo>
                      <a:pt x="4053" y="9038"/>
                      <a:pt x="4005" y="9179"/>
                      <a:pt x="3947" y="9208"/>
                    </a:cubicBezTo>
                    <a:cubicBezTo>
                      <a:pt x="3915" y="9233"/>
                      <a:pt x="3937" y="9280"/>
                      <a:pt x="3983" y="9280"/>
                    </a:cubicBezTo>
                    <a:cubicBezTo>
                      <a:pt x="4009" y="9280"/>
                      <a:pt x="4041" y="9266"/>
                      <a:pt x="4076" y="9227"/>
                    </a:cubicBezTo>
                    <a:cubicBezTo>
                      <a:pt x="4085" y="9218"/>
                      <a:pt x="4094" y="9214"/>
                      <a:pt x="4102" y="9214"/>
                    </a:cubicBezTo>
                    <a:cubicBezTo>
                      <a:pt x="4128" y="9214"/>
                      <a:pt x="4152" y="9259"/>
                      <a:pt x="4205" y="9327"/>
                    </a:cubicBezTo>
                    <a:cubicBezTo>
                      <a:pt x="4284" y="9406"/>
                      <a:pt x="4126" y="9356"/>
                      <a:pt x="4076" y="9426"/>
                    </a:cubicBezTo>
                    <a:cubicBezTo>
                      <a:pt x="4063" y="9445"/>
                      <a:pt x="4059" y="9452"/>
                      <a:pt x="4056" y="9452"/>
                    </a:cubicBezTo>
                    <a:cubicBezTo>
                      <a:pt x="4050" y="9452"/>
                      <a:pt x="4050" y="9422"/>
                      <a:pt x="3997" y="9416"/>
                    </a:cubicBezTo>
                    <a:cubicBezTo>
                      <a:pt x="3907" y="9416"/>
                      <a:pt x="3977" y="9525"/>
                      <a:pt x="3967" y="9674"/>
                    </a:cubicBezTo>
                    <a:cubicBezTo>
                      <a:pt x="3959" y="9737"/>
                      <a:pt x="3977" y="9759"/>
                      <a:pt x="3999" y="9759"/>
                    </a:cubicBezTo>
                    <a:cubicBezTo>
                      <a:pt x="4030" y="9759"/>
                      <a:pt x="4068" y="9718"/>
                      <a:pt x="4056" y="9683"/>
                    </a:cubicBezTo>
                    <a:cubicBezTo>
                      <a:pt x="4046" y="9624"/>
                      <a:pt x="4017" y="9644"/>
                      <a:pt x="4136" y="9584"/>
                    </a:cubicBezTo>
                    <a:cubicBezTo>
                      <a:pt x="4170" y="9567"/>
                      <a:pt x="4184" y="9560"/>
                      <a:pt x="4187" y="9560"/>
                    </a:cubicBezTo>
                    <a:cubicBezTo>
                      <a:pt x="4194" y="9560"/>
                      <a:pt x="4130" y="9604"/>
                      <a:pt x="4116" y="9654"/>
                    </a:cubicBezTo>
                    <a:cubicBezTo>
                      <a:pt x="4100" y="9708"/>
                      <a:pt x="4139" y="9768"/>
                      <a:pt x="4176" y="9768"/>
                    </a:cubicBezTo>
                    <a:cubicBezTo>
                      <a:pt x="4186" y="9768"/>
                      <a:pt x="4196" y="9764"/>
                      <a:pt x="4205" y="9753"/>
                    </a:cubicBezTo>
                    <a:cubicBezTo>
                      <a:pt x="4222" y="9732"/>
                      <a:pt x="4238" y="9722"/>
                      <a:pt x="4251" y="9722"/>
                    </a:cubicBezTo>
                    <a:cubicBezTo>
                      <a:pt x="4276" y="9722"/>
                      <a:pt x="4295" y="9755"/>
                      <a:pt x="4314" y="9812"/>
                    </a:cubicBezTo>
                    <a:cubicBezTo>
                      <a:pt x="4319" y="9831"/>
                      <a:pt x="4319" y="9838"/>
                      <a:pt x="4316" y="9838"/>
                    </a:cubicBezTo>
                    <a:cubicBezTo>
                      <a:pt x="4310" y="9838"/>
                      <a:pt x="4291" y="9807"/>
                      <a:pt x="4274" y="9807"/>
                    </a:cubicBezTo>
                    <a:cubicBezTo>
                      <a:pt x="4266" y="9807"/>
                      <a:pt x="4259" y="9813"/>
                      <a:pt x="4254" y="9832"/>
                    </a:cubicBezTo>
                    <a:cubicBezTo>
                      <a:pt x="4235" y="9878"/>
                      <a:pt x="4190" y="9902"/>
                      <a:pt x="4153" y="9902"/>
                    </a:cubicBezTo>
                    <a:cubicBezTo>
                      <a:pt x="4133" y="9902"/>
                      <a:pt x="4116" y="9895"/>
                      <a:pt x="4106" y="9882"/>
                    </a:cubicBezTo>
                    <a:cubicBezTo>
                      <a:pt x="4093" y="9873"/>
                      <a:pt x="4082" y="9868"/>
                      <a:pt x="4070" y="9868"/>
                    </a:cubicBezTo>
                    <a:cubicBezTo>
                      <a:pt x="4042" y="9868"/>
                      <a:pt x="4009" y="9890"/>
                      <a:pt x="3947" y="9931"/>
                    </a:cubicBezTo>
                    <a:cubicBezTo>
                      <a:pt x="3858" y="9991"/>
                      <a:pt x="3997" y="10040"/>
                      <a:pt x="4036" y="10080"/>
                    </a:cubicBezTo>
                    <a:cubicBezTo>
                      <a:pt x="4049" y="10092"/>
                      <a:pt x="4060" y="10095"/>
                      <a:pt x="4072" y="10095"/>
                    </a:cubicBezTo>
                    <a:cubicBezTo>
                      <a:pt x="4082" y="10095"/>
                      <a:pt x="4092" y="10093"/>
                      <a:pt x="4104" y="10093"/>
                    </a:cubicBezTo>
                    <a:cubicBezTo>
                      <a:pt x="4125" y="10093"/>
                      <a:pt x="4150" y="10099"/>
                      <a:pt x="4185" y="10130"/>
                    </a:cubicBezTo>
                    <a:cubicBezTo>
                      <a:pt x="4248" y="10177"/>
                      <a:pt x="4255" y="10231"/>
                      <a:pt x="4270" y="10231"/>
                    </a:cubicBezTo>
                    <a:cubicBezTo>
                      <a:pt x="4274" y="10231"/>
                      <a:pt x="4278" y="10227"/>
                      <a:pt x="4284" y="10219"/>
                    </a:cubicBezTo>
                    <a:cubicBezTo>
                      <a:pt x="4289" y="10214"/>
                      <a:pt x="4294" y="10212"/>
                      <a:pt x="4300" y="10212"/>
                    </a:cubicBezTo>
                    <a:cubicBezTo>
                      <a:pt x="4330" y="10212"/>
                      <a:pt x="4375" y="10274"/>
                      <a:pt x="4433" y="10358"/>
                    </a:cubicBezTo>
                    <a:cubicBezTo>
                      <a:pt x="4478" y="10419"/>
                      <a:pt x="4462" y="10443"/>
                      <a:pt x="4437" y="10443"/>
                    </a:cubicBezTo>
                    <a:cubicBezTo>
                      <a:pt x="4418" y="10443"/>
                      <a:pt x="4392" y="10429"/>
                      <a:pt x="4383" y="10407"/>
                    </a:cubicBezTo>
                    <a:cubicBezTo>
                      <a:pt x="4378" y="10395"/>
                      <a:pt x="4375" y="10390"/>
                      <a:pt x="4373" y="10390"/>
                    </a:cubicBezTo>
                    <a:cubicBezTo>
                      <a:pt x="4367" y="10390"/>
                      <a:pt x="4369" y="10435"/>
                      <a:pt x="4354" y="10457"/>
                    </a:cubicBezTo>
                    <a:cubicBezTo>
                      <a:pt x="4346" y="10468"/>
                      <a:pt x="4336" y="10477"/>
                      <a:pt x="4322" y="10477"/>
                    </a:cubicBezTo>
                    <a:cubicBezTo>
                      <a:pt x="4301" y="10477"/>
                      <a:pt x="4271" y="10455"/>
                      <a:pt x="4235" y="10387"/>
                    </a:cubicBezTo>
                    <a:cubicBezTo>
                      <a:pt x="4221" y="10360"/>
                      <a:pt x="4208" y="10349"/>
                      <a:pt x="4196" y="10349"/>
                    </a:cubicBezTo>
                    <a:cubicBezTo>
                      <a:pt x="4155" y="10349"/>
                      <a:pt x="4126" y="10467"/>
                      <a:pt x="4126" y="10467"/>
                    </a:cubicBezTo>
                    <a:cubicBezTo>
                      <a:pt x="4126" y="10467"/>
                      <a:pt x="4096" y="10536"/>
                      <a:pt x="4036" y="10586"/>
                    </a:cubicBezTo>
                    <a:cubicBezTo>
                      <a:pt x="3977" y="10635"/>
                      <a:pt x="4165" y="10645"/>
                      <a:pt x="4215" y="10655"/>
                    </a:cubicBezTo>
                    <a:cubicBezTo>
                      <a:pt x="4264" y="10665"/>
                      <a:pt x="4195" y="10715"/>
                      <a:pt x="4235" y="10764"/>
                    </a:cubicBezTo>
                    <a:cubicBezTo>
                      <a:pt x="4241" y="10771"/>
                      <a:pt x="4249" y="10774"/>
                      <a:pt x="4257" y="10774"/>
                    </a:cubicBezTo>
                    <a:cubicBezTo>
                      <a:pt x="4300" y="10774"/>
                      <a:pt x="4367" y="10701"/>
                      <a:pt x="4433" y="10685"/>
                    </a:cubicBezTo>
                    <a:cubicBezTo>
                      <a:pt x="4459" y="10678"/>
                      <a:pt x="4479" y="10674"/>
                      <a:pt x="4497" y="10674"/>
                    </a:cubicBezTo>
                    <a:cubicBezTo>
                      <a:pt x="4531" y="10674"/>
                      <a:pt x="4555" y="10692"/>
                      <a:pt x="4602" y="10744"/>
                    </a:cubicBezTo>
                    <a:cubicBezTo>
                      <a:pt x="4651" y="10810"/>
                      <a:pt x="4611" y="10883"/>
                      <a:pt x="4545" y="10883"/>
                    </a:cubicBezTo>
                    <a:cubicBezTo>
                      <a:pt x="4532" y="10883"/>
                      <a:pt x="4517" y="10880"/>
                      <a:pt x="4502" y="10873"/>
                    </a:cubicBezTo>
                    <a:cubicBezTo>
                      <a:pt x="4482" y="10863"/>
                      <a:pt x="4467" y="10859"/>
                      <a:pt x="4457" y="10859"/>
                    </a:cubicBezTo>
                    <a:cubicBezTo>
                      <a:pt x="4418" y="10859"/>
                      <a:pt x="4443" y="10919"/>
                      <a:pt x="4443" y="10943"/>
                    </a:cubicBezTo>
                    <a:cubicBezTo>
                      <a:pt x="4433" y="10972"/>
                      <a:pt x="4512" y="10963"/>
                      <a:pt x="4621" y="11042"/>
                    </a:cubicBezTo>
                    <a:cubicBezTo>
                      <a:pt x="4703" y="11097"/>
                      <a:pt x="4672" y="11142"/>
                      <a:pt x="4622" y="11142"/>
                    </a:cubicBezTo>
                    <a:cubicBezTo>
                      <a:pt x="4600" y="11142"/>
                      <a:pt x="4573" y="11133"/>
                      <a:pt x="4552" y="11111"/>
                    </a:cubicBezTo>
                    <a:cubicBezTo>
                      <a:pt x="4521" y="11084"/>
                      <a:pt x="4493" y="11081"/>
                      <a:pt x="4467" y="11081"/>
                    </a:cubicBezTo>
                    <a:cubicBezTo>
                      <a:pt x="4460" y="11081"/>
                      <a:pt x="4453" y="11082"/>
                      <a:pt x="4445" y="11082"/>
                    </a:cubicBezTo>
                    <a:cubicBezTo>
                      <a:pt x="4413" y="11082"/>
                      <a:pt x="4383" y="11077"/>
                      <a:pt x="4354" y="11022"/>
                    </a:cubicBezTo>
                    <a:cubicBezTo>
                      <a:pt x="4323" y="10966"/>
                      <a:pt x="4300" y="10941"/>
                      <a:pt x="4288" y="10941"/>
                    </a:cubicBezTo>
                    <a:cubicBezTo>
                      <a:pt x="4277" y="10941"/>
                      <a:pt x="4275" y="10964"/>
                      <a:pt x="4284" y="11002"/>
                    </a:cubicBezTo>
                    <a:cubicBezTo>
                      <a:pt x="4298" y="11038"/>
                      <a:pt x="4289" y="11056"/>
                      <a:pt x="4270" y="11056"/>
                    </a:cubicBezTo>
                    <a:cubicBezTo>
                      <a:pt x="4248" y="11056"/>
                      <a:pt x="4212" y="11031"/>
                      <a:pt x="4185" y="10982"/>
                    </a:cubicBezTo>
                    <a:cubicBezTo>
                      <a:pt x="4126" y="10893"/>
                      <a:pt x="4155" y="10844"/>
                      <a:pt x="4086" y="10804"/>
                    </a:cubicBezTo>
                    <a:cubicBezTo>
                      <a:pt x="4080" y="10801"/>
                      <a:pt x="4075" y="10800"/>
                      <a:pt x="4071" y="10800"/>
                    </a:cubicBezTo>
                    <a:cubicBezTo>
                      <a:pt x="4025" y="10800"/>
                      <a:pt x="4066" y="10936"/>
                      <a:pt x="4066" y="10972"/>
                    </a:cubicBezTo>
                    <a:cubicBezTo>
                      <a:pt x="4066" y="11012"/>
                      <a:pt x="4056" y="11052"/>
                      <a:pt x="4136" y="11072"/>
                    </a:cubicBezTo>
                    <a:cubicBezTo>
                      <a:pt x="4215" y="11091"/>
                      <a:pt x="4185" y="11171"/>
                      <a:pt x="4235" y="11250"/>
                    </a:cubicBezTo>
                    <a:cubicBezTo>
                      <a:pt x="4250" y="11274"/>
                      <a:pt x="4262" y="11283"/>
                      <a:pt x="4272" y="11283"/>
                    </a:cubicBezTo>
                    <a:cubicBezTo>
                      <a:pt x="4298" y="11283"/>
                      <a:pt x="4310" y="11209"/>
                      <a:pt x="4354" y="11151"/>
                    </a:cubicBezTo>
                    <a:cubicBezTo>
                      <a:pt x="4362" y="11141"/>
                      <a:pt x="4370" y="11136"/>
                      <a:pt x="4377" y="11136"/>
                    </a:cubicBezTo>
                    <a:cubicBezTo>
                      <a:pt x="4419" y="11136"/>
                      <a:pt x="4436" y="11287"/>
                      <a:pt x="4453" y="11329"/>
                    </a:cubicBezTo>
                    <a:cubicBezTo>
                      <a:pt x="4483" y="11369"/>
                      <a:pt x="4522" y="11310"/>
                      <a:pt x="4592" y="11458"/>
                    </a:cubicBezTo>
                    <a:cubicBezTo>
                      <a:pt x="4647" y="11585"/>
                      <a:pt x="4563" y="11611"/>
                      <a:pt x="4517" y="11611"/>
                    </a:cubicBezTo>
                    <a:cubicBezTo>
                      <a:pt x="4506" y="11611"/>
                      <a:pt x="4496" y="11609"/>
                      <a:pt x="4492" y="11607"/>
                    </a:cubicBezTo>
                    <a:cubicBezTo>
                      <a:pt x="4473" y="11597"/>
                      <a:pt x="4483" y="11419"/>
                      <a:pt x="4423" y="11399"/>
                    </a:cubicBezTo>
                    <a:cubicBezTo>
                      <a:pt x="4416" y="11395"/>
                      <a:pt x="4409" y="11393"/>
                      <a:pt x="4402" y="11393"/>
                    </a:cubicBezTo>
                    <a:cubicBezTo>
                      <a:pt x="4362" y="11393"/>
                      <a:pt x="4337" y="11464"/>
                      <a:pt x="4413" y="11557"/>
                    </a:cubicBezTo>
                    <a:cubicBezTo>
                      <a:pt x="4472" y="11639"/>
                      <a:pt x="4476" y="11665"/>
                      <a:pt x="4454" y="11665"/>
                    </a:cubicBezTo>
                    <a:cubicBezTo>
                      <a:pt x="4447" y="11665"/>
                      <a:pt x="4436" y="11662"/>
                      <a:pt x="4423" y="11657"/>
                    </a:cubicBezTo>
                    <a:cubicBezTo>
                      <a:pt x="4419" y="11655"/>
                      <a:pt x="4416" y="11655"/>
                      <a:pt x="4413" y="11655"/>
                    </a:cubicBezTo>
                    <a:cubicBezTo>
                      <a:pt x="4366" y="11655"/>
                      <a:pt x="4385" y="11786"/>
                      <a:pt x="4403" y="11786"/>
                    </a:cubicBezTo>
                    <a:cubicBezTo>
                      <a:pt x="4432" y="11786"/>
                      <a:pt x="4487" y="11696"/>
                      <a:pt x="4535" y="11696"/>
                    </a:cubicBezTo>
                    <a:cubicBezTo>
                      <a:pt x="4537" y="11696"/>
                      <a:pt x="4540" y="11696"/>
                      <a:pt x="4542" y="11696"/>
                    </a:cubicBezTo>
                    <a:cubicBezTo>
                      <a:pt x="4582" y="11706"/>
                      <a:pt x="4592" y="11756"/>
                      <a:pt x="4621" y="11845"/>
                    </a:cubicBezTo>
                    <a:cubicBezTo>
                      <a:pt x="4621" y="11855"/>
                      <a:pt x="4621" y="11865"/>
                      <a:pt x="4631" y="11865"/>
                    </a:cubicBezTo>
                    <a:cubicBezTo>
                      <a:pt x="4640" y="11898"/>
                      <a:pt x="4651" y="11906"/>
                      <a:pt x="4663" y="11906"/>
                    </a:cubicBezTo>
                    <a:cubicBezTo>
                      <a:pt x="4676" y="11906"/>
                      <a:pt x="4690" y="11896"/>
                      <a:pt x="4704" y="11896"/>
                    </a:cubicBezTo>
                    <a:cubicBezTo>
                      <a:pt x="4720" y="11896"/>
                      <a:pt x="4736" y="11909"/>
                      <a:pt x="4750" y="11964"/>
                    </a:cubicBezTo>
                    <a:cubicBezTo>
                      <a:pt x="4750" y="11974"/>
                      <a:pt x="4750" y="11974"/>
                      <a:pt x="4750" y="11974"/>
                    </a:cubicBezTo>
                    <a:cubicBezTo>
                      <a:pt x="4769" y="12051"/>
                      <a:pt x="4734" y="12079"/>
                      <a:pt x="4688" y="12079"/>
                    </a:cubicBezTo>
                    <a:cubicBezTo>
                      <a:pt x="4634" y="12079"/>
                      <a:pt x="4563" y="12041"/>
                      <a:pt x="4542" y="12004"/>
                    </a:cubicBezTo>
                    <a:cubicBezTo>
                      <a:pt x="4492" y="11934"/>
                      <a:pt x="4572" y="11994"/>
                      <a:pt x="4492" y="11934"/>
                    </a:cubicBezTo>
                    <a:cubicBezTo>
                      <a:pt x="4482" y="11927"/>
                      <a:pt x="4474" y="11923"/>
                      <a:pt x="4468" y="11923"/>
                    </a:cubicBezTo>
                    <a:cubicBezTo>
                      <a:pt x="4435" y="11923"/>
                      <a:pt x="4469" y="12032"/>
                      <a:pt x="4502" y="12133"/>
                    </a:cubicBezTo>
                    <a:cubicBezTo>
                      <a:pt x="4512" y="12142"/>
                      <a:pt x="4522" y="12162"/>
                      <a:pt x="4522" y="12172"/>
                    </a:cubicBezTo>
                    <a:cubicBezTo>
                      <a:pt x="4532" y="12192"/>
                      <a:pt x="4532" y="12212"/>
                      <a:pt x="4542" y="12222"/>
                    </a:cubicBezTo>
                    <a:cubicBezTo>
                      <a:pt x="4548" y="12244"/>
                      <a:pt x="4547" y="12257"/>
                      <a:pt x="4538" y="12257"/>
                    </a:cubicBezTo>
                    <a:cubicBezTo>
                      <a:pt x="4531" y="12257"/>
                      <a:pt x="4520" y="12249"/>
                      <a:pt x="4502" y="12232"/>
                    </a:cubicBezTo>
                    <a:cubicBezTo>
                      <a:pt x="4433" y="12172"/>
                      <a:pt x="4463" y="12083"/>
                      <a:pt x="4433" y="11994"/>
                    </a:cubicBezTo>
                    <a:cubicBezTo>
                      <a:pt x="4424" y="11970"/>
                      <a:pt x="4413" y="11961"/>
                      <a:pt x="4401" y="11961"/>
                    </a:cubicBezTo>
                    <a:cubicBezTo>
                      <a:pt x="4373" y="11961"/>
                      <a:pt x="4341" y="12017"/>
                      <a:pt x="4334" y="12073"/>
                    </a:cubicBezTo>
                    <a:cubicBezTo>
                      <a:pt x="4314" y="12142"/>
                      <a:pt x="4364" y="12083"/>
                      <a:pt x="4413" y="12172"/>
                    </a:cubicBezTo>
                    <a:cubicBezTo>
                      <a:pt x="4445" y="12242"/>
                      <a:pt x="4494" y="12333"/>
                      <a:pt x="4471" y="12333"/>
                    </a:cubicBezTo>
                    <a:cubicBezTo>
                      <a:pt x="4458" y="12333"/>
                      <a:pt x="4424" y="12306"/>
                      <a:pt x="4354" y="12232"/>
                    </a:cubicBezTo>
                    <a:cubicBezTo>
                      <a:pt x="4314" y="12182"/>
                      <a:pt x="4314" y="12133"/>
                      <a:pt x="4294" y="12123"/>
                    </a:cubicBezTo>
                    <a:cubicBezTo>
                      <a:pt x="4292" y="12120"/>
                      <a:pt x="4289" y="12119"/>
                      <a:pt x="4286" y="12119"/>
                    </a:cubicBezTo>
                    <a:cubicBezTo>
                      <a:pt x="4265" y="12119"/>
                      <a:pt x="4237" y="12175"/>
                      <a:pt x="4254" y="12192"/>
                    </a:cubicBezTo>
                    <a:cubicBezTo>
                      <a:pt x="4274" y="12222"/>
                      <a:pt x="4284" y="12222"/>
                      <a:pt x="4324" y="12261"/>
                    </a:cubicBezTo>
                    <a:cubicBezTo>
                      <a:pt x="4364" y="12301"/>
                      <a:pt x="4383" y="12291"/>
                      <a:pt x="4453" y="12371"/>
                    </a:cubicBezTo>
                    <a:cubicBezTo>
                      <a:pt x="4480" y="12401"/>
                      <a:pt x="4499" y="12413"/>
                      <a:pt x="4518" y="12413"/>
                    </a:cubicBezTo>
                    <a:cubicBezTo>
                      <a:pt x="4547" y="12413"/>
                      <a:pt x="4573" y="12385"/>
                      <a:pt x="4621" y="12361"/>
                    </a:cubicBezTo>
                    <a:cubicBezTo>
                      <a:pt x="4631" y="12357"/>
                      <a:pt x="4638" y="12355"/>
                      <a:pt x="4643" y="12355"/>
                    </a:cubicBezTo>
                    <a:cubicBezTo>
                      <a:pt x="4673" y="12355"/>
                      <a:pt x="4584" y="12437"/>
                      <a:pt x="4602" y="12489"/>
                    </a:cubicBezTo>
                    <a:cubicBezTo>
                      <a:pt x="4611" y="12499"/>
                      <a:pt x="4621" y="12509"/>
                      <a:pt x="4641" y="12509"/>
                    </a:cubicBezTo>
                    <a:cubicBezTo>
                      <a:pt x="4701" y="12509"/>
                      <a:pt x="4790" y="12480"/>
                      <a:pt x="4790" y="12480"/>
                    </a:cubicBezTo>
                    <a:cubicBezTo>
                      <a:pt x="4790" y="12480"/>
                      <a:pt x="4810" y="12509"/>
                      <a:pt x="4810" y="12529"/>
                    </a:cubicBezTo>
                    <a:cubicBezTo>
                      <a:pt x="4810" y="12529"/>
                      <a:pt x="4810" y="12539"/>
                      <a:pt x="4810" y="12539"/>
                    </a:cubicBezTo>
                    <a:lnTo>
                      <a:pt x="4800" y="12539"/>
                    </a:lnTo>
                    <a:cubicBezTo>
                      <a:pt x="4790" y="12549"/>
                      <a:pt x="4750" y="12529"/>
                      <a:pt x="4740" y="12599"/>
                    </a:cubicBezTo>
                    <a:cubicBezTo>
                      <a:pt x="4734" y="12625"/>
                      <a:pt x="4740" y="12634"/>
                      <a:pt x="4754" y="12634"/>
                    </a:cubicBezTo>
                    <a:cubicBezTo>
                      <a:pt x="4761" y="12634"/>
                      <a:pt x="4770" y="12632"/>
                      <a:pt x="4780" y="12628"/>
                    </a:cubicBezTo>
                    <a:cubicBezTo>
                      <a:pt x="4800" y="12618"/>
                      <a:pt x="4830" y="12618"/>
                      <a:pt x="4859" y="12618"/>
                    </a:cubicBezTo>
                    <a:lnTo>
                      <a:pt x="4889" y="12618"/>
                    </a:lnTo>
                    <a:cubicBezTo>
                      <a:pt x="4919" y="12618"/>
                      <a:pt x="4899" y="12638"/>
                      <a:pt x="4909" y="12698"/>
                    </a:cubicBezTo>
                    <a:cubicBezTo>
                      <a:pt x="4909" y="12718"/>
                      <a:pt x="4909" y="12727"/>
                      <a:pt x="4899" y="12727"/>
                    </a:cubicBezTo>
                    <a:cubicBezTo>
                      <a:pt x="4888" y="12727"/>
                      <a:pt x="4870" y="12721"/>
                      <a:pt x="4851" y="12721"/>
                    </a:cubicBezTo>
                    <a:cubicBezTo>
                      <a:pt x="4837" y="12721"/>
                      <a:pt x="4823" y="12725"/>
                      <a:pt x="4810" y="12737"/>
                    </a:cubicBezTo>
                    <a:cubicBezTo>
                      <a:pt x="4760" y="12767"/>
                      <a:pt x="4810" y="12767"/>
                      <a:pt x="4830" y="12817"/>
                    </a:cubicBezTo>
                    <a:cubicBezTo>
                      <a:pt x="4840" y="12827"/>
                      <a:pt x="4849" y="12846"/>
                      <a:pt x="4849" y="12866"/>
                    </a:cubicBezTo>
                    <a:cubicBezTo>
                      <a:pt x="4849" y="12913"/>
                      <a:pt x="4838" y="12931"/>
                      <a:pt x="4823" y="12931"/>
                    </a:cubicBezTo>
                    <a:cubicBezTo>
                      <a:pt x="4805" y="12931"/>
                      <a:pt x="4781" y="12908"/>
                      <a:pt x="4760" y="12876"/>
                    </a:cubicBezTo>
                    <a:cubicBezTo>
                      <a:pt x="4730" y="12827"/>
                      <a:pt x="4701" y="12807"/>
                      <a:pt x="4681" y="12757"/>
                    </a:cubicBezTo>
                    <a:cubicBezTo>
                      <a:pt x="4681" y="12757"/>
                      <a:pt x="4671" y="12757"/>
                      <a:pt x="4671" y="12747"/>
                    </a:cubicBezTo>
                    <a:cubicBezTo>
                      <a:pt x="4653" y="12693"/>
                      <a:pt x="4643" y="12647"/>
                      <a:pt x="4611" y="12647"/>
                    </a:cubicBezTo>
                    <a:cubicBezTo>
                      <a:pt x="4608" y="12647"/>
                      <a:pt x="4605" y="12647"/>
                      <a:pt x="4602" y="12648"/>
                    </a:cubicBezTo>
                    <a:cubicBezTo>
                      <a:pt x="4562" y="12658"/>
                      <a:pt x="4572" y="12678"/>
                      <a:pt x="4611" y="12787"/>
                    </a:cubicBezTo>
                    <a:cubicBezTo>
                      <a:pt x="4611" y="12797"/>
                      <a:pt x="4621" y="12807"/>
                      <a:pt x="4621" y="12817"/>
                    </a:cubicBezTo>
                    <a:cubicBezTo>
                      <a:pt x="4641" y="12876"/>
                      <a:pt x="4641" y="12856"/>
                      <a:pt x="4621" y="12906"/>
                    </a:cubicBezTo>
                    <a:cubicBezTo>
                      <a:pt x="4613" y="12914"/>
                      <a:pt x="4606" y="12917"/>
                      <a:pt x="4602" y="12917"/>
                    </a:cubicBezTo>
                    <a:cubicBezTo>
                      <a:pt x="4595" y="12917"/>
                      <a:pt x="4592" y="12912"/>
                      <a:pt x="4592" y="12906"/>
                    </a:cubicBezTo>
                    <a:cubicBezTo>
                      <a:pt x="4572" y="12866"/>
                      <a:pt x="4562" y="12807"/>
                      <a:pt x="4562" y="12767"/>
                    </a:cubicBezTo>
                    <a:cubicBezTo>
                      <a:pt x="4552" y="12718"/>
                      <a:pt x="4512" y="12727"/>
                      <a:pt x="4453" y="12688"/>
                    </a:cubicBezTo>
                    <a:cubicBezTo>
                      <a:pt x="4445" y="12682"/>
                      <a:pt x="4440" y="12679"/>
                      <a:pt x="4436" y="12679"/>
                    </a:cubicBezTo>
                    <a:cubicBezTo>
                      <a:pt x="4411" y="12679"/>
                      <a:pt x="4433" y="12766"/>
                      <a:pt x="4433" y="12817"/>
                    </a:cubicBezTo>
                    <a:cubicBezTo>
                      <a:pt x="4433" y="12876"/>
                      <a:pt x="4443" y="12856"/>
                      <a:pt x="4463" y="12946"/>
                    </a:cubicBezTo>
                    <a:cubicBezTo>
                      <a:pt x="4463" y="12946"/>
                      <a:pt x="4463" y="12946"/>
                      <a:pt x="4463" y="12956"/>
                    </a:cubicBezTo>
                    <a:cubicBezTo>
                      <a:pt x="4463" y="12972"/>
                      <a:pt x="4463" y="12979"/>
                      <a:pt x="4459" y="12979"/>
                    </a:cubicBezTo>
                    <a:cubicBezTo>
                      <a:pt x="4457" y="12979"/>
                      <a:pt x="4452" y="12974"/>
                      <a:pt x="4443" y="12965"/>
                    </a:cubicBezTo>
                    <a:cubicBezTo>
                      <a:pt x="4433" y="12936"/>
                      <a:pt x="4403" y="12886"/>
                      <a:pt x="4383" y="12846"/>
                    </a:cubicBezTo>
                    <a:cubicBezTo>
                      <a:pt x="4366" y="12804"/>
                      <a:pt x="4362" y="12792"/>
                      <a:pt x="4355" y="12792"/>
                    </a:cubicBezTo>
                    <a:cubicBezTo>
                      <a:pt x="4347" y="12792"/>
                      <a:pt x="4334" y="12808"/>
                      <a:pt x="4293" y="12808"/>
                    </a:cubicBezTo>
                    <a:cubicBezTo>
                      <a:pt x="4288" y="12808"/>
                      <a:pt x="4281" y="12807"/>
                      <a:pt x="4274" y="12807"/>
                    </a:cubicBezTo>
                    <a:cubicBezTo>
                      <a:pt x="4175" y="12807"/>
                      <a:pt x="4264" y="12837"/>
                      <a:pt x="4324" y="12916"/>
                    </a:cubicBezTo>
                    <a:cubicBezTo>
                      <a:pt x="4364" y="12969"/>
                      <a:pt x="4359" y="12982"/>
                      <a:pt x="4337" y="12982"/>
                    </a:cubicBezTo>
                    <a:cubicBezTo>
                      <a:pt x="4326" y="12982"/>
                      <a:pt x="4311" y="12979"/>
                      <a:pt x="4294" y="12975"/>
                    </a:cubicBezTo>
                    <a:cubicBezTo>
                      <a:pt x="4245" y="12965"/>
                      <a:pt x="4294" y="12975"/>
                      <a:pt x="4205" y="12946"/>
                    </a:cubicBezTo>
                    <a:cubicBezTo>
                      <a:pt x="4195" y="12941"/>
                      <a:pt x="4187" y="12939"/>
                      <a:pt x="4180" y="12939"/>
                    </a:cubicBezTo>
                    <a:cubicBezTo>
                      <a:pt x="4128" y="12939"/>
                      <a:pt x="4175" y="13065"/>
                      <a:pt x="4175" y="13065"/>
                    </a:cubicBezTo>
                    <a:cubicBezTo>
                      <a:pt x="4175" y="13065"/>
                      <a:pt x="4219" y="13108"/>
                      <a:pt x="4263" y="13108"/>
                    </a:cubicBezTo>
                    <a:cubicBezTo>
                      <a:pt x="4270" y="13108"/>
                      <a:pt x="4277" y="13107"/>
                      <a:pt x="4284" y="13104"/>
                    </a:cubicBezTo>
                    <a:cubicBezTo>
                      <a:pt x="4335" y="13087"/>
                      <a:pt x="4335" y="13028"/>
                      <a:pt x="4376" y="13028"/>
                    </a:cubicBezTo>
                    <a:cubicBezTo>
                      <a:pt x="4384" y="13028"/>
                      <a:pt x="4392" y="13030"/>
                      <a:pt x="4403" y="13035"/>
                    </a:cubicBezTo>
                    <a:cubicBezTo>
                      <a:pt x="4403" y="13035"/>
                      <a:pt x="4403" y="13045"/>
                      <a:pt x="4413" y="13045"/>
                    </a:cubicBezTo>
                    <a:cubicBezTo>
                      <a:pt x="4463" y="13074"/>
                      <a:pt x="4453" y="13094"/>
                      <a:pt x="4473" y="13114"/>
                    </a:cubicBezTo>
                    <a:lnTo>
                      <a:pt x="4483" y="13114"/>
                    </a:lnTo>
                    <a:cubicBezTo>
                      <a:pt x="4492" y="13124"/>
                      <a:pt x="4502" y="13104"/>
                      <a:pt x="4532" y="13154"/>
                    </a:cubicBezTo>
                    <a:cubicBezTo>
                      <a:pt x="4545" y="13174"/>
                      <a:pt x="4553" y="13185"/>
                      <a:pt x="4561" y="13185"/>
                    </a:cubicBezTo>
                    <a:cubicBezTo>
                      <a:pt x="4572" y="13185"/>
                      <a:pt x="4580" y="13165"/>
                      <a:pt x="4592" y="13124"/>
                    </a:cubicBezTo>
                    <a:cubicBezTo>
                      <a:pt x="4597" y="13107"/>
                      <a:pt x="4610" y="13100"/>
                      <a:pt x="4625" y="13100"/>
                    </a:cubicBezTo>
                    <a:cubicBezTo>
                      <a:pt x="4664" y="13100"/>
                      <a:pt x="4722" y="13140"/>
                      <a:pt x="4750" y="13154"/>
                    </a:cubicBezTo>
                    <a:lnTo>
                      <a:pt x="4760" y="13154"/>
                    </a:lnTo>
                    <a:cubicBezTo>
                      <a:pt x="4790" y="13174"/>
                      <a:pt x="4740" y="13203"/>
                      <a:pt x="4711" y="13243"/>
                    </a:cubicBezTo>
                    <a:cubicBezTo>
                      <a:pt x="4701" y="13253"/>
                      <a:pt x="4691" y="13263"/>
                      <a:pt x="4691" y="13273"/>
                    </a:cubicBezTo>
                    <a:cubicBezTo>
                      <a:pt x="4691" y="13293"/>
                      <a:pt x="4691" y="13293"/>
                      <a:pt x="4711" y="13293"/>
                    </a:cubicBezTo>
                    <a:cubicBezTo>
                      <a:pt x="4711" y="13293"/>
                      <a:pt x="4711" y="13283"/>
                      <a:pt x="4711" y="13283"/>
                    </a:cubicBezTo>
                    <a:lnTo>
                      <a:pt x="4740" y="13283"/>
                    </a:lnTo>
                    <a:cubicBezTo>
                      <a:pt x="4770" y="13273"/>
                      <a:pt x="4810" y="13273"/>
                      <a:pt x="4830" y="13273"/>
                    </a:cubicBezTo>
                    <a:cubicBezTo>
                      <a:pt x="4849" y="13273"/>
                      <a:pt x="4859" y="13283"/>
                      <a:pt x="4859" y="13293"/>
                    </a:cubicBezTo>
                    <a:cubicBezTo>
                      <a:pt x="4869" y="13303"/>
                      <a:pt x="4869" y="13312"/>
                      <a:pt x="4879" y="13322"/>
                    </a:cubicBezTo>
                    <a:cubicBezTo>
                      <a:pt x="4879" y="13332"/>
                      <a:pt x="4889" y="13342"/>
                      <a:pt x="4889" y="13352"/>
                    </a:cubicBezTo>
                    <a:cubicBezTo>
                      <a:pt x="4899" y="13362"/>
                      <a:pt x="4899" y="13372"/>
                      <a:pt x="4909" y="13382"/>
                    </a:cubicBezTo>
                    <a:cubicBezTo>
                      <a:pt x="4939" y="13412"/>
                      <a:pt x="4879" y="13491"/>
                      <a:pt x="4859" y="13501"/>
                    </a:cubicBezTo>
                    <a:cubicBezTo>
                      <a:pt x="4856" y="13502"/>
                      <a:pt x="4853" y="13503"/>
                      <a:pt x="4850" y="13503"/>
                    </a:cubicBezTo>
                    <a:cubicBezTo>
                      <a:pt x="4833" y="13503"/>
                      <a:pt x="4813" y="13480"/>
                      <a:pt x="4780" y="13422"/>
                    </a:cubicBezTo>
                    <a:cubicBezTo>
                      <a:pt x="4780" y="13422"/>
                      <a:pt x="4780" y="13412"/>
                      <a:pt x="4780" y="13412"/>
                    </a:cubicBezTo>
                    <a:cubicBezTo>
                      <a:pt x="4754" y="13370"/>
                      <a:pt x="4736" y="13356"/>
                      <a:pt x="4724" y="13356"/>
                    </a:cubicBezTo>
                    <a:cubicBezTo>
                      <a:pt x="4712" y="13356"/>
                      <a:pt x="4705" y="13368"/>
                      <a:pt x="4701" y="13382"/>
                    </a:cubicBezTo>
                    <a:cubicBezTo>
                      <a:pt x="4691" y="13392"/>
                      <a:pt x="4711" y="13412"/>
                      <a:pt x="4730" y="13431"/>
                    </a:cubicBezTo>
                    <a:cubicBezTo>
                      <a:pt x="4740" y="13441"/>
                      <a:pt x="4750" y="13451"/>
                      <a:pt x="4760" y="13461"/>
                    </a:cubicBezTo>
                    <a:cubicBezTo>
                      <a:pt x="4770" y="13481"/>
                      <a:pt x="4820" y="13580"/>
                      <a:pt x="4780" y="13610"/>
                    </a:cubicBezTo>
                    <a:cubicBezTo>
                      <a:pt x="4760" y="13630"/>
                      <a:pt x="4743" y="13640"/>
                      <a:pt x="4730" y="13640"/>
                    </a:cubicBezTo>
                    <a:cubicBezTo>
                      <a:pt x="4718" y="13640"/>
                      <a:pt x="4711" y="13630"/>
                      <a:pt x="4711" y="13610"/>
                    </a:cubicBezTo>
                    <a:cubicBezTo>
                      <a:pt x="4711" y="13585"/>
                      <a:pt x="4677" y="13521"/>
                      <a:pt x="4649" y="13521"/>
                    </a:cubicBezTo>
                    <a:cubicBezTo>
                      <a:pt x="4642" y="13521"/>
                      <a:pt x="4637" y="13524"/>
                      <a:pt x="4631" y="13531"/>
                    </a:cubicBezTo>
                    <a:cubicBezTo>
                      <a:pt x="4627" y="13539"/>
                      <a:pt x="4621" y="13542"/>
                      <a:pt x="4613" y="13542"/>
                    </a:cubicBezTo>
                    <a:cubicBezTo>
                      <a:pt x="4603" y="13542"/>
                      <a:pt x="4589" y="13536"/>
                      <a:pt x="4572" y="13531"/>
                    </a:cubicBezTo>
                    <a:cubicBezTo>
                      <a:pt x="4542" y="13511"/>
                      <a:pt x="4512" y="13471"/>
                      <a:pt x="4502" y="13451"/>
                    </a:cubicBezTo>
                    <a:cubicBezTo>
                      <a:pt x="4493" y="13415"/>
                      <a:pt x="4402" y="13330"/>
                      <a:pt x="4333" y="13330"/>
                    </a:cubicBezTo>
                    <a:cubicBezTo>
                      <a:pt x="4327" y="13330"/>
                      <a:pt x="4320" y="13331"/>
                      <a:pt x="4314" y="13332"/>
                    </a:cubicBezTo>
                    <a:cubicBezTo>
                      <a:pt x="4235" y="13352"/>
                      <a:pt x="4373" y="13441"/>
                      <a:pt x="4403" y="13481"/>
                    </a:cubicBezTo>
                    <a:cubicBezTo>
                      <a:pt x="4403" y="13491"/>
                      <a:pt x="4403" y="13501"/>
                      <a:pt x="4403" y="13511"/>
                    </a:cubicBezTo>
                    <a:cubicBezTo>
                      <a:pt x="4393" y="13531"/>
                      <a:pt x="4383" y="13550"/>
                      <a:pt x="4373" y="13560"/>
                    </a:cubicBezTo>
                    <a:cubicBezTo>
                      <a:pt x="4345" y="13582"/>
                      <a:pt x="4316" y="13598"/>
                      <a:pt x="4291" y="13598"/>
                    </a:cubicBezTo>
                    <a:cubicBezTo>
                      <a:pt x="4282" y="13598"/>
                      <a:pt x="4273" y="13596"/>
                      <a:pt x="4264" y="13590"/>
                    </a:cubicBezTo>
                    <a:cubicBezTo>
                      <a:pt x="4256" y="13582"/>
                      <a:pt x="4249" y="13578"/>
                      <a:pt x="4244" y="13578"/>
                    </a:cubicBezTo>
                    <a:cubicBezTo>
                      <a:pt x="4230" y="13578"/>
                      <a:pt x="4225" y="13601"/>
                      <a:pt x="4225" y="13630"/>
                    </a:cubicBezTo>
                    <a:cubicBezTo>
                      <a:pt x="4225" y="13660"/>
                      <a:pt x="4235" y="13689"/>
                      <a:pt x="4235" y="13709"/>
                    </a:cubicBezTo>
                    <a:cubicBezTo>
                      <a:pt x="4240" y="13722"/>
                      <a:pt x="4249" y="13727"/>
                      <a:pt x="4261" y="13727"/>
                    </a:cubicBezTo>
                    <a:cubicBezTo>
                      <a:pt x="4294" y="13727"/>
                      <a:pt x="4349" y="13687"/>
                      <a:pt x="4393" y="13679"/>
                    </a:cubicBezTo>
                    <a:cubicBezTo>
                      <a:pt x="4443" y="13669"/>
                      <a:pt x="4473" y="13570"/>
                      <a:pt x="4512" y="13570"/>
                    </a:cubicBezTo>
                    <a:cubicBezTo>
                      <a:pt x="4514" y="13570"/>
                      <a:pt x="4516" y="13570"/>
                      <a:pt x="4517" y="13570"/>
                    </a:cubicBezTo>
                    <a:cubicBezTo>
                      <a:pt x="4549" y="13570"/>
                      <a:pt x="4522" y="13664"/>
                      <a:pt x="4522" y="13749"/>
                    </a:cubicBezTo>
                    <a:cubicBezTo>
                      <a:pt x="4522" y="13791"/>
                      <a:pt x="4542" y="13803"/>
                      <a:pt x="4568" y="13803"/>
                    </a:cubicBezTo>
                    <a:cubicBezTo>
                      <a:pt x="4579" y="13803"/>
                      <a:pt x="4590" y="13801"/>
                      <a:pt x="4602" y="13798"/>
                    </a:cubicBezTo>
                    <a:cubicBezTo>
                      <a:pt x="4631" y="13788"/>
                      <a:pt x="4651" y="13788"/>
                      <a:pt x="4681" y="13778"/>
                    </a:cubicBezTo>
                    <a:lnTo>
                      <a:pt x="4701" y="13778"/>
                    </a:lnTo>
                    <a:cubicBezTo>
                      <a:pt x="4755" y="13769"/>
                      <a:pt x="4793" y="13728"/>
                      <a:pt x="4844" y="13728"/>
                    </a:cubicBezTo>
                    <a:cubicBezTo>
                      <a:pt x="4849" y="13728"/>
                      <a:pt x="4854" y="13728"/>
                      <a:pt x="4859" y="13729"/>
                    </a:cubicBezTo>
                    <a:cubicBezTo>
                      <a:pt x="4866" y="13729"/>
                      <a:pt x="4873" y="13725"/>
                      <a:pt x="4879" y="13725"/>
                    </a:cubicBezTo>
                    <a:cubicBezTo>
                      <a:pt x="4882" y="13725"/>
                      <a:pt x="4886" y="13726"/>
                      <a:pt x="4889" y="13729"/>
                    </a:cubicBezTo>
                    <a:cubicBezTo>
                      <a:pt x="4929" y="13739"/>
                      <a:pt x="4968" y="13778"/>
                      <a:pt x="4998" y="13808"/>
                    </a:cubicBezTo>
                    <a:cubicBezTo>
                      <a:pt x="5018" y="13848"/>
                      <a:pt x="5028" y="13878"/>
                      <a:pt x="4998" y="13888"/>
                    </a:cubicBezTo>
                    <a:cubicBezTo>
                      <a:pt x="4939" y="13897"/>
                      <a:pt x="4830" y="13937"/>
                      <a:pt x="4849" y="14036"/>
                    </a:cubicBezTo>
                    <a:cubicBezTo>
                      <a:pt x="4849" y="14046"/>
                      <a:pt x="4849" y="14046"/>
                      <a:pt x="4849" y="14056"/>
                    </a:cubicBezTo>
                    <a:cubicBezTo>
                      <a:pt x="4833" y="14040"/>
                      <a:pt x="4797" y="13964"/>
                      <a:pt x="4768" y="13964"/>
                    </a:cubicBezTo>
                    <a:cubicBezTo>
                      <a:pt x="4762" y="13964"/>
                      <a:pt x="4756" y="13968"/>
                      <a:pt x="4750" y="13977"/>
                    </a:cubicBezTo>
                    <a:cubicBezTo>
                      <a:pt x="4730" y="14007"/>
                      <a:pt x="4730" y="14036"/>
                      <a:pt x="4730" y="14076"/>
                    </a:cubicBezTo>
                    <a:lnTo>
                      <a:pt x="4810" y="14086"/>
                    </a:lnTo>
                    <a:cubicBezTo>
                      <a:pt x="4810" y="14096"/>
                      <a:pt x="4800" y="14096"/>
                      <a:pt x="4790" y="14106"/>
                    </a:cubicBezTo>
                    <a:cubicBezTo>
                      <a:pt x="4785" y="14111"/>
                      <a:pt x="4781" y="14112"/>
                      <a:pt x="4778" y="14112"/>
                    </a:cubicBezTo>
                    <a:cubicBezTo>
                      <a:pt x="4774" y="14112"/>
                      <a:pt x="4771" y="14111"/>
                      <a:pt x="4766" y="14111"/>
                    </a:cubicBezTo>
                    <a:cubicBezTo>
                      <a:pt x="4758" y="14111"/>
                      <a:pt x="4745" y="14116"/>
                      <a:pt x="4721" y="14145"/>
                    </a:cubicBezTo>
                    <a:cubicBezTo>
                      <a:pt x="4721" y="14145"/>
                      <a:pt x="4711" y="14145"/>
                      <a:pt x="4711" y="14155"/>
                    </a:cubicBezTo>
                    <a:cubicBezTo>
                      <a:pt x="4701" y="14175"/>
                      <a:pt x="4691" y="14185"/>
                      <a:pt x="4671" y="14185"/>
                    </a:cubicBezTo>
                    <a:cubicBezTo>
                      <a:pt x="4611" y="14175"/>
                      <a:pt x="4582" y="14155"/>
                      <a:pt x="4562" y="14106"/>
                    </a:cubicBezTo>
                    <a:cubicBezTo>
                      <a:pt x="4542" y="14106"/>
                      <a:pt x="4512" y="14116"/>
                      <a:pt x="4483" y="14126"/>
                    </a:cubicBezTo>
                    <a:cubicBezTo>
                      <a:pt x="4473" y="14155"/>
                      <a:pt x="4473" y="14195"/>
                      <a:pt x="4463" y="14225"/>
                    </a:cubicBezTo>
                    <a:cubicBezTo>
                      <a:pt x="4483" y="14235"/>
                      <a:pt x="4502" y="14254"/>
                      <a:pt x="4492" y="14264"/>
                    </a:cubicBezTo>
                    <a:cubicBezTo>
                      <a:pt x="4487" y="14276"/>
                      <a:pt x="4488" y="14281"/>
                      <a:pt x="4483" y="14281"/>
                    </a:cubicBezTo>
                    <a:cubicBezTo>
                      <a:pt x="4481" y="14281"/>
                      <a:pt x="4475" y="14278"/>
                      <a:pt x="4463" y="14274"/>
                    </a:cubicBezTo>
                    <a:cubicBezTo>
                      <a:pt x="4459" y="14278"/>
                      <a:pt x="4455" y="14281"/>
                      <a:pt x="4451" y="14281"/>
                    </a:cubicBezTo>
                    <a:cubicBezTo>
                      <a:pt x="4446" y="14281"/>
                      <a:pt x="4443" y="14276"/>
                      <a:pt x="4443" y="14264"/>
                    </a:cubicBezTo>
                    <a:lnTo>
                      <a:pt x="4423" y="14264"/>
                    </a:lnTo>
                    <a:cubicBezTo>
                      <a:pt x="4394" y="14260"/>
                      <a:pt x="4362" y="14258"/>
                      <a:pt x="4334" y="14258"/>
                    </a:cubicBezTo>
                    <a:cubicBezTo>
                      <a:pt x="4293" y="14258"/>
                      <a:pt x="4260" y="14263"/>
                      <a:pt x="4254" y="14274"/>
                    </a:cubicBezTo>
                    <a:cubicBezTo>
                      <a:pt x="4245" y="14304"/>
                      <a:pt x="4235" y="14344"/>
                      <a:pt x="4195" y="14363"/>
                    </a:cubicBezTo>
                    <a:cubicBezTo>
                      <a:pt x="4155" y="14393"/>
                      <a:pt x="4235" y="14473"/>
                      <a:pt x="4264" y="14482"/>
                    </a:cubicBezTo>
                    <a:cubicBezTo>
                      <a:pt x="4268" y="14484"/>
                      <a:pt x="4272" y="14484"/>
                      <a:pt x="4275" y="14484"/>
                    </a:cubicBezTo>
                    <a:cubicBezTo>
                      <a:pt x="4300" y="14484"/>
                      <a:pt x="4321" y="14454"/>
                      <a:pt x="4373" y="14393"/>
                    </a:cubicBezTo>
                    <a:cubicBezTo>
                      <a:pt x="4412" y="14355"/>
                      <a:pt x="4435" y="14341"/>
                      <a:pt x="4451" y="14341"/>
                    </a:cubicBezTo>
                    <a:cubicBezTo>
                      <a:pt x="4465" y="14341"/>
                      <a:pt x="4474" y="14350"/>
                      <a:pt x="4483" y="14363"/>
                    </a:cubicBezTo>
                    <a:cubicBezTo>
                      <a:pt x="4502" y="14383"/>
                      <a:pt x="4423" y="14413"/>
                      <a:pt x="4403" y="14443"/>
                    </a:cubicBezTo>
                    <a:cubicBezTo>
                      <a:pt x="4383" y="14463"/>
                      <a:pt x="4314" y="14552"/>
                      <a:pt x="4373" y="14582"/>
                    </a:cubicBezTo>
                    <a:cubicBezTo>
                      <a:pt x="4405" y="14603"/>
                      <a:pt x="4432" y="14613"/>
                      <a:pt x="4449" y="14613"/>
                    </a:cubicBezTo>
                    <a:cubicBezTo>
                      <a:pt x="4464" y="14613"/>
                      <a:pt x="4473" y="14605"/>
                      <a:pt x="4473" y="14592"/>
                    </a:cubicBezTo>
                    <a:cubicBezTo>
                      <a:pt x="4473" y="14559"/>
                      <a:pt x="4512" y="14501"/>
                      <a:pt x="4547" y="14501"/>
                    </a:cubicBezTo>
                    <a:cubicBezTo>
                      <a:pt x="4556" y="14501"/>
                      <a:pt x="4564" y="14505"/>
                      <a:pt x="4572" y="14512"/>
                    </a:cubicBezTo>
                    <a:cubicBezTo>
                      <a:pt x="4579" y="14520"/>
                      <a:pt x="4590" y="14523"/>
                      <a:pt x="4603" y="14523"/>
                    </a:cubicBezTo>
                    <a:cubicBezTo>
                      <a:pt x="4656" y="14523"/>
                      <a:pt x="4742" y="14465"/>
                      <a:pt x="4750" y="14433"/>
                    </a:cubicBezTo>
                    <a:cubicBezTo>
                      <a:pt x="4759" y="14397"/>
                      <a:pt x="4900" y="14311"/>
                      <a:pt x="5000" y="14311"/>
                    </a:cubicBezTo>
                    <a:cubicBezTo>
                      <a:pt x="5010" y="14311"/>
                      <a:pt x="5019" y="14312"/>
                      <a:pt x="5028" y="14314"/>
                    </a:cubicBezTo>
                    <a:cubicBezTo>
                      <a:pt x="5117" y="14334"/>
                      <a:pt x="4939" y="14413"/>
                      <a:pt x="4899" y="14463"/>
                    </a:cubicBezTo>
                    <a:cubicBezTo>
                      <a:pt x="4866" y="14504"/>
                      <a:pt x="4962" y="14572"/>
                      <a:pt x="5041" y="14572"/>
                    </a:cubicBezTo>
                    <a:cubicBezTo>
                      <a:pt x="5058" y="14572"/>
                      <a:pt x="5074" y="14569"/>
                      <a:pt x="5087" y="14562"/>
                    </a:cubicBezTo>
                    <a:cubicBezTo>
                      <a:pt x="5099" y="14556"/>
                      <a:pt x="5109" y="14553"/>
                      <a:pt x="5117" y="14553"/>
                    </a:cubicBezTo>
                    <a:cubicBezTo>
                      <a:pt x="5161" y="14553"/>
                      <a:pt x="5144" y="14639"/>
                      <a:pt x="5127" y="14681"/>
                    </a:cubicBezTo>
                    <a:cubicBezTo>
                      <a:pt x="5120" y="14690"/>
                      <a:pt x="5110" y="14693"/>
                      <a:pt x="5097" y="14693"/>
                    </a:cubicBezTo>
                    <a:cubicBezTo>
                      <a:pt x="5051" y="14693"/>
                      <a:pt x="4973" y="14651"/>
                      <a:pt x="4919" y="14651"/>
                    </a:cubicBezTo>
                    <a:cubicBezTo>
                      <a:pt x="4840" y="14641"/>
                      <a:pt x="4800" y="14542"/>
                      <a:pt x="4750" y="14542"/>
                    </a:cubicBezTo>
                    <a:cubicBezTo>
                      <a:pt x="4747" y="14542"/>
                      <a:pt x="4745" y="14541"/>
                      <a:pt x="4743" y="14541"/>
                    </a:cubicBezTo>
                    <a:cubicBezTo>
                      <a:pt x="4694" y="14541"/>
                      <a:pt x="4730" y="14635"/>
                      <a:pt x="4730" y="14720"/>
                    </a:cubicBezTo>
                    <a:cubicBezTo>
                      <a:pt x="4730" y="14754"/>
                      <a:pt x="4703" y="14765"/>
                      <a:pt x="4665" y="14765"/>
                    </a:cubicBezTo>
                    <a:cubicBezTo>
                      <a:pt x="4613" y="14765"/>
                      <a:pt x="4539" y="14746"/>
                      <a:pt x="4483" y="14740"/>
                    </a:cubicBezTo>
                    <a:cubicBezTo>
                      <a:pt x="4397" y="14732"/>
                      <a:pt x="4349" y="14687"/>
                      <a:pt x="4268" y="14687"/>
                    </a:cubicBezTo>
                    <a:cubicBezTo>
                      <a:pt x="4254" y="14687"/>
                      <a:pt x="4240" y="14688"/>
                      <a:pt x="4225" y="14691"/>
                    </a:cubicBezTo>
                    <a:cubicBezTo>
                      <a:pt x="4116" y="14711"/>
                      <a:pt x="3987" y="14839"/>
                      <a:pt x="4076" y="14849"/>
                    </a:cubicBezTo>
                    <a:cubicBezTo>
                      <a:pt x="4155" y="14849"/>
                      <a:pt x="4304" y="14899"/>
                      <a:pt x="4274" y="14988"/>
                    </a:cubicBezTo>
                    <a:cubicBezTo>
                      <a:pt x="4269" y="15007"/>
                      <a:pt x="4268" y="15014"/>
                      <a:pt x="4272" y="15014"/>
                    </a:cubicBezTo>
                    <a:cubicBezTo>
                      <a:pt x="4285" y="15014"/>
                      <a:pt x="4349" y="14918"/>
                      <a:pt x="4392" y="14918"/>
                    </a:cubicBezTo>
                    <a:cubicBezTo>
                      <a:pt x="4400" y="14918"/>
                      <a:pt x="4407" y="14921"/>
                      <a:pt x="4413" y="14929"/>
                    </a:cubicBezTo>
                    <a:cubicBezTo>
                      <a:pt x="4471" y="14996"/>
                      <a:pt x="4426" y="15127"/>
                      <a:pt x="4521" y="15127"/>
                    </a:cubicBezTo>
                    <a:cubicBezTo>
                      <a:pt x="4525" y="15127"/>
                      <a:pt x="4528" y="15127"/>
                      <a:pt x="4532" y="15127"/>
                    </a:cubicBezTo>
                    <a:cubicBezTo>
                      <a:pt x="4641" y="15127"/>
                      <a:pt x="4661" y="15087"/>
                      <a:pt x="4701" y="14988"/>
                    </a:cubicBezTo>
                    <a:cubicBezTo>
                      <a:pt x="4707" y="14974"/>
                      <a:pt x="4714" y="14968"/>
                      <a:pt x="4721" y="14968"/>
                    </a:cubicBezTo>
                    <a:cubicBezTo>
                      <a:pt x="4760" y="14968"/>
                      <a:pt x="4810" y="15148"/>
                      <a:pt x="4810" y="15206"/>
                    </a:cubicBezTo>
                    <a:cubicBezTo>
                      <a:pt x="4811" y="15218"/>
                      <a:pt x="4816" y="15224"/>
                      <a:pt x="4823" y="15224"/>
                    </a:cubicBezTo>
                    <a:cubicBezTo>
                      <a:pt x="4856" y="15224"/>
                      <a:pt x="4937" y="15108"/>
                      <a:pt x="4978" y="15067"/>
                    </a:cubicBezTo>
                    <a:cubicBezTo>
                      <a:pt x="4986" y="15056"/>
                      <a:pt x="5000" y="15052"/>
                      <a:pt x="5018" y="15052"/>
                    </a:cubicBezTo>
                    <a:cubicBezTo>
                      <a:pt x="5095" y="15052"/>
                      <a:pt x="5246" y="15137"/>
                      <a:pt x="5246" y="15137"/>
                    </a:cubicBezTo>
                    <a:lnTo>
                      <a:pt x="5563" y="15147"/>
                    </a:lnTo>
                    <a:lnTo>
                      <a:pt x="5712" y="15157"/>
                    </a:lnTo>
                    <a:lnTo>
                      <a:pt x="5821" y="15157"/>
                    </a:lnTo>
                    <a:lnTo>
                      <a:pt x="6119" y="15117"/>
                    </a:lnTo>
                    <a:lnTo>
                      <a:pt x="6277" y="15107"/>
                    </a:lnTo>
                    <a:cubicBezTo>
                      <a:pt x="6277" y="15107"/>
                      <a:pt x="6307" y="15087"/>
                      <a:pt x="6347" y="15058"/>
                    </a:cubicBezTo>
                    <a:cubicBezTo>
                      <a:pt x="6427" y="15017"/>
                      <a:pt x="6540" y="14958"/>
                      <a:pt x="6596" y="14958"/>
                    </a:cubicBezTo>
                    <a:cubicBezTo>
                      <a:pt x="6609" y="14958"/>
                      <a:pt x="6619" y="14961"/>
                      <a:pt x="6624" y="14968"/>
                    </a:cubicBezTo>
                    <a:cubicBezTo>
                      <a:pt x="6667" y="15011"/>
                      <a:pt x="6762" y="15158"/>
                      <a:pt x="6793" y="15158"/>
                    </a:cubicBezTo>
                    <a:cubicBezTo>
                      <a:pt x="6798" y="15158"/>
                      <a:pt x="6801" y="15155"/>
                      <a:pt x="6803" y="15147"/>
                    </a:cubicBezTo>
                    <a:cubicBezTo>
                      <a:pt x="6803" y="15100"/>
                      <a:pt x="6830" y="15043"/>
                      <a:pt x="6860" y="15043"/>
                    </a:cubicBezTo>
                    <a:cubicBezTo>
                      <a:pt x="6875" y="15043"/>
                      <a:pt x="6889" y="15056"/>
                      <a:pt x="6902" y="15087"/>
                    </a:cubicBezTo>
                    <a:cubicBezTo>
                      <a:pt x="6942" y="15177"/>
                      <a:pt x="7031" y="15266"/>
                      <a:pt x="7140" y="15266"/>
                    </a:cubicBezTo>
                    <a:cubicBezTo>
                      <a:pt x="7144" y="15266"/>
                      <a:pt x="7147" y="15266"/>
                      <a:pt x="7150" y="15266"/>
                    </a:cubicBezTo>
                    <a:cubicBezTo>
                      <a:pt x="7238" y="15266"/>
                      <a:pt x="7092" y="15135"/>
                      <a:pt x="7140" y="15067"/>
                    </a:cubicBezTo>
                    <a:cubicBezTo>
                      <a:pt x="7158" y="15045"/>
                      <a:pt x="7194" y="15042"/>
                      <a:pt x="7229" y="15042"/>
                    </a:cubicBezTo>
                    <a:cubicBezTo>
                      <a:pt x="7241" y="15042"/>
                      <a:pt x="7253" y="15043"/>
                      <a:pt x="7264" y="15043"/>
                    </a:cubicBezTo>
                    <a:cubicBezTo>
                      <a:pt x="7308" y="15043"/>
                      <a:pt x="7343" y="15038"/>
                      <a:pt x="7328" y="14988"/>
                    </a:cubicBezTo>
                    <a:cubicBezTo>
                      <a:pt x="7299" y="14899"/>
                      <a:pt x="7408" y="14849"/>
                      <a:pt x="7487" y="14839"/>
                    </a:cubicBezTo>
                    <a:cubicBezTo>
                      <a:pt x="7576" y="14839"/>
                      <a:pt x="7447" y="14780"/>
                      <a:pt x="7338" y="14760"/>
                    </a:cubicBezTo>
                    <a:cubicBezTo>
                      <a:pt x="7304" y="14754"/>
                      <a:pt x="7277" y="14752"/>
                      <a:pt x="7253" y="14752"/>
                    </a:cubicBezTo>
                    <a:cubicBezTo>
                      <a:pt x="7200" y="14752"/>
                      <a:pt x="7162" y="14763"/>
                      <a:pt x="7100" y="14770"/>
                    </a:cubicBezTo>
                    <a:cubicBezTo>
                      <a:pt x="7048" y="14775"/>
                      <a:pt x="7007" y="14789"/>
                      <a:pt x="6979" y="14789"/>
                    </a:cubicBezTo>
                    <a:cubicBezTo>
                      <a:pt x="6955" y="14789"/>
                      <a:pt x="6942" y="14778"/>
                      <a:pt x="6942" y="14740"/>
                    </a:cubicBezTo>
                    <a:cubicBezTo>
                      <a:pt x="6942" y="14656"/>
                      <a:pt x="6879" y="14571"/>
                      <a:pt x="6822" y="14571"/>
                    </a:cubicBezTo>
                    <a:cubicBezTo>
                      <a:pt x="6819" y="14571"/>
                      <a:pt x="6816" y="14571"/>
                      <a:pt x="6813" y="14572"/>
                    </a:cubicBezTo>
                    <a:cubicBezTo>
                      <a:pt x="6753" y="14582"/>
                      <a:pt x="6723" y="14641"/>
                      <a:pt x="6654" y="14641"/>
                    </a:cubicBezTo>
                    <a:cubicBezTo>
                      <a:pt x="6642" y="14643"/>
                      <a:pt x="6629" y="14644"/>
                      <a:pt x="6616" y="14644"/>
                    </a:cubicBezTo>
                    <a:cubicBezTo>
                      <a:pt x="6558" y="14644"/>
                      <a:pt x="6498" y="14626"/>
                      <a:pt x="6466" y="14601"/>
                    </a:cubicBezTo>
                    <a:cubicBezTo>
                      <a:pt x="6456" y="14592"/>
                      <a:pt x="6446" y="14582"/>
                      <a:pt x="6436" y="14572"/>
                    </a:cubicBezTo>
                    <a:cubicBezTo>
                      <a:pt x="6415" y="14536"/>
                      <a:pt x="6403" y="14506"/>
                      <a:pt x="6428" y="14506"/>
                    </a:cubicBezTo>
                    <a:cubicBezTo>
                      <a:pt x="6437" y="14506"/>
                      <a:pt x="6453" y="14511"/>
                      <a:pt x="6476" y="14522"/>
                    </a:cubicBezTo>
                    <a:cubicBezTo>
                      <a:pt x="6515" y="14542"/>
                      <a:pt x="6565" y="14552"/>
                      <a:pt x="6604" y="14552"/>
                    </a:cubicBezTo>
                    <a:cubicBezTo>
                      <a:pt x="6644" y="14542"/>
                      <a:pt x="6674" y="14532"/>
                      <a:pt x="6654" y="14512"/>
                    </a:cubicBezTo>
                    <a:cubicBezTo>
                      <a:pt x="6644" y="14502"/>
                      <a:pt x="6644" y="14502"/>
                      <a:pt x="6634" y="14492"/>
                    </a:cubicBezTo>
                    <a:cubicBezTo>
                      <a:pt x="6614" y="14473"/>
                      <a:pt x="6575" y="14443"/>
                      <a:pt x="6545" y="14423"/>
                    </a:cubicBezTo>
                    <a:cubicBezTo>
                      <a:pt x="6515" y="14393"/>
                      <a:pt x="6505" y="14363"/>
                      <a:pt x="6555" y="14354"/>
                    </a:cubicBezTo>
                    <a:cubicBezTo>
                      <a:pt x="6585" y="14347"/>
                      <a:pt x="6623" y="14344"/>
                      <a:pt x="6662" y="14344"/>
                    </a:cubicBezTo>
                    <a:cubicBezTo>
                      <a:pt x="6739" y="14344"/>
                      <a:pt x="6816" y="14357"/>
                      <a:pt x="6823" y="14383"/>
                    </a:cubicBezTo>
                    <a:cubicBezTo>
                      <a:pt x="6831" y="14416"/>
                      <a:pt x="6920" y="14482"/>
                      <a:pt x="6973" y="14482"/>
                    </a:cubicBezTo>
                    <a:cubicBezTo>
                      <a:pt x="6984" y="14482"/>
                      <a:pt x="6994" y="14480"/>
                      <a:pt x="7001" y="14473"/>
                    </a:cubicBezTo>
                    <a:cubicBezTo>
                      <a:pt x="7007" y="14467"/>
                      <a:pt x="7014" y="14464"/>
                      <a:pt x="7021" y="14464"/>
                    </a:cubicBezTo>
                    <a:cubicBezTo>
                      <a:pt x="7063" y="14464"/>
                      <a:pt x="7120" y="14546"/>
                      <a:pt x="7120" y="14572"/>
                    </a:cubicBezTo>
                    <a:cubicBezTo>
                      <a:pt x="7120" y="14597"/>
                      <a:pt x="7105" y="14667"/>
                      <a:pt x="7139" y="14667"/>
                    </a:cubicBezTo>
                    <a:cubicBezTo>
                      <a:pt x="7145" y="14667"/>
                      <a:pt x="7151" y="14665"/>
                      <a:pt x="7160" y="14661"/>
                    </a:cubicBezTo>
                    <a:cubicBezTo>
                      <a:pt x="7219" y="14631"/>
                      <a:pt x="7189" y="14512"/>
                      <a:pt x="7170" y="14492"/>
                    </a:cubicBezTo>
                    <a:cubicBezTo>
                      <a:pt x="7150" y="14463"/>
                      <a:pt x="7090" y="14423"/>
                      <a:pt x="7110" y="14393"/>
                    </a:cubicBezTo>
                    <a:cubicBezTo>
                      <a:pt x="7119" y="14384"/>
                      <a:pt x="7131" y="14375"/>
                      <a:pt x="7147" y="14375"/>
                    </a:cubicBezTo>
                    <a:cubicBezTo>
                      <a:pt x="7165" y="14375"/>
                      <a:pt x="7188" y="14386"/>
                      <a:pt x="7219" y="14423"/>
                    </a:cubicBezTo>
                    <a:cubicBezTo>
                      <a:pt x="7283" y="14496"/>
                      <a:pt x="7322" y="14553"/>
                      <a:pt x="7351" y="14553"/>
                    </a:cubicBezTo>
                    <a:cubicBezTo>
                      <a:pt x="7354" y="14553"/>
                      <a:pt x="7356" y="14553"/>
                      <a:pt x="7358" y="14552"/>
                    </a:cubicBezTo>
                    <a:cubicBezTo>
                      <a:pt x="7388" y="14542"/>
                      <a:pt x="7437" y="14473"/>
                      <a:pt x="7398" y="14453"/>
                    </a:cubicBezTo>
                    <a:cubicBezTo>
                      <a:pt x="7358" y="14423"/>
                      <a:pt x="7269" y="14324"/>
                      <a:pt x="7259" y="14304"/>
                    </a:cubicBezTo>
                    <a:cubicBezTo>
                      <a:pt x="7251" y="14280"/>
                      <a:pt x="7222" y="14262"/>
                      <a:pt x="7174" y="14262"/>
                    </a:cubicBezTo>
                    <a:cubicBezTo>
                      <a:pt x="7164" y="14262"/>
                      <a:pt x="7152" y="14263"/>
                      <a:pt x="7140" y="14264"/>
                    </a:cubicBezTo>
                    <a:cubicBezTo>
                      <a:pt x="7098" y="14270"/>
                      <a:pt x="7070" y="14280"/>
                      <a:pt x="7053" y="14280"/>
                    </a:cubicBezTo>
                    <a:cubicBezTo>
                      <a:pt x="7042" y="14280"/>
                      <a:pt x="7035" y="14276"/>
                      <a:pt x="7031" y="14264"/>
                    </a:cubicBezTo>
                    <a:cubicBezTo>
                      <a:pt x="7021" y="14245"/>
                      <a:pt x="7090" y="14185"/>
                      <a:pt x="7031" y="14165"/>
                    </a:cubicBezTo>
                    <a:cubicBezTo>
                      <a:pt x="6986" y="14152"/>
                      <a:pt x="6962" y="14127"/>
                      <a:pt x="6942" y="14127"/>
                    </a:cubicBezTo>
                    <a:cubicBezTo>
                      <a:pt x="6931" y="14127"/>
                      <a:pt x="6922" y="14134"/>
                      <a:pt x="6912" y="14155"/>
                    </a:cubicBezTo>
                    <a:cubicBezTo>
                      <a:pt x="6886" y="14194"/>
                      <a:pt x="6869" y="14220"/>
                      <a:pt x="6846" y="14220"/>
                    </a:cubicBezTo>
                    <a:cubicBezTo>
                      <a:pt x="6834" y="14220"/>
                      <a:pt x="6820" y="14212"/>
                      <a:pt x="6803" y="14195"/>
                    </a:cubicBezTo>
                    <a:cubicBezTo>
                      <a:pt x="6753" y="14135"/>
                      <a:pt x="6733" y="14155"/>
                      <a:pt x="6713" y="14135"/>
                    </a:cubicBezTo>
                    <a:cubicBezTo>
                      <a:pt x="6684" y="14116"/>
                      <a:pt x="6823" y="14086"/>
                      <a:pt x="6733" y="14056"/>
                    </a:cubicBezTo>
                    <a:cubicBezTo>
                      <a:pt x="6693" y="14038"/>
                      <a:pt x="6669" y="14032"/>
                      <a:pt x="6647" y="14032"/>
                    </a:cubicBezTo>
                    <a:cubicBezTo>
                      <a:pt x="6621" y="14032"/>
                      <a:pt x="6598" y="14041"/>
                      <a:pt x="6555" y="14046"/>
                    </a:cubicBezTo>
                    <a:cubicBezTo>
                      <a:pt x="6528" y="14053"/>
                      <a:pt x="6502" y="14055"/>
                      <a:pt x="6478" y="14055"/>
                    </a:cubicBezTo>
                    <a:cubicBezTo>
                      <a:pt x="6431" y="14055"/>
                      <a:pt x="6396" y="14046"/>
                      <a:pt x="6396" y="14046"/>
                    </a:cubicBezTo>
                    <a:cubicBezTo>
                      <a:pt x="6396" y="14046"/>
                      <a:pt x="6246" y="13904"/>
                      <a:pt x="6321" y="13904"/>
                    </a:cubicBezTo>
                    <a:cubicBezTo>
                      <a:pt x="6328" y="13904"/>
                      <a:pt x="6336" y="13905"/>
                      <a:pt x="6347" y="13907"/>
                    </a:cubicBezTo>
                    <a:cubicBezTo>
                      <a:pt x="6466" y="13937"/>
                      <a:pt x="6446" y="13967"/>
                      <a:pt x="6515" y="13977"/>
                    </a:cubicBezTo>
                    <a:cubicBezTo>
                      <a:pt x="6537" y="13980"/>
                      <a:pt x="6556" y="13981"/>
                      <a:pt x="6570" y="13981"/>
                    </a:cubicBezTo>
                    <a:cubicBezTo>
                      <a:pt x="6608" y="13981"/>
                      <a:pt x="6615" y="13968"/>
                      <a:pt x="6565" y="13917"/>
                    </a:cubicBezTo>
                    <a:cubicBezTo>
                      <a:pt x="6495" y="13848"/>
                      <a:pt x="6388" y="13816"/>
                      <a:pt x="6456" y="13816"/>
                    </a:cubicBezTo>
                    <a:cubicBezTo>
                      <a:pt x="6465" y="13816"/>
                      <a:pt x="6478" y="13817"/>
                      <a:pt x="6495" y="13818"/>
                    </a:cubicBezTo>
                    <a:cubicBezTo>
                      <a:pt x="6575" y="13818"/>
                      <a:pt x="6596" y="13799"/>
                      <a:pt x="6608" y="13799"/>
                    </a:cubicBezTo>
                    <a:cubicBezTo>
                      <a:pt x="6618" y="13799"/>
                      <a:pt x="6623" y="13810"/>
                      <a:pt x="6644" y="13848"/>
                    </a:cubicBezTo>
                    <a:cubicBezTo>
                      <a:pt x="6687" y="13912"/>
                      <a:pt x="6735" y="13982"/>
                      <a:pt x="6751" y="13982"/>
                    </a:cubicBezTo>
                    <a:cubicBezTo>
                      <a:pt x="6757" y="13982"/>
                      <a:pt x="6759" y="13972"/>
                      <a:pt x="6753" y="13947"/>
                    </a:cubicBezTo>
                    <a:cubicBezTo>
                      <a:pt x="6723" y="13858"/>
                      <a:pt x="6713" y="13878"/>
                      <a:pt x="6713" y="13828"/>
                    </a:cubicBezTo>
                    <a:cubicBezTo>
                      <a:pt x="6713" y="13776"/>
                      <a:pt x="6676" y="13694"/>
                      <a:pt x="6719" y="13694"/>
                    </a:cubicBezTo>
                    <a:cubicBezTo>
                      <a:pt x="6725" y="13694"/>
                      <a:pt x="6733" y="13695"/>
                      <a:pt x="6743" y="13699"/>
                    </a:cubicBezTo>
                    <a:cubicBezTo>
                      <a:pt x="6813" y="13739"/>
                      <a:pt x="6862" y="13759"/>
                      <a:pt x="6872" y="13818"/>
                    </a:cubicBezTo>
                    <a:cubicBezTo>
                      <a:pt x="6889" y="13859"/>
                      <a:pt x="6926" y="13949"/>
                      <a:pt x="6961" y="13949"/>
                    </a:cubicBezTo>
                    <a:cubicBezTo>
                      <a:pt x="6968" y="13949"/>
                      <a:pt x="6975" y="13945"/>
                      <a:pt x="6981" y="13937"/>
                    </a:cubicBezTo>
                    <a:cubicBezTo>
                      <a:pt x="7021" y="13878"/>
                      <a:pt x="7041" y="13888"/>
                      <a:pt x="6991" y="13788"/>
                    </a:cubicBezTo>
                    <a:cubicBezTo>
                      <a:pt x="6942" y="13689"/>
                      <a:pt x="6892" y="13669"/>
                      <a:pt x="6951" y="13660"/>
                    </a:cubicBezTo>
                    <a:cubicBezTo>
                      <a:pt x="6957" y="13658"/>
                      <a:pt x="6962" y="13658"/>
                      <a:pt x="6967" y="13658"/>
                    </a:cubicBezTo>
                    <a:cubicBezTo>
                      <a:pt x="7009" y="13658"/>
                      <a:pt x="7044" y="13694"/>
                      <a:pt x="7070" y="13739"/>
                    </a:cubicBezTo>
                    <a:cubicBezTo>
                      <a:pt x="7100" y="13798"/>
                      <a:pt x="7120" y="13828"/>
                      <a:pt x="7170" y="13878"/>
                    </a:cubicBezTo>
                    <a:cubicBezTo>
                      <a:pt x="7204" y="13912"/>
                      <a:pt x="7243" y="13970"/>
                      <a:pt x="7264" y="13970"/>
                    </a:cubicBezTo>
                    <a:cubicBezTo>
                      <a:pt x="7273" y="13970"/>
                      <a:pt x="7279" y="13958"/>
                      <a:pt x="7279" y="13927"/>
                    </a:cubicBezTo>
                    <a:cubicBezTo>
                      <a:pt x="7269" y="13838"/>
                      <a:pt x="7150" y="13828"/>
                      <a:pt x="7219" y="13788"/>
                    </a:cubicBezTo>
                    <a:cubicBezTo>
                      <a:pt x="7243" y="13777"/>
                      <a:pt x="7267" y="13774"/>
                      <a:pt x="7290" y="13774"/>
                    </a:cubicBezTo>
                    <a:cubicBezTo>
                      <a:pt x="7313" y="13774"/>
                      <a:pt x="7335" y="13777"/>
                      <a:pt x="7351" y="13777"/>
                    </a:cubicBezTo>
                    <a:cubicBezTo>
                      <a:pt x="7371" y="13777"/>
                      <a:pt x="7382" y="13772"/>
                      <a:pt x="7378" y="13749"/>
                    </a:cubicBezTo>
                    <a:cubicBezTo>
                      <a:pt x="7368" y="13679"/>
                      <a:pt x="7398" y="13650"/>
                      <a:pt x="7299" y="13650"/>
                    </a:cubicBezTo>
                    <a:cubicBezTo>
                      <a:pt x="7232" y="13650"/>
                      <a:pt x="7166" y="13680"/>
                      <a:pt x="7135" y="13680"/>
                    </a:cubicBezTo>
                    <a:cubicBezTo>
                      <a:pt x="7120" y="13680"/>
                      <a:pt x="7113" y="13673"/>
                      <a:pt x="7120" y="13650"/>
                    </a:cubicBezTo>
                    <a:cubicBezTo>
                      <a:pt x="7140" y="13580"/>
                      <a:pt x="7199" y="13560"/>
                      <a:pt x="7229" y="13560"/>
                    </a:cubicBezTo>
                    <a:cubicBezTo>
                      <a:pt x="7249" y="13560"/>
                      <a:pt x="7209" y="13501"/>
                      <a:pt x="7209" y="13501"/>
                    </a:cubicBezTo>
                    <a:cubicBezTo>
                      <a:pt x="7209" y="13501"/>
                      <a:pt x="6981" y="13481"/>
                      <a:pt x="6951" y="13431"/>
                    </a:cubicBezTo>
                    <a:cubicBezTo>
                      <a:pt x="6918" y="13390"/>
                      <a:pt x="6982" y="13335"/>
                      <a:pt x="6941" y="13335"/>
                    </a:cubicBezTo>
                    <a:cubicBezTo>
                      <a:pt x="6932" y="13335"/>
                      <a:pt x="6920" y="13337"/>
                      <a:pt x="6902" y="13342"/>
                    </a:cubicBezTo>
                    <a:cubicBezTo>
                      <a:pt x="6810" y="13373"/>
                      <a:pt x="6783" y="13444"/>
                      <a:pt x="6731" y="13444"/>
                    </a:cubicBezTo>
                    <a:cubicBezTo>
                      <a:pt x="6715" y="13444"/>
                      <a:pt x="6697" y="13438"/>
                      <a:pt x="6674" y="13422"/>
                    </a:cubicBezTo>
                    <a:cubicBezTo>
                      <a:pt x="6575" y="13342"/>
                      <a:pt x="6614" y="13332"/>
                      <a:pt x="6565" y="13293"/>
                    </a:cubicBezTo>
                    <a:cubicBezTo>
                      <a:pt x="6535" y="13273"/>
                      <a:pt x="6515" y="13263"/>
                      <a:pt x="6505" y="13253"/>
                    </a:cubicBezTo>
                    <a:cubicBezTo>
                      <a:pt x="6495" y="13233"/>
                      <a:pt x="6476" y="13213"/>
                      <a:pt x="6456" y="13213"/>
                    </a:cubicBezTo>
                    <a:cubicBezTo>
                      <a:pt x="6456" y="13187"/>
                      <a:pt x="6487" y="13152"/>
                      <a:pt x="6508" y="13152"/>
                    </a:cubicBezTo>
                    <a:cubicBezTo>
                      <a:pt x="6511" y="13152"/>
                      <a:pt x="6513" y="13153"/>
                      <a:pt x="6515" y="13154"/>
                    </a:cubicBezTo>
                    <a:cubicBezTo>
                      <a:pt x="6545" y="13174"/>
                      <a:pt x="6535" y="13233"/>
                      <a:pt x="6604" y="13263"/>
                    </a:cubicBezTo>
                    <a:cubicBezTo>
                      <a:pt x="6657" y="13283"/>
                      <a:pt x="6709" y="13324"/>
                      <a:pt x="6719" y="13324"/>
                    </a:cubicBezTo>
                    <a:cubicBezTo>
                      <a:pt x="6724" y="13324"/>
                      <a:pt x="6717" y="13313"/>
                      <a:pt x="6694" y="13283"/>
                    </a:cubicBezTo>
                    <a:cubicBezTo>
                      <a:pt x="6634" y="13193"/>
                      <a:pt x="6585" y="13203"/>
                      <a:pt x="6595" y="13134"/>
                    </a:cubicBezTo>
                    <a:cubicBezTo>
                      <a:pt x="6609" y="13083"/>
                      <a:pt x="6645" y="13011"/>
                      <a:pt x="6678" y="13011"/>
                    </a:cubicBezTo>
                    <a:cubicBezTo>
                      <a:pt x="6691" y="13011"/>
                      <a:pt x="6703" y="13021"/>
                      <a:pt x="6713" y="13045"/>
                    </a:cubicBezTo>
                    <a:cubicBezTo>
                      <a:pt x="6743" y="13124"/>
                      <a:pt x="6684" y="13144"/>
                      <a:pt x="6773" y="13203"/>
                    </a:cubicBezTo>
                    <a:cubicBezTo>
                      <a:pt x="6807" y="13224"/>
                      <a:pt x="6835" y="13234"/>
                      <a:pt x="6855" y="13234"/>
                    </a:cubicBezTo>
                    <a:cubicBezTo>
                      <a:pt x="6893" y="13234"/>
                      <a:pt x="6902" y="13196"/>
                      <a:pt x="6862" y="13124"/>
                    </a:cubicBezTo>
                    <a:cubicBezTo>
                      <a:pt x="6806" y="13044"/>
                      <a:pt x="6731" y="12971"/>
                      <a:pt x="6761" y="12971"/>
                    </a:cubicBezTo>
                    <a:cubicBezTo>
                      <a:pt x="6768" y="12971"/>
                      <a:pt x="6781" y="12976"/>
                      <a:pt x="6803" y="12985"/>
                    </a:cubicBezTo>
                    <a:cubicBezTo>
                      <a:pt x="6902" y="13035"/>
                      <a:pt x="6872" y="13025"/>
                      <a:pt x="6932" y="13084"/>
                    </a:cubicBezTo>
                    <a:cubicBezTo>
                      <a:pt x="6974" y="13134"/>
                      <a:pt x="7063" y="13245"/>
                      <a:pt x="7088" y="13245"/>
                    </a:cubicBezTo>
                    <a:cubicBezTo>
                      <a:pt x="7097" y="13245"/>
                      <a:pt x="7097" y="13228"/>
                      <a:pt x="7080" y="13184"/>
                    </a:cubicBezTo>
                    <a:cubicBezTo>
                      <a:pt x="7031" y="13025"/>
                      <a:pt x="7011" y="13074"/>
                      <a:pt x="6961" y="12965"/>
                    </a:cubicBezTo>
                    <a:cubicBezTo>
                      <a:pt x="6912" y="12866"/>
                      <a:pt x="6922" y="12757"/>
                      <a:pt x="6862" y="12747"/>
                    </a:cubicBezTo>
                    <a:cubicBezTo>
                      <a:pt x="6854" y="12746"/>
                      <a:pt x="6845" y="12745"/>
                      <a:pt x="6836" y="12745"/>
                    </a:cubicBezTo>
                    <a:cubicBezTo>
                      <a:pt x="6784" y="12745"/>
                      <a:pt x="6728" y="12767"/>
                      <a:pt x="6694" y="12767"/>
                    </a:cubicBezTo>
                    <a:cubicBezTo>
                      <a:pt x="6667" y="12767"/>
                      <a:pt x="6624" y="12695"/>
                      <a:pt x="6674" y="12695"/>
                    </a:cubicBezTo>
                    <a:cubicBezTo>
                      <a:pt x="6679" y="12695"/>
                      <a:pt x="6686" y="12696"/>
                      <a:pt x="6694" y="12698"/>
                    </a:cubicBezTo>
                    <a:cubicBezTo>
                      <a:pt x="6728" y="12706"/>
                      <a:pt x="6769" y="12717"/>
                      <a:pt x="6793" y="12717"/>
                    </a:cubicBezTo>
                    <a:cubicBezTo>
                      <a:pt x="6825" y="12717"/>
                      <a:pt x="6830" y="12700"/>
                      <a:pt x="6763" y="12638"/>
                    </a:cubicBezTo>
                    <a:cubicBezTo>
                      <a:pt x="6659" y="12552"/>
                      <a:pt x="6578" y="12496"/>
                      <a:pt x="6612" y="12496"/>
                    </a:cubicBezTo>
                    <a:cubicBezTo>
                      <a:pt x="6616" y="12496"/>
                      <a:pt x="6624" y="12497"/>
                      <a:pt x="6634" y="12499"/>
                    </a:cubicBezTo>
                    <a:cubicBezTo>
                      <a:pt x="6713" y="12529"/>
                      <a:pt x="6842" y="12648"/>
                      <a:pt x="6872" y="12658"/>
                    </a:cubicBezTo>
                    <a:cubicBezTo>
                      <a:pt x="6880" y="12662"/>
                      <a:pt x="6897" y="12670"/>
                      <a:pt x="6910" y="12670"/>
                    </a:cubicBezTo>
                    <a:cubicBezTo>
                      <a:pt x="6932" y="12670"/>
                      <a:pt x="6944" y="12648"/>
                      <a:pt x="6882" y="12549"/>
                    </a:cubicBezTo>
                    <a:cubicBezTo>
                      <a:pt x="6783" y="12400"/>
                      <a:pt x="6803" y="12390"/>
                      <a:pt x="6763" y="12351"/>
                    </a:cubicBezTo>
                    <a:cubicBezTo>
                      <a:pt x="6740" y="12312"/>
                      <a:pt x="6735" y="12230"/>
                      <a:pt x="6691" y="12230"/>
                    </a:cubicBezTo>
                    <a:cubicBezTo>
                      <a:pt x="6679" y="12230"/>
                      <a:pt x="6663" y="12237"/>
                      <a:pt x="6644" y="12252"/>
                    </a:cubicBezTo>
                    <a:cubicBezTo>
                      <a:pt x="6594" y="12296"/>
                      <a:pt x="6563" y="12332"/>
                      <a:pt x="6530" y="12332"/>
                    </a:cubicBezTo>
                    <a:cubicBezTo>
                      <a:pt x="6511" y="12332"/>
                      <a:pt x="6491" y="12320"/>
                      <a:pt x="6466" y="12291"/>
                    </a:cubicBezTo>
                    <a:cubicBezTo>
                      <a:pt x="6396" y="12212"/>
                      <a:pt x="6416" y="12133"/>
                      <a:pt x="6307" y="12113"/>
                    </a:cubicBezTo>
                    <a:cubicBezTo>
                      <a:pt x="6198" y="12093"/>
                      <a:pt x="6148" y="12083"/>
                      <a:pt x="6148" y="12053"/>
                    </a:cubicBezTo>
                    <a:cubicBezTo>
                      <a:pt x="6148" y="12043"/>
                      <a:pt x="6158" y="12033"/>
                      <a:pt x="6158" y="12023"/>
                    </a:cubicBezTo>
                    <a:cubicBezTo>
                      <a:pt x="6158" y="12004"/>
                      <a:pt x="6168" y="11994"/>
                      <a:pt x="6168" y="11984"/>
                    </a:cubicBezTo>
                    <a:cubicBezTo>
                      <a:pt x="6168" y="11974"/>
                      <a:pt x="6178" y="11974"/>
                      <a:pt x="6178" y="11964"/>
                    </a:cubicBezTo>
                    <a:cubicBezTo>
                      <a:pt x="6192" y="11943"/>
                      <a:pt x="6212" y="11926"/>
                      <a:pt x="6236" y="11926"/>
                    </a:cubicBezTo>
                    <a:cubicBezTo>
                      <a:pt x="6246" y="11926"/>
                      <a:pt x="6256" y="11929"/>
                      <a:pt x="6267" y="11934"/>
                    </a:cubicBezTo>
                    <a:cubicBezTo>
                      <a:pt x="6366" y="11964"/>
                      <a:pt x="6347" y="11974"/>
                      <a:pt x="6416" y="12063"/>
                    </a:cubicBezTo>
                    <a:cubicBezTo>
                      <a:pt x="6461" y="12113"/>
                      <a:pt x="6508" y="12138"/>
                      <a:pt x="6536" y="12138"/>
                    </a:cubicBezTo>
                    <a:cubicBezTo>
                      <a:pt x="6558" y="12138"/>
                      <a:pt x="6568" y="12123"/>
                      <a:pt x="6555" y="12093"/>
                    </a:cubicBezTo>
                    <a:cubicBezTo>
                      <a:pt x="6541" y="12037"/>
                      <a:pt x="6551" y="11972"/>
                      <a:pt x="6586" y="11972"/>
                    </a:cubicBezTo>
                    <a:cubicBezTo>
                      <a:pt x="6601" y="11972"/>
                      <a:pt x="6620" y="11984"/>
                      <a:pt x="6644" y="12014"/>
                    </a:cubicBezTo>
                    <a:cubicBezTo>
                      <a:pt x="6733" y="12123"/>
                      <a:pt x="6763" y="12123"/>
                      <a:pt x="6872" y="12192"/>
                    </a:cubicBezTo>
                    <a:cubicBezTo>
                      <a:pt x="6925" y="12226"/>
                      <a:pt x="6991" y="12243"/>
                      <a:pt x="7028" y="12243"/>
                    </a:cubicBezTo>
                    <a:cubicBezTo>
                      <a:pt x="7068" y="12243"/>
                      <a:pt x="7073" y="12223"/>
                      <a:pt x="6991" y="12182"/>
                    </a:cubicBezTo>
                    <a:cubicBezTo>
                      <a:pt x="6832" y="12103"/>
                      <a:pt x="6783" y="12053"/>
                      <a:pt x="6783" y="12033"/>
                    </a:cubicBezTo>
                    <a:cubicBezTo>
                      <a:pt x="6783" y="12008"/>
                      <a:pt x="6769" y="11935"/>
                      <a:pt x="6840" y="11935"/>
                    </a:cubicBezTo>
                    <a:cubicBezTo>
                      <a:pt x="6854" y="11935"/>
                      <a:pt x="6871" y="11938"/>
                      <a:pt x="6892" y="11944"/>
                    </a:cubicBezTo>
                    <a:cubicBezTo>
                      <a:pt x="6945" y="11961"/>
                      <a:pt x="6995" y="11970"/>
                      <a:pt x="7029" y="11970"/>
                    </a:cubicBezTo>
                    <a:cubicBezTo>
                      <a:pt x="7077" y="11970"/>
                      <a:pt x="7093" y="11951"/>
                      <a:pt x="7041" y="11904"/>
                    </a:cubicBezTo>
                    <a:cubicBezTo>
                      <a:pt x="6968" y="11841"/>
                      <a:pt x="6896" y="11794"/>
                      <a:pt x="6800" y="11794"/>
                    </a:cubicBezTo>
                    <a:cubicBezTo>
                      <a:pt x="6791" y="11794"/>
                      <a:pt x="6782" y="11795"/>
                      <a:pt x="6773" y="11795"/>
                    </a:cubicBezTo>
                    <a:cubicBezTo>
                      <a:pt x="6701" y="11811"/>
                      <a:pt x="6622" y="11840"/>
                      <a:pt x="6563" y="11840"/>
                    </a:cubicBezTo>
                    <a:cubicBezTo>
                      <a:pt x="6549" y="11840"/>
                      <a:pt x="6536" y="11839"/>
                      <a:pt x="6525" y="11835"/>
                    </a:cubicBezTo>
                    <a:cubicBezTo>
                      <a:pt x="6545" y="11795"/>
                      <a:pt x="6555" y="11756"/>
                      <a:pt x="6565" y="11726"/>
                    </a:cubicBezTo>
                    <a:cubicBezTo>
                      <a:pt x="6535" y="11716"/>
                      <a:pt x="6505" y="11696"/>
                      <a:pt x="6466" y="11676"/>
                    </a:cubicBezTo>
                    <a:cubicBezTo>
                      <a:pt x="6466" y="11676"/>
                      <a:pt x="6456" y="11667"/>
                      <a:pt x="6456" y="11667"/>
                    </a:cubicBezTo>
                    <a:cubicBezTo>
                      <a:pt x="6436" y="11647"/>
                      <a:pt x="6426" y="11637"/>
                      <a:pt x="6406" y="11627"/>
                    </a:cubicBezTo>
                    <a:cubicBezTo>
                      <a:pt x="6406" y="11617"/>
                      <a:pt x="6406" y="11617"/>
                      <a:pt x="6396" y="11617"/>
                    </a:cubicBezTo>
                    <a:cubicBezTo>
                      <a:pt x="6376" y="11597"/>
                      <a:pt x="6347" y="11577"/>
                      <a:pt x="6327" y="11567"/>
                    </a:cubicBezTo>
                    <a:cubicBezTo>
                      <a:pt x="6347" y="11528"/>
                      <a:pt x="6366" y="11498"/>
                      <a:pt x="6366" y="11498"/>
                    </a:cubicBezTo>
                    <a:cubicBezTo>
                      <a:pt x="6366" y="11498"/>
                      <a:pt x="6357" y="11488"/>
                      <a:pt x="6357" y="11468"/>
                    </a:cubicBezTo>
                    <a:lnTo>
                      <a:pt x="6416" y="11468"/>
                    </a:lnTo>
                    <a:cubicBezTo>
                      <a:pt x="6416" y="11458"/>
                      <a:pt x="6416" y="11458"/>
                      <a:pt x="6406" y="11448"/>
                    </a:cubicBezTo>
                    <a:cubicBezTo>
                      <a:pt x="6406" y="11419"/>
                      <a:pt x="6406" y="11399"/>
                      <a:pt x="6386" y="11389"/>
                    </a:cubicBezTo>
                    <a:cubicBezTo>
                      <a:pt x="6396" y="11389"/>
                      <a:pt x="6406" y="11399"/>
                      <a:pt x="6426" y="11419"/>
                    </a:cubicBezTo>
                    <a:cubicBezTo>
                      <a:pt x="6466" y="11478"/>
                      <a:pt x="6505" y="11518"/>
                      <a:pt x="6535" y="11548"/>
                    </a:cubicBezTo>
                    <a:cubicBezTo>
                      <a:pt x="6556" y="11562"/>
                      <a:pt x="6572" y="11576"/>
                      <a:pt x="6583" y="11576"/>
                    </a:cubicBezTo>
                    <a:cubicBezTo>
                      <a:pt x="6588" y="11576"/>
                      <a:pt x="6592" y="11573"/>
                      <a:pt x="6595" y="11567"/>
                    </a:cubicBezTo>
                    <a:cubicBezTo>
                      <a:pt x="6604" y="11557"/>
                      <a:pt x="6614" y="11548"/>
                      <a:pt x="6614" y="11538"/>
                    </a:cubicBezTo>
                    <a:cubicBezTo>
                      <a:pt x="6634" y="11557"/>
                      <a:pt x="6644" y="11577"/>
                      <a:pt x="6654" y="11607"/>
                    </a:cubicBezTo>
                    <a:cubicBezTo>
                      <a:pt x="6664" y="11607"/>
                      <a:pt x="6664" y="11597"/>
                      <a:pt x="6674" y="11597"/>
                    </a:cubicBezTo>
                    <a:cubicBezTo>
                      <a:pt x="6783" y="11567"/>
                      <a:pt x="6832" y="11548"/>
                      <a:pt x="6832" y="11498"/>
                    </a:cubicBezTo>
                    <a:cubicBezTo>
                      <a:pt x="6832" y="11446"/>
                      <a:pt x="6817" y="11310"/>
                      <a:pt x="6741" y="11310"/>
                    </a:cubicBezTo>
                    <a:cubicBezTo>
                      <a:pt x="6730" y="11310"/>
                      <a:pt x="6717" y="11313"/>
                      <a:pt x="6704" y="11319"/>
                    </a:cubicBezTo>
                    <a:cubicBezTo>
                      <a:pt x="6654" y="11349"/>
                      <a:pt x="6634" y="11359"/>
                      <a:pt x="6624" y="11389"/>
                    </a:cubicBezTo>
                    <a:cubicBezTo>
                      <a:pt x="6586" y="11358"/>
                      <a:pt x="6553" y="11333"/>
                      <a:pt x="6526" y="11333"/>
                    </a:cubicBezTo>
                    <a:cubicBezTo>
                      <a:pt x="6519" y="11333"/>
                      <a:pt x="6512" y="11335"/>
                      <a:pt x="6505" y="11339"/>
                    </a:cubicBezTo>
                    <a:cubicBezTo>
                      <a:pt x="6494" y="11348"/>
                      <a:pt x="6487" y="11352"/>
                      <a:pt x="6480" y="11352"/>
                    </a:cubicBezTo>
                    <a:cubicBezTo>
                      <a:pt x="6458" y="11352"/>
                      <a:pt x="6451" y="11304"/>
                      <a:pt x="6366" y="11250"/>
                    </a:cubicBezTo>
                    <a:cubicBezTo>
                      <a:pt x="6324" y="11227"/>
                      <a:pt x="6292" y="11222"/>
                      <a:pt x="6266" y="11222"/>
                    </a:cubicBezTo>
                    <a:cubicBezTo>
                      <a:pt x="6244" y="11222"/>
                      <a:pt x="6226" y="11225"/>
                      <a:pt x="6208" y="11225"/>
                    </a:cubicBezTo>
                    <a:cubicBezTo>
                      <a:pt x="6192" y="11225"/>
                      <a:pt x="6176" y="11222"/>
                      <a:pt x="6158" y="11210"/>
                    </a:cubicBezTo>
                    <a:cubicBezTo>
                      <a:pt x="6128" y="11191"/>
                      <a:pt x="6059" y="11161"/>
                      <a:pt x="6019" y="11141"/>
                    </a:cubicBezTo>
                    <a:cubicBezTo>
                      <a:pt x="6055" y="11120"/>
                      <a:pt x="6091" y="11103"/>
                      <a:pt x="6127" y="11103"/>
                    </a:cubicBezTo>
                    <a:cubicBezTo>
                      <a:pt x="6140" y="11103"/>
                      <a:pt x="6154" y="11106"/>
                      <a:pt x="6168" y="11111"/>
                    </a:cubicBezTo>
                    <a:cubicBezTo>
                      <a:pt x="6208" y="11121"/>
                      <a:pt x="6247" y="11131"/>
                      <a:pt x="6277" y="11141"/>
                    </a:cubicBezTo>
                    <a:cubicBezTo>
                      <a:pt x="6325" y="11159"/>
                      <a:pt x="6369" y="11173"/>
                      <a:pt x="6405" y="11173"/>
                    </a:cubicBezTo>
                    <a:cubicBezTo>
                      <a:pt x="6429" y="11173"/>
                      <a:pt x="6450" y="11167"/>
                      <a:pt x="6466" y="11151"/>
                    </a:cubicBezTo>
                    <a:cubicBezTo>
                      <a:pt x="6495" y="11121"/>
                      <a:pt x="6515" y="11091"/>
                      <a:pt x="6545" y="11072"/>
                    </a:cubicBezTo>
                    <a:cubicBezTo>
                      <a:pt x="6575" y="11042"/>
                      <a:pt x="6604" y="11032"/>
                      <a:pt x="6644" y="11022"/>
                    </a:cubicBezTo>
                    <a:cubicBezTo>
                      <a:pt x="6713" y="11012"/>
                      <a:pt x="6832" y="10972"/>
                      <a:pt x="6743" y="10893"/>
                    </a:cubicBezTo>
                    <a:cubicBezTo>
                      <a:pt x="6684" y="10844"/>
                      <a:pt x="6634" y="10715"/>
                      <a:pt x="6614" y="10665"/>
                    </a:cubicBezTo>
                    <a:cubicBezTo>
                      <a:pt x="6614" y="10655"/>
                      <a:pt x="6614" y="10645"/>
                      <a:pt x="6614" y="10645"/>
                    </a:cubicBezTo>
                    <a:cubicBezTo>
                      <a:pt x="6614" y="10645"/>
                      <a:pt x="6614" y="10586"/>
                      <a:pt x="6614" y="10536"/>
                    </a:cubicBezTo>
                    <a:cubicBezTo>
                      <a:pt x="6595" y="10526"/>
                      <a:pt x="6575" y="10516"/>
                      <a:pt x="6555" y="10506"/>
                    </a:cubicBezTo>
                    <a:cubicBezTo>
                      <a:pt x="6545" y="10506"/>
                      <a:pt x="6545" y="10516"/>
                      <a:pt x="6545" y="10516"/>
                    </a:cubicBezTo>
                    <a:cubicBezTo>
                      <a:pt x="6525" y="10556"/>
                      <a:pt x="6505" y="10586"/>
                      <a:pt x="6495" y="10615"/>
                    </a:cubicBezTo>
                    <a:cubicBezTo>
                      <a:pt x="6476" y="10645"/>
                      <a:pt x="6466" y="10665"/>
                      <a:pt x="6446" y="10685"/>
                    </a:cubicBezTo>
                    <a:cubicBezTo>
                      <a:pt x="6436" y="10685"/>
                      <a:pt x="6426" y="10685"/>
                      <a:pt x="6386" y="10695"/>
                    </a:cubicBezTo>
                    <a:cubicBezTo>
                      <a:pt x="6366" y="10705"/>
                      <a:pt x="6357" y="10705"/>
                      <a:pt x="6347" y="10715"/>
                    </a:cubicBezTo>
                    <a:cubicBezTo>
                      <a:pt x="6334" y="10683"/>
                      <a:pt x="6329" y="10655"/>
                      <a:pt x="6322" y="10655"/>
                    </a:cubicBezTo>
                    <a:cubicBezTo>
                      <a:pt x="6319" y="10655"/>
                      <a:pt x="6314" y="10664"/>
                      <a:pt x="6307" y="10685"/>
                    </a:cubicBezTo>
                    <a:cubicBezTo>
                      <a:pt x="6296" y="10718"/>
                      <a:pt x="6260" y="10739"/>
                      <a:pt x="6233" y="10739"/>
                    </a:cubicBezTo>
                    <a:cubicBezTo>
                      <a:pt x="6211" y="10739"/>
                      <a:pt x="6194" y="10726"/>
                      <a:pt x="6198" y="10695"/>
                    </a:cubicBezTo>
                    <a:cubicBezTo>
                      <a:pt x="6198" y="10675"/>
                      <a:pt x="6208" y="10645"/>
                      <a:pt x="6238" y="10615"/>
                    </a:cubicBezTo>
                    <a:cubicBezTo>
                      <a:pt x="6257" y="10576"/>
                      <a:pt x="6287" y="10546"/>
                      <a:pt x="6307" y="10516"/>
                    </a:cubicBezTo>
                    <a:cubicBezTo>
                      <a:pt x="6366" y="10457"/>
                      <a:pt x="6535" y="10516"/>
                      <a:pt x="6426" y="10437"/>
                    </a:cubicBezTo>
                    <a:cubicBezTo>
                      <a:pt x="6416" y="10427"/>
                      <a:pt x="6406" y="10417"/>
                      <a:pt x="6386" y="10417"/>
                    </a:cubicBezTo>
                    <a:cubicBezTo>
                      <a:pt x="6396" y="10407"/>
                      <a:pt x="6396" y="10407"/>
                      <a:pt x="6406" y="10407"/>
                    </a:cubicBezTo>
                    <a:cubicBezTo>
                      <a:pt x="6366" y="10378"/>
                      <a:pt x="6347" y="10368"/>
                      <a:pt x="6327" y="10348"/>
                    </a:cubicBezTo>
                    <a:cubicBezTo>
                      <a:pt x="6347" y="10308"/>
                      <a:pt x="6366" y="10268"/>
                      <a:pt x="6386" y="10219"/>
                    </a:cubicBezTo>
                    <a:cubicBezTo>
                      <a:pt x="6386" y="10209"/>
                      <a:pt x="6396" y="10199"/>
                      <a:pt x="6396" y="10189"/>
                    </a:cubicBezTo>
                    <a:cubicBezTo>
                      <a:pt x="6426" y="10219"/>
                      <a:pt x="6436" y="10278"/>
                      <a:pt x="6495" y="10338"/>
                    </a:cubicBezTo>
                    <a:cubicBezTo>
                      <a:pt x="6476" y="10368"/>
                      <a:pt x="6466" y="10387"/>
                      <a:pt x="6456" y="10397"/>
                    </a:cubicBezTo>
                    <a:cubicBezTo>
                      <a:pt x="6456" y="10402"/>
                      <a:pt x="6456" y="10402"/>
                      <a:pt x="6456" y="10402"/>
                    </a:cubicBezTo>
                    <a:cubicBezTo>
                      <a:pt x="6456" y="10402"/>
                      <a:pt x="6456" y="10402"/>
                      <a:pt x="6456" y="10407"/>
                    </a:cubicBezTo>
                    <a:cubicBezTo>
                      <a:pt x="6465" y="10416"/>
                      <a:pt x="6472" y="10421"/>
                      <a:pt x="6477" y="10421"/>
                    </a:cubicBezTo>
                    <a:cubicBezTo>
                      <a:pt x="6503" y="10421"/>
                      <a:pt x="6507" y="10341"/>
                      <a:pt x="6604" y="10268"/>
                    </a:cubicBezTo>
                    <a:cubicBezTo>
                      <a:pt x="6655" y="10223"/>
                      <a:pt x="6692" y="10215"/>
                      <a:pt x="6724" y="10215"/>
                    </a:cubicBezTo>
                    <a:cubicBezTo>
                      <a:pt x="6741" y="10215"/>
                      <a:pt x="6756" y="10217"/>
                      <a:pt x="6770" y="10217"/>
                    </a:cubicBezTo>
                    <a:cubicBezTo>
                      <a:pt x="6788" y="10217"/>
                      <a:pt x="6805" y="10214"/>
                      <a:pt x="6823" y="10199"/>
                    </a:cubicBezTo>
                    <a:cubicBezTo>
                      <a:pt x="6882" y="10140"/>
                      <a:pt x="7080" y="10070"/>
                      <a:pt x="6951" y="9981"/>
                    </a:cubicBezTo>
                    <a:cubicBezTo>
                      <a:pt x="6858" y="9921"/>
                      <a:pt x="6814" y="9883"/>
                      <a:pt x="6777" y="9883"/>
                    </a:cubicBezTo>
                    <a:cubicBezTo>
                      <a:pt x="6759" y="9883"/>
                      <a:pt x="6743" y="9892"/>
                      <a:pt x="6723" y="9912"/>
                    </a:cubicBezTo>
                    <a:cubicBezTo>
                      <a:pt x="6686" y="9943"/>
                      <a:pt x="6628" y="9990"/>
                      <a:pt x="6581" y="9990"/>
                    </a:cubicBezTo>
                    <a:cubicBezTo>
                      <a:pt x="6553" y="9990"/>
                      <a:pt x="6530" y="9975"/>
                      <a:pt x="6515" y="9931"/>
                    </a:cubicBezTo>
                    <a:cubicBezTo>
                      <a:pt x="6485" y="9822"/>
                      <a:pt x="6386" y="9912"/>
                      <a:pt x="6416" y="9793"/>
                    </a:cubicBezTo>
                    <a:cubicBezTo>
                      <a:pt x="6439" y="9699"/>
                      <a:pt x="6475" y="9600"/>
                      <a:pt x="6523" y="9600"/>
                    </a:cubicBezTo>
                    <a:cubicBezTo>
                      <a:pt x="6536" y="9600"/>
                      <a:pt x="6550" y="9607"/>
                      <a:pt x="6565" y="9624"/>
                    </a:cubicBezTo>
                    <a:cubicBezTo>
                      <a:pt x="6595" y="9664"/>
                      <a:pt x="6619" y="9686"/>
                      <a:pt x="6633" y="9686"/>
                    </a:cubicBezTo>
                    <a:cubicBezTo>
                      <a:pt x="6647" y="9686"/>
                      <a:pt x="6649" y="9664"/>
                      <a:pt x="6634" y="9614"/>
                    </a:cubicBezTo>
                    <a:cubicBezTo>
                      <a:pt x="6618" y="9525"/>
                      <a:pt x="6469" y="9383"/>
                      <a:pt x="6513" y="9383"/>
                    </a:cubicBezTo>
                    <a:cubicBezTo>
                      <a:pt x="6523" y="9383"/>
                      <a:pt x="6542" y="9390"/>
                      <a:pt x="6575" y="9406"/>
                    </a:cubicBezTo>
                    <a:cubicBezTo>
                      <a:pt x="6753" y="9485"/>
                      <a:pt x="6813" y="9525"/>
                      <a:pt x="6783" y="9614"/>
                    </a:cubicBezTo>
                    <a:cubicBezTo>
                      <a:pt x="6772" y="9665"/>
                      <a:pt x="6827" y="9722"/>
                      <a:pt x="6874" y="9722"/>
                    </a:cubicBezTo>
                    <a:cubicBezTo>
                      <a:pt x="6910" y="9722"/>
                      <a:pt x="6940" y="9689"/>
                      <a:pt x="6932" y="9594"/>
                    </a:cubicBezTo>
                    <a:cubicBezTo>
                      <a:pt x="6902" y="9376"/>
                      <a:pt x="6942" y="9237"/>
                      <a:pt x="6813" y="9237"/>
                    </a:cubicBezTo>
                    <a:cubicBezTo>
                      <a:pt x="6797" y="9238"/>
                      <a:pt x="6784" y="9239"/>
                      <a:pt x="6774" y="9239"/>
                    </a:cubicBezTo>
                    <a:cubicBezTo>
                      <a:pt x="6694" y="9239"/>
                      <a:pt x="6725" y="9206"/>
                      <a:pt x="6664" y="9118"/>
                    </a:cubicBezTo>
                    <a:cubicBezTo>
                      <a:pt x="6654" y="9098"/>
                      <a:pt x="6634" y="9089"/>
                      <a:pt x="6614" y="9079"/>
                    </a:cubicBezTo>
                    <a:cubicBezTo>
                      <a:pt x="6555" y="9069"/>
                      <a:pt x="6495" y="9079"/>
                      <a:pt x="6505" y="9049"/>
                    </a:cubicBezTo>
                    <a:cubicBezTo>
                      <a:pt x="6505" y="9039"/>
                      <a:pt x="6505" y="9039"/>
                      <a:pt x="6515" y="9039"/>
                    </a:cubicBezTo>
                    <a:cubicBezTo>
                      <a:pt x="6515" y="9029"/>
                      <a:pt x="6525" y="9019"/>
                      <a:pt x="6535" y="8999"/>
                    </a:cubicBezTo>
                    <a:cubicBezTo>
                      <a:pt x="6545" y="8989"/>
                      <a:pt x="6555" y="8979"/>
                      <a:pt x="6565" y="8979"/>
                    </a:cubicBezTo>
                    <a:cubicBezTo>
                      <a:pt x="6565" y="8970"/>
                      <a:pt x="6565" y="8970"/>
                      <a:pt x="6565" y="8970"/>
                    </a:cubicBezTo>
                    <a:cubicBezTo>
                      <a:pt x="6583" y="8958"/>
                      <a:pt x="6599" y="8953"/>
                      <a:pt x="6614" y="8953"/>
                    </a:cubicBezTo>
                    <a:cubicBezTo>
                      <a:pt x="6675" y="8953"/>
                      <a:pt x="6717" y="9029"/>
                      <a:pt x="6773" y="9029"/>
                    </a:cubicBezTo>
                    <a:cubicBezTo>
                      <a:pt x="6842" y="9029"/>
                      <a:pt x="6902" y="8851"/>
                      <a:pt x="6823" y="8791"/>
                    </a:cubicBezTo>
                    <a:cubicBezTo>
                      <a:pt x="6756" y="8749"/>
                      <a:pt x="6788" y="8707"/>
                      <a:pt x="6835" y="8707"/>
                    </a:cubicBezTo>
                    <a:cubicBezTo>
                      <a:pt x="6844" y="8707"/>
                      <a:pt x="6853" y="8709"/>
                      <a:pt x="6862" y="8712"/>
                    </a:cubicBezTo>
                    <a:cubicBezTo>
                      <a:pt x="6878" y="8718"/>
                      <a:pt x="6899" y="8722"/>
                      <a:pt x="6921" y="8722"/>
                    </a:cubicBezTo>
                    <a:cubicBezTo>
                      <a:pt x="6970" y="8722"/>
                      <a:pt x="7019" y="8701"/>
                      <a:pt x="6991" y="8632"/>
                    </a:cubicBezTo>
                    <a:cubicBezTo>
                      <a:pt x="6932" y="8513"/>
                      <a:pt x="7070" y="8474"/>
                      <a:pt x="7090" y="8444"/>
                    </a:cubicBezTo>
                    <a:cubicBezTo>
                      <a:pt x="7100" y="8416"/>
                      <a:pt x="7047" y="8344"/>
                      <a:pt x="6992" y="8344"/>
                    </a:cubicBezTo>
                    <a:cubicBezTo>
                      <a:pt x="6988" y="8344"/>
                      <a:pt x="6985" y="8344"/>
                      <a:pt x="6981" y="8345"/>
                    </a:cubicBezTo>
                    <a:cubicBezTo>
                      <a:pt x="6937" y="8345"/>
                      <a:pt x="6885" y="8282"/>
                      <a:pt x="6944" y="8282"/>
                    </a:cubicBezTo>
                    <a:cubicBezTo>
                      <a:pt x="6951" y="8282"/>
                      <a:pt x="6960" y="8283"/>
                      <a:pt x="6971" y="8285"/>
                    </a:cubicBezTo>
                    <a:cubicBezTo>
                      <a:pt x="7027" y="8297"/>
                      <a:pt x="7058" y="8324"/>
                      <a:pt x="7076" y="8324"/>
                    </a:cubicBezTo>
                    <a:cubicBezTo>
                      <a:pt x="7090" y="8324"/>
                      <a:pt x="7096" y="8307"/>
                      <a:pt x="7100" y="8256"/>
                    </a:cubicBezTo>
                    <a:cubicBezTo>
                      <a:pt x="7120" y="8137"/>
                      <a:pt x="7090" y="8137"/>
                      <a:pt x="7130" y="8057"/>
                    </a:cubicBezTo>
                    <a:cubicBezTo>
                      <a:pt x="7152" y="8005"/>
                      <a:pt x="7198" y="7709"/>
                      <a:pt x="7218" y="7709"/>
                    </a:cubicBezTo>
                    <a:cubicBezTo>
                      <a:pt x="7225" y="7709"/>
                      <a:pt x="7229" y="7740"/>
                      <a:pt x="7229" y="7819"/>
                    </a:cubicBezTo>
                    <a:lnTo>
                      <a:pt x="7229" y="7591"/>
                    </a:lnTo>
                    <a:cubicBezTo>
                      <a:pt x="7229" y="7521"/>
                      <a:pt x="7231" y="7493"/>
                      <a:pt x="7233" y="7493"/>
                    </a:cubicBezTo>
                    <a:cubicBezTo>
                      <a:pt x="7242" y="7493"/>
                      <a:pt x="7265" y="7837"/>
                      <a:pt x="7289" y="7899"/>
                    </a:cubicBezTo>
                    <a:cubicBezTo>
                      <a:pt x="7328" y="7978"/>
                      <a:pt x="7318" y="8127"/>
                      <a:pt x="7328" y="8246"/>
                    </a:cubicBezTo>
                    <a:cubicBezTo>
                      <a:pt x="7331" y="8275"/>
                      <a:pt x="7336" y="8286"/>
                      <a:pt x="7344" y="8286"/>
                    </a:cubicBezTo>
                    <a:cubicBezTo>
                      <a:pt x="7370" y="8286"/>
                      <a:pt x="7422" y="8181"/>
                      <a:pt x="7497" y="8166"/>
                    </a:cubicBezTo>
                    <a:cubicBezTo>
                      <a:pt x="7522" y="8161"/>
                      <a:pt x="7535" y="8159"/>
                      <a:pt x="7540" y="8159"/>
                    </a:cubicBezTo>
                    <a:cubicBezTo>
                      <a:pt x="7554" y="8159"/>
                      <a:pt x="7497" y="8181"/>
                      <a:pt x="7467" y="8226"/>
                    </a:cubicBezTo>
                    <a:cubicBezTo>
                      <a:pt x="7408" y="8305"/>
                      <a:pt x="7358" y="8484"/>
                      <a:pt x="7378" y="8513"/>
                    </a:cubicBezTo>
                    <a:cubicBezTo>
                      <a:pt x="7381" y="8519"/>
                      <a:pt x="7384" y="8520"/>
                      <a:pt x="7388" y="8520"/>
                    </a:cubicBezTo>
                    <a:cubicBezTo>
                      <a:pt x="7390" y="8520"/>
                      <a:pt x="7392" y="8519"/>
                      <a:pt x="7395" y="8519"/>
                    </a:cubicBezTo>
                    <a:cubicBezTo>
                      <a:pt x="7403" y="8519"/>
                      <a:pt x="7412" y="8524"/>
                      <a:pt x="7417" y="8563"/>
                    </a:cubicBezTo>
                    <a:cubicBezTo>
                      <a:pt x="7434" y="8622"/>
                      <a:pt x="7530" y="8667"/>
                      <a:pt x="7589" y="8667"/>
                    </a:cubicBezTo>
                    <a:cubicBezTo>
                      <a:pt x="7599" y="8667"/>
                      <a:pt x="7608" y="8665"/>
                      <a:pt x="7616" y="8662"/>
                    </a:cubicBezTo>
                    <a:cubicBezTo>
                      <a:pt x="7618" y="8661"/>
                      <a:pt x="7620" y="8661"/>
                      <a:pt x="7622" y="8661"/>
                    </a:cubicBezTo>
                    <a:cubicBezTo>
                      <a:pt x="7659" y="8661"/>
                      <a:pt x="7593" y="8863"/>
                      <a:pt x="7517" y="8910"/>
                    </a:cubicBezTo>
                    <a:cubicBezTo>
                      <a:pt x="7465" y="8943"/>
                      <a:pt x="7494" y="9014"/>
                      <a:pt x="7562" y="9014"/>
                    </a:cubicBezTo>
                    <a:cubicBezTo>
                      <a:pt x="7598" y="9014"/>
                      <a:pt x="7644" y="8994"/>
                      <a:pt x="7695" y="8940"/>
                    </a:cubicBezTo>
                    <a:cubicBezTo>
                      <a:pt x="7710" y="8922"/>
                      <a:pt x="7724" y="8914"/>
                      <a:pt x="7737" y="8914"/>
                    </a:cubicBezTo>
                    <a:cubicBezTo>
                      <a:pt x="7775" y="8914"/>
                      <a:pt x="7812" y="8983"/>
                      <a:pt x="7893" y="9079"/>
                    </a:cubicBezTo>
                    <a:cubicBezTo>
                      <a:pt x="8002" y="9198"/>
                      <a:pt x="7765" y="9128"/>
                      <a:pt x="7705" y="9227"/>
                    </a:cubicBezTo>
                    <a:cubicBezTo>
                      <a:pt x="7686" y="9257"/>
                      <a:pt x="7679" y="9267"/>
                      <a:pt x="7674" y="9267"/>
                    </a:cubicBezTo>
                    <a:cubicBezTo>
                      <a:pt x="7664" y="9267"/>
                      <a:pt x="7663" y="9224"/>
                      <a:pt x="7576" y="9217"/>
                    </a:cubicBezTo>
                    <a:cubicBezTo>
                      <a:pt x="7447" y="9217"/>
                      <a:pt x="7556" y="9376"/>
                      <a:pt x="7536" y="9594"/>
                    </a:cubicBezTo>
                    <a:cubicBezTo>
                      <a:pt x="7528" y="9689"/>
                      <a:pt x="7556" y="9722"/>
                      <a:pt x="7590" y="9722"/>
                    </a:cubicBezTo>
                    <a:cubicBezTo>
                      <a:pt x="7634" y="9722"/>
                      <a:pt x="7687" y="9665"/>
                      <a:pt x="7675" y="9614"/>
                    </a:cubicBezTo>
                    <a:cubicBezTo>
                      <a:pt x="7646" y="9525"/>
                      <a:pt x="7606" y="9545"/>
                      <a:pt x="7784" y="9465"/>
                    </a:cubicBezTo>
                    <a:cubicBezTo>
                      <a:pt x="7835" y="9443"/>
                      <a:pt x="7857" y="9433"/>
                      <a:pt x="7862" y="9433"/>
                    </a:cubicBezTo>
                    <a:cubicBezTo>
                      <a:pt x="7873" y="9433"/>
                      <a:pt x="7776" y="9494"/>
                      <a:pt x="7755" y="9564"/>
                    </a:cubicBezTo>
                    <a:cubicBezTo>
                      <a:pt x="7732" y="9647"/>
                      <a:pt x="7784" y="9730"/>
                      <a:pt x="7841" y="9730"/>
                    </a:cubicBezTo>
                    <a:cubicBezTo>
                      <a:pt x="7859" y="9730"/>
                      <a:pt x="7877" y="9722"/>
                      <a:pt x="7893" y="9703"/>
                    </a:cubicBezTo>
                    <a:cubicBezTo>
                      <a:pt x="7917" y="9677"/>
                      <a:pt x="7937" y="9665"/>
                      <a:pt x="7956" y="9665"/>
                    </a:cubicBezTo>
                    <a:cubicBezTo>
                      <a:pt x="7994" y="9665"/>
                      <a:pt x="8022" y="9713"/>
                      <a:pt x="8042" y="9793"/>
                    </a:cubicBezTo>
                    <a:cubicBezTo>
                      <a:pt x="8050" y="9822"/>
                      <a:pt x="8050" y="9832"/>
                      <a:pt x="8046" y="9832"/>
                    </a:cubicBezTo>
                    <a:cubicBezTo>
                      <a:pt x="8039" y="9832"/>
                      <a:pt x="8011" y="9788"/>
                      <a:pt x="7985" y="9788"/>
                    </a:cubicBezTo>
                    <a:cubicBezTo>
                      <a:pt x="7973" y="9788"/>
                      <a:pt x="7962" y="9797"/>
                      <a:pt x="7953" y="9822"/>
                    </a:cubicBezTo>
                    <a:cubicBezTo>
                      <a:pt x="7932" y="9897"/>
                      <a:pt x="7865" y="9935"/>
                      <a:pt x="7806" y="9935"/>
                    </a:cubicBezTo>
                    <a:cubicBezTo>
                      <a:pt x="7779" y="9935"/>
                      <a:pt x="7753" y="9927"/>
                      <a:pt x="7735" y="9912"/>
                    </a:cubicBezTo>
                    <a:cubicBezTo>
                      <a:pt x="7719" y="9892"/>
                      <a:pt x="7703" y="9883"/>
                      <a:pt x="7686" y="9883"/>
                    </a:cubicBezTo>
                    <a:cubicBezTo>
                      <a:pt x="7650" y="9883"/>
                      <a:pt x="7603" y="9921"/>
                      <a:pt x="7517" y="9981"/>
                    </a:cubicBezTo>
                    <a:cubicBezTo>
                      <a:pt x="7378" y="10070"/>
                      <a:pt x="7576" y="10140"/>
                      <a:pt x="7636" y="10199"/>
                    </a:cubicBezTo>
                    <a:cubicBezTo>
                      <a:pt x="7653" y="10213"/>
                      <a:pt x="7669" y="10217"/>
                      <a:pt x="7686" y="10217"/>
                    </a:cubicBezTo>
                    <a:cubicBezTo>
                      <a:pt x="7704" y="10217"/>
                      <a:pt x="7722" y="10213"/>
                      <a:pt x="7742" y="10213"/>
                    </a:cubicBezTo>
                    <a:cubicBezTo>
                      <a:pt x="7772" y="10213"/>
                      <a:pt x="7808" y="10221"/>
                      <a:pt x="7854" y="10259"/>
                    </a:cubicBezTo>
                    <a:cubicBezTo>
                      <a:pt x="7948" y="10337"/>
                      <a:pt x="7955" y="10415"/>
                      <a:pt x="7979" y="10415"/>
                    </a:cubicBezTo>
                    <a:cubicBezTo>
                      <a:pt x="7985" y="10415"/>
                      <a:pt x="7992" y="10410"/>
                      <a:pt x="8002" y="10397"/>
                    </a:cubicBezTo>
                    <a:cubicBezTo>
                      <a:pt x="8011" y="10389"/>
                      <a:pt x="8019" y="10385"/>
                      <a:pt x="8028" y="10385"/>
                    </a:cubicBezTo>
                    <a:cubicBezTo>
                      <a:pt x="8073" y="10385"/>
                      <a:pt x="8131" y="10483"/>
                      <a:pt x="8231" y="10615"/>
                    </a:cubicBezTo>
                    <a:cubicBezTo>
                      <a:pt x="8291" y="10698"/>
                      <a:pt x="8269" y="10732"/>
                      <a:pt x="8232" y="10732"/>
                    </a:cubicBezTo>
                    <a:cubicBezTo>
                      <a:pt x="8203" y="10732"/>
                      <a:pt x="8164" y="10710"/>
                      <a:pt x="8151" y="10675"/>
                    </a:cubicBezTo>
                    <a:cubicBezTo>
                      <a:pt x="8144" y="10659"/>
                      <a:pt x="8140" y="10652"/>
                      <a:pt x="8136" y="10652"/>
                    </a:cubicBezTo>
                    <a:cubicBezTo>
                      <a:pt x="8124" y="10652"/>
                      <a:pt x="8125" y="10724"/>
                      <a:pt x="8102" y="10754"/>
                    </a:cubicBezTo>
                    <a:cubicBezTo>
                      <a:pt x="8090" y="10769"/>
                      <a:pt x="8076" y="10782"/>
                      <a:pt x="8058" y="10782"/>
                    </a:cubicBezTo>
                    <a:cubicBezTo>
                      <a:pt x="8028" y="10782"/>
                      <a:pt x="7988" y="10749"/>
                      <a:pt x="7933" y="10645"/>
                    </a:cubicBezTo>
                    <a:cubicBezTo>
                      <a:pt x="7913" y="10607"/>
                      <a:pt x="7894" y="10592"/>
                      <a:pt x="7876" y="10592"/>
                    </a:cubicBezTo>
                    <a:cubicBezTo>
                      <a:pt x="7816" y="10592"/>
                      <a:pt x="7774" y="10764"/>
                      <a:pt x="7774" y="10764"/>
                    </a:cubicBezTo>
                    <a:cubicBezTo>
                      <a:pt x="7774" y="10764"/>
                      <a:pt x="7725" y="10863"/>
                      <a:pt x="7646" y="10933"/>
                    </a:cubicBezTo>
                    <a:cubicBezTo>
                      <a:pt x="7556" y="11012"/>
                      <a:pt x="7824" y="11032"/>
                      <a:pt x="7903" y="11042"/>
                    </a:cubicBezTo>
                    <a:cubicBezTo>
                      <a:pt x="7983" y="11052"/>
                      <a:pt x="7874" y="11141"/>
                      <a:pt x="7933" y="11201"/>
                    </a:cubicBezTo>
                    <a:cubicBezTo>
                      <a:pt x="7943" y="11210"/>
                      <a:pt x="7954" y="11214"/>
                      <a:pt x="7967" y="11214"/>
                    </a:cubicBezTo>
                    <a:cubicBezTo>
                      <a:pt x="8031" y="11214"/>
                      <a:pt x="8129" y="11106"/>
                      <a:pt x="8221" y="11082"/>
                    </a:cubicBezTo>
                    <a:cubicBezTo>
                      <a:pt x="8254" y="11075"/>
                      <a:pt x="8281" y="11070"/>
                      <a:pt x="8305" y="11070"/>
                    </a:cubicBezTo>
                    <a:cubicBezTo>
                      <a:pt x="8354" y="11070"/>
                      <a:pt x="8389" y="11088"/>
                      <a:pt x="8429" y="11141"/>
                    </a:cubicBezTo>
                    <a:cubicBezTo>
                      <a:pt x="8449" y="11151"/>
                      <a:pt x="8459" y="11161"/>
                      <a:pt x="8469" y="11181"/>
                    </a:cubicBezTo>
                    <a:cubicBezTo>
                      <a:pt x="8508" y="11230"/>
                      <a:pt x="8508" y="11280"/>
                      <a:pt x="8488" y="11319"/>
                    </a:cubicBezTo>
                    <a:cubicBezTo>
                      <a:pt x="8475" y="11353"/>
                      <a:pt x="8439" y="11378"/>
                      <a:pt x="8392" y="11378"/>
                    </a:cubicBezTo>
                    <a:cubicBezTo>
                      <a:pt x="8370" y="11378"/>
                      <a:pt x="8345" y="11372"/>
                      <a:pt x="8320" y="11359"/>
                    </a:cubicBezTo>
                    <a:cubicBezTo>
                      <a:pt x="8294" y="11348"/>
                      <a:pt x="8276" y="11344"/>
                      <a:pt x="8262" y="11344"/>
                    </a:cubicBezTo>
                    <a:cubicBezTo>
                      <a:pt x="8201" y="11344"/>
                      <a:pt x="8240" y="11436"/>
                      <a:pt x="8240" y="11468"/>
                    </a:cubicBezTo>
                    <a:cubicBezTo>
                      <a:pt x="8231" y="11488"/>
                      <a:pt x="8260" y="11498"/>
                      <a:pt x="8290" y="11508"/>
                    </a:cubicBezTo>
                    <a:cubicBezTo>
                      <a:pt x="8340" y="11528"/>
                      <a:pt x="8409" y="11548"/>
                      <a:pt x="8508" y="11617"/>
                    </a:cubicBezTo>
                    <a:cubicBezTo>
                      <a:pt x="8518" y="11627"/>
                      <a:pt x="8528" y="11637"/>
                      <a:pt x="8538" y="11647"/>
                    </a:cubicBezTo>
                    <a:cubicBezTo>
                      <a:pt x="8610" y="11712"/>
                      <a:pt x="8570" y="11764"/>
                      <a:pt x="8506" y="11764"/>
                    </a:cubicBezTo>
                    <a:cubicBezTo>
                      <a:pt x="8473" y="11764"/>
                      <a:pt x="8433" y="11750"/>
                      <a:pt x="8399" y="11716"/>
                    </a:cubicBezTo>
                    <a:cubicBezTo>
                      <a:pt x="8355" y="11675"/>
                      <a:pt x="8316" y="11669"/>
                      <a:pt x="8280" y="11669"/>
                    </a:cubicBezTo>
                    <a:cubicBezTo>
                      <a:pt x="8264" y="11669"/>
                      <a:pt x="8249" y="11670"/>
                      <a:pt x="8234" y="11670"/>
                    </a:cubicBezTo>
                    <a:cubicBezTo>
                      <a:pt x="8192" y="11670"/>
                      <a:pt x="8153" y="11661"/>
                      <a:pt x="8112" y="11587"/>
                    </a:cubicBezTo>
                    <a:cubicBezTo>
                      <a:pt x="8066" y="11506"/>
                      <a:pt x="8034" y="11472"/>
                      <a:pt x="8016" y="11472"/>
                    </a:cubicBezTo>
                    <a:cubicBezTo>
                      <a:pt x="8000" y="11472"/>
                      <a:pt x="7998" y="11504"/>
                      <a:pt x="8012" y="11557"/>
                    </a:cubicBezTo>
                    <a:cubicBezTo>
                      <a:pt x="8026" y="11607"/>
                      <a:pt x="8011" y="11632"/>
                      <a:pt x="7982" y="11632"/>
                    </a:cubicBezTo>
                    <a:cubicBezTo>
                      <a:pt x="7948" y="11632"/>
                      <a:pt x="7897" y="11598"/>
                      <a:pt x="7854" y="11528"/>
                    </a:cubicBezTo>
                    <a:cubicBezTo>
                      <a:pt x="7774" y="11389"/>
                      <a:pt x="7804" y="11319"/>
                      <a:pt x="7705" y="11270"/>
                    </a:cubicBezTo>
                    <a:cubicBezTo>
                      <a:pt x="7696" y="11265"/>
                      <a:pt x="7688" y="11263"/>
                      <a:pt x="7682" y="11263"/>
                    </a:cubicBezTo>
                    <a:cubicBezTo>
                      <a:pt x="7620" y="11263"/>
                      <a:pt x="7685" y="11464"/>
                      <a:pt x="7685" y="11518"/>
                    </a:cubicBezTo>
                    <a:cubicBezTo>
                      <a:pt x="7685" y="11567"/>
                      <a:pt x="7675" y="11627"/>
                      <a:pt x="7784" y="11657"/>
                    </a:cubicBezTo>
                    <a:cubicBezTo>
                      <a:pt x="7893" y="11696"/>
                      <a:pt x="7864" y="11805"/>
                      <a:pt x="7933" y="11924"/>
                    </a:cubicBezTo>
                    <a:cubicBezTo>
                      <a:pt x="7954" y="11959"/>
                      <a:pt x="7970" y="11972"/>
                      <a:pt x="7984" y="11972"/>
                    </a:cubicBezTo>
                    <a:cubicBezTo>
                      <a:pt x="8023" y="11972"/>
                      <a:pt x="8046" y="11866"/>
                      <a:pt x="8112" y="11786"/>
                    </a:cubicBezTo>
                    <a:cubicBezTo>
                      <a:pt x="8126" y="11767"/>
                      <a:pt x="8138" y="11758"/>
                      <a:pt x="8149" y="11758"/>
                    </a:cubicBezTo>
                    <a:cubicBezTo>
                      <a:pt x="8208" y="11758"/>
                      <a:pt x="8227" y="11985"/>
                      <a:pt x="8260" y="12043"/>
                    </a:cubicBezTo>
                    <a:cubicBezTo>
                      <a:pt x="8300" y="12103"/>
                      <a:pt x="8350" y="12014"/>
                      <a:pt x="8449" y="12222"/>
                    </a:cubicBezTo>
                    <a:cubicBezTo>
                      <a:pt x="8449" y="12222"/>
                      <a:pt x="8449" y="12232"/>
                      <a:pt x="8459" y="12242"/>
                    </a:cubicBezTo>
                    <a:cubicBezTo>
                      <a:pt x="8518" y="12380"/>
                      <a:pt x="8469" y="12430"/>
                      <a:pt x="8409" y="12450"/>
                    </a:cubicBezTo>
                    <a:cubicBezTo>
                      <a:pt x="8409" y="12539"/>
                      <a:pt x="8350" y="12549"/>
                      <a:pt x="8260" y="12658"/>
                    </a:cubicBezTo>
                    <a:cubicBezTo>
                      <a:pt x="8296" y="12622"/>
                      <a:pt x="8341" y="12577"/>
                      <a:pt x="8371" y="12577"/>
                    </a:cubicBezTo>
                    <a:cubicBezTo>
                      <a:pt x="8374" y="12577"/>
                      <a:pt x="8377" y="12578"/>
                      <a:pt x="8379" y="12579"/>
                    </a:cubicBezTo>
                    <a:cubicBezTo>
                      <a:pt x="8409" y="12589"/>
                      <a:pt x="8429" y="12608"/>
                      <a:pt x="8439" y="12628"/>
                    </a:cubicBezTo>
                    <a:cubicBezTo>
                      <a:pt x="8508" y="12569"/>
                      <a:pt x="8508" y="12489"/>
                      <a:pt x="8548" y="12460"/>
                    </a:cubicBezTo>
                    <a:cubicBezTo>
                      <a:pt x="8552" y="12458"/>
                      <a:pt x="8556" y="12458"/>
                      <a:pt x="8560" y="12458"/>
                    </a:cubicBezTo>
                    <a:cubicBezTo>
                      <a:pt x="8612" y="12458"/>
                      <a:pt x="8693" y="12563"/>
                      <a:pt x="8647" y="12608"/>
                    </a:cubicBezTo>
                    <a:cubicBezTo>
                      <a:pt x="8587" y="12658"/>
                      <a:pt x="8568" y="12658"/>
                      <a:pt x="8478" y="12727"/>
                    </a:cubicBezTo>
                    <a:cubicBezTo>
                      <a:pt x="8488" y="12757"/>
                      <a:pt x="8498" y="12797"/>
                      <a:pt x="8508" y="12837"/>
                    </a:cubicBezTo>
                    <a:cubicBezTo>
                      <a:pt x="8522" y="12882"/>
                      <a:pt x="8539" y="12894"/>
                      <a:pt x="8557" y="12894"/>
                    </a:cubicBezTo>
                    <a:cubicBezTo>
                      <a:pt x="8577" y="12894"/>
                      <a:pt x="8600" y="12878"/>
                      <a:pt x="8622" y="12878"/>
                    </a:cubicBezTo>
                    <a:cubicBezTo>
                      <a:pt x="8648" y="12878"/>
                      <a:pt x="8674" y="12900"/>
                      <a:pt x="8697" y="12995"/>
                    </a:cubicBezTo>
                    <a:cubicBezTo>
                      <a:pt x="8719" y="13107"/>
                      <a:pt x="8668" y="13146"/>
                      <a:pt x="8601" y="13146"/>
                    </a:cubicBezTo>
                    <a:cubicBezTo>
                      <a:pt x="8519" y="13146"/>
                      <a:pt x="8412" y="13089"/>
                      <a:pt x="8379" y="13035"/>
                    </a:cubicBezTo>
                    <a:cubicBezTo>
                      <a:pt x="8320" y="12926"/>
                      <a:pt x="8429" y="13015"/>
                      <a:pt x="8320" y="12936"/>
                    </a:cubicBezTo>
                    <a:lnTo>
                      <a:pt x="8310" y="12936"/>
                    </a:lnTo>
                    <a:cubicBezTo>
                      <a:pt x="8300" y="12956"/>
                      <a:pt x="8280" y="12965"/>
                      <a:pt x="8260" y="12985"/>
                    </a:cubicBezTo>
                    <a:cubicBezTo>
                      <a:pt x="8260" y="13045"/>
                      <a:pt x="8300" y="13134"/>
                      <a:pt x="8330" y="13223"/>
                    </a:cubicBezTo>
                    <a:cubicBezTo>
                      <a:pt x="8379" y="13336"/>
                      <a:pt x="8404" y="13409"/>
                      <a:pt x="8377" y="13409"/>
                    </a:cubicBezTo>
                    <a:cubicBezTo>
                      <a:pt x="8367" y="13409"/>
                      <a:pt x="8348" y="13398"/>
                      <a:pt x="8320" y="13372"/>
                    </a:cubicBezTo>
                    <a:cubicBezTo>
                      <a:pt x="8221" y="13283"/>
                      <a:pt x="8260" y="13154"/>
                      <a:pt x="8221" y="13025"/>
                    </a:cubicBezTo>
                    <a:cubicBezTo>
                      <a:pt x="8221" y="13025"/>
                      <a:pt x="8221" y="13015"/>
                      <a:pt x="8211" y="13015"/>
                    </a:cubicBezTo>
                    <a:cubicBezTo>
                      <a:pt x="8190" y="13022"/>
                      <a:pt x="8164" y="13029"/>
                      <a:pt x="8143" y="13029"/>
                    </a:cubicBezTo>
                    <a:cubicBezTo>
                      <a:pt x="8135" y="13029"/>
                      <a:pt x="8127" y="13028"/>
                      <a:pt x="8121" y="13025"/>
                    </a:cubicBezTo>
                    <a:cubicBezTo>
                      <a:pt x="8102" y="13055"/>
                      <a:pt x="8082" y="13094"/>
                      <a:pt x="8072" y="13134"/>
                    </a:cubicBezTo>
                    <a:cubicBezTo>
                      <a:pt x="8052" y="13243"/>
                      <a:pt x="8121" y="13154"/>
                      <a:pt x="8201" y="13293"/>
                    </a:cubicBezTo>
                    <a:cubicBezTo>
                      <a:pt x="8246" y="13389"/>
                      <a:pt x="8315" y="13526"/>
                      <a:pt x="8282" y="13526"/>
                    </a:cubicBezTo>
                    <a:cubicBezTo>
                      <a:pt x="8263" y="13526"/>
                      <a:pt x="8214" y="13484"/>
                      <a:pt x="8112" y="13372"/>
                    </a:cubicBezTo>
                    <a:cubicBezTo>
                      <a:pt x="8042" y="13293"/>
                      <a:pt x="8052" y="13233"/>
                      <a:pt x="8022" y="13213"/>
                    </a:cubicBezTo>
                    <a:cubicBezTo>
                      <a:pt x="8019" y="13210"/>
                      <a:pt x="8014" y="13208"/>
                      <a:pt x="8010" y="13208"/>
                    </a:cubicBezTo>
                    <a:cubicBezTo>
                      <a:pt x="7979" y="13208"/>
                      <a:pt x="7937" y="13288"/>
                      <a:pt x="7963" y="13322"/>
                    </a:cubicBezTo>
                    <a:cubicBezTo>
                      <a:pt x="7993" y="13362"/>
                      <a:pt x="8012" y="13362"/>
                      <a:pt x="8062" y="13422"/>
                    </a:cubicBezTo>
                    <a:cubicBezTo>
                      <a:pt x="8112" y="13471"/>
                      <a:pt x="8131" y="13471"/>
                      <a:pt x="8201" y="13531"/>
                    </a:cubicBezTo>
                    <a:cubicBezTo>
                      <a:pt x="8221" y="13550"/>
                      <a:pt x="8231" y="13560"/>
                      <a:pt x="8250" y="13580"/>
                    </a:cubicBezTo>
                    <a:cubicBezTo>
                      <a:pt x="8289" y="13623"/>
                      <a:pt x="8319" y="13638"/>
                      <a:pt x="8347" y="13638"/>
                    </a:cubicBezTo>
                    <a:cubicBezTo>
                      <a:pt x="8393" y="13638"/>
                      <a:pt x="8436" y="13601"/>
                      <a:pt x="8508" y="13570"/>
                    </a:cubicBezTo>
                    <a:cubicBezTo>
                      <a:pt x="8525" y="13563"/>
                      <a:pt x="8535" y="13560"/>
                      <a:pt x="8541" y="13560"/>
                    </a:cubicBezTo>
                    <a:cubicBezTo>
                      <a:pt x="8580" y="13560"/>
                      <a:pt x="8444" y="13682"/>
                      <a:pt x="8478" y="13759"/>
                    </a:cubicBezTo>
                    <a:lnTo>
                      <a:pt x="8687" y="13759"/>
                    </a:lnTo>
                    <a:cubicBezTo>
                      <a:pt x="8726" y="13749"/>
                      <a:pt x="8756" y="13739"/>
                      <a:pt x="8756" y="13739"/>
                    </a:cubicBezTo>
                    <a:cubicBezTo>
                      <a:pt x="8756" y="13739"/>
                      <a:pt x="8806" y="13828"/>
                      <a:pt x="8776" y="13828"/>
                    </a:cubicBezTo>
                    <a:cubicBezTo>
                      <a:pt x="8746" y="13838"/>
                      <a:pt x="8697" y="13818"/>
                      <a:pt x="8677" y="13917"/>
                    </a:cubicBezTo>
                    <a:cubicBezTo>
                      <a:pt x="8669" y="13955"/>
                      <a:pt x="8678" y="13967"/>
                      <a:pt x="8697" y="13967"/>
                    </a:cubicBezTo>
                    <a:cubicBezTo>
                      <a:pt x="8727" y="13967"/>
                      <a:pt x="8784" y="13937"/>
                      <a:pt x="8845" y="13937"/>
                    </a:cubicBezTo>
                    <a:lnTo>
                      <a:pt x="8885" y="13937"/>
                    </a:lnTo>
                    <a:cubicBezTo>
                      <a:pt x="8893" y="13936"/>
                      <a:pt x="8900" y="13936"/>
                      <a:pt x="8907" y="13936"/>
                    </a:cubicBezTo>
                    <a:cubicBezTo>
                      <a:pt x="8964" y="13936"/>
                      <a:pt x="8960" y="13973"/>
                      <a:pt x="8925" y="14026"/>
                    </a:cubicBezTo>
                    <a:cubicBezTo>
                      <a:pt x="8925" y="14036"/>
                      <a:pt x="8925" y="14046"/>
                      <a:pt x="8925" y="14056"/>
                    </a:cubicBezTo>
                    <a:cubicBezTo>
                      <a:pt x="8932" y="14101"/>
                      <a:pt x="8923" y="14106"/>
                      <a:pt x="8901" y="14106"/>
                    </a:cubicBezTo>
                    <a:cubicBezTo>
                      <a:pt x="8894" y="14106"/>
                      <a:pt x="8885" y="14106"/>
                      <a:pt x="8875" y="14106"/>
                    </a:cubicBezTo>
                    <a:cubicBezTo>
                      <a:pt x="8835" y="14145"/>
                      <a:pt x="8796" y="14185"/>
                      <a:pt x="8786" y="14195"/>
                    </a:cubicBezTo>
                    <a:cubicBezTo>
                      <a:pt x="8806" y="14225"/>
                      <a:pt x="8835" y="14254"/>
                      <a:pt x="8835" y="14314"/>
                    </a:cubicBezTo>
                    <a:cubicBezTo>
                      <a:pt x="8835" y="14381"/>
                      <a:pt x="8819" y="14405"/>
                      <a:pt x="8797" y="14405"/>
                    </a:cubicBezTo>
                    <a:cubicBezTo>
                      <a:pt x="8770" y="14405"/>
                      <a:pt x="8734" y="14368"/>
                      <a:pt x="8706" y="14324"/>
                    </a:cubicBezTo>
                    <a:cubicBezTo>
                      <a:pt x="8677" y="14284"/>
                      <a:pt x="8657" y="14254"/>
                      <a:pt x="8627" y="14225"/>
                    </a:cubicBezTo>
                    <a:cubicBezTo>
                      <a:pt x="8614" y="14228"/>
                      <a:pt x="8601" y="14229"/>
                      <a:pt x="8587" y="14229"/>
                    </a:cubicBezTo>
                    <a:cubicBezTo>
                      <a:pt x="8560" y="14229"/>
                      <a:pt x="8531" y="14225"/>
                      <a:pt x="8498" y="14225"/>
                    </a:cubicBezTo>
                    <a:cubicBezTo>
                      <a:pt x="8538" y="14334"/>
                      <a:pt x="8538" y="14294"/>
                      <a:pt x="8498" y="14373"/>
                    </a:cubicBezTo>
                    <a:cubicBezTo>
                      <a:pt x="8491" y="14386"/>
                      <a:pt x="8484" y="14391"/>
                      <a:pt x="8478" y="14391"/>
                    </a:cubicBezTo>
                    <a:cubicBezTo>
                      <a:pt x="8449" y="14391"/>
                      <a:pt x="8427" y="14278"/>
                      <a:pt x="8419" y="14205"/>
                    </a:cubicBezTo>
                    <a:cubicBezTo>
                      <a:pt x="8381" y="14194"/>
                      <a:pt x="8349" y="14186"/>
                      <a:pt x="8314" y="14186"/>
                    </a:cubicBezTo>
                    <a:cubicBezTo>
                      <a:pt x="8286" y="14186"/>
                      <a:pt x="8256" y="14191"/>
                      <a:pt x="8221" y="14205"/>
                    </a:cubicBezTo>
                    <a:cubicBezTo>
                      <a:pt x="8221" y="14215"/>
                      <a:pt x="8231" y="14235"/>
                      <a:pt x="8231" y="14245"/>
                    </a:cubicBezTo>
                    <a:cubicBezTo>
                      <a:pt x="8231" y="14334"/>
                      <a:pt x="8240" y="14294"/>
                      <a:pt x="8260" y="14433"/>
                    </a:cubicBezTo>
                    <a:cubicBezTo>
                      <a:pt x="8269" y="14469"/>
                      <a:pt x="8269" y="14484"/>
                      <a:pt x="8264" y="14484"/>
                    </a:cubicBezTo>
                    <a:cubicBezTo>
                      <a:pt x="8256" y="14484"/>
                      <a:pt x="8233" y="14441"/>
                      <a:pt x="8205" y="14383"/>
                    </a:cubicBezTo>
                    <a:lnTo>
                      <a:pt x="8205" y="14383"/>
                    </a:lnTo>
                    <a:cubicBezTo>
                      <a:pt x="8206" y="14386"/>
                      <a:pt x="8204" y="14390"/>
                      <a:pt x="8201" y="14393"/>
                    </a:cubicBezTo>
                    <a:cubicBezTo>
                      <a:pt x="8161" y="14423"/>
                      <a:pt x="8141" y="14413"/>
                      <a:pt x="8102" y="14443"/>
                    </a:cubicBezTo>
                    <a:cubicBezTo>
                      <a:pt x="8115" y="14469"/>
                      <a:pt x="8106" y="14478"/>
                      <a:pt x="8087" y="14478"/>
                    </a:cubicBezTo>
                    <a:cubicBezTo>
                      <a:pt x="8077" y="14478"/>
                      <a:pt x="8065" y="14476"/>
                      <a:pt x="8052" y="14473"/>
                    </a:cubicBezTo>
                    <a:cubicBezTo>
                      <a:pt x="8042" y="14482"/>
                      <a:pt x="8032" y="14492"/>
                      <a:pt x="8022" y="14502"/>
                    </a:cubicBezTo>
                    <a:cubicBezTo>
                      <a:pt x="7986" y="14539"/>
                      <a:pt x="7958" y="14555"/>
                      <a:pt x="7936" y="14555"/>
                    </a:cubicBezTo>
                    <a:cubicBezTo>
                      <a:pt x="7897" y="14555"/>
                      <a:pt x="7871" y="14508"/>
                      <a:pt x="7834" y="14433"/>
                    </a:cubicBezTo>
                    <a:lnTo>
                      <a:pt x="7824" y="14433"/>
                    </a:lnTo>
                    <a:cubicBezTo>
                      <a:pt x="7794" y="14473"/>
                      <a:pt x="7844" y="14611"/>
                      <a:pt x="7844" y="14611"/>
                    </a:cubicBezTo>
                    <a:cubicBezTo>
                      <a:pt x="7844" y="14611"/>
                      <a:pt x="7914" y="14674"/>
                      <a:pt x="7986" y="14674"/>
                    </a:cubicBezTo>
                    <a:cubicBezTo>
                      <a:pt x="7995" y="14674"/>
                      <a:pt x="8004" y="14673"/>
                      <a:pt x="8012" y="14671"/>
                    </a:cubicBezTo>
                    <a:cubicBezTo>
                      <a:pt x="8079" y="14646"/>
                      <a:pt x="8083" y="14551"/>
                      <a:pt x="8141" y="14551"/>
                    </a:cubicBezTo>
                    <a:cubicBezTo>
                      <a:pt x="8152" y="14551"/>
                      <a:pt x="8165" y="14554"/>
                      <a:pt x="8181" y="14562"/>
                    </a:cubicBezTo>
                    <a:cubicBezTo>
                      <a:pt x="8270" y="14611"/>
                      <a:pt x="8260" y="14641"/>
                      <a:pt x="8290" y="14681"/>
                    </a:cubicBezTo>
                    <a:cubicBezTo>
                      <a:pt x="8295" y="14688"/>
                      <a:pt x="8298" y="14690"/>
                      <a:pt x="8302" y="14690"/>
                    </a:cubicBezTo>
                    <a:cubicBezTo>
                      <a:pt x="8307" y="14690"/>
                      <a:pt x="8311" y="14687"/>
                      <a:pt x="8317" y="14687"/>
                    </a:cubicBezTo>
                    <a:cubicBezTo>
                      <a:pt x="8327" y="14687"/>
                      <a:pt x="8342" y="14694"/>
                      <a:pt x="8369" y="14730"/>
                    </a:cubicBezTo>
                    <a:cubicBezTo>
                      <a:pt x="8390" y="14768"/>
                      <a:pt x="8404" y="14784"/>
                      <a:pt x="8415" y="14784"/>
                    </a:cubicBezTo>
                    <a:cubicBezTo>
                      <a:pt x="8431" y="14784"/>
                      <a:pt x="8441" y="14752"/>
                      <a:pt x="8459" y="14701"/>
                    </a:cubicBezTo>
                    <a:cubicBezTo>
                      <a:pt x="8470" y="14672"/>
                      <a:pt x="8490" y="14662"/>
                      <a:pt x="8513" y="14662"/>
                    </a:cubicBezTo>
                    <a:cubicBezTo>
                      <a:pt x="8572" y="14662"/>
                      <a:pt x="8657" y="14726"/>
                      <a:pt x="8706" y="14740"/>
                    </a:cubicBezTo>
                    <a:cubicBezTo>
                      <a:pt x="8766" y="14770"/>
                      <a:pt x="8587" y="14869"/>
                      <a:pt x="8607" y="14909"/>
                    </a:cubicBezTo>
                    <a:cubicBezTo>
                      <a:pt x="8612" y="14932"/>
                      <a:pt x="8612" y="14940"/>
                      <a:pt x="8618" y="14940"/>
                    </a:cubicBezTo>
                    <a:cubicBezTo>
                      <a:pt x="8625" y="14940"/>
                      <a:pt x="8640" y="14929"/>
                      <a:pt x="8677" y="14919"/>
                    </a:cubicBezTo>
                    <a:cubicBezTo>
                      <a:pt x="8708" y="14914"/>
                      <a:pt x="8745" y="14910"/>
                      <a:pt x="8778" y="14910"/>
                    </a:cubicBezTo>
                    <a:cubicBezTo>
                      <a:pt x="8819" y="14910"/>
                      <a:pt x="8854" y="14917"/>
                      <a:pt x="8865" y="14939"/>
                    </a:cubicBezTo>
                    <a:cubicBezTo>
                      <a:pt x="8875" y="14978"/>
                      <a:pt x="8885" y="15038"/>
                      <a:pt x="8925" y="15077"/>
                    </a:cubicBezTo>
                    <a:cubicBezTo>
                      <a:pt x="8974" y="15117"/>
                      <a:pt x="8885" y="15236"/>
                      <a:pt x="8855" y="15256"/>
                    </a:cubicBezTo>
                    <a:cubicBezTo>
                      <a:pt x="8852" y="15257"/>
                      <a:pt x="8848" y="15258"/>
                      <a:pt x="8845" y="15258"/>
                    </a:cubicBezTo>
                    <a:cubicBezTo>
                      <a:pt x="8820" y="15258"/>
                      <a:pt x="8799" y="15224"/>
                      <a:pt x="8746" y="15137"/>
                    </a:cubicBezTo>
                    <a:cubicBezTo>
                      <a:pt x="8746" y="15147"/>
                      <a:pt x="8736" y="15186"/>
                      <a:pt x="8716" y="15216"/>
                    </a:cubicBezTo>
                    <a:cubicBezTo>
                      <a:pt x="8746" y="15266"/>
                      <a:pt x="8796" y="15365"/>
                      <a:pt x="8736" y="15415"/>
                    </a:cubicBezTo>
                    <a:cubicBezTo>
                      <a:pt x="8706" y="15439"/>
                      <a:pt x="8679" y="15452"/>
                      <a:pt x="8659" y="15452"/>
                    </a:cubicBezTo>
                    <a:cubicBezTo>
                      <a:pt x="8640" y="15452"/>
                      <a:pt x="8627" y="15439"/>
                      <a:pt x="8627" y="15415"/>
                    </a:cubicBezTo>
                    <a:cubicBezTo>
                      <a:pt x="8627" y="15395"/>
                      <a:pt x="8617" y="15365"/>
                      <a:pt x="8597" y="15325"/>
                    </a:cubicBezTo>
                    <a:cubicBezTo>
                      <a:pt x="8538" y="15365"/>
                      <a:pt x="8449" y="15385"/>
                      <a:pt x="8369" y="15385"/>
                    </a:cubicBezTo>
                    <a:cubicBezTo>
                      <a:pt x="8379" y="15444"/>
                      <a:pt x="8359" y="15533"/>
                      <a:pt x="8359" y="15623"/>
                    </a:cubicBezTo>
                    <a:cubicBezTo>
                      <a:pt x="8359" y="15676"/>
                      <a:pt x="8386" y="15692"/>
                      <a:pt x="8424" y="15692"/>
                    </a:cubicBezTo>
                    <a:cubicBezTo>
                      <a:pt x="8480" y="15692"/>
                      <a:pt x="8559" y="15658"/>
                      <a:pt x="8617" y="15652"/>
                    </a:cubicBezTo>
                    <a:cubicBezTo>
                      <a:pt x="8711" y="15644"/>
                      <a:pt x="8761" y="15577"/>
                      <a:pt x="8848" y="15577"/>
                    </a:cubicBezTo>
                    <a:cubicBezTo>
                      <a:pt x="8863" y="15577"/>
                      <a:pt x="8878" y="15579"/>
                      <a:pt x="8895" y="15583"/>
                    </a:cubicBezTo>
                    <a:cubicBezTo>
                      <a:pt x="9014" y="15613"/>
                      <a:pt x="9143" y="15811"/>
                      <a:pt x="9054" y="15821"/>
                    </a:cubicBezTo>
                    <a:cubicBezTo>
                      <a:pt x="8964" y="15831"/>
                      <a:pt x="8816" y="15900"/>
                      <a:pt x="8845" y="16039"/>
                    </a:cubicBezTo>
                    <a:cubicBezTo>
                      <a:pt x="8851" y="16067"/>
                      <a:pt x="8851" y="16078"/>
                      <a:pt x="8847" y="16078"/>
                    </a:cubicBezTo>
                    <a:cubicBezTo>
                      <a:pt x="8832" y="16078"/>
                      <a:pt x="8764" y="15931"/>
                      <a:pt x="8713" y="15931"/>
                    </a:cubicBezTo>
                    <a:cubicBezTo>
                      <a:pt x="8704" y="15931"/>
                      <a:pt x="8695" y="15937"/>
                      <a:pt x="8687" y="15950"/>
                    </a:cubicBezTo>
                    <a:cubicBezTo>
                      <a:pt x="8667" y="15990"/>
                      <a:pt x="8667" y="16039"/>
                      <a:pt x="8657" y="16089"/>
                    </a:cubicBezTo>
                    <a:cubicBezTo>
                      <a:pt x="8825" y="16178"/>
                      <a:pt x="9004" y="16297"/>
                      <a:pt x="9004" y="16297"/>
                    </a:cubicBezTo>
                    <a:lnTo>
                      <a:pt x="9916" y="16396"/>
                    </a:lnTo>
                    <a:lnTo>
                      <a:pt x="10154" y="16386"/>
                    </a:lnTo>
                    <a:lnTo>
                      <a:pt x="10154" y="16386"/>
                    </a:lnTo>
                    <a:cubicBezTo>
                      <a:pt x="10154" y="16416"/>
                      <a:pt x="10095" y="16436"/>
                      <a:pt x="10055" y="16436"/>
                    </a:cubicBezTo>
                    <a:cubicBezTo>
                      <a:pt x="9995" y="16446"/>
                      <a:pt x="9956" y="16475"/>
                      <a:pt x="9916" y="16515"/>
                    </a:cubicBezTo>
                    <a:cubicBezTo>
                      <a:pt x="9902" y="16526"/>
                      <a:pt x="9886" y="16530"/>
                      <a:pt x="9867" y="16530"/>
                    </a:cubicBezTo>
                    <a:cubicBezTo>
                      <a:pt x="9818" y="16530"/>
                      <a:pt x="9755" y="16502"/>
                      <a:pt x="9698" y="16495"/>
                    </a:cubicBezTo>
                    <a:cubicBezTo>
                      <a:pt x="9685" y="16492"/>
                      <a:pt x="9672" y="16491"/>
                      <a:pt x="9660" y="16491"/>
                    </a:cubicBezTo>
                    <a:cubicBezTo>
                      <a:pt x="9591" y="16491"/>
                      <a:pt x="9539" y="16537"/>
                      <a:pt x="9480" y="16604"/>
                    </a:cubicBezTo>
                    <a:cubicBezTo>
                      <a:pt x="9442" y="16647"/>
                      <a:pt x="9448" y="16664"/>
                      <a:pt x="9479" y="16664"/>
                    </a:cubicBezTo>
                    <a:cubicBezTo>
                      <a:pt x="9505" y="16664"/>
                      <a:pt x="9549" y="16652"/>
                      <a:pt x="9599" y="16634"/>
                    </a:cubicBezTo>
                    <a:cubicBezTo>
                      <a:pt x="9614" y="16628"/>
                      <a:pt x="9626" y="16625"/>
                      <a:pt x="9637" y="16625"/>
                    </a:cubicBezTo>
                    <a:cubicBezTo>
                      <a:pt x="9695" y="16625"/>
                      <a:pt x="9688" y="16707"/>
                      <a:pt x="9688" y="16723"/>
                    </a:cubicBezTo>
                    <a:cubicBezTo>
                      <a:pt x="9688" y="16753"/>
                      <a:pt x="9648" y="16803"/>
                      <a:pt x="9520" y="16872"/>
                    </a:cubicBezTo>
                    <a:cubicBezTo>
                      <a:pt x="9449" y="16916"/>
                      <a:pt x="9459" y="16938"/>
                      <a:pt x="9497" y="16938"/>
                    </a:cubicBezTo>
                    <a:cubicBezTo>
                      <a:pt x="9528" y="16938"/>
                      <a:pt x="9579" y="16923"/>
                      <a:pt x="9619" y="16892"/>
                    </a:cubicBezTo>
                    <a:cubicBezTo>
                      <a:pt x="9698" y="16822"/>
                      <a:pt x="9728" y="16813"/>
                      <a:pt x="9797" y="16713"/>
                    </a:cubicBezTo>
                    <a:cubicBezTo>
                      <a:pt x="9818" y="16680"/>
                      <a:pt x="9836" y="16667"/>
                      <a:pt x="9849" y="16667"/>
                    </a:cubicBezTo>
                    <a:cubicBezTo>
                      <a:pt x="9879" y="16667"/>
                      <a:pt x="9887" y="16735"/>
                      <a:pt x="9867" y="16783"/>
                    </a:cubicBezTo>
                    <a:cubicBezTo>
                      <a:pt x="9858" y="16817"/>
                      <a:pt x="9868" y="16833"/>
                      <a:pt x="9886" y="16833"/>
                    </a:cubicBezTo>
                    <a:cubicBezTo>
                      <a:pt x="9911" y="16833"/>
                      <a:pt x="9951" y="16804"/>
                      <a:pt x="9986" y="16753"/>
                    </a:cubicBezTo>
                    <a:cubicBezTo>
                      <a:pt x="10045" y="16674"/>
                      <a:pt x="10025" y="16664"/>
                      <a:pt x="10105" y="16634"/>
                    </a:cubicBezTo>
                    <a:cubicBezTo>
                      <a:pt x="10115" y="16628"/>
                      <a:pt x="10124" y="16626"/>
                      <a:pt x="10132" y="16626"/>
                    </a:cubicBezTo>
                    <a:cubicBezTo>
                      <a:pt x="10179" y="16626"/>
                      <a:pt x="10194" y="16709"/>
                      <a:pt x="10194" y="16743"/>
                    </a:cubicBezTo>
                    <a:cubicBezTo>
                      <a:pt x="10194" y="16783"/>
                      <a:pt x="10154" y="16793"/>
                      <a:pt x="10075" y="16813"/>
                    </a:cubicBezTo>
                    <a:cubicBezTo>
                      <a:pt x="9986" y="16832"/>
                      <a:pt x="10005" y="16912"/>
                      <a:pt x="9946" y="16991"/>
                    </a:cubicBezTo>
                    <a:cubicBezTo>
                      <a:pt x="9925" y="17019"/>
                      <a:pt x="9909" y="17031"/>
                      <a:pt x="9893" y="17031"/>
                    </a:cubicBezTo>
                    <a:cubicBezTo>
                      <a:pt x="9866" y="17031"/>
                      <a:pt x="9842" y="16993"/>
                      <a:pt x="9797" y="16941"/>
                    </a:cubicBezTo>
                    <a:cubicBezTo>
                      <a:pt x="9783" y="16927"/>
                      <a:pt x="9772" y="16921"/>
                      <a:pt x="9762" y="16921"/>
                    </a:cubicBezTo>
                    <a:cubicBezTo>
                      <a:pt x="9727" y="16921"/>
                      <a:pt x="9722" y="17009"/>
                      <a:pt x="9698" y="17041"/>
                    </a:cubicBezTo>
                    <a:cubicBezTo>
                      <a:pt x="9668" y="17080"/>
                      <a:pt x="9688" y="17100"/>
                      <a:pt x="9609" y="17249"/>
                    </a:cubicBezTo>
                    <a:cubicBezTo>
                      <a:pt x="9560" y="17340"/>
                      <a:pt x="9567" y="17360"/>
                      <a:pt x="9585" y="17360"/>
                    </a:cubicBezTo>
                    <a:cubicBezTo>
                      <a:pt x="9596" y="17360"/>
                      <a:pt x="9611" y="17352"/>
                      <a:pt x="9619" y="17348"/>
                    </a:cubicBezTo>
                    <a:cubicBezTo>
                      <a:pt x="9639" y="17338"/>
                      <a:pt x="9748" y="17219"/>
                      <a:pt x="9807" y="17199"/>
                    </a:cubicBezTo>
                    <a:cubicBezTo>
                      <a:pt x="9816" y="17196"/>
                      <a:pt x="9822" y="17195"/>
                      <a:pt x="9826" y="17195"/>
                    </a:cubicBezTo>
                    <a:cubicBezTo>
                      <a:pt x="9849" y="17195"/>
                      <a:pt x="9793" y="17245"/>
                      <a:pt x="9708" y="17338"/>
                    </a:cubicBezTo>
                    <a:cubicBezTo>
                      <a:pt x="9654" y="17392"/>
                      <a:pt x="9656" y="17408"/>
                      <a:pt x="9678" y="17408"/>
                    </a:cubicBezTo>
                    <a:cubicBezTo>
                      <a:pt x="9697" y="17408"/>
                      <a:pt x="9730" y="17397"/>
                      <a:pt x="9758" y="17388"/>
                    </a:cubicBezTo>
                    <a:cubicBezTo>
                      <a:pt x="9764" y="17386"/>
                      <a:pt x="9769" y="17385"/>
                      <a:pt x="9774" y="17385"/>
                    </a:cubicBezTo>
                    <a:cubicBezTo>
                      <a:pt x="9820" y="17385"/>
                      <a:pt x="9785" y="17467"/>
                      <a:pt x="9758" y="17467"/>
                    </a:cubicBezTo>
                    <a:cubicBezTo>
                      <a:pt x="9732" y="17467"/>
                      <a:pt x="9692" y="17445"/>
                      <a:pt x="9650" y="17445"/>
                    </a:cubicBezTo>
                    <a:cubicBezTo>
                      <a:pt x="9643" y="17445"/>
                      <a:pt x="9636" y="17446"/>
                      <a:pt x="9629" y="17447"/>
                    </a:cubicBezTo>
                    <a:cubicBezTo>
                      <a:pt x="9579" y="17457"/>
                      <a:pt x="9579" y="17556"/>
                      <a:pt x="9539" y="17665"/>
                    </a:cubicBezTo>
                    <a:cubicBezTo>
                      <a:pt x="9510" y="17764"/>
                      <a:pt x="9490" y="17725"/>
                      <a:pt x="9440" y="17883"/>
                    </a:cubicBezTo>
                    <a:cubicBezTo>
                      <a:pt x="9429" y="17927"/>
                      <a:pt x="9430" y="17944"/>
                      <a:pt x="9439" y="17944"/>
                    </a:cubicBezTo>
                    <a:cubicBezTo>
                      <a:pt x="9461" y="17944"/>
                      <a:pt x="9533" y="17827"/>
                      <a:pt x="9569" y="17784"/>
                    </a:cubicBezTo>
                    <a:cubicBezTo>
                      <a:pt x="9619" y="17715"/>
                      <a:pt x="9589" y="17725"/>
                      <a:pt x="9678" y="17675"/>
                    </a:cubicBezTo>
                    <a:cubicBezTo>
                      <a:pt x="9694" y="17666"/>
                      <a:pt x="9703" y="17661"/>
                      <a:pt x="9708" y="17661"/>
                    </a:cubicBezTo>
                    <a:cubicBezTo>
                      <a:pt x="9728" y="17661"/>
                      <a:pt x="9669" y="17736"/>
                      <a:pt x="9629" y="17824"/>
                    </a:cubicBezTo>
                    <a:cubicBezTo>
                      <a:pt x="9595" y="17891"/>
                      <a:pt x="9602" y="17931"/>
                      <a:pt x="9636" y="17931"/>
                    </a:cubicBezTo>
                    <a:cubicBezTo>
                      <a:pt x="9651" y="17931"/>
                      <a:pt x="9673" y="17922"/>
                      <a:pt x="9698" y="17903"/>
                    </a:cubicBezTo>
                    <a:cubicBezTo>
                      <a:pt x="9767" y="17844"/>
                      <a:pt x="9718" y="17814"/>
                      <a:pt x="9748" y="17735"/>
                    </a:cubicBezTo>
                    <a:cubicBezTo>
                      <a:pt x="9755" y="17714"/>
                      <a:pt x="9764" y="17705"/>
                      <a:pt x="9773" y="17705"/>
                    </a:cubicBezTo>
                    <a:cubicBezTo>
                      <a:pt x="9797" y="17705"/>
                      <a:pt x="9822" y="17773"/>
                      <a:pt x="9837" y="17824"/>
                    </a:cubicBezTo>
                    <a:cubicBezTo>
                      <a:pt x="9847" y="17893"/>
                      <a:pt x="9807" y="17883"/>
                      <a:pt x="9758" y="17973"/>
                    </a:cubicBezTo>
                    <a:cubicBezTo>
                      <a:pt x="9740" y="18008"/>
                      <a:pt x="9736" y="18021"/>
                      <a:pt x="9741" y="18021"/>
                    </a:cubicBezTo>
                    <a:cubicBezTo>
                      <a:pt x="9750" y="18021"/>
                      <a:pt x="9789" y="17978"/>
                      <a:pt x="9827" y="17953"/>
                    </a:cubicBezTo>
                    <a:cubicBezTo>
                      <a:pt x="9886" y="17923"/>
                      <a:pt x="9876" y="17864"/>
                      <a:pt x="9896" y="17854"/>
                    </a:cubicBezTo>
                    <a:cubicBezTo>
                      <a:pt x="9900" y="17851"/>
                      <a:pt x="9905" y="17850"/>
                      <a:pt x="9909" y="17850"/>
                    </a:cubicBezTo>
                    <a:cubicBezTo>
                      <a:pt x="9936" y="17850"/>
                      <a:pt x="9963" y="17897"/>
                      <a:pt x="9946" y="17923"/>
                    </a:cubicBezTo>
                    <a:cubicBezTo>
                      <a:pt x="9916" y="17953"/>
                      <a:pt x="9906" y="17943"/>
                      <a:pt x="9867" y="17983"/>
                    </a:cubicBezTo>
                    <a:cubicBezTo>
                      <a:pt x="9827" y="18032"/>
                      <a:pt x="9857" y="18042"/>
                      <a:pt x="9777" y="18111"/>
                    </a:cubicBezTo>
                    <a:cubicBezTo>
                      <a:pt x="9758" y="18131"/>
                      <a:pt x="9743" y="18138"/>
                      <a:pt x="9730" y="18138"/>
                    </a:cubicBezTo>
                    <a:cubicBezTo>
                      <a:pt x="9689" y="18138"/>
                      <a:pt x="9666" y="18065"/>
                      <a:pt x="9599" y="18042"/>
                    </a:cubicBezTo>
                    <a:cubicBezTo>
                      <a:pt x="9581" y="18034"/>
                      <a:pt x="9569" y="18030"/>
                      <a:pt x="9562" y="18030"/>
                    </a:cubicBezTo>
                    <a:cubicBezTo>
                      <a:pt x="9534" y="18030"/>
                      <a:pt x="9573" y="18084"/>
                      <a:pt x="9549" y="18131"/>
                    </a:cubicBezTo>
                    <a:cubicBezTo>
                      <a:pt x="9529" y="18181"/>
                      <a:pt x="9341" y="18191"/>
                      <a:pt x="9341" y="18191"/>
                    </a:cubicBezTo>
                    <a:cubicBezTo>
                      <a:pt x="9341" y="18191"/>
                      <a:pt x="9311" y="18250"/>
                      <a:pt x="9331" y="18250"/>
                    </a:cubicBezTo>
                    <a:cubicBezTo>
                      <a:pt x="9351" y="18260"/>
                      <a:pt x="9401" y="18280"/>
                      <a:pt x="9410" y="18340"/>
                    </a:cubicBezTo>
                    <a:cubicBezTo>
                      <a:pt x="9418" y="18365"/>
                      <a:pt x="9412" y="18373"/>
                      <a:pt x="9397" y="18373"/>
                    </a:cubicBezTo>
                    <a:cubicBezTo>
                      <a:pt x="9372" y="18373"/>
                      <a:pt x="9322" y="18349"/>
                      <a:pt x="9272" y="18349"/>
                    </a:cubicBezTo>
                    <a:cubicBezTo>
                      <a:pt x="9192" y="18349"/>
                      <a:pt x="9222" y="18369"/>
                      <a:pt x="9212" y="18439"/>
                    </a:cubicBezTo>
                    <a:cubicBezTo>
                      <a:pt x="9208" y="18465"/>
                      <a:pt x="9216" y="18471"/>
                      <a:pt x="9230" y="18471"/>
                    </a:cubicBezTo>
                    <a:cubicBezTo>
                      <a:pt x="9244" y="18471"/>
                      <a:pt x="9263" y="18465"/>
                      <a:pt x="9285" y="18465"/>
                    </a:cubicBezTo>
                    <a:cubicBezTo>
                      <a:pt x="9300" y="18465"/>
                      <a:pt x="9316" y="18468"/>
                      <a:pt x="9331" y="18478"/>
                    </a:cubicBezTo>
                    <a:cubicBezTo>
                      <a:pt x="9391" y="18518"/>
                      <a:pt x="9291" y="18528"/>
                      <a:pt x="9291" y="18627"/>
                    </a:cubicBezTo>
                    <a:cubicBezTo>
                      <a:pt x="9291" y="18655"/>
                      <a:pt x="9296" y="18665"/>
                      <a:pt x="9304" y="18665"/>
                    </a:cubicBezTo>
                    <a:cubicBezTo>
                      <a:pt x="9321" y="18665"/>
                      <a:pt x="9353" y="18612"/>
                      <a:pt x="9381" y="18578"/>
                    </a:cubicBezTo>
                    <a:cubicBezTo>
                      <a:pt x="9420" y="18518"/>
                      <a:pt x="9430" y="18488"/>
                      <a:pt x="9450" y="18439"/>
                    </a:cubicBezTo>
                    <a:cubicBezTo>
                      <a:pt x="9477" y="18385"/>
                      <a:pt x="9503" y="18348"/>
                      <a:pt x="9537" y="18348"/>
                    </a:cubicBezTo>
                    <a:cubicBezTo>
                      <a:pt x="9541" y="18348"/>
                      <a:pt x="9545" y="18348"/>
                      <a:pt x="9549" y="18349"/>
                    </a:cubicBezTo>
                    <a:cubicBezTo>
                      <a:pt x="9599" y="18359"/>
                      <a:pt x="9559" y="18379"/>
                      <a:pt x="9520" y="18478"/>
                    </a:cubicBezTo>
                    <a:cubicBezTo>
                      <a:pt x="9480" y="18587"/>
                      <a:pt x="9490" y="18578"/>
                      <a:pt x="9529" y="18627"/>
                    </a:cubicBezTo>
                    <a:cubicBezTo>
                      <a:pt x="9535" y="18638"/>
                      <a:pt x="9541" y="18643"/>
                      <a:pt x="9547" y="18643"/>
                    </a:cubicBezTo>
                    <a:cubicBezTo>
                      <a:pt x="9573" y="18643"/>
                      <a:pt x="9601" y="18556"/>
                      <a:pt x="9609" y="18508"/>
                    </a:cubicBezTo>
                    <a:cubicBezTo>
                      <a:pt x="9629" y="18459"/>
                      <a:pt x="9658" y="18429"/>
                      <a:pt x="9718" y="18399"/>
                    </a:cubicBezTo>
                    <a:cubicBezTo>
                      <a:pt x="9727" y="18393"/>
                      <a:pt x="9735" y="18390"/>
                      <a:pt x="9740" y="18390"/>
                    </a:cubicBezTo>
                    <a:cubicBezTo>
                      <a:pt x="9769" y="18390"/>
                      <a:pt x="9748" y="18468"/>
                      <a:pt x="9748" y="18518"/>
                    </a:cubicBezTo>
                    <a:cubicBezTo>
                      <a:pt x="9748" y="18578"/>
                      <a:pt x="9738" y="18558"/>
                      <a:pt x="9718" y="18637"/>
                    </a:cubicBezTo>
                    <a:cubicBezTo>
                      <a:pt x="9712" y="18663"/>
                      <a:pt x="9712" y="18674"/>
                      <a:pt x="9717" y="18674"/>
                    </a:cubicBezTo>
                    <a:cubicBezTo>
                      <a:pt x="9727" y="18674"/>
                      <a:pt x="9762" y="18611"/>
                      <a:pt x="9797" y="18548"/>
                    </a:cubicBezTo>
                    <a:cubicBezTo>
                      <a:pt x="9814" y="18505"/>
                      <a:pt x="9818" y="18494"/>
                      <a:pt x="9827" y="18494"/>
                    </a:cubicBezTo>
                    <a:cubicBezTo>
                      <a:pt x="9837" y="18494"/>
                      <a:pt x="9854" y="18509"/>
                      <a:pt x="9903" y="18509"/>
                    </a:cubicBezTo>
                    <a:cubicBezTo>
                      <a:pt x="9910" y="18509"/>
                      <a:pt x="9918" y="18509"/>
                      <a:pt x="9926" y="18508"/>
                    </a:cubicBezTo>
                    <a:cubicBezTo>
                      <a:pt x="10035" y="18508"/>
                      <a:pt x="9926" y="18538"/>
                      <a:pt x="9867" y="18607"/>
                    </a:cubicBezTo>
                    <a:cubicBezTo>
                      <a:pt x="9827" y="18660"/>
                      <a:pt x="9827" y="18673"/>
                      <a:pt x="9849" y="18673"/>
                    </a:cubicBezTo>
                    <a:cubicBezTo>
                      <a:pt x="9860" y="18673"/>
                      <a:pt x="9876" y="18670"/>
                      <a:pt x="9896" y="18667"/>
                    </a:cubicBezTo>
                    <a:cubicBezTo>
                      <a:pt x="9956" y="18657"/>
                      <a:pt x="9946" y="18637"/>
                      <a:pt x="10045" y="18607"/>
                    </a:cubicBezTo>
                    <a:cubicBezTo>
                      <a:pt x="10054" y="18605"/>
                      <a:pt x="10060" y="18604"/>
                      <a:pt x="10065" y="18604"/>
                    </a:cubicBezTo>
                    <a:cubicBezTo>
                      <a:pt x="10120" y="18604"/>
                      <a:pt x="9995" y="18736"/>
                      <a:pt x="9995" y="18736"/>
                    </a:cubicBezTo>
                    <a:cubicBezTo>
                      <a:pt x="9995" y="18736"/>
                      <a:pt x="9957" y="18749"/>
                      <a:pt x="9907" y="18749"/>
                    </a:cubicBezTo>
                    <a:cubicBezTo>
                      <a:pt x="9894" y="18749"/>
                      <a:pt x="9880" y="18748"/>
                      <a:pt x="9867" y="18746"/>
                    </a:cubicBezTo>
                    <a:cubicBezTo>
                      <a:pt x="9834" y="18735"/>
                      <a:pt x="9816" y="18727"/>
                      <a:pt x="9795" y="18727"/>
                    </a:cubicBezTo>
                    <a:cubicBezTo>
                      <a:pt x="9778" y="18727"/>
                      <a:pt x="9759" y="18733"/>
                      <a:pt x="9728" y="18746"/>
                    </a:cubicBezTo>
                    <a:cubicBezTo>
                      <a:pt x="9658" y="18776"/>
                      <a:pt x="9767" y="18815"/>
                      <a:pt x="9748" y="18835"/>
                    </a:cubicBezTo>
                    <a:cubicBezTo>
                      <a:pt x="9728" y="18855"/>
                      <a:pt x="9708" y="18835"/>
                      <a:pt x="9668" y="18885"/>
                    </a:cubicBezTo>
                    <a:cubicBezTo>
                      <a:pt x="9653" y="18904"/>
                      <a:pt x="9640" y="18913"/>
                      <a:pt x="9630" y="18913"/>
                    </a:cubicBezTo>
                    <a:cubicBezTo>
                      <a:pt x="9613" y="18913"/>
                      <a:pt x="9601" y="18891"/>
                      <a:pt x="9589" y="18855"/>
                    </a:cubicBezTo>
                    <a:cubicBezTo>
                      <a:pt x="9578" y="18834"/>
                      <a:pt x="9569" y="18826"/>
                      <a:pt x="9559" y="18826"/>
                    </a:cubicBezTo>
                    <a:cubicBezTo>
                      <a:pt x="9541" y="18826"/>
                      <a:pt x="9521" y="18849"/>
                      <a:pt x="9490" y="18855"/>
                    </a:cubicBezTo>
                    <a:cubicBezTo>
                      <a:pt x="9440" y="18875"/>
                      <a:pt x="9500" y="18934"/>
                      <a:pt x="9490" y="18964"/>
                    </a:cubicBezTo>
                    <a:cubicBezTo>
                      <a:pt x="9487" y="18970"/>
                      <a:pt x="9483" y="18973"/>
                      <a:pt x="9477" y="18973"/>
                    </a:cubicBezTo>
                    <a:cubicBezTo>
                      <a:pt x="9464" y="18973"/>
                      <a:pt x="9442" y="18961"/>
                      <a:pt x="9401" y="18954"/>
                    </a:cubicBezTo>
                    <a:cubicBezTo>
                      <a:pt x="9392" y="18953"/>
                      <a:pt x="9383" y="18952"/>
                      <a:pt x="9375" y="18952"/>
                    </a:cubicBezTo>
                    <a:cubicBezTo>
                      <a:pt x="9338" y="18952"/>
                      <a:pt x="9310" y="18969"/>
                      <a:pt x="9301" y="18994"/>
                    </a:cubicBezTo>
                    <a:cubicBezTo>
                      <a:pt x="9291" y="19024"/>
                      <a:pt x="9222" y="19123"/>
                      <a:pt x="9192" y="19143"/>
                    </a:cubicBezTo>
                    <a:cubicBezTo>
                      <a:pt x="9163" y="19172"/>
                      <a:pt x="9202" y="19232"/>
                      <a:pt x="9222" y="19242"/>
                    </a:cubicBezTo>
                    <a:cubicBezTo>
                      <a:pt x="9224" y="19243"/>
                      <a:pt x="9226" y="19243"/>
                      <a:pt x="9229" y="19243"/>
                    </a:cubicBezTo>
                    <a:cubicBezTo>
                      <a:pt x="9256" y="19243"/>
                      <a:pt x="9285" y="19187"/>
                      <a:pt x="9331" y="19123"/>
                    </a:cubicBezTo>
                    <a:cubicBezTo>
                      <a:pt x="9362" y="19081"/>
                      <a:pt x="9383" y="19067"/>
                      <a:pt x="9396" y="19067"/>
                    </a:cubicBezTo>
                    <a:cubicBezTo>
                      <a:pt x="9409" y="19067"/>
                      <a:pt x="9416" y="19079"/>
                      <a:pt x="9420" y="19093"/>
                    </a:cubicBezTo>
                    <a:cubicBezTo>
                      <a:pt x="9440" y="19123"/>
                      <a:pt x="9391" y="19163"/>
                      <a:pt x="9381" y="19182"/>
                    </a:cubicBezTo>
                    <a:cubicBezTo>
                      <a:pt x="9361" y="19202"/>
                      <a:pt x="9341" y="19321"/>
                      <a:pt x="9381" y="19351"/>
                    </a:cubicBezTo>
                    <a:cubicBezTo>
                      <a:pt x="9389" y="19358"/>
                      <a:pt x="9396" y="19361"/>
                      <a:pt x="9402" y="19361"/>
                    </a:cubicBezTo>
                    <a:cubicBezTo>
                      <a:pt x="9427" y="19361"/>
                      <a:pt x="9420" y="19296"/>
                      <a:pt x="9420" y="19272"/>
                    </a:cubicBezTo>
                    <a:cubicBezTo>
                      <a:pt x="9420" y="19246"/>
                      <a:pt x="9464" y="19154"/>
                      <a:pt x="9496" y="19154"/>
                    </a:cubicBezTo>
                    <a:cubicBezTo>
                      <a:pt x="9501" y="19154"/>
                      <a:pt x="9505" y="19157"/>
                      <a:pt x="9510" y="19163"/>
                    </a:cubicBezTo>
                    <a:cubicBezTo>
                      <a:pt x="9515" y="19170"/>
                      <a:pt x="9524" y="19173"/>
                      <a:pt x="9534" y="19173"/>
                    </a:cubicBezTo>
                    <a:cubicBezTo>
                      <a:pt x="9577" y="19173"/>
                      <a:pt x="9650" y="19115"/>
                      <a:pt x="9658" y="19083"/>
                    </a:cubicBezTo>
                    <a:cubicBezTo>
                      <a:pt x="9665" y="19057"/>
                      <a:pt x="9724" y="19044"/>
                      <a:pt x="9787" y="19044"/>
                    </a:cubicBezTo>
                    <a:cubicBezTo>
                      <a:pt x="9818" y="19044"/>
                      <a:pt x="9850" y="19047"/>
                      <a:pt x="9876" y="19053"/>
                    </a:cubicBezTo>
                    <a:cubicBezTo>
                      <a:pt x="9956" y="19073"/>
                      <a:pt x="9827" y="19163"/>
                      <a:pt x="9797" y="19202"/>
                    </a:cubicBezTo>
                    <a:cubicBezTo>
                      <a:pt x="9781" y="19228"/>
                      <a:pt x="9804" y="19241"/>
                      <a:pt x="9838" y="19241"/>
                    </a:cubicBezTo>
                    <a:cubicBezTo>
                      <a:pt x="9869" y="19241"/>
                      <a:pt x="9908" y="19231"/>
                      <a:pt x="9936" y="19212"/>
                    </a:cubicBezTo>
                    <a:cubicBezTo>
                      <a:pt x="9951" y="19202"/>
                      <a:pt x="9962" y="19198"/>
                      <a:pt x="9969" y="19198"/>
                    </a:cubicBezTo>
                    <a:cubicBezTo>
                      <a:pt x="9990" y="19198"/>
                      <a:pt x="9980" y="19232"/>
                      <a:pt x="9966" y="19262"/>
                    </a:cubicBezTo>
                    <a:cubicBezTo>
                      <a:pt x="9946" y="19311"/>
                      <a:pt x="9857" y="19341"/>
                      <a:pt x="9797" y="19341"/>
                    </a:cubicBezTo>
                    <a:cubicBezTo>
                      <a:pt x="9728" y="19331"/>
                      <a:pt x="9708" y="19272"/>
                      <a:pt x="9668" y="19262"/>
                    </a:cubicBezTo>
                    <a:cubicBezTo>
                      <a:pt x="9619" y="19262"/>
                      <a:pt x="9559" y="19341"/>
                      <a:pt x="9559" y="19430"/>
                    </a:cubicBezTo>
                    <a:cubicBezTo>
                      <a:pt x="9559" y="19471"/>
                      <a:pt x="9549" y="19483"/>
                      <a:pt x="9531" y="19483"/>
                    </a:cubicBezTo>
                    <a:cubicBezTo>
                      <a:pt x="9510" y="19483"/>
                      <a:pt x="9478" y="19465"/>
                      <a:pt x="9440" y="19460"/>
                    </a:cubicBezTo>
                    <a:cubicBezTo>
                      <a:pt x="9381" y="19460"/>
                      <a:pt x="9349" y="19443"/>
                      <a:pt x="9299" y="19443"/>
                    </a:cubicBezTo>
                    <a:cubicBezTo>
                      <a:pt x="9283" y="19443"/>
                      <a:pt x="9264" y="19445"/>
                      <a:pt x="9242" y="19450"/>
                    </a:cubicBezTo>
                    <a:cubicBezTo>
                      <a:pt x="9153" y="19470"/>
                      <a:pt x="9054" y="19529"/>
                      <a:pt x="9113" y="19539"/>
                    </a:cubicBezTo>
                    <a:cubicBezTo>
                      <a:pt x="9182" y="19549"/>
                      <a:pt x="9272" y="19589"/>
                      <a:pt x="9252" y="19688"/>
                    </a:cubicBezTo>
                    <a:cubicBezTo>
                      <a:pt x="9237" y="19733"/>
                      <a:pt x="9264" y="19735"/>
                      <a:pt x="9300" y="19735"/>
                    </a:cubicBezTo>
                    <a:cubicBezTo>
                      <a:pt x="9305" y="19735"/>
                      <a:pt x="9309" y="19735"/>
                      <a:pt x="9314" y="19735"/>
                    </a:cubicBezTo>
                    <a:cubicBezTo>
                      <a:pt x="9347" y="19735"/>
                      <a:pt x="9383" y="19737"/>
                      <a:pt x="9401" y="19767"/>
                    </a:cubicBezTo>
                    <a:cubicBezTo>
                      <a:pt x="9439" y="19825"/>
                      <a:pt x="9319" y="19966"/>
                      <a:pt x="9393" y="19966"/>
                    </a:cubicBezTo>
                    <a:cubicBezTo>
                      <a:pt x="9395" y="19966"/>
                      <a:pt x="9398" y="19966"/>
                      <a:pt x="9401" y="19966"/>
                    </a:cubicBezTo>
                    <a:cubicBezTo>
                      <a:pt x="9490" y="19956"/>
                      <a:pt x="9559" y="19866"/>
                      <a:pt x="9589" y="19777"/>
                    </a:cubicBezTo>
                    <a:cubicBezTo>
                      <a:pt x="9598" y="19749"/>
                      <a:pt x="9610" y="19738"/>
                      <a:pt x="9621" y="19738"/>
                    </a:cubicBezTo>
                    <a:cubicBezTo>
                      <a:pt x="9646" y="19738"/>
                      <a:pt x="9671" y="19789"/>
                      <a:pt x="9678" y="19837"/>
                    </a:cubicBezTo>
                    <a:cubicBezTo>
                      <a:pt x="9678" y="19847"/>
                      <a:pt x="9680" y="19851"/>
                      <a:pt x="9684" y="19851"/>
                    </a:cubicBezTo>
                    <a:cubicBezTo>
                      <a:pt x="9706" y="19851"/>
                      <a:pt x="9783" y="19701"/>
                      <a:pt x="9817" y="19658"/>
                    </a:cubicBezTo>
                    <a:cubicBezTo>
                      <a:pt x="9822" y="19653"/>
                      <a:pt x="9829" y="19650"/>
                      <a:pt x="9838" y="19650"/>
                    </a:cubicBezTo>
                    <a:cubicBezTo>
                      <a:pt x="9909" y="19650"/>
                      <a:pt x="10095" y="19797"/>
                      <a:pt x="10095" y="19797"/>
                    </a:cubicBezTo>
                    <a:lnTo>
                      <a:pt x="10491" y="19857"/>
                    </a:lnTo>
                    <a:lnTo>
                      <a:pt x="10541" y="19847"/>
                    </a:lnTo>
                    <a:cubicBezTo>
                      <a:pt x="10561" y="19866"/>
                      <a:pt x="10580" y="19886"/>
                      <a:pt x="10590" y="19896"/>
                    </a:cubicBezTo>
                    <a:cubicBezTo>
                      <a:pt x="10600" y="19886"/>
                      <a:pt x="10600" y="19876"/>
                      <a:pt x="10610" y="19857"/>
                    </a:cubicBezTo>
                    <a:cubicBezTo>
                      <a:pt x="10610" y="19857"/>
                      <a:pt x="10610" y="19847"/>
                      <a:pt x="10610" y="19847"/>
                    </a:cubicBezTo>
                    <a:cubicBezTo>
                      <a:pt x="10652" y="19755"/>
                      <a:pt x="10679" y="19657"/>
                      <a:pt x="10646" y="19657"/>
                    </a:cubicBezTo>
                    <a:cubicBezTo>
                      <a:pt x="10640" y="19657"/>
                      <a:pt x="10631" y="19660"/>
                      <a:pt x="10620" y="19668"/>
                    </a:cubicBezTo>
                    <a:cubicBezTo>
                      <a:pt x="10541" y="19728"/>
                      <a:pt x="10620" y="19668"/>
                      <a:pt x="10571" y="19738"/>
                    </a:cubicBezTo>
                    <a:cubicBezTo>
                      <a:pt x="10549" y="19775"/>
                      <a:pt x="10479" y="19813"/>
                      <a:pt x="10424" y="19813"/>
                    </a:cubicBezTo>
                    <a:cubicBezTo>
                      <a:pt x="10378" y="19813"/>
                      <a:pt x="10344" y="19785"/>
                      <a:pt x="10362" y="19708"/>
                    </a:cubicBezTo>
                    <a:cubicBezTo>
                      <a:pt x="10378" y="19643"/>
                      <a:pt x="10394" y="19628"/>
                      <a:pt x="10411" y="19628"/>
                    </a:cubicBezTo>
                    <a:cubicBezTo>
                      <a:pt x="10425" y="19628"/>
                      <a:pt x="10439" y="19639"/>
                      <a:pt x="10451" y="19639"/>
                    </a:cubicBezTo>
                    <a:cubicBezTo>
                      <a:pt x="10462" y="19639"/>
                      <a:pt x="10473" y="19630"/>
                      <a:pt x="10481" y="19599"/>
                    </a:cubicBezTo>
                    <a:cubicBezTo>
                      <a:pt x="10521" y="19490"/>
                      <a:pt x="10531" y="19440"/>
                      <a:pt x="10571" y="19430"/>
                    </a:cubicBezTo>
                    <a:cubicBezTo>
                      <a:pt x="10573" y="19430"/>
                      <a:pt x="10575" y="19430"/>
                      <a:pt x="10578" y="19430"/>
                    </a:cubicBezTo>
                    <a:cubicBezTo>
                      <a:pt x="10626" y="19430"/>
                      <a:pt x="10681" y="19519"/>
                      <a:pt x="10709" y="19519"/>
                    </a:cubicBezTo>
                    <a:cubicBezTo>
                      <a:pt x="10728" y="19519"/>
                      <a:pt x="10747" y="19389"/>
                      <a:pt x="10700" y="19389"/>
                    </a:cubicBezTo>
                    <a:cubicBezTo>
                      <a:pt x="10697" y="19389"/>
                      <a:pt x="10693" y="19389"/>
                      <a:pt x="10690" y="19391"/>
                    </a:cubicBezTo>
                    <a:cubicBezTo>
                      <a:pt x="10677" y="19396"/>
                      <a:pt x="10666" y="19399"/>
                      <a:pt x="10658" y="19399"/>
                    </a:cubicBezTo>
                    <a:cubicBezTo>
                      <a:pt x="10636" y="19399"/>
                      <a:pt x="10640" y="19372"/>
                      <a:pt x="10699" y="19291"/>
                    </a:cubicBezTo>
                    <a:cubicBezTo>
                      <a:pt x="10776" y="19198"/>
                      <a:pt x="10751" y="19126"/>
                      <a:pt x="10711" y="19126"/>
                    </a:cubicBezTo>
                    <a:cubicBezTo>
                      <a:pt x="10704" y="19126"/>
                      <a:pt x="10697" y="19128"/>
                      <a:pt x="10690" y="19133"/>
                    </a:cubicBezTo>
                    <a:cubicBezTo>
                      <a:pt x="10630" y="19153"/>
                      <a:pt x="10640" y="19331"/>
                      <a:pt x="10620" y="19341"/>
                    </a:cubicBezTo>
                    <a:cubicBezTo>
                      <a:pt x="10616" y="19343"/>
                      <a:pt x="10607" y="19345"/>
                      <a:pt x="10596" y="19345"/>
                    </a:cubicBezTo>
                    <a:cubicBezTo>
                      <a:pt x="10550" y="19345"/>
                      <a:pt x="10465" y="19319"/>
                      <a:pt x="10521" y="19192"/>
                    </a:cubicBezTo>
                    <a:cubicBezTo>
                      <a:pt x="10590" y="19034"/>
                      <a:pt x="10630" y="19103"/>
                      <a:pt x="10660" y="19063"/>
                    </a:cubicBezTo>
                    <a:cubicBezTo>
                      <a:pt x="10677" y="19021"/>
                      <a:pt x="10694" y="18870"/>
                      <a:pt x="10735" y="18870"/>
                    </a:cubicBezTo>
                    <a:cubicBezTo>
                      <a:pt x="10742" y="18870"/>
                      <a:pt x="10750" y="18875"/>
                      <a:pt x="10759" y="18885"/>
                    </a:cubicBezTo>
                    <a:cubicBezTo>
                      <a:pt x="10803" y="18943"/>
                      <a:pt x="10814" y="19017"/>
                      <a:pt x="10841" y="19017"/>
                    </a:cubicBezTo>
                    <a:cubicBezTo>
                      <a:pt x="10851" y="19017"/>
                      <a:pt x="10862" y="19008"/>
                      <a:pt x="10878" y="18984"/>
                    </a:cubicBezTo>
                    <a:cubicBezTo>
                      <a:pt x="10928" y="18905"/>
                      <a:pt x="10898" y="18825"/>
                      <a:pt x="10977" y="18806"/>
                    </a:cubicBezTo>
                    <a:cubicBezTo>
                      <a:pt x="10997" y="18796"/>
                      <a:pt x="11007" y="18796"/>
                      <a:pt x="11017" y="18786"/>
                    </a:cubicBezTo>
                    <a:cubicBezTo>
                      <a:pt x="11047" y="18766"/>
                      <a:pt x="11047" y="18736"/>
                      <a:pt x="11047" y="18706"/>
                    </a:cubicBezTo>
                    <a:cubicBezTo>
                      <a:pt x="11047" y="18696"/>
                      <a:pt x="11047" y="18677"/>
                      <a:pt x="11047" y="18657"/>
                    </a:cubicBezTo>
                    <a:cubicBezTo>
                      <a:pt x="11056" y="18627"/>
                      <a:pt x="11066" y="18578"/>
                      <a:pt x="11066" y="18558"/>
                    </a:cubicBezTo>
                    <a:cubicBezTo>
                      <a:pt x="11059" y="18543"/>
                      <a:pt x="11057" y="18534"/>
                      <a:pt x="11049" y="18534"/>
                    </a:cubicBezTo>
                    <a:cubicBezTo>
                      <a:pt x="11046" y="18534"/>
                      <a:pt x="11042" y="18535"/>
                      <a:pt x="11037" y="18538"/>
                    </a:cubicBezTo>
                    <a:lnTo>
                      <a:pt x="11027" y="18538"/>
                    </a:lnTo>
                    <a:cubicBezTo>
                      <a:pt x="10987" y="18558"/>
                      <a:pt x="10977" y="18587"/>
                      <a:pt x="10967" y="18637"/>
                    </a:cubicBezTo>
                    <a:cubicBezTo>
                      <a:pt x="10957" y="18647"/>
                      <a:pt x="10947" y="18677"/>
                      <a:pt x="10937" y="18696"/>
                    </a:cubicBezTo>
                    <a:cubicBezTo>
                      <a:pt x="10937" y="18696"/>
                      <a:pt x="10928" y="18706"/>
                      <a:pt x="10928" y="18716"/>
                    </a:cubicBezTo>
                    <a:cubicBezTo>
                      <a:pt x="10901" y="18765"/>
                      <a:pt x="10865" y="18790"/>
                      <a:pt x="10841" y="18790"/>
                    </a:cubicBezTo>
                    <a:cubicBezTo>
                      <a:pt x="10821" y="18790"/>
                      <a:pt x="10809" y="18772"/>
                      <a:pt x="10818" y="18736"/>
                    </a:cubicBezTo>
                    <a:cubicBezTo>
                      <a:pt x="10833" y="18698"/>
                      <a:pt x="10833" y="18675"/>
                      <a:pt x="10823" y="18675"/>
                    </a:cubicBezTo>
                    <a:cubicBezTo>
                      <a:pt x="10812" y="18675"/>
                      <a:pt x="10789" y="18700"/>
                      <a:pt x="10759" y="18756"/>
                    </a:cubicBezTo>
                    <a:cubicBezTo>
                      <a:pt x="10724" y="18811"/>
                      <a:pt x="10695" y="18815"/>
                      <a:pt x="10664" y="18815"/>
                    </a:cubicBezTo>
                    <a:cubicBezTo>
                      <a:pt x="10657" y="18815"/>
                      <a:pt x="10650" y="18815"/>
                      <a:pt x="10643" y="18815"/>
                    </a:cubicBezTo>
                    <a:cubicBezTo>
                      <a:pt x="10618" y="18815"/>
                      <a:pt x="10591" y="18818"/>
                      <a:pt x="10561" y="18845"/>
                    </a:cubicBezTo>
                    <a:cubicBezTo>
                      <a:pt x="10536" y="18867"/>
                      <a:pt x="10509" y="18876"/>
                      <a:pt x="10486" y="18876"/>
                    </a:cubicBezTo>
                    <a:cubicBezTo>
                      <a:pt x="10436" y="18876"/>
                      <a:pt x="10409" y="18831"/>
                      <a:pt x="10491" y="18776"/>
                    </a:cubicBezTo>
                    <a:cubicBezTo>
                      <a:pt x="10600" y="18696"/>
                      <a:pt x="10670" y="18706"/>
                      <a:pt x="10670" y="18677"/>
                    </a:cubicBezTo>
                    <a:cubicBezTo>
                      <a:pt x="10670" y="18652"/>
                      <a:pt x="10697" y="18587"/>
                      <a:pt x="10651" y="18587"/>
                    </a:cubicBezTo>
                    <a:cubicBezTo>
                      <a:pt x="10641" y="18587"/>
                      <a:pt x="10628" y="18590"/>
                      <a:pt x="10610" y="18597"/>
                    </a:cubicBezTo>
                    <a:cubicBezTo>
                      <a:pt x="10592" y="18607"/>
                      <a:pt x="10575" y="18612"/>
                      <a:pt x="10560" y="18612"/>
                    </a:cubicBezTo>
                    <a:cubicBezTo>
                      <a:pt x="10498" y="18612"/>
                      <a:pt x="10463" y="18542"/>
                      <a:pt x="10511" y="18478"/>
                    </a:cubicBezTo>
                    <a:cubicBezTo>
                      <a:pt x="10557" y="18425"/>
                      <a:pt x="10582" y="18408"/>
                      <a:pt x="10616" y="18408"/>
                    </a:cubicBezTo>
                    <a:cubicBezTo>
                      <a:pt x="10633" y="18408"/>
                      <a:pt x="10653" y="18412"/>
                      <a:pt x="10680" y="18419"/>
                    </a:cubicBezTo>
                    <a:cubicBezTo>
                      <a:pt x="10744" y="18427"/>
                      <a:pt x="10809" y="18501"/>
                      <a:pt x="10852" y="18501"/>
                    </a:cubicBezTo>
                    <a:cubicBezTo>
                      <a:pt x="10862" y="18501"/>
                      <a:pt x="10871" y="18497"/>
                      <a:pt x="10878" y="18488"/>
                    </a:cubicBezTo>
                    <a:cubicBezTo>
                      <a:pt x="10918" y="18449"/>
                      <a:pt x="10848" y="18399"/>
                      <a:pt x="10898" y="18389"/>
                    </a:cubicBezTo>
                    <a:cubicBezTo>
                      <a:pt x="10947" y="18379"/>
                      <a:pt x="11126" y="18359"/>
                      <a:pt x="11076" y="18320"/>
                    </a:cubicBezTo>
                    <a:cubicBezTo>
                      <a:pt x="11017" y="18270"/>
                      <a:pt x="10987" y="18201"/>
                      <a:pt x="10987" y="18201"/>
                    </a:cubicBezTo>
                    <a:cubicBezTo>
                      <a:pt x="10987" y="18201"/>
                      <a:pt x="10958" y="18083"/>
                      <a:pt x="10917" y="18083"/>
                    </a:cubicBezTo>
                    <a:cubicBezTo>
                      <a:pt x="10905" y="18083"/>
                      <a:pt x="10892" y="18094"/>
                      <a:pt x="10878" y="18121"/>
                    </a:cubicBezTo>
                    <a:cubicBezTo>
                      <a:pt x="10835" y="18189"/>
                      <a:pt x="10807" y="18211"/>
                      <a:pt x="10788" y="18211"/>
                    </a:cubicBezTo>
                    <a:cubicBezTo>
                      <a:pt x="10776" y="18211"/>
                      <a:pt x="10767" y="18202"/>
                      <a:pt x="10759" y="18191"/>
                    </a:cubicBezTo>
                    <a:cubicBezTo>
                      <a:pt x="10744" y="18168"/>
                      <a:pt x="10746" y="18124"/>
                      <a:pt x="10739" y="18124"/>
                    </a:cubicBezTo>
                    <a:cubicBezTo>
                      <a:pt x="10737" y="18124"/>
                      <a:pt x="10734" y="18129"/>
                      <a:pt x="10729" y="18141"/>
                    </a:cubicBezTo>
                    <a:cubicBezTo>
                      <a:pt x="10721" y="18163"/>
                      <a:pt x="10695" y="18177"/>
                      <a:pt x="10675" y="18177"/>
                    </a:cubicBezTo>
                    <a:cubicBezTo>
                      <a:pt x="10650" y="18177"/>
                      <a:pt x="10635" y="18153"/>
                      <a:pt x="10680" y="18092"/>
                    </a:cubicBezTo>
                    <a:cubicBezTo>
                      <a:pt x="10737" y="18010"/>
                      <a:pt x="10780" y="17942"/>
                      <a:pt x="10810" y="17942"/>
                    </a:cubicBezTo>
                    <a:cubicBezTo>
                      <a:pt x="10817" y="17942"/>
                      <a:pt x="10823" y="17946"/>
                      <a:pt x="10828" y="17953"/>
                    </a:cubicBezTo>
                    <a:cubicBezTo>
                      <a:pt x="10834" y="17958"/>
                      <a:pt x="10838" y="17961"/>
                      <a:pt x="10841" y="17961"/>
                    </a:cubicBezTo>
                    <a:cubicBezTo>
                      <a:pt x="10857" y="17961"/>
                      <a:pt x="10863" y="17911"/>
                      <a:pt x="10928" y="17854"/>
                    </a:cubicBezTo>
                    <a:cubicBezTo>
                      <a:pt x="10958" y="17831"/>
                      <a:pt x="10982" y="17825"/>
                      <a:pt x="11001" y="17825"/>
                    </a:cubicBezTo>
                    <a:cubicBezTo>
                      <a:pt x="11017" y="17825"/>
                      <a:pt x="11030" y="17829"/>
                      <a:pt x="11042" y="17829"/>
                    </a:cubicBezTo>
                    <a:cubicBezTo>
                      <a:pt x="11054" y="17829"/>
                      <a:pt x="11064" y="17826"/>
                      <a:pt x="11076" y="17814"/>
                    </a:cubicBezTo>
                    <a:cubicBezTo>
                      <a:pt x="11096" y="17794"/>
                      <a:pt x="11126" y="17784"/>
                      <a:pt x="11146" y="17764"/>
                    </a:cubicBezTo>
                    <a:cubicBezTo>
                      <a:pt x="11165" y="17745"/>
                      <a:pt x="11185" y="17735"/>
                      <a:pt x="11185" y="17715"/>
                    </a:cubicBezTo>
                    <a:cubicBezTo>
                      <a:pt x="11195" y="17695"/>
                      <a:pt x="11185" y="17685"/>
                      <a:pt x="11165" y="17665"/>
                    </a:cubicBezTo>
                    <a:cubicBezTo>
                      <a:pt x="11104" y="17624"/>
                      <a:pt x="11071" y="17602"/>
                      <a:pt x="11043" y="17602"/>
                    </a:cubicBezTo>
                    <a:cubicBezTo>
                      <a:pt x="11030" y="17602"/>
                      <a:pt x="11019" y="17607"/>
                      <a:pt x="11007" y="17616"/>
                    </a:cubicBezTo>
                    <a:cubicBezTo>
                      <a:pt x="10997" y="17629"/>
                      <a:pt x="10980" y="17636"/>
                      <a:pt x="10962" y="17636"/>
                    </a:cubicBezTo>
                    <a:cubicBezTo>
                      <a:pt x="10924" y="17636"/>
                      <a:pt x="10878" y="17609"/>
                      <a:pt x="10858" y="17556"/>
                    </a:cubicBezTo>
                    <a:cubicBezTo>
                      <a:pt x="10854" y="17541"/>
                      <a:pt x="10848" y="17536"/>
                      <a:pt x="10841" y="17536"/>
                    </a:cubicBezTo>
                    <a:cubicBezTo>
                      <a:pt x="10825" y="17536"/>
                      <a:pt x="10804" y="17567"/>
                      <a:pt x="10797" y="17567"/>
                    </a:cubicBezTo>
                    <a:cubicBezTo>
                      <a:pt x="10794" y="17567"/>
                      <a:pt x="10793" y="17560"/>
                      <a:pt x="10799" y="17536"/>
                    </a:cubicBezTo>
                    <a:cubicBezTo>
                      <a:pt x="10812" y="17484"/>
                      <a:pt x="10834" y="17453"/>
                      <a:pt x="10862" y="17453"/>
                    </a:cubicBezTo>
                    <a:cubicBezTo>
                      <a:pt x="10876" y="17453"/>
                      <a:pt x="10891" y="17460"/>
                      <a:pt x="10908" y="17477"/>
                    </a:cubicBezTo>
                    <a:cubicBezTo>
                      <a:pt x="10917" y="17492"/>
                      <a:pt x="10929" y="17498"/>
                      <a:pt x="10941" y="17498"/>
                    </a:cubicBezTo>
                    <a:cubicBezTo>
                      <a:pt x="10976" y="17498"/>
                      <a:pt x="11012" y="17440"/>
                      <a:pt x="10997" y="17388"/>
                    </a:cubicBezTo>
                    <a:cubicBezTo>
                      <a:pt x="10983" y="17338"/>
                      <a:pt x="10918" y="17294"/>
                      <a:pt x="10925" y="17294"/>
                    </a:cubicBezTo>
                    <a:cubicBezTo>
                      <a:pt x="10928" y="17294"/>
                      <a:pt x="10943" y="17301"/>
                      <a:pt x="10977" y="17318"/>
                    </a:cubicBezTo>
                    <a:cubicBezTo>
                      <a:pt x="11096" y="17378"/>
                      <a:pt x="11066" y="17358"/>
                      <a:pt x="11056" y="17417"/>
                    </a:cubicBezTo>
                    <a:cubicBezTo>
                      <a:pt x="11045" y="17452"/>
                      <a:pt x="11083" y="17493"/>
                      <a:pt x="11113" y="17493"/>
                    </a:cubicBezTo>
                    <a:cubicBezTo>
                      <a:pt x="11136" y="17493"/>
                      <a:pt x="11154" y="17470"/>
                      <a:pt x="11146" y="17407"/>
                    </a:cubicBezTo>
                    <a:cubicBezTo>
                      <a:pt x="11136" y="17259"/>
                      <a:pt x="11205" y="17150"/>
                      <a:pt x="11116" y="17150"/>
                    </a:cubicBezTo>
                    <a:cubicBezTo>
                      <a:pt x="11056" y="17150"/>
                      <a:pt x="11059" y="17181"/>
                      <a:pt x="11052" y="17181"/>
                    </a:cubicBezTo>
                    <a:cubicBezTo>
                      <a:pt x="11049" y="17181"/>
                      <a:pt x="11043" y="17173"/>
                      <a:pt x="11027" y="17150"/>
                    </a:cubicBezTo>
                    <a:cubicBezTo>
                      <a:pt x="10987" y="17090"/>
                      <a:pt x="10828" y="17140"/>
                      <a:pt x="10908" y="17060"/>
                    </a:cubicBezTo>
                    <a:cubicBezTo>
                      <a:pt x="10947" y="17001"/>
                      <a:pt x="10977" y="16971"/>
                      <a:pt x="10997" y="16951"/>
                    </a:cubicBezTo>
                    <a:cubicBezTo>
                      <a:pt x="10977" y="16902"/>
                      <a:pt x="10977" y="16862"/>
                      <a:pt x="10918" y="16852"/>
                    </a:cubicBezTo>
                    <a:cubicBezTo>
                      <a:pt x="10828" y="16832"/>
                      <a:pt x="10838" y="16793"/>
                      <a:pt x="10838" y="16753"/>
                    </a:cubicBezTo>
                    <a:cubicBezTo>
                      <a:pt x="10838" y="16753"/>
                      <a:pt x="10838" y="16743"/>
                      <a:pt x="10838" y="16743"/>
                    </a:cubicBezTo>
                    <a:cubicBezTo>
                      <a:pt x="10878" y="16783"/>
                      <a:pt x="10947" y="16803"/>
                      <a:pt x="11007" y="16803"/>
                    </a:cubicBezTo>
                    <a:cubicBezTo>
                      <a:pt x="11032" y="16822"/>
                      <a:pt x="11054" y="16833"/>
                      <a:pt x="11069" y="16833"/>
                    </a:cubicBezTo>
                    <a:cubicBezTo>
                      <a:pt x="11077" y="16833"/>
                      <a:pt x="11083" y="16830"/>
                      <a:pt x="11086" y="16822"/>
                    </a:cubicBezTo>
                    <a:cubicBezTo>
                      <a:pt x="11076" y="16793"/>
                      <a:pt x="11076" y="16783"/>
                      <a:pt x="11086" y="16783"/>
                    </a:cubicBezTo>
                    <a:cubicBezTo>
                      <a:pt x="11086" y="16783"/>
                      <a:pt x="11086" y="16773"/>
                      <a:pt x="11086" y="16773"/>
                    </a:cubicBezTo>
                    <a:lnTo>
                      <a:pt x="11116" y="16773"/>
                    </a:lnTo>
                    <a:cubicBezTo>
                      <a:pt x="11126" y="16773"/>
                      <a:pt x="11126" y="16763"/>
                      <a:pt x="11126" y="16753"/>
                    </a:cubicBezTo>
                    <a:cubicBezTo>
                      <a:pt x="11126" y="16763"/>
                      <a:pt x="11136" y="16763"/>
                      <a:pt x="11136" y="16773"/>
                    </a:cubicBezTo>
                    <a:cubicBezTo>
                      <a:pt x="11175" y="16763"/>
                      <a:pt x="11215" y="16743"/>
                      <a:pt x="11225" y="16713"/>
                    </a:cubicBezTo>
                    <a:cubicBezTo>
                      <a:pt x="11235" y="16664"/>
                      <a:pt x="11245" y="16684"/>
                      <a:pt x="11255" y="16674"/>
                    </a:cubicBezTo>
                    <a:cubicBezTo>
                      <a:pt x="11255" y="16674"/>
                      <a:pt x="11255" y="16664"/>
                      <a:pt x="11255" y="16664"/>
                    </a:cubicBezTo>
                    <a:cubicBezTo>
                      <a:pt x="11255" y="16644"/>
                      <a:pt x="11235" y="16555"/>
                      <a:pt x="11205" y="16495"/>
                    </a:cubicBezTo>
                    <a:cubicBezTo>
                      <a:pt x="11195" y="16495"/>
                      <a:pt x="11195" y="16505"/>
                      <a:pt x="11185" y="16505"/>
                    </a:cubicBezTo>
                    <a:cubicBezTo>
                      <a:pt x="11195" y="16495"/>
                      <a:pt x="11195" y="16495"/>
                      <a:pt x="11195" y="16485"/>
                    </a:cubicBezTo>
                    <a:cubicBezTo>
                      <a:pt x="11195" y="16485"/>
                      <a:pt x="11195" y="16485"/>
                      <a:pt x="11195" y="16475"/>
                    </a:cubicBezTo>
                    <a:cubicBezTo>
                      <a:pt x="11173" y="16445"/>
                      <a:pt x="11132" y="16432"/>
                      <a:pt x="11146" y="16432"/>
                    </a:cubicBezTo>
                    <a:cubicBezTo>
                      <a:pt x="11150" y="16432"/>
                      <a:pt x="11159" y="16433"/>
                      <a:pt x="11175" y="16436"/>
                    </a:cubicBezTo>
                    <a:cubicBezTo>
                      <a:pt x="11185" y="16446"/>
                      <a:pt x="11195" y="16446"/>
                      <a:pt x="11215" y="16466"/>
                    </a:cubicBezTo>
                    <a:cubicBezTo>
                      <a:pt x="11225" y="16436"/>
                      <a:pt x="11245" y="16416"/>
                      <a:pt x="11275" y="16406"/>
                    </a:cubicBezTo>
                    <a:cubicBezTo>
                      <a:pt x="11284" y="16406"/>
                      <a:pt x="11284" y="16406"/>
                      <a:pt x="11294" y="16396"/>
                    </a:cubicBezTo>
                    <a:cubicBezTo>
                      <a:pt x="11294" y="16347"/>
                      <a:pt x="11294" y="16287"/>
                      <a:pt x="11314" y="16257"/>
                    </a:cubicBezTo>
                    <a:cubicBezTo>
                      <a:pt x="11330" y="16219"/>
                      <a:pt x="11345" y="15982"/>
                      <a:pt x="11351" y="15982"/>
                    </a:cubicBezTo>
                    <a:cubicBezTo>
                      <a:pt x="11353" y="15982"/>
                      <a:pt x="11354" y="16001"/>
                      <a:pt x="11354" y="16049"/>
                    </a:cubicBezTo>
                    <a:lnTo>
                      <a:pt x="11354" y="16208"/>
                    </a:lnTo>
                    <a:cubicBezTo>
                      <a:pt x="11354" y="16154"/>
                      <a:pt x="11357" y="16134"/>
                      <a:pt x="11362" y="16134"/>
                    </a:cubicBezTo>
                    <a:cubicBezTo>
                      <a:pt x="11376" y="16134"/>
                      <a:pt x="11408" y="16329"/>
                      <a:pt x="11423" y="16366"/>
                    </a:cubicBezTo>
                    <a:cubicBezTo>
                      <a:pt x="11443" y="16416"/>
                      <a:pt x="11433" y="16426"/>
                      <a:pt x="11433" y="16485"/>
                    </a:cubicBezTo>
                    <a:cubicBezTo>
                      <a:pt x="11433" y="16495"/>
                      <a:pt x="11443" y="16505"/>
                      <a:pt x="11443" y="16515"/>
                    </a:cubicBezTo>
                    <a:cubicBezTo>
                      <a:pt x="11443" y="16534"/>
                      <a:pt x="11446" y="16540"/>
                      <a:pt x="11454" y="16540"/>
                    </a:cubicBezTo>
                    <a:cubicBezTo>
                      <a:pt x="11466" y="16540"/>
                      <a:pt x="11490" y="16525"/>
                      <a:pt x="11532" y="16525"/>
                    </a:cubicBezTo>
                    <a:cubicBezTo>
                      <a:pt x="11542" y="16522"/>
                      <a:pt x="11550" y="16521"/>
                      <a:pt x="11556" y="16521"/>
                    </a:cubicBezTo>
                    <a:cubicBezTo>
                      <a:pt x="11587" y="16521"/>
                      <a:pt x="11562" y="16556"/>
                      <a:pt x="11532" y="16556"/>
                    </a:cubicBezTo>
                    <a:cubicBezTo>
                      <a:pt x="11529" y="16556"/>
                      <a:pt x="11526" y="16556"/>
                      <a:pt x="11522" y="16555"/>
                    </a:cubicBezTo>
                    <a:cubicBezTo>
                      <a:pt x="11493" y="16555"/>
                      <a:pt x="11473" y="16575"/>
                      <a:pt x="11463" y="16594"/>
                    </a:cubicBezTo>
                    <a:cubicBezTo>
                      <a:pt x="11453" y="16604"/>
                      <a:pt x="11443" y="16624"/>
                      <a:pt x="11453" y="16624"/>
                    </a:cubicBezTo>
                    <a:cubicBezTo>
                      <a:pt x="11463" y="16644"/>
                      <a:pt x="11552" y="16674"/>
                      <a:pt x="11513" y="16753"/>
                    </a:cubicBezTo>
                    <a:cubicBezTo>
                      <a:pt x="11500" y="16798"/>
                      <a:pt x="11529" y="16814"/>
                      <a:pt x="11559" y="16814"/>
                    </a:cubicBezTo>
                    <a:cubicBezTo>
                      <a:pt x="11575" y="16814"/>
                      <a:pt x="11591" y="16810"/>
                      <a:pt x="11602" y="16803"/>
                    </a:cubicBezTo>
                    <a:cubicBezTo>
                      <a:pt x="11606" y="16802"/>
                      <a:pt x="11610" y="16801"/>
                      <a:pt x="11614" y="16801"/>
                    </a:cubicBezTo>
                    <a:cubicBezTo>
                      <a:pt x="11649" y="16801"/>
                      <a:pt x="11675" y="16836"/>
                      <a:pt x="11622" y="16862"/>
                    </a:cubicBezTo>
                    <a:cubicBezTo>
                      <a:pt x="11572" y="16902"/>
                      <a:pt x="11612" y="17021"/>
                      <a:pt x="11661" y="17021"/>
                    </a:cubicBezTo>
                    <a:cubicBezTo>
                      <a:pt x="11697" y="17021"/>
                      <a:pt x="11727" y="16970"/>
                      <a:pt x="11767" y="16970"/>
                    </a:cubicBezTo>
                    <a:cubicBezTo>
                      <a:pt x="11783" y="16970"/>
                      <a:pt x="11800" y="16978"/>
                      <a:pt x="11820" y="17001"/>
                    </a:cubicBezTo>
                    <a:cubicBezTo>
                      <a:pt x="11899" y="17090"/>
                      <a:pt x="11770" y="17021"/>
                      <a:pt x="11731" y="17080"/>
                    </a:cubicBezTo>
                    <a:cubicBezTo>
                      <a:pt x="11691" y="17150"/>
                      <a:pt x="11721" y="17170"/>
                      <a:pt x="11632" y="17170"/>
                    </a:cubicBezTo>
                    <a:cubicBezTo>
                      <a:pt x="11628" y="17169"/>
                      <a:pt x="11624" y="17169"/>
                      <a:pt x="11621" y="17169"/>
                    </a:cubicBezTo>
                    <a:cubicBezTo>
                      <a:pt x="11554" y="17169"/>
                      <a:pt x="11572" y="17266"/>
                      <a:pt x="11562" y="17407"/>
                    </a:cubicBezTo>
                    <a:cubicBezTo>
                      <a:pt x="11554" y="17470"/>
                      <a:pt x="11572" y="17493"/>
                      <a:pt x="11594" y="17493"/>
                    </a:cubicBezTo>
                    <a:cubicBezTo>
                      <a:pt x="11625" y="17493"/>
                      <a:pt x="11663" y="17452"/>
                      <a:pt x="11651" y="17417"/>
                    </a:cubicBezTo>
                    <a:cubicBezTo>
                      <a:pt x="11641" y="17358"/>
                      <a:pt x="11671" y="17328"/>
                      <a:pt x="11790" y="17279"/>
                    </a:cubicBezTo>
                    <a:cubicBezTo>
                      <a:pt x="11813" y="17268"/>
                      <a:pt x="11827" y="17263"/>
                      <a:pt x="11835" y="17263"/>
                    </a:cubicBezTo>
                    <a:cubicBezTo>
                      <a:pt x="11870" y="17263"/>
                      <a:pt x="11767" y="17360"/>
                      <a:pt x="11750" y="17417"/>
                    </a:cubicBezTo>
                    <a:cubicBezTo>
                      <a:pt x="11741" y="17452"/>
                      <a:pt x="11743" y="17467"/>
                      <a:pt x="11753" y="17467"/>
                    </a:cubicBezTo>
                    <a:cubicBezTo>
                      <a:pt x="11763" y="17467"/>
                      <a:pt x="11780" y="17452"/>
                      <a:pt x="11800" y="17427"/>
                    </a:cubicBezTo>
                    <a:cubicBezTo>
                      <a:pt x="11811" y="17417"/>
                      <a:pt x="11820" y="17412"/>
                      <a:pt x="11829" y="17412"/>
                    </a:cubicBezTo>
                    <a:cubicBezTo>
                      <a:pt x="11862" y="17412"/>
                      <a:pt x="11884" y="17476"/>
                      <a:pt x="11899" y="17546"/>
                    </a:cubicBezTo>
                    <a:cubicBezTo>
                      <a:pt x="11919" y="17626"/>
                      <a:pt x="11860" y="17556"/>
                      <a:pt x="11840" y="17636"/>
                    </a:cubicBezTo>
                    <a:cubicBezTo>
                      <a:pt x="11829" y="17664"/>
                      <a:pt x="11812" y="17675"/>
                      <a:pt x="11793" y="17675"/>
                    </a:cubicBezTo>
                    <a:cubicBezTo>
                      <a:pt x="11758" y="17675"/>
                      <a:pt x="11716" y="17641"/>
                      <a:pt x="11691" y="17616"/>
                    </a:cubicBezTo>
                    <a:cubicBezTo>
                      <a:pt x="11681" y="17606"/>
                      <a:pt x="11671" y="17601"/>
                      <a:pt x="11660" y="17601"/>
                    </a:cubicBezTo>
                    <a:cubicBezTo>
                      <a:pt x="11638" y="17601"/>
                      <a:pt x="11612" y="17619"/>
                      <a:pt x="11572" y="17645"/>
                    </a:cubicBezTo>
                    <a:cubicBezTo>
                      <a:pt x="11562" y="17655"/>
                      <a:pt x="11552" y="17665"/>
                      <a:pt x="11542" y="17665"/>
                    </a:cubicBezTo>
                    <a:cubicBezTo>
                      <a:pt x="11473" y="17715"/>
                      <a:pt x="11542" y="17755"/>
                      <a:pt x="11592" y="17784"/>
                    </a:cubicBezTo>
                    <a:cubicBezTo>
                      <a:pt x="11602" y="17774"/>
                      <a:pt x="11612" y="17764"/>
                      <a:pt x="11622" y="17755"/>
                    </a:cubicBezTo>
                    <a:cubicBezTo>
                      <a:pt x="11625" y="17753"/>
                      <a:pt x="11628" y="17753"/>
                      <a:pt x="11632" y="17753"/>
                    </a:cubicBezTo>
                    <a:cubicBezTo>
                      <a:pt x="11661" y="17753"/>
                      <a:pt x="11703" y="17788"/>
                      <a:pt x="11721" y="17824"/>
                    </a:cubicBezTo>
                    <a:cubicBezTo>
                      <a:pt x="11731" y="17834"/>
                      <a:pt x="11750" y="17844"/>
                      <a:pt x="11780" y="17864"/>
                    </a:cubicBezTo>
                    <a:cubicBezTo>
                      <a:pt x="11835" y="17911"/>
                      <a:pt x="11840" y="17965"/>
                      <a:pt x="11855" y="17965"/>
                    </a:cubicBezTo>
                    <a:cubicBezTo>
                      <a:pt x="11859" y="17965"/>
                      <a:pt x="11863" y="17961"/>
                      <a:pt x="11869" y="17953"/>
                    </a:cubicBezTo>
                    <a:cubicBezTo>
                      <a:pt x="11876" y="17948"/>
                      <a:pt x="11882" y="17946"/>
                      <a:pt x="11889" y="17946"/>
                    </a:cubicBezTo>
                    <a:cubicBezTo>
                      <a:pt x="11923" y="17946"/>
                      <a:pt x="11961" y="18008"/>
                      <a:pt x="12028" y="18092"/>
                    </a:cubicBezTo>
                    <a:cubicBezTo>
                      <a:pt x="12067" y="18153"/>
                      <a:pt x="12053" y="18177"/>
                      <a:pt x="12029" y="18177"/>
                    </a:cubicBezTo>
                    <a:cubicBezTo>
                      <a:pt x="12011" y="18177"/>
                      <a:pt x="11987" y="18163"/>
                      <a:pt x="11979" y="18141"/>
                    </a:cubicBezTo>
                    <a:cubicBezTo>
                      <a:pt x="11974" y="18129"/>
                      <a:pt x="11970" y="18124"/>
                      <a:pt x="11967" y="18124"/>
                    </a:cubicBezTo>
                    <a:cubicBezTo>
                      <a:pt x="11957" y="18124"/>
                      <a:pt x="11954" y="18168"/>
                      <a:pt x="11939" y="18191"/>
                    </a:cubicBezTo>
                    <a:cubicBezTo>
                      <a:pt x="11936" y="18195"/>
                      <a:pt x="11932" y="18198"/>
                      <a:pt x="11928" y="18198"/>
                    </a:cubicBezTo>
                    <a:cubicBezTo>
                      <a:pt x="11906" y="18198"/>
                      <a:pt x="11870" y="18133"/>
                      <a:pt x="11820" y="18032"/>
                    </a:cubicBezTo>
                    <a:cubicBezTo>
                      <a:pt x="11807" y="18009"/>
                      <a:pt x="11797" y="17999"/>
                      <a:pt x="11790" y="17999"/>
                    </a:cubicBezTo>
                    <a:cubicBezTo>
                      <a:pt x="11764" y="17999"/>
                      <a:pt x="11770" y="18121"/>
                      <a:pt x="11770" y="18121"/>
                    </a:cubicBezTo>
                    <a:cubicBezTo>
                      <a:pt x="11770" y="18121"/>
                      <a:pt x="11741" y="18240"/>
                      <a:pt x="11681" y="18290"/>
                    </a:cubicBezTo>
                    <a:cubicBezTo>
                      <a:pt x="11661" y="18310"/>
                      <a:pt x="11661" y="18320"/>
                      <a:pt x="11671" y="18330"/>
                    </a:cubicBezTo>
                    <a:cubicBezTo>
                      <a:pt x="11681" y="18359"/>
                      <a:pt x="11721" y="18369"/>
                      <a:pt x="11750" y="18379"/>
                    </a:cubicBezTo>
                    <a:cubicBezTo>
                      <a:pt x="11760" y="18379"/>
                      <a:pt x="11770" y="18379"/>
                      <a:pt x="11780" y="18389"/>
                    </a:cubicBezTo>
                    <a:cubicBezTo>
                      <a:pt x="11810" y="18399"/>
                      <a:pt x="11840" y="18429"/>
                      <a:pt x="11869" y="18459"/>
                    </a:cubicBezTo>
                    <a:cubicBezTo>
                      <a:pt x="11880" y="18469"/>
                      <a:pt x="11894" y="18473"/>
                      <a:pt x="11910" y="18473"/>
                    </a:cubicBezTo>
                    <a:cubicBezTo>
                      <a:pt x="11952" y="18473"/>
                      <a:pt x="12010" y="18443"/>
                      <a:pt x="12068" y="18429"/>
                    </a:cubicBezTo>
                    <a:cubicBezTo>
                      <a:pt x="12078" y="18426"/>
                      <a:pt x="12088" y="18425"/>
                      <a:pt x="12098" y="18425"/>
                    </a:cubicBezTo>
                    <a:cubicBezTo>
                      <a:pt x="12160" y="18425"/>
                      <a:pt x="12206" y="18479"/>
                      <a:pt x="12266" y="18548"/>
                    </a:cubicBezTo>
                    <a:cubicBezTo>
                      <a:pt x="12299" y="18592"/>
                      <a:pt x="12289" y="18612"/>
                      <a:pt x="12258" y="18612"/>
                    </a:cubicBezTo>
                    <a:cubicBezTo>
                      <a:pt x="12234" y="18612"/>
                      <a:pt x="12196" y="18599"/>
                      <a:pt x="12157" y="18578"/>
                    </a:cubicBezTo>
                    <a:cubicBezTo>
                      <a:pt x="12142" y="18572"/>
                      <a:pt x="12130" y="18569"/>
                      <a:pt x="12120" y="18569"/>
                    </a:cubicBezTo>
                    <a:cubicBezTo>
                      <a:pt x="12063" y="18569"/>
                      <a:pt x="12078" y="18651"/>
                      <a:pt x="12078" y="18677"/>
                    </a:cubicBezTo>
                    <a:cubicBezTo>
                      <a:pt x="12068" y="18706"/>
                      <a:pt x="12107" y="18756"/>
                      <a:pt x="12226" y="18835"/>
                    </a:cubicBezTo>
                    <a:cubicBezTo>
                      <a:pt x="12283" y="18876"/>
                      <a:pt x="12278" y="18896"/>
                      <a:pt x="12250" y="18896"/>
                    </a:cubicBezTo>
                    <a:cubicBezTo>
                      <a:pt x="12223" y="18896"/>
                      <a:pt x="12176" y="18879"/>
                      <a:pt x="12137" y="18845"/>
                    </a:cubicBezTo>
                    <a:cubicBezTo>
                      <a:pt x="12058" y="18776"/>
                      <a:pt x="12038" y="18766"/>
                      <a:pt x="11979" y="18657"/>
                    </a:cubicBezTo>
                    <a:cubicBezTo>
                      <a:pt x="11961" y="18627"/>
                      <a:pt x="11946" y="18615"/>
                      <a:pt x="11934" y="18615"/>
                    </a:cubicBezTo>
                    <a:cubicBezTo>
                      <a:pt x="11906" y="18615"/>
                      <a:pt x="11895" y="18681"/>
                      <a:pt x="11909" y="18736"/>
                    </a:cubicBezTo>
                    <a:cubicBezTo>
                      <a:pt x="11922" y="18770"/>
                      <a:pt x="11915" y="18786"/>
                      <a:pt x="11898" y="18786"/>
                    </a:cubicBezTo>
                    <a:cubicBezTo>
                      <a:pt x="11877" y="18786"/>
                      <a:pt x="11838" y="18757"/>
                      <a:pt x="11810" y="18706"/>
                    </a:cubicBezTo>
                    <a:cubicBezTo>
                      <a:pt x="11760" y="18617"/>
                      <a:pt x="11770" y="18607"/>
                      <a:pt x="11711" y="18578"/>
                    </a:cubicBezTo>
                    <a:lnTo>
                      <a:pt x="11701" y="18578"/>
                    </a:lnTo>
                    <a:cubicBezTo>
                      <a:pt x="11693" y="18572"/>
                      <a:pt x="11685" y="18570"/>
                      <a:pt x="11678" y="18570"/>
                    </a:cubicBezTo>
                    <a:cubicBezTo>
                      <a:pt x="11661" y="18570"/>
                      <a:pt x="11649" y="18586"/>
                      <a:pt x="11641" y="18607"/>
                    </a:cubicBezTo>
                    <a:cubicBezTo>
                      <a:pt x="11622" y="18637"/>
                      <a:pt x="11622" y="18677"/>
                      <a:pt x="11622" y="18696"/>
                    </a:cubicBezTo>
                    <a:cubicBezTo>
                      <a:pt x="11622" y="18726"/>
                      <a:pt x="11651" y="18736"/>
                      <a:pt x="11731" y="18766"/>
                    </a:cubicBezTo>
                    <a:cubicBezTo>
                      <a:pt x="11810" y="18786"/>
                      <a:pt x="11790" y="18865"/>
                      <a:pt x="11840" y="18954"/>
                    </a:cubicBezTo>
                    <a:cubicBezTo>
                      <a:pt x="11861" y="18983"/>
                      <a:pt x="11877" y="18994"/>
                      <a:pt x="11892" y="18994"/>
                    </a:cubicBezTo>
                    <a:cubicBezTo>
                      <a:pt x="11918" y="18994"/>
                      <a:pt x="11940" y="18956"/>
                      <a:pt x="11979" y="18905"/>
                    </a:cubicBezTo>
                    <a:cubicBezTo>
                      <a:pt x="11991" y="18888"/>
                      <a:pt x="12001" y="18881"/>
                      <a:pt x="12010" y="18881"/>
                    </a:cubicBezTo>
                    <a:cubicBezTo>
                      <a:pt x="12039" y="18881"/>
                      <a:pt x="12042" y="18973"/>
                      <a:pt x="12058" y="19004"/>
                    </a:cubicBezTo>
                    <a:cubicBezTo>
                      <a:pt x="12088" y="19053"/>
                      <a:pt x="12078" y="19063"/>
                      <a:pt x="12147" y="19222"/>
                    </a:cubicBezTo>
                    <a:cubicBezTo>
                      <a:pt x="12190" y="19321"/>
                      <a:pt x="12184" y="19343"/>
                      <a:pt x="12167" y="19343"/>
                    </a:cubicBezTo>
                    <a:cubicBezTo>
                      <a:pt x="12158" y="19343"/>
                      <a:pt x="12145" y="19335"/>
                      <a:pt x="12137" y="19331"/>
                    </a:cubicBezTo>
                    <a:cubicBezTo>
                      <a:pt x="12117" y="19321"/>
                      <a:pt x="12018" y="19192"/>
                      <a:pt x="11969" y="19172"/>
                    </a:cubicBezTo>
                    <a:cubicBezTo>
                      <a:pt x="11958" y="19167"/>
                      <a:pt x="11952" y="19165"/>
                      <a:pt x="11948" y="19165"/>
                    </a:cubicBezTo>
                    <a:cubicBezTo>
                      <a:pt x="11931" y="19165"/>
                      <a:pt x="11984" y="19221"/>
                      <a:pt x="12058" y="19311"/>
                    </a:cubicBezTo>
                    <a:cubicBezTo>
                      <a:pt x="12108" y="19373"/>
                      <a:pt x="12105" y="19390"/>
                      <a:pt x="12082" y="19390"/>
                    </a:cubicBezTo>
                    <a:cubicBezTo>
                      <a:pt x="12064" y="19390"/>
                      <a:pt x="12034" y="19379"/>
                      <a:pt x="12008" y="19371"/>
                    </a:cubicBezTo>
                    <a:cubicBezTo>
                      <a:pt x="12003" y="19369"/>
                      <a:pt x="11998" y="19368"/>
                      <a:pt x="11994" y="19368"/>
                    </a:cubicBezTo>
                    <a:cubicBezTo>
                      <a:pt x="11956" y="19368"/>
                      <a:pt x="11990" y="19450"/>
                      <a:pt x="12008" y="19450"/>
                    </a:cubicBezTo>
                    <a:cubicBezTo>
                      <a:pt x="12034" y="19450"/>
                      <a:pt x="12074" y="19428"/>
                      <a:pt x="12110" y="19428"/>
                    </a:cubicBezTo>
                    <a:cubicBezTo>
                      <a:pt x="12116" y="19428"/>
                      <a:pt x="12122" y="19429"/>
                      <a:pt x="12127" y="19430"/>
                    </a:cubicBezTo>
                    <a:cubicBezTo>
                      <a:pt x="12177" y="19440"/>
                      <a:pt x="12167" y="19549"/>
                      <a:pt x="12197" y="19658"/>
                    </a:cubicBezTo>
                    <a:cubicBezTo>
                      <a:pt x="12236" y="19767"/>
                      <a:pt x="12256" y="19718"/>
                      <a:pt x="12286" y="19886"/>
                    </a:cubicBezTo>
                    <a:cubicBezTo>
                      <a:pt x="12297" y="19933"/>
                      <a:pt x="12296" y="19951"/>
                      <a:pt x="12289" y="19951"/>
                    </a:cubicBezTo>
                    <a:cubicBezTo>
                      <a:pt x="12271" y="19951"/>
                      <a:pt x="12206" y="19828"/>
                      <a:pt x="12177" y="19777"/>
                    </a:cubicBezTo>
                    <a:cubicBezTo>
                      <a:pt x="12137" y="19708"/>
                      <a:pt x="12157" y="19728"/>
                      <a:pt x="12088" y="19668"/>
                    </a:cubicBezTo>
                    <a:cubicBezTo>
                      <a:pt x="12072" y="19659"/>
                      <a:pt x="12062" y="19654"/>
                      <a:pt x="12057" y="19654"/>
                    </a:cubicBezTo>
                    <a:cubicBezTo>
                      <a:pt x="12035" y="19654"/>
                      <a:pt x="12087" y="19729"/>
                      <a:pt x="12127" y="19817"/>
                    </a:cubicBezTo>
                    <a:cubicBezTo>
                      <a:pt x="12160" y="19896"/>
                      <a:pt x="12154" y="19936"/>
                      <a:pt x="12125" y="19936"/>
                    </a:cubicBezTo>
                    <a:cubicBezTo>
                      <a:pt x="12111" y="19936"/>
                      <a:pt x="12091" y="19926"/>
                      <a:pt x="12068" y="19906"/>
                    </a:cubicBezTo>
                    <a:cubicBezTo>
                      <a:pt x="11998" y="19847"/>
                      <a:pt x="12048" y="19817"/>
                      <a:pt x="12018" y="19728"/>
                    </a:cubicBezTo>
                    <a:cubicBezTo>
                      <a:pt x="12010" y="19707"/>
                      <a:pt x="12003" y="19699"/>
                      <a:pt x="11995" y="19699"/>
                    </a:cubicBezTo>
                    <a:cubicBezTo>
                      <a:pt x="11974" y="19699"/>
                      <a:pt x="11954" y="19768"/>
                      <a:pt x="11939" y="19827"/>
                    </a:cubicBezTo>
                    <a:cubicBezTo>
                      <a:pt x="11929" y="19896"/>
                      <a:pt x="11959" y="19896"/>
                      <a:pt x="12008" y="19985"/>
                    </a:cubicBezTo>
                    <a:cubicBezTo>
                      <a:pt x="12025" y="20019"/>
                      <a:pt x="12029" y="20031"/>
                      <a:pt x="12026" y="20031"/>
                    </a:cubicBezTo>
                    <a:cubicBezTo>
                      <a:pt x="12019" y="20031"/>
                      <a:pt x="11982" y="19985"/>
                      <a:pt x="11949" y="19966"/>
                    </a:cubicBezTo>
                    <a:cubicBezTo>
                      <a:pt x="11889" y="19926"/>
                      <a:pt x="11899" y="19866"/>
                      <a:pt x="11879" y="19857"/>
                    </a:cubicBezTo>
                    <a:cubicBezTo>
                      <a:pt x="11877" y="19854"/>
                      <a:pt x="11874" y="19853"/>
                      <a:pt x="11871" y="19853"/>
                    </a:cubicBezTo>
                    <a:cubicBezTo>
                      <a:pt x="11851" y="19853"/>
                      <a:pt x="11822" y="19909"/>
                      <a:pt x="11840" y="19926"/>
                    </a:cubicBezTo>
                    <a:cubicBezTo>
                      <a:pt x="11869" y="19956"/>
                      <a:pt x="11879" y="19956"/>
                      <a:pt x="11909" y="19995"/>
                    </a:cubicBezTo>
                    <a:cubicBezTo>
                      <a:pt x="11949" y="20035"/>
                      <a:pt x="11919" y="20055"/>
                      <a:pt x="11998" y="20124"/>
                    </a:cubicBezTo>
                    <a:cubicBezTo>
                      <a:pt x="12015" y="20144"/>
                      <a:pt x="12029" y="20151"/>
                      <a:pt x="12040" y="20151"/>
                    </a:cubicBezTo>
                    <a:cubicBezTo>
                      <a:pt x="12077" y="20151"/>
                      <a:pt x="12097" y="20077"/>
                      <a:pt x="12157" y="20055"/>
                    </a:cubicBezTo>
                    <a:cubicBezTo>
                      <a:pt x="12173" y="20047"/>
                      <a:pt x="12183" y="20043"/>
                      <a:pt x="12189" y="20043"/>
                    </a:cubicBezTo>
                    <a:cubicBezTo>
                      <a:pt x="12212" y="20043"/>
                      <a:pt x="12171" y="20097"/>
                      <a:pt x="12187" y="20144"/>
                    </a:cubicBezTo>
                    <a:cubicBezTo>
                      <a:pt x="12217" y="20194"/>
                      <a:pt x="12385" y="20214"/>
                      <a:pt x="12385" y="20214"/>
                    </a:cubicBezTo>
                    <a:cubicBezTo>
                      <a:pt x="12385" y="20214"/>
                      <a:pt x="12415" y="20273"/>
                      <a:pt x="12395" y="20273"/>
                    </a:cubicBezTo>
                    <a:cubicBezTo>
                      <a:pt x="12375" y="20283"/>
                      <a:pt x="12335" y="20303"/>
                      <a:pt x="12316" y="20372"/>
                    </a:cubicBezTo>
                    <a:cubicBezTo>
                      <a:pt x="12312" y="20395"/>
                      <a:pt x="12317" y="20403"/>
                      <a:pt x="12327" y="20403"/>
                    </a:cubicBezTo>
                    <a:cubicBezTo>
                      <a:pt x="12348" y="20403"/>
                      <a:pt x="12392" y="20372"/>
                      <a:pt x="12445" y="20372"/>
                    </a:cubicBezTo>
                    <a:cubicBezTo>
                      <a:pt x="12514" y="20372"/>
                      <a:pt x="12494" y="20402"/>
                      <a:pt x="12504" y="20471"/>
                    </a:cubicBezTo>
                    <a:cubicBezTo>
                      <a:pt x="12504" y="20497"/>
                      <a:pt x="12496" y="20504"/>
                      <a:pt x="12482" y="20504"/>
                    </a:cubicBezTo>
                    <a:cubicBezTo>
                      <a:pt x="12469" y="20504"/>
                      <a:pt x="12450" y="20498"/>
                      <a:pt x="12430" y="20498"/>
                    </a:cubicBezTo>
                    <a:cubicBezTo>
                      <a:pt x="12416" y="20498"/>
                      <a:pt x="12400" y="20501"/>
                      <a:pt x="12385" y="20511"/>
                    </a:cubicBezTo>
                    <a:cubicBezTo>
                      <a:pt x="12335" y="20551"/>
                      <a:pt x="12425" y="20570"/>
                      <a:pt x="12425" y="20670"/>
                    </a:cubicBezTo>
                    <a:cubicBezTo>
                      <a:pt x="12425" y="20697"/>
                      <a:pt x="12421" y="20707"/>
                      <a:pt x="12415" y="20707"/>
                    </a:cubicBezTo>
                    <a:cubicBezTo>
                      <a:pt x="12401" y="20707"/>
                      <a:pt x="12373" y="20652"/>
                      <a:pt x="12345" y="20610"/>
                    </a:cubicBezTo>
                    <a:cubicBezTo>
                      <a:pt x="12316" y="20551"/>
                      <a:pt x="12306" y="20531"/>
                      <a:pt x="12276" y="20471"/>
                    </a:cubicBezTo>
                    <a:cubicBezTo>
                      <a:pt x="12258" y="20418"/>
                      <a:pt x="12232" y="20381"/>
                      <a:pt x="12199" y="20381"/>
                    </a:cubicBezTo>
                    <a:cubicBezTo>
                      <a:pt x="12195" y="20381"/>
                      <a:pt x="12191" y="20381"/>
                      <a:pt x="12187" y="20382"/>
                    </a:cubicBezTo>
                    <a:cubicBezTo>
                      <a:pt x="12147" y="20392"/>
                      <a:pt x="12187" y="20412"/>
                      <a:pt x="12217" y="20511"/>
                    </a:cubicBezTo>
                    <a:cubicBezTo>
                      <a:pt x="12256" y="20620"/>
                      <a:pt x="12246" y="20610"/>
                      <a:pt x="12217" y="20670"/>
                    </a:cubicBezTo>
                    <a:cubicBezTo>
                      <a:pt x="12211" y="20680"/>
                      <a:pt x="12205" y="20685"/>
                      <a:pt x="12200" y="20685"/>
                    </a:cubicBezTo>
                    <a:cubicBezTo>
                      <a:pt x="12173" y="20685"/>
                      <a:pt x="12145" y="20590"/>
                      <a:pt x="12137" y="20541"/>
                    </a:cubicBezTo>
                    <a:cubicBezTo>
                      <a:pt x="12127" y="20491"/>
                      <a:pt x="12098" y="20461"/>
                      <a:pt x="12038" y="20422"/>
                    </a:cubicBezTo>
                    <a:cubicBezTo>
                      <a:pt x="12031" y="20416"/>
                      <a:pt x="12025" y="20413"/>
                      <a:pt x="12021" y="20413"/>
                    </a:cubicBezTo>
                    <a:cubicBezTo>
                      <a:pt x="11997" y="20413"/>
                      <a:pt x="12018" y="20500"/>
                      <a:pt x="12018" y="20551"/>
                    </a:cubicBezTo>
                    <a:cubicBezTo>
                      <a:pt x="12018" y="20610"/>
                      <a:pt x="12028" y="20590"/>
                      <a:pt x="12048" y="20680"/>
                    </a:cubicBezTo>
                    <a:cubicBezTo>
                      <a:pt x="12053" y="20704"/>
                      <a:pt x="12054" y="20715"/>
                      <a:pt x="12050" y="20715"/>
                    </a:cubicBezTo>
                    <a:cubicBezTo>
                      <a:pt x="12041" y="20715"/>
                      <a:pt x="12007" y="20645"/>
                      <a:pt x="11979" y="20580"/>
                    </a:cubicBezTo>
                    <a:cubicBezTo>
                      <a:pt x="11961" y="20538"/>
                      <a:pt x="11955" y="20526"/>
                      <a:pt x="11946" y="20526"/>
                    </a:cubicBezTo>
                    <a:cubicBezTo>
                      <a:pt x="11935" y="20526"/>
                      <a:pt x="11920" y="20542"/>
                      <a:pt x="11879" y="20542"/>
                    </a:cubicBezTo>
                    <a:cubicBezTo>
                      <a:pt x="11873" y="20542"/>
                      <a:pt x="11867" y="20541"/>
                      <a:pt x="11860" y="20541"/>
                    </a:cubicBezTo>
                    <a:cubicBezTo>
                      <a:pt x="11760" y="20541"/>
                      <a:pt x="11860" y="20570"/>
                      <a:pt x="11909" y="20650"/>
                    </a:cubicBezTo>
                    <a:cubicBezTo>
                      <a:pt x="11949" y="20703"/>
                      <a:pt x="11949" y="20716"/>
                      <a:pt x="11927" y="20716"/>
                    </a:cubicBezTo>
                    <a:cubicBezTo>
                      <a:pt x="11916" y="20716"/>
                      <a:pt x="11899" y="20713"/>
                      <a:pt x="11879" y="20709"/>
                    </a:cubicBezTo>
                    <a:cubicBezTo>
                      <a:pt x="11840" y="20699"/>
                      <a:pt x="11840" y="20680"/>
                      <a:pt x="11790" y="20660"/>
                    </a:cubicBezTo>
                    <a:cubicBezTo>
                      <a:pt x="11790" y="20689"/>
                      <a:pt x="11780" y="20719"/>
                      <a:pt x="11760" y="20739"/>
                    </a:cubicBezTo>
                    <a:cubicBezTo>
                      <a:pt x="11780" y="20759"/>
                      <a:pt x="11790" y="20779"/>
                      <a:pt x="11790" y="20779"/>
                    </a:cubicBezTo>
                    <a:cubicBezTo>
                      <a:pt x="11790" y="20779"/>
                      <a:pt x="11824" y="20795"/>
                      <a:pt x="11865" y="20795"/>
                    </a:cubicBezTo>
                    <a:cubicBezTo>
                      <a:pt x="11879" y="20795"/>
                      <a:pt x="11894" y="20794"/>
                      <a:pt x="11909" y="20789"/>
                    </a:cubicBezTo>
                    <a:cubicBezTo>
                      <a:pt x="11942" y="20778"/>
                      <a:pt x="11959" y="20770"/>
                      <a:pt x="11979" y="20770"/>
                    </a:cubicBezTo>
                    <a:cubicBezTo>
                      <a:pt x="11994" y="20770"/>
                      <a:pt x="12011" y="20775"/>
                      <a:pt x="12038" y="20789"/>
                    </a:cubicBezTo>
                    <a:cubicBezTo>
                      <a:pt x="12098" y="20828"/>
                      <a:pt x="11998" y="20858"/>
                      <a:pt x="12018" y="20878"/>
                    </a:cubicBezTo>
                    <a:cubicBezTo>
                      <a:pt x="12038" y="20898"/>
                      <a:pt x="12048" y="20878"/>
                      <a:pt x="12088" y="20937"/>
                    </a:cubicBezTo>
                    <a:cubicBezTo>
                      <a:pt x="12102" y="20959"/>
                      <a:pt x="12113" y="20969"/>
                      <a:pt x="12122" y="20969"/>
                    </a:cubicBezTo>
                    <a:cubicBezTo>
                      <a:pt x="12136" y="20969"/>
                      <a:pt x="12145" y="20941"/>
                      <a:pt x="12157" y="20898"/>
                    </a:cubicBezTo>
                    <a:cubicBezTo>
                      <a:pt x="12167" y="20877"/>
                      <a:pt x="12177" y="20869"/>
                      <a:pt x="12186" y="20869"/>
                    </a:cubicBezTo>
                    <a:cubicBezTo>
                      <a:pt x="12203" y="20869"/>
                      <a:pt x="12221" y="20895"/>
                      <a:pt x="12246" y="20908"/>
                    </a:cubicBezTo>
                    <a:cubicBezTo>
                      <a:pt x="12296" y="20927"/>
                      <a:pt x="12236" y="20987"/>
                      <a:pt x="12246" y="21017"/>
                    </a:cubicBezTo>
                    <a:cubicBezTo>
                      <a:pt x="12250" y="21028"/>
                      <a:pt x="12256" y="21032"/>
                      <a:pt x="12264" y="21032"/>
                    </a:cubicBezTo>
                    <a:cubicBezTo>
                      <a:pt x="12276" y="21032"/>
                      <a:pt x="12295" y="21023"/>
                      <a:pt x="12326" y="21017"/>
                    </a:cubicBezTo>
                    <a:cubicBezTo>
                      <a:pt x="12334" y="21015"/>
                      <a:pt x="12343" y="21014"/>
                      <a:pt x="12350" y="21014"/>
                    </a:cubicBezTo>
                    <a:cubicBezTo>
                      <a:pt x="12385" y="21014"/>
                      <a:pt x="12407" y="21032"/>
                      <a:pt x="12415" y="21056"/>
                    </a:cubicBezTo>
                    <a:cubicBezTo>
                      <a:pt x="12425" y="21076"/>
                      <a:pt x="12484" y="21185"/>
                      <a:pt x="12514" y="21205"/>
                    </a:cubicBezTo>
                    <a:cubicBezTo>
                      <a:pt x="12534" y="21225"/>
                      <a:pt x="12524" y="21265"/>
                      <a:pt x="12504" y="21284"/>
                    </a:cubicBezTo>
                    <a:cubicBezTo>
                      <a:pt x="12474" y="21274"/>
                      <a:pt x="12454" y="21265"/>
                      <a:pt x="12425" y="21245"/>
                    </a:cubicBezTo>
                    <a:cubicBezTo>
                      <a:pt x="12415" y="21225"/>
                      <a:pt x="12405" y="21205"/>
                      <a:pt x="12385" y="21185"/>
                    </a:cubicBezTo>
                    <a:cubicBezTo>
                      <a:pt x="12359" y="21144"/>
                      <a:pt x="12341" y="21129"/>
                      <a:pt x="12329" y="21129"/>
                    </a:cubicBezTo>
                    <a:cubicBezTo>
                      <a:pt x="12317" y="21129"/>
                      <a:pt x="12310" y="21141"/>
                      <a:pt x="12306" y="21155"/>
                    </a:cubicBezTo>
                    <a:cubicBezTo>
                      <a:pt x="12296" y="21175"/>
                      <a:pt x="12306" y="21195"/>
                      <a:pt x="12326" y="21215"/>
                    </a:cubicBezTo>
                    <a:cubicBezTo>
                      <a:pt x="12304" y="21211"/>
                      <a:pt x="12285" y="21209"/>
                      <a:pt x="12267" y="21209"/>
                    </a:cubicBezTo>
                    <a:cubicBezTo>
                      <a:pt x="12237" y="21209"/>
                      <a:pt x="12212" y="21216"/>
                      <a:pt x="12187" y="21235"/>
                    </a:cubicBezTo>
                    <a:cubicBezTo>
                      <a:pt x="12147" y="21215"/>
                      <a:pt x="12107" y="21165"/>
                      <a:pt x="12098" y="21136"/>
                    </a:cubicBezTo>
                    <a:cubicBezTo>
                      <a:pt x="12092" y="21112"/>
                      <a:pt x="12049" y="21099"/>
                      <a:pt x="11999" y="21099"/>
                    </a:cubicBezTo>
                    <a:cubicBezTo>
                      <a:pt x="11966" y="21099"/>
                      <a:pt x="11931" y="21104"/>
                      <a:pt x="11899" y="21116"/>
                    </a:cubicBezTo>
                    <a:cubicBezTo>
                      <a:pt x="11830" y="21136"/>
                      <a:pt x="11949" y="21225"/>
                      <a:pt x="11979" y="21274"/>
                    </a:cubicBezTo>
                    <a:cubicBezTo>
                      <a:pt x="11988" y="21299"/>
                      <a:pt x="11969" y="21312"/>
                      <a:pt x="11940" y="21312"/>
                    </a:cubicBezTo>
                    <a:cubicBezTo>
                      <a:pt x="11912" y="21312"/>
                      <a:pt x="11874" y="21299"/>
                      <a:pt x="11850" y="21274"/>
                    </a:cubicBezTo>
                    <a:cubicBezTo>
                      <a:pt x="11834" y="21264"/>
                      <a:pt x="11824" y="21260"/>
                      <a:pt x="11817" y="21260"/>
                    </a:cubicBezTo>
                    <a:cubicBezTo>
                      <a:pt x="11796" y="21260"/>
                      <a:pt x="11805" y="21297"/>
                      <a:pt x="11820" y="21334"/>
                    </a:cubicBezTo>
                    <a:cubicBezTo>
                      <a:pt x="11840" y="21384"/>
                      <a:pt x="11919" y="21413"/>
                      <a:pt x="11979" y="21413"/>
                    </a:cubicBezTo>
                    <a:cubicBezTo>
                      <a:pt x="12028" y="21403"/>
                      <a:pt x="12048" y="21344"/>
                      <a:pt x="12088" y="21334"/>
                    </a:cubicBezTo>
                    <a:cubicBezTo>
                      <a:pt x="12098" y="21334"/>
                      <a:pt x="12098" y="21334"/>
                      <a:pt x="12107" y="21344"/>
                    </a:cubicBezTo>
                    <a:cubicBezTo>
                      <a:pt x="12098" y="21384"/>
                      <a:pt x="12127" y="21423"/>
                      <a:pt x="12167" y="21433"/>
                    </a:cubicBezTo>
                    <a:cubicBezTo>
                      <a:pt x="12177" y="21453"/>
                      <a:pt x="12187" y="21483"/>
                      <a:pt x="12187" y="21512"/>
                    </a:cubicBezTo>
                    <a:cubicBezTo>
                      <a:pt x="12187" y="21552"/>
                      <a:pt x="12197" y="21562"/>
                      <a:pt x="12207" y="21562"/>
                    </a:cubicBezTo>
                    <a:cubicBezTo>
                      <a:pt x="12177" y="21572"/>
                      <a:pt x="12137" y="21592"/>
                      <a:pt x="12098" y="21622"/>
                    </a:cubicBezTo>
                    <a:cubicBezTo>
                      <a:pt x="11998" y="21681"/>
                      <a:pt x="12032" y="21728"/>
                      <a:pt x="12095" y="21728"/>
                    </a:cubicBezTo>
                    <a:cubicBezTo>
                      <a:pt x="12126" y="21728"/>
                      <a:pt x="12164" y="21717"/>
                      <a:pt x="12197" y="21691"/>
                    </a:cubicBezTo>
                    <a:cubicBezTo>
                      <a:pt x="12236" y="21659"/>
                      <a:pt x="12271" y="21656"/>
                      <a:pt x="12304" y="21656"/>
                    </a:cubicBezTo>
                    <a:cubicBezTo>
                      <a:pt x="12312" y="21656"/>
                      <a:pt x="12320" y="21656"/>
                      <a:pt x="12328" y="21656"/>
                    </a:cubicBezTo>
                    <a:cubicBezTo>
                      <a:pt x="12368" y="21656"/>
                      <a:pt x="12405" y="21651"/>
                      <a:pt x="12445" y="21592"/>
                    </a:cubicBezTo>
                    <a:cubicBezTo>
                      <a:pt x="12464" y="21562"/>
                      <a:pt x="12474" y="21552"/>
                      <a:pt x="12494" y="21542"/>
                    </a:cubicBezTo>
                    <a:cubicBezTo>
                      <a:pt x="12504" y="21542"/>
                      <a:pt x="12524" y="21552"/>
                      <a:pt x="12534" y="21562"/>
                    </a:cubicBezTo>
                    <a:cubicBezTo>
                      <a:pt x="12534" y="21562"/>
                      <a:pt x="12534" y="21562"/>
                      <a:pt x="12534" y="21572"/>
                    </a:cubicBezTo>
                    <a:cubicBezTo>
                      <a:pt x="12524" y="21612"/>
                      <a:pt x="12534" y="21622"/>
                      <a:pt x="12564" y="21622"/>
                    </a:cubicBezTo>
                    <a:cubicBezTo>
                      <a:pt x="12534" y="21631"/>
                      <a:pt x="12504" y="21651"/>
                      <a:pt x="12484" y="21671"/>
                    </a:cubicBezTo>
                    <a:lnTo>
                      <a:pt x="12683" y="21681"/>
                    </a:lnTo>
                    <a:cubicBezTo>
                      <a:pt x="12643" y="21721"/>
                      <a:pt x="12653" y="21780"/>
                      <a:pt x="12603" y="21850"/>
                    </a:cubicBezTo>
                    <a:cubicBezTo>
                      <a:pt x="12587" y="21875"/>
                      <a:pt x="12573" y="21885"/>
                      <a:pt x="12561" y="21885"/>
                    </a:cubicBezTo>
                    <a:cubicBezTo>
                      <a:pt x="12529" y="21885"/>
                      <a:pt x="12507" y="21817"/>
                      <a:pt x="12464" y="21760"/>
                    </a:cubicBezTo>
                    <a:cubicBezTo>
                      <a:pt x="12454" y="21750"/>
                      <a:pt x="12454" y="21750"/>
                      <a:pt x="12445" y="21740"/>
                    </a:cubicBezTo>
                    <a:cubicBezTo>
                      <a:pt x="12433" y="21729"/>
                      <a:pt x="12423" y="21724"/>
                      <a:pt x="12414" y="21724"/>
                    </a:cubicBezTo>
                    <a:cubicBezTo>
                      <a:pt x="12385" y="21724"/>
                      <a:pt x="12368" y="21779"/>
                      <a:pt x="12345" y="21840"/>
                    </a:cubicBezTo>
                    <a:cubicBezTo>
                      <a:pt x="12345" y="21869"/>
                      <a:pt x="12335" y="21899"/>
                      <a:pt x="12326" y="21919"/>
                    </a:cubicBezTo>
                    <a:cubicBezTo>
                      <a:pt x="12326" y="21929"/>
                      <a:pt x="12316" y="21929"/>
                      <a:pt x="12316" y="21929"/>
                    </a:cubicBezTo>
                    <a:cubicBezTo>
                      <a:pt x="12296" y="21969"/>
                      <a:pt x="12256" y="21939"/>
                      <a:pt x="12217" y="21988"/>
                    </a:cubicBezTo>
                    <a:cubicBezTo>
                      <a:pt x="12197" y="22008"/>
                      <a:pt x="12167" y="22028"/>
                      <a:pt x="12147" y="22088"/>
                    </a:cubicBezTo>
                    <a:cubicBezTo>
                      <a:pt x="12067" y="22223"/>
                      <a:pt x="12174" y="22250"/>
                      <a:pt x="12234" y="22250"/>
                    </a:cubicBezTo>
                    <a:cubicBezTo>
                      <a:pt x="12248" y="22250"/>
                      <a:pt x="12260" y="22248"/>
                      <a:pt x="12266" y="22246"/>
                    </a:cubicBezTo>
                    <a:cubicBezTo>
                      <a:pt x="12286" y="22236"/>
                      <a:pt x="12286" y="22127"/>
                      <a:pt x="12316" y="22058"/>
                    </a:cubicBezTo>
                    <a:cubicBezTo>
                      <a:pt x="12326" y="22038"/>
                      <a:pt x="12335" y="22028"/>
                      <a:pt x="12355" y="22018"/>
                    </a:cubicBezTo>
                    <a:cubicBezTo>
                      <a:pt x="12355" y="22018"/>
                      <a:pt x="12355" y="22008"/>
                      <a:pt x="12355" y="22008"/>
                    </a:cubicBezTo>
                    <a:cubicBezTo>
                      <a:pt x="12362" y="22006"/>
                      <a:pt x="12370" y="22005"/>
                      <a:pt x="12377" y="22005"/>
                    </a:cubicBezTo>
                    <a:cubicBezTo>
                      <a:pt x="12437" y="22005"/>
                      <a:pt x="12482" y="22080"/>
                      <a:pt x="12375" y="22187"/>
                    </a:cubicBezTo>
                    <a:cubicBezTo>
                      <a:pt x="12295" y="22274"/>
                      <a:pt x="12290" y="22308"/>
                      <a:pt x="12320" y="22308"/>
                    </a:cubicBezTo>
                    <a:cubicBezTo>
                      <a:pt x="12331" y="22308"/>
                      <a:pt x="12347" y="22304"/>
                      <a:pt x="12365" y="22296"/>
                    </a:cubicBezTo>
                    <a:cubicBezTo>
                      <a:pt x="12369" y="22295"/>
                      <a:pt x="12373" y="22294"/>
                      <a:pt x="12376" y="22294"/>
                    </a:cubicBezTo>
                    <a:cubicBezTo>
                      <a:pt x="12432" y="22294"/>
                      <a:pt x="12413" y="22444"/>
                      <a:pt x="12385" y="22444"/>
                    </a:cubicBezTo>
                    <a:cubicBezTo>
                      <a:pt x="12348" y="22444"/>
                      <a:pt x="12278" y="22343"/>
                      <a:pt x="12221" y="22343"/>
                    </a:cubicBezTo>
                    <a:cubicBezTo>
                      <a:pt x="12216" y="22343"/>
                      <a:pt x="12211" y="22344"/>
                      <a:pt x="12207" y="22345"/>
                    </a:cubicBezTo>
                    <a:cubicBezTo>
                      <a:pt x="12147" y="22355"/>
                      <a:pt x="12137" y="22415"/>
                      <a:pt x="12098" y="22534"/>
                    </a:cubicBezTo>
                    <a:cubicBezTo>
                      <a:pt x="12084" y="22567"/>
                      <a:pt x="12069" y="22576"/>
                      <a:pt x="12054" y="22576"/>
                    </a:cubicBezTo>
                    <a:cubicBezTo>
                      <a:pt x="12036" y="22576"/>
                      <a:pt x="12017" y="22564"/>
                      <a:pt x="11999" y="22564"/>
                    </a:cubicBezTo>
                    <a:cubicBezTo>
                      <a:pt x="11978" y="22564"/>
                      <a:pt x="11958" y="22580"/>
                      <a:pt x="11939" y="22653"/>
                    </a:cubicBezTo>
                    <a:cubicBezTo>
                      <a:pt x="11916" y="22739"/>
                      <a:pt x="11960" y="22769"/>
                      <a:pt x="12019" y="22769"/>
                    </a:cubicBezTo>
                    <a:cubicBezTo>
                      <a:pt x="12090" y="22769"/>
                      <a:pt x="12184" y="22726"/>
                      <a:pt x="12217" y="22682"/>
                    </a:cubicBezTo>
                    <a:cubicBezTo>
                      <a:pt x="12241" y="22643"/>
                      <a:pt x="12229" y="22640"/>
                      <a:pt x="12223" y="22640"/>
                    </a:cubicBezTo>
                    <a:cubicBezTo>
                      <a:pt x="12222" y="22640"/>
                      <a:pt x="12221" y="22640"/>
                      <a:pt x="12221" y="22640"/>
                    </a:cubicBezTo>
                    <a:cubicBezTo>
                      <a:pt x="12218" y="22640"/>
                      <a:pt x="12224" y="22639"/>
                      <a:pt x="12266" y="22613"/>
                    </a:cubicBezTo>
                    <a:cubicBezTo>
                      <a:pt x="12282" y="22604"/>
                      <a:pt x="12294" y="22599"/>
                      <a:pt x="12302" y="22599"/>
                    </a:cubicBezTo>
                    <a:cubicBezTo>
                      <a:pt x="12349" y="22599"/>
                      <a:pt x="12306" y="22721"/>
                      <a:pt x="12256" y="22821"/>
                    </a:cubicBezTo>
                    <a:cubicBezTo>
                      <a:pt x="12214" y="22913"/>
                      <a:pt x="12192" y="22970"/>
                      <a:pt x="12214" y="22970"/>
                    </a:cubicBezTo>
                    <a:cubicBezTo>
                      <a:pt x="12224" y="22970"/>
                      <a:pt x="12240" y="22960"/>
                      <a:pt x="12266" y="22940"/>
                    </a:cubicBezTo>
                    <a:cubicBezTo>
                      <a:pt x="12345" y="22871"/>
                      <a:pt x="12316" y="22772"/>
                      <a:pt x="12355" y="22682"/>
                    </a:cubicBezTo>
                    <a:cubicBezTo>
                      <a:pt x="12364" y="22653"/>
                      <a:pt x="12378" y="22641"/>
                      <a:pt x="12392" y="22641"/>
                    </a:cubicBezTo>
                    <a:cubicBezTo>
                      <a:pt x="12427" y="22641"/>
                      <a:pt x="12470" y="22706"/>
                      <a:pt x="12484" y="22762"/>
                    </a:cubicBezTo>
                    <a:cubicBezTo>
                      <a:pt x="12504" y="22841"/>
                      <a:pt x="12435" y="22772"/>
                      <a:pt x="12375" y="22881"/>
                    </a:cubicBezTo>
                    <a:cubicBezTo>
                      <a:pt x="12330" y="22951"/>
                      <a:pt x="12269" y="23055"/>
                      <a:pt x="12298" y="23055"/>
                    </a:cubicBezTo>
                    <a:cubicBezTo>
                      <a:pt x="12314" y="23055"/>
                      <a:pt x="12357" y="23024"/>
                      <a:pt x="12445" y="22940"/>
                    </a:cubicBezTo>
                    <a:cubicBezTo>
                      <a:pt x="12514" y="22881"/>
                      <a:pt x="12504" y="22831"/>
                      <a:pt x="12534" y="22811"/>
                    </a:cubicBezTo>
                    <a:cubicBezTo>
                      <a:pt x="12535" y="22811"/>
                      <a:pt x="12537" y="22810"/>
                      <a:pt x="12538" y="22810"/>
                    </a:cubicBezTo>
                    <a:cubicBezTo>
                      <a:pt x="12560" y="22810"/>
                      <a:pt x="12602" y="22873"/>
                      <a:pt x="12583" y="22901"/>
                    </a:cubicBezTo>
                    <a:cubicBezTo>
                      <a:pt x="12554" y="22930"/>
                      <a:pt x="12544" y="22930"/>
                      <a:pt x="12494" y="22970"/>
                    </a:cubicBezTo>
                    <a:cubicBezTo>
                      <a:pt x="12445" y="23020"/>
                      <a:pt x="12415" y="23010"/>
                      <a:pt x="12326" y="23089"/>
                    </a:cubicBezTo>
                    <a:cubicBezTo>
                      <a:pt x="12289" y="23126"/>
                      <a:pt x="12262" y="23139"/>
                      <a:pt x="12236" y="23139"/>
                    </a:cubicBezTo>
                    <a:cubicBezTo>
                      <a:pt x="12198" y="23139"/>
                      <a:pt x="12162" y="23112"/>
                      <a:pt x="12098" y="23089"/>
                    </a:cubicBezTo>
                    <a:cubicBezTo>
                      <a:pt x="12083" y="23083"/>
                      <a:pt x="12074" y="23081"/>
                      <a:pt x="12069" y="23081"/>
                    </a:cubicBezTo>
                    <a:cubicBezTo>
                      <a:pt x="12041" y="23081"/>
                      <a:pt x="12153" y="23169"/>
                      <a:pt x="12127" y="23228"/>
                    </a:cubicBezTo>
                    <a:cubicBezTo>
                      <a:pt x="12118" y="23246"/>
                      <a:pt x="12092" y="23252"/>
                      <a:pt x="12061" y="23252"/>
                    </a:cubicBezTo>
                    <a:cubicBezTo>
                      <a:pt x="11986" y="23252"/>
                      <a:pt x="11879" y="23218"/>
                      <a:pt x="11879" y="23218"/>
                    </a:cubicBezTo>
                    <a:cubicBezTo>
                      <a:pt x="11879" y="23218"/>
                      <a:pt x="11840" y="23277"/>
                      <a:pt x="11869" y="23287"/>
                    </a:cubicBezTo>
                    <a:cubicBezTo>
                      <a:pt x="11876" y="23287"/>
                      <a:pt x="11885" y="23285"/>
                      <a:pt x="11894" y="23285"/>
                    </a:cubicBezTo>
                    <a:cubicBezTo>
                      <a:pt x="11914" y="23285"/>
                      <a:pt x="11936" y="23294"/>
                      <a:pt x="11949" y="23347"/>
                    </a:cubicBezTo>
                    <a:cubicBezTo>
                      <a:pt x="11957" y="23379"/>
                      <a:pt x="11949" y="23388"/>
                      <a:pt x="11931" y="23388"/>
                    </a:cubicBezTo>
                    <a:cubicBezTo>
                      <a:pt x="11904" y="23388"/>
                      <a:pt x="11854" y="23367"/>
                      <a:pt x="11800" y="23367"/>
                    </a:cubicBezTo>
                    <a:cubicBezTo>
                      <a:pt x="11701" y="23367"/>
                      <a:pt x="11741" y="23377"/>
                      <a:pt x="11731" y="23456"/>
                    </a:cubicBezTo>
                    <a:cubicBezTo>
                      <a:pt x="11727" y="23485"/>
                      <a:pt x="11734" y="23493"/>
                      <a:pt x="11748" y="23493"/>
                    </a:cubicBezTo>
                    <a:cubicBezTo>
                      <a:pt x="11763" y="23493"/>
                      <a:pt x="11787" y="23484"/>
                      <a:pt x="11813" y="23484"/>
                    </a:cubicBezTo>
                    <a:cubicBezTo>
                      <a:pt x="11828" y="23484"/>
                      <a:pt x="11844" y="23487"/>
                      <a:pt x="11860" y="23496"/>
                    </a:cubicBezTo>
                    <a:cubicBezTo>
                      <a:pt x="11939" y="23545"/>
                      <a:pt x="11810" y="23535"/>
                      <a:pt x="11810" y="23644"/>
                    </a:cubicBezTo>
                    <a:cubicBezTo>
                      <a:pt x="11810" y="23694"/>
                      <a:pt x="11824" y="23713"/>
                      <a:pt x="11844" y="23713"/>
                    </a:cubicBezTo>
                    <a:cubicBezTo>
                      <a:pt x="11867" y="23713"/>
                      <a:pt x="11898" y="23686"/>
                      <a:pt x="11919" y="23654"/>
                    </a:cubicBezTo>
                    <a:cubicBezTo>
                      <a:pt x="11969" y="23595"/>
                      <a:pt x="12008" y="23585"/>
                      <a:pt x="12038" y="23515"/>
                    </a:cubicBezTo>
                    <a:cubicBezTo>
                      <a:pt x="12066" y="23451"/>
                      <a:pt x="12076" y="23395"/>
                      <a:pt x="12117" y="23395"/>
                    </a:cubicBezTo>
                    <a:cubicBezTo>
                      <a:pt x="12120" y="23395"/>
                      <a:pt x="12124" y="23396"/>
                      <a:pt x="12127" y="23396"/>
                    </a:cubicBezTo>
                    <a:cubicBezTo>
                      <a:pt x="12177" y="23406"/>
                      <a:pt x="12167" y="23436"/>
                      <a:pt x="12117" y="23555"/>
                    </a:cubicBezTo>
                    <a:cubicBezTo>
                      <a:pt x="12078" y="23664"/>
                      <a:pt x="12068" y="23624"/>
                      <a:pt x="12107" y="23684"/>
                    </a:cubicBezTo>
                    <a:cubicBezTo>
                      <a:pt x="12114" y="23696"/>
                      <a:pt x="12121" y="23701"/>
                      <a:pt x="12127" y="23701"/>
                    </a:cubicBezTo>
                    <a:cubicBezTo>
                      <a:pt x="12157" y="23701"/>
                      <a:pt x="12179" y="23584"/>
                      <a:pt x="12187" y="23535"/>
                    </a:cubicBezTo>
                    <a:cubicBezTo>
                      <a:pt x="12197" y="23476"/>
                      <a:pt x="12246" y="23496"/>
                      <a:pt x="12326" y="23446"/>
                    </a:cubicBezTo>
                    <a:cubicBezTo>
                      <a:pt x="12335" y="23440"/>
                      <a:pt x="12342" y="23438"/>
                      <a:pt x="12348" y="23438"/>
                    </a:cubicBezTo>
                    <a:cubicBezTo>
                      <a:pt x="12382" y="23438"/>
                      <a:pt x="12345" y="23535"/>
                      <a:pt x="12345" y="23595"/>
                    </a:cubicBezTo>
                    <a:cubicBezTo>
                      <a:pt x="12345" y="23654"/>
                      <a:pt x="12335" y="23634"/>
                      <a:pt x="12316" y="23733"/>
                    </a:cubicBezTo>
                    <a:cubicBezTo>
                      <a:pt x="12310" y="23761"/>
                      <a:pt x="12311" y="23773"/>
                      <a:pt x="12316" y="23773"/>
                    </a:cubicBezTo>
                    <a:cubicBezTo>
                      <a:pt x="12328" y="23773"/>
                      <a:pt x="12369" y="23696"/>
                      <a:pt x="12405" y="23624"/>
                    </a:cubicBezTo>
                    <a:cubicBezTo>
                      <a:pt x="12431" y="23576"/>
                      <a:pt x="12438" y="23563"/>
                      <a:pt x="12449" y="23563"/>
                    </a:cubicBezTo>
                    <a:cubicBezTo>
                      <a:pt x="12462" y="23563"/>
                      <a:pt x="12481" y="23585"/>
                      <a:pt x="12554" y="23585"/>
                    </a:cubicBezTo>
                    <a:cubicBezTo>
                      <a:pt x="12567" y="23584"/>
                      <a:pt x="12577" y="23583"/>
                      <a:pt x="12585" y="23583"/>
                    </a:cubicBezTo>
                    <a:cubicBezTo>
                      <a:pt x="12659" y="23583"/>
                      <a:pt x="12557" y="23623"/>
                      <a:pt x="12494" y="23694"/>
                    </a:cubicBezTo>
                    <a:cubicBezTo>
                      <a:pt x="12440" y="23755"/>
                      <a:pt x="12446" y="23769"/>
                      <a:pt x="12477" y="23769"/>
                    </a:cubicBezTo>
                    <a:cubicBezTo>
                      <a:pt x="12492" y="23769"/>
                      <a:pt x="12512" y="23766"/>
                      <a:pt x="12534" y="23763"/>
                    </a:cubicBezTo>
                    <a:cubicBezTo>
                      <a:pt x="12603" y="23753"/>
                      <a:pt x="12534" y="23763"/>
                      <a:pt x="12653" y="23724"/>
                    </a:cubicBezTo>
                    <a:cubicBezTo>
                      <a:pt x="12661" y="23721"/>
                      <a:pt x="12668" y="23720"/>
                      <a:pt x="12675" y="23720"/>
                    </a:cubicBezTo>
                    <a:cubicBezTo>
                      <a:pt x="12750" y="23720"/>
                      <a:pt x="12683" y="23872"/>
                      <a:pt x="12683" y="23872"/>
                    </a:cubicBezTo>
                    <a:cubicBezTo>
                      <a:pt x="12683" y="23872"/>
                      <a:pt x="12632" y="23916"/>
                      <a:pt x="12567" y="23916"/>
                    </a:cubicBezTo>
                    <a:cubicBezTo>
                      <a:pt x="12556" y="23916"/>
                      <a:pt x="12545" y="23915"/>
                      <a:pt x="12534" y="23912"/>
                    </a:cubicBezTo>
                    <a:cubicBezTo>
                      <a:pt x="12476" y="23895"/>
                      <a:pt x="12473" y="23823"/>
                      <a:pt x="12428" y="23823"/>
                    </a:cubicBezTo>
                    <a:cubicBezTo>
                      <a:pt x="12419" y="23823"/>
                      <a:pt x="12408" y="23826"/>
                      <a:pt x="12395" y="23833"/>
                    </a:cubicBezTo>
                    <a:cubicBezTo>
                      <a:pt x="12306" y="23872"/>
                      <a:pt x="12316" y="23892"/>
                      <a:pt x="12296" y="23922"/>
                    </a:cubicBezTo>
                    <a:cubicBezTo>
                      <a:pt x="12291" y="23927"/>
                      <a:pt x="12287" y="23928"/>
                      <a:pt x="12284" y="23928"/>
                    </a:cubicBezTo>
                    <a:cubicBezTo>
                      <a:pt x="12280" y="23928"/>
                      <a:pt x="12277" y="23927"/>
                      <a:pt x="12272" y="23927"/>
                    </a:cubicBezTo>
                    <a:cubicBezTo>
                      <a:pt x="12264" y="23927"/>
                      <a:pt x="12251" y="23932"/>
                      <a:pt x="12226" y="23962"/>
                    </a:cubicBezTo>
                    <a:cubicBezTo>
                      <a:pt x="12206" y="23986"/>
                      <a:pt x="12194" y="23997"/>
                      <a:pt x="12185" y="23997"/>
                    </a:cubicBezTo>
                    <a:cubicBezTo>
                      <a:pt x="12172" y="23997"/>
                      <a:pt x="12165" y="23973"/>
                      <a:pt x="12147" y="23932"/>
                    </a:cubicBezTo>
                    <a:cubicBezTo>
                      <a:pt x="12139" y="23913"/>
                      <a:pt x="12124" y="23906"/>
                      <a:pt x="12104" y="23906"/>
                    </a:cubicBezTo>
                    <a:cubicBezTo>
                      <a:pt x="12052" y="23906"/>
                      <a:pt x="11972" y="23957"/>
                      <a:pt x="11929" y="23971"/>
                    </a:cubicBezTo>
                    <a:cubicBezTo>
                      <a:pt x="11869" y="23991"/>
                      <a:pt x="12028" y="24071"/>
                      <a:pt x="12018" y="24100"/>
                    </a:cubicBezTo>
                    <a:cubicBezTo>
                      <a:pt x="12014" y="24114"/>
                      <a:pt x="12013" y="24119"/>
                      <a:pt x="12008" y="24119"/>
                    </a:cubicBezTo>
                    <a:cubicBezTo>
                      <a:pt x="12001" y="24119"/>
                      <a:pt x="11987" y="24111"/>
                      <a:pt x="11949" y="24100"/>
                    </a:cubicBezTo>
                    <a:cubicBezTo>
                      <a:pt x="11922" y="24096"/>
                      <a:pt x="11890" y="24091"/>
                      <a:pt x="11861" y="24091"/>
                    </a:cubicBezTo>
                    <a:cubicBezTo>
                      <a:pt x="11825" y="24091"/>
                      <a:pt x="11796" y="24098"/>
                      <a:pt x="11790" y="24120"/>
                    </a:cubicBezTo>
                    <a:cubicBezTo>
                      <a:pt x="11780" y="24150"/>
                      <a:pt x="11770" y="24190"/>
                      <a:pt x="11731" y="24219"/>
                    </a:cubicBezTo>
                    <a:cubicBezTo>
                      <a:pt x="11691" y="24249"/>
                      <a:pt x="11770" y="24338"/>
                      <a:pt x="11790" y="24348"/>
                    </a:cubicBezTo>
                    <a:cubicBezTo>
                      <a:pt x="11796" y="24352"/>
                      <a:pt x="11801" y="24354"/>
                      <a:pt x="11807" y="24354"/>
                    </a:cubicBezTo>
                    <a:cubicBezTo>
                      <a:pt x="11829" y="24354"/>
                      <a:pt x="11851" y="24321"/>
                      <a:pt x="11899" y="24249"/>
                    </a:cubicBezTo>
                    <a:cubicBezTo>
                      <a:pt x="11933" y="24204"/>
                      <a:pt x="11954" y="24188"/>
                      <a:pt x="11970" y="24188"/>
                    </a:cubicBezTo>
                    <a:cubicBezTo>
                      <a:pt x="11981" y="24188"/>
                      <a:pt x="11990" y="24197"/>
                      <a:pt x="11998" y="24209"/>
                    </a:cubicBezTo>
                    <a:cubicBezTo>
                      <a:pt x="12018" y="24249"/>
                      <a:pt x="11939" y="24279"/>
                      <a:pt x="11929" y="24309"/>
                    </a:cubicBezTo>
                    <a:cubicBezTo>
                      <a:pt x="11909" y="24338"/>
                      <a:pt x="11840" y="24437"/>
                      <a:pt x="11899" y="24477"/>
                    </a:cubicBezTo>
                    <a:cubicBezTo>
                      <a:pt x="11924" y="24497"/>
                      <a:pt x="11946" y="24507"/>
                      <a:pt x="11962" y="24507"/>
                    </a:cubicBezTo>
                    <a:cubicBezTo>
                      <a:pt x="11979" y="24507"/>
                      <a:pt x="11988" y="24497"/>
                      <a:pt x="11988" y="24477"/>
                    </a:cubicBezTo>
                    <a:cubicBezTo>
                      <a:pt x="11988" y="24445"/>
                      <a:pt x="12027" y="24374"/>
                      <a:pt x="12063" y="24374"/>
                    </a:cubicBezTo>
                    <a:cubicBezTo>
                      <a:pt x="12072" y="24374"/>
                      <a:pt x="12080" y="24378"/>
                      <a:pt x="12088" y="24388"/>
                    </a:cubicBezTo>
                    <a:cubicBezTo>
                      <a:pt x="12095" y="24397"/>
                      <a:pt x="12106" y="24401"/>
                      <a:pt x="12118" y="24401"/>
                    </a:cubicBezTo>
                    <a:cubicBezTo>
                      <a:pt x="12169" y="24401"/>
                      <a:pt x="12248" y="24331"/>
                      <a:pt x="12256" y="24299"/>
                    </a:cubicBezTo>
                    <a:cubicBezTo>
                      <a:pt x="12265" y="24253"/>
                      <a:pt x="12400" y="24157"/>
                      <a:pt x="12491" y="24157"/>
                    </a:cubicBezTo>
                    <a:cubicBezTo>
                      <a:pt x="12499" y="24157"/>
                      <a:pt x="12507" y="24158"/>
                      <a:pt x="12514" y="24160"/>
                    </a:cubicBezTo>
                    <a:cubicBezTo>
                      <a:pt x="12603" y="24180"/>
                      <a:pt x="12425" y="24279"/>
                      <a:pt x="12395" y="24338"/>
                    </a:cubicBezTo>
                    <a:cubicBezTo>
                      <a:pt x="12362" y="24379"/>
                      <a:pt x="12450" y="24460"/>
                      <a:pt x="12527" y="24460"/>
                    </a:cubicBezTo>
                    <a:cubicBezTo>
                      <a:pt x="12543" y="24460"/>
                      <a:pt x="12559" y="24456"/>
                      <a:pt x="12573" y="24447"/>
                    </a:cubicBezTo>
                    <a:cubicBezTo>
                      <a:pt x="12584" y="24440"/>
                      <a:pt x="12593" y="24436"/>
                      <a:pt x="12600" y="24436"/>
                    </a:cubicBezTo>
                    <a:cubicBezTo>
                      <a:pt x="12639" y="24436"/>
                      <a:pt x="12628" y="24536"/>
                      <a:pt x="12603" y="24586"/>
                    </a:cubicBezTo>
                    <a:cubicBezTo>
                      <a:pt x="12599" y="24598"/>
                      <a:pt x="12590" y="24602"/>
                      <a:pt x="12577" y="24602"/>
                    </a:cubicBezTo>
                    <a:cubicBezTo>
                      <a:pt x="12538" y="24602"/>
                      <a:pt x="12466" y="24554"/>
                      <a:pt x="12405" y="24547"/>
                    </a:cubicBezTo>
                    <a:cubicBezTo>
                      <a:pt x="12335" y="24537"/>
                      <a:pt x="12306" y="24428"/>
                      <a:pt x="12246" y="24428"/>
                    </a:cubicBezTo>
                    <a:cubicBezTo>
                      <a:pt x="12244" y="24427"/>
                      <a:pt x="12242" y="24427"/>
                      <a:pt x="12240" y="24427"/>
                    </a:cubicBezTo>
                    <a:cubicBezTo>
                      <a:pt x="12200" y="24427"/>
                      <a:pt x="12236" y="24531"/>
                      <a:pt x="12236" y="24626"/>
                    </a:cubicBezTo>
                    <a:cubicBezTo>
                      <a:pt x="12236" y="24669"/>
                      <a:pt x="12210" y="24682"/>
                      <a:pt x="12172" y="24682"/>
                    </a:cubicBezTo>
                    <a:cubicBezTo>
                      <a:pt x="12124" y="24682"/>
                      <a:pt x="12058" y="24661"/>
                      <a:pt x="12008" y="24656"/>
                    </a:cubicBezTo>
                    <a:cubicBezTo>
                      <a:pt x="11926" y="24647"/>
                      <a:pt x="11878" y="24599"/>
                      <a:pt x="11808" y="24599"/>
                    </a:cubicBezTo>
                    <a:cubicBezTo>
                      <a:pt x="11793" y="24599"/>
                      <a:pt x="11778" y="24601"/>
                      <a:pt x="11760" y="24606"/>
                    </a:cubicBezTo>
                    <a:cubicBezTo>
                      <a:pt x="11651" y="24626"/>
                      <a:pt x="11542" y="24775"/>
                      <a:pt x="11622" y="24775"/>
                    </a:cubicBezTo>
                    <a:cubicBezTo>
                      <a:pt x="11701" y="24784"/>
                      <a:pt x="11830" y="24834"/>
                      <a:pt x="11810" y="24943"/>
                    </a:cubicBezTo>
                    <a:cubicBezTo>
                      <a:pt x="11804" y="24963"/>
                      <a:pt x="11804" y="24971"/>
                      <a:pt x="11807" y="24971"/>
                    </a:cubicBezTo>
                    <a:cubicBezTo>
                      <a:pt x="11817" y="24971"/>
                      <a:pt x="11873" y="24868"/>
                      <a:pt x="11915" y="24868"/>
                    </a:cubicBezTo>
                    <a:cubicBezTo>
                      <a:pt x="11924" y="24868"/>
                      <a:pt x="11932" y="24872"/>
                      <a:pt x="11939" y="24884"/>
                    </a:cubicBezTo>
                    <a:cubicBezTo>
                      <a:pt x="11987" y="24951"/>
                      <a:pt x="11942" y="25112"/>
                      <a:pt x="12039" y="25112"/>
                    </a:cubicBezTo>
                    <a:cubicBezTo>
                      <a:pt x="12042" y="25112"/>
                      <a:pt x="12045" y="25112"/>
                      <a:pt x="12048" y="25112"/>
                    </a:cubicBezTo>
                    <a:cubicBezTo>
                      <a:pt x="12147" y="25102"/>
                      <a:pt x="12177" y="25062"/>
                      <a:pt x="12207" y="24953"/>
                    </a:cubicBezTo>
                    <a:cubicBezTo>
                      <a:pt x="12213" y="24936"/>
                      <a:pt x="12220" y="24928"/>
                      <a:pt x="12227" y="24928"/>
                    </a:cubicBezTo>
                    <a:cubicBezTo>
                      <a:pt x="12264" y="24928"/>
                      <a:pt x="12307" y="25134"/>
                      <a:pt x="12316" y="25201"/>
                    </a:cubicBezTo>
                    <a:cubicBezTo>
                      <a:pt x="12316" y="25215"/>
                      <a:pt x="12319" y="25221"/>
                      <a:pt x="12325" y="25221"/>
                    </a:cubicBezTo>
                    <a:cubicBezTo>
                      <a:pt x="12352" y="25221"/>
                      <a:pt x="12432" y="25090"/>
                      <a:pt x="12464" y="25032"/>
                    </a:cubicBezTo>
                    <a:cubicBezTo>
                      <a:pt x="12470" y="25024"/>
                      <a:pt x="12480" y="25020"/>
                      <a:pt x="12493" y="25020"/>
                    </a:cubicBezTo>
                    <a:cubicBezTo>
                      <a:pt x="12524" y="25020"/>
                      <a:pt x="12571" y="25041"/>
                      <a:pt x="12613" y="25062"/>
                    </a:cubicBezTo>
                    <a:cubicBezTo>
                      <a:pt x="12534" y="25112"/>
                      <a:pt x="12643" y="25270"/>
                      <a:pt x="12702" y="25290"/>
                    </a:cubicBezTo>
                    <a:cubicBezTo>
                      <a:pt x="12708" y="25292"/>
                      <a:pt x="12713" y="25293"/>
                      <a:pt x="12718" y="25293"/>
                    </a:cubicBezTo>
                    <a:cubicBezTo>
                      <a:pt x="12765" y="25293"/>
                      <a:pt x="12820" y="25220"/>
                      <a:pt x="12891" y="25132"/>
                    </a:cubicBezTo>
                    <a:lnTo>
                      <a:pt x="13119" y="25141"/>
                    </a:lnTo>
                    <a:lnTo>
                      <a:pt x="13109" y="25141"/>
                    </a:lnTo>
                    <a:cubicBezTo>
                      <a:pt x="13069" y="25201"/>
                      <a:pt x="13000" y="25469"/>
                      <a:pt x="13129" y="25538"/>
                    </a:cubicBezTo>
                    <a:cubicBezTo>
                      <a:pt x="13139" y="25548"/>
                      <a:pt x="13139" y="25548"/>
                      <a:pt x="13149" y="25548"/>
                    </a:cubicBezTo>
                    <a:cubicBezTo>
                      <a:pt x="13109" y="25588"/>
                      <a:pt x="13059" y="25657"/>
                      <a:pt x="13010" y="25756"/>
                    </a:cubicBezTo>
                    <a:cubicBezTo>
                      <a:pt x="12975" y="25751"/>
                      <a:pt x="12938" y="25746"/>
                      <a:pt x="12896" y="25746"/>
                    </a:cubicBezTo>
                    <a:cubicBezTo>
                      <a:pt x="12854" y="25746"/>
                      <a:pt x="12806" y="25751"/>
                      <a:pt x="12752" y="25766"/>
                    </a:cubicBezTo>
                    <a:cubicBezTo>
                      <a:pt x="12514" y="25806"/>
                      <a:pt x="12236" y="25945"/>
                      <a:pt x="12415" y="25964"/>
                    </a:cubicBezTo>
                    <a:cubicBezTo>
                      <a:pt x="12593" y="25974"/>
                      <a:pt x="12821" y="26083"/>
                      <a:pt x="12762" y="26302"/>
                    </a:cubicBezTo>
                    <a:cubicBezTo>
                      <a:pt x="12735" y="26408"/>
                      <a:pt x="12809" y="26414"/>
                      <a:pt x="12902" y="26414"/>
                    </a:cubicBezTo>
                    <a:cubicBezTo>
                      <a:pt x="12915" y="26414"/>
                      <a:pt x="12928" y="26414"/>
                      <a:pt x="12942" y="26414"/>
                    </a:cubicBezTo>
                    <a:cubicBezTo>
                      <a:pt x="13013" y="26414"/>
                      <a:pt x="13088" y="26418"/>
                      <a:pt x="13139" y="26460"/>
                    </a:cubicBezTo>
                    <a:cubicBezTo>
                      <a:pt x="13010" y="26490"/>
                      <a:pt x="12970" y="26658"/>
                      <a:pt x="12871" y="26956"/>
                    </a:cubicBezTo>
                    <a:cubicBezTo>
                      <a:pt x="12842" y="27048"/>
                      <a:pt x="12808" y="27072"/>
                      <a:pt x="12770" y="27072"/>
                    </a:cubicBezTo>
                    <a:cubicBezTo>
                      <a:pt x="12727" y="27072"/>
                      <a:pt x="12681" y="27041"/>
                      <a:pt x="12635" y="27041"/>
                    </a:cubicBezTo>
                    <a:cubicBezTo>
                      <a:pt x="12582" y="27041"/>
                      <a:pt x="12529" y="27083"/>
                      <a:pt x="12484" y="27263"/>
                    </a:cubicBezTo>
                    <a:cubicBezTo>
                      <a:pt x="12430" y="27483"/>
                      <a:pt x="12535" y="27561"/>
                      <a:pt x="12678" y="27561"/>
                    </a:cubicBezTo>
                    <a:cubicBezTo>
                      <a:pt x="12852" y="27561"/>
                      <a:pt x="13082" y="27447"/>
                      <a:pt x="13158" y="27333"/>
                    </a:cubicBezTo>
                    <a:cubicBezTo>
                      <a:pt x="13297" y="27134"/>
                      <a:pt x="13049" y="27303"/>
                      <a:pt x="13287" y="27154"/>
                    </a:cubicBezTo>
                    <a:cubicBezTo>
                      <a:pt x="13326" y="27131"/>
                      <a:pt x="13355" y="27121"/>
                      <a:pt x="13377" y="27121"/>
                    </a:cubicBezTo>
                    <a:cubicBezTo>
                      <a:pt x="13498" y="27121"/>
                      <a:pt x="13393" y="27431"/>
                      <a:pt x="13268" y="27700"/>
                    </a:cubicBezTo>
                    <a:cubicBezTo>
                      <a:pt x="13161" y="27926"/>
                      <a:pt x="13106" y="28072"/>
                      <a:pt x="13158" y="28072"/>
                    </a:cubicBezTo>
                    <a:cubicBezTo>
                      <a:pt x="13179" y="28072"/>
                      <a:pt x="13218" y="28048"/>
                      <a:pt x="13277" y="27997"/>
                    </a:cubicBezTo>
                    <a:cubicBezTo>
                      <a:pt x="13496" y="27819"/>
                      <a:pt x="13406" y="27571"/>
                      <a:pt x="13506" y="27323"/>
                    </a:cubicBezTo>
                    <a:cubicBezTo>
                      <a:pt x="13532" y="27253"/>
                      <a:pt x="13567" y="27224"/>
                      <a:pt x="13604" y="27224"/>
                    </a:cubicBezTo>
                    <a:cubicBezTo>
                      <a:pt x="13693" y="27224"/>
                      <a:pt x="13795" y="27387"/>
                      <a:pt x="13823" y="27541"/>
                    </a:cubicBezTo>
                    <a:cubicBezTo>
                      <a:pt x="13872" y="27749"/>
                      <a:pt x="13714" y="27571"/>
                      <a:pt x="13555" y="27838"/>
                    </a:cubicBezTo>
                    <a:cubicBezTo>
                      <a:pt x="13446" y="28030"/>
                      <a:pt x="13301" y="28296"/>
                      <a:pt x="13376" y="28296"/>
                    </a:cubicBezTo>
                    <a:cubicBezTo>
                      <a:pt x="13417" y="28296"/>
                      <a:pt x="13525" y="28215"/>
                      <a:pt x="13743" y="27997"/>
                    </a:cubicBezTo>
                    <a:cubicBezTo>
                      <a:pt x="13892" y="27848"/>
                      <a:pt x="13872" y="27719"/>
                      <a:pt x="13942" y="27680"/>
                    </a:cubicBezTo>
                    <a:cubicBezTo>
                      <a:pt x="13949" y="27676"/>
                      <a:pt x="13956" y="27674"/>
                      <a:pt x="13963" y="27674"/>
                    </a:cubicBezTo>
                    <a:cubicBezTo>
                      <a:pt x="14033" y="27674"/>
                      <a:pt x="14123" y="27826"/>
                      <a:pt x="14061" y="27898"/>
                    </a:cubicBezTo>
                    <a:cubicBezTo>
                      <a:pt x="13991" y="27977"/>
                      <a:pt x="13962" y="27967"/>
                      <a:pt x="13843" y="28086"/>
                    </a:cubicBezTo>
                    <a:cubicBezTo>
                      <a:pt x="13724" y="28205"/>
                      <a:pt x="13664" y="28176"/>
                      <a:pt x="13446" y="28394"/>
                    </a:cubicBezTo>
                    <a:cubicBezTo>
                      <a:pt x="13358" y="28482"/>
                      <a:pt x="13292" y="28514"/>
                      <a:pt x="13229" y="28514"/>
                    </a:cubicBezTo>
                    <a:cubicBezTo>
                      <a:pt x="13131" y="28514"/>
                      <a:pt x="13043" y="28435"/>
                      <a:pt x="12891" y="28374"/>
                    </a:cubicBezTo>
                    <a:cubicBezTo>
                      <a:pt x="12855" y="28360"/>
                      <a:pt x="12832" y="28354"/>
                      <a:pt x="12819" y="28354"/>
                    </a:cubicBezTo>
                    <a:cubicBezTo>
                      <a:pt x="12733" y="28354"/>
                      <a:pt x="13019" y="28595"/>
                      <a:pt x="12950" y="28741"/>
                    </a:cubicBezTo>
                    <a:cubicBezTo>
                      <a:pt x="12927" y="28788"/>
                      <a:pt x="12864" y="28804"/>
                      <a:pt x="12787" y="28804"/>
                    </a:cubicBezTo>
                    <a:cubicBezTo>
                      <a:pt x="12606" y="28804"/>
                      <a:pt x="12345" y="28711"/>
                      <a:pt x="12345" y="28711"/>
                    </a:cubicBezTo>
                    <a:cubicBezTo>
                      <a:pt x="12345" y="28711"/>
                      <a:pt x="12246" y="28880"/>
                      <a:pt x="12306" y="28889"/>
                    </a:cubicBezTo>
                    <a:cubicBezTo>
                      <a:pt x="12365" y="28899"/>
                      <a:pt x="12464" y="28860"/>
                      <a:pt x="12514" y="29058"/>
                    </a:cubicBezTo>
                    <a:cubicBezTo>
                      <a:pt x="12529" y="29134"/>
                      <a:pt x="12512" y="29158"/>
                      <a:pt x="12473" y="29158"/>
                    </a:cubicBezTo>
                    <a:cubicBezTo>
                      <a:pt x="12409" y="29158"/>
                      <a:pt x="12287" y="29098"/>
                      <a:pt x="12147" y="29098"/>
                    </a:cubicBezTo>
                    <a:cubicBezTo>
                      <a:pt x="11909" y="29098"/>
                      <a:pt x="11998" y="29127"/>
                      <a:pt x="11969" y="29326"/>
                    </a:cubicBezTo>
                    <a:cubicBezTo>
                      <a:pt x="11957" y="29401"/>
                      <a:pt x="11979" y="29419"/>
                      <a:pt x="12019" y="29419"/>
                    </a:cubicBezTo>
                    <a:cubicBezTo>
                      <a:pt x="12057" y="29419"/>
                      <a:pt x="12110" y="29404"/>
                      <a:pt x="12168" y="29404"/>
                    </a:cubicBezTo>
                    <a:cubicBezTo>
                      <a:pt x="12213" y="29404"/>
                      <a:pt x="12260" y="29413"/>
                      <a:pt x="12306" y="29445"/>
                    </a:cubicBezTo>
                    <a:cubicBezTo>
                      <a:pt x="12474" y="29564"/>
                      <a:pt x="12177" y="29544"/>
                      <a:pt x="12177" y="29831"/>
                    </a:cubicBezTo>
                    <a:cubicBezTo>
                      <a:pt x="12172" y="29958"/>
                      <a:pt x="12205" y="30006"/>
                      <a:pt x="12252" y="30006"/>
                    </a:cubicBezTo>
                    <a:cubicBezTo>
                      <a:pt x="12308" y="30006"/>
                      <a:pt x="12385" y="29938"/>
                      <a:pt x="12445" y="29851"/>
                    </a:cubicBezTo>
                    <a:cubicBezTo>
                      <a:pt x="12564" y="29693"/>
                      <a:pt x="12653" y="29663"/>
                      <a:pt x="12732" y="29484"/>
                    </a:cubicBezTo>
                    <a:cubicBezTo>
                      <a:pt x="12796" y="29330"/>
                      <a:pt x="12818" y="29183"/>
                      <a:pt x="12921" y="29183"/>
                    </a:cubicBezTo>
                    <a:cubicBezTo>
                      <a:pt x="12930" y="29183"/>
                      <a:pt x="12940" y="29184"/>
                      <a:pt x="12950" y="29187"/>
                    </a:cubicBezTo>
                    <a:cubicBezTo>
                      <a:pt x="13079" y="29217"/>
                      <a:pt x="13039" y="29286"/>
                      <a:pt x="12930" y="29584"/>
                    </a:cubicBezTo>
                    <a:cubicBezTo>
                      <a:pt x="12821" y="29881"/>
                      <a:pt x="12811" y="29772"/>
                      <a:pt x="12911" y="29931"/>
                    </a:cubicBezTo>
                    <a:cubicBezTo>
                      <a:pt x="12926" y="29959"/>
                      <a:pt x="12940" y="29971"/>
                      <a:pt x="12954" y="29971"/>
                    </a:cubicBezTo>
                    <a:cubicBezTo>
                      <a:pt x="13022" y="29971"/>
                      <a:pt x="13074" y="29676"/>
                      <a:pt x="13099" y="29544"/>
                    </a:cubicBezTo>
                    <a:cubicBezTo>
                      <a:pt x="13129" y="29385"/>
                      <a:pt x="13258" y="29425"/>
                      <a:pt x="13426" y="29316"/>
                    </a:cubicBezTo>
                    <a:cubicBezTo>
                      <a:pt x="13451" y="29300"/>
                      <a:pt x="13469" y="29293"/>
                      <a:pt x="13484" y="29293"/>
                    </a:cubicBezTo>
                    <a:cubicBezTo>
                      <a:pt x="13568" y="29293"/>
                      <a:pt x="13496" y="29540"/>
                      <a:pt x="13496" y="29693"/>
                    </a:cubicBezTo>
                    <a:cubicBezTo>
                      <a:pt x="13496" y="29861"/>
                      <a:pt x="13466" y="29792"/>
                      <a:pt x="13406" y="30050"/>
                    </a:cubicBezTo>
                    <a:cubicBezTo>
                      <a:pt x="13392" y="30122"/>
                      <a:pt x="13395" y="30152"/>
                      <a:pt x="13409" y="30152"/>
                    </a:cubicBezTo>
                    <a:cubicBezTo>
                      <a:pt x="13444" y="30152"/>
                      <a:pt x="13552" y="29954"/>
                      <a:pt x="13644" y="29762"/>
                    </a:cubicBezTo>
                    <a:cubicBezTo>
                      <a:pt x="13694" y="29645"/>
                      <a:pt x="13709" y="29613"/>
                      <a:pt x="13734" y="29613"/>
                    </a:cubicBezTo>
                    <a:cubicBezTo>
                      <a:pt x="13764" y="29613"/>
                      <a:pt x="13809" y="29664"/>
                      <a:pt x="13957" y="29664"/>
                    </a:cubicBezTo>
                    <a:cubicBezTo>
                      <a:pt x="13971" y="29664"/>
                      <a:pt x="13986" y="29664"/>
                      <a:pt x="14001" y="29663"/>
                    </a:cubicBezTo>
                    <a:cubicBezTo>
                      <a:pt x="14036" y="29660"/>
                      <a:pt x="14063" y="29658"/>
                      <a:pt x="14084" y="29658"/>
                    </a:cubicBezTo>
                    <a:cubicBezTo>
                      <a:pt x="14255" y="29658"/>
                      <a:pt x="14002" y="29766"/>
                      <a:pt x="13843" y="29960"/>
                    </a:cubicBezTo>
                    <a:cubicBezTo>
                      <a:pt x="13721" y="30109"/>
                      <a:pt x="13733" y="30147"/>
                      <a:pt x="13806" y="30147"/>
                    </a:cubicBezTo>
                    <a:cubicBezTo>
                      <a:pt x="13840" y="30147"/>
                      <a:pt x="13888" y="30138"/>
                      <a:pt x="13942" y="30129"/>
                    </a:cubicBezTo>
                    <a:cubicBezTo>
                      <a:pt x="14110" y="30099"/>
                      <a:pt x="13952" y="30129"/>
                      <a:pt x="14239" y="30040"/>
                    </a:cubicBezTo>
                    <a:cubicBezTo>
                      <a:pt x="14264" y="30032"/>
                      <a:pt x="14285" y="30028"/>
                      <a:pt x="14303" y="30028"/>
                    </a:cubicBezTo>
                    <a:cubicBezTo>
                      <a:pt x="14483" y="30028"/>
                      <a:pt x="14319" y="30406"/>
                      <a:pt x="14319" y="30406"/>
                    </a:cubicBezTo>
                    <a:cubicBezTo>
                      <a:pt x="14319" y="30406"/>
                      <a:pt x="14187" y="30516"/>
                      <a:pt x="14038" y="30516"/>
                    </a:cubicBezTo>
                    <a:cubicBezTo>
                      <a:pt x="14013" y="30516"/>
                      <a:pt x="13987" y="30513"/>
                      <a:pt x="13962" y="30506"/>
                    </a:cubicBezTo>
                    <a:cubicBezTo>
                      <a:pt x="13812" y="30464"/>
                      <a:pt x="13802" y="30284"/>
                      <a:pt x="13681" y="30284"/>
                    </a:cubicBezTo>
                    <a:cubicBezTo>
                      <a:pt x="13657" y="30284"/>
                      <a:pt x="13629" y="30291"/>
                      <a:pt x="13595" y="30307"/>
                    </a:cubicBezTo>
                    <a:cubicBezTo>
                      <a:pt x="13396" y="30406"/>
                      <a:pt x="13426" y="30466"/>
                      <a:pt x="13367" y="30525"/>
                    </a:cubicBezTo>
                    <a:cubicBezTo>
                      <a:pt x="13350" y="30542"/>
                      <a:pt x="13339" y="30545"/>
                      <a:pt x="13328" y="30545"/>
                    </a:cubicBezTo>
                    <a:cubicBezTo>
                      <a:pt x="13319" y="30545"/>
                      <a:pt x="13310" y="30543"/>
                      <a:pt x="13300" y="30543"/>
                    </a:cubicBezTo>
                    <a:cubicBezTo>
                      <a:pt x="13277" y="30543"/>
                      <a:pt x="13248" y="30555"/>
                      <a:pt x="13188" y="30635"/>
                    </a:cubicBezTo>
                    <a:cubicBezTo>
                      <a:pt x="13138" y="30705"/>
                      <a:pt x="13110" y="30737"/>
                      <a:pt x="13087" y="30737"/>
                    </a:cubicBezTo>
                    <a:cubicBezTo>
                      <a:pt x="13055" y="30737"/>
                      <a:pt x="13036" y="30675"/>
                      <a:pt x="12990" y="30565"/>
                    </a:cubicBezTo>
                    <a:cubicBezTo>
                      <a:pt x="12970" y="30515"/>
                      <a:pt x="12931" y="30496"/>
                      <a:pt x="12882" y="30496"/>
                    </a:cubicBezTo>
                    <a:cubicBezTo>
                      <a:pt x="12756" y="30496"/>
                      <a:pt x="12564" y="30619"/>
                      <a:pt x="12464" y="30654"/>
                    </a:cubicBezTo>
                    <a:cubicBezTo>
                      <a:pt x="12316" y="30714"/>
                      <a:pt x="12712" y="30912"/>
                      <a:pt x="12683" y="30991"/>
                    </a:cubicBezTo>
                    <a:cubicBezTo>
                      <a:pt x="12664" y="31029"/>
                      <a:pt x="12660" y="31042"/>
                      <a:pt x="12645" y="31042"/>
                    </a:cubicBezTo>
                    <a:cubicBezTo>
                      <a:pt x="12628" y="31042"/>
                      <a:pt x="12597" y="31027"/>
                      <a:pt x="12514" y="31011"/>
                    </a:cubicBezTo>
                    <a:cubicBezTo>
                      <a:pt x="12438" y="30997"/>
                      <a:pt x="12351" y="30985"/>
                      <a:pt x="12278" y="30985"/>
                    </a:cubicBezTo>
                    <a:cubicBezTo>
                      <a:pt x="12197" y="30985"/>
                      <a:pt x="12133" y="31000"/>
                      <a:pt x="12117" y="31041"/>
                    </a:cubicBezTo>
                    <a:cubicBezTo>
                      <a:pt x="12088" y="31120"/>
                      <a:pt x="12068" y="31239"/>
                      <a:pt x="11979" y="31309"/>
                    </a:cubicBezTo>
                    <a:cubicBezTo>
                      <a:pt x="11889" y="31378"/>
                      <a:pt x="12068" y="31616"/>
                      <a:pt x="12137" y="31646"/>
                    </a:cubicBezTo>
                    <a:cubicBezTo>
                      <a:pt x="12146" y="31650"/>
                      <a:pt x="12154" y="31652"/>
                      <a:pt x="12163" y="31652"/>
                    </a:cubicBezTo>
                    <a:cubicBezTo>
                      <a:pt x="12213" y="31652"/>
                      <a:pt x="12268" y="31575"/>
                      <a:pt x="12395" y="31388"/>
                    </a:cubicBezTo>
                    <a:cubicBezTo>
                      <a:pt x="12477" y="31268"/>
                      <a:pt x="12529" y="31226"/>
                      <a:pt x="12567" y="31226"/>
                    </a:cubicBezTo>
                    <a:cubicBezTo>
                      <a:pt x="12598" y="31226"/>
                      <a:pt x="12621" y="31253"/>
                      <a:pt x="12643" y="31289"/>
                    </a:cubicBezTo>
                    <a:cubicBezTo>
                      <a:pt x="12683" y="31368"/>
                      <a:pt x="12494" y="31458"/>
                      <a:pt x="12454" y="31527"/>
                    </a:cubicBezTo>
                    <a:cubicBezTo>
                      <a:pt x="12405" y="31596"/>
                      <a:pt x="12256" y="31864"/>
                      <a:pt x="12385" y="31963"/>
                    </a:cubicBezTo>
                    <a:cubicBezTo>
                      <a:pt x="12456" y="32014"/>
                      <a:pt x="12517" y="32039"/>
                      <a:pt x="12559" y="32039"/>
                    </a:cubicBezTo>
                    <a:cubicBezTo>
                      <a:pt x="12600" y="32039"/>
                      <a:pt x="12623" y="32017"/>
                      <a:pt x="12623" y="31973"/>
                    </a:cubicBezTo>
                    <a:cubicBezTo>
                      <a:pt x="12623" y="31900"/>
                      <a:pt x="12717" y="31705"/>
                      <a:pt x="12800" y="31705"/>
                    </a:cubicBezTo>
                    <a:cubicBezTo>
                      <a:pt x="12818" y="31705"/>
                      <a:pt x="12835" y="31714"/>
                      <a:pt x="12851" y="31735"/>
                    </a:cubicBezTo>
                    <a:cubicBezTo>
                      <a:pt x="12869" y="31761"/>
                      <a:pt x="12894" y="31771"/>
                      <a:pt x="12924" y="31771"/>
                    </a:cubicBezTo>
                    <a:cubicBezTo>
                      <a:pt x="13047" y="31771"/>
                      <a:pt x="13244" y="31593"/>
                      <a:pt x="13268" y="31497"/>
                    </a:cubicBezTo>
                    <a:cubicBezTo>
                      <a:pt x="13295" y="31389"/>
                      <a:pt x="13608" y="31142"/>
                      <a:pt x="13828" y="31142"/>
                    </a:cubicBezTo>
                    <a:cubicBezTo>
                      <a:pt x="13851" y="31142"/>
                      <a:pt x="13872" y="31145"/>
                      <a:pt x="13892" y="31150"/>
                    </a:cubicBezTo>
                    <a:cubicBezTo>
                      <a:pt x="14120" y="31210"/>
                      <a:pt x="13694" y="31458"/>
                      <a:pt x="13605" y="31596"/>
                    </a:cubicBezTo>
                    <a:cubicBezTo>
                      <a:pt x="13531" y="31712"/>
                      <a:pt x="13751" y="31923"/>
                      <a:pt x="13930" y="31923"/>
                    </a:cubicBezTo>
                    <a:cubicBezTo>
                      <a:pt x="13966" y="31923"/>
                      <a:pt x="14001" y="31914"/>
                      <a:pt x="14031" y="31894"/>
                    </a:cubicBezTo>
                    <a:cubicBezTo>
                      <a:pt x="14058" y="31876"/>
                      <a:pt x="14080" y="31868"/>
                      <a:pt x="14098" y="31868"/>
                    </a:cubicBezTo>
                    <a:cubicBezTo>
                      <a:pt x="14200" y="31868"/>
                      <a:pt x="14171" y="32123"/>
                      <a:pt x="14120" y="32241"/>
                    </a:cubicBezTo>
                    <a:cubicBezTo>
                      <a:pt x="14106" y="32275"/>
                      <a:pt x="14080" y="32288"/>
                      <a:pt x="14047" y="32288"/>
                    </a:cubicBezTo>
                    <a:cubicBezTo>
                      <a:pt x="13947" y="32288"/>
                      <a:pt x="13779" y="32167"/>
                      <a:pt x="13644" y="32152"/>
                    </a:cubicBezTo>
                    <a:cubicBezTo>
                      <a:pt x="13456" y="32132"/>
                      <a:pt x="13387" y="31854"/>
                      <a:pt x="13248" y="31834"/>
                    </a:cubicBezTo>
                    <a:cubicBezTo>
                      <a:pt x="13243" y="31834"/>
                      <a:pt x="13239" y="31833"/>
                      <a:pt x="13236" y="31833"/>
                    </a:cubicBezTo>
                    <a:cubicBezTo>
                      <a:pt x="13125" y="31833"/>
                      <a:pt x="13208" y="32110"/>
                      <a:pt x="13208" y="32360"/>
                    </a:cubicBezTo>
                    <a:cubicBezTo>
                      <a:pt x="13208" y="32469"/>
                      <a:pt x="13148" y="32502"/>
                      <a:pt x="13061" y="32502"/>
                    </a:cubicBezTo>
                    <a:cubicBezTo>
                      <a:pt x="12942" y="32502"/>
                      <a:pt x="12774" y="32441"/>
                      <a:pt x="12643" y="32429"/>
                    </a:cubicBezTo>
                    <a:cubicBezTo>
                      <a:pt x="12456" y="32412"/>
                      <a:pt x="12334" y="32278"/>
                      <a:pt x="12147" y="32278"/>
                    </a:cubicBezTo>
                    <a:cubicBezTo>
                      <a:pt x="12116" y="32278"/>
                      <a:pt x="12083" y="32282"/>
                      <a:pt x="12048" y="32290"/>
                    </a:cubicBezTo>
                    <a:cubicBezTo>
                      <a:pt x="11790" y="32350"/>
                      <a:pt x="11513" y="32727"/>
                      <a:pt x="11701" y="32747"/>
                    </a:cubicBezTo>
                    <a:cubicBezTo>
                      <a:pt x="11899" y="32766"/>
                      <a:pt x="12226" y="32905"/>
                      <a:pt x="12167" y="33183"/>
                    </a:cubicBezTo>
                    <a:cubicBezTo>
                      <a:pt x="12156" y="33233"/>
                      <a:pt x="12156" y="33253"/>
                      <a:pt x="12164" y="33253"/>
                    </a:cubicBezTo>
                    <a:cubicBezTo>
                      <a:pt x="12193" y="33253"/>
                      <a:pt x="12333" y="32973"/>
                      <a:pt x="12436" y="32973"/>
                    </a:cubicBezTo>
                    <a:cubicBezTo>
                      <a:pt x="12457" y="32973"/>
                      <a:pt x="12477" y="32985"/>
                      <a:pt x="12494" y="33014"/>
                    </a:cubicBezTo>
                    <a:cubicBezTo>
                      <a:pt x="12610" y="33208"/>
                      <a:pt x="12500" y="33600"/>
                      <a:pt x="12734" y="33600"/>
                    </a:cubicBezTo>
                    <a:cubicBezTo>
                      <a:pt x="12740" y="33600"/>
                      <a:pt x="12746" y="33600"/>
                      <a:pt x="12752" y="33599"/>
                    </a:cubicBezTo>
                    <a:cubicBezTo>
                      <a:pt x="13010" y="33579"/>
                      <a:pt x="13059" y="33470"/>
                      <a:pt x="13149" y="33193"/>
                    </a:cubicBezTo>
                    <a:cubicBezTo>
                      <a:pt x="13163" y="33148"/>
                      <a:pt x="13179" y="33129"/>
                      <a:pt x="13196" y="33129"/>
                    </a:cubicBezTo>
                    <a:cubicBezTo>
                      <a:pt x="13285" y="33129"/>
                      <a:pt x="13398" y="33661"/>
                      <a:pt x="13406" y="33827"/>
                    </a:cubicBezTo>
                    <a:cubicBezTo>
                      <a:pt x="13410" y="33864"/>
                      <a:pt x="13421" y="33880"/>
                      <a:pt x="13436" y="33880"/>
                    </a:cubicBezTo>
                    <a:cubicBezTo>
                      <a:pt x="13510" y="33880"/>
                      <a:pt x="13693" y="33541"/>
                      <a:pt x="13783" y="33411"/>
                    </a:cubicBezTo>
                    <a:cubicBezTo>
                      <a:pt x="13799" y="33382"/>
                      <a:pt x="13830" y="33369"/>
                      <a:pt x="13868" y="33369"/>
                    </a:cubicBezTo>
                    <a:cubicBezTo>
                      <a:pt x="13946" y="33369"/>
                      <a:pt x="14057" y="33420"/>
                      <a:pt x="14150" y="33480"/>
                    </a:cubicBezTo>
                    <a:cubicBezTo>
                      <a:pt x="13942" y="33619"/>
                      <a:pt x="14219" y="34016"/>
                      <a:pt x="14378" y="34075"/>
                    </a:cubicBezTo>
                    <a:cubicBezTo>
                      <a:pt x="14388" y="34079"/>
                      <a:pt x="14398" y="34080"/>
                      <a:pt x="14408" y="34080"/>
                    </a:cubicBezTo>
                    <a:cubicBezTo>
                      <a:pt x="14512" y="34080"/>
                      <a:pt x="14644" y="33902"/>
                      <a:pt x="14824" y="33649"/>
                    </a:cubicBezTo>
                    <a:lnTo>
                      <a:pt x="15380" y="33679"/>
                    </a:lnTo>
                    <a:cubicBezTo>
                      <a:pt x="15380" y="33688"/>
                      <a:pt x="15370" y="33688"/>
                      <a:pt x="15370" y="33698"/>
                    </a:cubicBezTo>
                    <a:cubicBezTo>
                      <a:pt x="15261" y="33837"/>
                      <a:pt x="15092" y="34521"/>
                      <a:pt x="15399" y="34720"/>
                    </a:cubicBezTo>
                    <a:cubicBezTo>
                      <a:pt x="15446" y="34750"/>
                      <a:pt x="15484" y="34763"/>
                      <a:pt x="15515" y="34763"/>
                    </a:cubicBezTo>
                    <a:cubicBezTo>
                      <a:pt x="15684" y="34763"/>
                      <a:pt x="15627" y="34355"/>
                      <a:pt x="15627" y="34204"/>
                    </a:cubicBezTo>
                    <a:cubicBezTo>
                      <a:pt x="15627" y="34105"/>
                      <a:pt x="15776" y="33807"/>
                      <a:pt x="15935" y="33649"/>
                    </a:cubicBezTo>
                    <a:lnTo>
                      <a:pt x="16113" y="33629"/>
                    </a:lnTo>
                    <a:lnTo>
                      <a:pt x="16440" y="33579"/>
                    </a:lnTo>
                    <a:lnTo>
                      <a:pt x="16440" y="33579"/>
                    </a:lnTo>
                    <a:cubicBezTo>
                      <a:pt x="16431" y="33609"/>
                      <a:pt x="16421" y="33629"/>
                      <a:pt x="16411" y="33659"/>
                    </a:cubicBezTo>
                    <a:cubicBezTo>
                      <a:pt x="16490" y="33649"/>
                      <a:pt x="16579" y="33619"/>
                      <a:pt x="16668" y="33569"/>
                    </a:cubicBezTo>
                    <a:cubicBezTo>
                      <a:pt x="16668" y="33560"/>
                      <a:pt x="16678" y="33550"/>
                      <a:pt x="16678" y="33540"/>
                    </a:cubicBezTo>
                    <a:lnTo>
                      <a:pt x="16778" y="33530"/>
                    </a:lnTo>
                    <a:cubicBezTo>
                      <a:pt x="16778" y="33530"/>
                      <a:pt x="17314" y="33086"/>
                      <a:pt x="17518" y="33086"/>
                    </a:cubicBezTo>
                    <a:cubicBezTo>
                      <a:pt x="17546" y="33086"/>
                      <a:pt x="17567" y="33094"/>
                      <a:pt x="17581" y="33113"/>
                    </a:cubicBezTo>
                    <a:cubicBezTo>
                      <a:pt x="17674" y="33249"/>
                      <a:pt x="17891" y="33690"/>
                      <a:pt x="17964" y="33690"/>
                    </a:cubicBezTo>
                    <a:cubicBezTo>
                      <a:pt x="17976" y="33690"/>
                      <a:pt x="17984" y="33677"/>
                      <a:pt x="17987" y="33649"/>
                    </a:cubicBezTo>
                    <a:cubicBezTo>
                      <a:pt x="17994" y="33513"/>
                      <a:pt x="18061" y="33349"/>
                      <a:pt x="18132" y="33349"/>
                    </a:cubicBezTo>
                    <a:cubicBezTo>
                      <a:pt x="18164" y="33349"/>
                      <a:pt x="18197" y="33383"/>
                      <a:pt x="18225" y="33470"/>
                    </a:cubicBezTo>
                    <a:cubicBezTo>
                      <a:pt x="18314" y="33748"/>
                      <a:pt x="18523" y="34016"/>
                      <a:pt x="18771" y="34035"/>
                    </a:cubicBezTo>
                    <a:cubicBezTo>
                      <a:pt x="18776" y="34036"/>
                      <a:pt x="18782" y="34036"/>
                      <a:pt x="18787" y="34036"/>
                    </a:cubicBezTo>
                    <a:cubicBezTo>
                      <a:pt x="19012" y="34036"/>
                      <a:pt x="18654" y="33624"/>
                      <a:pt x="18771" y="33431"/>
                    </a:cubicBezTo>
                    <a:cubicBezTo>
                      <a:pt x="18820" y="33348"/>
                      <a:pt x="18914" y="33341"/>
                      <a:pt x="19003" y="33341"/>
                    </a:cubicBezTo>
                    <a:cubicBezTo>
                      <a:pt x="19021" y="33341"/>
                      <a:pt x="19039" y="33341"/>
                      <a:pt x="19056" y="33341"/>
                    </a:cubicBezTo>
                    <a:cubicBezTo>
                      <a:pt x="19157" y="33341"/>
                      <a:pt x="19237" y="33332"/>
                      <a:pt x="19207" y="33193"/>
                    </a:cubicBezTo>
                    <a:cubicBezTo>
                      <a:pt x="19147" y="32915"/>
                      <a:pt x="19385" y="32766"/>
                      <a:pt x="19584" y="32747"/>
                    </a:cubicBezTo>
                    <a:cubicBezTo>
                      <a:pt x="19772" y="32727"/>
                      <a:pt x="19475" y="32548"/>
                      <a:pt x="19217" y="32489"/>
                    </a:cubicBezTo>
                    <a:cubicBezTo>
                      <a:pt x="19151" y="32473"/>
                      <a:pt x="19098" y="32467"/>
                      <a:pt x="19050" y="32467"/>
                    </a:cubicBezTo>
                    <a:cubicBezTo>
                      <a:pt x="18917" y="32467"/>
                      <a:pt x="18832" y="32514"/>
                      <a:pt x="18671" y="32528"/>
                    </a:cubicBezTo>
                    <a:cubicBezTo>
                      <a:pt x="18550" y="32539"/>
                      <a:pt x="18456" y="32583"/>
                      <a:pt x="18396" y="32583"/>
                    </a:cubicBezTo>
                    <a:cubicBezTo>
                      <a:pt x="18342" y="32583"/>
                      <a:pt x="18314" y="32549"/>
                      <a:pt x="18314" y="32429"/>
                    </a:cubicBezTo>
                    <a:cubicBezTo>
                      <a:pt x="18314" y="32181"/>
                      <a:pt x="18158" y="31932"/>
                      <a:pt x="18031" y="31932"/>
                    </a:cubicBezTo>
                    <a:cubicBezTo>
                      <a:pt x="18026" y="31932"/>
                      <a:pt x="18022" y="31933"/>
                      <a:pt x="18017" y="31933"/>
                    </a:cubicBezTo>
                    <a:cubicBezTo>
                      <a:pt x="17878" y="31953"/>
                      <a:pt x="17819" y="32132"/>
                      <a:pt x="17640" y="32152"/>
                    </a:cubicBezTo>
                    <a:cubicBezTo>
                      <a:pt x="17591" y="32152"/>
                      <a:pt x="17541" y="32152"/>
                      <a:pt x="17482" y="32142"/>
                    </a:cubicBezTo>
                    <a:cubicBezTo>
                      <a:pt x="17491" y="32132"/>
                      <a:pt x="17501" y="32112"/>
                      <a:pt x="17521" y="32092"/>
                    </a:cubicBezTo>
                    <a:cubicBezTo>
                      <a:pt x="17620" y="31973"/>
                      <a:pt x="17650" y="31983"/>
                      <a:pt x="17710" y="31894"/>
                    </a:cubicBezTo>
                    <a:cubicBezTo>
                      <a:pt x="17749" y="31844"/>
                      <a:pt x="17720" y="31735"/>
                      <a:pt x="17670" y="31686"/>
                    </a:cubicBezTo>
                    <a:cubicBezTo>
                      <a:pt x="17650" y="31695"/>
                      <a:pt x="17630" y="31705"/>
                      <a:pt x="17610" y="31705"/>
                    </a:cubicBezTo>
                    <a:cubicBezTo>
                      <a:pt x="17601" y="31695"/>
                      <a:pt x="17601" y="31695"/>
                      <a:pt x="17591" y="31686"/>
                    </a:cubicBezTo>
                    <a:cubicBezTo>
                      <a:pt x="17541" y="31626"/>
                      <a:pt x="17472" y="31567"/>
                      <a:pt x="17422" y="31497"/>
                    </a:cubicBezTo>
                    <a:cubicBezTo>
                      <a:pt x="17363" y="31428"/>
                      <a:pt x="17323" y="31358"/>
                      <a:pt x="17363" y="31319"/>
                    </a:cubicBezTo>
                    <a:cubicBezTo>
                      <a:pt x="17372" y="31309"/>
                      <a:pt x="17392" y="31299"/>
                      <a:pt x="17412" y="31289"/>
                    </a:cubicBezTo>
                    <a:cubicBezTo>
                      <a:pt x="17494" y="31268"/>
                      <a:pt x="17595" y="31256"/>
                      <a:pt x="17692" y="31256"/>
                    </a:cubicBezTo>
                    <a:cubicBezTo>
                      <a:pt x="17866" y="31256"/>
                      <a:pt x="18028" y="31292"/>
                      <a:pt x="18047" y="31368"/>
                    </a:cubicBezTo>
                    <a:cubicBezTo>
                      <a:pt x="18071" y="31466"/>
                      <a:pt x="18275" y="31657"/>
                      <a:pt x="18397" y="31657"/>
                    </a:cubicBezTo>
                    <a:cubicBezTo>
                      <a:pt x="18424" y="31657"/>
                      <a:pt x="18447" y="31647"/>
                      <a:pt x="18463" y="31626"/>
                    </a:cubicBezTo>
                    <a:cubicBezTo>
                      <a:pt x="18476" y="31609"/>
                      <a:pt x="18490" y="31601"/>
                      <a:pt x="18506" y="31601"/>
                    </a:cubicBezTo>
                    <a:cubicBezTo>
                      <a:pt x="18597" y="31601"/>
                      <a:pt x="18721" y="31867"/>
                      <a:pt x="18721" y="31943"/>
                    </a:cubicBezTo>
                    <a:cubicBezTo>
                      <a:pt x="18721" y="32019"/>
                      <a:pt x="18692" y="32223"/>
                      <a:pt x="18768" y="32223"/>
                    </a:cubicBezTo>
                    <a:cubicBezTo>
                      <a:pt x="18782" y="32223"/>
                      <a:pt x="18799" y="32216"/>
                      <a:pt x="18820" y="32201"/>
                    </a:cubicBezTo>
                    <a:cubicBezTo>
                      <a:pt x="18949" y="32102"/>
                      <a:pt x="18880" y="31745"/>
                      <a:pt x="18830" y="31676"/>
                    </a:cubicBezTo>
                    <a:cubicBezTo>
                      <a:pt x="18790" y="31606"/>
                      <a:pt x="18652" y="31487"/>
                      <a:pt x="18701" y="31408"/>
                    </a:cubicBezTo>
                    <a:cubicBezTo>
                      <a:pt x="18720" y="31370"/>
                      <a:pt x="18746" y="31336"/>
                      <a:pt x="18785" y="31336"/>
                    </a:cubicBezTo>
                    <a:cubicBezTo>
                      <a:pt x="18826" y="31336"/>
                      <a:pt x="18882" y="31374"/>
                      <a:pt x="18959" y="31487"/>
                    </a:cubicBezTo>
                    <a:cubicBezTo>
                      <a:pt x="19098" y="31691"/>
                      <a:pt x="19185" y="31877"/>
                      <a:pt x="19252" y="31877"/>
                    </a:cubicBezTo>
                    <a:cubicBezTo>
                      <a:pt x="19257" y="31877"/>
                      <a:pt x="19262" y="31876"/>
                      <a:pt x="19266" y="31874"/>
                    </a:cubicBezTo>
                    <a:cubicBezTo>
                      <a:pt x="19336" y="31844"/>
                      <a:pt x="19455" y="31636"/>
                      <a:pt x="19365" y="31567"/>
                    </a:cubicBezTo>
                    <a:cubicBezTo>
                      <a:pt x="19276" y="31497"/>
                      <a:pt x="19068" y="31200"/>
                      <a:pt x="19038" y="31120"/>
                    </a:cubicBezTo>
                    <a:cubicBezTo>
                      <a:pt x="19014" y="31055"/>
                      <a:pt x="18949" y="31004"/>
                      <a:pt x="18845" y="31004"/>
                    </a:cubicBezTo>
                    <a:cubicBezTo>
                      <a:pt x="18822" y="31004"/>
                      <a:pt x="18797" y="31006"/>
                      <a:pt x="18771" y="31011"/>
                    </a:cubicBezTo>
                    <a:cubicBezTo>
                      <a:pt x="18670" y="31030"/>
                      <a:pt x="18610" y="31061"/>
                      <a:pt x="18571" y="31061"/>
                    </a:cubicBezTo>
                    <a:cubicBezTo>
                      <a:pt x="18549" y="31061"/>
                      <a:pt x="18534" y="31050"/>
                      <a:pt x="18523" y="31021"/>
                    </a:cubicBezTo>
                    <a:cubicBezTo>
                      <a:pt x="18493" y="30942"/>
                      <a:pt x="18652" y="30763"/>
                      <a:pt x="18513" y="30714"/>
                    </a:cubicBezTo>
                    <a:cubicBezTo>
                      <a:pt x="18423" y="30675"/>
                      <a:pt x="18366" y="30599"/>
                      <a:pt x="18316" y="30599"/>
                    </a:cubicBezTo>
                    <a:cubicBezTo>
                      <a:pt x="18288" y="30599"/>
                      <a:pt x="18263" y="30621"/>
                      <a:pt x="18235" y="30684"/>
                    </a:cubicBezTo>
                    <a:cubicBezTo>
                      <a:pt x="18191" y="30803"/>
                      <a:pt x="18156" y="30878"/>
                      <a:pt x="18105" y="30878"/>
                    </a:cubicBezTo>
                    <a:cubicBezTo>
                      <a:pt x="18076" y="30878"/>
                      <a:pt x="18041" y="30852"/>
                      <a:pt x="17997" y="30793"/>
                    </a:cubicBezTo>
                    <a:cubicBezTo>
                      <a:pt x="17878" y="30625"/>
                      <a:pt x="17839" y="30684"/>
                      <a:pt x="17779" y="30625"/>
                    </a:cubicBezTo>
                    <a:cubicBezTo>
                      <a:pt x="17720" y="30565"/>
                      <a:pt x="18047" y="30466"/>
                      <a:pt x="17839" y="30367"/>
                    </a:cubicBezTo>
                    <a:cubicBezTo>
                      <a:pt x="17749" y="30322"/>
                      <a:pt x="17694" y="30306"/>
                      <a:pt x="17644" y="30306"/>
                    </a:cubicBezTo>
                    <a:cubicBezTo>
                      <a:pt x="17583" y="30306"/>
                      <a:pt x="17530" y="30330"/>
                      <a:pt x="17432" y="30357"/>
                    </a:cubicBezTo>
                    <a:cubicBezTo>
                      <a:pt x="17392" y="30367"/>
                      <a:pt x="17343" y="30377"/>
                      <a:pt x="17303" y="30377"/>
                    </a:cubicBezTo>
                    <a:cubicBezTo>
                      <a:pt x="17174" y="30377"/>
                      <a:pt x="17055" y="30337"/>
                      <a:pt x="17055" y="30337"/>
                    </a:cubicBezTo>
                    <a:cubicBezTo>
                      <a:pt x="17055" y="30337"/>
                      <a:pt x="16956" y="30208"/>
                      <a:pt x="16887" y="30089"/>
                    </a:cubicBezTo>
                    <a:cubicBezTo>
                      <a:pt x="16838" y="30008"/>
                      <a:pt x="16816" y="29927"/>
                      <a:pt x="16880" y="29927"/>
                    </a:cubicBezTo>
                    <a:cubicBezTo>
                      <a:pt x="16894" y="29927"/>
                      <a:pt x="16913" y="29931"/>
                      <a:pt x="16936" y="29940"/>
                    </a:cubicBezTo>
                    <a:cubicBezTo>
                      <a:pt x="16966" y="29950"/>
                      <a:pt x="16986" y="29950"/>
                      <a:pt x="17006" y="29960"/>
                    </a:cubicBezTo>
                    <a:cubicBezTo>
                      <a:pt x="17055" y="29980"/>
                      <a:pt x="17095" y="30000"/>
                      <a:pt x="17125" y="30020"/>
                    </a:cubicBezTo>
                    <a:cubicBezTo>
                      <a:pt x="17214" y="30069"/>
                      <a:pt x="17224" y="30109"/>
                      <a:pt x="17343" y="30129"/>
                    </a:cubicBezTo>
                    <a:cubicBezTo>
                      <a:pt x="17397" y="30138"/>
                      <a:pt x="17445" y="30147"/>
                      <a:pt x="17479" y="30147"/>
                    </a:cubicBezTo>
                    <a:cubicBezTo>
                      <a:pt x="17552" y="30147"/>
                      <a:pt x="17563" y="30109"/>
                      <a:pt x="17442" y="29960"/>
                    </a:cubicBezTo>
                    <a:cubicBezTo>
                      <a:pt x="17392" y="29901"/>
                      <a:pt x="17333" y="29851"/>
                      <a:pt x="17283" y="29812"/>
                    </a:cubicBezTo>
                    <a:cubicBezTo>
                      <a:pt x="17254" y="29782"/>
                      <a:pt x="17224" y="29762"/>
                      <a:pt x="17204" y="29742"/>
                    </a:cubicBezTo>
                    <a:cubicBezTo>
                      <a:pt x="17141" y="29687"/>
                      <a:pt x="17109" y="29657"/>
                      <a:pt x="17194" y="29657"/>
                    </a:cubicBezTo>
                    <a:cubicBezTo>
                      <a:pt x="17215" y="29657"/>
                      <a:pt x="17245" y="29659"/>
                      <a:pt x="17283" y="29663"/>
                    </a:cubicBezTo>
                    <a:cubicBezTo>
                      <a:pt x="17283" y="29663"/>
                      <a:pt x="17293" y="29653"/>
                      <a:pt x="17293" y="29653"/>
                    </a:cubicBezTo>
                    <a:cubicBezTo>
                      <a:pt x="17313" y="29658"/>
                      <a:pt x="17333" y="29660"/>
                      <a:pt x="17351" y="29660"/>
                    </a:cubicBezTo>
                    <a:cubicBezTo>
                      <a:pt x="17370" y="29660"/>
                      <a:pt x="17387" y="29658"/>
                      <a:pt x="17402" y="29653"/>
                    </a:cubicBezTo>
                    <a:cubicBezTo>
                      <a:pt x="17491" y="29643"/>
                      <a:pt x="17524" y="29611"/>
                      <a:pt x="17547" y="29611"/>
                    </a:cubicBezTo>
                    <a:cubicBezTo>
                      <a:pt x="17571" y="29611"/>
                      <a:pt x="17586" y="29643"/>
                      <a:pt x="17640" y="29762"/>
                    </a:cubicBezTo>
                    <a:cubicBezTo>
                      <a:pt x="17733" y="29954"/>
                      <a:pt x="17841" y="30152"/>
                      <a:pt x="17872" y="30152"/>
                    </a:cubicBezTo>
                    <a:cubicBezTo>
                      <a:pt x="17884" y="30152"/>
                      <a:pt x="17885" y="30122"/>
                      <a:pt x="17868" y="30050"/>
                    </a:cubicBezTo>
                    <a:cubicBezTo>
                      <a:pt x="17819" y="29792"/>
                      <a:pt x="17789" y="29861"/>
                      <a:pt x="17789" y="29693"/>
                    </a:cubicBezTo>
                    <a:cubicBezTo>
                      <a:pt x="17789" y="29540"/>
                      <a:pt x="17716" y="29293"/>
                      <a:pt x="17801" y="29293"/>
                    </a:cubicBezTo>
                    <a:cubicBezTo>
                      <a:pt x="17815" y="29293"/>
                      <a:pt x="17834" y="29300"/>
                      <a:pt x="17858" y="29316"/>
                    </a:cubicBezTo>
                    <a:cubicBezTo>
                      <a:pt x="18027" y="29425"/>
                      <a:pt x="18136" y="29494"/>
                      <a:pt x="18166" y="29663"/>
                    </a:cubicBezTo>
                    <a:cubicBezTo>
                      <a:pt x="18190" y="29794"/>
                      <a:pt x="18276" y="30060"/>
                      <a:pt x="18360" y="30060"/>
                    </a:cubicBezTo>
                    <a:cubicBezTo>
                      <a:pt x="18378" y="30060"/>
                      <a:pt x="18396" y="30048"/>
                      <a:pt x="18414" y="30020"/>
                    </a:cubicBezTo>
                    <a:cubicBezTo>
                      <a:pt x="18503" y="29861"/>
                      <a:pt x="18533" y="29881"/>
                      <a:pt x="18424" y="29574"/>
                    </a:cubicBezTo>
                    <a:cubicBezTo>
                      <a:pt x="18314" y="29276"/>
                      <a:pt x="18205" y="29217"/>
                      <a:pt x="18334" y="29187"/>
                    </a:cubicBezTo>
                    <a:cubicBezTo>
                      <a:pt x="18349" y="29184"/>
                      <a:pt x="18362" y="29182"/>
                      <a:pt x="18375" y="29182"/>
                    </a:cubicBezTo>
                    <a:cubicBezTo>
                      <a:pt x="18481" y="29182"/>
                      <a:pt x="18551" y="29285"/>
                      <a:pt x="18622" y="29435"/>
                    </a:cubicBezTo>
                    <a:cubicBezTo>
                      <a:pt x="18691" y="29603"/>
                      <a:pt x="18721" y="29693"/>
                      <a:pt x="18830" y="29851"/>
                    </a:cubicBezTo>
                    <a:cubicBezTo>
                      <a:pt x="18912" y="29961"/>
                      <a:pt x="19009" y="30128"/>
                      <a:pt x="19057" y="30128"/>
                    </a:cubicBezTo>
                    <a:cubicBezTo>
                      <a:pt x="19079" y="30128"/>
                      <a:pt x="19091" y="30095"/>
                      <a:pt x="19088" y="30010"/>
                    </a:cubicBezTo>
                    <a:cubicBezTo>
                      <a:pt x="19078" y="29732"/>
                      <a:pt x="18790" y="29693"/>
                      <a:pt x="18959" y="29564"/>
                    </a:cubicBezTo>
                    <a:cubicBezTo>
                      <a:pt x="19002" y="29533"/>
                      <a:pt x="19049" y="29524"/>
                      <a:pt x="19094" y="29524"/>
                    </a:cubicBezTo>
                    <a:cubicBezTo>
                      <a:pt x="19157" y="29524"/>
                      <a:pt x="19218" y="29542"/>
                      <a:pt x="19260" y="29542"/>
                    </a:cubicBezTo>
                    <a:cubicBezTo>
                      <a:pt x="19303" y="29542"/>
                      <a:pt x="19327" y="29523"/>
                      <a:pt x="19316" y="29445"/>
                    </a:cubicBezTo>
                    <a:cubicBezTo>
                      <a:pt x="19286" y="29246"/>
                      <a:pt x="19365" y="29167"/>
                      <a:pt x="19127" y="29167"/>
                    </a:cubicBezTo>
                    <a:cubicBezTo>
                      <a:pt x="18978" y="29167"/>
                      <a:pt x="18837" y="29248"/>
                      <a:pt x="18772" y="29248"/>
                    </a:cubicBezTo>
                    <a:cubicBezTo>
                      <a:pt x="18737" y="29248"/>
                      <a:pt x="18724" y="29226"/>
                      <a:pt x="18741" y="29157"/>
                    </a:cubicBezTo>
                    <a:cubicBezTo>
                      <a:pt x="18780" y="28959"/>
                      <a:pt x="18919" y="28899"/>
                      <a:pt x="18979" y="28889"/>
                    </a:cubicBezTo>
                    <a:cubicBezTo>
                      <a:pt x="19038" y="28880"/>
                      <a:pt x="18939" y="28711"/>
                      <a:pt x="18939" y="28711"/>
                    </a:cubicBezTo>
                    <a:cubicBezTo>
                      <a:pt x="18939" y="28711"/>
                      <a:pt x="18414" y="28671"/>
                      <a:pt x="18334" y="28503"/>
                    </a:cubicBezTo>
                    <a:cubicBezTo>
                      <a:pt x="18285" y="28404"/>
                      <a:pt x="18354" y="28285"/>
                      <a:pt x="18344" y="28245"/>
                    </a:cubicBezTo>
                    <a:cubicBezTo>
                      <a:pt x="18354" y="28225"/>
                      <a:pt x="18354" y="28205"/>
                      <a:pt x="18354" y="28176"/>
                    </a:cubicBezTo>
                    <a:cubicBezTo>
                      <a:pt x="18354" y="28076"/>
                      <a:pt x="18314" y="27819"/>
                      <a:pt x="18186" y="27799"/>
                    </a:cubicBezTo>
                    <a:cubicBezTo>
                      <a:pt x="18186" y="27749"/>
                      <a:pt x="18166" y="27680"/>
                      <a:pt x="18126" y="27591"/>
                    </a:cubicBezTo>
                    <a:cubicBezTo>
                      <a:pt x="18057" y="27452"/>
                      <a:pt x="17987" y="27323"/>
                      <a:pt x="17938" y="27234"/>
                    </a:cubicBezTo>
                    <a:cubicBezTo>
                      <a:pt x="17928" y="27234"/>
                      <a:pt x="17928" y="27224"/>
                      <a:pt x="17928" y="27224"/>
                    </a:cubicBezTo>
                    <a:cubicBezTo>
                      <a:pt x="17918" y="27214"/>
                      <a:pt x="17908" y="27194"/>
                      <a:pt x="17908" y="27184"/>
                    </a:cubicBezTo>
                    <a:cubicBezTo>
                      <a:pt x="17918" y="27184"/>
                      <a:pt x="17938" y="27194"/>
                      <a:pt x="17948" y="27194"/>
                    </a:cubicBezTo>
                    <a:cubicBezTo>
                      <a:pt x="17987" y="27194"/>
                      <a:pt x="18007" y="27184"/>
                      <a:pt x="18007" y="27164"/>
                    </a:cubicBezTo>
                    <a:cubicBezTo>
                      <a:pt x="18027" y="27184"/>
                      <a:pt x="18057" y="27194"/>
                      <a:pt x="18067" y="27204"/>
                    </a:cubicBezTo>
                    <a:cubicBezTo>
                      <a:pt x="18215" y="27303"/>
                      <a:pt x="18176" y="27293"/>
                      <a:pt x="18285" y="27462"/>
                    </a:cubicBezTo>
                    <a:cubicBezTo>
                      <a:pt x="18385" y="27612"/>
                      <a:pt x="18593" y="27953"/>
                      <a:pt x="18657" y="27953"/>
                    </a:cubicBezTo>
                    <a:cubicBezTo>
                      <a:pt x="18682" y="27953"/>
                      <a:pt x="18685" y="27902"/>
                      <a:pt x="18652" y="27769"/>
                    </a:cubicBezTo>
                    <a:cubicBezTo>
                      <a:pt x="18533" y="27283"/>
                      <a:pt x="18473" y="27412"/>
                      <a:pt x="18364" y="27105"/>
                    </a:cubicBezTo>
                    <a:cubicBezTo>
                      <a:pt x="18255" y="26797"/>
                      <a:pt x="18275" y="26490"/>
                      <a:pt x="18136" y="26450"/>
                    </a:cubicBezTo>
                    <a:cubicBezTo>
                      <a:pt x="18117" y="26448"/>
                      <a:pt x="18099" y="26446"/>
                      <a:pt x="18080" y="26446"/>
                    </a:cubicBezTo>
                    <a:cubicBezTo>
                      <a:pt x="18029" y="26446"/>
                      <a:pt x="17979" y="26456"/>
                      <a:pt x="17928" y="26470"/>
                    </a:cubicBezTo>
                    <a:lnTo>
                      <a:pt x="17918" y="26470"/>
                    </a:lnTo>
                    <a:cubicBezTo>
                      <a:pt x="17908" y="26470"/>
                      <a:pt x="17908" y="26460"/>
                      <a:pt x="17898" y="26450"/>
                    </a:cubicBezTo>
                    <a:cubicBezTo>
                      <a:pt x="17818" y="26379"/>
                      <a:pt x="17689" y="26340"/>
                      <a:pt x="17780" y="26340"/>
                    </a:cubicBezTo>
                    <a:cubicBezTo>
                      <a:pt x="17790" y="26340"/>
                      <a:pt x="17803" y="26340"/>
                      <a:pt x="17819" y="26341"/>
                    </a:cubicBezTo>
                    <a:cubicBezTo>
                      <a:pt x="17858" y="26341"/>
                      <a:pt x="17888" y="26341"/>
                      <a:pt x="17908" y="26331"/>
                    </a:cubicBezTo>
                    <a:cubicBezTo>
                      <a:pt x="17908" y="26331"/>
                      <a:pt x="17918" y="26341"/>
                      <a:pt x="17928" y="26341"/>
                    </a:cubicBezTo>
                    <a:cubicBezTo>
                      <a:pt x="17944" y="26345"/>
                      <a:pt x="17960" y="26346"/>
                      <a:pt x="17973" y="26346"/>
                    </a:cubicBezTo>
                    <a:cubicBezTo>
                      <a:pt x="18037" y="26346"/>
                      <a:pt x="18048" y="26300"/>
                      <a:pt x="17908" y="26143"/>
                    </a:cubicBezTo>
                    <a:cubicBezTo>
                      <a:pt x="17908" y="26110"/>
                      <a:pt x="17894" y="26091"/>
                      <a:pt x="17878" y="26091"/>
                    </a:cubicBezTo>
                    <a:cubicBezTo>
                      <a:pt x="17875" y="26091"/>
                      <a:pt x="17872" y="26092"/>
                      <a:pt x="17868" y="26093"/>
                    </a:cubicBezTo>
                    <a:cubicBezTo>
                      <a:pt x="17819" y="26034"/>
                      <a:pt x="17769" y="25974"/>
                      <a:pt x="17720" y="25925"/>
                    </a:cubicBezTo>
                    <a:cubicBezTo>
                      <a:pt x="17739" y="25905"/>
                      <a:pt x="17759" y="25865"/>
                      <a:pt x="17779" y="25826"/>
                    </a:cubicBezTo>
                    <a:cubicBezTo>
                      <a:pt x="17928" y="25964"/>
                      <a:pt x="18096" y="26153"/>
                      <a:pt x="18146" y="26173"/>
                    </a:cubicBezTo>
                    <a:cubicBezTo>
                      <a:pt x="18172" y="26184"/>
                      <a:pt x="18215" y="26206"/>
                      <a:pt x="18246" y="26206"/>
                    </a:cubicBezTo>
                    <a:cubicBezTo>
                      <a:pt x="18298" y="26206"/>
                      <a:pt x="18318" y="26144"/>
                      <a:pt x="18176" y="25865"/>
                    </a:cubicBezTo>
                    <a:cubicBezTo>
                      <a:pt x="18116" y="25746"/>
                      <a:pt x="18076" y="25657"/>
                      <a:pt x="18047" y="25588"/>
                    </a:cubicBezTo>
                    <a:cubicBezTo>
                      <a:pt x="18027" y="25518"/>
                      <a:pt x="18007" y="25469"/>
                      <a:pt x="17997" y="25429"/>
                    </a:cubicBezTo>
                    <a:cubicBezTo>
                      <a:pt x="18008" y="25413"/>
                      <a:pt x="18021" y="25400"/>
                      <a:pt x="18035" y="25400"/>
                    </a:cubicBezTo>
                    <a:cubicBezTo>
                      <a:pt x="18048" y="25400"/>
                      <a:pt x="18062" y="25411"/>
                      <a:pt x="18076" y="25439"/>
                    </a:cubicBezTo>
                    <a:cubicBezTo>
                      <a:pt x="18106" y="25498"/>
                      <a:pt x="18076" y="25538"/>
                      <a:pt x="18096" y="25578"/>
                    </a:cubicBezTo>
                    <a:cubicBezTo>
                      <a:pt x="18119" y="25574"/>
                      <a:pt x="18140" y="25573"/>
                      <a:pt x="18160" y="25573"/>
                    </a:cubicBezTo>
                    <a:cubicBezTo>
                      <a:pt x="18199" y="25573"/>
                      <a:pt x="18232" y="25578"/>
                      <a:pt x="18265" y="25578"/>
                    </a:cubicBezTo>
                    <a:cubicBezTo>
                      <a:pt x="18255" y="25558"/>
                      <a:pt x="18255" y="25548"/>
                      <a:pt x="18245" y="25538"/>
                    </a:cubicBezTo>
                    <a:cubicBezTo>
                      <a:pt x="18190" y="25436"/>
                      <a:pt x="18103" y="25352"/>
                      <a:pt x="18130" y="25352"/>
                    </a:cubicBezTo>
                    <a:cubicBezTo>
                      <a:pt x="18137" y="25352"/>
                      <a:pt x="18151" y="25357"/>
                      <a:pt x="18176" y="25370"/>
                    </a:cubicBezTo>
                    <a:cubicBezTo>
                      <a:pt x="18285" y="25419"/>
                      <a:pt x="18275" y="25419"/>
                      <a:pt x="18305" y="25459"/>
                    </a:cubicBezTo>
                    <a:cubicBezTo>
                      <a:pt x="18314" y="25488"/>
                      <a:pt x="18324" y="25508"/>
                      <a:pt x="18334" y="25538"/>
                    </a:cubicBezTo>
                    <a:cubicBezTo>
                      <a:pt x="18453" y="25419"/>
                      <a:pt x="18830" y="25270"/>
                      <a:pt x="18582" y="25092"/>
                    </a:cubicBezTo>
                    <a:cubicBezTo>
                      <a:pt x="18405" y="24969"/>
                      <a:pt x="18316" y="24898"/>
                      <a:pt x="18243" y="24898"/>
                    </a:cubicBezTo>
                    <a:cubicBezTo>
                      <a:pt x="18210" y="24898"/>
                      <a:pt x="18180" y="24912"/>
                      <a:pt x="18146" y="24943"/>
                    </a:cubicBezTo>
                    <a:cubicBezTo>
                      <a:pt x="18126" y="24973"/>
                      <a:pt x="18096" y="24993"/>
                      <a:pt x="18067" y="25013"/>
                    </a:cubicBezTo>
                    <a:cubicBezTo>
                      <a:pt x="18057" y="25022"/>
                      <a:pt x="18057" y="25022"/>
                      <a:pt x="18047" y="25032"/>
                    </a:cubicBezTo>
                    <a:lnTo>
                      <a:pt x="18057" y="25032"/>
                    </a:lnTo>
                    <a:cubicBezTo>
                      <a:pt x="18067" y="25032"/>
                      <a:pt x="18076" y="25032"/>
                      <a:pt x="18086" y="25042"/>
                    </a:cubicBezTo>
                    <a:cubicBezTo>
                      <a:pt x="18106" y="25062"/>
                      <a:pt x="18126" y="25082"/>
                      <a:pt x="18136" y="25102"/>
                    </a:cubicBezTo>
                    <a:cubicBezTo>
                      <a:pt x="18106" y="25112"/>
                      <a:pt x="18076" y="25122"/>
                      <a:pt x="18057" y="25122"/>
                    </a:cubicBezTo>
                    <a:cubicBezTo>
                      <a:pt x="18037" y="25122"/>
                      <a:pt x="18007" y="25082"/>
                      <a:pt x="18007" y="25062"/>
                    </a:cubicBezTo>
                    <a:cubicBezTo>
                      <a:pt x="17957" y="25092"/>
                      <a:pt x="17908" y="25112"/>
                      <a:pt x="17868" y="25112"/>
                    </a:cubicBezTo>
                    <a:cubicBezTo>
                      <a:pt x="17836" y="25005"/>
                      <a:pt x="17803" y="24886"/>
                      <a:pt x="17737" y="24886"/>
                    </a:cubicBezTo>
                    <a:cubicBezTo>
                      <a:pt x="17723" y="24886"/>
                      <a:pt x="17707" y="24891"/>
                      <a:pt x="17690" y="24903"/>
                    </a:cubicBezTo>
                    <a:cubicBezTo>
                      <a:pt x="17620" y="24844"/>
                      <a:pt x="17531" y="24894"/>
                      <a:pt x="17541" y="24784"/>
                    </a:cubicBezTo>
                    <a:cubicBezTo>
                      <a:pt x="17541" y="24765"/>
                      <a:pt x="17541" y="24755"/>
                      <a:pt x="17551" y="24735"/>
                    </a:cubicBezTo>
                    <a:cubicBezTo>
                      <a:pt x="17551" y="24725"/>
                      <a:pt x="17551" y="24725"/>
                      <a:pt x="17551" y="24715"/>
                    </a:cubicBezTo>
                    <a:cubicBezTo>
                      <a:pt x="17591" y="24566"/>
                      <a:pt x="17640" y="24408"/>
                      <a:pt x="17710" y="24348"/>
                    </a:cubicBezTo>
                    <a:cubicBezTo>
                      <a:pt x="17858" y="24566"/>
                      <a:pt x="17948" y="24596"/>
                      <a:pt x="18166" y="24784"/>
                    </a:cubicBezTo>
                    <a:cubicBezTo>
                      <a:pt x="18281" y="24882"/>
                      <a:pt x="18427" y="24929"/>
                      <a:pt x="18512" y="24929"/>
                    </a:cubicBezTo>
                    <a:cubicBezTo>
                      <a:pt x="18610" y="24929"/>
                      <a:pt x="18629" y="24867"/>
                      <a:pt x="18433" y="24745"/>
                    </a:cubicBezTo>
                    <a:cubicBezTo>
                      <a:pt x="18176" y="24586"/>
                      <a:pt x="18047" y="24467"/>
                      <a:pt x="17987" y="24388"/>
                    </a:cubicBezTo>
                    <a:cubicBezTo>
                      <a:pt x="17987" y="24368"/>
                      <a:pt x="17987" y="24358"/>
                      <a:pt x="17977" y="24338"/>
                    </a:cubicBezTo>
                    <a:cubicBezTo>
                      <a:pt x="17977" y="24318"/>
                      <a:pt x="17967" y="24299"/>
                      <a:pt x="17957" y="24279"/>
                    </a:cubicBezTo>
                    <a:cubicBezTo>
                      <a:pt x="17957" y="24209"/>
                      <a:pt x="17948" y="24061"/>
                      <a:pt x="18037" y="24011"/>
                    </a:cubicBezTo>
                    <a:cubicBezTo>
                      <a:pt x="18245" y="24120"/>
                      <a:pt x="18305" y="24209"/>
                      <a:pt x="18265" y="24348"/>
                    </a:cubicBezTo>
                    <a:cubicBezTo>
                      <a:pt x="18237" y="24449"/>
                      <a:pt x="18343" y="24564"/>
                      <a:pt x="18432" y="24564"/>
                    </a:cubicBezTo>
                    <a:cubicBezTo>
                      <a:pt x="18501" y="24564"/>
                      <a:pt x="18560" y="24497"/>
                      <a:pt x="18542" y="24309"/>
                    </a:cubicBezTo>
                    <a:cubicBezTo>
                      <a:pt x="18533" y="24239"/>
                      <a:pt x="18533" y="24170"/>
                      <a:pt x="18523" y="24100"/>
                    </a:cubicBezTo>
                    <a:lnTo>
                      <a:pt x="18523" y="24100"/>
                    </a:lnTo>
                    <a:cubicBezTo>
                      <a:pt x="18532" y="24101"/>
                      <a:pt x="18542" y="24102"/>
                      <a:pt x="18550" y="24102"/>
                    </a:cubicBezTo>
                    <a:cubicBezTo>
                      <a:pt x="18647" y="24102"/>
                      <a:pt x="18672" y="24049"/>
                      <a:pt x="18562" y="23922"/>
                    </a:cubicBezTo>
                    <a:cubicBezTo>
                      <a:pt x="18542" y="23902"/>
                      <a:pt x="18533" y="23892"/>
                      <a:pt x="18513" y="23872"/>
                    </a:cubicBezTo>
                    <a:cubicBezTo>
                      <a:pt x="18503" y="23692"/>
                      <a:pt x="18476" y="23584"/>
                      <a:pt x="18334" y="23584"/>
                    </a:cubicBezTo>
                    <a:cubicBezTo>
                      <a:pt x="18328" y="23584"/>
                      <a:pt x="18321" y="23584"/>
                      <a:pt x="18314" y="23585"/>
                    </a:cubicBezTo>
                    <a:cubicBezTo>
                      <a:pt x="18298" y="23585"/>
                      <a:pt x="18283" y="23586"/>
                      <a:pt x="18269" y="23586"/>
                    </a:cubicBezTo>
                    <a:cubicBezTo>
                      <a:pt x="18085" y="23586"/>
                      <a:pt x="18139" y="23523"/>
                      <a:pt x="18047" y="23367"/>
                    </a:cubicBezTo>
                    <a:cubicBezTo>
                      <a:pt x="18027" y="23416"/>
                      <a:pt x="17987" y="23456"/>
                      <a:pt x="17948" y="23496"/>
                    </a:cubicBezTo>
                    <a:cubicBezTo>
                      <a:pt x="17911" y="23466"/>
                      <a:pt x="17886" y="23448"/>
                      <a:pt x="17863" y="23448"/>
                    </a:cubicBezTo>
                    <a:cubicBezTo>
                      <a:pt x="17854" y="23448"/>
                      <a:pt x="17846" y="23451"/>
                      <a:pt x="17839" y="23456"/>
                    </a:cubicBezTo>
                    <a:cubicBezTo>
                      <a:pt x="17826" y="23464"/>
                      <a:pt x="17818" y="23467"/>
                      <a:pt x="17810" y="23467"/>
                    </a:cubicBezTo>
                    <a:cubicBezTo>
                      <a:pt x="17781" y="23467"/>
                      <a:pt x="17775" y="23412"/>
                      <a:pt x="17680" y="23357"/>
                    </a:cubicBezTo>
                    <a:cubicBezTo>
                      <a:pt x="17626" y="23324"/>
                      <a:pt x="17586" y="23316"/>
                      <a:pt x="17553" y="23316"/>
                    </a:cubicBezTo>
                    <a:cubicBezTo>
                      <a:pt x="17528" y="23316"/>
                      <a:pt x="17508" y="23320"/>
                      <a:pt x="17489" y="23320"/>
                    </a:cubicBezTo>
                    <a:cubicBezTo>
                      <a:pt x="17473" y="23320"/>
                      <a:pt x="17458" y="23318"/>
                      <a:pt x="17442" y="23307"/>
                    </a:cubicBezTo>
                    <a:cubicBezTo>
                      <a:pt x="17402" y="23277"/>
                      <a:pt x="17313" y="23248"/>
                      <a:pt x="17273" y="23218"/>
                    </a:cubicBezTo>
                    <a:cubicBezTo>
                      <a:pt x="17283" y="23208"/>
                      <a:pt x="17303" y="23208"/>
                      <a:pt x="17313" y="23208"/>
                    </a:cubicBezTo>
                    <a:cubicBezTo>
                      <a:pt x="17353" y="23208"/>
                      <a:pt x="17402" y="23198"/>
                      <a:pt x="17472" y="23188"/>
                    </a:cubicBezTo>
                    <a:cubicBezTo>
                      <a:pt x="17501" y="23198"/>
                      <a:pt x="17541" y="23208"/>
                      <a:pt x="17571" y="23228"/>
                    </a:cubicBezTo>
                    <a:cubicBezTo>
                      <a:pt x="17627" y="23242"/>
                      <a:pt x="17678" y="23256"/>
                      <a:pt x="17717" y="23256"/>
                    </a:cubicBezTo>
                    <a:cubicBezTo>
                      <a:pt x="17733" y="23256"/>
                      <a:pt x="17748" y="23253"/>
                      <a:pt x="17759" y="23248"/>
                    </a:cubicBezTo>
                    <a:cubicBezTo>
                      <a:pt x="17710" y="23238"/>
                      <a:pt x="17700" y="23208"/>
                      <a:pt x="17769" y="23119"/>
                    </a:cubicBezTo>
                    <a:cubicBezTo>
                      <a:pt x="17779" y="23119"/>
                      <a:pt x="17779" y="23119"/>
                      <a:pt x="17779" y="23109"/>
                    </a:cubicBezTo>
                    <a:cubicBezTo>
                      <a:pt x="17779" y="23109"/>
                      <a:pt x="17779" y="23109"/>
                      <a:pt x="17789" y="23099"/>
                    </a:cubicBezTo>
                    <a:cubicBezTo>
                      <a:pt x="17849" y="23028"/>
                      <a:pt x="17900" y="23002"/>
                      <a:pt x="17945" y="23002"/>
                    </a:cubicBezTo>
                    <a:cubicBezTo>
                      <a:pt x="18057" y="23002"/>
                      <a:pt x="18136" y="23158"/>
                      <a:pt x="18235" y="23158"/>
                    </a:cubicBezTo>
                    <a:cubicBezTo>
                      <a:pt x="18374" y="23158"/>
                      <a:pt x="18503" y="22792"/>
                      <a:pt x="18344" y="22682"/>
                    </a:cubicBezTo>
                    <a:cubicBezTo>
                      <a:pt x="18220" y="22599"/>
                      <a:pt x="18276" y="22502"/>
                      <a:pt x="18356" y="22502"/>
                    </a:cubicBezTo>
                    <a:cubicBezTo>
                      <a:pt x="18371" y="22502"/>
                      <a:pt x="18388" y="22506"/>
                      <a:pt x="18404" y="22514"/>
                    </a:cubicBezTo>
                    <a:cubicBezTo>
                      <a:pt x="18432" y="22525"/>
                      <a:pt x="18472" y="22533"/>
                      <a:pt x="18512" y="22533"/>
                    </a:cubicBezTo>
                    <a:cubicBezTo>
                      <a:pt x="18612" y="22533"/>
                      <a:pt x="18715" y="22487"/>
                      <a:pt x="18652" y="22345"/>
                    </a:cubicBezTo>
                    <a:cubicBezTo>
                      <a:pt x="18552" y="22097"/>
                      <a:pt x="18820" y="22028"/>
                      <a:pt x="18850" y="21969"/>
                    </a:cubicBezTo>
                    <a:cubicBezTo>
                      <a:pt x="18879" y="21920"/>
                      <a:pt x="18777" y="21760"/>
                      <a:pt x="18662" y="21760"/>
                    </a:cubicBezTo>
                    <a:cubicBezTo>
                      <a:pt x="18658" y="21760"/>
                      <a:pt x="18655" y="21760"/>
                      <a:pt x="18652" y="21760"/>
                    </a:cubicBezTo>
                    <a:cubicBezTo>
                      <a:pt x="18648" y="21761"/>
                      <a:pt x="18645" y="21761"/>
                      <a:pt x="18642" y="21761"/>
                    </a:cubicBezTo>
                    <a:cubicBezTo>
                      <a:pt x="18545" y="21761"/>
                      <a:pt x="18448" y="21638"/>
                      <a:pt x="18578" y="21638"/>
                    </a:cubicBezTo>
                    <a:cubicBezTo>
                      <a:pt x="18590" y="21638"/>
                      <a:pt x="18605" y="21639"/>
                      <a:pt x="18622" y="21641"/>
                    </a:cubicBezTo>
                    <a:cubicBezTo>
                      <a:pt x="18728" y="21664"/>
                      <a:pt x="18793" y="21718"/>
                      <a:pt x="18834" y="21718"/>
                    </a:cubicBezTo>
                    <a:cubicBezTo>
                      <a:pt x="18865" y="21718"/>
                      <a:pt x="18881" y="21686"/>
                      <a:pt x="18890" y="21582"/>
                    </a:cubicBezTo>
                    <a:cubicBezTo>
                      <a:pt x="18909" y="21344"/>
                      <a:pt x="18860" y="21344"/>
                      <a:pt x="18929" y="21185"/>
                    </a:cubicBezTo>
                    <a:cubicBezTo>
                      <a:pt x="18949" y="21136"/>
                      <a:pt x="18989" y="20967"/>
                      <a:pt x="19018" y="20808"/>
                    </a:cubicBezTo>
                    <a:lnTo>
                      <a:pt x="19018" y="20808"/>
                    </a:lnTo>
                    <a:cubicBezTo>
                      <a:pt x="18914" y="20920"/>
                      <a:pt x="18825" y="20968"/>
                      <a:pt x="18740" y="20968"/>
                    </a:cubicBezTo>
                    <a:cubicBezTo>
                      <a:pt x="18590" y="20968"/>
                      <a:pt x="18451" y="20822"/>
                      <a:pt x="18255" y="20620"/>
                    </a:cubicBezTo>
                    <a:cubicBezTo>
                      <a:pt x="18265" y="20570"/>
                      <a:pt x="18255" y="20511"/>
                      <a:pt x="18215" y="20491"/>
                    </a:cubicBezTo>
                    <a:cubicBezTo>
                      <a:pt x="18141" y="20441"/>
                      <a:pt x="18177" y="20385"/>
                      <a:pt x="18225" y="20385"/>
                    </a:cubicBezTo>
                    <a:cubicBezTo>
                      <a:pt x="18235" y="20385"/>
                      <a:pt x="18245" y="20387"/>
                      <a:pt x="18255" y="20392"/>
                    </a:cubicBezTo>
                    <a:cubicBezTo>
                      <a:pt x="18273" y="20398"/>
                      <a:pt x="18298" y="20402"/>
                      <a:pt x="18322" y="20402"/>
                    </a:cubicBezTo>
                    <a:cubicBezTo>
                      <a:pt x="18381" y="20402"/>
                      <a:pt x="18438" y="20379"/>
                      <a:pt x="18404" y="20303"/>
                    </a:cubicBezTo>
                    <a:cubicBezTo>
                      <a:pt x="18334" y="20154"/>
                      <a:pt x="18503" y="20114"/>
                      <a:pt x="18523" y="20085"/>
                    </a:cubicBezTo>
                    <a:cubicBezTo>
                      <a:pt x="18532" y="20056"/>
                      <a:pt x="18479" y="19965"/>
                      <a:pt x="18413" y="19965"/>
                    </a:cubicBezTo>
                    <a:cubicBezTo>
                      <a:pt x="18410" y="19965"/>
                      <a:pt x="18407" y="19965"/>
                      <a:pt x="18404" y="19966"/>
                    </a:cubicBezTo>
                    <a:cubicBezTo>
                      <a:pt x="18341" y="19966"/>
                      <a:pt x="18279" y="19893"/>
                      <a:pt x="18354" y="19893"/>
                    </a:cubicBezTo>
                    <a:cubicBezTo>
                      <a:pt x="18362" y="19893"/>
                      <a:pt x="18372" y="19894"/>
                      <a:pt x="18384" y="19896"/>
                    </a:cubicBezTo>
                    <a:cubicBezTo>
                      <a:pt x="18445" y="19907"/>
                      <a:pt x="18484" y="19937"/>
                      <a:pt x="18508" y="19937"/>
                    </a:cubicBezTo>
                    <a:cubicBezTo>
                      <a:pt x="18528" y="19937"/>
                      <a:pt x="18538" y="19918"/>
                      <a:pt x="18542" y="19857"/>
                    </a:cubicBezTo>
                    <a:cubicBezTo>
                      <a:pt x="18552" y="19748"/>
                      <a:pt x="18533" y="19728"/>
                      <a:pt x="18552" y="19678"/>
                    </a:cubicBezTo>
                    <a:cubicBezTo>
                      <a:pt x="18559" y="19753"/>
                      <a:pt x="18608" y="19791"/>
                      <a:pt x="18683" y="19791"/>
                    </a:cubicBezTo>
                    <a:cubicBezTo>
                      <a:pt x="18717" y="19791"/>
                      <a:pt x="18757" y="19783"/>
                      <a:pt x="18800" y="19767"/>
                    </a:cubicBezTo>
                    <a:cubicBezTo>
                      <a:pt x="18800" y="19797"/>
                      <a:pt x="18800" y="19827"/>
                      <a:pt x="18800" y="19857"/>
                    </a:cubicBezTo>
                    <a:cubicBezTo>
                      <a:pt x="18803" y="19890"/>
                      <a:pt x="18808" y="19903"/>
                      <a:pt x="18817" y="19903"/>
                    </a:cubicBezTo>
                    <a:cubicBezTo>
                      <a:pt x="18846" y="19903"/>
                      <a:pt x="18908" y="19773"/>
                      <a:pt x="18999" y="19757"/>
                    </a:cubicBezTo>
                    <a:cubicBezTo>
                      <a:pt x="19027" y="19753"/>
                      <a:pt x="19043" y="19750"/>
                      <a:pt x="19049" y="19750"/>
                    </a:cubicBezTo>
                    <a:cubicBezTo>
                      <a:pt x="19068" y="19750"/>
                      <a:pt x="18996" y="19774"/>
                      <a:pt x="18959" y="19827"/>
                    </a:cubicBezTo>
                    <a:cubicBezTo>
                      <a:pt x="18890" y="19926"/>
                      <a:pt x="18840" y="20134"/>
                      <a:pt x="18850" y="20164"/>
                    </a:cubicBezTo>
                    <a:cubicBezTo>
                      <a:pt x="18855" y="20171"/>
                      <a:pt x="18860" y="20173"/>
                      <a:pt x="18865" y="20173"/>
                    </a:cubicBezTo>
                    <a:cubicBezTo>
                      <a:pt x="18870" y="20173"/>
                      <a:pt x="18875" y="20171"/>
                      <a:pt x="18880" y="20171"/>
                    </a:cubicBezTo>
                    <a:cubicBezTo>
                      <a:pt x="18890" y="20171"/>
                      <a:pt x="18899" y="20179"/>
                      <a:pt x="18909" y="20223"/>
                    </a:cubicBezTo>
                    <a:cubicBezTo>
                      <a:pt x="18918" y="20291"/>
                      <a:pt x="19020" y="20337"/>
                      <a:pt x="19092" y="20337"/>
                    </a:cubicBezTo>
                    <a:cubicBezTo>
                      <a:pt x="19105" y="20337"/>
                      <a:pt x="19117" y="20335"/>
                      <a:pt x="19127" y="20333"/>
                    </a:cubicBezTo>
                    <a:lnTo>
                      <a:pt x="19127" y="20243"/>
                    </a:lnTo>
                    <a:cubicBezTo>
                      <a:pt x="19127" y="20096"/>
                      <a:pt x="19130" y="20038"/>
                      <a:pt x="19135" y="20038"/>
                    </a:cubicBezTo>
                    <a:cubicBezTo>
                      <a:pt x="19147" y="20038"/>
                      <a:pt x="19169" y="20330"/>
                      <a:pt x="19197" y="20570"/>
                    </a:cubicBezTo>
                    <a:cubicBezTo>
                      <a:pt x="19207" y="20699"/>
                      <a:pt x="19227" y="20818"/>
                      <a:pt x="19246" y="20858"/>
                    </a:cubicBezTo>
                    <a:cubicBezTo>
                      <a:pt x="19316" y="21017"/>
                      <a:pt x="19296" y="21334"/>
                      <a:pt x="19316" y="21572"/>
                    </a:cubicBezTo>
                    <a:cubicBezTo>
                      <a:pt x="19321" y="21632"/>
                      <a:pt x="19331" y="21654"/>
                      <a:pt x="19347" y="21654"/>
                    </a:cubicBezTo>
                    <a:cubicBezTo>
                      <a:pt x="19397" y="21654"/>
                      <a:pt x="19500" y="21426"/>
                      <a:pt x="19643" y="21403"/>
                    </a:cubicBezTo>
                    <a:cubicBezTo>
                      <a:pt x="19695" y="21396"/>
                      <a:pt x="19721" y="21391"/>
                      <a:pt x="19731" y="21391"/>
                    </a:cubicBezTo>
                    <a:cubicBezTo>
                      <a:pt x="19759" y="21391"/>
                      <a:pt x="19650" y="21427"/>
                      <a:pt x="19584" y="21522"/>
                    </a:cubicBezTo>
                    <a:cubicBezTo>
                      <a:pt x="19475" y="21701"/>
                      <a:pt x="19385" y="22058"/>
                      <a:pt x="19405" y="22107"/>
                    </a:cubicBezTo>
                    <a:cubicBezTo>
                      <a:pt x="19414" y="22122"/>
                      <a:pt x="19424" y="22125"/>
                      <a:pt x="19434" y="22125"/>
                    </a:cubicBezTo>
                    <a:cubicBezTo>
                      <a:pt x="19438" y="22125"/>
                      <a:pt x="19443" y="22124"/>
                      <a:pt x="19447" y="22124"/>
                    </a:cubicBezTo>
                    <a:cubicBezTo>
                      <a:pt x="19465" y="22124"/>
                      <a:pt x="19483" y="22132"/>
                      <a:pt x="19494" y="22216"/>
                    </a:cubicBezTo>
                    <a:cubicBezTo>
                      <a:pt x="19518" y="22337"/>
                      <a:pt x="19693" y="22419"/>
                      <a:pt x="19811" y="22419"/>
                    </a:cubicBezTo>
                    <a:cubicBezTo>
                      <a:pt x="19838" y="22419"/>
                      <a:pt x="19862" y="22414"/>
                      <a:pt x="19881" y="22405"/>
                    </a:cubicBezTo>
                    <a:cubicBezTo>
                      <a:pt x="19885" y="22403"/>
                      <a:pt x="19889" y="22402"/>
                      <a:pt x="19892" y="22402"/>
                    </a:cubicBezTo>
                    <a:cubicBezTo>
                      <a:pt x="19967" y="22402"/>
                      <a:pt x="19815" y="22816"/>
                      <a:pt x="19673" y="22920"/>
                    </a:cubicBezTo>
                    <a:cubicBezTo>
                      <a:pt x="19576" y="22985"/>
                      <a:pt x="19635" y="23125"/>
                      <a:pt x="19766" y="23125"/>
                    </a:cubicBezTo>
                    <a:cubicBezTo>
                      <a:pt x="19837" y="23125"/>
                      <a:pt x="19929" y="23084"/>
                      <a:pt x="20030" y="22970"/>
                    </a:cubicBezTo>
                    <a:cubicBezTo>
                      <a:pt x="20056" y="22939"/>
                      <a:pt x="20079" y="22926"/>
                      <a:pt x="20102" y="22926"/>
                    </a:cubicBezTo>
                    <a:cubicBezTo>
                      <a:pt x="20175" y="22926"/>
                      <a:pt x="20248" y="23068"/>
                      <a:pt x="20407" y="23258"/>
                    </a:cubicBezTo>
                    <a:cubicBezTo>
                      <a:pt x="20625" y="23505"/>
                      <a:pt x="20169" y="23367"/>
                      <a:pt x="20040" y="23555"/>
                    </a:cubicBezTo>
                    <a:cubicBezTo>
                      <a:pt x="20000" y="23617"/>
                      <a:pt x="19987" y="23638"/>
                      <a:pt x="19978" y="23638"/>
                    </a:cubicBezTo>
                    <a:cubicBezTo>
                      <a:pt x="19960" y="23638"/>
                      <a:pt x="19961" y="23552"/>
                      <a:pt x="19802" y="23545"/>
                    </a:cubicBezTo>
                    <a:cubicBezTo>
                      <a:pt x="19798" y="23545"/>
                      <a:pt x="19795" y="23545"/>
                      <a:pt x="19791" y="23545"/>
                    </a:cubicBezTo>
                    <a:cubicBezTo>
                      <a:pt x="19560" y="23545"/>
                      <a:pt x="19752" y="23879"/>
                      <a:pt x="19713" y="24309"/>
                    </a:cubicBezTo>
                    <a:cubicBezTo>
                      <a:pt x="19695" y="24497"/>
                      <a:pt x="19752" y="24564"/>
                      <a:pt x="19819" y="24564"/>
                    </a:cubicBezTo>
                    <a:cubicBezTo>
                      <a:pt x="19907" y="24564"/>
                      <a:pt x="20013" y="24449"/>
                      <a:pt x="19990" y="24348"/>
                    </a:cubicBezTo>
                    <a:cubicBezTo>
                      <a:pt x="19941" y="24170"/>
                      <a:pt x="19851" y="24209"/>
                      <a:pt x="20198" y="24051"/>
                    </a:cubicBezTo>
                    <a:cubicBezTo>
                      <a:pt x="20295" y="24003"/>
                      <a:pt x="20336" y="23982"/>
                      <a:pt x="20344" y="23982"/>
                    </a:cubicBezTo>
                    <a:cubicBezTo>
                      <a:pt x="20365" y="23982"/>
                      <a:pt x="20181" y="24110"/>
                      <a:pt x="20139" y="24259"/>
                    </a:cubicBezTo>
                    <a:cubicBezTo>
                      <a:pt x="20101" y="24419"/>
                      <a:pt x="20208" y="24590"/>
                      <a:pt x="20314" y="24590"/>
                    </a:cubicBezTo>
                    <a:cubicBezTo>
                      <a:pt x="20347" y="24590"/>
                      <a:pt x="20379" y="24574"/>
                      <a:pt x="20407" y="24537"/>
                    </a:cubicBezTo>
                    <a:cubicBezTo>
                      <a:pt x="20453" y="24486"/>
                      <a:pt x="20494" y="24462"/>
                      <a:pt x="20530" y="24462"/>
                    </a:cubicBezTo>
                    <a:cubicBezTo>
                      <a:pt x="20579" y="24462"/>
                      <a:pt x="20620" y="24506"/>
                      <a:pt x="20654" y="24586"/>
                    </a:cubicBezTo>
                    <a:lnTo>
                      <a:pt x="20654" y="19430"/>
                    </a:lnTo>
                    <a:lnTo>
                      <a:pt x="20654" y="19192"/>
                    </a:lnTo>
                    <a:cubicBezTo>
                      <a:pt x="20645" y="19182"/>
                      <a:pt x="20635" y="19182"/>
                      <a:pt x="20625" y="19182"/>
                    </a:cubicBezTo>
                    <a:lnTo>
                      <a:pt x="20654" y="19182"/>
                    </a:lnTo>
                    <a:lnTo>
                      <a:pt x="20654" y="18895"/>
                    </a:lnTo>
                    <a:lnTo>
                      <a:pt x="20654" y="14324"/>
                    </a:lnTo>
                    <a:lnTo>
                      <a:pt x="20654" y="14135"/>
                    </a:lnTo>
                    <a:cubicBezTo>
                      <a:pt x="20605" y="14106"/>
                      <a:pt x="20476" y="14056"/>
                      <a:pt x="20575" y="14007"/>
                    </a:cubicBezTo>
                    <a:cubicBezTo>
                      <a:pt x="20605" y="13987"/>
                      <a:pt x="20635" y="13967"/>
                      <a:pt x="20654" y="13957"/>
                    </a:cubicBezTo>
                    <a:lnTo>
                      <a:pt x="20654" y="13828"/>
                    </a:lnTo>
                    <a:cubicBezTo>
                      <a:pt x="20646" y="13834"/>
                      <a:pt x="20636" y="13837"/>
                      <a:pt x="20626" y="13837"/>
                    </a:cubicBezTo>
                    <a:cubicBezTo>
                      <a:pt x="20602" y="13837"/>
                      <a:pt x="20578" y="13816"/>
                      <a:pt x="20585" y="13759"/>
                    </a:cubicBezTo>
                    <a:cubicBezTo>
                      <a:pt x="20605" y="13610"/>
                      <a:pt x="20526" y="13511"/>
                      <a:pt x="20625" y="13511"/>
                    </a:cubicBezTo>
                    <a:cubicBezTo>
                      <a:pt x="20635" y="13511"/>
                      <a:pt x="20645" y="13521"/>
                      <a:pt x="20654" y="13521"/>
                    </a:cubicBezTo>
                    <a:lnTo>
                      <a:pt x="20654" y="13362"/>
                    </a:lnTo>
                    <a:cubicBezTo>
                      <a:pt x="20636" y="13371"/>
                      <a:pt x="20619" y="13375"/>
                      <a:pt x="20604" y="13375"/>
                    </a:cubicBezTo>
                    <a:cubicBezTo>
                      <a:pt x="20557" y="13375"/>
                      <a:pt x="20537" y="13335"/>
                      <a:pt x="20575" y="13312"/>
                    </a:cubicBezTo>
                    <a:cubicBezTo>
                      <a:pt x="20605" y="13293"/>
                      <a:pt x="20645" y="13233"/>
                      <a:pt x="20654" y="13193"/>
                    </a:cubicBezTo>
                    <a:lnTo>
                      <a:pt x="20654" y="13164"/>
                    </a:lnTo>
                    <a:lnTo>
                      <a:pt x="20654" y="12400"/>
                    </a:lnTo>
                    <a:cubicBezTo>
                      <a:pt x="20535" y="12321"/>
                      <a:pt x="20446" y="12202"/>
                      <a:pt x="20496" y="12083"/>
                    </a:cubicBezTo>
                    <a:cubicBezTo>
                      <a:pt x="20615" y="11746"/>
                      <a:pt x="20357" y="11587"/>
                      <a:pt x="19465" y="11280"/>
                    </a:cubicBezTo>
                    <a:cubicBezTo>
                      <a:pt x="19425" y="11260"/>
                      <a:pt x="19395" y="11250"/>
                      <a:pt x="19365" y="11250"/>
                    </a:cubicBezTo>
                    <a:cubicBezTo>
                      <a:pt x="19494" y="11230"/>
                      <a:pt x="19603" y="11121"/>
                      <a:pt x="19653" y="11012"/>
                    </a:cubicBezTo>
                    <a:cubicBezTo>
                      <a:pt x="19653" y="11002"/>
                      <a:pt x="19653" y="11002"/>
                      <a:pt x="19653" y="11002"/>
                    </a:cubicBezTo>
                    <a:cubicBezTo>
                      <a:pt x="19643" y="11012"/>
                      <a:pt x="19633" y="11022"/>
                      <a:pt x="19633" y="11022"/>
                    </a:cubicBezTo>
                    <a:lnTo>
                      <a:pt x="19375" y="11032"/>
                    </a:lnTo>
                    <a:cubicBezTo>
                      <a:pt x="19375" y="11101"/>
                      <a:pt x="19306" y="11191"/>
                      <a:pt x="19316" y="11230"/>
                    </a:cubicBezTo>
                    <a:cubicBezTo>
                      <a:pt x="19306" y="11220"/>
                      <a:pt x="19296" y="11220"/>
                      <a:pt x="19276" y="11220"/>
                    </a:cubicBezTo>
                    <a:cubicBezTo>
                      <a:pt x="19306" y="11210"/>
                      <a:pt x="19326" y="11201"/>
                      <a:pt x="19306" y="11131"/>
                    </a:cubicBezTo>
                    <a:cubicBezTo>
                      <a:pt x="19296" y="11101"/>
                      <a:pt x="19286" y="11072"/>
                      <a:pt x="19266" y="11042"/>
                    </a:cubicBezTo>
                    <a:cubicBezTo>
                      <a:pt x="19230" y="10954"/>
                      <a:pt x="19182" y="10887"/>
                      <a:pt x="19123" y="10887"/>
                    </a:cubicBezTo>
                    <a:cubicBezTo>
                      <a:pt x="19103" y="10887"/>
                      <a:pt x="19081" y="10895"/>
                      <a:pt x="19058" y="10913"/>
                    </a:cubicBezTo>
                    <a:cubicBezTo>
                      <a:pt x="18999" y="10963"/>
                      <a:pt x="18959" y="10982"/>
                      <a:pt x="18939" y="10992"/>
                    </a:cubicBezTo>
                    <a:lnTo>
                      <a:pt x="18919" y="10992"/>
                    </a:lnTo>
                    <a:cubicBezTo>
                      <a:pt x="18909" y="10982"/>
                      <a:pt x="18899" y="10953"/>
                      <a:pt x="18919" y="10893"/>
                    </a:cubicBezTo>
                    <a:cubicBezTo>
                      <a:pt x="18949" y="10834"/>
                      <a:pt x="19038" y="10754"/>
                      <a:pt x="19098" y="10695"/>
                    </a:cubicBezTo>
                    <a:cubicBezTo>
                      <a:pt x="19108" y="10705"/>
                      <a:pt x="19118" y="10725"/>
                      <a:pt x="19127" y="10744"/>
                    </a:cubicBezTo>
                    <a:cubicBezTo>
                      <a:pt x="19155" y="10779"/>
                      <a:pt x="19187" y="10836"/>
                      <a:pt x="19204" y="10836"/>
                    </a:cubicBezTo>
                    <a:cubicBezTo>
                      <a:pt x="19212" y="10836"/>
                      <a:pt x="19217" y="10825"/>
                      <a:pt x="19217" y="10794"/>
                    </a:cubicBezTo>
                    <a:cubicBezTo>
                      <a:pt x="19217" y="10705"/>
                      <a:pt x="19118" y="10695"/>
                      <a:pt x="19177" y="10655"/>
                    </a:cubicBezTo>
                    <a:cubicBezTo>
                      <a:pt x="19195" y="10643"/>
                      <a:pt x="19213" y="10640"/>
                      <a:pt x="19230" y="10640"/>
                    </a:cubicBezTo>
                    <a:cubicBezTo>
                      <a:pt x="19248" y="10640"/>
                      <a:pt x="19265" y="10644"/>
                      <a:pt x="19277" y="10644"/>
                    </a:cubicBezTo>
                    <a:cubicBezTo>
                      <a:pt x="19292" y="10644"/>
                      <a:pt x="19300" y="10639"/>
                      <a:pt x="19296" y="10615"/>
                    </a:cubicBezTo>
                    <a:cubicBezTo>
                      <a:pt x="19286" y="10546"/>
                      <a:pt x="19316" y="10526"/>
                      <a:pt x="19237" y="10526"/>
                    </a:cubicBezTo>
                    <a:cubicBezTo>
                      <a:pt x="19186" y="10526"/>
                      <a:pt x="19140" y="10550"/>
                      <a:pt x="19116" y="10550"/>
                    </a:cubicBezTo>
                    <a:cubicBezTo>
                      <a:pt x="19101" y="10550"/>
                      <a:pt x="19094" y="10542"/>
                      <a:pt x="19098" y="10516"/>
                    </a:cubicBezTo>
                    <a:cubicBezTo>
                      <a:pt x="19118" y="10457"/>
                      <a:pt x="19157" y="10437"/>
                      <a:pt x="19177" y="10427"/>
                    </a:cubicBezTo>
                    <a:cubicBezTo>
                      <a:pt x="19197" y="10427"/>
                      <a:pt x="19167" y="10378"/>
                      <a:pt x="19167" y="10378"/>
                    </a:cubicBezTo>
                    <a:cubicBezTo>
                      <a:pt x="19167" y="10378"/>
                      <a:pt x="18989" y="10358"/>
                      <a:pt x="18959" y="10308"/>
                    </a:cubicBezTo>
                    <a:cubicBezTo>
                      <a:pt x="18959" y="10298"/>
                      <a:pt x="18959" y="10298"/>
                      <a:pt x="18959" y="10288"/>
                    </a:cubicBezTo>
                    <a:cubicBezTo>
                      <a:pt x="18959" y="10288"/>
                      <a:pt x="18963" y="10293"/>
                      <a:pt x="18966" y="10293"/>
                    </a:cubicBezTo>
                    <a:cubicBezTo>
                      <a:pt x="18968" y="10293"/>
                      <a:pt x="18969" y="10292"/>
                      <a:pt x="18969" y="10288"/>
                    </a:cubicBezTo>
                    <a:cubicBezTo>
                      <a:pt x="18969" y="10249"/>
                      <a:pt x="18999" y="10219"/>
                      <a:pt x="19018" y="10219"/>
                    </a:cubicBezTo>
                    <a:cubicBezTo>
                      <a:pt x="19028" y="10219"/>
                      <a:pt x="19028" y="10229"/>
                      <a:pt x="19038" y="10249"/>
                    </a:cubicBezTo>
                    <a:cubicBezTo>
                      <a:pt x="19058" y="10308"/>
                      <a:pt x="19118" y="10368"/>
                      <a:pt x="19197" y="10368"/>
                    </a:cubicBezTo>
                    <a:cubicBezTo>
                      <a:pt x="19266" y="10368"/>
                      <a:pt x="19157" y="10278"/>
                      <a:pt x="19197" y="10239"/>
                    </a:cubicBezTo>
                    <a:cubicBezTo>
                      <a:pt x="19208" y="10220"/>
                      <a:pt x="19230" y="10217"/>
                      <a:pt x="19252" y="10217"/>
                    </a:cubicBezTo>
                    <a:cubicBezTo>
                      <a:pt x="19265" y="10217"/>
                      <a:pt x="19278" y="10218"/>
                      <a:pt x="19289" y="10218"/>
                    </a:cubicBezTo>
                    <a:cubicBezTo>
                      <a:pt x="19310" y="10218"/>
                      <a:pt x="19324" y="10214"/>
                      <a:pt x="19316" y="10189"/>
                    </a:cubicBezTo>
                    <a:cubicBezTo>
                      <a:pt x="19296" y="10130"/>
                      <a:pt x="19365" y="10090"/>
                      <a:pt x="19415" y="10090"/>
                    </a:cubicBezTo>
                    <a:cubicBezTo>
                      <a:pt x="19475" y="10090"/>
                      <a:pt x="19385" y="10050"/>
                      <a:pt x="19316" y="10030"/>
                    </a:cubicBezTo>
                    <a:cubicBezTo>
                      <a:pt x="19302" y="10029"/>
                      <a:pt x="19290" y="10028"/>
                      <a:pt x="19279" y="10028"/>
                    </a:cubicBezTo>
                    <a:cubicBezTo>
                      <a:pt x="19237" y="10028"/>
                      <a:pt x="19215" y="10040"/>
                      <a:pt x="19167" y="10040"/>
                    </a:cubicBezTo>
                    <a:cubicBezTo>
                      <a:pt x="19130" y="10046"/>
                      <a:pt x="19102" y="10057"/>
                      <a:pt x="19083" y="10057"/>
                    </a:cubicBezTo>
                    <a:cubicBezTo>
                      <a:pt x="19067" y="10057"/>
                      <a:pt x="19058" y="10048"/>
                      <a:pt x="19058" y="10021"/>
                    </a:cubicBezTo>
                    <a:cubicBezTo>
                      <a:pt x="19058" y="9981"/>
                      <a:pt x="19038" y="9931"/>
                      <a:pt x="19009" y="9921"/>
                    </a:cubicBezTo>
                    <a:cubicBezTo>
                      <a:pt x="18999" y="9902"/>
                      <a:pt x="18979" y="9892"/>
                      <a:pt x="18969" y="9852"/>
                    </a:cubicBezTo>
                    <a:cubicBezTo>
                      <a:pt x="18959" y="9822"/>
                      <a:pt x="18959" y="9802"/>
                      <a:pt x="18949" y="9773"/>
                    </a:cubicBezTo>
                    <a:lnTo>
                      <a:pt x="18949" y="9773"/>
                    </a:lnTo>
                    <a:cubicBezTo>
                      <a:pt x="18969" y="9783"/>
                      <a:pt x="18979" y="9783"/>
                      <a:pt x="18989" y="9793"/>
                    </a:cubicBezTo>
                    <a:cubicBezTo>
                      <a:pt x="18997" y="9818"/>
                      <a:pt x="19054" y="9857"/>
                      <a:pt x="19090" y="9857"/>
                    </a:cubicBezTo>
                    <a:cubicBezTo>
                      <a:pt x="19097" y="9857"/>
                      <a:pt x="19103" y="9855"/>
                      <a:pt x="19108" y="9852"/>
                    </a:cubicBezTo>
                    <a:cubicBezTo>
                      <a:pt x="19113" y="9847"/>
                      <a:pt x="19118" y="9845"/>
                      <a:pt x="19123" y="9845"/>
                    </a:cubicBezTo>
                    <a:cubicBezTo>
                      <a:pt x="19127" y="9845"/>
                      <a:pt x="19132" y="9847"/>
                      <a:pt x="19137" y="9852"/>
                    </a:cubicBezTo>
                    <a:cubicBezTo>
                      <a:pt x="18880" y="10149"/>
                      <a:pt x="19633" y="9872"/>
                      <a:pt x="19911" y="10199"/>
                    </a:cubicBezTo>
                    <a:cubicBezTo>
                      <a:pt x="19970" y="10268"/>
                      <a:pt x="20010" y="10328"/>
                      <a:pt x="20050" y="10387"/>
                    </a:cubicBezTo>
                    <a:cubicBezTo>
                      <a:pt x="20050" y="10407"/>
                      <a:pt x="20060" y="10417"/>
                      <a:pt x="20069" y="10437"/>
                    </a:cubicBezTo>
                    <a:cubicBezTo>
                      <a:pt x="20040" y="10437"/>
                      <a:pt x="20020" y="10447"/>
                      <a:pt x="19990" y="10447"/>
                    </a:cubicBezTo>
                    <a:cubicBezTo>
                      <a:pt x="20000" y="10477"/>
                      <a:pt x="19990" y="10536"/>
                      <a:pt x="19990" y="10596"/>
                    </a:cubicBezTo>
                    <a:cubicBezTo>
                      <a:pt x="19990" y="10633"/>
                      <a:pt x="20007" y="10644"/>
                      <a:pt x="20031" y="10644"/>
                    </a:cubicBezTo>
                    <a:cubicBezTo>
                      <a:pt x="20066" y="10644"/>
                      <a:pt x="20114" y="10621"/>
                      <a:pt x="20149" y="10615"/>
                    </a:cubicBezTo>
                    <a:cubicBezTo>
                      <a:pt x="20169" y="10615"/>
                      <a:pt x="20188" y="10606"/>
                      <a:pt x="20198" y="10606"/>
                    </a:cubicBezTo>
                    <a:cubicBezTo>
                      <a:pt x="20248" y="10625"/>
                      <a:pt x="20317" y="10645"/>
                      <a:pt x="20436" y="10645"/>
                    </a:cubicBezTo>
                    <a:cubicBezTo>
                      <a:pt x="20456" y="10685"/>
                      <a:pt x="20466" y="10725"/>
                      <a:pt x="20436" y="10725"/>
                    </a:cubicBezTo>
                    <a:cubicBezTo>
                      <a:pt x="20377" y="10734"/>
                      <a:pt x="20278" y="10774"/>
                      <a:pt x="20298" y="10873"/>
                    </a:cubicBezTo>
                    <a:cubicBezTo>
                      <a:pt x="20301" y="10889"/>
                      <a:pt x="20301" y="10895"/>
                      <a:pt x="20300" y="10895"/>
                    </a:cubicBezTo>
                    <a:cubicBezTo>
                      <a:pt x="20292" y="10895"/>
                      <a:pt x="20250" y="10800"/>
                      <a:pt x="20217" y="10800"/>
                    </a:cubicBezTo>
                    <a:cubicBezTo>
                      <a:pt x="20210" y="10800"/>
                      <a:pt x="20204" y="10804"/>
                      <a:pt x="20198" y="10814"/>
                    </a:cubicBezTo>
                    <a:cubicBezTo>
                      <a:pt x="20188" y="10834"/>
                      <a:pt x="20188" y="10863"/>
                      <a:pt x="20179" y="10903"/>
                    </a:cubicBezTo>
                    <a:cubicBezTo>
                      <a:pt x="20288" y="10953"/>
                      <a:pt x="20407" y="11032"/>
                      <a:pt x="20407" y="11032"/>
                    </a:cubicBezTo>
                    <a:lnTo>
                      <a:pt x="20654" y="11062"/>
                    </a:lnTo>
                    <a:lnTo>
                      <a:pt x="20654" y="10645"/>
                    </a:lnTo>
                    <a:lnTo>
                      <a:pt x="20654" y="9743"/>
                    </a:lnTo>
                    <a:lnTo>
                      <a:pt x="20654" y="8930"/>
                    </a:lnTo>
                    <a:lnTo>
                      <a:pt x="20654" y="8623"/>
                    </a:lnTo>
                    <a:lnTo>
                      <a:pt x="20654" y="8464"/>
                    </a:lnTo>
                    <a:lnTo>
                      <a:pt x="20654" y="8137"/>
                    </a:lnTo>
                    <a:lnTo>
                      <a:pt x="20654" y="7879"/>
                    </a:lnTo>
                    <a:lnTo>
                      <a:pt x="20654" y="7690"/>
                    </a:lnTo>
                    <a:lnTo>
                      <a:pt x="20654" y="6996"/>
                    </a:lnTo>
                    <a:lnTo>
                      <a:pt x="20654" y="6848"/>
                    </a:lnTo>
                    <a:lnTo>
                      <a:pt x="20654" y="5985"/>
                    </a:lnTo>
                    <a:cubicBezTo>
                      <a:pt x="20615" y="6015"/>
                      <a:pt x="20565" y="6035"/>
                      <a:pt x="20535" y="6054"/>
                    </a:cubicBezTo>
                    <a:cubicBezTo>
                      <a:pt x="20516" y="6066"/>
                      <a:pt x="20498" y="6069"/>
                      <a:pt x="20480" y="6069"/>
                    </a:cubicBezTo>
                    <a:cubicBezTo>
                      <a:pt x="20465" y="6069"/>
                      <a:pt x="20449" y="6067"/>
                      <a:pt x="20432" y="6067"/>
                    </a:cubicBezTo>
                    <a:cubicBezTo>
                      <a:pt x="20415" y="6067"/>
                      <a:pt x="20397" y="6068"/>
                      <a:pt x="20377" y="6074"/>
                    </a:cubicBezTo>
                    <a:cubicBezTo>
                      <a:pt x="20377" y="6064"/>
                      <a:pt x="20367" y="6054"/>
                      <a:pt x="20367" y="6045"/>
                    </a:cubicBezTo>
                    <a:cubicBezTo>
                      <a:pt x="20347" y="5975"/>
                      <a:pt x="20337" y="5916"/>
                      <a:pt x="20327" y="5866"/>
                    </a:cubicBezTo>
                    <a:cubicBezTo>
                      <a:pt x="20367" y="5846"/>
                      <a:pt x="20397" y="5826"/>
                      <a:pt x="20416" y="5816"/>
                    </a:cubicBezTo>
                    <a:cubicBezTo>
                      <a:pt x="20437" y="5803"/>
                      <a:pt x="20456" y="5796"/>
                      <a:pt x="20478" y="5796"/>
                    </a:cubicBezTo>
                    <a:cubicBezTo>
                      <a:pt x="20519" y="5796"/>
                      <a:pt x="20570" y="5820"/>
                      <a:pt x="20654" y="5866"/>
                    </a:cubicBezTo>
                    <a:lnTo>
                      <a:pt x="20654" y="5594"/>
                    </a:lnTo>
                    <a:lnTo>
                      <a:pt x="20654" y="5594"/>
                    </a:lnTo>
                    <a:cubicBezTo>
                      <a:pt x="20648" y="5643"/>
                      <a:pt x="20619" y="5661"/>
                      <a:pt x="20587" y="5661"/>
                    </a:cubicBezTo>
                    <a:cubicBezTo>
                      <a:pt x="20535" y="5661"/>
                      <a:pt x="20475" y="5613"/>
                      <a:pt x="20486" y="5569"/>
                    </a:cubicBezTo>
                    <a:cubicBezTo>
                      <a:pt x="20516" y="5499"/>
                      <a:pt x="20456" y="5460"/>
                      <a:pt x="20258" y="5400"/>
                    </a:cubicBezTo>
                    <a:cubicBezTo>
                      <a:pt x="20248" y="5390"/>
                      <a:pt x="20248" y="5390"/>
                      <a:pt x="20238" y="5390"/>
                    </a:cubicBezTo>
                    <a:cubicBezTo>
                      <a:pt x="20228" y="5360"/>
                      <a:pt x="20228" y="5341"/>
                      <a:pt x="20208" y="5321"/>
                    </a:cubicBezTo>
                    <a:cubicBezTo>
                      <a:pt x="20185" y="5282"/>
                      <a:pt x="20180" y="5184"/>
                      <a:pt x="20146" y="5184"/>
                    </a:cubicBezTo>
                    <a:cubicBezTo>
                      <a:pt x="20137" y="5184"/>
                      <a:pt x="20125" y="5192"/>
                      <a:pt x="20109" y="5212"/>
                    </a:cubicBezTo>
                    <a:cubicBezTo>
                      <a:pt x="20071" y="5263"/>
                      <a:pt x="20045" y="5306"/>
                      <a:pt x="20015" y="5306"/>
                    </a:cubicBezTo>
                    <a:cubicBezTo>
                      <a:pt x="19999" y="5306"/>
                      <a:pt x="19981" y="5293"/>
                      <a:pt x="19960" y="5261"/>
                    </a:cubicBezTo>
                    <a:cubicBezTo>
                      <a:pt x="19901" y="5162"/>
                      <a:pt x="19921" y="5073"/>
                      <a:pt x="19831" y="5053"/>
                    </a:cubicBezTo>
                    <a:cubicBezTo>
                      <a:pt x="19752" y="5023"/>
                      <a:pt x="19713" y="5013"/>
                      <a:pt x="19713" y="4974"/>
                    </a:cubicBezTo>
                    <a:cubicBezTo>
                      <a:pt x="19713" y="4931"/>
                      <a:pt x="19728" y="4827"/>
                      <a:pt x="19777" y="4827"/>
                    </a:cubicBezTo>
                    <a:cubicBezTo>
                      <a:pt x="19785" y="4827"/>
                      <a:pt x="19793" y="4830"/>
                      <a:pt x="19802" y="4835"/>
                    </a:cubicBezTo>
                    <a:cubicBezTo>
                      <a:pt x="19881" y="4875"/>
                      <a:pt x="19861" y="4884"/>
                      <a:pt x="19921" y="4984"/>
                    </a:cubicBezTo>
                    <a:cubicBezTo>
                      <a:pt x="19960" y="5045"/>
                      <a:pt x="20002" y="5075"/>
                      <a:pt x="20027" y="5075"/>
                    </a:cubicBezTo>
                    <a:cubicBezTo>
                      <a:pt x="20045" y="5075"/>
                      <a:pt x="20053" y="5058"/>
                      <a:pt x="20040" y="5023"/>
                    </a:cubicBezTo>
                    <a:cubicBezTo>
                      <a:pt x="20026" y="4961"/>
                      <a:pt x="20031" y="4884"/>
                      <a:pt x="20060" y="4884"/>
                    </a:cubicBezTo>
                    <a:cubicBezTo>
                      <a:pt x="20072" y="4884"/>
                      <a:pt x="20088" y="4898"/>
                      <a:pt x="20109" y="4934"/>
                    </a:cubicBezTo>
                    <a:cubicBezTo>
                      <a:pt x="20149" y="5003"/>
                      <a:pt x="20179" y="5033"/>
                      <a:pt x="20208" y="5063"/>
                    </a:cubicBezTo>
                    <a:cubicBezTo>
                      <a:pt x="20119" y="5142"/>
                      <a:pt x="20198" y="5112"/>
                      <a:pt x="20278" y="5132"/>
                    </a:cubicBezTo>
                    <a:cubicBezTo>
                      <a:pt x="20288" y="5132"/>
                      <a:pt x="20288" y="5132"/>
                      <a:pt x="20298" y="5142"/>
                    </a:cubicBezTo>
                    <a:cubicBezTo>
                      <a:pt x="20327" y="5172"/>
                      <a:pt x="20357" y="5182"/>
                      <a:pt x="20377" y="5192"/>
                    </a:cubicBezTo>
                    <a:cubicBezTo>
                      <a:pt x="20416" y="5241"/>
                      <a:pt x="20397" y="5261"/>
                      <a:pt x="20526" y="5261"/>
                    </a:cubicBezTo>
                    <a:cubicBezTo>
                      <a:pt x="20531" y="5261"/>
                      <a:pt x="20536" y="5261"/>
                      <a:pt x="20541" y="5261"/>
                    </a:cubicBezTo>
                    <a:cubicBezTo>
                      <a:pt x="20661" y="5261"/>
                      <a:pt x="20626" y="5377"/>
                      <a:pt x="20654" y="5549"/>
                    </a:cubicBezTo>
                    <a:lnTo>
                      <a:pt x="20654" y="4835"/>
                    </a:lnTo>
                    <a:cubicBezTo>
                      <a:pt x="20625" y="4835"/>
                      <a:pt x="20595" y="4825"/>
                      <a:pt x="20575" y="4825"/>
                    </a:cubicBezTo>
                    <a:cubicBezTo>
                      <a:pt x="20566" y="4822"/>
                      <a:pt x="20556" y="4820"/>
                      <a:pt x="20547" y="4820"/>
                    </a:cubicBezTo>
                    <a:cubicBezTo>
                      <a:pt x="20498" y="4820"/>
                      <a:pt x="20460" y="4861"/>
                      <a:pt x="20535" y="4894"/>
                    </a:cubicBezTo>
                    <a:cubicBezTo>
                      <a:pt x="20625" y="4934"/>
                      <a:pt x="20555" y="5083"/>
                      <a:pt x="20476" y="5083"/>
                    </a:cubicBezTo>
                    <a:cubicBezTo>
                      <a:pt x="20418" y="5083"/>
                      <a:pt x="20373" y="5026"/>
                      <a:pt x="20307" y="5026"/>
                    </a:cubicBezTo>
                    <a:cubicBezTo>
                      <a:pt x="20295" y="5026"/>
                      <a:pt x="20282" y="5028"/>
                      <a:pt x="20268" y="5033"/>
                    </a:cubicBezTo>
                    <a:cubicBezTo>
                      <a:pt x="20238" y="4994"/>
                      <a:pt x="20218" y="4974"/>
                      <a:pt x="20218" y="4954"/>
                    </a:cubicBezTo>
                    <a:cubicBezTo>
                      <a:pt x="20227" y="4929"/>
                      <a:pt x="20214" y="4834"/>
                      <a:pt x="20275" y="4834"/>
                    </a:cubicBezTo>
                    <a:cubicBezTo>
                      <a:pt x="20286" y="4834"/>
                      <a:pt x="20300" y="4837"/>
                      <a:pt x="20317" y="4845"/>
                    </a:cubicBezTo>
                    <a:cubicBezTo>
                      <a:pt x="20360" y="4866"/>
                      <a:pt x="20400" y="4878"/>
                      <a:pt x="20427" y="4878"/>
                    </a:cubicBezTo>
                    <a:cubicBezTo>
                      <a:pt x="20464" y="4878"/>
                      <a:pt x="20476" y="4856"/>
                      <a:pt x="20436" y="4805"/>
                    </a:cubicBezTo>
                    <a:cubicBezTo>
                      <a:pt x="20376" y="4728"/>
                      <a:pt x="20323" y="4672"/>
                      <a:pt x="20252" y="4672"/>
                    </a:cubicBezTo>
                    <a:cubicBezTo>
                      <a:pt x="20241" y="4672"/>
                      <a:pt x="20230" y="4674"/>
                      <a:pt x="20218" y="4676"/>
                    </a:cubicBezTo>
                    <a:cubicBezTo>
                      <a:pt x="20154" y="4690"/>
                      <a:pt x="20090" y="4725"/>
                      <a:pt x="20040" y="4725"/>
                    </a:cubicBezTo>
                    <a:cubicBezTo>
                      <a:pt x="20021" y="4725"/>
                      <a:pt x="20004" y="4720"/>
                      <a:pt x="19990" y="4706"/>
                    </a:cubicBezTo>
                    <a:cubicBezTo>
                      <a:pt x="19950" y="4666"/>
                      <a:pt x="19911" y="4627"/>
                      <a:pt x="19851" y="4617"/>
                    </a:cubicBezTo>
                    <a:cubicBezTo>
                      <a:pt x="19802" y="4607"/>
                      <a:pt x="19713" y="4577"/>
                      <a:pt x="19772" y="4518"/>
                    </a:cubicBezTo>
                    <a:cubicBezTo>
                      <a:pt x="19841" y="4468"/>
                      <a:pt x="19881" y="4329"/>
                      <a:pt x="19881" y="4329"/>
                    </a:cubicBezTo>
                    <a:cubicBezTo>
                      <a:pt x="19881" y="4329"/>
                      <a:pt x="19869" y="4191"/>
                      <a:pt x="19897" y="4191"/>
                    </a:cubicBezTo>
                    <a:cubicBezTo>
                      <a:pt x="19904" y="4191"/>
                      <a:pt x="19915" y="4202"/>
                      <a:pt x="19931" y="4230"/>
                    </a:cubicBezTo>
                    <a:cubicBezTo>
                      <a:pt x="19990" y="4341"/>
                      <a:pt x="20035" y="4415"/>
                      <a:pt x="20059" y="4415"/>
                    </a:cubicBezTo>
                    <a:cubicBezTo>
                      <a:pt x="20063" y="4415"/>
                      <a:pt x="20067" y="4413"/>
                      <a:pt x="20069" y="4409"/>
                    </a:cubicBezTo>
                    <a:cubicBezTo>
                      <a:pt x="20091" y="4386"/>
                      <a:pt x="20092" y="4337"/>
                      <a:pt x="20098" y="4337"/>
                    </a:cubicBezTo>
                    <a:cubicBezTo>
                      <a:pt x="20101" y="4337"/>
                      <a:pt x="20104" y="4343"/>
                      <a:pt x="20109" y="4359"/>
                    </a:cubicBezTo>
                    <a:cubicBezTo>
                      <a:pt x="20121" y="4384"/>
                      <a:pt x="20147" y="4398"/>
                      <a:pt x="20168" y="4398"/>
                    </a:cubicBezTo>
                    <a:cubicBezTo>
                      <a:pt x="20197" y="4398"/>
                      <a:pt x="20215" y="4369"/>
                      <a:pt x="20169" y="4299"/>
                    </a:cubicBezTo>
                    <a:cubicBezTo>
                      <a:pt x="20094" y="4208"/>
                      <a:pt x="20047" y="4131"/>
                      <a:pt x="20017" y="4131"/>
                    </a:cubicBezTo>
                    <a:cubicBezTo>
                      <a:pt x="20010" y="4131"/>
                      <a:pt x="20005" y="4134"/>
                      <a:pt x="20000" y="4141"/>
                    </a:cubicBezTo>
                    <a:cubicBezTo>
                      <a:pt x="19992" y="4149"/>
                      <a:pt x="19986" y="4152"/>
                      <a:pt x="19981" y="4152"/>
                    </a:cubicBezTo>
                    <a:cubicBezTo>
                      <a:pt x="19960" y="4152"/>
                      <a:pt x="19952" y="4097"/>
                      <a:pt x="19881" y="4042"/>
                    </a:cubicBezTo>
                    <a:cubicBezTo>
                      <a:pt x="19848" y="4008"/>
                      <a:pt x="19822" y="4001"/>
                      <a:pt x="19799" y="4001"/>
                    </a:cubicBezTo>
                    <a:cubicBezTo>
                      <a:pt x="19781" y="4001"/>
                      <a:pt x="19766" y="4005"/>
                      <a:pt x="19751" y="4005"/>
                    </a:cubicBezTo>
                    <a:cubicBezTo>
                      <a:pt x="19738" y="4005"/>
                      <a:pt x="19726" y="4003"/>
                      <a:pt x="19713" y="3992"/>
                    </a:cubicBezTo>
                    <a:cubicBezTo>
                      <a:pt x="19673" y="3942"/>
                      <a:pt x="19524" y="3893"/>
                      <a:pt x="19623" y="3823"/>
                    </a:cubicBezTo>
                    <a:cubicBezTo>
                      <a:pt x="19688" y="3778"/>
                      <a:pt x="19724" y="3754"/>
                      <a:pt x="19751" y="3754"/>
                    </a:cubicBezTo>
                    <a:cubicBezTo>
                      <a:pt x="19766" y="3754"/>
                      <a:pt x="19778" y="3760"/>
                      <a:pt x="19792" y="3774"/>
                    </a:cubicBezTo>
                    <a:cubicBezTo>
                      <a:pt x="19817" y="3799"/>
                      <a:pt x="19863" y="3833"/>
                      <a:pt x="19900" y="3833"/>
                    </a:cubicBezTo>
                    <a:cubicBezTo>
                      <a:pt x="19921" y="3833"/>
                      <a:pt x="19940" y="3822"/>
                      <a:pt x="19950" y="3794"/>
                    </a:cubicBezTo>
                    <a:cubicBezTo>
                      <a:pt x="19980" y="3705"/>
                      <a:pt x="20050" y="3774"/>
                      <a:pt x="20030" y="3685"/>
                    </a:cubicBezTo>
                    <a:cubicBezTo>
                      <a:pt x="20006" y="3614"/>
                      <a:pt x="19983" y="3538"/>
                      <a:pt x="19945" y="3538"/>
                    </a:cubicBezTo>
                    <a:cubicBezTo>
                      <a:pt x="19935" y="3538"/>
                      <a:pt x="19923" y="3543"/>
                      <a:pt x="19911" y="3556"/>
                    </a:cubicBezTo>
                    <a:cubicBezTo>
                      <a:pt x="19886" y="3586"/>
                      <a:pt x="19869" y="3603"/>
                      <a:pt x="19860" y="3603"/>
                    </a:cubicBezTo>
                    <a:cubicBezTo>
                      <a:pt x="19851" y="3603"/>
                      <a:pt x="19851" y="3586"/>
                      <a:pt x="19861" y="3546"/>
                    </a:cubicBezTo>
                    <a:cubicBezTo>
                      <a:pt x="19878" y="3480"/>
                      <a:pt x="19990" y="3373"/>
                      <a:pt x="19948" y="3373"/>
                    </a:cubicBezTo>
                    <a:cubicBezTo>
                      <a:pt x="19939" y="3373"/>
                      <a:pt x="19924" y="3377"/>
                      <a:pt x="19901" y="3387"/>
                    </a:cubicBezTo>
                    <a:cubicBezTo>
                      <a:pt x="19762" y="3447"/>
                      <a:pt x="19722" y="3486"/>
                      <a:pt x="19742" y="3546"/>
                    </a:cubicBezTo>
                    <a:cubicBezTo>
                      <a:pt x="19754" y="3585"/>
                      <a:pt x="19713" y="3628"/>
                      <a:pt x="19678" y="3628"/>
                    </a:cubicBezTo>
                    <a:cubicBezTo>
                      <a:pt x="19652" y="3628"/>
                      <a:pt x="19629" y="3604"/>
                      <a:pt x="19633" y="3536"/>
                    </a:cubicBezTo>
                    <a:cubicBezTo>
                      <a:pt x="19652" y="3374"/>
                      <a:pt x="19626" y="3268"/>
                      <a:pt x="19711" y="3268"/>
                    </a:cubicBezTo>
                    <a:cubicBezTo>
                      <a:pt x="19714" y="3268"/>
                      <a:pt x="19718" y="3268"/>
                      <a:pt x="19722" y="3268"/>
                    </a:cubicBezTo>
                    <a:cubicBezTo>
                      <a:pt x="19822" y="3268"/>
                      <a:pt x="19782" y="3248"/>
                      <a:pt x="19831" y="3169"/>
                    </a:cubicBezTo>
                    <a:cubicBezTo>
                      <a:pt x="19881" y="3100"/>
                      <a:pt x="20020" y="3179"/>
                      <a:pt x="19931" y="3080"/>
                    </a:cubicBezTo>
                    <a:cubicBezTo>
                      <a:pt x="19908" y="3054"/>
                      <a:pt x="19888" y="3045"/>
                      <a:pt x="19870" y="3045"/>
                    </a:cubicBezTo>
                    <a:cubicBezTo>
                      <a:pt x="19827" y="3045"/>
                      <a:pt x="19794" y="3100"/>
                      <a:pt x="19752" y="3100"/>
                    </a:cubicBezTo>
                    <a:cubicBezTo>
                      <a:pt x="19703" y="3100"/>
                      <a:pt x="19653" y="2971"/>
                      <a:pt x="19713" y="2931"/>
                    </a:cubicBezTo>
                    <a:cubicBezTo>
                      <a:pt x="19766" y="2896"/>
                      <a:pt x="19732" y="2860"/>
                      <a:pt x="19696" y="2860"/>
                    </a:cubicBezTo>
                    <a:cubicBezTo>
                      <a:pt x="19691" y="2860"/>
                      <a:pt x="19687" y="2861"/>
                      <a:pt x="19683" y="2862"/>
                    </a:cubicBezTo>
                    <a:cubicBezTo>
                      <a:pt x="19670" y="2868"/>
                      <a:pt x="19651" y="2873"/>
                      <a:pt x="19633" y="2873"/>
                    </a:cubicBezTo>
                    <a:cubicBezTo>
                      <a:pt x="19598" y="2873"/>
                      <a:pt x="19567" y="2855"/>
                      <a:pt x="19594" y="2802"/>
                    </a:cubicBezTo>
                    <a:cubicBezTo>
                      <a:pt x="19633" y="2713"/>
                      <a:pt x="19524" y="2683"/>
                      <a:pt x="19514" y="2663"/>
                    </a:cubicBezTo>
                    <a:cubicBezTo>
                      <a:pt x="19504" y="2644"/>
                      <a:pt x="19544" y="2584"/>
                      <a:pt x="19594" y="2584"/>
                    </a:cubicBezTo>
                    <a:cubicBezTo>
                      <a:pt x="19597" y="2585"/>
                      <a:pt x="19600" y="2585"/>
                      <a:pt x="19603" y="2585"/>
                    </a:cubicBezTo>
                    <a:cubicBezTo>
                      <a:pt x="19637" y="2585"/>
                      <a:pt x="19670" y="2543"/>
                      <a:pt x="19620" y="2543"/>
                    </a:cubicBezTo>
                    <a:cubicBezTo>
                      <a:pt x="19615" y="2543"/>
                      <a:pt x="19610" y="2544"/>
                      <a:pt x="19603" y="2544"/>
                    </a:cubicBezTo>
                    <a:cubicBezTo>
                      <a:pt x="19560" y="2550"/>
                      <a:pt x="19535" y="2567"/>
                      <a:pt x="19519" y="2567"/>
                    </a:cubicBezTo>
                    <a:cubicBezTo>
                      <a:pt x="19505" y="2567"/>
                      <a:pt x="19499" y="2555"/>
                      <a:pt x="19494" y="2515"/>
                    </a:cubicBezTo>
                    <a:cubicBezTo>
                      <a:pt x="19494" y="2425"/>
                      <a:pt x="19504" y="2435"/>
                      <a:pt x="19484" y="2376"/>
                    </a:cubicBezTo>
                    <a:cubicBezTo>
                      <a:pt x="19462" y="2331"/>
                      <a:pt x="19428" y="2108"/>
                      <a:pt x="19413" y="2108"/>
                    </a:cubicBezTo>
                    <a:cubicBezTo>
                      <a:pt x="19408" y="2108"/>
                      <a:pt x="19405" y="2130"/>
                      <a:pt x="19405" y="2187"/>
                    </a:cubicBezTo>
                    <a:lnTo>
                      <a:pt x="19405" y="2019"/>
                    </a:lnTo>
                    <a:cubicBezTo>
                      <a:pt x="19405" y="1963"/>
                      <a:pt x="19404" y="1941"/>
                      <a:pt x="19402" y="1941"/>
                    </a:cubicBezTo>
                    <a:cubicBezTo>
                      <a:pt x="19396" y="1941"/>
                      <a:pt x="19379" y="2201"/>
                      <a:pt x="19356" y="2247"/>
                    </a:cubicBezTo>
                    <a:cubicBezTo>
                      <a:pt x="19326" y="2306"/>
                      <a:pt x="19336" y="2425"/>
                      <a:pt x="19326" y="2515"/>
                    </a:cubicBezTo>
                    <a:cubicBezTo>
                      <a:pt x="19323" y="2536"/>
                      <a:pt x="19319" y="2544"/>
                      <a:pt x="19313" y="2544"/>
                    </a:cubicBezTo>
                    <a:cubicBezTo>
                      <a:pt x="19294" y="2544"/>
                      <a:pt x="19257" y="2463"/>
                      <a:pt x="19197" y="2455"/>
                    </a:cubicBezTo>
                    <a:cubicBezTo>
                      <a:pt x="19172" y="2452"/>
                      <a:pt x="19162" y="2450"/>
                      <a:pt x="19160" y="2450"/>
                    </a:cubicBezTo>
                    <a:cubicBezTo>
                      <a:pt x="19157" y="2450"/>
                      <a:pt x="19196" y="2461"/>
                      <a:pt x="19217" y="2495"/>
                    </a:cubicBezTo>
                    <a:cubicBezTo>
                      <a:pt x="19266" y="2564"/>
                      <a:pt x="19306" y="2693"/>
                      <a:pt x="19296" y="2713"/>
                    </a:cubicBezTo>
                    <a:cubicBezTo>
                      <a:pt x="19286" y="2733"/>
                      <a:pt x="19266" y="2703"/>
                      <a:pt x="19256" y="2753"/>
                    </a:cubicBezTo>
                    <a:cubicBezTo>
                      <a:pt x="19249" y="2800"/>
                      <a:pt x="19185" y="2828"/>
                      <a:pt x="19139" y="2828"/>
                    </a:cubicBezTo>
                    <a:cubicBezTo>
                      <a:pt x="19127" y="2828"/>
                      <a:pt x="19116" y="2826"/>
                      <a:pt x="19108" y="2822"/>
                    </a:cubicBezTo>
                    <a:cubicBezTo>
                      <a:pt x="19107" y="2822"/>
                      <a:pt x="19105" y="2822"/>
                      <a:pt x="19105" y="2822"/>
                    </a:cubicBezTo>
                    <a:cubicBezTo>
                      <a:pt x="19071" y="2822"/>
                      <a:pt x="19129" y="2982"/>
                      <a:pt x="19187" y="3020"/>
                    </a:cubicBezTo>
                    <a:cubicBezTo>
                      <a:pt x="19226" y="3046"/>
                      <a:pt x="19202" y="3097"/>
                      <a:pt x="19150" y="3097"/>
                    </a:cubicBezTo>
                    <a:cubicBezTo>
                      <a:pt x="19122" y="3097"/>
                      <a:pt x="19086" y="3082"/>
                      <a:pt x="19048" y="3040"/>
                    </a:cubicBezTo>
                    <a:cubicBezTo>
                      <a:pt x="19036" y="3028"/>
                      <a:pt x="19025" y="3022"/>
                      <a:pt x="19015" y="3022"/>
                    </a:cubicBezTo>
                    <a:cubicBezTo>
                      <a:pt x="18985" y="3022"/>
                      <a:pt x="18959" y="3072"/>
                      <a:pt x="18899" y="3139"/>
                    </a:cubicBezTo>
                    <a:cubicBezTo>
                      <a:pt x="18810" y="3238"/>
                      <a:pt x="18989" y="3179"/>
                      <a:pt x="19038" y="3248"/>
                    </a:cubicBezTo>
                    <a:cubicBezTo>
                      <a:pt x="19055" y="3275"/>
                      <a:pt x="19060" y="3284"/>
                      <a:pt x="19064" y="3284"/>
                    </a:cubicBezTo>
                    <a:cubicBezTo>
                      <a:pt x="19071" y="3284"/>
                      <a:pt x="19071" y="3248"/>
                      <a:pt x="19137" y="3248"/>
                    </a:cubicBezTo>
                    <a:cubicBezTo>
                      <a:pt x="19237" y="3248"/>
                      <a:pt x="19157" y="3367"/>
                      <a:pt x="19177" y="3536"/>
                    </a:cubicBezTo>
                    <a:cubicBezTo>
                      <a:pt x="19181" y="3604"/>
                      <a:pt x="19158" y="3628"/>
                      <a:pt x="19132" y="3628"/>
                    </a:cubicBezTo>
                    <a:cubicBezTo>
                      <a:pt x="19097" y="3628"/>
                      <a:pt x="19057" y="3585"/>
                      <a:pt x="19068" y="3546"/>
                    </a:cubicBezTo>
                    <a:cubicBezTo>
                      <a:pt x="19078" y="3486"/>
                      <a:pt x="19118" y="3496"/>
                      <a:pt x="18979" y="3437"/>
                    </a:cubicBezTo>
                    <a:cubicBezTo>
                      <a:pt x="18939" y="3420"/>
                      <a:pt x="18922" y="3413"/>
                      <a:pt x="18919" y="3413"/>
                    </a:cubicBezTo>
                    <a:cubicBezTo>
                      <a:pt x="18909" y="3413"/>
                      <a:pt x="18984" y="3459"/>
                      <a:pt x="18999" y="3516"/>
                    </a:cubicBezTo>
                    <a:cubicBezTo>
                      <a:pt x="19021" y="3576"/>
                      <a:pt x="18981" y="3636"/>
                      <a:pt x="18939" y="3636"/>
                    </a:cubicBezTo>
                    <a:cubicBezTo>
                      <a:pt x="18925" y="3636"/>
                      <a:pt x="18912" y="3630"/>
                      <a:pt x="18899" y="3615"/>
                    </a:cubicBezTo>
                    <a:cubicBezTo>
                      <a:pt x="18883" y="3599"/>
                      <a:pt x="18868" y="3591"/>
                      <a:pt x="18854" y="3591"/>
                    </a:cubicBezTo>
                    <a:cubicBezTo>
                      <a:pt x="18825" y="3591"/>
                      <a:pt x="18801" y="3625"/>
                      <a:pt x="18780" y="3685"/>
                    </a:cubicBezTo>
                    <a:cubicBezTo>
                      <a:pt x="18776" y="3707"/>
                      <a:pt x="18776" y="3714"/>
                      <a:pt x="18779" y="3714"/>
                    </a:cubicBezTo>
                    <a:cubicBezTo>
                      <a:pt x="18785" y="3714"/>
                      <a:pt x="18807" y="3680"/>
                      <a:pt x="18826" y="3680"/>
                    </a:cubicBezTo>
                    <a:cubicBezTo>
                      <a:pt x="18835" y="3680"/>
                      <a:pt x="18843" y="3687"/>
                      <a:pt x="18850" y="3705"/>
                    </a:cubicBezTo>
                    <a:cubicBezTo>
                      <a:pt x="18870" y="3765"/>
                      <a:pt x="18922" y="3793"/>
                      <a:pt x="18965" y="3793"/>
                    </a:cubicBezTo>
                    <a:cubicBezTo>
                      <a:pt x="18986" y="3793"/>
                      <a:pt x="19006" y="3787"/>
                      <a:pt x="19018" y="3774"/>
                    </a:cubicBezTo>
                    <a:cubicBezTo>
                      <a:pt x="19031" y="3761"/>
                      <a:pt x="19042" y="3756"/>
                      <a:pt x="19055" y="3756"/>
                    </a:cubicBezTo>
                    <a:cubicBezTo>
                      <a:pt x="19084" y="3756"/>
                      <a:pt x="19119" y="3783"/>
                      <a:pt x="19187" y="3823"/>
                    </a:cubicBezTo>
                    <a:cubicBezTo>
                      <a:pt x="19286" y="3893"/>
                      <a:pt x="19137" y="3942"/>
                      <a:pt x="19098" y="3992"/>
                    </a:cubicBezTo>
                    <a:cubicBezTo>
                      <a:pt x="19085" y="4003"/>
                      <a:pt x="19072" y="4005"/>
                      <a:pt x="19060" y="4005"/>
                    </a:cubicBezTo>
                    <a:cubicBezTo>
                      <a:pt x="19044" y="4005"/>
                      <a:pt x="19029" y="4001"/>
                      <a:pt x="19012" y="4001"/>
                    </a:cubicBezTo>
                    <a:cubicBezTo>
                      <a:pt x="18989" y="4001"/>
                      <a:pt x="18962" y="4008"/>
                      <a:pt x="18929" y="4042"/>
                    </a:cubicBezTo>
                    <a:cubicBezTo>
                      <a:pt x="18858" y="4097"/>
                      <a:pt x="18850" y="4152"/>
                      <a:pt x="18829" y="4152"/>
                    </a:cubicBezTo>
                    <a:cubicBezTo>
                      <a:pt x="18824" y="4152"/>
                      <a:pt x="18818" y="4149"/>
                      <a:pt x="18810" y="4141"/>
                    </a:cubicBezTo>
                    <a:cubicBezTo>
                      <a:pt x="18806" y="4137"/>
                      <a:pt x="18801" y="4135"/>
                      <a:pt x="18796" y="4135"/>
                    </a:cubicBezTo>
                    <a:cubicBezTo>
                      <a:pt x="18777" y="4135"/>
                      <a:pt x="18750" y="4163"/>
                      <a:pt x="18711" y="4210"/>
                    </a:cubicBezTo>
                    <a:cubicBezTo>
                      <a:pt x="18692" y="4160"/>
                      <a:pt x="18661" y="4129"/>
                      <a:pt x="18623" y="4129"/>
                    </a:cubicBezTo>
                    <a:cubicBezTo>
                      <a:pt x="18601" y="4129"/>
                      <a:pt x="18578" y="4139"/>
                      <a:pt x="18552" y="4161"/>
                    </a:cubicBezTo>
                    <a:cubicBezTo>
                      <a:pt x="18537" y="4174"/>
                      <a:pt x="18519" y="4180"/>
                      <a:pt x="18500" y="4180"/>
                    </a:cubicBezTo>
                    <a:cubicBezTo>
                      <a:pt x="18437" y="4180"/>
                      <a:pt x="18371" y="4111"/>
                      <a:pt x="18394" y="4042"/>
                    </a:cubicBezTo>
                    <a:cubicBezTo>
                      <a:pt x="18415" y="3985"/>
                      <a:pt x="18526" y="3934"/>
                      <a:pt x="18514" y="3934"/>
                    </a:cubicBezTo>
                    <a:cubicBezTo>
                      <a:pt x="18509" y="3934"/>
                      <a:pt x="18484" y="3942"/>
                      <a:pt x="18424" y="3962"/>
                    </a:cubicBezTo>
                    <a:cubicBezTo>
                      <a:pt x="18225" y="4032"/>
                      <a:pt x="18275" y="4012"/>
                      <a:pt x="18305" y="4081"/>
                    </a:cubicBezTo>
                    <a:cubicBezTo>
                      <a:pt x="18321" y="4121"/>
                      <a:pt x="18262" y="4166"/>
                      <a:pt x="18211" y="4166"/>
                    </a:cubicBezTo>
                    <a:cubicBezTo>
                      <a:pt x="18172" y="4166"/>
                      <a:pt x="18137" y="4139"/>
                      <a:pt x="18146" y="4061"/>
                    </a:cubicBezTo>
                    <a:cubicBezTo>
                      <a:pt x="18166" y="3883"/>
                      <a:pt x="18057" y="3754"/>
                      <a:pt x="18195" y="3754"/>
                    </a:cubicBezTo>
                    <a:cubicBezTo>
                      <a:pt x="18295" y="3754"/>
                      <a:pt x="18297" y="3789"/>
                      <a:pt x="18308" y="3789"/>
                    </a:cubicBezTo>
                    <a:cubicBezTo>
                      <a:pt x="18313" y="3789"/>
                      <a:pt x="18321" y="3781"/>
                      <a:pt x="18344" y="3754"/>
                    </a:cubicBezTo>
                    <a:cubicBezTo>
                      <a:pt x="18414" y="3685"/>
                      <a:pt x="18681" y="3744"/>
                      <a:pt x="18552" y="3635"/>
                    </a:cubicBezTo>
                    <a:cubicBezTo>
                      <a:pt x="18464" y="3561"/>
                      <a:pt x="18419" y="3504"/>
                      <a:pt x="18378" y="3504"/>
                    </a:cubicBezTo>
                    <a:cubicBezTo>
                      <a:pt x="18363" y="3504"/>
                      <a:pt x="18350" y="3511"/>
                      <a:pt x="18334" y="3526"/>
                    </a:cubicBezTo>
                    <a:cubicBezTo>
                      <a:pt x="18276" y="3571"/>
                      <a:pt x="18223" y="3587"/>
                      <a:pt x="18181" y="3587"/>
                    </a:cubicBezTo>
                    <a:cubicBezTo>
                      <a:pt x="18103" y="3587"/>
                      <a:pt x="18068" y="3529"/>
                      <a:pt x="18126" y="3496"/>
                    </a:cubicBezTo>
                    <a:cubicBezTo>
                      <a:pt x="18211" y="3459"/>
                      <a:pt x="18295" y="3296"/>
                      <a:pt x="18253" y="3296"/>
                    </a:cubicBezTo>
                    <a:cubicBezTo>
                      <a:pt x="18251" y="3296"/>
                      <a:pt x="18248" y="3297"/>
                      <a:pt x="18245" y="3298"/>
                    </a:cubicBezTo>
                    <a:cubicBezTo>
                      <a:pt x="18237" y="3299"/>
                      <a:pt x="18228" y="3300"/>
                      <a:pt x="18218" y="3300"/>
                    </a:cubicBezTo>
                    <a:cubicBezTo>
                      <a:pt x="18150" y="3300"/>
                      <a:pt x="18034" y="3271"/>
                      <a:pt x="18017" y="3219"/>
                    </a:cubicBezTo>
                    <a:cubicBezTo>
                      <a:pt x="18007" y="3159"/>
                      <a:pt x="17987" y="3189"/>
                      <a:pt x="17967" y="3169"/>
                    </a:cubicBezTo>
                    <a:cubicBezTo>
                      <a:pt x="17957" y="3149"/>
                      <a:pt x="18007" y="3001"/>
                      <a:pt x="18076" y="2931"/>
                    </a:cubicBezTo>
                    <a:cubicBezTo>
                      <a:pt x="18107" y="2893"/>
                      <a:pt x="18174" y="2878"/>
                      <a:pt x="18151" y="2878"/>
                    </a:cubicBezTo>
                    <a:cubicBezTo>
                      <a:pt x="18145" y="2878"/>
                      <a:pt x="18131" y="2879"/>
                      <a:pt x="18106" y="2882"/>
                    </a:cubicBezTo>
                    <a:cubicBezTo>
                      <a:pt x="18024" y="2896"/>
                      <a:pt x="17964" y="2985"/>
                      <a:pt x="17936" y="2985"/>
                    </a:cubicBezTo>
                    <a:cubicBezTo>
                      <a:pt x="17926" y="2985"/>
                      <a:pt x="17920" y="2975"/>
                      <a:pt x="17918" y="2951"/>
                    </a:cubicBezTo>
                    <a:cubicBezTo>
                      <a:pt x="17908" y="2862"/>
                      <a:pt x="17908" y="2733"/>
                      <a:pt x="17868" y="2663"/>
                    </a:cubicBezTo>
                    <a:cubicBezTo>
                      <a:pt x="17845" y="2617"/>
                      <a:pt x="17816" y="2332"/>
                      <a:pt x="17804" y="2332"/>
                    </a:cubicBezTo>
                    <a:cubicBezTo>
                      <a:pt x="17801" y="2332"/>
                      <a:pt x="17799" y="2356"/>
                      <a:pt x="17799" y="2416"/>
                    </a:cubicBezTo>
                    <a:lnTo>
                      <a:pt x="17799" y="2604"/>
                    </a:lnTo>
                    <a:cubicBezTo>
                      <a:pt x="17799" y="2538"/>
                      <a:pt x="17795" y="2512"/>
                      <a:pt x="17788" y="2512"/>
                    </a:cubicBezTo>
                    <a:cubicBezTo>
                      <a:pt x="17766" y="2512"/>
                      <a:pt x="17720" y="2750"/>
                      <a:pt x="17690" y="2802"/>
                    </a:cubicBezTo>
                    <a:cubicBezTo>
                      <a:pt x="17650" y="2862"/>
                      <a:pt x="17670" y="2862"/>
                      <a:pt x="17660" y="2961"/>
                    </a:cubicBezTo>
                    <a:cubicBezTo>
                      <a:pt x="17656" y="3003"/>
                      <a:pt x="17648" y="3017"/>
                      <a:pt x="17632" y="3017"/>
                    </a:cubicBezTo>
                    <a:cubicBezTo>
                      <a:pt x="17610" y="3017"/>
                      <a:pt x="17574" y="2992"/>
                      <a:pt x="17511" y="2981"/>
                    </a:cubicBezTo>
                    <a:cubicBezTo>
                      <a:pt x="17503" y="2980"/>
                      <a:pt x="17496" y="2980"/>
                      <a:pt x="17490" y="2980"/>
                    </a:cubicBezTo>
                    <a:cubicBezTo>
                      <a:pt x="17408" y="2980"/>
                      <a:pt x="17458" y="3031"/>
                      <a:pt x="17517" y="3031"/>
                    </a:cubicBezTo>
                    <a:cubicBezTo>
                      <a:pt x="17522" y="3031"/>
                      <a:pt x="17526" y="3031"/>
                      <a:pt x="17531" y="3030"/>
                    </a:cubicBezTo>
                    <a:cubicBezTo>
                      <a:pt x="17591" y="3030"/>
                      <a:pt x="17660" y="3100"/>
                      <a:pt x="17640" y="3120"/>
                    </a:cubicBezTo>
                    <a:cubicBezTo>
                      <a:pt x="17630" y="3139"/>
                      <a:pt x="17472" y="3169"/>
                      <a:pt x="17531" y="3268"/>
                    </a:cubicBezTo>
                    <a:cubicBezTo>
                      <a:pt x="17568" y="3327"/>
                      <a:pt x="17502" y="3342"/>
                      <a:pt x="17440" y="3342"/>
                    </a:cubicBezTo>
                    <a:cubicBezTo>
                      <a:pt x="17419" y="3342"/>
                      <a:pt x="17398" y="3340"/>
                      <a:pt x="17382" y="3338"/>
                    </a:cubicBezTo>
                    <a:cubicBezTo>
                      <a:pt x="17373" y="3335"/>
                      <a:pt x="17363" y="3333"/>
                      <a:pt x="17354" y="3333"/>
                    </a:cubicBezTo>
                    <a:cubicBezTo>
                      <a:pt x="17305" y="3333"/>
                      <a:pt x="17269" y="3374"/>
                      <a:pt x="17353" y="3407"/>
                    </a:cubicBezTo>
                    <a:cubicBezTo>
                      <a:pt x="17442" y="3447"/>
                      <a:pt x="17363" y="3595"/>
                      <a:pt x="17283" y="3595"/>
                    </a:cubicBezTo>
                    <a:cubicBezTo>
                      <a:pt x="17227" y="3595"/>
                      <a:pt x="17181" y="3536"/>
                      <a:pt x="17117" y="3536"/>
                    </a:cubicBezTo>
                    <a:cubicBezTo>
                      <a:pt x="17090" y="3536"/>
                      <a:pt x="17060" y="3546"/>
                      <a:pt x="17025" y="3576"/>
                    </a:cubicBezTo>
                    <a:cubicBezTo>
                      <a:pt x="16897" y="3675"/>
                      <a:pt x="17095" y="3595"/>
                      <a:pt x="17164" y="3675"/>
                    </a:cubicBezTo>
                    <a:cubicBezTo>
                      <a:pt x="17244" y="3754"/>
                      <a:pt x="17184" y="3774"/>
                      <a:pt x="17333" y="3774"/>
                    </a:cubicBezTo>
                    <a:cubicBezTo>
                      <a:pt x="17338" y="3774"/>
                      <a:pt x="17343" y="3773"/>
                      <a:pt x="17348" y="3773"/>
                    </a:cubicBezTo>
                    <a:cubicBezTo>
                      <a:pt x="17469" y="3773"/>
                      <a:pt x="17443" y="3890"/>
                      <a:pt x="17462" y="4061"/>
                    </a:cubicBezTo>
                    <a:cubicBezTo>
                      <a:pt x="17470" y="4139"/>
                      <a:pt x="17436" y="4166"/>
                      <a:pt x="17397" y="4166"/>
                    </a:cubicBezTo>
                    <a:cubicBezTo>
                      <a:pt x="17345" y="4166"/>
                      <a:pt x="17286" y="4121"/>
                      <a:pt x="17303" y="4081"/>
                    </a:cubicBezTo>
                    <a:cubicBezTo>
                      <a:pt x="17333" y="4012"/>
                      <a:pt x="17273" y="3972"/>
                      <a:pt x="17065" y="3913"/>
                    </a:cubicBezTo>
                    <a:cubicBezTo>
                      <a:pt x="17029" y="3900"/>
                      <a:pt x="17008" y="3895"/>
                      <a:pt x="16997" y="3895"/>
                    </a:cubicBezTo>
                    <a:cubicBezTo>
                      <a:pt x="16946" y="3895"/>
                      <a:pt x="17110" y="4008"/>
                      <a:pt x="17135" y="4081"/>
                    </a:cubicBezTo>
                    <a:cubicBezTo>
                      <a:pt x="17149" y="4121"/>
                      <a:pt x="17147" y="4138"/>
                      <a:pt x="17131" y="4138"/>
                    </a:cubicBezTo>
                    <a:cubicBezTo>
                      <a:pt x="17115" y="4138"/>
                      <a:pt x="17085" y="4121"/>
                      <a:pt x="17045" y="4091"/>
                    </a:cubicBezTo>
                    <a:cubicBezTo>
                      <a:pt x="17031" y="4079"/>
                      <a:pt x="17017" y="4073"/>
                      <a:pt x="17003" y="4073"/>
                    </a:cubicBezTo>
                    <a:cubicBezTo>
                      <a:pt x="16952" y="4073"/>
                      <a:pt x="16910" y="4152"/>
                      <a:pt x="16887" y="4230"/>
                    </a:cubicBezTo>
                    <a:cubicBezTo>
                      <a:pt x="16847" y="4329"/>
                      <a:pt x="16956" y="4250"/>
                      <a:pt x="16996" y="4349"/>
                    </a:cubicBezTo>
                    <a:cubicBezTo>
                      <a:pt x="17010" y="4381"/>
                      <a:pt x="17037" y="4392"/>
                      <a:pt x="17068" y="4392"/>
                    </a:cubicBezTo>
                    <a:cubicBezTo>
                      <a:pt x="17124" y="4392"/>
                      <a:pt x="17195" y="4355"/>
                      <a:pt x="17234" y="4329"/>
                    </a:cubicBezTo>
                    <a:cubicBezTo>
                      <a:pt x="17254" y="4313"/>
                      <a:pt x="17271" y="4305"/>
                      <a:pt x="17291" y="4305"/>
                    </a:cubicBezTo>
                    <a:cubicBezTo>
                      <a:pt x="17332" y="4305"/>
                      <a:pt x="17382" y="4336"/>
                      <a:pt x="17482" y="4389"/>
                    </a:cubicBezTo>
                    <a:cubicBezTo>
                      <a:pt x="17630" y="4458"/>
                      <a:pt x="17412" y="4518"/>
                      <a:pt x="17343" y="4567"/>
                    </a:cubicBezTo>
                    <a:cubicBezTo>
                      <a:pt x="17327" y="4578"/>
                      <a:pt x="17311" y="4580"/>
                      <a:pt x="17294" y="4580"/>
                    </a:cubicBezTo>
                    <a:cubicBezTo>
                      <a:pt x="17274" y="4580"/>
                      <a:pt x="17252" y="4576"/>
                      <a:pt x="17225" y="4576"/>
                    </a:cubicBezTo>
                    <a:cubicBezTo>
                      <a:pt x="17191" y="4576"/>
                      <a:pt x="17149" y="4584"/>
                      <a:pt x="17095" y="4617"/>
                    </a:cubicBezTo>
                    <a:cubicBezTo>
                      <a:pt x="16990" y="4681"/>
                      <a:pt x="16984" y="4746"/>
                      <a:pt x="16958" y="4746"/>
                    </a:cubicBezTo>
                    <a:cubicBezTo>
                      <a:pt x="16952" y="4746"/>
                      <a:pt x="16945" y="4743"/>
                      <a:pt x="16936" y="4736"/>
                    </a:cubicBezTo>
                    <a:cubicBezTo>
                      <a:pt x="16925" y="4729"/>
                      <a:pt x="16914" y="4726"/>
                      <a:pt x="16902" y="4726"/>
                    </a:cubicBezTo>
                    <a:cubicBezTo>
                      <a:pt x="16863" y="4726"/>
                      <a:pt x="16819" y="4763"/>
                      <a:pt x="16758" y="4825"/>
                    </a:cubicBezTo>
                    <a:cubicBezTo>
                      <a:pt x="16748" y="4815"/>
                      <a:pt x="16748" y="4815"/>
                      <a:pt x="16728" y="4795"/>
                    </a:cubicBezTo>
                    <a:cubicBezTo>
                      <a:pt x="16586" y="4683"/>
                      <a:pt x="16522" y="4599"/>
                      <a:pt x="16457" y="4599"/>
                    </a:cubicBezTo>
                    <a:cubicBezTo>
                      <a:pt x="16436" y="4599"/>
                      <a:pt x="16415" y="4607"/>
                      <a:pt x="16391" y="4627"/>
                    </a:cubicBezTo>
                    <a:cubicBezTo>
                      <a:pt x="16304" y="4696"/>
                      <a:pt x="16224" y="4720"/>
                      <a:pt x="16161" y="4720"/>
                    </a:cubicBezTo>
                    <a:cubicBezTo>
                      <a:pt x="16046" y="4720"/>
                      <a:pt x="15993" y="4636"/>
                      <a:pt x="16083" y="4597"/>
                    </a:cubicBezTo>
                    <a:cubicBezTo>
                      <a:pt x="16206" y="4531"/>
                      <a:pt x="16337" y="4277"/>
                      <a:pt x="16274" y="4277"/>
                    </a:cubicBezTo>
                    <a:cubicBezTo>
                      <a:pt x="16270" y="4277"/>
                      <a:pt x="16266" y="4278"/>
                      <a:pt x="16262" y="4280"/>
                    </a:cubicBezTo>
                    <a:cubicBezTo>
                      <a:pt x="16246" y="4285"/>
                      <a:pt x="16226" y="4287"/>
                      <a:pt x="16204" y="4287"/>
                    </a:cubicBezTo>
                    <a:cubicBezTo>
                      <a:pt x="16101" y="4287"/>
                      <a:pt x="15949" y="4234"/>
                      <a:pt x="15925" y="4161"/>
                    </a:cubicBezTo>
                    <a:cubicBezTo>
                      <a:pt x="15905" y="4071"/>
                      <a:pt x="15875" y="4131"/>
                      <a:pt x="15846" y="4091"/>
                    </a:cubicBezTo>
                    <a:cubicBezTo>
                      <a:pt x="15826" y="4061"/>
                      <a:pt x="15905" y="3843"/>
                      <a:pt x="16004" y="3734"/>
                    </a:cubicBezTo>
                    <a:cubicBezTo>
                      <a:pt x="16064" y="3682"/>
                      <a:pt x="16164" y="3658"/>
                      <a:pt x="16132" y="3658"/>
                    </a:cubicBezTo>
                    <a:cubicBezTo>
                      <a:pt x="16121" y="3658"/>
                      <a:pt x="16097" y="3660"/>
                      <a:pt x="16054" y="3665"/>
                    </a:cubicBezTo>
                    <a:cubicBezTo>
                      <a:pt x="15924" y="3680"/>
                      <a:pt x="15836" y="3818"/>
                      <a:pt x="15793" y="3818"/>
                    </a:cubicBezTo>
                    <a:cubicBezTo>
                      <a:pt x="15780" y="3818"/>
                      <a:pt x="15771" y="3806"/>
                      <a:pt x="15766" y="3774"/>
                    </a:cubicBezTo>
                    <a:cubicBezTo>
                      <a:pt x="15746" y="3625"/>
                      <a:pt x="15766" y="3427"/>
                      <a:pt x="15707" y="3328"/>
                    </a:cubicBezTo>
                    <a:cubicBezTo>
                      <a:pt x="15660" y="3258"/>
                      <a:pt x="15620" y="2828"/>
                      <a:pt x="15605" y="2828"/>
                    </a:cubicBezTo>
                    <a:cubicBezTo>
                      <a:pt x="15600" y="2828"/>
                      <a:pt x="15598" y="2863"/>
                      <a:pt x="15598" y="2951"/>
                    </a:cubicBezTo>
                    <a:lnTo>
                      <a:pt x="15598" y="3238"/>
                    </a:lnTo>
                    <a:cubicBezTo>
                      <a:pt x="15598" y="3138"/>
                      <a:pt x="15590" y="3100"/>
                      <a:pt x="15579" y="3100"/>
                    </a:cubicBezTo>
                    <a:cubicBezTo>
                      <a:pt x="15543" y="3100"/>
                      <a:pt x="15466" y="3461"/>
                      <a:pt x="15429" y="3536"/>
                    </a:cubicBezTo>
                    <a:cubicBezTo>
                      <a:pt x="15370" y="3625"/>
                      <a:pt x="15409" y="3625"/>
                      <a:pt x="15389" y="3774"/>
                    </a:cubicBezTo>
                    <a:cubicBezTo>
                      <a:pt x="15381" y="3839"/>
                      <a:pt x="15368" y="3858"/>
                      <a:pt x="15343" y="3858"/>
                    </a:cubicBezTo>
                    <a:cubicBezTo>
                      <a:pt x="15309" y="3858"/>
                      <a:pt x="15252" y="3825"/>
                      <a:pt x="15151" y="3814"/>
                    </a:cubicBezTo>
                    <a:cubicBezTo>
                      <a:pt x="15136" y="3812"/>
                      <a:pt x="15123" y="3811"/>
                      <a:pt x="15112" y="3811"/>
                    </a:cubicBezTo>
                    <a:cubicBezTo>
                      <a:pt x="15007" y="3811"/>
                      <a:pt x="15082" y="3884"/>
                      <a:pt x="15167" y="3884"/>
                    </a:cubicBezTo>
                    <a:cubicBezTo>
                      <a:pt x="15172" y="3884"/>
                      <a:pt x="15176" y="3883"/>
                      <a:pt x="15181" y="3883"/>
                    </a:cubicBezTo>
                    <a:cubicBezTo>
                      <a:pt x="15185" y="3883"/>
                      <a:pt x="15190" y="3882"/>
                      <a:pt x="15194" y="3882"/>
                    </a:cubicBezTo>
                    <a:cubicBezTo>
                      <a:pt x="15289" y="3882"/>
                      <a:pt x="15379" y="3983"/>
                      <a:pt x="15360" y="4012"/>
                    </a:cubicBezTo>
                    <a:cubicBezTo>
                      <a:pt x="15340" y="4042"/>
                      <a:pt x="15092" y="4091"/>
                      <a:pt x="15191" y="4240"/>
                    </a:cubicBezTo>
                    <a:cubicBezTo>
                      <a:pt x="15240" y="4324"/>
                      <a:pt x="15152" y="4353"/>
                      <a:pt x="15064" y="4353"/>
                    </a:cubicBezTo>
                    <a:cubicBezTo>
                      <a:pt x="15027" y="4353"/>
                      <a:pt x="14990" y="4348"/>
                      <a:pt x="14963" y="4339"/>
                    </a:cubicBezTo>
                    <a:cubicBezTo>
                      <a:pt x="14954" y="4337"/>
                      <a:pt x="14944" y="4336"/>
                      <a:pt x="14934" y="4336"/>
                    </a:cubicBezTo>
                    <a:cubicBezTo>
                      <a:pt x="14861" y="4336"/>
                      <a:pt x="14791" y="4396"/>
                      <a:pt x="14913" y="4448"/>
                    </a:cubicBezTo>
                    <a:cubicBezTo>
                      <a:pt x="15052" y="4508"/>
                      <a:pt x="14943" y="4736"/>
                      <a:pt x="14814" y="4736"/>
                    </a:cubicBezTo>
                    <a:cubicBezTo>
                      <a:pt x="14729" y="4736"/>
                      <a:pt x="14659" y="4648"/>
                      <a:pt x="14566" y="4648"/>
                    </a:cubicBezTo>
                    <a:cubicBezTo>
                      <a:pt x="14550" y="4648"/>
                      <a:pt x="14534" y="4651"/>
                      <a:pt x="14517" y="4656"/>
                    </a:cubicBezTo>
                    <a:cubicBezTo>
                      <a:pt x="14457" y="4597"/>
                      <a:pt x="14438" y="4557"/>
                      <a:pt x="14438" y="4537"/>
                    </a:cubicBezTo>
                    <a:cubicBezTo>
                      <a:pt x="14446" y="4496"/>
                      <a:pt x="14426" y="4363"/>
                      <a:pt x="14514" y="4363"/>
                    </a:cubicBezTo>
                    <a:cubicBezTo>
                      <a:pt x="14531" y="4363"/>
                      <a:pt x="14551" y="4368"/>
                      <a:pt x="14576" y="4379"/>
                    </a:cubicBezTo>
                    <a:cubicBezTo>
                      <a:pt x="14644" y="4408"/>
                      <a:pt x="14705" y="4425"/>
                      <a:pt x="14747" y="4425"/>
                    </a:cubicBezTo>
                    <a:cubicBezTo>
                      <a:pt x="14803" y="4425"/>
                      <a:pt x="14822" y="4394"/>
                      <a:pt x="14765" y="4319"/>
                    </a:cubicBezTo>
                    <a:cubicBezTo>
                      <a:pt x="14670" y="4198"/>
                      <a:pt x="14590" y="4115"/>
                      <a:pt x="14479" y="4115"/>
                    </a:cubicBezTo>
                    <a:cubicBezTo>
                      <a:pt x="14463" y="4115"/>
                      <a:pt x="14446" y="4117"/>
                      <a:pt x="14428" y="4121"/>
                    </a:cubicBezTo>
                    <a:cubicBezTo>
                      <a:pt x="14333" y="4143"/>
                      <a:pt x="14234" y="4196"/>
                      <a:pt x="14160" y="4196"/>
                    </a:cubicBezTo>
                    <a:cubicBezTo>
                      <a:pt x="14133" y="4196"/>
                      <a:pt x="14109" y="4189"/>
                      <a:pt x="14091" y="4171"/>
                    </a:cubicBezTo>
                    <a:cubicBezTo>
                      <a:pt x="14031" y="4101"/>
                      <a:pt x="13972" y="4042"/>
                      <a:pt x="13892" y="4032"/>
                    </a:cubicBezTo>
                    <a:cubicBezTo>
                      <a:pt x="13803" y="4022"/>
                      <a:pt x="13674" y="3962"/>
                      <a:pt x="13773" y="3883"/>
                    </a:cubicBezTo>
                    <a:cubicBezTo>
                      <a:pt x="13862" y="3804"/>
                      <a:pt x="13922" y="3595"/>
                      <a:pt x="13922" y="3595"/>
                    </a:cubicBezTo>
                    <a:cubicBezTo>
                      <a:pt x="13922" y="3595"/>
                      <a:pt x="13910" y="3394"/>
                      <a:pt x="13950" y="3394"/>
                    </a:cubicBezTo>
                    <a:cubicBezTo>
                      <a:pt x="13962" y="3394"/>
                      <a:pt x="13979" y="3412"/>
                      <a:pt x="14001" y="3457"/>
                    </a:cubicBezTo>
                    <a:cubicBezTo>
                      <a:pt x="14094" y="3616"/>
                      <a:pt x="14157" y="3726"/>
                      <a:pt x="14193" y="3726"/>
                    </a:cubicBezTo>
                    <a:cubicBezTo>
                      <a:pt x="14199" y="3726"/>
                      <a:pt x="14205" y="3722"/>
                      <a:pt x="14209" y="3714"/>
                    </a:cubicBezTo>
                    <a:cubicBezTo>
                      <a:pt x="14239" y="3685"/>
                      <a:pt x="14241" y="3604"/>
                      <a:pt x="14253" y="3604"/>
                    </a:cubicBezTo>
                    <a:cubicBezTo>
                      <a:pt x="14257" y="3604"/>
                      <a:pt x="14262" y="3613"/>
                      <a:pt x="14269" y="3635"/>
                    </a:cubicBezTo>
                    <a:cubicBezTo>
                      <a:pt x="14286" y="3674"/>
                      <a:pt x="14329" y="3698"/>
                      <a:pt x="14362" y="3698"/>
                    </a:cubicBezTo>
                    <a:cubicBezTo>
                      <a:pt x="14406" y="3698"/>
                      <a:pt x="14431" y="3657"/>
                      <a:pt x="14358" y="3556"/>
                    </a:cubicBezTo>
                    <a:cubicBezTo>
                      <a:pt x="14251" y="3416"/>
                      <a:pt x="14178" y="3303"/>
                      <a:pt x="14128" y="3303"/>
                    </a:cubicBezTo>
                    <a:cubicBezTo>
                      <a:pt x="14118" y="3303"/>
                      <a:pt x="14109" y="3308"/>
                      <a:pt x="14100" y="3318"/>
                    </a:cubicBezTo>
                    <a:cubicBezTo>
                      <a:pt x="14089" y="3329"/>
                      <a:pt x="14080" y="3335"/>
                      <a:pt x="14073" y="3335"/>
                    </a:cubicBezTo>
                    <a:cubicBezTo>
                      <a:pt x="14043" y="3335"/>
                      <a:pt x="14036" y="3247"/>
                      <a:pt x="13932" y="3159"/>
                    </a:cubicBezTo>
                    <a:cubicBezTo>
                      <a:pt x="13877" y="3113"/>
                      <a:pt x="13835" y="3104"/>
                      <a:pt x="13799" y="3104"/>
                    </a:cubicBezTo>
                    <a:cubicBezTo>
                      <a:pt x="13777" y="3104"/>
                      <a:pt x="13758" y="3107"/>
                      <a:pt x="13740" y="3107"/>
                    </a:cubicBezTo>
                    <a:cubicBezTo>
                      <a:pt x="13718" y="3107"/>
                      <a:pt x="13696" y="3102"/>
                      <a:pt x="13674" y="3080"/>
                    </a:cubicBezTo>
                    <a:cubicBezTo>
                      <a:pt x="13605" y="3020"/>
                      <a:pt x="13387" y="2941"/>
                      <a:pt x="13535" y="2832"/>
                    </a:cubicBezTo>
                    <a:cubicBezTo>
                      <a:pt x="13636" y="2765"/>
                      <a:pt x="13687" y="2725"/>
                      <a:pt x="13731" y="2725"/>
                    </a:cubicBezTo>
                    <a:cubicBezTo>
                      <a:pt x="13752" y="2725"/>
                      <a:pt x="13771" y="2734"/>
                      <a:pt x="13793" y="2753"/>
                    </a:cubicBezTo>
                    <a:cubicBezTo>
                      <a:pt x="13831" y="2791"/>
                      <a:pt x="13902" y="2845"/>
                      <a:pt x="13959" y="2845"/>
                    </a:cubicBezTo>
                    <a:cubicBezTo>
                      <a:pt x="13990" y="2845"/>
                      <a:pt x="14017" y="2828"/>
                      <a:pt x="14031" y="2782"/>
                    </a:cubicBezTo>
                    <a:cubicBezTo>
                      <a:pt x="14071" y="2653"/>
                      <a:pt x="14180" y="2763"/>
                      <a:pt x="14150" y="2624"/>
                    </a:cubicBezTo>
                    <a:cubicBezTo>
                      <a:pt x="14119" y="2515"/>
                      <a:pt x="14076" y="2407"/>
                      <a:pt x="14026" y="2407"/>
                    </a:cubicBezTo>
                    <a:cubicBezTo>
                      <a:pt x="14011" y="2407"/>
                      <a:pt x="13997" y="2416"/>
                      <a:pt x="13981" y="2435"/>
                    </a:cubicBezTo>
                    <a:cubicBezTo>
                      <a:pt x="13942" y="2475"/>
                      <a:pt x="13912" y="2500"/>
                      <a:pt x="13896" y="2500"/>
                    </a:cubicBezTo>
                    <a:cubicBezTo>
                      <a:pt x="13880" y="2500"/>
                      <a:pt x="13877" y="2475"/>
                      <a:pt x="13892" y="2416"/>
                    </a:cubicBezTo>
                    <a:cubicBezTo>
                      <a:pt x="13917" y="2317"/>
                      <a:pt x="14093" y="2156"/>
                      <a:pt x="14031" y="2156"/>
                    </a:cubicBezTo>
                    <a:cubicBezTo>
                      <a:pt x="14019" y="2156"/>
                      <a:pt x="13997" y="2163"/>
                      <a:pt x="13962" y="2178"/>
                    </a:cubicBezTo>
                    <a:cubicBezTo>
                      <a:pt x="13753" y="2277"/>
                      <a:pt x="13694" y="2316"/>
                      <a:pt x="13724" y="2416"/>
                    </a:cubicBezTo>
                    <a:cubicBezTo>
                      <a:pt x="13735" y="2472"/>
                      <a:pt x="13672" y="2539"/>
                      <a:pt x="13619" y="2539"/>
                    </a:cubicBezTo>
                    <a:cubicBezTo>
                      <a:pt x="13580" y="2539"/>
                      <a:pt x="13547" y="2502"/>
                      <a:pt x="13555" y="2396"/>
                    </a:cubicBezTo>
                    <a:cubicBezTo>
                      <a:pt x="13585" y="2148"/>
                      <a:pt x="13545" y="1989"/>
                      <a:pt x="13684" y="1989"/>
                    </a:cubicBezTo>
                    <a:cubicBezTo>
                      <a:pt x="13699" y="1990"/>
                      <a:pt x="13711" y="1991"/>
                      <a:pt x="13723" y="1991"/>
                    </a:cubicBezTo>
                    <a:cubicBezTo>
                      <a:pt x="13824" y="1991"/>
                      <a:pt x="13790" y="1950"/>
                      <a:pt x="13853" y="1860"/>
                    </a:cubicBezTo>
                    <a:cubicBezTo>
                      <a:pt x="13932" y="1751"/>
                      <a:pt x="14130" y="1860"/>
                      <a:pt x="14011" y="1721"/>
                    </a:cubicBezTo>
                    <a:cubicBezTo>
                      <a:pt x="13974" y="1681"/>
                      <a:pt x="13942" y="1667"/>
                      <a:pt x="13914" y="1667"/>
                    </a:cubicBezTo>
                    <a:cubicBezTo>
                      <a:pt x="13845" y="1667"/>
                      <a:pt x="13797" y="1751"/>
                      <a:pt x="13734" y="1751"/>
                    </a:cubicBezTo>
                    <a:cubicBezTo>
                      <a:pt x="13654" y="1751"/>
                      <a:pt x="13585" y="1543"/>
                      <a:pt x="13674" y="1483"/>
                    </a:cubicBezTo>
                    <a:cubicBezTo>
                      <a:pt x="13751" y="1432"/>
                      <a:pt x="13710" y="1380"/>
                      <a:pt x="13658" y="1380"/>
                    </a:cubicBezTo>
                    <a:cubicBezTo>
                      <a:pt x="13651" y="1380"/>
                      <a:pt x="13642" y="1382"/>
                      <a:pt x="13634" y="1384"/>
                    </a:cubicBezTo>
                    <a:cubicBezTo>
                      <a:pt x="13616" y="1393"/>
                      <a:pt x="13591" y="1399"/>
                      <a:pt x="13565" y="1399"/>
                    </a:cubicBezTo>
                    <a:cubicBezTo>
                      <a:pt x="13508" y="1399"/>
                      <a:pt x="13451" y="1371"/>
                      <a:pt x="13486" y="1295"/>
                    </a:cubicBezTo>
                    <a:cubicBezTo>
                      <a:pt x="13555" y="1156"/>
                      <a:pt x="13387" y="1117"/>
                      <a:pt x="13367" y="1087"/>
                    </a:cubicBezTo>
                    <a:cubicBezTo>
                      <a:pt x="13357" y="1059"/>
                      <a:pt x="13420" y="967"/>
                      <a:pt x="13477" y="967"/>
                    </a:cubicBezTo>
                    <a:cubicBezTo>
                      <a:pt x="13480" y="967"/>
                      <a:pt x="13483" y="967"/>
                      <a:pt x="13486" y="968"/>
                    </a:cubicBezTo>
                    <a:cubicBezTo>
                      <a:pt x="13489" y="968"/>
                      <a:pt x="13493" y="969"/>
                      <a:pt x="13497" y="969"/>
                    </a:cubicBezTo>
                    <a:cubicBezTo>
                      <a:pt x="13555" y="969"/>
                      <a:pt x="13606" y="906"/>
                      <a:pt x="13536" y="906"/>
                    </a:cubicBezTo>
                    <a:cubicBezTo>
                      <a:pt x="13528" y="906"/>
                      <a:pt x="13517" y="906"/>
                      <a:pt x="13506" y="908"/>
                    </a:cubicBezTo>
                    <a:cubicBezTo>
                      <a:pt x="13443" y="914"/>
                      <a:pt x="13407" y="946"/>
                      <a:pt x="13383" y="946"/>
                    </a:cubicBezTo>
                    <a:cubicBezTo>
                      <a:pt x="13366" y="946"/>
                      <a:pt x="13355" y="928"/>
                      <a:pt x="13347" y="869"/>
                    </a:cubicBezTo>
                    <a:cubicBezTo>
                      <a:pt x="13337" y="730"/>
                      <a:pt x="13367" y="740"/>
                      <a:pt x="13327" y="651"/>
                    </a:cubicBezTo>
                    <a:cubicBezTo>
                      <a:pt x="13297" y="583"/>
                      <a:pt x="13244" y="249"/>
                      <a:pt x="13220" y="249"/>
                    </a:cubicBezTo>
                    <a:cubicBezTo>
                      <a:pt x="13213" y="249"/>
                      <a:pt x="13208" y="284"/>
                      <a:pt x="13208" y="373"/>
                    </a:cubicBezTo>
                    <a:lnTo>
                      <a:pt x="13208" y="115"/>
                    </a:lnTo>
                    <a:cubicBezTo>
                      <a:pt x="13208" y="33"/>
                      <a:pt x="13207" y="1"/>
                      <a:pt x="13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045" name="Google Shape;5045;p31"/>
          <p:cNvGrpSpPr/>
          <p:nvPr/>
        </p:nvGrpSpPr>
        <p:grpSpPr>
          <a:xfrm flipH="1">
            <a:off x="3471" y="0"/>
            <a:ext cx="9143950" cy="5143525"/>
            <a:chOff x="0" y="0"/>
            <a:chExt cx="9143950" cy="5143525"/>
          </a:xfrm>
        </p:grpSpPr>
        <p:sp>
          <p:nvSpPr>
            <p:cNvPr id="5046" name="Google Shape;5046;p31"/>
            <p:cNvSpPr/>
            <p:nvPr/>
          </p:nvSpPr>
          <p:spPr>
            <a:xfrm>
              <a:off x="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31"/>
            <p:cNvSpPr/>
            <p:nvPr/>
          </p:nvSpPr>
          <p:spPr>
            <a:xfrm>
              <a:off x="896125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31"/>
            <p:cNvSpPr/>
            <p:nvPr/>
          </p:nvSpPr>
          <p:spPr>
            <a:xfrm rot="-5400000">
              <a:off x="4478100" y="-44781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31"/>
            <p:cNvSpPr/>
            <p:nvPr/>
          </p:nvSpPr>
          <p:spPr>
            <a:xfrm rot="-5400000">
              <a:off x="4478100" y="4827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" name="Google Shape;333;p4"/>
          <p:cNvGrpSpPr/>
          <p:nvPr/>
        </p:nvGrpSpPr>
        <p:grpSpPr>
          <a:xfrm>
            <a:off x="0" y="0"/>
            <a:ext cx="9143950" cy="5143525"/>
            <a:chOff x="0" y="0"/>
            <a:chExt cx="9143950" cy="5143525"/>
          </a:xfrm>
        </p:grpSpPr>
        <p:sp>
          <p:nvSpPr>
            <p:cNvPr id="334" name="Google Shape;334;p4"/>
            <p:cNvSpPr/>
            <p:nvPr/>
          </p:nvSpPr>
          <p:spPr>
            <a:xfrm>
              <a:off x="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"/>
            <p:cNvSpPr/>
            <p:nvPr/>
          </p:nvSpPr>
          <p:spPr>
            <a:xfrm>
              <a:off x="896125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"/>
            <p:cNvSpPr/>
            <p:nvPr/>
          </p:nvSpPr>
          <p:spPr>
            <a:xfrm rot="-5400000">
              <a:off x="4478100" y="-44781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"/>
            <p:cNvSpPr/>
            <p:nvPr/>
          </p:nvSpPr>
          <p:spPr>
            <a:xfrm rot="-5400000">
              <a:off x="4478100" y="4827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" name="Google Shape;338;p4"/>
          <p:cNvSpPr txBox="1">
            <a:spLocks noGrp="1"/>
          </p:cNvSpPr>
          <p:nvPr>
            <p:ph type="body" idx="1"/>
          </p:nvPr>
        </p:nvSpPr>
        <p:spPr>
          <a:xfrm>
            <a:off x="720000" y="1565125"/>
            <a:ext cx="7704000" cy="30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39" name="Google Shape;339;p4"/>
          <p:cNvSpPr txBox="1">
            <a:spLocks noGrp="1"/>
          </p:cNvSpPr>
          <p:nvPr>
            <p:ph type="ctrTitle"/>
          </p:nvPr>
        </p:nvSpPr>
        <p:spPr>
          <a:xfrm>
            <a:off x="1915300" y="539500"/>
            <a:ext cx="5313300" cy="11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800"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3" name="Google Shape;343;p5"/>
          <p:cNvGrpSpPr/>
          <p:nvPr/>
        </p:nvGrpSpPr>
        <p:grpSpPr>
          <a:xfrm>
            <a:off x="0" y="0"/>
            <a:ext cx="9143950" cy="5143525"/>
            <a:chOff x="0" y="0"/>
            <a:chExt cx="9143950" cy="5143525"/>
          </a:xfrm>
        </p:grpSpPr>
        <p:sp>
          <p:nvSpPr>
            <p:cNvPr id="344" name="Google Shape;344;p5"/>
            <p:cNvSpPr/>
            <p:nvPr/>
          </p:nvSpPr>
          <p:spPr>
            <a:xfrm>
              <a:off x="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896125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5"/>
            <p:cNvSpPr/>
            <p:nvPr/>
          </p:nvSpPr>
          <p:spPr>
            <a:xfrm rot="-5400000">
              <a:off x="4478100" y="-44781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5"/>
            <p:cNvSpPr/>
            <p:nvPr/>
          </p:nvSpPr>
          <p:spPr>
            <a:xfrm rot="-5400000">
              <a:off x="4478100" y="4827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5"/>
          <p:cNvSpPr txBox="1">
            <a:spLocks noGrp="1"/>
          </p:cNvSpPr>
          <p:nvPr>
            <p:ph type="ctrTitle"/>
          </p:nvPr>
        </p:nvSpPr>
        <p:spPr>
          <a:xfrm>
            <a:off x="1915300" y="539500"/>
            <a:ext cx="5313300" cy="11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800"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349" name="Google Shape;349;p5"/>
          <p:cNvSpPr txBox="1">
            <a:spLocks noGrp="1"/>
          </p:cNvSpPr>
          <p:nvPr>
            <p:ph type="subTitle" idx="1"/>
          </p:nvPr>
        </p:nvSpPr>
        <p:spPr>
          <a:xfrm>
            <a:off x="713225" y="3226625"/>
            <a:ext cx="1721700" cy="6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5"/>
          <p:cNvSpPr txBox="1">
            <a:spLocks noGrp="1"/>
          </p:cNvSpPr>
          <p:nvPr>
            <p:ph type="subTitle" idx="2"/>
          </p:nvPr>
        </p:nvSpPr>
        <p:spPr>
          <a:xfrm>
            <a:off x="713225" y="2614425"/>
            <a:ext cx="1721700" cy="7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1" name="Google Shape;351;p5"/>
          <p:cNvSpPr txBox="1">
            <a:spLocks noGrp="1"/>
          </p:cNvSpPr>
          <p:nvPr>
            <p:ph type="subTitle" idx="3"/>
          </p:nvPr>
        </p:nvSpPr>
        <p:spPr>
          <a:xfrm>
            <a:off x="6709075" y="3226625"/>
            <a:ext cx="1721700" cy="6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5"/>
          <p:cNvSpPr txBox="1">
            <a:spLocks noGrp="1"/>
          </p:cNvSpPr>
          <p:nvPr>
            <p:ph type="subTitle" idx="4"/>
          </p:nvPr>
        </p:nvSpPr>
        <p:spPr>
          <a:xfrm>
            <a:off x="6709075" y="2614468"/>
            <a:ext cx="1721700" cy="7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17"/>
          <p:cNvSpPr/>
          <p:nvPr userDrawn="1"/>
        </p:nvSpPr>
        <p:spPr>
          <a:xfrm>
            <a:off x="0" y="0"/>
            <a:ext cx="9144000" cy="1266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2" name="Google Shape;2602;p17"/>
          <p:cNvSpPr/>
          <p:nvPr/>
        </p:nvSpPr>
        <p:spPr>
          <a:xfrm rot="10800000">
            <a:off x="0" y="1255475"/>
            <a:ext cx="9144000" cy="39042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8" name="Google Shape;2608;p17"/>
          <p:cNvGrpSpPr/>
          <p:nvPr/>
        </p:nvGrpSpPr>
        <p:grpSpPr>
          <a:xfrm flipH="1">
            <a:off x="-219291" y="331003"/>
            <a:ext cx="1865131" cy="3398194"/>
            <a:chOff x="6697061" y="1426546"/>
            <a:chExt cx="2319443" cy="4225933"/>
          </a:xfrm>
        </p:grpSpPr>
        <p:grpSp>
          <p:nvGrpSpPr>
            <p:cNvPr id="2609" name="Google Shape;2609;p17"/>
            <p:cNvGrpSpPr/>
            <p:nvPr/>
          </p:nvGrpSpPr>
          <p:grpSpPr>
            <a:xfrm>
              <a:off x="6697061" y="1905665"/>
              <a:ext cx="2319443" cy="3746813"/>
              <a:chOff x="8509800" y="-2685759"/>
              <a:chExt cx="3482125" cy="5625001"/>
            </a:xfrm>
          </p:grpSpPr>
          <p:sp>
            <p:nvSpPr>
              <p:cNvPr id="2610" name="Google Shape;2610;p17"/>
              <p:cNvSpPr/>
              <p:nvPr/>
            </p:nvSpPr>
            <p:spPr>
              <a:xfrm>
                <a:off x="8509800" y="-2249869"/>
                <a:ext cx="3480984" cy="5189111"/>
              </a:xfrm>
              <a:custGeom>
                <a:avLst/>
                <a:gdLst/>
                <a:ahLst/>
                <a:cxnLst/>
                <a:rect l="l" t="t" r="r" b="b"/>
                <a:pathLst>
                  <a:path w="21618" h="32226" extrusionOk="0">
                    <a:moveTo>
                      <a:pt x="2035" y="1"/>
                    </a:moveTo>
                    <a:cubicBezTo>
                      <a:pt x="2035" y="1"/>
                      <a:pt x="379" y="1478"/>
                      <a:pt x="1866" y="1796"/>
                    </a:cubicBezTo>
                    <a:cubicBezTo>
                      <a:pt x="3730" y="2192"/>
                      <a:pt x="6457" y="4264"/>
                      <a:pt x="3998" y="4502"/>
                    </a:cubicBezTo>
                    <a:cubicBezTo>
                      <a:pt x="2234" y="4680"/>
                      <a:pt x="1" y="6208"/>
                      <a:pt x="1869" y="6208"/>
                    </a:cubicBezTo>
                    <a:cubicBezTo>
                      <a:pt x="1881" y="6208"/>
                      <a:pt x="1893" y="6208"/>
                      <a:pt x="1906" y="6208"/>
                    </a:cubicBezTo>
                    <a:cubicBezTo>
                      <a:pt x="1975" y="6207"/>
                      <a:pt x="2043" y="6207"/>
                      <a:pt x="2110" y="6207"/>
                    </a:cubicBezTo>
                    <a:cubicBezTo>
                      <a:pt x="8496" y="6207"/>
                      <a:pt x="3657" y="9450"/>
                      <a:pt x="7032" y="9450"/>
                    </a:cubicBezTo>
                    <a:cubicBezTo>
                      <a:pt x="9124" y="9450"/>
                      <a:pt x="14191" y="12345"/>
                      <a:pt x="11910" y="12345"/>
                    </a:cubicBezTo>
                    <a:cubicBezTo>
                      <a:pt x="10691" y="12345"/>
                      <a:pt x="7062" y="14685"/>
                      <a:pt x="12178" y="14685"/>
                    </a:cubicBezTo>
                    <a:cubicBezTo>
                      <a:pt x="12832" y="14685"/>
                      <a:pt x="15876" y="19960"/>
                      <a:pt x="13427" y="21220"/>
                    </a:cubicBezTo>
                    <a:cubicBezTo>
                      <a:pt x="11662" y="22122"/>
                      <a:pt x="8033" y="24422"/>
                      <a:pt x="14568" y="24422"/>
                    </a:cubicBezTo>
                    <a:cubicBezTo>
                      <a:pt x="20328" y="24422"/>
                      <a:pt x="5297" y="32226"/>
                      <a:pt x="21617" y="32226"/>
                    </a:cubicBezTo>
                    <a:lnTo>
                      <a:pt x="21617" y="41"/>
                    </a:lnTo>
                    <a:lnTo>
                      <a:pt x="20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611;p17"/>
              <p:cNvSpPr/>
              <p:nvPr/>
            </p:nvSpPr>
            <p:spPr>
              <a:xfrm>
                <a:off x="8840541" y="-2330219"/>
                <a:ext cx="20933" cy="16746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04" extrusionOk="0">
                    <a:moveTo>
                      <a:pt x="24" y="0"/>
                    </a:moveTo>
                    <a:cubicBezTo>
                      <a:pt x="20" y="0"/>
                      <a:pt x="15" y="2"/>
                      <a:pt x="10" y="4"/>
                    </a:cubicBezTo>
                    <a:cubicBezTo>
                      <a:pt x="10" y="14"/>
                      <a:pt x="1" y="14"/>
                      <a:pt x="1" y="24"/>
                    </a:cubicBezTo>
                    <a:cubicBezTo>
                      <a:pt x="20" y="34"/>
                      <a:pt x="30" y="64"/>
                      <a:pt x="40" y="103"/>
                    </a:cubicBezTo>
                    <a:lnTo>
                      <a:pt x="50" y="103"/>
                    </a:lnTo>
                    <a:cubicBezTo>
                      <a:pt x="70" y="83"/>
                      <a:pt x="129" y="54"/>
                      <a:pt x="90" y="34"/>
                    </a:cubicBezTo>
                    <a:cubicBezTo>
                      <a:pt x="53" y="12"/>
                      <a:pt x="38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17"/>
              <p:cNvSpPr/>
              <p:nvPr/>
            </p:nvSpPr>
            <p:spPr>
              <a:xfrm>
                <a:off x="8802218" y="-2093354"/>
                <a:ext cx="30433" cy="22221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38" extrusionOk="0">
                    <a:moveTo>
                      <a:pt x="100" y="1"/>
                    </a:moveTo>
                    <a:cubicBezTo>
                      <a:pt x="100" y="1"/>
                      <a:pt x="100" y="10"/>
                      <a:pt x="90" y="10"/>
                    </a:cubicBezTo>
                    <a:lnTo>
                      <a:pt x="80" y="10"/>
                    </a:lnTo>
                    <a:cubicBezTo>
                      <a:pt x="50" y="20"/>
                      <a:pt x="20" y="50"/>
                      <a:pt x="1" y="100"/>
                    </a:cubicBezTo>
                    <a:cubicBezTo>
                      <a:pt x="5" y="95"/>
                      <a:pt x="10" y="90"/>
                      <a:pt x="15" y="90"/>
                    </a:cubicBezTo>
                    <a:cubicBezTo>
                      <a:pt x="20" y="90"/>
                      <a:pt x="25" y="95"/>
                      <a:pt x="30" y="110"/>
                    </a:cubicBezTo>
                    <a:cubicBezTo>
                      <a:pt x="36" y="127"/>
                      <a:pt x="42" y="138"/>
                      <a:pt x="48" y="138"/>
                    </a:cubicBezTo>
                    <a:cubicBezTo>
                      <a:pt x="52" y="138"/>
                      <a:pt x="56" y="132"/>
                      <a:pt x="60" y="120"/>
                    </a:cubicBezTo>
                    <a:cubicBezTo>
                      <a:pt x="80" y="100"/>
                      <a:pt x="90" y="110"/>
                      <a:pt x="100" y="100"/>
                    </a:cubicBezTo>
                    <a:cubicBezTo>
                      <a:pt x="110" y="90"/>
                      <a:pt x="60" y="70"/>
                      <a:pt x="90" y="50"/>
                    </a:cubicBezTo>
                    <a:cubicBezTo>
                      <a:pt x="102" y="42"/>
                      <a:pt x="110" y="39"/>
                      <a:pt x="116" y="39"/>
                    </a:cubicBezTo>
                    <a:cubicBezTo>
                      <a:pt x="125" y="39"/>
                      <a:pt x="132" y="44"/>
                      <a:pt x="149" y="50"/>
                    </a:cubicBezTo>
                    <a:lnTo>
                      <a:pt x="189" y="50"/>
                    </a:lnTo>
                    <a:cubicBezTo>
                      <a:pt x="159" y="30"/>
                      <a:pt x="139" y="10"/>
                      <a:pt x="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3" name="Google Shape;2613;p17"/>
              <p:cNvSpPr/>
              <p:nvPr/>
            </p:nvSpPr>
            <p:spPr>
              <a:xfrm>
                <a:off x="8709630" y="-2065658"/>
                <a:ext cx="125276" cy="79384"/>
              </a:xfrm>
              <a:custGeom>
                <a:avLst/>
                <a:gdLst/>
                <a:ahLst/>
                <a:cxnLst/>
                <a:rect l="l" t="t" r="r" b="b"/>
                <a:pathLst>
                  <a:path w="778" h="493" extrusionOk="0">
                    <a:moveTo>
                      <a:pt x="276" y="0"/>
                    </a:moveTo>
                    <a:cubicBezTo>
                      <a:pt x="259" y="0"/>
                      <a:pt x="241" y="2"/>
                      <a:pt x="219" y="7"/>
                    </a:cubicBezTo>
                    <a:cubicBezTo>
                      <a:pt x="119" y="27"/>
                      <a:pt x="0" y="86"/>
                      <a:pt x="80" y="86"/>
                    </a:cubicBezTo>
                    <a:cubicBezTo>
                      <a:pt x="149" y="96"/>
                      <a:pt x="248" y="136"/>
                      <a:pt x="219" y="225"/>
                    </a:cubicBezTo>
                    <a:cubicBezTo>
                      <a:pt x="209" y="270"/>
                      <a:pt x="238" y="272"/>
                      <a:pt x="277" y="272"/>
                    </a:cubicBezTo>
                    <a:cubicBezTo>
                      <a:pt x="282" y="272"/>
                      <a:pt x="287" y="272"/>
                      <a:pt x="292" y="272"/>
                    </a:cubicBezTo>
                    <a:cubicBezTo>
                      <a:pt x="327" y="272"/>
                      <a:pt x="365" y="274"/>
                      <a:pt x="387" y="305"/>
                    </a:cubicBezTo>
                    <a:cubicBezTo>
                      <a:pt x="437" y="364"/>
                      <a:pt x="288" y="493"/>
                      <a:pt x="387" y="493"/>
                    </a:cubicBezTo>
                    <a:cubicBezTo>
                      <a:pt x="437" y="483"/>
                      <a:pt x="486" y="463"/>
                      <a:pt x="526" y="424"/>
                    </a:cubicBezTo>
                    <a:cubicBezTo>
                      <a:pt x="526" y="414"/>
                      <a:pt x="526" y="404"/>
                      <a:pt x="526" y="394"/>
                    </a:cubicBezTo>
                    <a:cubicBezTo>
                      <a:pt x="516" y="374"/>
                      <a:pt x="496" y="374"/>
                      <a:pt x="480" y="374"/>
                    </a:cubicBezTo>
                    <a:cubicBezTo>
                      <a:pt x="464" y="374"/>
                      <a:pt x="452" y="374"/>
                      <a:pt x="457" y="354"/>
                    </a:cubicBezTo>
                    <a:cubicBezTo>
                      <a:pt x="466" y="305"/>
                      <a:pt x="437" y="285"/>
                      <a:pt x="407" y="275"/>
                    </a:cubicBezTo>
                    <a:cubicBezTo>
                      <a:pt x="377" y="275"/>
                      <a:pt x="417" y="245"/>
                      <a:pt x="457" y="235"/>
                    </a:cubicBezTo>
                    <a:cubicBezTo>
                      <a:pt x="470" y="232"/>
                      <a:pt x="480" y="231"/>
                      <a:pt x="488" y="231"/>
                    </a:cubicBezTo>
                    <a:cubicBezTo>
                      <a:pt x="505" y="231"/>
                      <a:pt x="516" y="235"/>
                      <a:pt x="536" y="235"/>
                    </a:cubicBezTo>
                    <a:cubicBezTo>
                      <a:pt x="558" y="241"/>
                      <a:pt x="573" y="249"/>
                      <a:pt x="583" y="249"/>
                    </a:cubicBezTo>
                    <a:cubicBezTo>
                      <a:pt x="591" y="249"/>
                      <a:pt x="595" y="243"/>
                      <a:pt x="595" y="225"/>
                    </a:cubicBezTo>
                    <a:cubicBezTo>
                      <a:pt x="595" y="176"/>
                      <a:pt x="615" y="136"/>
                      <a:pt x="635" y="136"/>
                    </a:cubicBezTo>
                    <a:cubicBezTo>
                      <a:pt x="655" y="146"/>
                      <a:pt x="665" y="176"/>
                      <a:pt x="695" y="176"/>
                    </a:cubicBezTo>
                    <a:cubicBezTo>
                      <a:pt x="724" y="176"/>
                      <a:pt x="754" y="166"/>
                      <a:pt x="764" y="136"/>
                    </a:cubicBezTo>
                    <a:cubicBezTo>
                      <a:pt x="771" y="122"/>
                      <a:pt x="778" y="108"/>
                      <a:pt x="771" y="108"/>
                    </a:cubicBezTo>
                    <a:cubicBezTo>
                      <a:pt x="768" y="108"/>
                      <a:pt x="763" y="110"/>
                      <a:pt x="754" y="116"/>
                    </a:cubicBezTo>
                    <a:cubicBezTo>
                      <a:pt x="741" y="125"/>
                      <a:pt x="725" y="130"/>
                      <a:pt x="713" y="130"/>
                    </a:cubicBezTo>
                    <a:cubicBezTo>
                      <a:pt x="699" y="130"/>
                      <a:pt x="689" y="123"/>
                      <a:pt x="695" y="106"/>
                    </a:cubicBezTo>
                    <a:cubicBezTo>
                      <a:pt x="704" y="86"/>
                      <a:pt x="764" y="47"/>
                      <a:pt x="724" y="37"/>
                    </a:cubicBezTo>
                    <a:cubicBezTo>
                      <a:pt x="712" y="33"/>
                      <a:pt x="695" y="30"/>
                      <a:pt x="678" y="30"/>
                    </a:cubicBezTo>
                    <a:cubicBezTo>
                      <a:pt x="655" y="30"/>
                      <a:pt x="635" y="35"/>
                      <a:pt x="635" y="47"/>
                    </a:cubicBezTo>
                    <a:cubicBezTo>
                      <a:pt x="627" y="63"/>
                      <a:pt x="600" y="92"/>
                      <a:pt x="584" y="92"/>
                    </a:cubicBezTo>
                    <a:cubicBezTo>
                      <a:pt x="580" y="92"/>
                      <a:pt x="577" y="90"/>
                      <a:pt x="576" y="86"/>
                    </a:cubicBezTo>
                    <a:cubicBezTo>
                      <a:pt x="573" y="84"/>
                      <a:pt x="570" y="82"/>
                      <a:pt x="567" y="82"/>
                    </a:cubicBezTo>
                    <a:cubicBezTo>
                      <a:pt x="551" y="82"/>
                      <a:pt x="536" y="129"/>
                      <a:pt x="536" y="146"/>
                    </a:cubicBezTo>
                    <a:cubicBezTo>
                      <a:pt x="536" y="154"/>
                      <a:pt x="536" y="190"/>
                      <a:pt x="524" y="190"/>
                    </a:cubicBezTo>
                    <a:cubicBezTo>
                      <a:pt x="522" y="190"/>
                      <a:pt x="519" y="189"/>
                      <a:pt x="516" y="186"/>
                    </a:cubicBezTo>
                    <a:cubicBezTo>
                      <a:pt x="496" y="166"/>
                      <a:pt x="506" y="106"/>
                      <a:pt x="516" y="96"/>
                    </a:cubicBezTo>
                    <a:cubicBezTo>
                      <a:pt x="526" y="86"/>
                      <a:pt x="546" y="67"/>
                      <a:pt x="536" y="57"/>
                    </a:cubicBezTo>
                    <a:cubicBezTo>
                      <a:pt x="531" y="47"/>
                      <a:pt x="526" y="39"/>
                      <a:pt x="520" y="39"/>
                    </a:cubicBezTo>
                    <a:cubicBezTo>
                      <a:pt x="514" y="39"/>
                      <a:pt x="506" y="47"/>
                      <a:pt x="496" y="67"/>
                    </a:cubicBezTo>
                    <a:cubicBezTo>
                      <a:pt x="479" y="101"/>
                      <a:pt x="462" y="128"/>
                      <a:pt x="451" y="128"/>
                    </a:cubicBezTo>
                    <a:cubicBezTo>
                      <a:pt x="449" y="128"/>
                      <a:pt x="448" y="127"/>
                      <a:pt x="447" y="126"/>
                    </a:cubicBezTo>
                    <a:cubicBezTo>
                      <a:pt x="437" y="126"/>
                      <a:pt x="427" y="96"/>
                      <a:pt x="437" y="76"/>
                    </a:cubicBezTo>
                    <a:cubicBezTo>
                      <a:pt x="447" y="76"/>
                      <a:pt x="457" y="47"/>
                      <a:pt x="476" y="27"/>
                    </a:cubicBezTo>
                    <a:cubicBezTo>
                      <a:pt x="457" y="27"/>
                      <a:pt x="447" y="17"/>
                      <a:pt x="427" y="17"/>
                    </a:cubicBezTo>
                    <a:cubicBezTo>
                      <a:pt x="360" y="17"/>
                      <a:pt x="326" y="0"/>
                      <a:pt x="2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4" name="Google Shape;2614;p17"/>
              <p:cNvSpPr/>
              <p:nvPr/>
            </p:nvSpPr>
            <p:spPr>
              <a:xfrm>
                <a:off x="8819770" y="-2012520"/>
                <a:ext cx="9822" cy="8373"/>
              </a:xfrm>
              <a:custGeom>
                <a:avLst/>
                <a:gdLst/>
                <a:ahLst/>
                <a:cxnLst/>
                <a:rect l="l" t="t" r="r" b="b"/>
                <a:pathLst>
                  <a:path w="61" h="52" extrusionOk="0">
                    <a:moveTo>
                      <a:pt x="25" y="0"/>
                    </a:moveTo>
                    <a:cubicBezTo>
                      <a:pt x="22" y="0"/>
                      <a:pt x="20" y="1"/>
                      <a:pt x="20" y="4"/>
                    </a:cubicBezTo>
                    <a:cubicBezTo>
                      <a:pt x="11" y="14"/>
                      <a:pt x="11" y="24"/>
                      <a:pt x="1" y="34"/>
                    </a:cubicBezTo>
                    <a:cubicBezTo>
                      <a:pt x="1" y="34"/>
                      <a:pt x="11" y="34"/>
                      <a:pt x="11" y="44"/>
                    </a:cubicBezTo>
                    <a:cubicBezTo>
                      <a:pt x="11" y="49"/>
                      <a:pt x="12" y="52"/>
                      <a:pt x="15" y="52"/>
                    </a:cubicBezTo>
                    <a:cubicBezTo>
                      <a:pt x="22" y="52"/>
                      <a:pt x="39" y="36"/>
                      <a:pt x="60" y="14"/>
                    </a:cubicBezTo>
                    <a:cubicBezTo>
                      <a:pt x="46" y="7"/>
                      <a:pt x="32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17"/>
              <p:cNvSpPr/>
              <p:nvPr/>
            </p:nvSpPr>
            <p:spPr>
              <a:xfrm>
                <a:off x="8869204" y="-2438266"/>
                <a:ext cx="161" cy="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17"/>
              <p:cNvSpPr/>
              <p:nvPr/>
            </p:nvSpPr>
            <p:spPr>
              <a:xfrm>
                <a:off x="8926689" y="-2010588"/>
                <a:ext cx="3381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13" extrusionOk="0">
                    <a:moveTo>
                      <a:pt x="12" y="1"/>
                    </a:moveTo>
                    <a:cubicBezTo>
                      <a:pt x="9" y="1"/>
                      <a:pt x="7" y="6"/>
                      <a:pt x="1" y="12"/>
                    </a:cubicBezTo>
                    <a:lnTo>
                      <a:pt x="21" y="12"/>
                    </a:lnTo>
                    <a:cubicBezTo>
                      <a:pt x="17" y="4"/>
                      <a:pt x="14" y="1"/>
                      <a:pt x="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17"/>
              <p:cNvSpPr/>
              <p:nvPr/>
            </p:nvSpPr>
            <p:spPr>
              <a:xfrm>
                <a:off x="9020887" y="-1906567"/>
                <a:ext cx="6602" cy="9822"/>
              </a:xfrm>
              <a:custGeom>
                <a:avLst/>
                <a:gdLst/>
                <a:ahLst/>
                <a:cxnLst/>
                <a:rect l="l" t="t" r="r" b="b"/>
                <a:pathLst>
                  <a:path w="41" h="61" extrusionOk="0">
                    <a:moveTo>
                      <a:pt x="1" y="1"/>
                    </a:moveTo>
                    <a:cubicBezTo>
                      <a:pt x="1" y="21"/>
                      <a:pt x="1" y="40"/>
                      <a:pt x="11" y="60"/>
                    </a:cubicBezTo>
                    <a:cubicBezTo>
                      <a:pt x="31" y="50"/>
                      <a:pt x="41" y="40"/>
                      <a:pt x="21" y="21"/>
                    </a:cubicBezTo>
                    <a:cubicBezTo>
                      <a:pt x="11" y="11"/>
                      <a:pt x="11" y="1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17"/>
              <p:cNvSpPr/>
              <p:nvPr/>
            </p:nvSpPr>
            <p:spPr>
              <a:xfrm>
                <a:off x="9000276" y="-1922508"/>
                <a:ext cx="12882" cy="16102"/>
              </a:xfrm>
              <a:custGeom>
                <a:avLst/>
                <a:gdLst/>
                <a:ahLst/>
                <a:cxnLst/>
                <a:rect l="l" t="t" r="r" b="b"/>
                <a:pathLst>
                  <a:path w="80" h="100" extrusionOk="0">
                    <a:moveTo>
                      <a:pt x="40" y="1"/>
                    </a:moveTo>
                    <a:cubicBezTo>
                      <a:pt x="40" y="10"/>
                      <a:pt x="30" y="20"/>
                      <a:pt x="20" y="20"/>
                    </a:cubicBezTo>
                    <a:cubicBezTo>
                      <a:pt x="0" y="40"/>
                      <a:pt x="30" y="90"/>
                      <a:pt x="50" y="100"/>
                    </a:cubicBezTo>
                    <a:cubicBezTo>
                      <a:pt x="60" y="100"/>
                      <a:pt x="69" y="80"/>
                      <a:pt x="79" y="60"/>
                    </a:cubicBezTo>
                    <a:cubicBezTo>
                      <a:pt x="60" y="3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17"/>
              <p:cNvSpPr/>
              <p:nvPr/>
            </p:nvSpPr>
            <p:spPr>
              <a:xfrm>
                <a:off x="9210895" y="-2130067"/>
                <a:ext cx="628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39" h="34" extrusionOk="0">
                    <a:moveTo>
                      <a:pt x="31" y="1"/>
                    </a:moveTo>
                    <a:cubicBezTo>
                      <a:pt x="21" y="10"/>
                      <a:pt x="21" y="10"/>
                      <a:pt x="11" y="20"/>
                    </a:cubicBezTo>
                    <a:cubicBezTo>
                      <a:pt x="11" y="20"/>
                      <a:pt x="11" y="20"/>
                      <a:pt x="1" y="30"/>
                    </a:cubicBezTo>
                    <a:cubicBezTo>
                      <a:pt x="8" y="33"/>
                      <a:pt x="14" y="34"/>
                      <a:pt x="19" y="34"/>
                    </a:cubicBezTo>
                    <a:cubicBezTo>
                      <a:pt x="34" y="34"/>
                      <a:pt x="38" y="23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17"/>
              <p:cNvSpPr/>
              <p:nvPr/>
            </p:nvSpPr>
            <p:spPr>
              <a:xfrm>
                <a:off x="9100594" y="-2153738"/>
                <a:ext cx="75198" cy="51044"/>
              </a:xfrm>
              <a:custGeom>
                <a:avLst/>
                <a:gdLst/>
                <a:ahLst/>
                <a:cxnLst/>
                <a:rect l="l" t="t" r="r" b="b"/>
                <a:pathLst>
                  <a:path w="467" h="317" extrusionOk="0">
                    <a:moveTo>
                      <a:pt x="335" y="0"/>
                    </a:moveTo>
                    <a:cubicBezTo>
                      <a:pt x="310" y="0"/>
                      <a:pt x="278" y="6"/>
                      <a:pt x="240" y="19"/>
                    </a:cubicBezTo>
                    <a:cubicBezTo>
                      <a:pt x="150" y="48"/>
                      <a:pt x="81" y="58"/>
                      <a:pt x="22" y="68"/>
                    </a:cubicBezTo>
                    <a:cubicBezTo>
                      <a:pt x="0" y="110"/>
                      <a:pt x="39" y="123"/>
                      <a:pt x="74" y="123"/>
                    </a:cubicBezTo>
                    <a:cubicBezTo>
                      <a:pt x="89" y="123"/>
                      <a:pt x="102" y="121"/>
                      <a:pt x="111" y="118"/>
                    </a:cubicBezTo>
                    <a:cubicBezTo>
                      <a:pt x="118" y="114"/>
                      <a:pt x="126" y="112"/>
                      <a:pt x="133" y="112"/>
                    </a:cubicBezTo>
                    <a:cubicBezTo>
                      <a:pt x="165" y="112"/>
                      <a:pt x="189" y="143"/>
                      <a:pt x="141" y="167"/>
                    </a:cubicBezTo>
                    <a:cubicBezTo>
                      <a:pt x="81" y="207"/>
                      <a:pt x="131" y="316"/>
                      <a:pt x="180" y="316"/>
                    </a:cubicBezTo>
                    <a:cubicBezTo>
                      <a:pt x="221" y="316"/>
                      <a:pt x="253" y="273"/>
                      <a:pt x="295" y="273"/>
                    </a:cubicBezTo>
                    <a:cubicBezTo>
                      <a:pt x="314" y="273"/>
                      <a:pt x="334" y="282"/>
                      <a:pt x="359" y="306"/>
                    </a:cubicBezTo>
                    <a:cubicBezTo>
                      <a:pt x="428" y="257"/>
                      <a:pt x="448" y="217"/>
                      <a:pt x="448" y="197"/>
                    </a:cubicBezTo>
                    <a:cubicBezTo>
                      <a:pt x="440" y="147"/>
                      <a:pt x="466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17"/>
              <p:cNvSpPr/>
              <p:nvPr/>
            </p:nvSpPr>
            <p:spPr>
              <a:xfrm>
                <a:off x="9239718" y="-2032648"/>
                <a:ext cx="16102" cy="5958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7" extrusionOk="0">
                    <a:moveTo>
                      <a:pt x="90" y="0"/>
                    </a:moveTo>
                    <a:cubicBezTo>
                      <a:pt x="90" y="0"/>
                      <a:pt x="70" y="10"/>
                      <a:pt x="50" y="10"/>
                    </a:cubicBezTo>
                    <a:cubicBezTo>
                      <a:pt x="40" y="20"/>
                      <a:pt x="20" y="20"/>
                      <a:pt x="0" y="20"/>
                    </a:cubicBezTo>
                    <a:cubicBezTo>
                      <a:pt x="18" y="32"/>
                      <a:pt x="35" y="37"/>
                      <a:pt x="55" y="37"/>
                    </a:cubicBezTo>
                    <a:cubicBezTo>
                      <a:pt x="68" y="37"/>
                      <a:pt x="83" y="34"/>
                      <a:pt x="99" y="30"/>
                    </a:cubicBezTo>
                    <a:cubicBezTo>
                      <a:pt x="90" y="10"/>
                      <a:pt x="90" y="0"/>
                      <a:pt x="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17"/>
              <p:cNvSpPr/>
              <p:nvPr/>
            </p:nvSpPr>
            <p:spPr>
              <a:xfrm>
                <a:off x="9126358" y="-1983858"/>
                <a:ext cx="9661" cy="5636"/>
              </a:xfrm>
              <a:custGeom>
                <a:avLst/>
                <a:gdLst/>
                <a:ahLst/>
                <a:cxnLst/>
                <a:rect l="l" t="t" r="r" b="b"/>
                <a:pathLst>
                  <a:path w="60" h="35" extrusionOk="0">
                    <a:moveTo>
                      <a:pt x="20" y="1"/>
                    </a:moveTo>
                    <a:cubicBezTo>
                      <a:pt x="11" y="1"/>
                      <a:pt x="5" y="6"/>
                      <a:pt x="0" y="15"/>
                    </a:cubicBezTo>
                    <a:cubicBezTo>
                      <a:pt x="0" y="15"/>
                      <a:pt x="0" y="25"/>
                      <a:pt x="10" y="34"/>
                    </a:cubicBezTo>
                    <a:lnTo>
                      <a:pt x="60" y="34"/>
                    </a:lnTo>
                    <a:cubicBezTo>
                      <a:pt x="60" y="34"/>
                      <a:pt x="60" y="25"/>
                      <a:pt x="60" y="25"/>
                    </a:cubicBezTo>
                    <a:cubicBezTo>
                      <a:pt x="43" y="8"/>
                      <a:pt x="30" y="1"/>
                      <a:pt x="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17"/>
              <p:cNvSpPr/>
              <p:nvPr/>
            </p:nvSpPr>
            <p:spPr>
              <a:xfrm>
                <a:off x="9008167" y="-1870337"/>
                <a:ext cx="16907" cy="21577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34" extrusionOk="0">
                    <a:moveTo>
                      <a:pt x="65" y="1"/>
                    </a:moveTo>
                    <a:cubicBezTo>
                      <a:pt x="61" y="1"/>
                      <a:pt x="56" y="2"/>
                      <a:pt x="50" y="4"/>
                    </a:cubicBezTo>
                    <a:cubicBezTo>
                      <a:pt x="30" y="14"/>
                      <a:pt x="11" y="33"/>
                      <a:pt x="1" y="43"/>
                    </a:cubicBezTo>
                    <a:cubicBezTo>
                      <a:pt x="11" y="53"/>
                      <a:pt x="11" y="73"/>
                      <a:pt x="11" y="93"/>
                    </a:cubicBezTo>
                    <a:cubicBezTo>
                      <a:pt x="3" y="128"/>
                      <a:pt x="22" y="133"/>
                      <a:pt x="43" y="133"/>
                    </a:cubicBezTo>
                    <a:cubicBezTo>
                      <a:pt x="52" y="133"/>
                      <a:pt x="62" y="133"/>
                      <a:pt x="70" y="133"/>
                    </a:cubicBezTo>
                    <a:cubicBezTo>
                      <a:pt x="79" y="79"/>
                      <a:pt x="10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17"/>
              <p:cNvSpPr/>
              <p:nvPr/>
            </p:nvSpPr>
            <p:spPr>
              <a:xfrm>
                <a:off x="9218946" y="-2140051"/>
                <a:ext cx="12882" cy="8534"/>
              </a:xfrm>
              <a:custGeom>
                <a:avLst/>
                <a:gdLst/>
                <a:ahLst/>
                <a:cxnLst/>
                <a:rect l="l" t="t" r="r" b="b"/>
                <a:pathLst>
                  <a:path w="80" h="53" extrusionOk="0">
                    <a:moveTo>
                      <a:pt x="68" y="0"/>
                    </a:moveTo>
                    <a:cubicBezTo>
                      <a:pt x="49" y="0"/>
                      <a:pt x="25" y="18"/>
                      <a:pt x="0" y="43"/>
                    </a:cubicBezTo>
                    <a:cubicBezTo>
                      <a:pt x="0" y="43"/>
                      <a:pt x="0" y="53"/>
                      <a:pt x="0" y="53"/>
                    </a:cubicBezTo>
                    <a:lnTo>
                      <a:pt x="50" y="53"/>
                    </a:lnTo>
                    <a:cubicBezTo>
                      <a:pt x="70" y="43"/>
                      <a:pt x="80" y="33"/>
                      <a:pt x="80" y="3"/>
                    </a:cubicBezTo>
                    <a:cubicBezTo>
                      <a:pt x="76" y="1"/>
                      <a:pt x="72" y="0"/>
                      <a:pt x="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5" name="Google Shape;2625;p17"/>
              <p:cNvSpPr/>
              <p:nvPr/>
            </p:nvSpPr>
            <p:spPr>
              <a:xfrm>
                <a:off x="9073703" y="-2230707"/>
                <a:ext cx="16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0" y="1"/>
                    </a:moveTo>
                    <a:lnTo>
                      <a:pt x="0" y="21"/>
                    </a:lnTo>
                    <a:cubicBezTo>
                      <a:pt x="0" y="11"/>
                      <a:pt x="0" y="1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6" name="Google Shape;2626;p17"/>
              <p:cNvSpPr/>
              <p:nvPr/>
            </p:nvSpPr>
            <p:spPr>
              <a:xfrm>
                <a:off x="9225387" y="-2046174"/>
                <a:ext cx="13687" cy="12077"/>
              </a:xfrm>
              <a:custGeom>
                <a:avLst/>
                <a:gdLst/>
                <a:ahLst/>
                <a:cxnLst/>
                <a:rect l="l" t="t" r="r" b="b"/>
                <a:pathLst>
                  <a:path w="85" h="75" extrusionOk="0">
                    <a:moveTo>
                      <a:pt x="72" y="1"/>
                    </a:moveTo>
                    <a:cubicBezTo>
                      <a:pt x="70" y="1"/>
                      <a:pt x="66" y="2"/>
                      <a:pt x="60" y="5"/>
                    </a:cubicBezTo>
                    <a:cubicBezTo>
                      <a:pt x="30" y="15"/>
                      <a:pt x="10" y="25"/>
                      <a:pt x="0" y="35"/>
                    </a:cubicBezTo>
                    <a:cubicBezTo>
                      <a:pt x="10" y="45"/>
                      <a:pt x="30" y="65"/>
                      <a:pt x="40" y="74"/>
                    </a:cubicBezTo>
                    <a:cubicBezTo>
                      <a:pt x="48" y="41"/>
                      <a:pt x="85" y="1"/>
                      <a:pt x="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17"/>
              <p:cNvSpPr/>
              <p:nvPr/>
            </p:nvSpPr>
            <p:spPr>
              <a:xfrm>
                <a:off x="9121527" y="-1863413"/>
                <a:ext cx="9822" cy="22543"/>
              </a:xfrm>
              <a:custGeom>
                <a:avLst/>
                <a:gdLst/>
                <a:ahLst/>
                <a:cxnLst/>
                <a:rect l="l" t="t" r="r" b="b"/>
                <a:pathLst>
                  <a:path w="61" h="140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20" y="10"/>
                      <a:pt x="1" y="80"/>
                      <a:pt x="1" y="109"/>
                    </a:cubicBezTo>
                    <a:cubicBezTo>
                      <a:pt x="1" y="119"/>
                      <a:pt x="11" y="129"/>
                      <a:pt x="20" y="139"/>
                    </a:cubicBezTo>
                    <a:cubicBezTo>
                      <a:pt x="30" y="90"/>
                      <a:pt x="50" y="4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17"/>
              <p:cNvSpPr/>
              <p:nvPr/>
            </p:nvSpPr>
            <p:spPr>
              <a:xfrm>
                <a:off x="9103975" y="-2122016"/>
                <a:ext cx="146853" cy="150234"/>
              </a:xfrm>
              <a:custGeom>
                <a:avLst/>
                <a:gdLst/>
                <a:ahLst/>
                <a:cxnLst/>
                <a:rect l="l" t="t" r="r" b="b"/>
                <a:pathLst>
                  <a:path w="912" h="933" extrusionOk="0">
                    <a:moveTo>
                      <a:pt x="754" y="0"/>
                    </a:moveTo>
                    <a:cubicBezTo>
                      <a:pt x="734" y="0"/>
                      <a:pt x="714" y="10"/>
                      <a:pt x="705" y="30"/>
                    </a:cubicBezTo>
                    <a:cubicBezTo>
                      <a:pt x="685" y="50"/>
                      <a:pt x="665" y="70"/>
                      <a:pt x="655" y="70"/>
                    </a:cubicBezTo>
                    <a:cubicBezTo>
                      <a:pt x="645" y="70"/>
                      <a:pt x="635" y="40"/>
                      <a:pt x="645" y="10"/>
                    </a:cubicBezTo>
                    <a:lnTo>
                      <a:pt x="645" y="10"/>
                    </a:lnTo>
                    <a:cubicBezTo>
                      <a:pt x="506" y="169"/>
                      <a:pt x="437" y="188"/>
                      <a:pt x="258" y="317"/>
                    </a:cubicBezTo>
                    <a:cubicBezTo>
                      <a:pt x="199" y="357"/>
                      <a:pt x="129" y="387"/>
                      <a:pt x="60" y="397"/>
                    </a:cubicBezTo>
                    <a:cubicBezTo>
                      <a:pt x="60" y="407"/>
                      <a:pt x="60" y="407"/>
                      <a:pt x="70" y="407"/>
                    </a:cubicBezTo>
                    <a:cubicBezTo>
                      <a:pt x="80" y="426"/>
                      <a:pt x="129" y="436"/>
                      <a:pt x="169" y="436"/>
                    </a:cubicBezTo>
                    <a:cubicBezTo>
                      <a:pt x="189" y="417"/>
                      <a:pt x="229" y="397"/>
                      <a:pt x="308" y="367"/>
                    </a:cubicBezTo>
                    <a:cubicBezTo>
                      <a:pt x="331" y="356"/>
                      <a:pt x="345" y="352"/>
                      <a:pt x="352" y="352"/>
                    </a:cubicBezTo>
                    <a:cubicBezTo>
                      <a:pt x="384" y="352"/>
                      <a:pt x="275" y="447"/>
                      <a:pt x="258" y="496"/>
                    </a:cubicBezTo>
                    <a:cubicBezTo>
                      <a:pt x="258" y="506"/>
                      <a:pt x="258" y="516"/>
                      <a:pt x="258" y="516"/>
                    </a:cubicBezTo>
                    <a:cubicBezTo>
                      <a:pt x="268" y="526"/>
                      <a:pt x="268" y="536"/>
                      <a:pt x="268" y="545"/>
                    </a:cubicBezTo>
                    <a:cubicBezTo>
                      <a:pt x="278" y="545"/>
                      <a:pt x="298" y="536"/>
                      <a:pt x="318" y="506"/>
                    </a:cubicBezTo>
                    <a:cubicBezTo>
                      <a:pt x="328" y="496"/>
                      <a:pt x="337" y="491"/>
                      <a:pt x="347" y="491"/>
                    </a:cubicBezTo>
                    <a:cubicBezTo>
                      <a:pt x="383" y="491"/>
                      <a:pt x="411" y="559"/>
                      <a:pt x="427" y="615"/>
                    </a:cubicBezTo>
                    <a:cubicBezTo>
                      <a:pt x="457" y="694"/>
                      <a:pt x="377" y="635"/>
                      <a:pt x="357" y="704"/>
                    </a:cubicBezTo>
                    <a:cubicBezTo>
                      <a:pt x="347" y="733"/>
                      <a:pt x="328" y="744"/>
                      <a:pt x="306" y="744"/>
                    </a:cubicBezTo>
                    <a:cubicBezTo>
                      <a:pt x="269" y="744"/>
                      <a:pt x="224" y="713"/>
                      <a:pt x="199" y="694"/>
                    </a:cubicBezTo>
                    <a:cubicBezTo>
                      <a:pt x="186" y="681"/>
                      <a:pt x="174" y="676"/>
                      <a:pt x="161" y="676"/>
                    </a:cubicBezTo>
                    <a:cubicBezTo>
                      <a:pt x="133" y="676"/>
                      <a:pt x="97" y="700"/>
                      <a:pt x="30" y="734"/>
                    </a:cubicBezTo>
                    <a:cubicBezTo>
                      <a:pt x="10" y="754"/>
                      <a:pt x="1" y="764"/>
                      <a:pt x="1" y="774"/>
                    </a:cubicBezTo>
                    <a:cubicBezTo>
                      <a:pt x="8" y="781"/>
                      <a:pt x="13" y="784"/>
                      <a:pt x="19" y="784"/>
                    </a:cubicBezTo>
                    <a:cubicBezTo>
                      <a:pt x="29" y="784"/>
                      <a:pt x="37" y="773"/>
                      <a:pt x="50" y="754"/>
                    </a:cubicBezTo>
                    <a:cubicBezTo>
                      <a:pt x="53" y="744"/>
                      <a:pt x="56" y="741"/>
                      <a:pt x="60" y="741"/>
                    </a:cubicBezTo>
                    <a:cubicBezTo>
                      <a:pt x="68" y="741"/>
                      <a:pt x="79" y="757"/>
                      <a:pt x="100" y="764"/>
                    </a:cubicBezTo>
                    <a:cubicBezTo>
                      <a:pt x="129" y="764"/>
                      <a:pt x="100" y="793"/>
                      <a:pt x="100" y="803"/>
                    </a:cubicBezTo>
                    <a:cubicBezTo>
                      <a:pt x="104" y="812"/>
                      <a:pt x="108" y="815"/>
                      <a:pt x="115" y="815"/>
                    </a:cubicBezTo>
                    <a:cubicBezTo>
                      <a:pt x="123" y="815"/>
                      <a:pt x="136" y="809"/>
                      <a:pt x="159" y="803"/>
                    </a:cubicBezTo>
                    <a:cubicBezTo>
                      <a:pt x="189" y="803"/>
                      <a:pt x="209" y="813"/>
                      <a:pt x="209" y="823"/>
                    </a:cubicBezTo>
                    <a:cubicBezTo>
                      <a:pt x="219" y="833"/>
                      <a:pt x="258" y="883"/>
                      <a:pt x="278" y="892"/>
                    </a:cubicBezTo>
                    <a:cubicBezTo>
                      <a:pt x="288" y="902"/>
                      <a:pt x="288" y="912"/>
                      <a:pt x="278" y="922"/>
                    </a:cubicBezTo>
                    <a:lnTo>
                      <a:pt x="288" y="922"/>
                    </a:lnTo>
                    <a:cubicBezTo>
                      <a:pt x="298" y="922"/>
                      <a:pt x="298" y="932"/>
                      <a:pt x="298" y="932"/>
                    </a:cubicBezTo>
                    <a:cubicBezTo>
                      <a:pt x="417" y="724"/>
                      <a:pt x="397" y="694"/>
                      <a:pt x="457" y="615"/>
                    </a:cubicBezTo>
                    <a:cubicBezTo>
                      <a:pt x="506" y="555"/>
                      <a:pt x="516" y="407"/>
                      <a:pt x="586" y="387"/>
                    </a:cubicBezTo>
                    <a:cubicBezTo>
                      <a:pt x="566" y="377"/>
                      <a:pt x="566" y="367"/>
                      <a:pt x="546" y="357"/>
                    </a:cubicBezTo>
                    <a:cubicBezTo>
                      <a:pt x="537" y="339"/>
                      <a:pt x="561" y="296"/>
                      <a:pt x="573" y="296"/>
                    </a:cubicBezTo>
                    <a:cubicBezTo>
                      <a:pt x="574" y="296"/>
                      <a:pt x="575" y="297"/>
                      <a:pt x="576" y="298"/>
                    </a:cubicBezTo>
                    <a:cubicBezTo>
                      <a:pt x="595" y="307"/>
                      <a:pt x="586" y="347"/>
                      <a:pt x="625" y="377"/>
                    </a:cubicBezTo>
                    <a:cubicBezTo>
                      <a:pt x="635" y="397"/>
                      <a:pt x="635" y="397"/>
                      <a:pt x="645" y="407"/>
                    </a:cubicBezTo>
                    <a:cubicBezTo>
                      <a:pt x="655" y="417"/>
                      <a:pt x="665" y="417"/>
                      <a:pt x="675" y="426"/>
                    </a:cubicBezTo>
                    <a:cubicBezTo>
                      <a:pt x="685" y="436"/>
                      <a:pt x="695" y="446"/>
                      <a:pt x="705" y="456"/>
                    </a:cubicBezTo>
                    <a:cubicBezTo>
                      <a:pt x="714" y="456"/>
                      <a:pt x="685" y="387"/>
                      <a:pt x="665" y="347"/>
                    </a:cubicBezTo>
                    <a:cubicBezTo>
                      <a:pt x="625" y="278"/>
                      <a:pt x="595" y="317"/>
                      <a:pt x="605" y="268"/>
                    </a:cubicBezTo>
                    <a:cubicBezTo>
                      <a:pt x="605" y="248"/>
                      <a:pt x="615" y="228"/>
                      <a:pt x="625" y="208"/>
                    </a:cubicBezTo>
                    <a:cubicBezTo>
                      <a:pt x="635" y="198"/>
                      <a:pt x="643" y="193"/>
                      <a:pt x="649" y="193"/>
                    </a:cubicBezTo>
                    <a:cubicBezTo>
                      <a:pt x="655" y="193"/>
                      <a:pt x="660" y="198"/>
                      <a:pt x="665" y="208"/>
                    </a:cubicBezTo>
                    <a:cubicBezTo>
                      <a:pt x="675" y="208"/>
                      <a:pt x="675" y="208"/>
                      <a:pt x="675" y="218"/>
                    </a:cubicBezTo>
                    <a:cubicBezTo>
                      <a:pt x="695" y="278"/>
                      <a:pt x="675" y="337"/>
                      <a:pt x="724" y="377"/>
                    </a:cubicBezTo>
                    <a:cubicBezTo>
                      <a:pt x="739" y="392"/>
                      <a:pt x="749" y="399"/>
                      <a:pt x="754" y="399"/>
                    </a:cubicBezTo>
                    <a:cubicBezTo>
                      <a:pt x="765" y="399"/>
                      <a:pt x="752" y="363"/>
                      <a:pt x="724" y="307"/>
                    </a:cubicBezTo>
                    <a:cubicBezTo>
                      <a:pt x="705" y="268"/>
                      <a:pt x="695" y="218"/>
                      <a:pt x="695" y="198"/>
                    </a:cubicBezTo>
                    <a:cubicBezTo>
                      <a:pt x="687" y="176"/>
                      <a:pt x="691" y="165"/>
                      <a:pt x="702" y="165"/>
                    </a:cubicBezTo>
                    <a:cubicBezTo>
                      <a:pt x="705" y="165"/>
                      <a:pt x="709" y="166"/>
                      <a:pt x="714" y="169"/>
                    </a:cubicBezTo>
                    <a:cubicBezTo>
                      <a:pt x="714" y="174"/>
                      <a:pt x="714" y="174"/>
                      <a:pt x="716" y="174"/>
                    </a:cubicBezTo>
                    <a:cubicBezTo>
                      <a:pt x="717" y="174"/>
                      <a:pt x="719" y="174"/>
                      <a:pt x="724" y="179"/>
                    </a:cubicBezTo>
                    <a:cubicBezTo>
                      <a:pt x="741" y="188"/>
                      <a:pt x="746" y="191"/>
                      <a:pt x="747" y="191"/>
                    </a:cubicBezTo>
                    <a:lnTo>
                      <a:pt x="747" y="191"/>
                    </a:lnTo>
                    <a:cubicBezTo>
                      <a:pt x="747" y="191"/>
                      <a:pt x="747" y="191"/>
                      <a:pt x="747" y="191"/>
                    </a:cubicBezTo>
                    <a:cubicBezTo>
                      <a:pt x="744" y="191"/>
                      <a:pt x="739" y="193"/>
                      <a:pt x="754" y="218"/>
                    </a:cubicBezTo>
                    <a:cubicBezTo>
                      <a:pt x="770" y="245"/>
                      <a:pt x="818" y="272"/>
                      <a:pt x="856" y="272"/>
                    </a:cubicBezTo>
                    <a:cubicBezTo>
                      <a:pt x="888" y="272"/>
                      <a:pt x="912" y="253"/>
                      <a:pt x="903" y="198"/>
                    </a:cubicBezTo>
                    <a:lnTo>
                      <a:pt x="903" y="198"/>
                    </a:lnTo>
                    <a:cubicBezTo>
                      <a:pt x="892" y="201"/>
                      <a:pt x="882" y="202"/>
                      <a:pt x="873" y="202"/>
                    </a:cubicBezTo>
                    <a:cubicBezTo>
                      <a:pt x="842" y="202"/>
                      <a:pt x="826" y="187"/>
                      <a:pt x="833" y="149"/>
                    </a:cubicBezTo>
                    <a:cubicBezTo>
                      <a:pt x="824" y="149"/>
                      <a:pt x="814" y="139"/>
                      <a:pt x="814" y="129"/>
                    </a:cubicBezTo>
                    <a:cubicBezTo>
                      <a:pt x="804" y="99"/>
                      <a:pt x="804" y="89"/>
                      <a:pt x="794" y="70"/>
                    </a:cubicBezTo>
                    <a:cubicBezTo>
                      <a:pt x="794" y="50"/>
                      <a:pt x="784" y="40"/>
                      <a:pt x="774" y="30"/>
                    </a:cubicBezTo>
                    <a:cubicBezTo>
                      <a:pt x="774" y="20"/>
                      <a:pt x="764" y="0"/>
                      <a:pt x="7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17"/>
              <p:cNvSpPr/>
              <p:nvPr/>
            </p:nvSpPr>
            <p:spPr>
              <a:xfrm>
                <a:off x="9182233" y="-1968883"/>
                <a:ext cx="33654" cy="27374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70" extrusionOk="0">
                    <a:moveTo>
                      <a:pt x="159" y="1"/>
                    </a:moveTo>
                    <a:cubicBezTo>
                      <a:pt x="149" y="11"/>
                      <a:pt x="129" y="21"/>
                      <a:pt x="109" y="31"/>
                    </a:cubicBezTo>
                    <a:cubicBezTo>
                      <a:pt x="109" y="41"/>
                      <a:pt x="100" y="41"/>
                      <a:pt x="90" y="51"/>
                    </a:cubicBezTo>
                    <a:lnTo>
                      <a:pt x="80" y="51"/>
                    </a:lnTo>
                    <a:cubicBezTo>
                      <a:pt x="60" y="70"/>
                      <a:pt x="30" y="90"/>
                      <a:pt x="0" y="110"/>
                    </a:cubicBezTo>
                    <a:cubicBezTo>
                      <a:pt x="20" y="120"/>
                      <a:pt x="40" y="150"/>
                      <a:pt x="60" y="170"/>
                    </a:cubicBezTo>
                    <a:cubicBezTo>
                      <a:pt x="119" y="120"/>
                      <a:pt x="169" y="70"/>
                      <a:pt x="209" y="41"/>
                    </a:cubicBezTo>
                    <a:cubicBezTo>
                      <a:pt x="209" y="31"/>
                      <a:pt x="199" y="11"/>
                      <a:pt x="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17"/>
              <p:cNvSpPr/>
              <p:nvPr/>
            </p:nvSpPr>
            <p:spPr>
              <a:xfrm>
                <a:off x="9127968" y="-2039089"/>
                <a:ext cx="161" cy="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17"/>
              <p:cNvSpPr/>
              <p:nvPr/>
            </p:nvSpPr>
            <p:spPr>
              <a:xfrm>
                <a:off x="9110416" y="-2039089"/>
                <a:ext cx="12882" cy="8856"/>
              </a:xfrm>
              <a:custGeom>
                <a:avLst/>
                <a:gdLst/>
                <a:ahLst/>
                <a:cxnLst/>
                <a:rect l="l" t="t" r="r" b="b"/>
                <a:pathLst>
                  <a:path w="80" h="55" extrusionOk="0">
                    <a:moveTo>
                      <a:pt x="30" y="1"/>
                    </a:moveTo>
                    <a:cubicBezTo>
                      <a:pt x="0" y="11"/>
                      <a:pt x="20" y="21"/>
                      <a:pt x="40" y="50"/>
                    </a:cubicBezTo>
                    <a:cubicBezTo>
                      <a:pt x="43" y="53"/>
                      <a:pt x="47" y="54"/>
                      <a:pt x="51" y="54"/>
                    </a:cubicBezTo>
                    <a:cubicBezTo>
                      <a:pt x="61" y="54"/>
                      <a:pt x="73" y="47"/>
                      <a:pt x="80" y="40"/>
                    </a:cubicBezTo>
                    <a:cubicBezTo>
                      <a:pt x="70" y="11"/>
                      <a:pt x="50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17"/>
              <p:cNvSpPr/>
              <p:nvPr/>
            </p:nvSpPr>
            <p:spPr>
              <a:xfrm>
                <a:off x="9056151" y="-2513303"/>
                <a:ext cx="185981" cy="333961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2074" extrusionOk="0">
                    <a:moveTo>
                      <a:pt x="497" y="1"/>
                    </a:moveTo>
                    <a:cubicBezTo>
                      <a:pt x="496" y="1"/>
                      <a:pt x="496" y="15"/>
                      <a:pt x="496" y="50"/>
                    </a:cubicBezTo>
                    <a:lnTo>
                      <a:pt x="496" y="159"/>
                    </a:lnTo>
                    <a:cubicBezTo>
                      <a:pt x="496" y="120"/>
                      <a:pt x="494" y="105"/>
                      <a:pt x="491" y="105"/>
                    </a:cubicBezTo>
                    <a:cubicBezTo>
                      <a:pt x="482" y="105"/>
                      <a:pt x="461" y="246"/>
                      <a:pt x="446" y="269"/>
                    </a:cubicBezTo>
                    <a:cubicBezTo>
                      <a:pt x="426" y="308"/>
                      <a:pt x="446" y="308"/>
                      <a:pt x="436" y="368"/>
                    </a:cubicBezTo>
                    <a:cubicBezTo>
                      <a:pt x="436" y="389"/>
                      <a:pt x="433" y="396"/>
                      <a:pt x="425" y="396"/>
                    </a:cubicBezTo>
                    <a:cubicBezTo>
                      <a:pt x="414" y="396"/>
                      <a:pt x="395" y="383"/>
                      <a:pt x="367" y="378"/>
                    </a:cubicBezTo>
                    <a:cubicBezTo>
                      <a:pt x="363" y="377"/>
                      <a:pt x="359" y="376"/>
                      <a:pt x="356" y="376"/>
                    </a:cubicBezTo>
                    <a:cubicBezTo>
                      <a:pt x="334" y="376"/>
                      <a:pt x="359" y="407"/>
                      <a:pt x="377" y="407"/>
                    </a:cubicBezTo>
                    <a:cubicBezTo>
                      <a:pt x="407" y="407"/>
                      <a:pt x="436" y="447"/>
                      <a:pt x="426" y="457"/>
                    </a:cubicBezTo>
                    <a:cubicBezTo>
                      <a:pt x="426" y="467"/>
                      <a:pt x="357" y="487"/>
                      <a:pt x="377" y="546"/>
                    </a:cubicBezTo>
                    <a:cubicBezTo>
                      <a:pt x="392" y="576"/>
                      <a:pt x="367" y="589"/>
                      <a:pt x="341" y="589"/>
                    </a:cubicBezTo>
                    <a:cubicBezTo>
                      <a:pt x="333" y="589"/>
                      <a:pt x="324" y="588"/>
                      <a:pt x="317" y="586"/>
                    </a:cubicBezTo>
                    <a:cubicBezTo>
                      <a:pt x="314" y="584"/>
                      <a:pt x="310" y="583"/>
                      <a:pt x="306" y="583"/>
                    </a:cubicBezTo>
                    <a:cubicBezTo>
                      <a:pt x="289" y="583"/>
                      <a:pt x="275" y="601"/>
                      <a:pt x="307" y="626"/>
                    </a:cubicBezTo>
                    <a:cubicBezTo>
                      <a:pt x="337" y="645"/>
                      <a:pt x="307" y="735"/>
                      <a:pt x="278" y="735"/>
                    </a:cubicBezTo>
                    <a:cubicBezTo>
                      <a:pt x="253" y="735"/>
                      <a:pt x="235" y="700"/>
                      <a:pt x="207" y="700"/>
                    </a:cubicBezTo>
                    <a:cubicBezTo>
                      <a:pt x="201" y="700"/>
                      <a:pt x="195" y="702"/>
                      <a:pt x="188" y="705"/>
                    </a:cubicBezTo>
                    <a:cubicBezTo>
                      <a:pt x="188" y="705"/>
                      <a:pt x="179" y="715"/>
                      <a:pt x="179" y="715"/>
                    </a:cubicBezTo>
                    <a:cubicBezTo>
                      <a:pt x="179" y="715"/>
                      <a:pt x="169" y="715"/>
                      <a:pt x="169" y="725"/>
                    </a:cubicBezTo>
                    <a:cubicBezTo>
                      <a:pt x="129" y="764"/>
                      <a:pt x="169" y="754"/>
                      <a:pt x="198" y="764"/>
                    </a:cubicBezTo>
                    <a:cubicBezTo>
                      <a:pt x="208" y="764"/>
                      <a:pt x="218" y="764"/>
                      <a:pt x="228" y="774"/>
                    </a:cubicBezTo>
                    <a:cubicBezTo>
                      <a:pt x="258" y="824"/>
                      <a:pt x="238" y="834"/>
                      <a:pt x="298" y="834"/>
                    </a:cubicBezTo>
                    <a:cubicBezTo>
                      <a:pt x="357" y="834"/>
                      <a:pt x="347" y="903"/>
                      <a:pt x="357" y="1002"/>
                    </a:cubicBezTo>
                    <a:cubicBezTo>
                      <a:pt x="361" y="1049"/>
                      <a:pt x="348" y="1064"/>
                      <a:pt x="331" y="1064"/>
                    </a:cubicBezTo>
                    <a:cubicBezTo>
                      <a:pt x="309" y="1064"/>
                      <a:pt x="282" y="1035"/>
                      <a:pt x="288" y="1012"/>
                    </a:cubicBezTo>
                    <a:cubicBezTo>
                      <a:pt x="298" y="973"/>
                      <a:pt x="268" y="953"/>
                      <a:pt x="188" y="913"/>
                    </a:cubicBezTo>
                    <a:cubicBezTo>
                      <a:pt x="173" y="906"/>
                      <a:pt x="163" y="903"/>
                      <a:pt x="158" y="903"/>
                    </a:cubicBezTo>
                    <a:cubicBezTo>
                      <a:pt x="131" y="903"/>
                      <a:pt x="202" y="971"/>
                      <a:pt x="218" y="1012"/>
                    </a:cubicBezTo>
                    <a:cubicBezTo>
                      <a:pt x="223" y="1037"/>
                      <a:pt x="221" y="1047"/>
                      <a:pt x="213" y="1047"/>
                    </a:cubicBezTo>
                    <a:cubicBezTo>
                      <a:pt x="206" y="1047"/>
                      <a:pt x="193" y="1037"/>
                      <a:pt x="179" y="1022"/>
                    </a:cubicBezTo>
                    <a:cubicBezTo>
                      <a:pt x="172" y="1013"/>
                      <a:pt x="165" y="1009"/>
                      <a:pt x="159" y="1009"/>
                    </a:cubicBezTo>
                    <a:cubicBezTo>
                      <a:pt x="136" y="1009"/>
                      <a:pt x="117" y="1055"/>
                      <a:pt x="109" y="1101"/>
                    </a:cubicBezTo>
                    <a:cubicBezTo>
                      <a:pt x="89" y="1161"/>
                      <a:pt x="139" y="1111"/>
                      <a:pt x="159" y="1171"/>
                    </a:cubicBezTo>
                    <a:cubicBezTo>
                      <a:pt x="162" y="1188"/>
                      <a:pt x="171" y="1194"/>
                      <a:pt x="183" y="1194"/>
                    </a:cubicBezTo>
                    <a:cubicBezTo>
                      <a:pt x="206" y="1194"/>
                      <a:pt x="238" y="1171"/>
                      <a:pt x="258" y="1151"/>
                    </a:cubicBezTo>
                    <a:cubicBezTo>
                      <a:pt x="263" y="1146"/>
                      <a:pt x="269" y="1143"/>
                      <a:pt x="275" y="1143"/>
                    </a:cubicBezTo>
                    <a:cubicBezTo>
                      <a:pt x="292" y="1143"/>
                      <a:pt x="316" y="1162"/>
                      <a:pt x="367" y="1191"/>
                    </a:cubicBezTo>
                    <a:cubicBezTo>
                      <a:pt x="426" y="1230"/>
                      <a:pt x="327" y="1270"/>
                      <a:pt x="307" y="1290"/>
                    </a:cubicBezTo>
                    <a:cubicBezTo>
                      <a:pt x="296" y="1301"/>
                      <a:pt x="285" y="1302"/>
                      <a:pt x="273" y="1302"/>
                    </a:cubicBezTo>
                    <a:cubicBezTo>
                      <a:pt x="269" y="1302"/>
                      <a:pt x="265" y="1302"/>
                      <a:pt x="260" y="1302"/>
                    </a:cubicBezTo>
                    <a:cubicBezTo>
                      <a:pt x="243" y="1302"/>
                      <a:pt x="223" y="1305"/>
                      <a:pt x="198" y="1330"/>
                    </a:cubicBezTo>
                    <a:cubicBezTo>
                      <a:pt x="152" y="1361"/>
                      <a:pt x="148" y="1398"/>
                      <a:pt x="139" y="1398"/>
                    </a:cubicBezTo>
                    <a:cubicBezTo>
                      <a:pt x="136" y="1398"/>
                      <a:pt x="133" y="1395"/>
                      <a:pt x="129" y="1389"/>
                    </a:cubicBezTo>
                    <a:lnTo>
                      <a:pt x="99" y="1389"/>
                    </a:lnTo>
                    <a:cubicBezTo>
                      <a:pt x="99" y="1399"/>
                      <a:pt x="99" y="1399"/>
                      <a:pt x="89" y="1399"/>
                    </a:cubicBezTo>
                    <a:cubicBezTo>
                      <a:pt x="99" y="1399"/>
                      <a:pt x="109" y="1399"/>
                      <a:pt x="109" y="1409"/>
                    </a:cubicBezTo>
                    <a:cubicBezTo>
                      <a:pt x="159" y="1448"/>
                      <a:pt x="79" y="1419"/>
                      <a:pt x="60" y="1448"/>
                    </a:cubicBezTo>
                    <a:cubicBezTo>
                      <a:pt x="50" y="1458"/>
                      <a:pt x="30" y="1478"/>
                      <a:pt x="20" y="1488"/>
                    </a:cubicBezTo>
                    <a:cubicBezTo>
                      <a:pt x="10" y="1508"/>
                      <a:pt x="10" y="1518"/>
                      <a:pt x="0" y="1528"/>
                    </a:cubicBezTo>
                    <a:cubicBezTo>
                      <a:pt x="0" y="1543"/>
                      <a:pt x="10" y="1550"/>
                      <a:pt x="22" y="1550"/>
                    </a:cubicBezTo>
                    <a:cubicBezTo>
                      <a:pt x="35" y="1550"/>
                      <a:pt x="50" y="1543"/>
                      <a:pt x="60" y="1528"/>
                    </a:cubicBezTo>
                    <a:cubicBezTo>
                      <a:pt x="63" y="1517"/>
                      <a:pt x="66" y="1513"/>
                      <a:pt x="67" y="1513"/>
                    </a:cubicBezTo>
                    <a:cubicBezTo>
                      <a:pt x="69" y="1513"/>
                      <a:pt x="69" y="1525"/>
                      <a:pt x="69" y="1538"/>
                    </a:cubicBezTo>
                    <a:cubicBezTo>
                      <a:pt x="79" y="1538"/>
                      <a:pt x="89" y="1538"/>
                      <a:pt x="99" y="1528"/>
                    </a:cubicBezTo>
                    <a:lnTo>
                      <a:pt x="119" y="1528"/>
                    </a:lnTo>
                    <a:cubicBezTo>
                      <a:pt x="129" y="1518"/>
                      <a:pt x="139" y="1508"/>
                      <a:pt x="149" y="1488"/>
                    </a:cubicBezTo>
                    <a:cubicBezTo>
                      <a:pt x="149" y="1478"/>
                      <a:pt x="159" y="1468"/>
                      <a:pt x="169" y="1448"/>
                    </a:cubicBezTo>
                    <a:cubicBezTo>
                      <a:pt x="169" y="1448"/>
                      <a:pt x="169" y="1439"/>
                      <a:pt x="179" y="1439"/>
                    </a:cubicBezTo>
                    <a:cubicBezTo>
                      <a:pt x="182" y="1428"/>
                      <a:pt x="185" y="1424"/>
                      <a:pt x="189" y="1424"/>
                    </a:cubicBezTo>
                    <a:cubicBezTo>
                      <a:pt x="194" y="1424"/>
                      <a:pt x="198" y="1439"/>
                      <a:pt x="198" y="1458"/>
                    </a:cubicBezTo>
                    <a:cubicBezTo>
                      <a:pt x="198" y="1478"/>
                      <a:pt x="198" y="1508"/>
                      <a:pt x="198" y="1508"/>
                    </a:cubicBezTo>
                    <a:cubicBezTo>
                      <a:pt x="198" y="1508"/>
                      <a:pt x="198" y="1518"/>
                      <a:pt x="208" y="1518"/>
                    </a:cubicBezTo>
                    <a:cubicBezTo>
                      <a:pt x="208" y="1538"/>
                      <a:pt x="228" y="1597"/>
                      <a:pt x="268" y="1627"/>
                    </a:cubicBezTo>
                    <a:cubicBezTo>
                      <a:pt x="307" y="1667"/>
                      <a:pt x="248" y="1686"/>
                      <a:pt x="218" y="1686"/>
                    </a:cubicBezTo>
                    <a:cubicBezTo>
                      <a:pt x="198" y="1696"/>
                      <a:pt x="179" y="1696"/>
                      <a:pt x="169" y="1716"/>
                    </a:cubicBezTo>
                    <a:cubicBezTo>
                      <a:pt x="159" y="1726"/>
                      <a:pt x="149" y="1736"/>
                      <a:pt x="139" y="1746"/>
                    </a:cubicBezTo>
                    <a:cubicBezTo>
                      <a:pt x="139" y="1766"/>
                      <a:pt x="149" y="1805"/>
                      <a:pt x="159" y="1835"/>
                    </a:cubicBezTo>
                    <a:cubicBezTo>
                      <a:pt x="169" y="1835"/>
                      <a:pt x="188" y="1845"/>
                      <a:pt x="208" y="1865"/>
                    </a:cubicBezTo>
                    <a:cubicBezTo>
                      <a:pt x="218" y="1845"/>
                      <a:pt x="218" y="1845"/>
                      <a:pt x="248" y="1825"/>
                    </a:cubicBezTo>
                    <a:cubicBezTo>
                      <a:pt x="253" y="1823"/>
                      <a:pt x="258" y="1822"/>
                      <a:pt x="263" y="1822"/>
                    </a:cubicBezTo>
                    <a:cubicBezTo>
                      <a:pt x="300" y="1822"/>
                      <a:pt x="307" y="1888"/>
                      <a:pt x="307" y="1915"/>
                    </a:cubicBezTo>
                    <a:cubicBezTo>
                      <a:pt x="307" y="1944"/>
                      <a:pt x="288" y="1944"/>
                      <a:pt x="228" y="1964"/>
                    </a:cubicBezTo>
                    <a:cubicBezTo>
                      <a:pt x="218" y="1964"/>
                      <a:pt x="208" y="1974"/>
                      <a:pt x="198" y="1984"/>
                    </a:cubicBezTo>
                    <a:cubicBezTo>
                      <a:pt x="198" y="1994"/>
                      <a:pt x="198" y="2014"/>
                      <a:pt x="208" y="2053"/>
                    </a:cubicBezTo>
                    <a:cubicBezTo>
                      <a:pt x="208" y="2063"/>
                      <a:pt x="208" y="2063"/>
                      <a:pt x="208" y="2073"/>
                    </a:cubicBezTo>
                    <a:cubicBezTo>
                      <a:pt x="228" y="2073"/>
                      <a:pt x="258" y="2063"/>
                      <a:pt x="278" y="2053"/>
                    </a:cubicBezTo>
                    <a:cubicBezTo>
                      <a:pt x="307" y="2053"/>
                      <a:pt x="337" y="2063"/>
                      <a:pt x="357" y="2073"/>
                    </a:cubicBezTo>
                    <a:cubicBezTo>
                      <a:pt x="458" y="2006"/>
                      <a:pt x="552" y="1960"/>
                      <a:pt x="664" y="1960"/>
                    </a:cubicBezTo>
                    <a:cubicBezTo>
                      <a:pt x="683" y="1960"/>
                      <a:pt x="703" y="1961"/>
                      <a:pt x="724" y="1964"/>
                    </a:cubicBezTo>
                    <a:cubicBezTo>
                      <a:pt x="714" y="1954"/>
                      <a:pt x="714" y="1934"/>
                      <a:pt x="714" y="1924"/>
                    </a:cubicBezTo>
                    <a:cubicBezTo>
                      <a:pt x="714" y="1898"/>
                      <a:pt x="683" y="1801"/>
                      <a:pt x="711" y="1801"/>
                    </a:cubicBezTo>
                    <a:cubicBezTo>
                      <a:pt x="714" y="1801"/>
                      <a:pt x="718" y="1802"/>
                      <a:pt x="724" y="1805"/>
                    </a:cubicBezTo>
                    <a:cubicBezTo>
                      <a:pt x="773" y="1825"/>
                      <a:pt x="754" y="1865"/>
                      <a:pt x="793" y="1924"/>
                    </a:cubicBezTo>
                    <a:cubicBezTo>
                      <a:pt x="815" y="1962"/>
                      <a:pt x="839" y="1979"/>
                      <a:pt x="855" y="1979"/>
                    </a:cubicBezTo>
                    <a:cubicBezTo>
                      <a:pt x="869" y="1979"/>
                      <a:pt x="877" y="1967"/>
                      <a:pt x="873" y="1944"/>
                    </a:cubicBezTo>
                    <a:cubicBezTo>
                      <a:pt x="863" y="1915"/>
                      <a:pt x="863" y="1897"/>
                      <a:pt x="871" y="1897"/>
                    </a:cubicBezTo>
                    <a:cubicBezTo>
                      <a:pt x="880" y="1897"/>
                      <a:pt x="897" y="1915"/>
                      <a:pt x="922" y="1954"/>
                    </a:cubicBezTo>
                    <a:cubicBezTo>
                      <a:pt x="942" y="1994"/>
                      <a:pt x="962" y="1996"/>
                      <a:pt x="983" y="1996"/>
                    </a:cubicBezTo>
                    <a:cubicBezTo>
                      <a:pt x="986" y="1996"/>
                      <a:pt x="989" y="1996"/>
                      <a:pt x="992" y="1996"/>
                    </a:cubicBezTo>
                    <a:cubicBezTo>
                      <a:pt x="1010" y="1996"/>
                      <a:pt x="1030" y="1998"/>
                      <a:pt x="1051" y="2024"/>
                    </a:cubicBezTo>
                    <a:cubicBezTo>
                      <a:pt x="1067" y="2036"/>
                      <a:pt x="1085" y="2042"/>
                      <a:pt x="1101" y="2042"/>
                    </a:cubicBezTo>
                    <a:cubicBezTo>
                      <a:pt x="1133" y="2042"/>
                      <a:pt x="1154" y="2017"/>
                      <a:pt x="1121" y="1984"/>
                    </a:cubicBezTo>
                    <a:cubicBezTo>
                      <a:pt x="1111" y="1984"/>
                      <a:pt x="1111" y="1974"/>
                      <a:pt x="1111" y="1974"/>
                    </a:cubicBezTo>
                    <a:cubicBezTo>
                      <a:pt x="1061" y="1934"/>
                      <a:pt x="1021" y="1924"/>
                      <a:pt x="1002" y="1915"/>
                    </a:cubicBezTo>
                    <a:cubicBezTo>
                      <a:pt x="992" y="1915"/>
                      <a:pt x="982" y="1905"/>
                      <a:pt x="982" y="1905"/>
                    </a:cubicBezTo>
                    <a:cubicBezTo>
                      <a:pt x="982" y="1888"/>
                      <a:pt x="961" y="1838"/>
                      <a:pt x="994" y="1838"/>
                    </a:cubicBezTo>
                    <a:cubicBezTo>
                      <a:pt x="1000" y="1838"/>
                      <a:pt x="1009" y="1840"/>
                      <a:pt x="1021" y="1845"/>
                    </a:cubicBezTo>
                    <a:cubicBezTo>
                      <a:pt x="1035" y="1852"/>
                      <a:pt x="1048" y="1855"/>
                      <a:pt x="1059" y="1855"/>
                    </a:cubicBezTo>
                    <a:cubicBezTo>
                      <a:pt x="1080" y="1855"/>
                      <a:pt x="1094" y="1844"/>
                      <a:pt x="1101" y="1825"/>
                    </a:cubicBezTo>
                    <a:cubicBezTo>
                      <a:pt x="1111" y="1815"/>
                      <a:pt x="1111" y="1786"/>
                      <a:pt x="1091" y="1766"/>
                    </a:cubicBezTo>
                    <a:cubicBezTo>
                      <a:pt x="1081" y="1756"/>
                      <a:pt x="1081" y="1746"/>
                      <a:pt x="1071" y="1746"/>
                    </a:cubicBezTo>
                    <a:cubicBezTo>
                      <a:pt x="1051" y="1720"/>
                      <a:pt x="1036" y="1711"/>
                      <a:pt x="1013" y="1711"/>
                    </a:cubicBezTo>
                    <a:cubicBezTo>
                      <a:pt x="1002" y="1711"/>
                      <a:pt x="988" y="1713"/>
                      <a:pt x="972" y="1716"/>
                    </a:cubicBezTo>
                    <a:cubicBezTo>
                      <a:pt x="930" y="1725"/>
                      <a:pt x="881" y="1782"/>
                      <a:pt x="849" y="1782"/>
                    </a:cubicBezTo>
                    <a:cubicBezTo>
                      <a:pt x="843" y="1782"/>
                      <a:pt x="838" y="1780"/>
                      <a:pt x="833" y="1776"/>
                    </a:cubicBezTo>
                    <a:cubicBezTo>
                      <a:pt x="803" y="1746"/>
                      <a:pt x="853" y="1706"/>
                      <a:pt x="823" y="1696"/>
                    </a:cubicBezTo>
                    <a:cubicBezTo>
                      <a:pt x="783" y="1696"/>
                      <a:pt x="654" y="1677"/>
                      <a:pt x="694" y="1647"/>
                    </a:cubicBezTo>
                    <a:cubicBezTo>
                      <a:pt x="734" y="1617"/>
                      <a:pt x="754" y="1567"/>
                      <a:pt x="754" y="1567"/>
                    </a:cubicBezTo>
                    <a:cubicBezTo>
                      <a:pt x="754" y="1567"/>
                      <a:pt x="773" y="1498"/>
                      <a:pt x="803" y="1488"/>
                    </a:cubicBezTo>
                    <a:cubicBezTo>
                      <a:pt x="773" y="1468"/>
                      <a:pt x="773" y="1429"/>
                      <a:pt x="833" y="1359"/>
                    </a:cubicBezTo>
                    <a:cubicBezTo>
                      <a:pt x="823" y="1349"/>
                      <a:pt x="813" y="1339"/>
                      <a:pt x="793" y="1320"/>
                    </a:cubicBezTo>
                    <a:cubicBezTo>
                      <a:pt x="773" y="1304"/>
                      <a:pt x="758" y="1301"/>
                      <a:pt x="746" y="1301"/>
                    </a:cubicBezTo>
                    <a:cubicBezTo>
                      <a:pt x="737" y="1301"/>
                      <a:pt x="729" y="1302"/>
                      <a:pt x="722" y="1302"/>
                    </a:cubicBezTo>
                    <a:cubicBezTo>
                      <a:pt x="713" y="1302"/>
                      <a:pt x="704" y="1300"/>
                      <a:pt x="694" y="1290"/>
                    </a:cubicBezTo>
                    <a:cubicBezTo>
                      <a:pt x="664" y="1270"/>
                      <a:pt x="565" y="1230"/>
                      <a:pt x="635" y="1191"/>
                    </a:cubicBezTo>
                    <a:cubicBezTo>
                      <a:pt x="678" y="1162"/>
                      <a:pt x="701" y="1143"/>
                      <a:pt x="721" y="1143"/>
                    </a:cubicBezTo>
                    <a:cubicBezTo>
                      <a:pt x="728" y="1143"/>
                      <a:pt x="736" y="1146"/>
                      <a:pt x="744" y="1151"/>
                    </a:cubicBezTo>
                    <a:cubicBezTo>
                      <a:pt x="751" y="1162"/>
                      <a:pt x="763" y="1167"/>
                      <a:pt x="777" y="1167"/>
                    </a:cubicBezTo>
                    <a:cubicBezTo>
                      <a:pt x="801" y="1167"/>
                      <a:pt x="830" y="1150"/>
                      <a:pt x="843" y="1111"/>
                    </a:cubicBezTo>
                    <a:cubicBezTo>
                      <a:pt x="847" y="1101"/>
                      <a:pt x="852" y="1097"/>
                      <a:pt x="858" y="1097"/>
                    </a:cubicBezTo>
                    <a:cubicBezTo>
                      <a:pt x="871" y="1097"/>
                      <a:pt x="885" y="1121"/>
                      <a:pt x="888" y="1121"/>
                    </a:cubicBezTo>
                    <a:cubicBezTo>
                      <a:pt x="889" y="1121"/>
                      <a:pt x="887" y="1116"/>
                      <a:pt x="883" y="1101"/>
                    </a:cubicBezTo>
                    <a:cubicBezTo>
                      <a:pt x="876" y="1063"/>
                      <a:pt x="861" y="1041"/>
                      <a:pt x="844" y="1041"/>
                    </a:cubicBezTo>
                    <a:cubicBezTo>
                      <a:pt x="834" y="1041"/>
                      <a:pt x="824" y="1048"/>
                      <a:pt x="813" y="1062"/>
                    </a:cubicBezTo>
                    <a:cubicBezTo>
                      <a:pt x="807" y="1068"/>
                      <a:pt x="800" y="1071"/>
                      <a:pt x="793" y="1071"/>
                    </a:cubicBezTo>
                    <a:cubicBezTo>
                      <a:pt x="765" y="1071"/>
                      <a:pt x="736" y="1032"/>
                      <a:pt x="744" y="992"/>
                    </a:cubicBezTo>
                    <a:cubicBezTo>
                      <a:pt x="758" y="957"/>
                      <a:pt x="802" y="927"/>
                      <a:pt x="798" y="927"/>
                    </a:cubicBezTo>
                    <a:cubicBezTo>
                      <a:pt x="796" y="927"/>
                      <a:pt x="786" y="931"/>
                      <a:pt x="764" y="943"/>
                    </a:cubicBezTo>
                    <a:cubicBezTo>
                      <a:pt x="674" y="982"/>
                      <a:pt x="694" y="973"/>
                      <a:pt x="714" y="1012"/>
                    </a:cubicBezTo>
                    <a:cubicBezTo>
                      <a:pt x="720" y="1035"/>
                      <a:pt x="693" y="1064"/>
                      <a:pt x="670" y="1064"/>
                    </a:cubicBezTo>
                    <a:cubicBezTo>
                      <a:pt x="654" y="1064"/>
                      <a:pt x="640" y="1049"/>
                      <a:pt x="645" y="1002"/>
                    </a:cubicBezTo>
                    <a:cubicBezTo>
                      <a:pt x="654" y="903"/>
                      <a:pt x="605" y="824"/>
                      <a:pt x="664" y="824"/>
                    </a:cubicBezTo>
                    <a:cubicBezTo>
                      <a:pt x="704" y="824"/>
                      <a:pt x="704" y="846"/>
                      <a:pt x="708" y="846"/>
                    </a:cubicBezTo>
                    <a:cubicBezTo>
                      <a:pt x="711" y="846"/>
                      <a:pt x="714" y="840"/>
                      <a:pt x="724" y="824"/>
                    </a:cubicBezTo>
                    <a:cubicBezTo>
                      <a:pt x="754" y="784"/>
                      <a:pt x="863" y="814"/>
                      <a:pt x="813" y="754"/>
                    </a:cubicBezTo>
                    <a:cubicBezTo>
                      <a:pt x="777" y="712"/>
                      <a:pt x="757" y="679"/>
                      <a:pt x="741" y="679"/>
                    </a:cubicBezTo>
                    <a:cubicBezTo>
                      <a:pt x="735" y="679"/>
                      <a:pt x="729" y="684"/>
                      <a:pt x="724" y="695"/>
                    </a:cubicBezTo>
                    <a:cubicBezTo>
                      <a:pt x="700" y="719"/>
                      <a:pt x="678" y="727"/>
                      <a:pt x="660" y="727"/>
                    </a:cubicBezTo>
                    <a:cubicBezTo>
                      <a:pt x="625" y="727"/>
                      <a:pt x="609" y="695"/>
                      <a:pt x="635" y="675"/>
                    </a:cubicBezTo>
                    <a:cubicBezTo>
                      <a:pt x="673" y="656"/>
                      <a:pt x="701" y="555"/>
                      <a:pt x="687" y="555"/>
                    </a:cubicBezTo>
                    <a:cubicBezTo>
                      <a:pt x="686" y="555"/>
                      <a:pt x="685" y="556"/>
                      <a:pt x="684" y="556"/>
                    </a:cubicBezTo>
                    <a:cubicBezTo>
                      <a:pt x="679" y="558"/>
                      <a:pt x="673" y="559"/>
                      <a:pt x="666" y="559"/>
                    </a:cubicBezTo>
                    <a:cubicBezTo>
                      <a:pt x="635" y="559"/>
                      <a:pt x="593" y="541"/>
                      <a:pt x="585" y="516"/>
                    </a:cubicBezTo>
                    <a:cubicBezTo>
                      <a:pt x="585" y="477"/>
                      <a:pt x="575" y="497"/>
                      <a:pt x="565" y="487"/>
                    </a:cubicBezTo>
                    <a:cubicBezTo>
                      <a:pt x="555" y="477"/>
                      <a:pt x="585" y="388"/>
                      <a:pt x="615" y="348"/>
                    </a:cubicBezTo>
                    <a:cubicBezTo>
                      <a:pt x="635" y="318"/>
                      <a:pt x="674" y="318"/>
                      <a:pt x="625" y="318"/>
                    </a:cubicBezTo>
                    <a:cubicBezTo>
                      <a:pt x="587" y="326"/>
                      <a:pt x="561" y="378"/>
                      <a:pt x="551" y="378"/>
                    </a:cubicBezTo>
                    <a:cubicBezTo>
                      <a:pt x="547" y="378"/>
                      <a:pt x="545" y="372"/>
                      <a:pt x="545" y="358"/>
                    </a:cubicBezTo>
                    <a:cubicBezTo>
                      <a:pt x="536" y="308"/>
                      <a:pt x="545" y="229"/>
                      <a:pt x="526" y="199"/>
                    </a:cubicBezTo>
                    <a:cubicBezTo>
                      <a:pt x="510" y="168"/>
                      <a:pt x="501" y="1"/>
                      <a:pt x="4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3" name="Google Shape;2633;p17"/>
              <p:cNvSpPr/>
              <p:nvPr/>
            </p:nvSpPr>
            <p:spPr>
              <a:xfrm>
                <a:off x="9188673" y="-2280141"/>
                <a:ext cx="28662" cy="19967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24" extrusionOk="0">
                    <a:moveTo>
                      <a:pt x="119" y="0"/>
                    </a:moveTo>
                    <a:cubicBezTo>
                      <a:pt x="95" y="25"/>
                      <a:pt x="57" y="43"/>
                      <a:pt x="22" y="43"/>
                    </a:cubicBezTo>
                    <a:cubicBezTo>
                      <a:pt x="14" y="43"/>
                      <a:pt x="7" y="42"/>
                      <a:pt x="0" y="40"/>
                    </a:cubicBezTo>
                    <a:lnTo>
                      <a:pt x="0" y="40"/>
                    </a:lnTo>
                    <a:cubicBezTo>
                      <a:pt x="0" y="50"/>
                      <a:pt x="10" y="50"/>
                      <a:pt x="10" y="60"/>
                    </a:cubicBezTo>
                    <a:cubicBezTo>
                      <a:pt x="40" y="108"/>
                      <a:pt x="59" y="124"/>
                      <a:pt x="72" y="124"/>
                    </a:cubicBezTo>
                    <a:cubicBezTo>
                      <a:pt x="80" y="124"/>
                      <a:pt x="85" y="117"/>
                      <a:pt x="89" y="110"/>
                    </a:cubicBezTo>
                    <a:cubicBezTo>
                      <a:pt x="104" y="95"/>
                      <a:pt x="102" y="65"/>
                      <a:pt x="108" y="65"/>
                    </a:cubicBezTo>
                    <a:cubicBezTo>
                      <a:pt x="110" y="65"/>
                      <a:pt x="114" y="69"/>
                      <a:pt x="119" y="80"/>
                    </a:cubicBezTo>
                    <a:cubicBezTo>
                      <a:pt x="123" y="93"/>
                      <a:pt x="138" y="102"/>
                      <a:pt x="151" y="102"/>
                    </a:cubicBezTo>
                    <a:cubicBezTo>
                      <a:pt x="167" y="102"/>
                      <a:pt x="177" y="85"/>
                      <a:pt x="149" y="40"/>
                    </a:cubicBezTo>
                    <a:cubicBezTo>
                      <a:pt x="139" y="30"/>
                      <a:pt x="129" y="20"/>
                      <a:pt x="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4" name="Google Shape;2634;p17"/>
              <p:cNvSpPr/>
              <p:nvPr/>
            </p:nvSpPr>
            <p:spPr>
              <a:xfrm>
                <a:off x="9091254" y="-2165171"/>
                <a:ext cx="3381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21" h="31" extrusionOk="0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20"/>
                      <a:pt x="10" y="20"/>
                      <a:pt x="20" y="3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0" y="10"/>
                      <a:pt x="10" y="1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17"/>
              <p:cNvSpPr/>
              <p:nvPr/>
            </p:nvSpPr>
            <p:spPr>
              <a:xfrm>
                <a:off x="9052931" y="-2166781"/>
                <a:ext cx="3381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21" h="41" extrusionOk="0">
                    <a:moveTo>
                      <a:pt x="10" y="0"/>
                    </a:moveTo>
                    <a:cubicBezTo>
                      <a:pt x="10" y="0"/>
                      <a:pt x="0" y="10"/>
                      <a:pt x="0" y="10"/>
                    </a:cubicBezTo>
                    <a:cubicBezTo>
                      <a:pt x="0" y="20"/>
                      <a:pt x="0" y="20"/>
                      <a:pt x="0" y="30"/>
                    </a:cubicBezTo>
                    <a:cubicBezTo>
                      <a:pt x="0" y="30"/>
                      <a:pt x="10" y="40"/>
                      <a:pt x="20" y="40"/>
                    </a:cubicBezTo>
                    <a:cubicBezTo>
                      <a:pt x="20" y="30"/>
                      <a:pt x="10" y="2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6" name="Google Shape;2636;p17"/>
              <p:cNvSpPr/>
              <p:nvPr/>
            </p:nvSpPr>
            <p:spPr>
              <a:xfrm>
                <a:off x="9043270" y="-2235377"/>
                <a:ext cx="25764" cy="11272"/>
              </a:xfrm>
              <a:custGeom>
                <a:avLst/>
                <a:gdLst/>
                <a:ahLst/>
                <a:cxnLst/>
                <a:rect l="l" t="t" r="r" b="b"/>
                <a:pathLst>
                  <a:path w="160" h="70" extrusionOk="0">
                    <a:moveTo>
                      <a:pt x="70" y="0"/>
                    </a:moveTo>
                    <a:cubicBezTo>
                      <a:pt x="40" y="0"/>
                      <a:pt x="21" y="0"/>
                      <a:pt x="1" y="20"/>
                    </a:cubicBezTo>
                    <a:cubicBezTo>
                      <a:pt x="21" y="30"/>
                      <a:pt x="50" y="40"/>
                      <a:pt x="70" y="50"/>
                    </a:cubicBezTo>
                    <a:cubicBezTo>
                      <a:pt x="80" y="60"/>
                      <a:pt x="90" y="60"/>
                      <a:pt x="102" y="60"/>
                    </a:cubicBezTo>
                    <a:cubicBezTo>
                      <a:pt x="115" y="60"/>
                      <a:pt x="130" y="60"/>
                      <a:pt x="149" y="70"/>
                    </a:cubicBezTo>
                    <a:cubicBezTo>
                      <a:pt x="149" y="60"/>
                      <a:pt x="159" y="40"/>
                      <a:pt x="159" y="30"/>
                    </a:cubicBezTo>
                    <a:cubicBezTo>
                      <a:pt x="149" y="30"/>
                      <a:pt x="140" y="20"/>
                      <a:pt x="120" y="20"/>
                    </a:cubicBezTo>
                    <a:cubicBezTo>
                      <a:pt x="110" y="10"/>
                      <a:pt x="90" y="10"/>
                      <a:pt x="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7" name="Google Shape;2637;p17"/>
              <p:cNvSpPr/>
              <p:nvPr/>
            </p:nvSpPr>
            <p:spPr>
              <a:xfrm>
                <a:off x="8814939" y="-2208325"/>
                <a:ext cx="4992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31" h="11" extrusionOk="0">
                    <a:moveTo>
                      <a:pt x="31" y="1"/>
                    </a:moveTo>
                    <a:cubicBezTo>
                      <a:pt x="1" y="1"/>
                      <a:pt x="1" y="1"/>
                      <a:pt x="21" y="11"/>
                    </a:cubicBezTo>
                    <a:cubicBezTo>
                      <a:pt x="21" y="11"/>
                      <a:pt x="31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8" name="Google Shape;2638;p17"/>
              <p:cNvSpPr/>
              <p:nvPr/>
            </p:nvSpPr>
            <p:spPr>
              <a:xfrm>
                <a:off x="8829431" y="-2294955"/>
                <a:ext cx="3220" cy="3865"/>
              </a:xfrm>
              <a:custGeom>
                <a:avLst/>
                <a:gdLst/>
                <a:ahLst/>
                <a:cxnLst/>
                <a:rect l="l" t="t" r="r" b="b"/>
                <a:pathLst>
                  <a:path w="20" h="24" extrusionOk="0">
                    <a:moveTo>
                      <a:pt x="11" y="1"/>
                    </a:moveTo>
                    <a:cubicBezTo>
                      <a:pt x="0" y="1"/>
                      <a:pt x="0" y="15"/>
                      <a:pt x="0" y="23"/>
                    </a:cubicBezTo>
                    <a:cubicBezTo>
                      <a:pt x="10" y="13"/>
                      <a:pt x="10" y="3"/>
                      <a:pt x="20" y="3"/>
                    </a:cubicBezTo>
                    <a:cubicBezTo>
                      <a:pt x="16" y="1"/>
                      <a:pt x="13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9" name="Google Shape;2639;p17"/>
              <p:cNvSpPr/>
              <p:nvPr/>
            </p:nvSpPr>
            <p:spPr>
              <a:xfrm>
                <a:off x="8807049" y="-2201884"/>
                <a:ext cx="4992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" extrusionOk="0">
                    <a:moveTo>
                      <a:pt x="20" y="0"/>
                    </a:moveTo>
                    <a:cubicBezTo>
                      <a:pt x="0" y="0"/>
                      <a:pt x="0" y="10"/>
                      <a:pt x="10" y="30"/>
                    </a:cubicBezTo>
                    <a:cubicBezTo>
                      <a:pt x="20" y="30"/>
                      <a:pt x="20" y="20"/>
                      <a:pt x="30" y="10"/>
                    </a:cubicBezTo>
                    <a:cubicBezTo>
                      <a:pt x="30" y="10"/>
                      <a:pt x="30" y="0"/>
                      <a:pt x="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0" name="Google Shape;2640;p17"/>
              <p:cNvSpPr/>
              <p:nvPr/>
            </p:nvSpPr>
            <p:spPr>
              <a:xfrm>
                <a:off x="8816871" y="-2269031"/>
                <a:ext cx="22221" cy="28984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80" extrusionOk="0">
                    <a:moveTo>
                      <a:pt x="98" y="1"/>
                    </a:moveTo>
                    <a:cubicBezTo>
                      <a:pt x="88" y="11"/>
                      <a:pt x="88" y="21"/>
                      <a:pt x="78" y="31"/>
                    </a:cubicBezTo>
                    <a:lnTo>
                      <a:pt x="58" y="31"/>
                    </a:lnTo>
                    <a:cubicBezTo>
                      <a:pt x="58" y="41"/>
                      <a:pt x="58" y="41"/>
                      <a:pt x="58" y="50"/>
                    </a:cubicBezTo>
                    <a:cubicBezTo>
                      <a:pt x="48" y="80"/>
                      <a:pt x="68" y="80"/>
                      <a:pt x="98" y="120"/>
                    </a:cubicBezTo>
                    <a:cubicBezTo>
                      <a:pt x="105" y="134"/>
                      <a:pt x="106" y="139"/>
                      <a:pt x="102" y="139"/>
                    </a:cubicBezTo>
                    <a:cubicBezTo>
                      <a:pt x="96" y="139"/>
                      <a:pt x="77" y="123"/>
                      <a:pt x="58" y="110"/>
                    </a:cubicBezTo>
                    <a:cubicBezTo>
                      <a:pt x="29" y="100"/>
                      <a:pt x="38" y="70"/>
                      <a:pt x="29" y="60"/>
                    </a:cubicBezTo>
                    <a:cubicBezTo>
                      <a:pt x="27" y="59"/>
                      <a:pt x="26" y="58"/>
                      <a:pt x="24" y="58"/>
                    </a:cubicBezTo>
                    <a:cubicBezTo>
                      <a:pt x="14" y="58"/>
                      <a:pt x="0" y="83"/>
                      <a:pt x="9" y="100"/>
                    </a:cubicBezTo>
                    <a:cubicBezTo>
                      <a:pt x="19" y="110"/>
                      <a:pt x="19" y="110"/>
                      <a:pt x="29" y="120"/>
                    </a:cubicBezTo>
                    <a:cubicBezTo>
                      <a:pt x="37" y="111"/>
                      <a:pt x="43" y="108"/>
                      <a:pt x="48" y="108"/>
                    </a:cubicBezTo>
                    <a:cubicBezTo>
                      <a:pt x="58" y="108"/>
                      <a:pt x="58" y="129"/>
                      <a:pt x="58" y="150"/>
                    </a:cubicBezTo>
                    <a:cubicBezTo>
                      <a:pt x="58" y="160"/>
                      <a:pt x="68" y="169"/>
                      <a:pt x="78" y="179"/>
                    </a:cubicBezTo>
                    <a:cubicBezTo>
                      <a:pt x="88" y="169"/>
                      <a:pt x="98" y="160"/>
                      <a:pt x="108" y="150"/>
                    </a:cubicBezTo>
                    <a:cubicBezTo>
                      <a:pt x="128" y="110"/>
                      <a:pt x="128" y="100"/>
                      <a:pt x="138" y="90"/>
                    </a:cubicBezTo>
                    <a:cubicBezTo>
                      <a:pt x="138" y="90"/>
                      <a:pt x="128" y="90"/>
                      <a:pt x="128" y="80"/>
                    </a:cubicBezTo>
                    <a:cubicBezTo>
                      <a:pt x="88" y="60"/>
                      <a:pt x="118" y="41"/>
                      <a:pt x="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1" name="Google Shape;2641;p17"/>
              <p:cNvSpPr/>
              <p:nvPr/>
            </p:nvSpPr>
            <p:spPr>
              <a:xfrm>
                <a:off x="8786277" y="-2107685"/>
                <a:ext cx="11272" cy="16263"/>
              </a:xfrm>
              <a:custGeom>
                <a:avLst/>
                <a:gdLst/>
                <a:ahLst/>
                <a:cxnLst/>
                <a:rect l="l" t="t" r="r" b="b"/>
                <a:pathLst>
                  <a:path w="70" h="101" extrusionOk="0">
                    <a:moveTo>
                      <a:pt x="10" y="0"/>
                    </a:moveTo>
                    <a:cubicBezTo>
                      <a:pt x="10" y="10"/>
                      <a:pt x="20" y="10"/>
                      <a:pt x="20" y="10"/>
                    </a:cubicBezTo>
                    <a:cubicBezTo>
                      <a:pt x="50" y="30"/>
                      <a:pt x="0" y="30"/>
                      <a:pt x="0" y="80"/>
                    </a:cubicBezTo>
                    <a:cubicBezTo>
                      <a:pt x="0" y="95"/>
                      <a:pt x="2" y="101"/>
                      <a:pt x="5" y="101"/>
                    </a:cubicBezTo>
                    <a:cubicBezTo>
                      <a:pt x="13" y="101"/>
                      <a:pt x="26" y="71"/>
                      <a:pt x="40" y="50"/>
                    </a:cubicBezTo>
                    <a:cubicBezTo>
                      <a:pt x="50" y="40"/>
                      <a:pt x="60" y="20"/>
                      <a:pt x="60" y="10"/>
                    </a:cubicBezTo>
                    <a:cubicBezTo>
                      <a:pt x="60" y="0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2" name="Google Shape;2642;p17"/>
              <p:cNvSpPr/>
              <p:nvPr/>
            </p:nvSpPr>
            <p:spPr>
              <a:xfrm>
                <a:off x="8819770" y="-2152450"/>
                <a:ext cx="6602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41" h="41" extrusionOk="0">
                    <a:moveTo>
                      <a:pt x="20" y="1"/>
                    </a:moveTo>
                    <a:cubicBezTo>
                      <a:pt x="11" y="1"/>
                      <a:pt x="11" y="1"/>
                      <a:pt x="11" y="11"/>
                    </a:cubicBezTo>
                    <a:cubicBezTo>
                      <a:pt x="1" y="11"/>
                      <a:pt x="1" y="21"/>
                      <a:pt x="1" y="30"/>
                    </a:cubicBezTo>
                    <a:cubicBezTo>
                      <a:pt x="1" y="30"/>
                      <a:pt x="1" y="30"/>
                      <a:pt x="11" y="40"/>
                    </a:cubicBezTo>
                    <a:cubicBezTo>
                      <a:pt x="11" y="30"/>
                      <a:pt x="20" y="30"/>
                      <a:pt x="20" y="21"/>
                    </a:cubicBezTo>
                    <a:cubicBezTo>
                      <a:pt x="30" y="21"/>
                      <a:pt x="40" y="1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3" name="Google Shape;2643;p17"/>
              <p:cNvSpPr/>
              <p:nvPr/>
            </p:nvSpPr>
            <p:spPr>
              <a:xfrm>
                <a:off x="8770335" y="-2455173"/>
                <a:ext cx="196447" cy="468898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2912" extrusionOk="0">
                    <a:moveTo>
                      <a:pt x="615" y="1"/>
                    </a:moveTo>
                    <a:cubicBezTo>
                      <a:pt x="615" y="1"/>
                      <a:pt x="615" y="11"/>
                      <a:pt x="615" y="36"/>
                    </a:cubicBezTo>
                    <a:lnTo>
                      <a:pt x="615" y="106"/>
                    </a:lnTo>
                    <a:cubicBezTo>
                      <a:pt x="615" y="82"/>
                      <a:pt x="613" y="73"/>
                      <a:pt x="611" y="73"/>
                    </a:cubicBezTo>
                    <a:cubicBezTo>
                      <a:pt x="607" y="73"/>
                      <a:pt x="601" y="96"/>
                      <a:pt x="595" y="126"/>
                    </a:cubicBezTo>
                    <a:cubicBezTo>
                      <a:pt x="585" y="146"/>
                      <a:pt x="585" y="175"/>
                      <a:pt x="575" y="185"/>
                    </a:cubicBezTo>
                    <a:cubicBezTo>
                      <a:pt x="565" y="215"/>
                      <a:pt x="575" y="205"/>
                      <a:pt x="575" y="245"/>
                    </a:cubicBezTo>
                    <a:cubicBezTo>
                      <a:pt x="571" y="263"/>
                      <a:pt x="568" y="268"/>
                      <a:pt x="563" y="268"/>
                    </a:cubicBezTo>
                    <a:cubicBezTo>
                      <a:pt x="557" y="268"/>
                      <a:pt x="547" y="260"/>
                      <a:pt x="526" y="255"/>
                    </a:cubicBezTo>
                    <a:cubicBezTo>
                      <a:pt x="496" y="255"/>
                      <a:pt x="516" y="274"/>
                      <a:pt x="536" y="274"/>
                    </a:cubicBezTo>
                    <a:cubicBezTo>
                      <a:pt x="555" y="274"/>
                      <a:pt x="575" y="304"/>
                      <a:pt x="565" y="314"/>
                    </a:cubicBezTo>
                    <a:cubicBezTo>
                      <a:pt x="565" y="314"/>
                      <a:pt x="516" y="334"/>
                      <a:pt x="536" y="374"/>
                    </a:cubicBezTo>
                    <a:cubicBezTo>
                      <a:pt x="542" y="392"/>
                      <a:pt x="528" y="399"/>
                      <a:pt x="515" y="399"/>
                    </a:cubicBezTo>
                    <a:cubicBezTo>
                      <a:pt x="507" y="399"/>
                      <a:pt x="500" y="397"/>
                      <a:pt x="496" y="393"/>
                    </a:cubicBezTo>
                    <a:cubicBezTo>
                      <a:pt x="476" y="393"/>
                      <a:pt x="456" y="403"/>
                      <a:pt x="486" y="423"/>
                    </a:cubicBezTo>
                    <a:cubicBezTo>
                      <a:pt x="506" y="443"/>
                      <a:pt x="486" y="502"/>
                      <a:pt x="466" y="502"/>
                    </a:cubicBezTo>
                    <a:cubicBezTo>
                      <a:pt x="452" y="502"/>
                      <a:pt x="438" y="477"/>
                      <a:pt x="417" y="477"/>
                    </a:cubicBezTo>
                    <a:cubicBezTo>
                      <a:pt x="408" y="477"/>
                      <a:pt x="398" y="481"/>
                      <a:pt x="387" y="493"/>
                    </a:cubicBezTo>
                    <a:cubicBezTo>
                      <a:pt x="357" y="532"/>
                      <a:pt x="417" y="502"/>
                      <a:pt x="437" y="532"/>
                    </a:cubicBezTo>
                    <a:cubicBezTo>
                      <a:pt x="444" y="555"/>
                      <a:pt x="440" y="566"/>
                      <a:pt x="455" y="566"/>
                    </a:cubicBezTo>
                    <a:cubicBezTo>
                      <a:pt x="459" y="566"/>
                      <a:pt x="466" y="564"/>
                      <a:pt x="476" y="562"/>
                    </a:cubicBezTo>
                    <a:cubicBezTo>
                      <a:pt x="506" y="562"/>
                      <a:pt x="506" y="582"/>
                      <a:pt x="516" y="612"/>
                    </a:cubicBezTo>
                    <a:cubicBezTo>
                      <a:pt x="516" y="612"/>
                      <a:pt x="516" y="621"/>
                      <a:pt x="516" y="621"/>
                    </a:cubicBezTo>
                    <a:cubicBezTo>
                      <a:pt x="536" y="641"/>
                      <a:pt x="536" y="651"/>
                      <a:pt x="516" y="651"/>
                    </a:cubicBezTo>
                    <a:cubicBezTo>
                      <a:pt x="516" y="661"/>
                      <a:pt x="516" y="671"/>
                      <a:pt x="516" y="681"/>
                    </a:cubicBezTo>
                    <a:cubicBezTo>
                      <a:pt x="520" y="712"/>
                      <a:pt x="511" y="723"/>
                      <a:pt x="499" y="723"/>
                    </a:cubicBezTo>
                    <a:cubicBezTo>
                      <a:pt x="484" y="723"/>
                      <a:pt x="466" y="707"/>
                      <a:pt x="466" y="691"/>
                    </a:cubicBezTo>
                    <a:cubicBezTo>
                      <a:pt x="476" y="671"/>
                      <a:pt x="456" y="651"/>
                      <a:pt x="427" y="631"/>
                    </a:cubicBezTo>
                    <a:cubicBezTo>
                      <a:pt x="417" y="641"/>
                      <a:pt x="417" y="671"/>
                      <a:pt x="417" y="681"/>
                    </a:cubicBezTo>
                    <a:cubicBezTo>
                      <a:pt x="417" y="691"/>
                      <a:pt x="437" y="711"/>
                      <a:pt x="496" y="750"/>
                    </a:cubicBezTo>
                    <a:cubicBezTo>
                      <a:pt x="528" y="772"/>
                      <a:pt x="526" y="781"/>
                      <a:pt x="510" y="781"/>
                    </a:cubicBezTo>
                    <a:cubicBezTo>
                      <a:pt x="497" y="781"/>
                      <a:pt x="475" y="774"/>
                      <a:pt x="456" y="760"/>
                    </a:cubicBezTo>
                    <a:cubicBezTo>
                      <a:pt x="417" y="731"/>
                      <a:pt x="407" y="721"/>
                      <a:pt x="377" y="691"/>
                    </a:cubicBezTo>
                    <a:cubicBezTo>
                      <a:pt x="367" y="701"/>
                      <a:pt x="357" y="721"/>
                      <a:pt x="347" y="750"/>
                    </a:cubicBezTo>
                    <a:cubicBezTo>
                      <a:pt x="347" y="770"/>
                      <a:pt x="367" y="770"/>
                      <a:pt x="377" y="780"/>
                    </a:cubicBezTo>
                    <a:cubicBezTo>
                      <a:pt x="379" y="778"/>
                      <a:pt x="381" y="777"/>
                      <a:pt x="382" y="777"/>
                    </a:cubicBezTo>
                    <a:cubicBezTo>
                      <a:pt x="391" y="777"/>
                      <a:pt x="399" y="794"/>
                      <a:pt x="407" y="810"/>
                    </a:cubicBezTo>
                    <a:cubicBezTo>
                      <a:pt x="417" y="810"/>
                      <a:pt x="427" y="800"/>
                      <a:pt x="437" y="800"/>
                    </a:cubicBezTo>
                    <a:cubicBezTo>
                      <a:pt x="437" y="790"/>
                      <a:pt x="446" y="790"/>
                      <a:pt x="446" y="780"/>
                    </a:cubicBezTo>
                    <a:cubicBezTo>
                      <a:pt x="451" y="778"/>
                      <a:pt x="456" y="776"/>
                      <a:pt x="460" y="776"/>
                    </a:cubicBezTo>
                    <a:cubicBezTo>
                      <a:pt x="474" y="776"/>
                      <a:pt x="489" y="788"/>
                      <a:pt x="526" y="810"/>
                    </a:cubicBezTo>
                    <a:cubicBezTo>
                      <a:pt x="565" y="830"/>
                      <a:pt x="506" y="859"/>
                      <a:pt x="486" y="879"/>
                    </a:cubicBezTo>
                    <a:lnTo>
                      <a:pt x="476" y="879"/>
                    </a:lnTo>
                    <a:cubicBezTo>
                      <a:pt x="471" y="884"/>
                      <a:pt x="466" y="884"/>
                      <a:pt x="460" y="884"/>
                    </a:cubicBezTo>
                    <a:cubicBezTo>
                      <a:pt x="454" y="884"/>
                      <a:pt x="446" y="884"/>
                      <a:pt x="437" y="889"/>
                    </a:cubicBezTo>
                    <a:cubicBezTo>
                      <a:pt x="437" y="899"/>
                      <a:pt x="446" y="909"/>
                      <a:pt x="456" y="929"/>
                    </a:cubicBezTo>
                    <a:cubicBezTo>
                      <a:pt x="482" y="973"/>
                      <a:pt x="479" y="981"/>
                      <a:pt x="468" y="981"/>
                    </a:cubicBezTo>
                    <a:cubicBezTo>
                      <a:pt x="462" y="981"/>
                      <a:pt x="454" y="978"/>
                      <a:pt x="446" y="978"/>
                    </a:cubicBezTo>
                    <a:cubicBezTo>
                      <a:pt x="446" y="978"/>
                      <a:pt x="417" y="949"/>
                      <a:pt x="387" y="919"/>
                    </a:cubicBezTo>
                    <a:cubicBezTo>
                      <a:pt x="387" y="929"/>
                      <a:pt x="377" y="939"/>
                      <a:pt x="377" y="939"/>
                    </a:cubicBezTo>
                    <a:cubicBezTo>
                      <a:pt x="387" y="949"/>
                      <a:pt x="397" y="959"/>
                      <a:pt x="407" y="969"/>
                    </a:cubicBezTo>
                    <a:cubicBezTo>
                      <a:pt x="437" y="998"/>
                      <a:pt x="427" y="1008"/>
                      <a:pt x="417" y="1008"/>
                    </a:cubicBezTo>
                    <a:cubicBezTo>
                      <a:pt x="417" y="1018"/>
                      <a:pt x="417" y="1018"/>
                      <a:pt x="417" y="1018"/>
                    </a:cubicBezTo>
                    <a:lnTo>
                      <a:pt x="417" y="1028"/>
                    </a:lnTo>
                    <a:cubicBezTo>
                      <a:pt x="427" y="1018"/>
                      <a:pt x="437" y="1018"/>
                      <a:pt x="446" y="1018"/>
                    </a:cubicBezTo>
                    <a:cubicBezTo>
                      <a:pt x="476" y="1028"/>
                      <a:pt x="466" y="1078"/>
                      <a:pt x="486" y="1127"/>
                    </a:cubicBezTo>
                    <a:cubicBezTo>
                      <a:pt x="506" y="1177"/>
                      <a:pt x="516" y="1157"/>
                      <a:pt x="536" y="1226"/>
                    </a:cubicBezTo>
                    <a:cubicBezTo>
                      <a:pt x="541" y="1250"/>
                      <a:pt x="540" y="1258"/>
                      <a:pt x="536" y="1258"/>
                    </a:cubicBezTo>
                    <a:cubicBezTo>
                      <a:pt x="524" y="1258"/>
                      <a:pt x="490" y="1208"/>
                      <a:pt x="476" y="1187"/>
                    </a:cubicBezTo>
                    <a:cubicBezTo>
                      <a:pt x="456" y="1157"/>
                      <a:pt x="456" y="1157"/>
                      <a:pt x="437" y="1137"/>
                    </a:cubicBezTo>
                    <a:cubicBezTo>
                      <a:pt x="437" y="1147"/>
                      <a:pt x="427" y="1147"/>
                      <a:pt x="427" y="1147"/>
                    </a:cubicBezTo>
                    <a:lnTo>
                      <a:pt x="417" y="1147"/>
                    </a:lnTo>
                    <a:cubicBezTo>
                      <a:pt x="427" y="1167"/>
                      <a:pt x="437" y="1177"/>
                      <a:pt x="446" y="1206"/>
                    </a:cubicBezTo>
                    <a:cubicBezTo>
                      <a:pt x="456" y="1216"/>
                      <a:pt x="456" y="1226"/>
                      <a:pt x="456" y="1236"/>
                    </a:cubicBezTo>
                    <a:cubicBezTo>
                      <a:pt x="476" y="1236"/>
                      <a:pt x="486" y="1276"/>
                      <a:pt x="486" y="1296"/>
                    </a:cubicBezTo>
                    <a:cubicBezTo>
                      <a:pt x="486" y="1296"/>
                      <a:pt x="486" y="1306"/>
                      <a:pt x="476" y="1306"/>
                    </a:cubicBezTo>
                    <a:cubicBezTo>
                      <a:pt x="486" y="1306"/>
                      <a:pt x="476" y="1325"/>
                      <a:pt x="486" y="1345"/>
                    </a:cubicBezTo>
                    <a:cubicBezTo>
                      <a:pt x="496" y="1375"/>
                      <a:pt x="585" y="1385"/>
                      <a:pt x="585" y="1385"/>
                    </a:cubicBezTo>
                    <a:cubicBezTo>
                      <a:pt x="585" y="1385"/>
                      <a:pt x="595" y="1405"/>
                      <a:pt x="585" y="1405"/>
                    </a:cubicBezTo>
                    <a:cubicBezTo>
                      <a:pt x="575" y="1415"/>
                      <a:pt x="555" y="1425"/>
                      <a:pt x="546" y="1454"/>
                    </a:cubicBezTo>
                    <a:cubicBezTo>
                      <a:pt x="546" y="1464"/>
                      <a:pt x="549" y="1468"/>
                      <a:pt x="555" y="1468"/>
                    </a:cubicBezTo>
                    <a:cubicBezTo>
                      <a:pt x="567" y="1468"/>
                      <a:pt x="589" y="1454"/>
                      <a:pt x="615" y="1454"/>
                    </a:cubicBezTo>
                    <a:cubicBezTo>
                      <a:pt x="655" y="1454"/>
                      <a:pt x="645" y="1464"/>
                      <a:pt x="645" y="1494"/>
                    </a:cubicBezTo>
                    <a:cubicBezTo>
                      <a:pt x="648" y="1509"/>
                      <a:pt x="645" y="1512"/>
                      <a:pt x="638" y="1512"/>
                    </a:cubicBezTo>
                    <a:cubicBezTo>
                      <a:pt x="631" y="1512"/>
                      <a:pt x="619" y="1508"/>
                      <a:pt x="606" y="1508"/>
                    </a:cubicBezTo>
                    <a:cubicBezTo>
                      <a:pt x="599" y="1508"/>
                      <a:pt x="592" y="1509"/>
                      <a:pt x="585" y="1514"/>
                    </a:cubicBezTo>
                    <a:cubicBezTo>
                      <a:pt x="555" y="1534"/>
                      <a:pt x="605" y="1544"/>
                      <a:pt x="605" y="1583"/>
                    </a:cubicBezTo>
                    <a:cubicBezTo>
                      <a:pt x="605" y="1599"/>
                      <a:pt x="603" y="1605"/>
                      <a:pt x="600" y="1605"/>
                    </a:cubicBezTo>
                    <a:cubicBezTo>
                      <a:pt x="593" y="1605"/>
                      <a:pt x="579" y="1577"/>
                      <a:pt x="565" y="1563"/>
                    </a:cubicBezTo>
                    <a:cubicBezTo>
                      <a:pt x="546" y="1534"/>
                      <a:pt x="546" y="1524"/>
                      <a:pt x="526" y="1494"/>
                    </a:cubicBezTo>
                    <a:cubicBezTo>
                      <a:pt x="516" y="1474"/>
                      <a:pt x="506" y="1454"/>
                      <a:pt x="486" y="1454"/>
                    </a:cubicBezTo>
                    <a:cubicBezTo>
                      <a:pt x="456" y="1464"/>
                      <a:pt x="476" y="1474"/>
                      <a:pt x="496" y="1514"/>
                    </a:cubicBezTo>
                    <a:cubicBezTo>
                      <a:pt x="516" y="1563"/>
                      <a:pt x="506" y="1563"/>
                      <a:pt x="496" y="1593"/>
                    </a:cubicBezTo>
                    <a:cubicBezTo>
                      <a:pt x="493" y="1596"/>
                      <a:pt x="490" y="1597"/>
                      <a:pt x="488" y="1597"/>
                    </a:cubicBezTo>
                    <a:cubicBezTo>
                      <a:pt x="471" y="1597"/>
                      <a:pt x="456" y="1551"/>
                      <a:pt x="456" y="1534"/>
                    </a:cubicBezTo>
                    <a:cubicBezTo>
                      <a:pt x="446" y="1504"/>
                      <a:pt x="427" y="1494"/>
                      <a:pt x="407" y="1474"/>
                    </a:cubicBezTo>
                    <a:cubicBezTo>
                      <a:pt x="404" y="1473"/>
                      <a:pt x="402" y="1473"/>
                      <a:pt x="400" y="1473"/>
                    </a:cubicBezTo>
                    <a:cubicBezTo>
                      <a:pt x="379" y="1473"/>
                      <a:pt x="387" y="1516"/>
                      <a:pt x="387" y="1534"/>
                    </a:cubicBezTo>
                    <a:cubicBezTo>
                      <a:pt x="387" y="1563"/>
                      <a:pt x="397" y="1554"/>
                      <a:pt x="407" y="1593"/>
                    </a:cubicBezTo>
                    <a:cubicBezTo>
                      <a:pt x="410" y="1605"/>
                      <a:pt x="409" y="1609"/>
                      <a:pt x="407" y="1609"/>
                    </a:cubicBezTo>
                    <a:cubicBezTo>
                      <a:pt x="400" y="1609"/>
                      <a:pt x="381" y="1579"/>
                      <a:pt x="367" y="1544"/>
                    </a:cubicBezTo>
                    <a:cubicBezTo>
                      <a:pt x="357" y="1529"/>
                      <a:pt x="355" y="1524"/>
                      <a:pt x="351" y="1524"/>
                    </a:cubicBezTo>
                    <a:cubicBezTo>
                      <a:pt x="347" y="1524"/>
                      <a:pt x="342" y="1529"/>
                      <a:pt x="327" y="1534"/>
                    </a:cubicBezTo>
                    <a:cubicBezTo>
                      <a:pt x="318" y="1534"/>
                      <a:pt x="318" y="1544"/>
                      <a:pt x="308" y="1554"/>
                    </a:cubicBezTo>
                    <a:cubicBezTo>
                      <a:pt x="318" y="1563"/>
                      <a:pt x="327" y="1573"/>
                      <a:pt x="337" y="1583"/>
                    </a:cubicBezTo>
                    <a:cubicBezTo>
                      <a:pt x="356" y="1602"/>
                      <a:pt x="355" y="1609"/>
                      <a:pt x="344" y="1609"/>
                    </a:cubicBezTo>
                    <a:cubicBezTo>
                      <a:pt x="338" y="1609"/>
                      <a:pt x="328" y="1607"/>
                      <a:pt x="318" y="1603"/>
                    </a:cubicBezTo>
                    <a:cubicBezTo>
                      <a:pt x="298" y="1603"/>
                      <a:pt x="298" y="1593"/>
                      <a:pt x="278" y="1593"/>
                    </a:cubicBezTo>
                    <a:cubicBezTo>
                      <a:pt x="254" y="1623"/>
                      <a:pt x="259" y="1631"/>
                      <a:pt x="270" y="1631"/>
                    </a:cubicBezTo>
                    <a:cubicBezTo>
                      <a:pt x="278" y="1631"/>
                      <a:pt x="290" y="1627"/>
                      <a:pt x="298" y="1623"/>
                    </a:cubicBezTo>
                    <a:cubicBezTo>
                      <a:pt x="301" y="1621"/>
                      <a:pt x="305" y="1620"/>
                      <a:pt x="307" y="1620"/>
                    </a:cubicBezTo>
                    <a:cubicBezTo>
                      <a:pt x="317" y="1620"/>
                      <a:pt x="316" y="1635"/>
                      <a:pt x="308" y="1643"/>
                    </a:cubicBezTo>
                    <a:lnTo>
                      <a:pt x="327" y="1643"/>
                    </a:lnTo>
                    <a:cubicBezTo>
                      <a:pt x="342" y="1638"/>
                      <a:pt x="352" y="1635"/>
                      <a:pt x="362" y="1635"/>
                    </a:cubicBezTo>
                    <a:cubicBezTo>
                      <a:pt x="372" y="1635"/>
                      <a:pt x="382" y="1638"/>
                      <a:pt x="397" y="1643"/>
                    </a:cubicBezTo>
                    <a:cubicBezTo>
                      <a:pt x="437" y="1663"/>
                      <a:pt x="377" y="1672"/>
                      <a:pt x="387" y="1682"/>
                    </a:cubicBezTo>
                    <a:cubicBezTo>
                      <a:pt x="397" y="1692"/>
                      <a:pt x="407" y="1682"/>
                      <a:pt x="427" y="1712"/>
                    </a:cubicBezTo>
                    <a:cubicBezTo>
                      <a:pt x="434" y="1719"/>
                      <a:pt x="439" y="1722"/>
                      <a:pt x="444" y="1722"/>
                    </a:cubicBezTo>
                    <a:cubicBezTo>
                      <a:pt x="453" y="1722"/>
                      <a:pt x="460" y="1712"/>
                      <a:pt x="466" y="1692"/>
                    </a:cubicBezTo>
                    <a:cubicBezTo>
                      <a:pt x="469" y="1683"/>
                      <a:pt x="473" y="1679"/>
                      <a:pt x="476" y="1679"/>
                    </a:cubicBezTo>
                    <a:cubicBezTo>
                      <a:pt x="484" y="1679"/>
                      <a:pt x="496" y="1695"/>
                      <a:pt x="516" y="1702"/>
                    </a:cubicBezTo>
                    <a:cubicBezTo>
                      <a:pt x="536" y="1702"/>
                      <a:pt x="506" y="1732"/>
                      <a:pt x="516" y="1752"/>
                    </a:cubicBezTo>
                    <a:cubicBezTo>
                      <a:pt x="516" y="1755"/>
                      <a:pt x="517" y="1756"/>
                      <a:pt x="519" y="1756"/>
                    </a:cubicBezTo>
                    <a:cubicBezTo>
                      <a:pt x="523" y="1756"/>
                      <a:pt x="534" y="1749"/>
                      <a:pt x="555" y="1742"/>
                    </a:cubicBezTo>
                    <a:cubicBezTo>
                      <a:pt x="585" y="1742"/>
                      <a:pt x="595" y="1752"/>
                      <a:pt x="605" y="1762"/>
                    </a:cubicBezTo>
                    <a:cubicBezTo>
                      <a:pt x="605" y="1772"/>
                      <a:pt x="635" y="1821"/>
                      <a:pt x="655" y="1831"/>
                    </a:cubicBezTo>
                    <a:cubicBezTo>
                      <a:pt x="665" y="1851"/>
                      <a:pt x="645" y="1881"/>
                      <a:pt x="635" y="1881"/>
                    </a:cubicBezTo>
                    <a:cubicBezTo>
                      <a:pt x="634" y="1882"/>
                      <a:pt x="632" y="1883"/>
                      <a:pt x="631" y="1883"/>
                    </a:cubicBezTo>
                    <a:cubicBezTo>
                      <a:pt x="622" y="1883"/>
                      <a:pt x="611" y="1856"/>
                      <a:pt x="585" y="1821"/>
                    </a:cubicBezTo>
                    <a:cubicBezTo>
                      <a:pt x="575" y="1806"/>
                      <a:pt x="568" y="1801"/>
                      <a:pt x="562" y="1801"/>
                    </a:cubicBezTo>
                    <a:cubicBezTo>
                      <a:pt x="555" y="1801"/>
                      <a:pt x="551" y="1806"/>
                      <a:pt x="546" y="1811"/>
                    </a:cubicBezTo>
                    <a:cubicBezTo>
                      <a:pt x="536" y="1821"/>
                      <a:pt x="555" y="1841"/>
                      <a:pt x="565" y="1851"/>
                    </a:cubicBezTo>
                    <a:cubicBezTo>
                      <a:pt x="575" y="1861"/>
                      <a:pt x="585" y="1920"/>
                      <a:pt x="565" y="1940"/>
                    </a:cubicBezTo>
                    <a:cubicBezTo>
                      <a:pt x="563" y="1941"/>
                      <a:pt x="561" y="1942"/>
                      <a:pt x="560" y="1942"/>
                    </a:cubicBezTo>
                    <a:cubicBezTo>
                      <a:pt x="546" y="1942"/>
                      <a:pt x="546" y="1908"/>
                      <a:pt x="546" y="1891"/>
                    </a:cubicBezTo>
                    <a:cubicBezTo>
                      <a:pt x="546" y="1882"/>
                      <a:pt x="524" y="1837"/>
                      <a:pt x="511" y="1837"/>
                    </a:cubicBezTo>
                    <a:cubicBezTo>
                      <a:pt x="509" y="1837"/>
                      <a:pt x="507" y="1838"/>
                      <a:pt x="506" y="1841"/>
                    </a:cubicBezTo>
                    <a:cubicBezTo>
                      <a:pt x="502" y="1845"/>
                      <a:pt x="497" y="1846"/>
                      <a:pt x="492" y="1846"/>
                    </a:cubicBezTo>
                    <a:cubicBezTo>
                      <a:pt x="469" y="1846"/>
                      <a:pt x="437" y="1817"/>
                      <a:pt x="437" y="1801"/>
                    </a:cubicBezTo>
                    <a:cubicBezTo>
                      <a:pt x="431" y="1790"/>
                      <a:pt x="408" y="1785"/>
                      <a:pt x="382" y="1785"/>
                    </a:cubicBezTo>
                    <a:cubicBezTo>
                      <a:pt x="364" y="1785"/>
                      <a:pt x="344" y="1787"/>
                      <a:pt x="327" y="1791"/>
                    </a:cubicBezTo>
                    <a:cubicBezTo>
                      <a:pt x="327" y="1791"/>
                      <a:pt x="327" y="1791"/>
                      <a:pt x="318" y="1801"/>
                    </a:cubicBezTo>
                    <a:cubicBezTo>
                      <a:pt x="327" y="1811"/>
                      <a:pt x="327" y="1811"/>
                      <a:pt x="327" y="1821"/>
                    </a:cubicBezTo>
                    <a:cubicBezTo>
                      <a:pt x="337" y="1831"/>
                      <a:pt x="347" y="1841"/>
                      <a:pt x="357" y="1851"/>
                    </a:cubicBezTo>
                    <a:lnTo>
                      <a:pt x="367" y="1851"/>
                    </a:lnTo>
                    <a:cubicBezTo>
                      <a:pt x="377" y="1861"/>
                      <a:pt x="387" y="1881"/>
                      <a:pt x="377" y="1891"/>
                    </a:cubicBezTo>
                    <a:cubicBezTo>
                      <a:pt x="367" y="1901"/>
                      <a:pt x="367" y="1901"/>
                      <a:pt x="347" y="1920"/>
                    </a:cubicBezTo>
                    <a:cubicBezTo>
                      <a:pt x="347" y="1920"/>
                      <a:pt x="357" y="1930"/>
                      <a:pt x="367" y="1930"/>
                    </a:cubicBezTo>
                    <a:cubicBezTo>
                      <a:pt x="397" y="1920"/>
                      <a:pt x="407" y="1901"/>
                      <a:pt x="427" y="1891"/>
                    </a:cubicBezTo>
                    <a:cubicBezTo>
                      <a:pt x="446" y="1891"/>
                      <a:pt x="476" y="1930"/>
                      <a:pt x="476" y="1970"/>
                    </a:cubicBezTo>
                    <a:cubicBezTo>
                      <a:pt x="476" y="1990"/>
                      <a:pt x="484" y="1995"/>
                      <a:pt x="495" y="1995"/>
                    </a:cubicBezTo>
                    <a:cubicBezTo>
                      <a:pt x="506" y="1995"/>
                      <a:pt x="521" y="1990"/>
                      <a:pt x="536" y="1990"/>
                    </a:cubicBezTo>
                    <a:cubicBezTo>
                      <a:pt x="564" y="1983"/>
                      <a:pt x="577" y="1976"/>
                      <a:pt x="600" y="1976"/>
                    </a:cubicBezTo>
                    <a:cubicBezTo>
                      <a:pt x="609" y="1976"/>
                      <a:pt x="620" y="1977"/>
                      <a:pt x="635" y="1980"/>
                    </a:cubicBezTo>
                    <a:cubicBezTo>
                      <a:pt x="674" y="1990"/>
                      <a:pt x="724" y="2020"/>
                      <a:pt x="694" y="2020"/>
                    </a:cubicBezTo>
                    <a:cubicBezTo>
                      <a:pt x="655" y="2029"/>
                      <a:pt x="615" y="2049"/>
                      <a:pt x="625" y="2089"/>
                    </a:cubicBezTo>
                    <a:cubicBezTo>
                      <a:pt x="630" y="2114"/>
                      <a:pt x="617" y="2116"/>
                      <a:pt x="601" y="2116"/>
                    </a:cubicBezTo>
                    <a:cubicBezTo>
                      <a:pt x="597" y="2116"/>
                      <a:pt x="593" y="2116"/>
                      <a:pt x="589" y="2116"/>
                    </a:cubicBezTo>
                    <a:cubicBezTo>
                      <a:pt x="576" y="2116"/>
                      <a:pt x="563" y="2117"/>
                      <a:pt x="555" y="2129"/>
                    </a:cubicBezTo>
                    <a:cubicBezTo>
                      <a:pt x="536" y="2158"/>
                      <a:pt x="595" y="2228"/>
                      <a:pt x="555" y="2228"/>
                    </a:cubicBezTo>
                    <a:cubicBezTo>
                      <a:pt x="516" y="2228"/>
                      <a:pt x="476" y="2178"/>
                      <a:pt x="466" y="2139"/>
                    </a:cubicBezTo>
                    <a:cubicBezTo>
                      <a:pt x="460" y="2123"/>
                      <a:pt x="454" y="2117"/>
                      <a:pt x="449" y="2117"/>
                    </a:cubicBezTo>
                    <a:cubicBezTo>
                      <a:pt x="436" y="2117"/>
                      <a:pt x="427" y="2148"/>
                      <a:pt x="427" y="2168"/>
                    </a:cubicBezTo>
                    <a:cubicBezTo>
                      <a:pt x="427" y="2172"/>
                      <a:pt x="426" y="2174"/>
                      <a:pt x="424" y="2174"/>
                    </a:cubicBezTo>
                    <a:cubicBezTo>
                      <a:pt x="413" y="2174"/>
                      <a:pt x="374" y="2105"/>
                      <a:pt x="357" y="2079"/>
                    </a:cubicBezTo>
                    <a:cubicBezTo>
                      <a:pt x="355" y="2077"/>
                      <a:pt x="352" y="2076"/>
                      <a:pt x="348" y="2076"/>
                    </a:cubicBezTo>
                    <a:cubicBezTo>
                      <a:pt x="315" y="2076"/>
                      <a:pt x="218" y="2148"/>
                      <a:pt x="218" y="2148"/>
                    </a:cubicBezTo>
                    <a:lnTo>
                      <a:pt x="208" y="2148"/>
                    </a:lnTo>
                    <a:cubicBezTo>
                      <a:pt x="199" y="2158"/>
                      <a:pt x="199" y="2158"/>
                      <a:pt x="199" y="2168"/>
                    </a:cubicBezTo>
                    <a:cubicBezTo>
                      <a:pt x="179" y="2218"/>
                      <a:pt x="189" y="2218"/>
                      <a:pt x="199" y="2238"/>
                    </a:cubicBezTo>
                    <a:cubicBezTo>
                      <a:pt x="202" y="2243"/>
                      <a:pt x="206" y="2246"/>
                      <a:pt x="210" y="2246"/>
                    </a:cubicBezTo>
                    <a:cubicBezTo>
                      <a:pt x="225" y="2246"/>
                      <a:pt x="238" y="2202"/>
                      <a:pt x="238" y="2178"/>
                    </a:cubicBezTo>
                    <a:cubicBezTo>
                      <a:pt x="238" y="2158"/>
                      <a:pt x="258" y="2139"/>
                      <a:pt x="288" y="2129"/>
                    </a:cubicBezTo>
                    <a:cubicBezTo>
                      <a:pt x="291" y="2125"/>
                      <a:pt x="293" y="2124"/>
                      <a:pt x="295" y="2124"/>
                    </a:cubicBezTo>
                    <a:cubicBezTo>
                      <a:pt x="305" y="2124"/>
                      <a:pt x="298" y="2163"/>
                      <a:pt x="298" y="2188"/>
                    </a:cubicBezTo>
                    <a:cubicBezTo>
                      <a:pt x="298" y="2218"/>
                      <a:pt x="288" y="2198"/>
                      <a:pt x="278" y="2248"/>
                    </a:cubicBezTo>
                    <a:cubicBezTo>
                      <a:pt x="278" y="2257"/>
                      <a:pt x="278" y="2257"/>
                      <a:pt x="278" y="2257"/>
                    </a:cubicBezTo>
                    <a:lnTo>
                      <a:pt x="288" y="2257"/>
                    </a:lnTo>
                    <a:cubicBezTo>
                      <a:pt x="298" y="2248"/>
                      <a:pt x="308" y="2218"/>
                      <a:pt x="318" y="2198"/>
                    </a:cubicBezTo>
                    <a:cubicBezTo>
                      <a:pt x="326" y="2178"/>
                      <a:pt x="327" y="2172"/>
                      <a:pt x="329" y="2172"/>
                    </a:cubicBezTo>
                    <a:cubicBezTo>
                      <a:pt x="332" y="2172"/>
                      <a:pt x="336" y="2180"/>
                      <a:pt x="352" y="2180"/>
                    </a:cubicBezTo>
                    <a:cubicBezTo>
                      <a:pt x="356" y="2180"/>
                      <a:pt x="361" y="2179"/>
                      <a:pt x="367" y="2178"/>
                    </a:cubicBezTo>
                    <a:cubicBezTo>
                      <a:pt x="417" y="2178"/>
                      <a:pt x="377" y="2198"/>
                      <a:pt x="347" y="2228"/>
                    </a:cubicBezTo>
                    <a:cubicBezTo>
                      <a:pt x="327" y="2254"/>
                      <a:pt x="330" y="2263"/>
                      <a:pt x="339" y="2263"/>
                    </a:cubicBezTo>
                    <a:cubicBezTo>
                      <a:pt x="344" y="2263"/>
                      <a:pt x="351" y="2261"/>
                      <a:pt x="357" y="2257"/>
                    </a:cubicBezTo>
                    <a:cubicBezTo>
                      <a:pt x="387" y="2257"/>
                      <a:pt x="377" y="2238"/>
                      <a:pt x="417" y="2228"/>
                    </a:cubicBezTo>
                    <a:cubicBezTo>
                      <a:pt x="422" y="2226"/>
                      <a:pt x="425" y="2225"/>
                      <a:pt x="428" y="2225"/>
                    </a:cubicBezTo>
                    <a:cubicBezTo>
                      <a:pt x="455" y="2225"/>
                      <a:pt x="407" y="2297"/>
                      <a:pt x="407" y="2297"/>
                    </a:cubicBezTo>
                    <a:lnTo>
                      <a:pt x="347" y="2297"/>
                    </a:lnTo>
                    <a:cubicBezTo>
                      <a:pt x="332" y="2292"/>
                      <a:pt x="325" y="2290"/>
                      <a:pt x="318" y="2290"/>
                    </a:cubicBezTo>
                    <a:cubicBezTo>
                      <a:pt x="310" y="2290"/>
                      <a:pt x="303" y="2292"/>
                      <a:pt x="288" y="2297"/>
                    </a:cubicBezTo>
                    <a:cubicBezTo>
                      <a:pt x="258" y="2317"/>
                      <a:pt x="308" y="2337"/>
                      <a:pt x="298" y="2347"/>
                    </a:cubicBezTo>
                    <a:cubicBezTo>
                      <a:pt x="288" y="2357"/>
                      <a:pt x="278" y="2347"/>
                      <a:pt x="258" y="2367"/>
                    </a:cubicBezTo>
                    <a:cubicBezTo>
                      <a:pt x="254" y="2379"/>
                      <a:pt x="250" y="2385"/>
                      <a:pt x="246" y="2385"/>
                    </a:cubicBezTo>
                    <a:cubicBezTo>
                      <a:pt x="240" y="2385"/>
                      <a:pt x="234" y="2374"/>
                      <a:pt x="228" y="2357"/>
                    </a:cubicBezTo>
                    <a:cubicBezTo>
                      <a:pt x="223" y="2342"/>
                      <a:pt x="218" y="2337"/>
                      <a:pt x="213" y="2337"/>
                    </a:cubicBezTo>
                    <a:cubicBezTo>
                      <a:pt x="208" y="2337"/>
                      <a:pt x="203" y="2342"/>
                      <a:pt x="199" y="2347"/>
                    </a:cubicBezTo>
                    <a:cubicBezTo>
                      <a:pt x="199" y="2347"/>
                      <a:pt x="189" y="2357"/>
                      <a:pt x="189" y="2357"/>
                    </a:cubicBezTo>
                    <a:cubicBezTo>
                      <a:pt x="169" y="2367"/>
                      <a:pt x="189" y="2396"/>
                      <a:pt x="189" y="2406"/>
                    </a:cubicBezTo>
                    <a:cubicBezTo>
                      <a:pt x="185" y="2410"/>
                      <a:pt x="182" y="2411"/>
                      <a:pt x="178" y="2411"/>
                    </a:cubicBezTo>
                    <a:cubicBezTo>
                      <a:pt x="171" y="2411"/>
                      <a:pt x="162" y="2406"/>
                      <a:pt x="149" y="2406"/>
                    </a:cubicBezTo>
                    <a:cubicBezTo>
                      <a:pt x="144" y="2404"/>
                      <a:pt x="138" y="2402"/>
                      <a:pt x="133" y="2402"/>
                    </a:cubicBezTo>
                    <a:cubicBezTo>
                      <a:pt x="120" y="2402"/>
                      <a:pt x="109" y="2412"/>
                      <a:pt x="109" y="2426"/>
                    </a:cubicBezTo>
                    <a:cubicBezTo>
                      <a:pt x="109" y="2426"/>
                      <a:pt x="99" y="2436"/>
                      <a:pt x="99" y="2446"/>
                    </a:cubicBezTo>
                    <a:cubicBezTo>
                      <a:pt x="80" y="2466"/>
                      <a:pt x="70" y="2495"/>
                      <a:pt x="60" y="2495"/>
                    </a:cubicBezTo>
                    <a:cubicBezTo>
                      <a:pt x="50" y="2515"/>
                      <a:pt x="60" y="2545"/>
                      <a:pt x="70" y="2545"/>
                    </a:cubicBezTo>
                    <a:cubicBezTo>
                      <a:pt x="71" y="2546"/>
                      <a:pt x="72" y="2547"/>
                      <a:pt x="74" y="2547"/>
                    </a:cubicBezTo>
                    <a:cubicBezTo>
                      <a:pt x="85" y="2547"/>
                      <a:pt x="102" y="2520"/>
                      <a:pt x="119" y="2486"/>
                    </a:cubicBezTo>
                    <a:cubicBezTo>
                      <a:pt x="129" y="2466"/>
                      <a:pt x="137" y="2458"/>
                      <a:pt x="143" y="2458"/>
                    </a:cubicBezTo>
                    <a:cubicBezTo>
                      <a:pt x="149" y="2458"/>
                      <a:pt x="154" y="2466"/>
                      <a:pt x="159" y="2476"/>
                    </a:cubicBezTo>
                    <a:cubicBezTo>
                      <a:pt x="169" y="2486"/>
                      <a:pt x="149" y="2505"/>
                      <a:pt x="139" y="2515"/>
                    </a:cubicBezTo>
                    <a:cubicBezTo>
                      <a:pt x="129" y="2525"/>
                      <a:pt x="119" y="2585"/>
                      <a:pt x="139" y="2605"/>
                    </a:cubicBezTo>
                    <a:cubicBezTo>
                      <a:pt x="142" y="2608"/>
                      <a:pt x="145" y="2609"/>
                      <a:pt x="147" y="2609"/>
                    </a:cubicBezTo>
                    <a:cubicBezTo>
                      <a:pt x="159" y="2609"/>
                      <a:pt x="159" y="2573"/>
                      <a:pt x="159" y="2565"/>
                    </a:cubicBezTo>
                    <a:cubicBezTo>
                      <a:pt x="159" y="2548"/>
                      <a:pt x="174" y="2501"/>
                      <a:pt x="190" y="2501"/>
                    </a:cubicBezTo>
                    <a:cubicBezTo>
                      <a:pt x="193" y="2501"/>
                      <a:pt x="196" y="2503"/>
                      <a:pt x="199" y="2505"/>
                    </a:cubicBezTo>
                    <a:cubicBezTo>
                      <a:pt x="200" y="2509"/>
                      <a:pt x="203" y="2511"/>
                      <a:pt x="207" y="2511"/>
                    </a:cubicBezTo>
                    <a:cubicBezTo>
                      <a:pt x="223" y="2511"/>
                      <a:pt x="250" y="2482"/>
                      <a:pt x="258" y="2466"/>
                    </a:cubicBezTo>
                    <a:cubicBezTo>
                      <a:pt x="258" y="2454"/>
                      <a:pt x="278" y="2449"/>
                      <a:pt x="301" y="2449"/>
                    </a:cubicBezTo>
                    <a:cubicBezTo>
                      <a:pt x="318" y="2449"/>
                      <a:pt x="335" y="2452"/>
                      <a:pt x="347" y="2456"/>
                    </a:cubicBezTo>
                    <a:cubicBezTo>
                      <a:pt x="387" y="2466"/>
                      <a:pt x="327" y="2505"/>
                      <a:pt x="318" y="2525"/>
                    </a:cubicBezTo>
                    <a:cubicBezTo>
                      <a:pt x="312" y="2542"/>
                      <a:pt x="322" y="2549"/>
                      <a:pt x="336" y="2549"/>
                    </a:cubicBezTo>
                    <a:cubicBezTo>
                      <a:pt x="348" y="2549"/>
                      <a:pt x="364" y="2544"/>
                      <a:pt x="377" y="2535"/>
                    </a:cubicBezTo>
                    <a:cubicBezTo>
                      <a:pt x="386" y="2529"/>
                      <a:pt x="391" y="2527"/>
                      <a:pt x="394" y="2527"/>
                    </a:cubicBezTo>
                    <a:cubicBezTo>
                      <a:pt x="401" y="2527"/>
                      <a:pt x="394" y="2541"/>
                      <a:pt x="387" y="2555"/>
                    </a:cubicBezTo>
                    <a:cubicBezTo>
                      <a:pt x="377" y="2585"/>
                      <a:pt x="347" y="2595"/>
                      <a:pt x="318" y="2595"/>
                    </a:cubicBezTo>
                    <a:cubicBezTo>
                      <a:pt x="288" y="2595"/>
                      <a:pt x="278" y="2565"/>
                      <a:pt x="258" y="2555"/>
                    </a:cubicBezTo>
                    <a:cubicBezTo>
                      <a:pt x="238" y="2555"/>
                      <a:pt x="218" y="2595"/>
                      <a:pt x="218" y="2644"/>
                    </a:cubicBezTo>
                    <a:cubicBezTo>
                      <a:pt x="218" y="2662"/>
                      <a:pt x="214" y="2668"/>
                      <a:pt x="206" y="2668"/>
                    </a:cubicBezTo>
                    <a:cubicBezTo>
                      <a:pt x="196" y="2668"/>
                      <a:pt x="181" y="2660"/>
                      <a:pt x="159" y="2654"/>
                    </a:cubicBezTo>
                    <a:cubicBezTo>
                      <a:pt x="139" y="2654"/>
                      <a:pt x="128" y="2650"/>
                      <a:pt x="111" y="2650"/>
                    </a:cubicBezTo>
                    <a:cubicBezTo>
                      <a:pt x="103" y="2650"/>
                      <a:pt x="93" y="2651"/>
                      <a:pt x="80" y="2654"/>
                    </a:cubicBezTo>
                    <a:cubicBezTo>
                      <a:pt x="40" y="2664"/>
                      <a:pt x="0" y="2694"/>
                      <a:pt x="30" y="2694"/>
                    </a:cubicBezTo>
                    <a:cubicBezTo>
                      <a:pt x="60" y="2704"/>
                      <a:pt x="89" y="2724"/>
                      <a:pt x="80" y="2773"/>
                    </a:cubicBezTo>
                    <a:cubicBezTo>
                      <a:pt x="75" y="2793"/>
                      <a:pt x="87" y="2793"/>
                      <a:pt x="103" y="2793"/>
                    </a:cubicBezTo>
                    <a:cubicBezTo>
                      <a:pt x="119" y="2793"/>
                      <a:pt x="139" y="2793"/>
                      <a:pt x="149" y="2813"/>
                    </a:cubicBezTo>
                    <a:cubicBezTo>
                      <a:pt x="149" y="2823"/>
                      <a:pt x="149" y="2833"/>
                      <a:pt x="149" y="2843"/>
                    </a:cubicBezTo>
                    <a:cubicBezTo>
                      <a:pt x="139" y="2872"/>
                      <a:pt x="119" y="2912"/>
                      <a:pt x="149" y="2912"/>
                    </a:cubicBezTo>
                    <a:cubicBezTo>
                      <a:pt x="189" y="2902"/>
                      <a:pt x="218" y="2862"/>
                      <a:pt x="228" y="2813"/>
                    </a:cubicBezTo>
                    <a:cubicBezTo>
                      <a:pt x="234" y="2801"/>
                      <a:pt x="240" y="2796"/>
                      <a:pt x="246" y="2796"/>
                    </a:cubicBezTo>
                    <a:cubicBezTo>
                      <a:pt x="258" y="2796"/>
                      <a:pt x="268" y="2822"/>
                      <a:pt x="268" y="2843"/>
                    </a:cubicBezTo>
                    <a:cubicBezTo>
                      <a:pt x="268" y="2849"/>
                      <a:pt x="269" y="2852"/>
                      <a:pt x="272" y="2852"/>
                    </a:cubicBezTo>
                    <a:cubicBezTo>
                      <a:pt x="280" y="2852"/>
                      <a:pt x="300" y="2814"/>
                      <a:pt x="308" y="2783"/>
                    </a:cubicBezTo>
                    <a:cubicBezTo>
                      <a:pt x="318" y="2773"/>
                      <a:pt x="318" y="2763"/>
                      <a:pt x="327" y="2753"/>
                    </a:cubicBezTo>
                    <a:cubicBezTo>
                      <a:pt x="327" y="2750"/>
                      <a:pt x="329" y="2749"/>
                      <a:pt x="332" y="2749"/>
                    </a:cubicBezTo>
                    <a:cubicBezTo>
                      <a:pt x="339" y="2749"/>
                      <a:pt x="353" y="2756"/>
                      <a:pt x="367" y="2763"/>
                    </a:cubicBezTo>
                    <a:cubicBezTo>
                      <a:pt x="397" y="2783"/>
                      <a:pt x="446" y="2823"/>
                      <a:pt x="446" y="2823"/>
                    </a:cubicBezTo>
                    <a:lnTo>
                      <a:pt x="615" y="2852"/>
                    </a:lnTo>
                    <a:lnTo>
                      <a:pt x="803" y="2843"/>
                    </a:lnTo>
                    <a:cubicBezTo>
                      <a:pt x="803" y="2843"/>
                      <a:pt x="854" y="2799"/>
                      <a:pt x="881" y="2799"/>
                    </a:cubicBezTo>
                    <a:cubicBezTo>
                      <a:pt x="886" y="2799"/>
                      <a:pt x="890" y="2800"/>
                      <a:pt x="893" y="2803"/>
                    </a:cubicBezTo>
                    <a:cubicBezTo>
                      <a:pt x="903" y="2823"/>
                      <a:pt x="922" y="2862"/>
                      <a:pt x="942" y="2882"/>
                    </a:cubicBezTo>
                    <a:cubicBezTo>
                      <a:pt x="942" y="2882"/>
                      <a:pt x="952" y="2882"/>
                      <a:pt x="952" y="2872"/>
                    </a:cubicBezTo>
                    <a:cubicBezTo>
                      <a:pt x="952" y="2872"/>
                      <a:pt x="952" y="2862"/>
                      <a:pt x="952" y="2852"/>
                    </a:cubicBezTo>
                    <a:cubicBezTo>
                      <a:pt x="952" y="2843"/>
                      <a:pt x="952" y="2823"/>
                      <a:pt x="962" y="2803"/>
                    </a:cubicBezTo>
                    <a:cubicBezTo>
                      <a:pt x="962" y="2793"/>
                      <a:pt x="972" y="2783"/>
                      <a:pt x="972" y="2773"/>
                    </a:cubicBezTo>
                    <a:cubicBezTo>
                      <a:pt x="972" y="2767"/>
                      <a:pt x="975" y="2762"/>
                      <a:pt x="980" y="2762"/>
                    </a:cubicBezTo>
                    <a:cubicBezTo>
                      <a:pt x="983" y="2762"/>
                      <a:pt x="988" y="2765"/>
                      <a:pt x="992" y="2773"/>
                    </a:cubicBezTo>
                    <a:cubicBezTo>
                      <a:pt x="992" y="2783"/>
                      <a:pt x="992" y="2793"/>
                      <a:pt x="1002" y="2793"/>
                    </a:cubicBezTo>
                    <a:cubicBezTo>
                      <a:pt x="1012" y="2823"/>
                      <a:pt x="1022" y="2833"/>
                      <a:pt x="1051" y="2833"/>
                    </a:cubicBezTo>
                    <a:cubicBezTo>
                      <a:pt x="1061" y="2833"/>
                      <a:pt x="1061" y="2833"/>
                      <a:pt x="1071" y="2823"/>
                    </a:cubicBezTo>
                    <a:cubicBezTo>
                      <a:pt x="1071" y="2813"/>
                      <a:pt x="1071" y="2803"/>
                      <a:pt x="1071" y="2783"/>
                    </a:cubicBezTo>
                    <a:cubicBezTo>
                      <a:pt x="1081" y="2773"/>
                      <a:pt x="1081" y="2753"/>
                      <a:pt x="1081" y="2733"/>
                    </a:cubicBezTo>
                    <a:cubicBezTo>
                      <a:pt x="1084" y="2730"/>
                      <a:pt x="1088" y="2729"/>
                      <a:pt x="1091" y="2729"/>
                    </a:cubicBezTo>
                    <a:cubicBezTo>
                      <a:pt x="1107" y="2729"/>
                      <a:pt x="1122" y="2765"/>
                      <a:pt x="1131" y="2773"/>
                    </a:cubicBezTo>
                    <a:cubicBezTo>
                      <a:pt x="1133" y="2776"/>
                      <a:pt x="1136" y="2777"/>
                      <a:pt x="1137" y="2777"/>
                    </a:cubicBezTo>
                    <a:cubicBezTo>
                      <a:pt x="1140" y="2777"/>
                      <a:pt x="1138" y="2770"/>
                      <a:pt x="1131" y="2763"/>
                    </a:cubicBezTo>
                    <a:cubicBezTo>
                      <a:pt x="1131" y="2724"/>
                      <a:pt x="1170" y="2694"/>
                      <a:pt x="1200" y="2694"/>
                    </a:cubicBezTo>
                    <a:cubicBezTo>
                      <a:pt x="1220" y="2694"/>
                      <a:pt x="1210" y="2674"/>
                      <a:pt x="1200" y="2664"/>
                    </a:cubicBezTo>
                    <a:cubicBezTo>
                      <a:pt x="1190" y="2644"/>
                      <a:pt x="1170" y="2624"/>
                      <a:pt x="1150" y="2614"/>
                    </a:cubicBezTo>
                    <a:cubicBezTo>
                      <a:pt x="1150" y="2614"/>
                      <a:pt x="1140" y="2624"/>
                      <a:pt x="1140" y="2624"/>
                    </a:cubicBezTo>
                    <a:cubicBezTo>
                      <a:pt x="1135" y="2622"/>
                      <a:pt x="1129" y="2622"/>
                      <a:pt x="1124" y="2622"/>
                    </a:cubicBezTo>
                    <a:cubicBezTo>
                      <a:pt x="1103" y="2622"/>
                      <a:pt x="1085" y="2636"/>
                      <a:pt x="1061" y="2644"/>
                    </a:cubicBezTo>
                    <a:lnTo>
                      <a:pt x="1051" y="2644"/>
                    </a:lnTo>
                    <a:cubicBezTo>
                      <a:pt x="1041" y="2644"/>
                      <a:pt x="1031" y="2644"/>
                      <a:pt x="1022" y="2654"/>
                    </a:cubicBezTo>
                    <a:cubicBezTo>
                      <a:pt x="992" y="2654"/>
                      <a:pt x="982" y="2654"/>
                      <a:pt x="982" y="2634"/>
                    </a:cubicBezTo>
                    <a:cubicBezTo>
                      <a:pt x="982" y="2589"/>
                      <a:pt x="990" y="2544"/>
                      <a:pt x="976" y="2544"/>
                    </a:cubicBezTo>
                    <a:cubicBezTo>
                      <a:pt x="975" y="2544"/>
                      <a:pt x="974" y="2544"/>
                      <a:pt x="972" y="2545"/>
                    </a:cubicBezTo>
                    <a:cubicBezTo>
                      <a:pt x="952" y="2545"/>
                      <a:pt x="942" y="2595"/>
                      <a:pt x="912" y="2595"/>
                    </a:cubicBezTo>
                    <a:cubicBezTo>
                      <a:pt x="889" y="2595"/>
                      <a:pt x="865" y="2620"/>
                      <a:pt x="851" y="2620"/>
                    </a:cubicBezTo>
                    <a:cubicBezTo>
                      <a:pt x="848" y="2620"/>
                      <a:pt x="845" y="2618"/>
                      <a:pt x="843" y="2614"/>
                    </a:cubicBezTo>
                    <a:cubicBezTo>
                      <a:pt x="843" y="2605"/>
                      <a:pt x="833" y="2585"/>
                      <a:pt x="833" y="2575"/>
                    </a:cubicBezTo>
                    <a:cubicBezTo>
                      <a:pt x="833" y="2561"/>
                      <a:pt x="838" y="2547"/>
                      <a:pt x="844" y="2547"/>
                    </a:cubicBezTo>
                    <a:cubicBezTo>
                      <a:pt x="847" y="2547"/>
                      <a:pt x="850" y="2549"/>
                      <a:pt x="853" y="2555"/>
                    </a:cubicBezTo>
                    <a:cubicBezTo>
                      <a:pt x="859" y="2558"/>
                      <a:pt x="865" y="2559"/>
                      <a:pt x="870" y="2559"/>
                    </a:cubicBezTo>
                    <a:cubicBezTo>
                      <a:pt x="884" y="2559"/>
                      <a:pt x="896" y="2552"/>
                      <a:pt x="903" y="2545"/>
                    </a:cubicBezTo>
                    <a:cubicBezTo>
                      <a:pt x="912" y="2535"/>
                      <a:pt x="922" y="2525"/>
                      <a:pt x="922" y="2515"/>
                    </a:cubicBezTo>
                    <a:cubicBezTo>
                      <a:pt x="922" y="2515"/>
                      <a:pt x="922" y="2505"/>
                      <a:pt x="922" y="2505"/>
                    </a:cubicBezTo>
                    <a:cubicBezTo>
                      <a:pt x="903" y="2476"/>
                      <a:pt x="843" y="2436"/>
                      <a:pt x="873" y="2426"/>
                    </a:cubicBezTo>
                    <a:cubicBezTo>
                      <a:pt x="876" y="2425"/>
                      <a:pt x="880" y="2425"/>
                      <a:pt x="884" y="2425"/>
                    </a:cubicBezTo>
                    <a:cubicBezTo>
                      <a:pt x="921" y="2425"/>
                      <a:pt x="963" y="2467"/>
                      <a:pt x="972" y="2486"/>
                    </a:cubicBezTo>
                    <a:cubicBezTo>
                      <a:pt x="972" y="2495"/>
                      <a:pt x="982" y="2515"/>
                      <a:pt x="1002" y="2525"/>
                    </a:cubicBezTo>
                    <a:cubicBezTo>
                      <a:pt x="1007" y="2530"/>
                      <a:pt x="1012" y="2533"/>
                      <a:pt x="1017" y="2533"/>
                    </a:cubicBezTo>
                    <a:cubicBezTo>
                      <a:pt x="1022" y="2533"/>
                      <a:pt x="1026" y="2530"/>
                      <a:pt x="1031" y="2525"/>
                    </a:cubicBezTo>
                    <a:cubicBezTo>
                      <a:pt x="1033" y="2521"/>
                      <a:pt x="1036" y="2520"/>
                      <a:pt x="1039" y="2520"/>
                    </a:cubicBezTo>
                    <a:cubicBezTo>
                      <a:pt x="1052" y="2520"/>
                      <a:pt x="1071" y="2549"/>
                      <a:pt x="1071" y="2565"/>
                    </a:cubicBezTo>
                    <a:cubicBezTo>
                      <a:pt x="1071" y="2575"/>
                      <a:pt x="1074" y="2580"/>
                      <a:pt x="1079" y="2580"/>
                    </a:cubicBezTo>
                    <a:cubicBezTo>
                      <a:pt x="1083" y="2580"/>
                      <a:pt x="1091" y="2575"/>
                      <a:pt x="1101" y="2565"/>
                    </a:cubicBezTo>
                    <a:cubicBezTo>
                      <a:pt x="1121" y="2545"/>
                      <a:pt x="1101" y="2505"/>
                      <a:pt x="1091" y="2495"/>
                    </a:cubicBezTo>
                    <a:cubicBezTo>
                      <a:pt x="1091" y="2486"/>
                      <a:pt x="1081" y="2486"/>
                      <a:pt x="1081" y="2476"/>
                    </a:cubicBezTo>
                    <a:cubicBezTo>
                      <a:pt x="1071" y="2466"/>
                      <a:pt x="1061" y="2456"/>
                      <a:pt x="1061" y="2456"/>
                    </a:cubicBezTo>
                    <a:cubicBezTo>
                      <a:pt x="1066" y="2447"/>
                      <a:pt x="1070" y="2442"/>
                      <a:pt x="1075" y="2442"/>
                    </a:cubicBezTo>
                    <a:cubicBezTo>
                      <a:pt x="1082" y="2442"/>
                      <a:pt x="1090" y="2449"/>
                      <a:pt x="1101" y="2466"/>
                    </a:cubicBezTo>
                    <a:cubicBezTo>
                      <a:pt x="1101" y="2466"/>
                      <a:pt x="1101" y="2476"/>
                      <a:pt x="1101" y="2476"/>
                    </a:cubicBezTo>
                    <a:cubicBezTo>
                      <a:pt x="1121" y="2505"/>
                      <a:pt x="1131" y="2515"/>
                      <a:pt x="1140" y="2515"/>
                    </a:cubicBezTo>
                    <a:cubicBezTo>
                      <a:pt x="1150" y="2505"/>
                      <a:pt x="1180" y="2466"/>
                      <a:pt x="1160" y="2456"/>
                    </a:cubicBezTo>
                    <a:cubicBezTo>
                      <a:pt x="1160" y="2456"/>
                      <a:pt x="1160" y="2446"/>
                      <a:pt x="1160" y="2446"/>
                    </a:cubicBezTo>
                    <a:cubicBezTo>
                      <a:pt x="1150" y="2436"/>
                      <a:pt x="1150" y="2426"/>
                      <a:pt x="1150" y="2426"/>
                    </a:cubicBezTo>
                    <a:cubicBezTo>
                      <a:pt x="1150" y="2416"/>
                      <a:pt x="1140" y="2416"/>
                      <a:pt x="1140" y="2406"/>
                    </a:cubicBezTo>
                    <a:lnTo>
                      <a:pt x="1131" y="2406"/>
                    </a:lnTo>
                    <a:cubicBezTo>
                      <a:pt x="1124" y="2403"/>
                      <a:pt x="1118" y="2402"/>
                      <a:pt x="1113" y="2402"/>
                    </a:cubicBezTo>
                    <a:cubicBezTo>
                      <a:pt x="1103" y="2402"/>
                      <a:pt x="1094" y="2406"/>
                      <a:pt x="1081" y="2406"/>
                    </a:cubicBezTo>
                    <a:lnTo>
                      <a:pt x="1061" y="2406"/>
                    </a:lnTo>
                    <a:cubicBezTo>
                      <a:pt x="1061" y="2396"/>
                      <a:pt x="1061" y="2396"/>
                      <a:pt x="1071" y="2386"/>
                    </a:cubicBezTo>
                    <a:cubicBezTo>
                      <a:pt x="1081" y="2367"/>
                      <a:pt x="1101" y="2357"/>
                      <a:pt x="1091" y="2347"/>
                    </a:cubicBezTo>
                    <a:cubicBezTo>
                      <a:pt x="1076" y="2339"/>
                      <a:pt x="1046" y="2316"/>
                      <a:pt x="1026" y="2316"/>
                    </a:cubicBezTo>
                    <a:cubicBezTo>
                      <a:pt x="1020" y="2316"/>
                      <a:pt x="1014" y="2319"/>
                      <a:pt x="1012" y="2327"/>
                    </a:cubicBezTo>
                    <a:cubicBezTo>
                      <a:pt x="1006" y="2350"/>
                      <a:pt x="1003" y="2360"/>
                      <a:pt x="998" y="2360"/>
                    </a:cubicBezTo>
                    <a:cubicBezTo>
                      <a:pt x="995" y="2360"/>
                      <a:pt x="990" y="2355"/>
                      <a:pt x="982" y="2347"/>
                    </a:cubicBezTo>
                    <a:cubicBezTo>
                      <a:pt x="972" y="2332"/>
                      <a:pt x="967" y="2329"/>
                      <a:pt x="963" y="2329"/>
                    </a:cubicBezTo>
                    <a:cubicBezTo>
                      <a:pt x="961" y="2329"/>
                      <a:pt x="960" y="2330"/>
                      <a:pt x="958" y="2330"/>
                    </a:cubicBezTo>
                    <a:cubicBezTo>
                      <a:pt x="956" y="2330"/>
                      <a:pt x="955" y="2329"/>
                      <a:pt x="952" y="2327"/>
                    </a:cubicBezTo>
                    <a:cubicBezTo>
                      <a:pt x="952" y="2317"/>
                      <a:pt x="942" y="2307"/>
                      <a:pt x="932" y="2297"/>
                    </a:cubicBezTo>
                    <a:cubicBezTo>
                      <a:pt x="922" y="2297"/>
                      <a:pt x="922" y="2287"/>
                      <a:pt x="922" y="2287"/>
                    </a:cubicBezTo>
                    <a:cubicBezTo>
                      <a:pt x="917" y="2284"/>
                      <a:pt x="913" y="2283"/>
                      <a:pt x="910" y="2283"/>
                    </a:cubicBezTo>
                    <a:cubicBezTo>
                      <a:pt x="892" y="2283"/>
                      <a:pt x="888" y="2317"/>
                      <a:pt x="863" y="2317"/>
                    </a:cubicBezTo>
                    <a:cubicBezTo>
                      <a:pt x="859" y="2319"/>
                      <a:pt x="855" y="2320"/>
                      <a:pt x="850" y="2320"/>
                    </a:cubicBezTo>
                    <a:cubicBezTo>
                      <a:pt x="832" y="2320"/>
                      <a:pt x="813" y="2307"/>
                      <a:pt x="813" y="2307"/>
                    </a:cubicBezTo>
                    <a:cubicBezTo>
                      <a:pt x="813" y="2307"/>
                      <a:pt x="790" y="2244"/>
                      <a:pt x="812" y="2244"/>
                    </a:cubicBezTo>
                    <a:cubicBezTo>
                      <a:pt x="815" y="2244"/>
                      <a:pt x="819" y="2245"/>
                      <a:pt x="823" y="2248"/>
                    </a:cubicBezTo>
                    <a:cubicBezTo>
                      <a:pt x="863" y="2257"/>
                      <a:pt x="843" y="2257"/>
                      <a:pt x="873" y="2257"/>
                    </a:cubicBezTo>
                    <a:cubicBezTo>
                      <a:pt x="879" y="2261"/>
                      <a:pt x="886" y="2263"/>
                      <a:pt x="891" y="2263"/>
                    </a:cubicBezTo>
                    <a:cubicBezTo>
                      <a:pt x="900" y="2263"/>
                      <a:pt x="903" y="2254"/>
                      <a:pt x="883" y="2228"/>
                    </a:cubicBezTo>
                    <a:cubicBezTo>
                      <a:pt x="853" y="2198"/>
                      <a:pt x="813" y="2178"/>
                      <a:pt x="863" y="2178"/>
                    </a:cubicBezTo>
                    <a:cubicBezTo>
                      <a:pt x="869" y="2179"/>
                      <a:pt x="874" y="2180"/>
                      <a:pt x="878" y="2180"/>
                    </a:cubicBezTo>
                    <a:cubicBezTo>
                      <a:pt x="894" y="2180"/>
                      <a:pt x="898" y="2172"/>
                      <a:pt x="901" y="2172"/>
                    </a:cubicBezTo>
                    <a:cubicBezTo>
                      <a:pt x="903" y="2172"/>
                      <a:pt x="904" y="2178"/>
                      <a:pt x="912" y="2198"/>
                    </a:cubicBezTo>
                    <a:cubicBezTo>
                      <a:pt x="922" y="2218"/>
                      <a:pt x="932" y="2248"/>
                      <a:pt x="942" y="2257"/>
                    </a:cubicBezTo>
                    <a:cubicBezTo>
                      <a:pt x="946" y="2262"/>
                      <a:pt x="949" y="2264"/>
                      <a:pt x="950" y="2264"/>
                    </a:cubicBezTo>
                    <a:cubicBezTo>
                      <a:pt x="952" y="2264"/>
                      <a:pt x="952" y="2259"/>
                      <a:pt x="952" y="2248"/>
                    </a:cubicBezTo>
                    <a:cubicBezTo>
                      <a:pt x="942" y="2198"/>
                      <a:pt x="932" y="2218"/>
                      <a:pt x="932" y="2188"/>
                    </a:cubicBezTo>
                    <a:cubicBezTo>
                      <a:pt x="932" y="2161"/>
                      <a:pt x="924" y="2117"/>
                      <a:pt x="938" y="2117"/>
                    </a:cubicBezTo>
                    <a:cubicBezTo>
                      <a:pt x="939" y="2117"/>
                      <a:pt x="940" y="2118"/>
                      <a:pt x="942" y="2119"/>
                    </a:cubicBezTo>
                    <a:cubicBezTo>
                      <a:pt x="972" y="2139"/>
                      <a:pt x="992" y="2139"/>
                      <a:pt x="992" y="2158"/>
                    </a:cubicBezTo>
                    <a:cubicBezTo>
                      <a:pt x="1002" y="2178"/>
                      <a:pt x="1002" y="2208"/>
                      <a:pt x="1012" y="2228"/>
                    </a:cubicBezTo>
                    <a:cubicBezTo>
                      <a:pt x="1012" y="2228"/>
                      <a:pt x="1016" y="2232"/>
                      <a:pt x="1019" y="2232"/>
                    </a:cubicBezTo>
                    <a:cubicBezTo>
                      <a:pt x="1020" y="2232"/>
                      <a:pt x="1022" y="2231"/>
                      <a:pt x="1022" y="2228"/>
                    </a:cubicBezTo>
                    <a:cubicBezTo>
                      <a:pt x="1031" y="2208"/>
                      <a:pt x="1031" y="2208"/>
                      <a:pt x="1031" y="2188"/>
                    </a:cubicBezTo>
                    <a:cubicBezTo>
                      <a:pt x="1022" y="2178"/>
                      <a:pt x="1022" y="2178"/>
                      <a:pt x="1022" y="2168"/>
                    </a:cubicBezTo>
                    <a:cubicBezTo>
                      <a:pt x="1002" y="2119"/>
                      <a:pt x="1002" y="2109"/>
                      <a:pt x="1022" y="2099"/>
                    </a:cubicBezTo>
                    <a:cubicBezTo>
                      <a:pt x="1031" y="2099"/>
                      <a:pt x="1041" y="2119"/>
                      <a:pt x="1051" y="2148"/>
                    </a:cubicBezTo>
                    <a:cubicBezTo>
                      <a:pt x="1051" y="2158"/>
                      <a:pt x="1051" y="2158"/>
                      <a:pt x="1051" y="2158"/>
                    </a:cubicBezTo>
                    <a:cubicBezTo>
                      <a:pt x="1061" y="2178"/>
                      <a:pt x="1081" y="2188"/>
                      <a:pt x="1091" y="2208"/>
                    </a:cubicBezTo>
                    <a:cubicBezTo>
                      <a:pt x="1102" y="2225"/>
                      <a:pt x="1113" y="2238"/>
                      <a:pt x="1121" y="2238"/>
                    </a:cubicBezTo>
                    <a:cubicBezTo>
                      <a:pt x="1127" y="2238"/>
                      <a:pt x="1131" y="2230"/>
                      <a:pt x="1131" y="2208"/>
                    </a:cubicBezTo>
                    <a:cubicBezTo>
                      <a:pt x="1131" y="2198"/>
                      <a:pt x="1131" y="2188"/>
                      <a:pt x="1131" y="2178"/>
                    </a:cubicBezTo>
                    <a:cubicBezTo>
                      <a:pt x="1111" y="2158"/>
                      <a:pt x="1091" y="2158"/>
                      <a:pt x="1111" y="2148"/>
                    </a:cubicBezTo>
                    <a:cubicBezTo>
                      <a:pt x="1121" y="2139"/>
                      <a:pt x="1131" y="2136"/>
                      <a:pt x="1139" y="2136"/>
                    </a:cubicBezTo>
                    <a:cubicBezTo>
                      <a:pt x="1148" y="2136"/>
                      <a:pt x="1155" y="2139"/>
                      <a:pt x="1160" y="2139"/>
                    </a:cubicBezTo>
                    <a:cubicBezTo>
                      <a:pt x="1160" y="2139"/>
                      <a:pt x="1160" y="2139"/>
                      <a:pt x="1160" y="2129"/>
                    </a:cubicBezTo>
                    <a:cubicBezTo>
                      <a:pt x="1160" y="2099"/>
                      <a:pt x="1170" y="2089"/>
                      <a:pt x="1150" y="2089"/>
                    </a:cubicBezTo>
                    <a:lnTo>
                      <a:pt x="1101" y="2089"/>
                    </a:lnTo>
                    <a:cubicBezTo>
                      <a:pt x="1097" y="2093"/>
                      <a:pt x="1093" y="2095"/>
                      <a:pt x="1089" y="2095"/>
                    </a:cubicBezTo>
                    <a:cubicBezTo>
                      <a:pt x="1084" y="2095"/>
                      <a:pt x="1081" y="2091"/>
                      <a:pt x="1081" y="2079"/>
                    </a:cubicBezTo>
                    <a:cubicBezTo>
                      <a:pt x="1091" y="2049"/>
                      <a:pt x="1101" y="2049"/>
                      <a:pt x="1111" y="2049"/>
                    </a:cubicBezTo>
                    <a:cubicBezTo>
                      <a:pt x="1121" y="2049"/>
                      <a:pt x="1111" y="2020"/>
                      <a:pt x="1111" y="2020"/>
                    </a:cubicBezTo>
                    <a:cubicBezTo>
                      <a:pt x="1111" y="2020"/>
                      <a:pt x="1061" y="2039"/>
                      <a:pt x="1041" y="2039"/>
                    </a:cubicBezTo>
                    <a:cubicBezTo>
                      <a:pt x="1031" y="2039"/>
                      <a:pt x="1022" y="2029"/>
                      <a:pt x="1022" y="2029"/>
                    </a:cubicBezTo>
                    <a:cubicBezTo>
                      <a:pt x="1005" y="2004"/>
                      <a:pt x="1044" y="1965"/>
                      <a:pt x="1034" y="1965"/>
                    </a:cubicBezTo>
                    <a:cubicBezTo>
                      <a:pt x="1032" y="1965"/>
                      <a:pt x="1028" y="1967"/>
                      <a:pt x="1022" y="1970"/>
                    </a:cubicBezTo>
                    <a:cubicBezTo>
                      <a:pt x="1003" y="1976"/>
                      <a:pt x="988" y="1990"/>
                      <a:pt x="973" y="1990"/>
                    </a:cubicBezTo>
                    <a:cubicBezTo>
                      <a:pt x="963" y="1990"/>
                      <a:pt x="953" y="1985"/>
                      <a:pt x="942" y="1970"/>
                    </a:cubicBezTo>
                    <a:cubicBezTo>
                      <a:pt x="912" y="1930"/>
                      <a:pt x="903" y="1940"/>
                      <a:pt x="883" y="1920"/>
                    </a:cubicBezTo>
                    <a:cubicBezTo>
                      <a:pt x="863" y="1901"/>
                      <a:pt x="863" y="1901"/>
                      <a:pt x="853" y="1891"/>
                    </a:cubicBezTo>
                    <a:cubicBezTo>
                      <a:pt x="844" y="1874"/>
                      <a:pt x="858" y="1849"/>
                      <a:pt x="868" y="1849"/>
                    </a:cubicBezTo>
                    <a:cubicBezTo>
                      <a:pt x="870" y="1849"/>
                      <a:pt x="871" y="1850"/>
                      <a:pt x="873" y="1851"/>
                    </a:cubicBezTo>
                    <a:cubicBezTo>
                      <a:pt x="883" y="1861"/>
                      <a:pt x="873" y="1881"/>
                      <a:pt x="903" y="1901"/>
                    </a:cubicBezTo>
                    <a:cubicBezTo>
                      <a:pt x="935" y="1941"/>
                      <a:pt x="951" y="1955"/>
                      <a:pt x="956" y="1955"/>
                    </a:cubicBezTo>
                    <a:cubicBezTo>
                      <a:pt x="964" y="1955"/>
                      <a:pt x="941" y="1912"/>
                      <a:pt x="922" y="1881"/>
                    </a:cubicBezTo>
                    <a:cubicBezTo>
                      <a:pt x="903" y="1831"/>
                      <a:pt x="883" y="1861"/>
                      <a:pt x="883" y="1831"/>
                    </a:cubicBezTo>
                    <a:cubicBezTo>
                      <a:pt x="890" y="1803"/>
                      <a:pt x="907" y="1775"/>
                      <a:pt x="919" y="1775"/>
                    </a:cubicBezTo>
                    <a:cubicBezTo>
                      <a:pt x="925" y="1775"/>
                      <a:pt x="929" y="1780"/>
                      <a:pt x="932" y="1791"/>
                    </a:cubicBezTo>
                    <a:cubicBezTo>
                      <a:pt x="952" y="1831"/>
                      <a:pt x="932" y="1871"/>
                      <a:pt x="972" y="1901"/>
                    </a:cubicBezTo>
                    <a:cubicBezTo>
                      <a:pt x="982" y="1910"/>
                      <a:pt x="987" y="1915"/>
                      <a:pt x="988" y="1915"/>
                    </a:cubicBezTo>
                    <a:cubicBezTo>
                      <a:pt x="989" y="1915"/>
                      <a:pt x="987" y="1910"/>
                      <a:pt x="982" y="1901"/>
                    </a:cubicBezTo>
                    <a:cubicBezTo>
                      <a:pt x="982" y="1891"/>
                      <a:pt x="982" y="1891"/>
                      <a:pt x="982" y="1881"/>
                    </a:cubicBezTo>
                    <a:cubicBezTo>
                      <a:pt x="972" y="1871"/>
                      <a:pt x="972" y="1861"/>
                      <a:pt x="972" y="1851"/>
                    </a:cubicBezTo>
                    <a:cubicBezTo>
                      <a:pt x="955" y="1808"/>
                      <a:pt x="938" y="1758"/>
                      <a:pt x="953" y="1758"/>
                    </a:cubicBezTo>
                    <a:cubicBezTo>
                      <a:pt x="955" y="1758"/>
                      <a:pt x="958" y="1759"/>
                      <a:pt x="962" y="1762"/>
                    </a:cubicBezTo>
                    <a:cubicBezTo>
                      <a:pt x="982" y="1777"/>
                      <a:pt x="982" y="1777"/>
                      <a:pt x="979" y="1777"/>
                    </a:cubicBezTo>
                    <a:cubicBezTo>
                      <a:pt x="977" y="1777"/>
                      <a:pt x="972" y="1777"/>
                      <a:pt x="982" y="1791"/>
                    </a:cubicBezTo>
                    <a:cubicBezTo>
                      <a:pt x="993" y="1813"/>
                      <a:pt x="1026" y="1831"/>
                      <a:pt x="1054" y="1831"/>
                    </a:cubicBezTo>
                    <a:cubicBezTo>
                      <a:pt x="1077" y="1831"/>
                      <a:pt x="1095" y="1818"/>
                      <a:pt x="1091" y="1782"/>
                    </a:cubicBezTo>
                    <a:lnTo>
                      <a:pt x="1081" y="1782"/>
                    </a:lnTo>
                    <a:cubicBezTo>
                      <a:pt x="1077" y="1754"/>
                      <a:pt x="1070" y="1748"/>
                      <a:pt x="1062" y="1748"/>
                    </a:cubicBezTo>
                    <a:cubicBezTo>
                      <a:pt x="1057" y="1748"/>
                      <a:pt x="1051" y="1751"/>
                      <a:pt x="1046" y="1751"/>
                    </a:cubicBezTo>
                    <a:cubicBezTo>
                      <a:pt x="1040" y="1751"/>
                      <a:pt x="1035" y="1748"/>
                      <a:pt x="1031" y="1732"/>
                    </a:cubicBezTo>
                    <a:cubicBezTo>
                      <a:pt x="1031" y="1722"/>
                      <a:pt x="1022" y="1722"/>
                      <a:pt x="1022" y="1722"/>
                    </a:cubicBezTo>
                    <a:cubicBezTo>
                      <a:pt x="1012" y="1672"/>
                      <a:pt x="1002" y="1653"/>
                      <a:pt x="982" y="1643"/>
                    </a:cubicBezTo>
                    <a:cubicBezTo>
                      <a:pt x="962" y="1643"/>
                      <a:pt x="932" y="1692"/>
                      <a:pt x="922" y="1692"/>
                    </a:cubicBezTo>
                    <a:cubicBezTo>
                      <a:pt x="913" y="1692"/>
                      <a:pt x="904" y="1632"/>
                      <a:pt x="927" y="1632"/>
                    </a:cubicBezTo>
                    <a:cubicBezTo>
                      <a:pt x="928" y="1632"/>
                      <a:pt x="930" y="1632"/>
                      <a:pt x="932" y="1633"/>
                    </a:cubicBezTo>
                    <a:cubicBezTo>
                      <a:pt x="937" y="1635"/>
                      <a:pt x="941" y="1636"/>
                      <a:pt x="944" y="1636"/>
                    </a:cubicBezTo>
                    <a:cubicBezTo>
                      <a:pt x="954" y="1636"/>
                      <a:pt x="953" y="1622"/>
                      <a:pt x="922" y="1583"/>
                    </a:cubicBezTo>
                    <a:cubicBezTo>
                      <a:pt x="887" y="1539"/>
                      <a:pt x="899" y="1502"/>
                      <a:pt x="923" y="1502"/>
                    </a:cubicBezTo>
                    <a:cubicBezTo>
                      <a:pt x="926" y="1502"/>
                      <a:pt x="929" y="1503"/>
                      <a:pt x="932" y="1504"/>
                    </a:cubicBezTo>
                    <a:cubicBezTo>
                      <a:pt x="962" y="1514"/>
                      <a:pt x="952" y="1603"/>
                      <a:pt x="962" y="1603"/>
                    </a:cubicBezTo>
                    <a:cubicBezTo>
                      <a:pt x="965" y="1606"/>
                      <a:pt x="971" y="1608"/>
                      <a:pt x="979" y="1608"/>
                    </a:cubicBezTo>
                    <a:cubicBezTo>
                      <a:pt x="1001" y="1608"/>
                      <a:pt x="1034" y="1592"/>
                      <a:pt x="1012" y="1534"/>
                    </a:cubicBezTo>
                    <a:cubicBezTo>
                      <a:pt x="972" y="1464"/>
                      <a:pt x="962" y="1494"/>
                      <a:pt x="942" y="1474"/>
                    </a:cubicBezTo>
                    <a:cubicBezTo>
                      <a:pt x="934" y="1457"/>
                      <a:pt x="925" y="1379"/>
                      <a:pt x="910" y="1379"/>
                    </a:cubicBezTo>
                    <a:cubicBezTo>
                      <a:pt x="907" y="1379"/>
                      <a:pt x="905" y="1381"/>
                      <a:pt x="903" y="1385"/>
                    </a:cubicBezTo>
                    <a:cubicBezTo>
                      <a:pt x="881" y="1414"/>
                      <a:pt x="869" y="1449"/>
                      <a:pt x="857" y="1449"/>
                    </a:cubicBezTo>
                    <a:cubicBezTo>
                      <a:pt x="853" y="1449"/>
                      <a:pt x="848" y="1445"/>
                      <a:pt x="843" y="1435"/>
                    </a:cubicBezTo>
                    <a:cubicBezTo>
                      <a:pt x="813" y="1395"/>
                      <a:pt x="833" y="1355"/>
                      <a:pt x="793" y="1345"/>
                    </a:cubicBezTo>
                    <a:cubicBezTo>
                      <a:pt x="754" y="1335"/>
                      <a:pt x="764" y="1325"/>
                      <a:pt x="764" y="1306"/>
                    </a:cubicBezTo>
                    <a:cubicBezTo>
                      <a:pt x="764" y="1288"/>
                      <a:pt x="740" y="1223"/>
                      <a:pt x="756" y="1223"/>
                    </a:cubicBezTo>
                    <a:cubicBezTo>
                      <a:pt x="758" y="1223"/>
                      <a:pt x="760" y="1224"/>
                      <a:pt x="764" y="1226"/>
                    </a:cubicBezTo>
                    <a:cubicBezTo>
                      <a:pt x="803" y="1236"/>
                      <a:pt x="793" y="1266"/>
                      <a:pt x="813" y="1306"/>
                    </a:cubicBezTo>
                    <a:cubicBezTo>
                      <a:pt x="830" y="1328"/>
                      <a:pt x="847" y="1341"/>
                      <a:pt x="856" y="1341"/>
                    </a:cubicBezTo>
                    <a:cubicBezTo>
                      <a:pt x="864" y="1341"/>
                      <a:pt x="867" y="1333"/>
                      <a:pt x="863" y="1316"/>
                    </a:cubicBezTo>
                    <a:cubicBezTo>
                      <a:pt x="858" y="1297"/>
                      <a:pt x="860" y="1287"/>
                      <a:pt x="867" y="1287"/>
                    </a:cubicBezTo>
                    <a:cubicBezTo>
                      <a:pt x="874" y="1287"/>
                      <a:pt x="887" y="1299"/>
                      <a:pt x="903" y="1325"/>
                    </a:cubicBezTo>
                    <a:cubicBezTo>
                      <a:pt x="917" y="1350"/>
                      <a:pt x="930" y="1353"/>
                      <a:pt x="943" y="1353"/>
                    </a:cubicBezTo>
                    <a:cubicBezTo>
                      <a:pt x="947" y="1353"/>
                      <a:pt x="950" y="1353"/>
                      <a:pt x="954" y="1353"/>
                    </a:cubicBezTo>
                    <a:cubicBezTo>
                      <a:pt x="965" y="1353"/>
                      <a:pt x="977" y="1354"/>
                      <a:pt x="992" y="1365"/>
                    </a:cubicBezTo>
                    <a:cubicBezTo>
                      <a:pt x="1005" y="1378"/>
                      <a:pt x="1019" y="1384"/>
                      <a:pt x="1031" y="1384"/>
                    </a:cubicBezTo>
                    <a:cubicBezTo>
                      <a:pt x="1053" y="1384"/>
                      <a:pt x="1064" y="1362"/>
                      <a:pt x="1031" y="1335"/>
                    </a:cubicBezTo>
                    <a:cubicBezTo>
                      <a:pt x="972" y="1296"/>
                      <a:pt x="942" y="1306"/>
                      <a:pt x="942" y="1286"/>
                    </a:cubicBezTo>
                    <a:cubicBezTo>
                      <a:pt x="942" y="1278"/>
                      <a:pt x="929" y="1251"/>
                      <a:pt x="945" y="1251"/>
                    </a:cubicBezTo>
                    <a:cubicBezTo>
                      <a:pt x="949" y="1251"/>
                      <a:pt x="954" y="1252"/>
                      <a:pt x="962" y="1256"/>
                    </a:cubicBezTo>
                    <a:cubicBezTo>
                      <a:pt x="971" y="1260"/>
                      <a:pt x="980" y="1261"/>
                      <a:pt x="987" y="1261"/>
                    </a:cubicBezTo>
                    <a:cubicBezTo>
                      <a:pt x="1021" y="1261"/>
                      <a:pt x="1036" y="1229"/>
                      <a:pt x="1012" y="1197"/>
                    </a:cubicBezTo>
                    <a:cubicBezTo>
                      <a:pt x="992" y="1170"/>
                      <a:pt x="981" y="1161"/>
                      <a:pt x="964" y="1161"/>
                    </a:cubicBezTo>
                    <a:cubicBezTo>
                      <a:pt x="955" y="1161"/>
                      <a:pt x="945" y="1164"/>
                      <a:pt x="932" y="1167"/>
                    </a:cubicBezTo>
                    <a:cubicBezTo>
                      <a:pt x="908" y="1175"/>
                      <a:pt x="878" y="1202"/>
                      <a:pt x="857" y="1202"/>
                    </a:cubicBezTo>
                    <a:cubicBezTo>
                      <a:pt x="852" y="1202"/>
                      <a:pt x="847" y="1200"/>
                      <a:pt x="843" y="1197"/>
                    </a:cubicBezTo>
                    <a:cubicBezTo>
                      <a:pt x="823" y="1177"/>
                      <a:pt x="853" y="1157"/>
                      <a:pt x="833" y="1147"/>
                    </a:cubicBezTo>
                    <a:cubicBezTo>
                      <a:pt x="803" y="1147"/>
                      <a:pt x="724" y="1137"/>
                      <a:pt x="744" y="1117"/>
                    </a:cubicBezTo>
                    <a:cubicBezTo>
                      <a:pt x="774" y="1097"/>
                      <a:pt x="793" y="1058"/>
                      <a:pt x="793" y="1058"/>
                    </a:cubicBezTo>
                    <a:cubicBezTo>
                      <a:pt x="793" y="1058"/>
                      <a:pt x="806" y="1003"/>
                      <a:pt x="825" y="1003"/>
                    </a:cubicBezTo>
                    <a:cubicBezTo>
                      <a:pt x="831" y="1003"/>
                      <a:pt x="837" y="1007"/>
                      <a:pt x="843" y="1018"/>
                    </a:cubicBezTo>
                    <a:cubicBezTo>
                      <a:pt x="862" y="1055"/>
                      <a:pt x="872" y="1065"/>
                      <a:pt x="880" y="1065"/>
                    </a:cubicBezTo>
                    <a:cubicBezTo>
                      <a:pt x="885" y="1065"/>
                      <a:pt x="889" y="1061"/>
                      <a:pt x="893" y="1058"/>
                    </a:cubicBezTo>
                    <a:cubicBezTo>
                      <a:pt x="900" y="1043"/>
                      <a:pt x="902" y="1021"/>
                      <a:pt x="907" y="1021"/>
                    </a:cubicBezTo>
                    <a:cubicBezTo>
                      <a:pt x="908" y="1021"/>
                      <a:pt x="910" y="1023"/>
                      <a:pt x="912" y="1028"/>
                    </a:cubicBezTo>
                    <a:cubicBezTo>
                      <a:pt x="917" y="1041"/>
                      <a:pt x="929" y="1048"/>
                      <a:pt x="937" y="1048"/>
                    </a:cubicBezTo>
                    <a:cubicBezTo>
                      <a:pt x="949" y="1048"/>
                      <a:pt x="955" y="1036"/>
                      <a:pt x="932" y="1008"/>
                    </a:cubicBezTo>
                    <a:cubicBezTo>
                      <a:pt x="906" y="965"/>
                      <a:pt x="888" y="937"/>
                      <a:pt x="871" y="937"/>
                    </a:cubicBezTo>
                    <a:cubicBezTo>
                      <a:pt x="868" y="937"/>
                      <a:pt x="865" y="937"/>
                      <a:pt x="863" y="939"/>
                    </a:cubicBezTo>
                    <a:cubicBezTo>
                      <a:pt x="858" y="943"/>
                      <a:pt x="855" y="945"/>
                      <a:pt x="853" y="945"/>
                    </a:cubicBezTo>
                    <a:cubicBezTo>
                      <a:pt x="845" y="945"/>
                      <a:pt x="844" y="922"/>
                      <a:pt x="813" y="899"/>
                    </a:cubicBezTo>
                    <a:cubicBezTo>
                      <a:pt x="802" y="888"/>
                      <a:pt x="792" y="885"/>
                      <a:pt x="783" y="885"/>
                    </a:cubicBezTo>
                    <a:cubicBezTo>
                      <a:pt x="775" y="885"/>
                      <a:pt x="768" y="887"/>
                      <a:pt x="762" y="887"/>
                    </a:cubicBezTo>
                    <a:cubicBezTo>
                      <a:pt x="756" y="887"/>
                      <a:pt x="750" y="885"/>
                      <a:pt x="744" y="879"/>
                    </a:cubicBezTo>
                    <a:cubicBezTo>
                      <a:pt x="724" y="859"/>
                      <a:pt x="665" y="830"/>
                      <a:pt x="704" y="810"/>
                    </a:cubicBezTo>
                    <a:cubicBezTo>
                      <a:pt x="734" y="788"/>
                      <a:pt x="753" y="776"/>
                      <a:pt x="764" y="776"/>
                    </a:cubicBezTo>
                    <a:cubicBezTo>
                      <a:pt x="768" y="776"/>
                      <a:pt x="771" y="778"/>
                      <a:pt x="774" y="780"/>
                    </a:cubicBezTo>
                    <a:cubicBezTo>
                      <a:pt x="780" y="787"/>
                      <a:pt x="789" y="790"/>
                      <a:pt x="798" y="790"/>
                    </a:cubicBezTo>
                    <a:cubicBezTo>
                      <a:pt x="817" y="790"/>
                      <a:pt x="836" y="777"/>
                      <a:pt x="843" y="750"/>
                    </a:cubicBezTo>
                    <a:cubicBezTo>
                      <a:pt x="847" y="744"/>
                      <a:pt x="851" y="742"/>
                      <a:pt x="855" y="742"/>
                    </a:cubicBezTo>
                    <a:cubicBezTo>
                      <a:pt x="866" y="742"/>
                      <a:pt x="875" y="759"/>
                      <a:pt x="875" y="759"/>
                    </a:cubicBezTo>
                    <a:cubicBezTo>
                      <a:pt x="876" y="759"/>
                      <a:pt x="875" y="757"/>
                      <a:pt x="873" y="750"/>
                    </a:cubicBezTo>
                    <a:cubicBezTo>
                      <a:pt x="866" y="724"/>
                      <a:pt x="860" y="706"/>
                      <a:pt x="850" y="706"/>
                    </a:cubicBezTo>
                    <a:cubicBezTo>
                      <a:pt x="845" y="706"/>
                      <a:pt x="840" y="711"/>
                      <a:pt x="833" y="721"/>
                    </a:cubicBezTo>
                    <a:cubicBezTo>
                      <a:pt x="827" y="725"/>
                      <a:pt x="820" y="727"/>
                      <a:pt x="814" y="727"/>
                    </a:cubicBezTo>
                    <a:cubicBezTo>
                      <a:pt x="792" y="727"/>
                      <a:pt x="776" y="702"/>
                      <a:pt x="784" y="671"/>
                    </a:cubicBezTo>
                    <a:cubicBezTo>
                      <a:pt x="791" y="650"/>
                      <a:pt x="822" y="629"/>
                      <a:pt x="819" y="629"/>
                    </a:cubicBezTo>
                    <a:cubicBezTo>
                      <a:pt x="818" y="629"/>
                      <a:pt x="811" y="633"/>
                      <a:pt x="793" y="641"/>
                    </a:cubicBezTo>
                    <a:cubicBezTo>
                      <a:pt x="734" y="671"/>
                      <a:pt x="754" y="661"/>
                      <a:pt x="754" y="691"/>
                    </a:cubicBezTo>
                    <a:cubicBezTo>
                      <a:pt x="759" y="707"/>
                      <a:pt x="744" y="723"/>
                      <a:pt x="730" y="723"/>
                    </a:cubicBezTo>
                    <a:cubicBezTo>
                      <a:pt x="719" y="723"/>
                      <a:pt x="710" y="712"/>
                      <a:pt x="714" y="681"/>
                    </a:cubicBezTo>
                    <a:cubicBezTo>
                      <a:pt x="714" y="612"/>
                      <a:pt x="684" y="562"/>
                      <a:pt x="724" y="562"/>
                    </a:cubicBezTo>
                    <a:cubicBezTo>
                      <a:pt x="750" y="562"/>
                      <a:pt x="750" y="575"/>
                      <a:pt x="753" y="575"/>
                    </a:cubicBezTo>
                    <a:cubicBezTo>
                      <a:pt x="755" y="575"/>
                      <a:pt x="757" y="572"/>
                      <a:pt x="764" y="562"/>
                    </a:cubicBezTo>
                    <a:cubicBezTo>
                      <a:pt x="784" y="532"/>
                      <a:pt x="863" y="552"/>
                      <a:pt x="823" y="512"/>
                    </a:cubicBezTo>
                    <a:cubicBezTo>
                      <a:pt x="801" y="483"/>
                      <a:pt x="790" y="465"/>
                      <a:pt x="778" y="465"/>
                    </a:cubicBezTo>
                    <a:cubicBezTo>
                      <a:pt x="774" y="465"/>
                      <a:pt x="769" y="467"/>
                      <a:pt x="764" y="473"/>
                    </a:cubicBezTo>
                    <a:cubicBezTo>
                      <a:pt x="748" y="489"/>
                      <a:pt x="733" y="494"/>
                      <a:pt x="721" y="494"/>
                    </a:cubicBezTo>
                    <a:cubicBezTo>
                      <a:pt x="696" y="494"/>
                      <a:pt x="684" y="470"/>
                      <a:pt x="704" y="463"/>
                    </a:cubicBezTo>
                    <a:cubicBezTo>
                      <a:pt x="732" y="444"/>
                      <a:pt x="751" y="383"/>
                      <a:pt x="745" y="383"/>
                    </a:cubicBezTo>
                    <a:cubicBezTo>
                      <a:pt x="745" y="383"/>
                      <a:pt x="745" y="383"/>
                      <a:pt x="744" y="383"/>
                    </a:cubicBezTo>
                    <a:cubicBezTo>
                      <a:pt x="724" y="383"/>
                      <a:pt x="684" y="374"/>
                      <a:pt x="674" y="344"/>
                    </a:cubicBezTo>
                    <a:cubicBezTo>
                      <a:pt x="674" y="337"/>
                      <a:pt x="673" y="335"/>
                      <a:pt x="671" y="335"/>
                    </a:cubicBezTo>
                    <a:cubicBezTo>
                      <a:pt x="670" y="335"/>
                      <a:pt x="667" y="337"/>
                      <a:pt x="666" y="337"/>
                    </a:cubicBezTo>
                    <a:cubicBezTo>
                      <a:pt x="665" y="337"/>
                      <a:pt x="665" y="336"/>
                      <a:pt x="665" y="334"/>
                    </a:cubicBezTo>
                    <a:cubicBezTo>
                      <a:pt x="655" y="324"/>
                      <a:pt x="674" y="265"/>
                      <a:pt x="694" y="235"/>
                    </a:cubicBezTo>
                    <a:cubicBezTo>
                      <a:pt x="704" y="215"/>
                      <a:pt x="734" y="215"/>
                      <a:pt x="704" y="215"/>
                    </a:cubicBezTo>
                    <a:cubicBezTo>
                      <a:pt x="674" y="222"/>
                      <a:pt x="656" y="258"/>
                      <a:pt x="648" y="258"/>
                    </a:cubicBezTo>
                    <a:cubicBezTo>
                      <a:pt x="646" y="258"/>
                      <a:pt x="645" y="254"/>
                      <a:pt x="645" y="245"/>
                    </a:cubicBezTo>
                    <a:cubicBezTo>
                      <a:pt x="645" y="205"/>
                      <a:pt x="645" y="155"/>
                      <a:pt x="635" y="136"/>
                    </a:cubicBezTo>
                    <a:cubicBezTo>
                      <a:pt x="625" y="126"/>
                      <a:pt x="625" y="106"/>
                      <a:pt x="625" y="86"/>
                    </a:cubicBezTo>
                    <a:cubicBezTo>
                      <a:pt x="618" y="46"/>
                      <a:pt x="616" y="1"/>
                      <a:pt x="6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4" name="Google Shape;2644;p17"/>
              <p:cNvSpPr/>
              <p:nvPr/>
            </p:nvSpPr>
            <p:spPr>
              <a:xfrm>
                <a:off x="11401453" y="-2449377"/>
                <a:ext cx="16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10"/>
                      <a:pt x="1" y="10"/>
                      <a:pt x="1" y="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5" name="Google Shape;2645;p17"/>
              <p:cNvSpPr/>
              <p:nvPr/>
            </p:nvSpPr>
            <p:spPr>
              <a:xfrm>
                <a:off x="11361519" y="-2300913"/>
                <a:ext cx="28984" cy="22543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40" extrusionOk="0">
                    <a:moveTo>
                      <a:pt x="46" y="1"/>
                    </a:moveTo>
                    <a:cubicBezTo>
                      <a:pt x="38" y="1"/>
                      <a:pt x="31" y="4"/>
                      <a:pt x="21" y="11"/>
                    </a:cubicBezTo>
                    <a:cubicBezTo>
                      <a:pt x="21" y="11"/>
                      <a:pt x="11" y="20"/>
                      <a:pt x="1" y="20"/>
                    </a:cubicBezTo>
                    <a:cubicBezTo>
                      <a:pt x="31" y="40"/>
                      <a:pt x="50" y="90"/>
                      <a:pt x="70" y="139"/>
                    </a:cubicBezTo>
                    <a:cubicBezTo>
                      <a:pt x="90" y="110"/>
                      <a:pt x="179" y="80"/>
                      <a:pt x="120" y="40"/>
                    </a:cubicBezTo>
                    <a:cubicBezTo>
                      <a:pt x="80" y="14"/>
                      <a:pt x="63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6" name="Google Shape;2646;p17"/>
              <p:cNvSpPr/>
              <p:nvPr/>
            </p:nvSpPr>
            <p:spPr>
              <a:xfrm>
                <a:off x="11834605" y="-1730891"/>
                <a:ext cx="41222" cy="28340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76" extrusionOk="0">
                    <a:moveTo>
                      <a:pt x="166" y="0"/>
                    </a:moveTo>
                    <a:cubicBezTo>
                      <a:pt x="145" y="29"/>
                      <a:pt x="114" y="52"/>
                      <a:pt x="83" y="52"/>
                    </a:cubicBezTo>
                    <a:cubicBezTo>
                      <a:pt x="71" y="52"/>
                      <a:pt x="59" y="48"/>
                      <a:pt x="47" y="40"/>
                    </a:cubicBezTo>
                    <a:cubicBezTo>
                      <a:pt x="40" y="34"/>
                      <a:pt x="34" y="32"/>
                      <a:pt x="29" y="32"/>
                    </a:cubicBezTo>
                    <a:cubicBezTo>
                      <a:pt x="1" y="32"/>
                      <a:pt x="11" y="117"/>
                      <a:pt x="28" y="159"/>
                    </a:cubicBezTo>
                    <a:cubicBezTo>
                      <a:pt x="32" y="171"/>
                      <a:pt x="40" y="175"/>
                      <a:pt x="49" y="175"/>
                    </a:cubicBezTo>
                    <a:cubicBezTo>
                      <a:pt x="79" y="175"/>
                      <a:pt x="129" y="129"/>
                      <a:pt x="166" y="129"/>
                    </a:cubicBezTo>
                    <a:cubicBezTo>
                      <a:pt x="206" y="119"/>
                      <a:pt x="226" y="80"/>
                      <a:pt x="256" y="40"/>
                    </a:cubicBezTo>
                    <a:cubicBezTo>
                      <a:pt x="216" y="40"/>
                      <a:pt x="186" y="20"/>
                      <a:pt x="1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7" name="Google Shape;2647;p17"/>
              <p:cNvSpPr/>
              <p:nvPr/>
            </p:nvSpPr>
            <p:spPr>
              <a:xfrm>
                <a:off x="11875666" y="-1750052"/>
                <a:ext cx="4992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31" h="41" extrusionOk="0">
                    <a:moveTo>
                      <a:pt x="10" y="0"/>
                    </a:moveTo>
                    <a:lnTo>
                      <a:pt x="10" y="0"/>
                    </a:lnTo>
                    <a:cubicBezTo>
                      <a:pt x="1" y="20"/>
                      <a:pt x="10" y="30"/>
                      <a:pt x="30" y="40"/>
                    </a:cubicBezTo>
                    <a:cubicBezTo>
                      <a:pt x="30" y="40"/>
                      <a:pt x="30" y="30"/>
                      <a:pt x="30" y="30"/>
                    </a:cubicBezTo>
                    <a:cubicBezTo>
                      <a:pt x="30" y="20"/>
                      <a:pt x="20" y="1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8" name="Google Shape;2648;p17"/>
              <p:cNvSpPr/>
              <p:nvPr/>
            </p:nvSpPr>
            <p:spPr>
              <a:xfrm>
                <a:off x="11985806" y="-2685759"/>
                <a:ext cx="4992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31" h="41" extrusionOk="0">
                    <a:moveTo>
                      <a:pt x="30" y="1"/>
                    </a:moveTo>
                    <a:cubicBezTo>
                      <a:pt x="1" y="11"/>
                      <a:pt x="11" y="21"/>
                      <a:pt x="30" y="41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649;p17"/>
              <p:cNvSpPr/>
              <p:nvPr/>
            </p:nvSpPr>
            <p:spPr>
              <a:xfrm>
                <a:off x="11838953" y="-1644743"/>
                <a:ext cx="24153" cy="27052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68" extrusionOk="0">
                    <a:moveTo>
                      <a:pt x="76" y="0"/>
                    </a:moveTo>
                    <a:cubicBezTo>
                      <a:pt x="56" y="0"/>
                      <a:pt x="26" y="11"/>
                      <a:pt x="1" y="31"/>
                    </a:cubicBezTo>
                    <a:cubicBezTo>
                      <a:pt x="30" y="40"/>
                      <a:pt x="60" y="100"/>
                      <a:pt x="60" y="150"/>
                    </a:cubicBezTo>
                    <a:cubicBezTo>
                      <a:pt x="63" y="162"/>
                      <a:pt x="68" y="168"/>
                      <a:pt x="75" y="168"/>
                    </a:cubicBezTo>
                    <a:cubicBezTo>
                      <a:pt x="91" y="168"/>
                      <a:pt x="115" y="141"/>
                      <a:pt x="149" y="100"/>
                    </a:cubicBezTo>
                    <a:cubicBezTo>
                      <a:pt x="129" y="70"/>
                      <a:pt x="110" y="31"/>
                      <a:pt x="100" y="11"/>
                    </a:cubicBezTo>
                    <a:cubicBezTo>
                      <a:pt x="96" y="4"/>
                      <a:pt x="88" y="0"/>
                      <a:pt x="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650;p17"/>
              <p:cNvSpPr/>
              <p:nvPr/>
            </p:nvSpPr>
            <p:spPr>
              <a:xfrm>
                <a:off x="11889997" y="-1870176"/>
                <a:ext cx="13043" cy="10144"/>
              </a:xfrm>
              <a:custGeom>
                <a:avLst/>
                <a:gdLst/>
                <a:ahLst/>
                <a:cxnLst/>
                <a:rect l="l" t="t" r="r" b="b"/>
                <a:pathLst>
                  <a:path w="81" h="63" extrusionOk="0">
                    <a:moveTo>
                      <a:pt x="41" y="1"/>
                    </a:moveTo>
                    <a:cubicBezTo>
                      <a:pt x="38" y="1"/>
                      <a:pt x="35" y="1"/>
                      <a:pt x="31" y="3"/>
                    </a:cubicBezTo>
                    <a:cubicBezTo>
                      <a:pt x="11" y="3"/>
                      <a:pt x="1" y="23"/>
                      <a:pt x="11" y="62"/>
                    </a:cubicBezTo>
                    <a:cubicBezTo>
                      <a:pt x="31" y="62"/>
                      <a:pt x="50" y="52"/>
                      <a:pt x="80" y="52"/>
                    </a:cubicBezTo>
                    <a:cubicBezTo>
                      <a:pt x="72" y="27"/>
                      <a:pt x="63" y="1"/>
                      <a:pt x="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17"/>
              <p:cNvSpPr/>
              <p:nvPr/>
            </p:nvSpPr>
            <p:spPr>
              <a:xfrm>
                <a:off x="11853606" y="-2064048"/>
                <a:ext cx="22221" cy="2673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66" extrusionOk="0">
                    <a:moveTo>
                      <a:pt x="67" y="1"/>
                    </a:moveTo>
                    <a:cubicBezTo>
                      <a:pt x="27" y="1"/>
                      <a:pt x="0" y="71"/>
                      <a:pt x="68" y="156"/>
                    </a:cubicBezTo>
                    <a:cubicBezTo>
                      <a:pt x="78" y="166"/>
                      <a:pt x="78" y="166"/>
                      <a:pt x="78" y="166"/>
                    </a:cubicBezTo>
                    <a:cubicBezTo>
                      <a:pt x="98" y="146"/>
                      <a:pt x="108" y="136"/>
                      <a:pt x="138" y="116"/>
                    </a:cubicBezTo>
                    <a:cubicBezTo>
                      <a:pt x="128" y="66"/>
                      <a:pt x="118" y="17"/>
                      <a:pt x="88" y="7"/>
                    </a:cubicBezTo>
                    <a:cubicBezTo>
                      <a:pt x="81" y="3"/>
                      <a:pt x="74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17"/>
              <p:cNvSpPr/>
              <p:nvPr/>
            </p:nvSpPr>
            <p:spPr>
              <a:xfrm>
                <a:off x="11704821" y="-1831530"/>
                <a:ext cx="255704" cy="214804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334" extrusionOk="0">
                    <a:moveTo>
                      <a:pt x="70" y="1"/>
                    </a:moveTo>
                    <a:lnTo>
                      <a:pt x="70" y="1"/>
                    </a:lnTo>
                    <a:cubicBezTo>
                      <a:pt x="80" y="30"/>
                      <a:pt x="80" y="50"/>
                      <a:pt x="90" y="80"/>
                    </a:cubicBezTo>
                    <a:cubicBezTo>
                      <a:pt x="100" y="120"/>
                      <a:pt x="120" y="130"/>
                      <a:pt x="130" y="149"/>
                    </a:cubicBezTo>
                    <a:cubicBezTo>
                      <a:pt x="159" y="159"/>
                      <a:pt x="179" y="209"/>
                      <a:pt x="179" y="249"/>
                    </a:cubicBezTo>
                    <a:cubicBezTo>
                      <a:pt x="179" y="276"/>
                      <a:pt x="188" y="285"/>
                      <a:pt x="204" y="285"/>
                    </a:cubicBezTo>
                    <a:cubicBezTo>
                      <a:pt x="223" y="285"/>
                      <a:pt x="251" y="274"/>
                      <a:pt x="288" y="268"/>
                    </a:cubicBezTo>
                    <a:cubicBezTo>
                      <a:pt x="336" y="268"/>
                      <a:pt x="358" y="256"/>
                      <a:pt x="400" y="256"/>
                    </a:cubicBezTo>
                    <a:cubicBezTo>
                      <a:pt x="411" y="256"/>
                      <a:pt x="423" y="257"/>
                      <a:pt x="437" y="258"/>
                    </a:cubicBezTo>
                    <a:cubicBezTo>
                      <a:pt x="506" y="278"/>
                      <a:pt x="596" y="318"/>
                      <a:pt x="536" y="318"/>
                    </a:cubicBezTo>
                    <a:cubicBezTo>
                      <a:pt x="486" y="318"/>
                      <a:pt x="417" y="358"/>
                      <a:pt x="437" y="417"/>
                    </a:cubicBezTo>
                    <a:cubicBezTo>
                      <a:pt x="445" y="442"/>
                      <a:pt x="431" y="446"/>
                      <a:pt x="410" y="446"/>
                    </a:cubicBezTo>
                    <a:cubicBezTo>
                      <a:pt x="399" y="446"/>
                      <a:pt x="386" y="445"/>
                      <a:pt x="373" y="445"/>
                    </a:cubicBezTo>
                    <a:cubicBezTo>
                      <a:pt x="351" y="445"/>
                      <a:pt x="329" y="448"/>
                      <a:pt x="318" y="467"/>
                    </a:cubicBezTo>
                    <a:cubicBezTo>
                      <a:pt x="278" y="506"/>
                      <a:pt x="387" y="596"/>
                      <a:pt x="318" y="596"/>
                    </a:cubicBezTo>
                    <a:cubicBezTo>
                      <a:pt x="239" y="596"/>
                      <a:pt x="179" y="536"/>
                      <a:pt x="159" y="477"/>
                    </a:cubicBezTo>
                    <a:cubicBezTo>
                      <a:pt x="149" y="457"/>
                      <a:pt x="149" y="447"/>
                      <a:pt x="139" y="447"/>
                    </a:cubicBezTo>
                    <a:cubicBezTo>
                      <a:pt x="120" y="447"/>
                      <a:pt x="90" y="477"/>
                      <a:pt x="90" y="516"/>
                    </a:cubicBezTo>
                    <a:cubicBezTo>
                      <a:pt x="90" y="520"/>
                      <a:pt x="89" y="521"/>
                      <a:pt x="87" y="521"/>
                    </a:cubicBezTo>
                    <a:cubicBezTo>
                      <a:pt x="84" y="521"/>
                      <a:pt x="80" y="516"/>
                      <a:pt x="80" y="516"/>
                    </a:cubicBezTo>
                    <a:cubicBezTo>
                      <a:pt x="80" y="526"/>
                      <a:pt x="80" y="526"/>
                      <a:pt x="80" y="536"/>
                    </a:cubicBezTo>
                    <a:cubicBezTo>
                      <a:pt x="110" y="586"/>
                      <a:pt x="288" y="606"/>
                      <a:pt x="288" y="606"/>
                    </a:cubicBezTo>
                    <a:cubicBezTo>
                      <a:pt x="288" y="606"/>
                      <a:pt x="318" y="655"/>
                      <a:pt x="298" y="655"/>
                    </a:cubicBezTo>
                    <a:cubicBezTo>
                      <a:pt x="278" y="665"/>
                      <a:pt x="239" y="685"/>
                      <a:pt x="219" y="744"/>
                    </a:cubicBezTo>
                    <a:cubicBezTo>
                      <a:pt x="215" y="770"/>
                      <a:pt x="222" y="778"/>
                      <a:pt x="237" y="778"/>
                    </a:cubicBezTo>
                    <a:cubicBezTo>
                      <a:pt x="261" y="778"/>
                      <a:pt x="307" y="754"/>
                      <a:pt x="358" y="754"/>
                    </a:cubicBezTo>
                    <a:cubicBezTo>
                      <a:pt x="437" y="754"/>
                      <a:pt x="407" y="774"/>
                      <a:pt x="417" y="843"/>
                    </a:cubicBezTo>
                    <a:cubicBezTo>
                      <a:pt x="421" y="867"/>
                      <a:pt x="413" y="872"/>
                      <a:pt x="398" y="872"/>
                    </a:cubicBezTo>
                    <a:cubicBezTo>
                      <a:pt x="386" y="872"/>
                      <a:pt x="369" y="868"/>
                      <a:pt x="351" y="868"/>
                    </a:cubicBezTo>
                    <a:cubicBezTo>
                      <a:pt x="334" y="868"/>
                      <a:pt x="316" y="871"/>
                      <a:pt x="298" y="883"/>
                    </a:cubicBezTo>
                    <a:cubicBezTo>
                      <a:pt x="239" y="923"/>
                      <a:pt x="338" y="933"/>
                      <a:pt x="338" y="1022"/>
                    </a:cubicBezTo>
                    <a:cubicBezTo>
                      <a:pt x="338" y="1053"/>
                      <a:pt x="333" y="1064"/>
                      <a:pt x="325" y="1064"/>
                    </a:cubicBezTo>
                    <a:cubicBezTo>
                      <a:pt x="308" y="1064"/>
                      <a:pt x="276" y="1007"/>
                      <a:pt x="248" y="972"/>
                    </a:cubicBezTo>
                    <a:cubicBezTo>
                      <a:pt x="239" y="953"/>
                      <a:pt x="229" y="933"/>
                      <a:pt x="219" y="913"/>
                    </a:cubicBezTo>
                    <a:cubicBezTo>
                      <a:pt x="159" y="982"/>
                      <a:pt x="70" y="1062"/>
                      <a:pt x="40" y="1121"/>
                    </a:cubicBezTo>
                    <a:cubicBezTo>
                      <a:pt x="20" y="1181"/>
                      <a:pt x="30" y="1210"/>
                      <a:pt x="40" y="1220"/>
                    </a:cubicBezTo>
                    <a:lnTo>
                      <a:pt x="60" y="1220"/>
                    </a:lnTo>
                    <a:cubicBezTo>
                      <a:pt x="80" y="1210"/>
                      <a:pt x="120" y="1191"/>
                      <a:pt x="179" y="1141"/>
                    </a:cubicBezTo>
                    <a:cubicBezTo>
                      <a:pt x="202" y="1123"/>
                      <a:pt x="224" y="1115"/>
                      <a:pt x="244" y="1115"/>
                    </a:cubicBezTo>
                    <a:cubicBezTo>
                      <a:pt x="303" y="1115"/>
                      <a:pt x="351" y="1182"/>
                      <a:pt x="387" y="1270"/>
                    </a:cubicBezTo>
                    <a:lnTo>
                      <a:pt x="496" y="1260"/>
                    </a:lnTo>
                    <a:lnTo>
                      <a:pt x="754" y="1250"/>
                    </a:lnTo>
                    <a:cubicBezTo>
                      <a:pt x="754" y="1250"/>
                      <a:pt x="764" y="1240"/>
                      <a:pt x="774" y="1230"/>
                    </a:cubicBezTo>
                    <a:cubicBezTo>
                      <a:pt x="794" y="1220"/>
                      <a:pt x="814" y="1200"/>
                      <a:pt x="834" y="1191"/>
                    </a:cubicBezTo>
                    <a:cubicBezTo>
                      <a:pt x="859" y="1171"/>
                      <a:pt x="889" y="1160"/>
                      <a:pt x="909" y="1160"/>
                    </a:cubicBezTo>
                    <a:cubicBezTo>
                      <a:pt x="921" y="1160"/>
                      <a:pt x="929" y="1164"/>
                      <a:pt x="933" y="1171"/>
                    </a:cubicBezTo>
                    <a:cubicBezTo>
                      <a:pt x="943" y="1191"/>
                      <a:pt x="962" y="1230"/>
                      <a:pt x="982" y="1260"/>
                    </a:cubicBezTo>
                    <a:cubicBezTo>
                      <a:pt x="1004" y="1297"/>
                      <a:pt x="1027" y="1334"/>
                      <a:pt x="1036" y="1334"/>
                    </a:cubicBezTo>
                    <a:cubicBezTo>
                      <a:pt x="1040" y="1334"/>
                      <a:pt x="1042" y="1330"/>
                      <a:pt x="1042" y="1319"/>
                    </a:cubicBezTo>
                    <a:cubicBezTo>
                      <a:pt x="1052" y="1270"/>
                      <a:pt x="1071" y="1151"/>
                      <a:pt x="1091" y="1101"/>
                    </a:cubicBezTo>
                    <a:cubicBezTo>
                      <a:pt x="1101" y="1091"/>
                      <a:pt x="1101" y="1091"/>
                      <a:pt x="1101" y="1081"/>
                    </a:cubicBezTo>
                    <a:lnTo>
                      <a:pt x="1111" y="1081"/>
                    </a:lnTo>
                    <a:cubicBezTo>
                      <a:pt x="1121" y="1081"/>
                      <a:pt x="1121" y="1091"/>
                      <a:pt x="1121" y="1101"/>
                    </a:cubicBezTo>
                    <a:cubicBezTo>
                      <a:pt x="1151" y="1191"/>
                      <a:pt x="1171" y="1230"/>
                      <a:pt x="1240" y="1240"/>
                    </a:cubicBezTo>
                    <a:cubicBezTo>
                      <a:pt x="1290" y="1240"/>
                      <a:pt x="1300" y="1191"/>
                      <a:pt x="1300" y="1131"/>
                    </a:cubicBezTo>
                    <a:cubicBezTo>
                      <a:pt x="1309" y="1091"/>
                      <a:pt x="1309" y="1062"/>
                      <a:pt x="1319" y="1042"/>
                    </a:cubicBezTo>
                    <a:cubicBezTo>
                      <a:pt x="1325" y="1032"/>
                      <a:pt x="1331" y="1028"/>
                      <a:pt x="1338" y="1028"/>
                    </a:cubicBezTo>
                    <a:cubicBezTo>
                      <a:pt x="1371" y="1028"/>
                      <a:pt x="1413" y="1123"/>
                      <a:pt x="1421" y="1123"/>
                    </a:cubicBezTo>
                    <a:cubicBezTo>
                      <a:pt x="1422" y="1123"/>
                      <a:pt x="1422" y="1117"/>
                      <a:pt x="1419" y="1101"/>
                    </a:cubicBezTo>
                    <a:cubicBezTo>
                      <a:pt x="1399" y="1002"/>
                      <a:pt x="1498" y="962"/>
                      <a:pt x="1557" y="953"/>
                    </a:cubicBezTo>
                    <a:cubicBezTo>
                      <a:pt x="1587" y="953"/>
                      <a:pt x="1577" y="913"/>
                      <a:pt x="1557" y="873"/>
                    </a:cubicBezTo>
                    <a:cubicBezTo>
                      <a:pt x="1438" y="873"/>
                      <a:pt x="1369" y="853"/>
                      <a:pt x="1319" y="834"/>
                    </a:cubicBezTo>
                    <a:cubicBezTo>
                      <a:pt x="1309" y="834"/>
                      <a:pt x="1290" y="843"/>
                      <a:pt x="1270" y="843"/>
                    </a:cubicBezTo>
                    <a:cubicBezTo>
                      <a:pt x="1235" y="849"/>
                      <a:pt x="1187" y="872"/>
                      <a:pt x="1152" y="872"/>
                    </a:cubicBezTo>
                    <a:cubicBezTo>
                      <a:pt x="1128" y="872"/>
                      <a:pt x="1111" y="861"/>
                      <a:pt x="1111" y="824"/>
                    </a:cubicBezTo>
                    <a:cubicBezTo>
                      <a:pt x="1111" y="764"/>
                      <a:pt x="1121" y="705"/>
                      <a:pt x="1111" y="675"/>
                    </a:cubicBezTo>
                    <a:cubicBezTo>
                      <a:pt x="1111" y="655"/>
                      <a:pt x="1111" y="645"/>
                      <a:pt x="1091" y="645"/>
                    </a:cubicBezTo>
                    <a:cubicBezTo>
                      <a:pt x="1081" y="645"/>
                      <a:pt x="1071" y="655"/>
                      <a:pt x="1062" y="665"/>
                    </a:cubicBezTo>
                    <a:cubicBezTo>
                      <a:pt x="1032" y="705"/>
                      <a:pt x="1012" y="744"/>
                      <a:pt x="972" y="754"/>
                    </a:cubicBezTo>
                    <a:cubicBezTo>
                      <a:pt x="935" y="754"/>
                      <a:pt x="885" y="800"/>
                      <a:pt x="855" y="800"/>
                    </a:cubicBezTo>
                    <a:cubicBezTo>
                      <a:pt x="846" y="800"/>
                      <a:pt x="838" y="796"/>
                      <a:pt x="834" y="784"/>
                    </a:cubicBezTo>
                    <a:cubicBezTo>
                      <a:pt x="817" y="742"/>
                      <a:pt x="807" y="657"/>
                      <a:pt x="835" y="657"/>
                    </a:cubicBezTo>
                    <a:cubicBezTo>
                      <a:pt x="840" y="657"/>
                      <a:pt x="846" y="659"/>
                      <a:pt x="853" y="665"/>
                    </a:cubicBezTo>
                    <a:cubicBezTo>
                      <a:pt x="865" y="673"/>
                      <a:pt x="877" y="677"/>
                      <a:pt x="889" y="677"/>
                    </a:cubicBezTo>
                    <a:cubicBezTo>
                      <a:pt x="920" y="677"/>
                      <a:pt x="951" y="654"/>
                      <a:pt x="972" y="625"/>
                    </a:cubicBezTo>
                    <a:cubicBezTo>
                      <a:pt x="982" y="606"/>
                      <a:pt x="1002" y="586"/>
                      <a:pt x="992" y="566"/>
                    </a:cubicBezTo>
                    <a:cubicBezTo>
                      <a:pt x="962" y="516"/>
                      <a:pt x="834" y="437"/>
                      <a:pt x="903" y="417"/>
                    </a:cubicBezTo>
                    <a:cubicBezTo>
                      <a:pt x="909" y="415"/>
                      <a:pt x="915" y="414"/>
                      <a:pt x="922" y="414"/>
                    </a:cubicBezTo>
                    <a:cubicBezTo>
                      <a:pt x="973" y="414"/>
                      <a:pt x="1045" y="472"/>
                      <a:pt x="1071" y="506"/>
                    </a:cubicBezTo>
                    <a:cubicBezTo>
                      <a:pt x="1081" y="516"/>
                      <a:pt x="1091" y="526"/>
                      <a:pt x="1091" y="536"/>
                    </a:cubicBezTo>
                    <a:cubicBezTo>
                      <a:pt x="1091" y="536"/>
                      <a:pt x="1091" y="546"/>
                      <a:pt x="1091" y="546"/>
                    </a:cubicBezTo>
                    <a:cubicBezTo>
                      <a:pt x="1111" y="576"/>
                      <a:pt x="1141" y="606"/>
                      <a:pt x="1171" y="615"/>
                    </a:cubicBezTo>
                    <a:cubicBezTo>
                      <a:pt x="1131" y="556"/>
                      <a:pt x="1091" y="496"/>
                      <a:pt x="1032" y="427"/>
                    </a:cubicBezTo>
                    <a:cubicBezTo>
                      <a:pt x="754" y="100"/>
                      <a:pt x="1" y="377"/>
                      <a:pt x="258" y="80"/>
                    </a:cubicBezTo>
                    <a:cubicBezTo>
                      <a:pt x="253" y="75"/>
                      <a:pt x="248" y="73"/>
                      <a:pt x="244" y="73"/>
                    </a:cubicBezTo>
                    <a:cubicBezTo>
                      <a:pt x="239" y="73"/>
                      <a:pt x="234" y="75"/>
                      <a:pt x="229" y="80"/>
                    </a:cubicBezTo>
                    <a:cubicBezTo>
                      <a:pt x="224" y="83"/>
                      <a:pt x="218" y="85"/>
                      <a:pt x="211" y="85"/>
                    </a:cubicBezTo>
                    <a:cubicBezTo>
                      <a:pt x="175" y="85"/>
                      <a:pt x="118" y="46"/>
                      <a:pt x="110" y="21"/>
                    </a:cubicBezTo>
                    <a:cubicBezTo>
                      <a:pt x="100" y="11"/>
                      <a:pt x="90" y="1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17"/>
              <p:cNvSpPr/>
              <p:nvPr/>
            </p:nvSpPr>
            <p:spPr>
              <a:xfrm>
                <a:off x="11751195" y="-1828954"/>
                <a:ext cx="6441" cy="5636"/>
              </a:xfrm>
              <a:custGeom>
                <a:avLst/>
                <a:gdLst/>
                <a:ahLst/>
                <a:cxnLst/>
                <a:rect l="l" t="t" r="r" b="b"/>
                <a:pathLst>
                  <a:path w="40" h="35" extrusionOk="0">
                    <a:moveTo>
                      <a:pt x="25" y="0"/>
                    </a:moveTo>
                    <a:cubicBezTo>
                      <a:pt x="14" y="0"/>
                      <a:pt x="7" y="7"/>
                      <a:pt x="0" y="14"/>
                    </a:cubicBezTo>
                    <a:cubicBezTo>
                      <a:pt x="0" y="14"/>
                      <a:pt x="0" y="24"/>
                      <a:pt x="10" y="34"/>
                    </a:cubicBezTo>
                    <a:cubicBezTo>
                      <a:pt x="20" y="24"/>
                      <a:pt x="30" y="14"/>
                      <a:pt x="40" y="5"/>
                    </a:cubicBezTo>
                    <a:cubicBezTo>
                      <a:pt x="34" y="2"/>
                      <a:pt x="29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17"/>
              <p:cNvSpPr/>
              <p:nvPr/>
            </p:nvSpPr>
            <p:spPr>
              <a:xfrm>
                <a:off x="11696931" y="-1813979"/>
                <a:ext cx="16102" cy="13043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1" extrusionOk="0">
                    <a:moveTo>
                      <a:pt x="40" y="1"/>
                    </a:moveTo>
                    <a:cubicBezTo>
                      <a:pt x="40" y="11"/>
                      <a:pt x="30" y="21"/>
                      <a:pt x="10" y="21"/>
                    </a:cubicBezTo>
                    <a:cubicBezTo>
                      <a:pt x="10" y="21"/>
                      <a:pt x="10" y="31"/>
                      <a:pt x="0" y="31"/>
                    </a:cubicBezTo>
                    <a:cubicBezTo>
                      <a:pt x="10" y="40"/>
                      <a:pt x="20" y="60"/>
                      <a:pt x="30" y="80"/>
                    </a:cubicBezTo>
                    <a:lnTo>
                      <a:pt x="40" y="80"/>
                    </a:lnTo>
                    <a:cubicBezTo>
                      <a:pt x="69" y="80"/>
                      <a:pt x="79" y="70"/>
                      <a:pt x="99" y="60"/>
                    </a:cubicBezTo>
                    <a:cubicBezTo>
                      <a:pt x="79" y="31"/>
                      <a:pt x="79" y="2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17"/>
              <p:cNvSpPr/>
              <p:nvPr/>
            </p:nvSpPr>
            <p:spPr>
              <a:xfrm>
                <a:off x="11684049" y="-1805928"/>
                <a:ext cx="4992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31" h="11" extrusionOk="0">
                    <a:moveTo>
                      <a:pt x="1" y="0"/>
                    </a:moveTo>
                    <a:cubicBezTo>
                      <a:pt x="11" y="0"/>
                      <a:pt x="21" y="10"/>
                      <a:pt x="30" y="10"/>
                    </a:cubicBezTo>
                    <a:cubicBezTo>
                      <a:pt x="21" y="1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17"/>
              <p:cNvSpPr/>
              <p:nvPr/>
            </p:nvSpPr>
            <p:spPr>
              <a:xfrm>
                <a:off x="11683888" y="-1703678"/>
                <a:ext cx="24314" cy="27213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69" extrusionOk="0">
                    <a:moveTo>
                      <a:pt x="29" y="1"/>
                    </a:moveTo>
                    <a:cubicBezTo>
                      <a:pt x="1" y="1"/>
                      <a:pt x="22" y="79"/>
                      <a:pt x="22" y="129"/>
                    </a:cubicBezTo>
                    <a:cubicBezTo>
                      <a:pt x="22" y="149"/>
                      <a:pt x="31" y="159"/>
                      <a:pt x="31" y="168"/>
                    </a:cubicBezTo>
                    <a:cubicBezTo>
                      <a:pt x="61" y="149"/>
                      <a:pt x="101" y="129"/>
                      <a:pt x="150" y="109"/>
                    </a:cubicBezTo>
                    <a:cubicBezTo>
                      <a:pt x="141" y="59"/>
                      <a:pt x="101" y="40"/>
                      <a:pt x="51" y="10"/>
                    </a:cubicBezTo>
                    <a:cubicBezTo>
                      <a:pt x="42" y="4"/>
                      <a:pt x="35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17"/>
              <p:cNvSpPr/>
              <p:nvPr/>
            </p:nvSpPr>
            <p:spPr>
              <a:xfrm>
                <a:off x="11646369" y="-1687736"/>
                <a:ext cx="36230" cy="22382"/>
              </a:xfrm>
              <a:custGeom>
                <a:avLst/>
                <a:gdLst/>
                <a:ahLst/>
                <a:cxnLst/>
                <a:rect l="l" t="t" r="r" b="b"/>
                <a:pathLst>
                  <a:path w="225" h="139" extrusionOk="0">
                    <a:moveTo>
                      <a:pt x="176" y="0"/>
                    </a:moveTo>
                    <a:cubicBezTo>
                      <a:pt x="165" y="0"/>
                      <a:pt x="148" y="20"/>
                      <a:pt x="86" y="20"/>
                    </a:cubicBezTo>
                    <a:cubicBezTo>
                      <a:pt x="73" y="19"/>
                      <a:pt x="62" y="18"/>
                      <a:pt x="55" y="18"/>
                    </a:cubicBezTo>
                    <a:cubicBezTo>
                      <a:pt x="1" y="18"/>
                      <a:pt x="83" y="49"/>
                      <a:pt x="136" y="119"/>
                    </a:cubicBezTo>
                    <a:cubicBezTo>
                      <a:pt x="145" y="129"/>
                      <a:pt x="155" y="129"/>
                      <a:pt x="155" y="139"/>
                    </a:cubicBezTo>
                    <a:cubicBezTo>
                      <a:pt x="165" y="119"/>
                      <a:pt x="195" y="99"/>
                      <a:pt x="225" y="89"/>
                    </a:cubicBezTo>
                    <a:cubicBezTo>
                      <a:pt x="215" y="69"/>
                      <a:pt x="215" y="60"/>
                      <a:pt x="205" y="50"/>
                    </a:cubicBezTo>
                    <a:cubicBezTo>
                      <a:pt x="188" y="11"/>
                      <a:pt x="184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17"/>
              <p:cNvSpPr/>
              <p:nvPr/>
            </p:nvSpPr>
            <p:spPr>
              <a:xfrm>
                <a:off x="11628657" y="-1670829"/>
                <a:ext cx="41222" cy="23509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46" extrusionOk="0">
                    <a:moveTo>
                      <a:pt x="57" y="0"/>
                    </a:moveTo>
                    <a:cubicBezTo>
                      <a:pt x="1" y="0"/>
                      <a:pt x="117" y="133"/>
                      <a:pt x="117" y="133"/>
                    </a:cubicBezTo>
                    <a:cubicBezTo>
                      <a:pt x="117" y="133"/>
                      <a:pt x="155" y="146"/>
                      <a:pt x="200" y="146"/>
                    </a:cubicBezTo>
                    <a:cubicBezTo>
                      <a:pt x="212" y="146"/>
                      <a:pt x="224" y="145"/>
                      <a:pt x="236" y="143"/>
                    </a:cubicBezTo>
                    <a:cubicBezTo>
                      <a:pt x="236" y="133"/>
                      <a:pt x="246" y="113"/>
                      <a:pt x="255" y="103"/>
                    </a:cubicBezTo>
                    <a:cubicBezTo>
                      <a:pt x="246" y="93"/>
                      <a:pt x="246" y="83"/>
                      <a:pt x="255" y="74"/>
                    </a:cubicBezTo>
                    <a:cubicBezTo>
                      <a:pt x="246" y="74"/>
                      <a:pt x="226" y="64"/>
                      <a:pt x="216" y="64"/>
                    </a:cubicBezTo>
                    <a:cubicBezTo>
                      <a:pt x="156" y="54"/>
                      <a:pt x="176" y="34"/>
                      <a:pt x="77" y="4"/>
                    </a:cubicBezTo>
                    <a:cubicBezTo>
                      <a:pt x="69" y="2"/>
                      <a:pt x="62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17"/>
              <p:cNvSpPr/>
              <p:nvPr/>
            </p:nvSpPr>
            <p:spPr>
              <a:xfrm>
                <a:off x="11645725" y="-2550016"/>
                <a:ext cx="297087" cy="723796"/>
              </a:xfrm>
              <a:custGeom>
                <a:avLst/>
                <a:gdLst/>
                <a:ahLst/>
                <a:cxnLst/>
                <a:rect l="l" t="t" r="r" b="b"/>
                <a:pathLst>
                  <a:path w="1845" h="4495" extrusionOk="0">
                    <a:moveTo>
                      <a:pt x="737" y="0"/>
                    </a:moveTo>
                    <a:cubicBezTo>
                      <a:pt x="736" y="0"/>
                      <a:pt x="734" y="20"/>
                      <a:pt x="734" y="70"/>
                    </a:cubicBezTo>
                    <a:lnTo>
                      <a:pt x="734" y="209"/>
                    </a:lnTo>
                    <a:cubicBezTo>
                      <a:pt x="734" y="159"/>
                      <a:pt x="732" y="139"/>
                      <a:pt x="728" y="139"/>
                    </a:cubicBezTo>
                    <a:cubicBezTo>
                      <a:pt x="716" y="139"/>
                      <a:pt x="690" y="330"/>
                      <a:pt x="675" y="368"/>
                    </a:cubicBezTo>
                    <a:cubicBezTo>
                      <a:pt x="645" y="417"/>
                      <a:pt x="665" y="417"/>
                      <a:pt x="655" y="497"/>
                    </a:cubicBezTo>
                    <a:cubicBezTo>
                      <a:pt x="655" y="530"/>
                      <a:pt x="652" y="541"/>
                      <a:pt x="642" y="541"/>
                    </a:cubicBezTo>
                    <a:cubicBezTo>
                      <a:pt x="629" y="541"/>
                      <a:pt x="606" y="522"/>
                      <a:pt x="566" y="516"/>
                    </a:cubicBezTo>
                    <a:cubicBezTo>
                      <a:pt x="561" y="515"/>
                      <a:pt x="556" y="515"/>
                      <a:pt x="552" y="515"/>
                    </a:cubicBezTo>
                    <a:cubicBezTo>
                      <a:pt x="514" y="515"/>
                      <a:pt x="549" y="556"/>
                      <a:pt x="576" y="556"/>
                    </a:cubicBezTo>
                    <a:cubicBezTo>
                      <a:pt x="579" y="555"/>
                      <a:pt x="582" y="555"/>
                      <a:pt x="585" y="555"/>
                    </a:cubicBezTo>
                    <a:cubicBezTo>
                      <a:pt x="621" y="555"/>
                      <a:pt x="654" y="606"/>
                      <a:pt x="645" y="616"/>
                    </a:cubicBezTo>
                    <a:cubicBezTo>
                      <a:pt x="635" y="635"/>
                      <a:pt x="546" y="665"/>
                      <a:pt x="576" y="744"/>
                    </a:cubicBezTo>
                    <a:cubicBezTo>
                      <a:pt x="597" y="787"/>
                      <a:pt x="563" y="799"/>
                      <a:pt x="531" y="799"/>
                    </a:cubicBezTo>
                    <a:cubicBezTo>
                      <a:pt x="518" y="799"/>
                      <a:pt x="505" y="797"/>
                      <a:pt x="497" y="794"/>
                    </a:cubicBezTo>
                    <a:cubicBezTo>
                      <a:pt x="491" y="790"/>
                      <a:pt x="485" y="789"/>
                      <a:pt x="479" y="789"/>
                    </a:cubicBezTo>
                    <a:cubicBezTo>
                      <a:pt x="455" y="789"/>
                      <a:pt x="436" y="819"/>
                      <a:pt x="477" y="844"/>
                    </a:cubicBezTo>
                    <a:cubicBezTo>
                      <a:pt x="526" y="883"/>
                      <a:pt x="487" y="992"/>
                      <a:pt x="437" y="992"/>
                    </a:cubicBezTo>
                    <a:cubicBezTo>
                      <a:pt x="406" y="992"/>
                      <a:pt x="381" y="950"/>
                      <a:pt x="344" y="950"/>
                    </a:cubicBezTo>
                    <a:cubicBezTo>
                      <a:pt x="333" y="950"/>
                      <a:pt x="321" y="954"/>
                      <a:pt x="308" y="963"/>
                    </a:cubicBezTo>
                    <a:cubicBezTo>
                      <a:pt x="298" y="972"/>
                      <a:pt x="298" y="972"/>
                      <a:pt x="288" y="982"/>
                    </a:cubicBezTo>
                    <a:cubicBezTo>
                      <a:pt x="278" y="992"/>
                      <a:pt x="278" y="992"/>
                      <a:pt x="268" y="1002"/>
                    </a:cubicBezTo>
                    <a:cubicBezTo>
                      <a:pt x="268" y="1002"/>
                      <a:pt x="268" y="1012"/>
                      <a:pt x="268" y="1012"/>
                    </a:cubicBezTo>
                    <a:cubicBezTo>
                      <a:pt x="259" y="1032"/>
                      <a:pt x="298" y="1022"/>
                      <a:pt x="338" y="1032"/>
                    </a:cubicBezTo>
                    <a:cubicBezTo>
                      <a:pt x="348" y="1042"/>
                      <a:pt x="368" y="1042"/>
                      <a:pt x="378" y="1062"/>
                    </a:cubicBezTo>
                    <a:cubicBezTo>
                      <a:pt x="411" y="1112"/>
                      <a:pt x="395" y="1134"/>
                      <a:pt x="436" y="1134"/>
                    </a:cubicBezTo>
                    <a:cubicBezTo>
                      <a:pt x="444" y="1134"/>
                      <a:pt x="454" y="1133"/>
                      <a:pt x="467" y="1131"/>
                    </a:cubicBezTo>
                    <a:cubicBezTo>
                      <a:pt x="546" y="1131"/>
                      <a:pt x="526" y="1220"/>
                      <a:pt x="546" y="1369"/>
                    </a:cubicBezTo>
                    <a:cubicBezTo>
                      <a:pt x="550" y="1429"/>
                      <a:pt x="531" y="1450"/>
                      <a:pt x="508" y="1450"/>
                    </a:cubicBezTo>
                    <a:cubicBezTo>
                      <a:pt x="477" y="1450"/>
                      <a:pt x="441" y="1413"/>
                      <a:pt x="447" y="1379"/>
                    </a:cubicBezTo>
                    <a:cubicBezTo>
                      <a:pt x="467" y="1320"/>
                      <a:pt x="427" y="1300"/>
                      <a:pt x="318" y="1240"/>
                    </a:cubicBezTo>
                    <a:cubicBezTo>
                      <a:pt x="298" y="1232"/>
                      <a:pt x="286" y="1228"/>
                      <a:pt x="279" y="1228"/>
                    </a:cubicBezTo>
                    <a:cubicBezTo>
                      <a:pt x="242" y="1228"/>
                      <a:pt x="341" y="1321"/>
                      <a:pt x="358" y="1379"/>
                    </a:cubicBezTo>
                    <a:cubicBezTo>
                      <a:pt x="363" y="1410"/>
                      <a:pt x="360" y="1425"/>
                      <a:pt x="350" y="1425"/>
                    </a:cubicBezTo>
                    <a:cubicBezTo>
                      <a:pt x="341" y="1425"/>
                      <a:pt x="327" y="1413"/>
                      <a:pt x="308" y="1389"/>
                    </a:cubicBezTo>
                    <a:cubicBezTo>
                      <a:pt x="297" y="1378"/>
                      <a:pt x="288" y="1374"/>
                      <a:pt x="279" y="1374"/>
                    </a:cubicBezTo>
                    <a:cubicBezTo>
                      <a:pt x="246" y="1374"/>
                      <a:pt x="225" y="1436"/>
                      <a:pt x="209" y="1498"/>
                    </a:cubicBezTo>
                    <a:cubicBezTo>
                      <a:pt x="189" y="1577"/>
                      <a:pt x="249" y="1518"/>
                      <a:pt x="278" y="1587"/>
                    </a:cubicBezTo>
                    <a:cubicBezTo>
                      <a:pt x="286" y="1612"/>
                      <a:pt x="301" y="1622"/>
                      <a:pt x="318" y="1622"/>
                    </a:cubicBezTo>
                    <a:cubicBezTo>
                      <a:pt x="349" y="1622"/>
                      <a:pt x="388" y="1593"/>
                      <a:pt x="407" y="1567"/>
                    </a:cubicBezTo>
                    <a:cubicBezTo>
                      <a:pt x="420" y="1558"/>
                      <a:pt x="430" y="1554"/>
                      <a:pt x="441" y="1554"/>
                    </a:cubicBezTo>
                    <a:cubicBezTo>
                      <a:pt x="466" y="1554"/>
                      <a:pt x="494" y="1576"/>
                      <a:pt x="556" y="1617"/>
                    </a:cubicBezTo>
                    <a:cubicBezTo>
                      <a:pt x="635" y="1676"/>
                      <a:pt x="516" y="1716"/>
                      <a:pt x="477" y="1756"/>
                    </a:cubicBezTo>
                    <a:cubicBezTo>
                      <a:pt x="464" y="1768"/>
                      <a:pt x="453" y="1771"/>
                      <a:pt x="441" y="1771"/>
                    </a:cubicBezTo>
                    <a:cubicBezTo>
                      <a:pt x="431" y="1771"/>
                      <a:pt x="421" y="1769"/>
                      <a:pt x="409" y="1769"/>
                    </a:cubicBezTo>
                    <a:cubicBezTo>
                      <a:pt x="388" y="1769"/>
                      <a:pt x="363" y="1775"/>
                      <a:pt x="328" y="1805"/>
                    </a:cubicBezTo>
                    <a:cubicBezTo>
                      <a:pt x="271" y="1854"/>
                      <a:pt x="267" y="1903"/>
                      <a:pt x="252" y="1903"/>
                    </a:cubicBezTo>
                    <a:cubicBezTo>
                      <a:pt x="248" y="1903"/>
                      <a:pt x="244" y="1900"/>
                      <a:pt x="239" y="1895"/>
                    </a:cubicBezTo>
                    <a:cubicBezTo>
                      <a:pt x="234" y="1890"/>
                      <a:pt x="226" y="1887"/>
                      <a:pt x="219" y="1887"/>
                    </a:cubicBezTo>
                    <a:cubicBezTo>
                      <a:pt x="211" y="1887"/>
                      <a:pt x="204" y="1890"/>
                      <a:pt x="199" y="1895"/>
                    </a:cubicBezTo>
                    <a:cubicBezTo>
                      <a:pt x="199" y="1895"/>
                      <a:pt x="189" y="1895"/>
                      <a:pt x="189" y="1905"/>
                    </a:cubicBezTo>
                    <a:cubicBezTo>
                      <a:pt x="199" y="1905"/>
                      <a:pt x="209" y="1905"/>
                      <a:pt x="219" y="1914"/>
                    </a:cubicBezTo>
                    <a:cubicBezTo>
                      <a:pt x="288" y="1964"/>
                      <a:pt x="179" y="1924"/>
                      <a:pt x="140" y="1964"/>
                    </a:cubicBezTo>
                    <a:cubicBezTo>
                      <a:pt x="120" y="1984"/>
                      <a:pt x="110" y="2004"/>
                      <a:pt x="90" y="2033"/>
                    </a:cubicBezTo>
                    <a:cubicBezTo>
                      <a:pt x="80" y="2053"/>
                      <a:pt x="70" y="2063"/>
                      <a:pt x="70" y="2083"/>
                    </a:cubicBezTo>
                    <a:cubicBezTo>
                      <a:pt x="66" y="2100"/>
                      <a:pt x="75" y="2108"/>
                      <a:pt x="88" y="2108"/>
                    </a:cubicBezTo>
                    <a:cubicBezTo>
                      <a:pt x="105" y="2108"/>
                      <a:pt x="128" y="2095"/>
                      <a:pt x="140" y="2073"/>
                    </a:cubicBezTo>
                    <a:cubicBezTo>
                      <a:pt x="143" y="2059"/>
                      <a:pt x="145" y="2054"/>
                      <a:pt x="147" y="2054"/>
                    </a:cubicBezTo>
                    <a:cubicBezTo>
                      <a:pt x="151" y="2054"/>
                      <a:pt x="153" y="2073"/>
                      <a:pt x="159" y="2093"/>
                    </a:cubicBezTo>
                    <a:cubicBezTo>
                      <a:pt x="169" y="2093"/>
                      <a:pt x="179" y="2083"/>
                      <a:pt x="189" y="2083"/>
                    </a:cubicBezTo>
                    <a:cubicBezTo>
                      <a:pt x="209" y="2073"/>
                      <a:pt x="229" y="2073"/>
                      <a:pt x="229" y="2073"/>
                    </a:cubicBezTo>
                    <a:cubicBezTo>
                      <a:pt x="239" y="2063"/>
                      <a:pt x="249" y="2043"/>
                      <a:pt x="259" y="2033"/>
                    </a:cubicBezTo>
                    <a:cubicBezTo>
                      <a:pt x="268" y="2014"/>
                      <a:pt x="278" y="1994"/>
                      <a:pt x="288" y="1964"/>
                    </a:cubicBezTo>
                    <a:cubicBezTo>
                      <a:pt x="298" y="1964"/>
                      <a:pt x="298" y="1964"/>
                      <a:pt x="298" y="1954"/>
                    </a:cubicBezTo>
                    <a:cubicBezTo>
                      <a:pt x="308" y="1940"/>
                      <a:pt x="315" y="1935"/>
                      <a:pt x="320" y="1935"/>
                    </a:cubicBezTo>
                    <a:cubicBezTo>
                      <a:pt x="329" y="1935"/>
                      <a:pt x="331" y="1954"/>
                      <a:pt x="338" y="1974"/>
                    </a:cubicBezTo>
                    <a:cubicBezTo>
                      <a:pt x="338" y="2014"/>
                      <a:pt x="338" y="2053"/>
                      <a:pt x="338" y="2053"/>
                    </a:cubicBezTo>
                    <a:cubicBezTo>
                      <a:pt x="338" y="2053"/>
                      <a:pt x="338" y="2063"/>
                      <a:pt x="338" y="2063"/>
                    </a:cubicBezTo>
                    <a:cubicBezTo>
                      <a:pt x="348" y="2093"/>
                      <a:pt x="378" y="2172"/>
                      <a:pt x="427" y="2212"/>
                    </a:cubicBezTo>
                    <a:cubicBezTo>
                      <a:pt x="477" y="2261"/>
                      <a:pt x="407" y="2291"/>
                      <a:pt x="358" y="2301"/>
                    </a:cubicBezTo>
                    <a:cubicBezTo>
                      <a:pt x="328" y="2301"/>
                      <a:pt x="318" y="2311"/>
                      <a:pt x="298" y="2321"/>
                    </a:cubicBezTo>
                    <a:cubicBezTo>
                      <a:pt x="278" y="2341"/>
                      <a:pt x="259" y="2361"/>
                      <a:pt x="239" y="2380"/>
                    </a:cubicBezTo>
                    <a:cubicBezTo>
                      <a:pt x="231" y="2388"/>
                      <a:pt x="219" y="2391"/>
                      <a:pt x="205" y="2391"/>
                    </a:cubicBezTo>
                    <a:cubicBezTo>
                      <a:pt x="181" y="2391"/>
                      <a:pt x="150" y="2383"/>
                      <a:pt x="120" y="2371"/>
                    </a:cubicBezTo>
                    <a:cubicBezTo>
                      <a:pt x="100" y="2361"/>
                      <a:pt x="70" y="2361"/>
                      <a:pt x="50" y="2351"/>
                    </a:cubicBezTo>
                    <a:lnTo>
                      <a:pt x="30" y="2351"/>
                    </a:lnTo>
                    <a:cubicBezTo>
                      <a:pt x="21" y="2361"/>
                      <a:pt x="11" y="2380"/>
                      <a:pt x="1" y="2390"/>
                    </a:cubicBezTo>
                    <a:cubicBezTo>
                      <a:pt x="11" y="2400"/>
                      <a:pt x="30" y="2410"/>
                      <a:pt x="40" y="2420"/>
                    </a:cubicBezTo>
                    <a:cubicBezTo>
                      <a:pt x="49" y="2425"/>
                      <a:pt x="58" y="2426"/>
                      <a:pt x="66" y="2426"/>
                    </a:cubicBezTo>
                    <a:cubicBezTo>
                      <a:pt x="82" y="2426"/>
                      <a:pt x="97" y="2421"/>
                      <a:pt x="116" y="2421"/>
                    </a:cubicBezTo>
                    <a:cubicBezTo>
                      <a:pt x="133" y="2421"/>
                      <a:pt x="154" y="2425"/>
                      <a:pt x="179" y="2440"/>
                    </a:cubicBezTo>
                    <a:cubicBezTo>
                      <a:pt x="232" y="2478"/>
                      <a:pt x="239" y="2510"/>
                      <a:pt x="252" y="2510"/>
                    </a:cubicBezTo>
                    <a:cubicBezTo>
                      <a:pt x="257" y="2510"/>
                      <a:pt x="261" y="2507"/>
                      <a:pt x="268" y="2499"/>
                    </a:cubicBezTo>
                    <a:cubicBezTo>
                      <a:pt x="272" y="2498"/>
                      <a:pt x="276" y="2497"/>
                      <a:pt x="279" y="2497"/>
                    </a:cubicBezTo>
                    <a:cubicBezTo>
                      <a:pt x="296" y="2497"/>
                      <a:pt x="314" y="2513"/>
                      <a:pt x="338" y="2529"/>
                    </a:cubicBezTo>
                    <a:cubicBezTo>
                      <a:pt x="358" y="2519"/>
                      <a:pt x="368" y="2509"/>
                      <a:pt x="397" y="2490"/>
                    </a:cubicBezTo>
                    <a:cubicBezTo>
                      <a:pt x="407" y="2484"/>
                      <a:pt x="416" y="2482"/>
                      <a:pt x="424" y="2482"/>
                    </a:cubicBezTo>
                    <a:cubicBezTo>
                      <a:pt x="472" y="2482"/>
                      <a:pt x="487" y="2573"/>
                      <a:pt x="487" y="2599"/>
                    </a:cubicBezTo>
                    <a:cubicBezTo>
                      <a:pt x="487" y="2638"/>
                      <a:pt x="447" y="2648"/>
                      <a:pt x="378" y="2668"/>
                    </a:cubicBezTo>
                    <a:cubicBezTo>
                      <a:pt x="368" y="2668"/>
                      <a:pt x="368" y="2668"/>
                      <a:pt x="368" y="2678"/>
                    </a:cubicBezTo>
                    <a:cubicBezTo>
                      <a:pt x="338" y="2688"/>
                      <a:pt x="318" y="2718"/>
                      <a:pt x="308" y="2747"/>
                    </a:cubicBezTo>
                    <a:cubicBezTo>
                      <a:pt x="298" y="2767"/>
                      <a:pt x="288" y="2797"/>
                      <a:pt x="278" y="2817"/>
                    </a:cubicBezTo>
                    <a:cubicBezTo>
                      <a:pt x="288" y="2822"/>
                      <a:pt x="299" y="2823"/>
                      <a:pt x="310" y="2823"/>
                    </a:cubicBezTo>
                    <a:cubicBezTo>
                      <a:pt x="347" y="2823"/>
                      <a:pt x="394" y="2804"/>
                      <a:pt x="447" y="2797"/>
                    </a:cubicBezTo>
                    <a:cubicBezTo>
                      <a:pt x="456" y="2796"/>
                      <a:pt x="465" y="2795"/>
                      <a:pt x="473" y="2795"/>
                    </a:cubicBezTo>
                    <a:cubicBezTo>
                      <a:pt x="529" y="2795"/>
                      <a:pt x="572" y="2823"/>
                      <a:pt x="615" y="2866"/>
                    </a:cubicBezTo>
                    <a:cubicBezTo>
                      <a:pt x="652" y="2897"/>
                      <a:pt x="640" y="2908"/>
                      <a:pt x="605" y="2908"/>
                    </a:cubicBezTo>
                    <a:cubicBezTo>
                      <a:pt x="583" y="2908"/>
                      <a:pt x="551" y="2904"/>
                      <a:pt x="516" y="2896"/>
                    </a:cubicBezTo>
                    <a:cubicBezTo>
                      <a:pt x="503" y="2891"/>
                      <a:pt x="492" y="2889"/>
                      <a:pt x="483" y="2889"/>
                    </a:cubicBezTo>
                    <a:cubicBezTo>
                      <a:pt x="440" y="2889"/>
                      <a:pt x="447" y="2939"/>
                      <a:pt x="447" y="2956"/>
                    </a:cubicBezTo>
                    <a:cubicBezTo>
                      <a:pt x="447" y="2965"/>
                      <a:pt x="477" y="2995"/>
                      <a:pt x="586" y="3045"/>
                    </a:cubicBezTo>
                    <a:cubicBezTo>
                      <a:pt x="640" y="3072"/>
                      <a:pt x="632" y="3087"/>
                      <a:pt x="602" y="3087"/>
                    </a:cubicBezTo>
                    <a:cubicBezTo>
                      <a:pt x="577" y="3087"/>
                      <a:pt x="538" y="3077"/>
                      <a:pt x="506" y="3055"/>
                    </a:cubicBezTo>
                    <a:cubicBezTo>
                      <a:pt x="437" y="3015"/>
                      <a:pt x="417" y="3005"/>
                      <a:pt x="358" y="2946"/>
                    </a:cubicBezTo>
                    <a:cubicBezTo>
                      <a:pt x="339" y="2924"/>
                      <a:pt x="326" y="2916"/>
                      <a:pt x="316" y="2916"/>
                    </a:cubicBezTo>
                    <a:cubicBezTo>
                      <a:pt x="294" y="2916"/>
                      <a:pt x="291" y="2958"/>
                      <a:pt x="298" y="2985"/>
                    </a:cubicBezTo>
                    <a:cubicBezTo>
                      <a:pt x="307" y="3008"/>
                      <a:pt x="300" y="3018"/>
                      <a:pt x="285" y="3018"/>
                    </a:cubicBezTo>
                    <a:cubicBezTo>
                      <a:pt x="266" y="3018"/>
                      <a:pt x="236" y="3003"/>
                      <a:pt x="209" y="2975"/>
                    </a:cubicBezTo>
                    <a:cubicBezTo>
                      <a:pt x="159" y="2916"/>
                      <a:pt x="179" y="2906"/>
                      <a:pt x="120" y="2886"/>
                    </a:cubicBezTo>
                    <a:cubicBezTo>
                      <a:pt x="112" y="2884"/>
                      <a:pt x="105" y="2882"/>
                      <a:pt x="98" y="2882"/>
                    </a:cubicBezTo>
                    <a:cubicBezTo>
                      <a:pt x="79" y="2882"/>
                      <a:pt x="65" y="2891"/>
                      <a:pt x="50" y="2906"/>
                    </a:cubicBezTo>
                    <a:cubicBezTo>
                      <a:pt x="50" y="2916"/>
                      <a:pt x="50" y="2916"/>
                      <a:pt x="50" y="2916"/>
                    </a:cubicBezTo>
                    <a:cubicBezTo>
                      <a:pt x="64" y="2942"/>
                      <a:pt x="72" y="2956"/>
                      <a:pt x="83" y="2956"/>
                    </a:cubicBezTo>
                    <a:cubicBezTo>
                      <a:pt x="88" y="2956"/>
                      <a:pt x="93" y="2952"/>
                      <a:pt x="100" y="2946"/>
                    </a:cubicBezTo>
                    <a:cubicBezTo>
                      <a:pt x="105" y="2941"/>
                      <a:pt x="110" y="2939"/>
                      <a:pt x="116" y="2939"/>
                    </a:cubicBezTo>
                    <a:cubicBezTo>
                      <a:pt x="146" y="2939"/>
                      <a:pt x="193" y="3001"/>
                      <a:pt x="268" y="3084"/>
                    </a:cubicBezTo>
                    <a:cubicBezTo>
                      <a:pt x="288" y="3114"/>
                      <a:pt x="298" y="3134"/>
                      <a:pt x="288" y="3144"/>
                    </a:cubicBezTo>
                    <a:cubicBezTo>
                      <a:pt x="308" y="3144"/>
                      <a:pt x="328" y="3124"/>
                      <a:pt x="358" y="3094"/>
                    </a:cubicBezTo>
                    <a:cubicBezTo>
                      <a:pt x="371" y="3083"/>
                      <a:pt x="382" y="3078"/>
                      <a:pt x="390" y="3078"/>
                    </a:cubicBezTo>
                    <a:cubicBezTo>
                      <a:pt x="418" y="3078"/>
                      <a:pt x="422" y="3131"/>
                      <a:pt x="437" y="3154"/>
                    </a:cubicBezTo>
                    <a:cubicBezTo>
                      <a:pt x="457" y="3184"/>
                      <a:pt x="447" y="3194"/>
                      <a:pt x="506" y="3293"/>
                    </a:cubicBezTo>
                    <a:cubicBezTo>
                      <a:pt x="550" y="3355"/>
                      <a:pt x="547" y="3366"/>
                      <a:pt x="533" y="3366"/>
                    </a:cubicBezTo>
                    <a:cubicBezTo>
                      <a:pt x="525" y="3366"/>
                      <a:pt x="514" y="3362"/>
                      <a:pt x="506" y="3362"/>
                    </a:cubicBezTo>
                    <a:cubicBezTo>
                      <a:pt x="487" y="3352"/>
                      <a:pt x="397" y="3273"/>
                      <a:pt x="348" y="3263"/>
                    </a:cubicBezTo>
                    <a:cubicBezTo>
                      <a:pt x="339" y="3259"/>
                      <a:pt x="334" y="3258"/>
                      <a:pt x="331" y="3258"/>
                    </a:cubicBezTo>
                    <a:cubicBezTo>
                      <a:pt x="320" y="3258"/>
                      <a:pt x="372" y="3293"/>
                      <a:pt x="437" y="3342"/>
                    </a:cubicBezTo>
                    <a:cubicBezTo>
                      <a:pt x="476" y="3382"/>
                      <a:pt x="471" y="3392"/>
                      <a:pt x="450" y="3392"/>
                    </a:cubicBezTo>
                    <a:cubicBezTo>
                      <a:pt x="434" y="3392"/>
                      <a:pt x="409" y="3386"/>
                      <a:pt x="387" y="3382"/>
                    </a:cubicBezTo>
                    <a:cubicBezTo>
                      <a:pt x="382" y="3379"/>
                      <a:pt x="378" y="3378"/>
                      <a:pt x="375" y="3378"/>
                    </a:cubicBezTo>
                    <a:cubicBezTo>
                      <a:pt x="368" y="3378"/>
                      <a:pt x="368" y="3385"/>
                      <a:pt x="368" y="3392"/>
                    </a:cubicBezTo>
                    <a:cubicBezTo>
                      <a:pt x="387" y="3402"/>
                      <a:pt x="417" y="3412"/>
                      <a:pt x="437" y="3422"/>
                    </a:cubicBezTo>
                    <a:cubicBezTo>
                      <a:pt x="450" y="3422"/>
                      <a:pt x="463" y="3417"/>
                      <a:pt x="477" y="3417"/>
                    </a:cubicBezTo>
                    <a:cubicBezTo>
                      <a:pt x="483" y="3417"/>
                      <a:pt x="490" y="3418"/>
                      <a:pt x="497" y="3422"/>
                    </a:cubicBezTo>
                    <a:cubicBezTo>
                      <a:pt x="536" y="3422"/>
                      <a:pt x="536" y="3491"/>
                      <a:pt x="566" y="3560"/>
                    </a:cubicBezTo>
                    <a:cubicBezTo>
                      <a:pt x="596" y="3630"/>
                      <a:pt x="606" y="3600"/>
                      <a:pt x="645" y="3699"/>
                    </a:cubicBezTo>
                    <a:cubicBezTo>
                      <a:pt x="654" y="3730"/>
                      <a:pt x="652" y="3742"/>
                      <a:pt x="644" y="3742"/>
                    </a:cubicBezTo>
                    <a:cubicBezTo>
                      <a:pt x="624" y="3742"/>
                      <a:pt x="567" y="3668"/>
                      <a:pt x="546" y="3640"/>
                    </a:cubicBezTo>
                    <a:cubicBezTo>
                      <a:pt x="506" y="3590"/>
                      <a:pt x="526" y="3600"/>
                      <a:pt x="457" y="3570"/>
                    </a:cubicBezTo>
                    <a:cubicBezTo>
                      <a:pt x="443" y="3564"/>
                      <a:pt x="434" y="3562"/>
                      <a:pt x="430" y="3562"/>
                    </a:cubicBezTo>
                    <a:cubicBezTo>
                      <a:pt x="414" y="3562"/>
                      <a:pt x="465" y="3604"/>
                      <a:pt x="497" y="3660"/>
                    </a:cubicBezTo>
                    <a:cubicBezTo>
                      <a:pt x="524" y="3708"/>
                      <a:pt x="518" y="3737"/>
                      <a:pt x="489" y="3737"/>
                    </a:cubicBezTo>
                    <a:cubicBezTo>
                      <a:pt x="476" y="3737"/>
                      <a:pt x="458" y="3731"/>
                      <a:pt x="437" y="3719"/>
                    </a:cubicBezTo>
                    <a:cubicBezTo>
                      <a:pt x="378" y="3679"/>
                      <a:pt x="427" y="3660"/>
                      <a:pt x="397" y="3610"/>
                    </a:cubicBezTo>
                    <a:cubicBezTo>
                      <a:pt x="392" y="3595"/>
                      <a:pt x="385" y="3589"/>
                      <a:pt x="378" y="3589"/>
                    </a:cubicBezTo>
                    <a:cubicBezTo>
                      <a:pt x="361" y="3589"/>
                      <a:pt x="342" y="3624"/>
                      <a:pt x="328" y="3660"/>
                    </a:cubicBezTo>
                    <a:cubicBezTo>
                      <a:pt x="348" y="3679"/>
                      <a:pt x="397" y="3719"/>
                      <a:pt x="487" y="3769"/>
                    </a:cubicBezTo>
                    <a:cubicBezTo>
                      <a:pt x="506" y="3788"/>
                      <a:pt x="516" y="3798"/>
                      <a:pt x="526" y="3808"/>
                    </a:cubicBezTo>
                    <a:cubicBezTo>
                      <a:pt x="537" y="3805"/>
                      <a:pt x="545" y="3803"/>
                      <a:pt x="549" y="3803"/>
                    </a:cubicBezTo>
                    <a:cubicBezTo>
                      <a:pt x="570" y="3803"/>
                      <a:pt x="540" y="3834"/>
                      <a:pt x="556" y="3858"/>
                    </a:cubicBezTo>
                    <a:cubicBezTo>
                      <a:pt x="576" y="3898"/>
                      <a:pt x="725" y="3907"/>
                      <a:pt x="725" y="3907"/>
                    </a:cubicBezTo>
                    <a:cubicBezTo>
                      <a:pt x="725" y="3907"/>
                      <a:pt x="754" y="3947"/>
                      <a:pt x="734" y="3947"/>
                    </a:cubicBezTo>
                    <a:cubicBezTo>
                      <a:pt x="725" y="3947"/>
                      <a:pt x="685" y="3957"/>
                      <a:pt x="665" y="4007"/>
                    </a:cubicBezTo>
                    <a:cubicBezTo>
                      <a:pt x="662" y="4020"/>
                      <a:pt x="666" y="4024"/>
                      <a:pt x="676" y="4024"/>
                    </a:cubicBezTo>
                    <a:cubicBezTo>
                      <a:pt x="696" y="4024"/>
                      <a:pt x="738" y="4007"/>
                      <a:pt x="784" y="4007"/>
                    </a:cubicBezTo>
                    <a:cubicBezTo>
                      <a:pt x="844" y="4007"/>
                      <a:pt x="824" y="4026"/>
                      <a:pt x="834" y="4066"/>
                    </a:cubicBezTo>
                    <a:cubicBezTo>
                      <a:pt x="838" y="4082"/>
                      <a:pt x="830" y="4085"/>
                      <a:pt x="817" y="4085"/>
                    </a:cubicBezTo>
                    <a:cubicBezTo>
                      <a:pt x="809" y="4085"/>
                      <a:pt x="797" y="4084"/>
                      <a:pt x="784" y="4084"/>
                    </a:cubicBezTo>
                    <a:cubicBezTo>
                      <a:pt x="769" y="4084"/>
                      <a:pt x="751" y="4086"/>
                      <a:pt x="734" y="4096"/>
                    </a:cubicBezTo>
                    <a:cubicBezTo>
                      <a:pt x="685" y="4116"/>
                      <a:pt x="764" y="4126"/>
                      <a:pt x="764" y="4185"/>
                    </a:cubicBezTo>
                    <a:cubicBezTo>
                      <a:pt x="767" y="4204"/>
                      <a:pt x="765" y="4211"/>
                      <a:pt x="759" y="4211"/>
                    </a:cubicBezTo>
                    <a:cubicBezTo>
                      <a:pt x="745" y="4211"/>
                      <a:pt x="715" y="4176"/>
                      <a:pt x="695" y="4155"/>
                    </a:cubicBezTo>
                    <a:cubicBezTo>
                      <a:pt x="665" y="4116"/>
                      <a:pt x="655" y="4096"/>
                      <a:pt x="635" y="4066"/>
                    </a:cubicBezTo>
                    <a:cubicBezTo>
                      <a:pt x="615" y="4026"/>
                      <a:pt x="596" y="4007"/>
                      <a:pt x="556" y="4007"/>
                    </a:cubicBezTo>
                    <a:cubicBezTo>
                      <a:pt x="516" y="4017"/>
                      <a:pt x="546" y="4026"/>
                      <a:pt x="586" y="4096"/>
                    </a:cubicBezTo>
                    <a:cubicBezTo>
                      <a:pt x="615" y="4155"/>
                      <a:pt x="606" y="4155"/>
                      <a:pt x="576" y="4185"/>
                    </a:cubicBezTo>
                    <a:cubicBezTo>
                      <a:pt x="570" y="4193"/>
                      <a:pt x="564" y="4196"/>
                      <a:pt x="559" y="4196"/>
                    </a:cubicBezTo>
                    <a:cubicBezTo>
                      <a:pt x="535" y="4196"/>
                      <a:pt x="514" y="4140"/>
                      <a:pt x="506" y="4116"/>
                    </a:cubicBezTo>
                    <a:cubicBezTo>
                      <a:pt x="497" y="4076"/>
                      <a:pt x="467" y="4066"/>
                      <a:pt x="417" y="4036"/>
                    </a:cubicBezTo>
                    <a:cubicBezTo>
                      <a:pt x="412" y="4034"/>
                      <a:pt x="409" y="4033"/>
                      <a:pt x="406" y="4033"/>
                    </a:cubicBezTo>
                    <a:cubicBezTo>
                      <a:pt x="384" y="4033"/>
                      <a:pt x="407" y="4090"/>
                      <a:pt x="407" y="4116"/>
                    </a:cubicBezTo>
                    <a:cubicBezTo>
                      <a:pt x="407" y="4155"/>
                      <a:pt x="407" y="4135"/>
                      <a:pt x="427" y="4195"/>
                    </a:cubicBezTo>
                    <a:cubicBezTo>
                      <a:pt x="427" y="4205"/>
                      <a:pt x="427" y="4205"/>
                      <a:pt x="427" y="4205"/>
                    </a:cubicBezTo>
                    <a:cubicBezTo>
                      <a:pt x="438" y="4237"/>
                      <a:pt x="431" y="4246"/>
                      <a:pt x="420" y="4246"/>
                    </a:cubicBezTo>
                    <a:cubicBezTo>
                      <a:pt x="410" y="4246"/>
                      <a:pt x="397" y="4239"/>
                      <a:pt x="387" y="4235"/>
                    </a:cubicBezTo>
                    <a:cubicBezTo>
                      <a:pt x="368" y="4225"/>
                      <a:pt x="298" y="4155"/>
                      <a:pt x="239" y="4116"/>
                    </a:cubicBezTo>
                    <a:cubicBezTo>
                      <a:pt x="189" y="4116"/>
                      <a:pt x="259" y="4135"/>
                      <a:pt x="308" y="4175"/>
                    </a:cubicBezTo>
                    <a:cubicBezTo>
                      <a:pt x="348" y="4215"/>
                      <a:pt x="328" y="4215"/>
                      <a:pt x="298" y="4215"/>
                    </a:cubicBezTo>
                    <a:cubicBezTo>
                      <a:pt x="298" y="4215"/>
                      <a:pt x="298" y="4215"/>
                      <a:pt x="298" y="4225"/>
                    </a:cubicBezTo>
                    <a:cubicBezTo>
                      <a:pt x="318" y="4235"/>
                      <a:pt x="328" y="4245"/>
                      <a:pt x="328" y="4254"/>
                    </a:cubicBezTo>
                    <a:cubicBezTo>
                      <a:pt x="343" y="4254"/>
                      <a:pt x="355" y="4252"/>
                      <a:pt x="369" y="4252"/>
                    </a:cubicBezTo>
                    <a:cubicBezTo>
                      <a:pt x="382" y="4252"/>
                      <a:pt x="397" y="4254"/>
                      <a:pt x="417" y="4264"/>
                    </a:cubicBezTo>
                    <a:cubicBezTo>
                      <a:pt x="477" y="4284"/>
                      <a:pt x="387" y="4304"/>
                      <a:pt x="397" y="4324"/>
                    </a:cubicBezTo>
                    <a:cubicBezTo>
                      <a:pt x="417" y="4334"/>
                      <a:pt x="427" y="4324"/>
                      <a:pt x="457" y="4354"/>
                    </a:cubicBezTo>
                    <a:cubicBezTo>
                      <a:pt x="472" y="4369"/>
                      <a:pt x="483" y="4375"/>
                      <a:pt x="491" y="4375"/>
                    </a:cubicBezTo>
                    <a:cubicBezTo>
                      <a:pt x="506" y="4375"/>
                      <a:pt x="514" y="4358"/>
                      <a:pt x="526" y="4334"/>
                    </a:cubicBezTo>
                    <a:cubicBezTo>
                      <a:pt x="534" y="4319"/>
                      <a:pt x="541" y="4314"/>
                      <a:pt x="550" y="4314"/>
                    </a:cubicBezTo>
                    <a:cubicBezTo>
                      <a:pt x="564" y="4314"/>
                      <a:pt x="581" y="4328"/>
                      <a:pt x="606" y="4334"/>
                    </a:cubicBezTo>
                    <a:cubicBezTo>
                      <a:pt x="645" y="4354"/>
                      <a:pt x="596" y="4393"/>
                      <a:pt x="606" y="4403"/>
                    </a:cubicBezTo>
                    <a:cubicBezTo>
                      <a:pt x="610" y="4412"/>
                      <a:pt x="616" y="4415"/>
                      <a:pt x="624" y="4415"/>
                    </a:cubicBezTo>
                    <a:cubicBezTo>
                      <a:pt x="636" y="4415"/>
                      <a:pt x="652" y="4409"/>
                      <a:pt x="675" y="4403"/>
                    </a:cubicBezTo>
                    <a:cubicBezTo>
                      <a:pt x="684" y="4401"/>
                      <a:pt x="693" y="4400"/>
                      <a:pt x="700" y="4400"/>
                    </a:cubicBezTo>
                    <a:cubicBezTo>
                      <a:pt x="732" y="4400"/>
                      <a:pt x="746" y="4415"/>
                      <a:pt x="754" y="4423"/>
                    </a:cubicBezTo>
                    <a:cubicBezTo>
                      <a:pt x="909" y="4292"/>
                      <a:pt x="1043" y="4247"/>
                      <a:pt x="1161" y="4247"/>
                    </a:cubicBezTo>
                    <a:cubicBezTo>
                      <a:pt x="1240" y="4247"/>
                      <a:pt x="1312" y="4266"/>
                      <a:pt x="1379" y="4294"/>
                    </a:cubicBezTo>
                    <a:cubicBezTo>
                      <a:pt x="1379" y="4273"/>
                      <a:pt x="1379" y="4256"/>
                      <a:pt x="1390" y="4256"/>
                    </a:cubicBezTo>
                    <a:cubicBezTo>
                      <a:pt x="1394" y="4256"/>
                      <a:pt x="1400" y="4259"/>
                      <a:pt x="1409" y="4264"/>
                    </a:cubicBezTo>
                    <a:cubicBezTo>
                      <a:pt x="1458" y="4304"/>
                      <a:pt x="1498" y="4284"/>
                      <a:pt x="1508" y="4344"/>
                    </a:cubicBezTo>
                    <a:cubicBezTo>
                      <a:pt x="1508" y="4344"/>
                      <a:pt x="1508" y="4354"/>
                      <a:pt x="1508" y="4364"/>
                    </a:cubicBezTo>
                    <a:cubicBezTo>
                      <a:pt x="1528" y="4373"/>
                      <a:pt x="1548" y="4393"/>
                      <a:pt x="1577" y="4403"/>
                    </a:cubicBezTo>
                    <a:cubicBezTo>
                      <a:pt x="1567" y="4393"/>
                      <a:pt x="1567" y="4383"/>
                      <a:pt x="1567" y="4373"/>
                    </a:cubicBezTo>
                    <a:cubicBezTo>
                      <a:pt x="1557" y="4364"/>
                      <a:pt x="1557" y="4364"/>
                      <a:pt x="1557" y="4354"/>
                    </a:cubicBezTo>
                    <a:cubicBezTo>
                      <a:pt x="1548" y="4324"/>
                      <a:pt x="1538" y="4304"/>
                      <a:pt x="1528" y="4284"/>
                    </a:cubicBezTo>
                    <a:cubicBezTo>
                      <a:pt x="1518" y="4245"/>
                      <a:pt x="1528" y="4225"/>
                      <a:pt x="1548" y="4225"/>
                    </a:cubicBezTo>
                    <a:cubicBezTo>
                      <a:pt x="1552" y="4223"/>
                      <a:pt x="1555" y="4223"/>
                      <a:pt x="1558" y="4223"/>
                    </a:cubicBezTo>
                    <a:cubicBezTo>
                      <a:pt x="1580" y="4223"/>
                      <a:pt x="1589" y="4249"/>
                      <a:pt x="1597" y="4274"/>
                    </a:cubicBezTo>
                    <a:cubicBezTo>
                      <a:pt x="1607" y="4294"/>
                      <a:pt x="1607" y="4304"/>
                      <a:pt x="1617" y="4324"/>
                    </a:cubicBezTo>
                    <a:cubicBezTo>
                      <a:pt x="1627" y="4344"/>
                      <a:pt x="1637" y="4364"/>
                      <a:pt x="1647" y="4383"/>
                    </a:cubicBezTo>
                    <a:cubicBezTo>
                      <a:pt x="1667" y="4393"/>
                      <a:pt x="1686" y="4413"/>
                      <a:pt x="1696" y="4443"/>
                    </a:cubicBezTo>
                    <a:cubicBezTo>
                      <a:pt x="1718" y="4470"/>
                      <a:pt x="1743" y="4494"/>
                      <a:pt x="1761" y="4494"/>
                    </a:cubicBezTo>
                    <a:cubicBezTo>
                      <a:pt x="1775" y="4494"/>
                      <a:pt x="1786" y="4478"/>
                      <a:pt x="1786" y="4433"/>
                    </a:cubicBezTo>
                    <a:cubicBezTo>
                      <a:pt x="1786" y="4393"/>
                      <a:pt x="1766" y="4373"/>
                      <a:pt x="1746" y="4364"/>
                    </a:cubicBezTo>
                    <a:cubicBezTo>
                      <a:pt x="1726" y="4344"/>
                      <a:pt x="1716" y="4334"/>
                      <a:pt x="1746" y="4314"/>
                    </a:cubicBezTo>
                    <a:cubicBezTo>
                      <a:pt x="1766" y="4294"/>
                      <a:pt x="1786" y="4294"/>
                      <a:pt x="1805" y="4294"/>
                    </a:cubicBezTo>
                    <a:cubicBezTo>
                      <a:pt x="1815" y="4297"/>
                      <a:pt x="1823" y="4300"/>
                      <a:pt x="1829" y="4300"/>
                    </a:cubicBezTo>
                    <a:cubicBezTo>
                      <a:pt x="1841" y="4300"/>
                      <a:pt x="1845" y="4291"/>
                      <a:pt x="1845" y="4264"/>
                    </a:cubicBezTo>
                    <a:cubicBezTo>
                      <a:pt x="1845" y="4264"/>
                      <a:pt x="1845" y="4254"/>
                      <a:pt x="1845" y="4245"/>
                    </a:cubicBezTo>
                    <a:cubicBezTo>
                      <a:pt x="1845" y="4215"/>
                      <a:pt x="1845" y="4195"/>
                      <a:pt x="1815" y="4195"/>
                    </a:cubicBezTo>
                    <a:lnTo>
                      <a:pt x="1795" y="4195"/>
                    </a:lnTo>
                    <a:cubicBezTo>
                      <a:pt x="1755" y="4195"/>
                      <a:pt x="1717" y="4212"/>
                      <a:pt x="1697" y="4212"/>
                    </a:cubicBezTo>
                    <a:cubicBezTo>
                      <a:pt x="1683" y="4212"/>
                      <a:pt x="1678" y="4204"/>
                      <a:pt x="1686" y="4175"/>
                    </a:cubicBezTo>
                    <a:cubicBezTo>
                      <a:pt x="1694" y="4131"/>
                      <a:pt x="1712" y="4125"/>
                      <a:pt x="1730" y="4125"/>
                    </a:cubicBezTo>
                    <a:cubicBezTo>
                      <a:pt x="1735" y="4125"/>
                      <a:pt x="1741" y="4126"/>
                      <a:pt x="1746" y="4126"/>
                    </a:cubicBezTo>
                    <a:cubicBezTo>
                      <a:pt x="1756" y="4116"/>
                      <a:pt x="1736" y="4066"/>
                      <a:pt x="1736" y="4066"/>
                    </a:cubicBezTo>
                    <a:cubicBezTo>
                      <a:pt x="1736" y="4066"/>
                      <a:pt x="1706" y="4066"/>
                      <a:pt x="1686" y="4076"/>
                    </a:cubicBezTo>
                    <a:cubicBezTo>
                      <a:pt x="1659" y="4087"/>
                      <a:pt x="1626" y="4095"/>
                      <a:pt x="1598" y="4095"/>
                    </a:cubicBezTo>
                    <a:cubicBezTo>
                      <a:pt x="1576" y="4095"/>
                      <a:pt x="1556" y="4089"/>
                      <a:pt x="1548" y="4076"/>
                    </a:cubicBezTo>
                    <a:cubicBezTo>
                      <a:pt x="1530" y="4024"/>
                      <a:pt x="1619" y="3942"/>
                      <a:pt x="1589" y="3942"/>
                    </a:cubicBezTo>
                    <a:cubicBezTo>
                      <a:pt x="1584" y="3942"/>
                      <a:pt x="1577" y="3943"/>
                      <a:pt x="1567" y="3947"/>
                    </a:cubicBezTo>
                    <a:cubicBezTo>
                      <a:pt x="1520" y="3971"/>
                      <a:pt x="1493" y="3995"/>
                      <a:pt x="1465" y="3995"/>
                    </a:cubicBezTo>
                    <a:cubicBezTo>
                      <a:pt x="1446" y="3995"/>
                      <a:pt x="1426" y="3985"/>
                      <a:pt x="1399" y="3957"/>
                    </a:cubicBezTo>
                    <a:cubicBezTo>
                      <a:pt x="1389" y="3947"/>
                      <a:pt x="1379" y="3937"/>
                      <a:pt x="1369" y="3927"/>
                    </a:cubicBezTo>
                    <a:cubicBezTo>
                      <a:pt x="1329" y="3888"/>
                      <a:pt x="1310" y="3888"/>
                      <a:pt x="1280" y="3858"/>
                    </a:cubicBezTo>
                    <a:cubicBezTo>
                      <a:pt x="1240" y="3818"/>
                      <a:pt x="1240" y="3818"/>
                      <a:pt x="1220" y="3788"/>
                    </a:cubicBezTo>
                    <a:cubicBezTo>
                      <a:pt x="1195" y="3763"/>
                      <a:pt x="1221" y="3715"/>
                      <a:pt x="1241" y="3715"/>
                    </a:cubicBezTo>
                    <a:cubicBezTo>
                      <a:pt x="1244" y="3715"/>
                      <a:pt x="1247" y="3716"/>
                      <a:pt x="1250" y="3719"/>
                    </a:cubicBezTo>
                    <a:cubicBezTo>
                      <a:pt x="1270" y="3729"/>
                      <a:pt x="1270" y="3769"/>
                      <a:pt x="1310" y="3828"/>
                    </a:cubicBezTo>
                    <a:cubicBezTo>
                      <a:pt x="1375" y="3897"/>
                      <a:pt x="1408" y="3923"/>
                      <a:pt x="1422" y="3923"/>
                    </a:cubicBezTo>
                    <a:cubicBezTo>
                      <a:pt x="1446" y="3923"/>
                      <a:pt x="1401" y="3833"/>
                      <a:pt x="1369" y="3769"/>
                    </a:cubicBezTo>
                    <a:cubicBezTo>
                      <a:pt x="1319" y="3679"/>
                      <a:pt x="1270" y="3739"/>
                      <a:pt x="1290" y="3669"/>
                    </a:cubicBezTo>
                    <a:cubicBezTo>
                      <a:pt x="1290" y="3640"/>
                      <a:pt x="1300" y="3620"/>
                      <a:pt x="1319" y="3590"/>
                    </a:cubicBezTo>
                    <a:cubicBezTo>
                      <a:pt x="1330" y="3579"/>
                      <a:pt x="1341" y="3571"/>
                      <a:pt x="1352" y="3571"/>
                    </a:cubicBezTo>
                    <a:cubicBezTo>
                      <a:pt x="1361" y="3571"/>
                      <a:pt x="1370" y="3577"/>
                      <a:pt x="1379" y="3590"/>
                    </a:cubicBezTo>
                    <a:cubicBezTo>
                      <a:pt x="1379" y="3590"/>
                      <a:pt x="1379" y="3590"/>
                      <a:pt x="1379" y="3600"/>
                    </a:cubicBezTo>
                    <a:cubicBezTo>
                      <a:pt x="1409" y="3679"/>
                      <a:pt x="1389" y="3759"/>
                      <a:pt x="1448" y="3828"/>
                    </a:cubicBezTo>
                    <a:cubicBezTo>
                      <a:pt x="1467" y="3844"/>
                      <a:pt x="1480" y="3852"/>
                      <a:pt x="1487" y="3852"/>
                    </a:cubicBezTo>
                    <a:cubicBezTo>
                      <a:pt x="1505" y="3852"/>
                      <a:pt x="1487" y="3801"/>
                      <a:pt x="1458" y="3729"/>
                    </a:cubicBezTo>
                    <a:cubicBezTo>
                      <a:pt x="1429" y="3669"/>
                      <a:pt x="1409" y="3610"/>
                      <a:pt x="1409" y="3570"/>
                    </a:cubicBezTo>
                    <a:cubicBezTo>
                      <a:pt x="1402" y="3549"/>
                      <a:pt x="1405" y="3533"/>
                      <a:pt x="1418" y="3533"/>
                    </a:cubicBezTo>
                    <a:cubicBezTo>
                      <a:pt x="1423" y="3533"/>
                      <a:pt x="1430" y="3535"/>
                      <a:pt x="1438" y="3541"/>
                    </a:cubicBezTo>
                    <a:lnTo>
                      <a:pt x="1448" y="3541"/>
                    </a:lnTo>
                    <a:cubicBezTo>
                      <a:pt x="1477" y="3561"/>
                      <a:pt x="1482" y="3563"/>
                      <a:pt x="1481" y="3563"/>
                    </a:cubicBezTo>
                    <a:cubicBezTo>
                      <a:pt x="1481" y="3563"/>
                      <a:pt x="1480" y="3563"/>
                      <a:pt x="1479" y="3563"/>
                    </a:cubicBezTo>
                    <a:cubicBezTo>
                      <a:pt x="1476" y="3563"/>
                      <a:pt x="1468" y="3565"/>
                      <a:pt x="1488" y="3600"/>
                    </a:cubicBezTo>
                    <a:cubicBezTo>
                      <a:pt x="1510" y="3638"/>
                      <a:pt x="1580" y="3677"/>
                      <a:pt x="1632" y="3677"/>
                    </a:cubicBezTo>
                    <a:cubicBezTo>
                      <a:pt x="1674" y="3677"/>
                      <a:pt x="1704" y="3651"/>
                      <a:pt x="1686" y="3580"/>
                    </a:cubicBezTo>
                    <a:cubicBezTo>
                      <a:pt x="1675" y="3520"/>
                      <a:pt x="1661" y="3505"/>
                      <a:pt x="1646" y="3505"/>
                    </a:cubicBezTo>
                    <a:cubicBezTo>
                      <a:pt x="1632" y="3505"/>
                      <a:pt x="1619" y="3516"/>
                      <a:pt x="1606" y="3516"/>
                    </a:cubicBezTo>
                    <a:cubicBezTo>
                      <a:pt x="1595" y="3516"/>
                      <a:pt x="1586" y="3509"/>
                      <a:pt x="1577" y="3481"/>
                    </a:cubicBezTo>
                    <a:cubicBezTo>
                      <a:pt x="1567" y="3451"/>
                      <a:pt x="1557" y="3422"/>
                      <a:pt x="1548" y="3402"/>
                    </a:cubicBezTo>
                    <a:cubicBezTo>
                      <a:pt x="1538" y="3372"/>
                      <a:pt x="1538" y="3362"/>
                      <a:pt x="1528" y="3342"/>
                    </a:cubicBezTo>
                    <a:cubicBezTo>
                      <a:pt x="1518" y="3322"/>
                      <a:pt x="1508" y="3313"/>
                      <a:pt x="1488" y="3313"/>
                    </a:cubicBezTo>
                    <a:cubicBezTo>
                      <a:pt x="1485" y="3311"/>
                      <a:pt x="1481" y="3310"/>
                      <a:pt x="1477" y="3310"/>
                    </a:cubicBezTo>
                    <a:cubicBezTo>
                      <a:pt x="1458" y="3310"/>
                      <a:pt x="1435" y="3328"/>
                      <a:pt x="1419" y="3352"/>
                    </a:cubicBezTo>
                    <a:cubicBezTo>
                      <a:pt x="1399" y="3372"/>
                      <a:pt x="1369" y="3402"/>
                      <a:pt x="1359" y="3402"/>
                    </a:cubicBezTo>
                    <a:cubicBezTo>
                      <a:pt x="1341" y="3402"/>
                      <a:pt x="1322" y="3271"/>
                      <a:pt x="1361" y="3271"/>
                    </a:cubicBezTo>
                    <a:cubicBezTo>
                      <a:pt x="1363" y="3271"/>
                      <a:pt x="1366" y="3272"/>
                      <a:pt x="1369" y="3273"/>
                    </a:cubicBezTo>
                    <a:cubicBezTo>
                      <a:pt x="1385" y="3278"/>
                      <a:pt x="1398" y="3281"/>
                      <a:pt x="1407" y="3281"/>
                    </a:cubicBezTo>
                    <a:cubicBezTo>
                      <a:pt x="1432" y="3281"/>
                      <a:pt x="1427" y="3257"/>
                      <a:pt x="1369" y="3184"/>
                    </a:cubicBezTo>
                    <a:cubicBezTo>
                      <a:pt x="1369" y="3184"/>
                      <a:pt x="1369" y="3184"/>
                      <a:pt x="1359" y="3174"/>
                    </a:cubicBezTo>
                    <a:cubicBezTo>
                      <a:pt x="1291" y="3089"/>
                      <a:pt x="1318" y="3019"/>
                      <a:pt x="1358" y="3019"/>
                    </a:cubicBezTo>
                    <a:cubicBezTo>
                      <a:pt x="1365" y="3019"/>
                      <a:pt x="1372" y="3021"/>
                      <a:pt x="1379" y="3025"/>
                    </a:cubicBezTo>
                    <a:cubicBezTo>
                      <a:pt x="1409" y="3035"/>
                      <a:pt x="1419" y="3084"/>
                      <a:pt x="1429" y="3134"/>
                    </a:cubicBezTo>
                    <a:cubicBezTo>
                      <a:pt x="1429" y="3184"/>
                      <a:pt x="1438" y="3223"/>
                      <a:pt x="1448" y="3223"/>
                    </a:cubicBezTo>
                    <a:cubicBezTo>
                      <a:pt x="1448" y="3228"/>
                      <a:pt x="1456" y="3231"/>
                      <a:pt x="1466" y="3231"/>
                    </a:cubicBezTo>
                    <a:cubicBezTo>
                      <a:pt x="1476" y="3231"/>
                      <a:pt x="1488" y="3228"/>
                      <a:pt x="1498" y="3223"/>
                    </a:cubicBezTo>
                    <a:cubicBezTo>
                      <a:pt x="1538" y="3213"/>
                      <a:pt x="1577" y="3184"/>
                      <a:pt x="1538" y="3084"/>
                    </a:cubicBezTo>
                    <a:cubicBezTo>
                      <a:pt x="1538" y="3084"/>
                      <a:pt x="1528" y="3075"/>
                      <a:pt x="1528" y="3075"/>
                    </a:cubicBezTo>
                    <a:cubicBezTo>
                      <a:pt x="1468" y="2936"/>
                      <a:pt x="1429" y="2995"/>
                      <a:pt x="1409" y="2956"/>
                    </a:cubicBezTo>
                    <a:cubicBezTo>
                      <a:pt x="1383" y="2922"/>
                      <a:pt x="1372" y="2772"/>
                      <a:pt x="1333" y="2772"/>
                    </a:cubicBezTo>
                    <a:cubicBezTo>
                      <a:pt x="1326" y="2772"/>
                      <a:pt x="1318" y="2777"/>
                      <a:pt x="1310" y="2787"/>
                    </a:cubicBezTo>
                    <a:cubicBezTo>
                      <a:pt x="1273" y="2846"/>
                      <a:pt x="1258" y="2915"/>
                      <a:pt x="1232" y="2915"/>
                    </a:cubicBezTo>
                    <a:cubicBezTo>
                      <a:pt x="1224" y="2915"/>
                      <a:pt x="1213" y="2907"/>
                      <a:pt x="1201" y="2886"/>
                    </a:cubicBezTo>
                    <a:cubicBezTo>
                      <a:pt x="1151" y="2807"/>
                      <a:pt x="1171" y="2728"/>
                      <a:pt x="1101" y="2708"/>
                    </a:cubicBezTo>
                    <a:cubicBezTo>
                      <a:pt x="1022" y="2688"/>
                      <a:pt x="1032" y="2648"/>
                      <a:pt x="1032" y="2618"/>
                    </a:cubicBezTo>
                    <a:cubicBezTo>
                      <a:pt x="1032" y="2582"/>
                      <a:pt x="990" y="2446"/>
                      <a:pt x="1037" y="2446"/>
                    </a:cubicBezTo>
                    <a:cubicBezTo>
                      <a:pt x="1041" y="2446"/>
                      <a:pt x="1046" y="2447"/>
                      <a:pt x="1052" y="2450"/>
                    </a:cubicBezTo>
                    <a:cubicBezTo>
                      <a:pt x="1111" y="2490"/>
                      <a:pt x="1091" y="2539"/>
                      <a:pt x="1151" y="2618"/>
                    </a:cubicBezTo>
                    <a:cubicBezTo>
                      <a:pt x="1178" y="2667"/>
                      <a:pt x="1211" y="2692"/>
                      <a:pt x="1232" y="2692"/>
                    </a:cubicBezTo>
                    <a:cubicBezTo>
                      <a:pt x="1250" y="2692"/>
                      <a:pt x="1259" y="2674"/>
                      <a:pt x="1250" y="2638"/>
                    </a:cubicBezTo>
                    <a:cubicBezTo>
                      <a:pt x="1240" y="2605"/>
                      <a:pt x="1240" y="2585"/>
                      <a:pt x="1249" y="2585"/>
                    </a:cubicBezTo>
                    <a:cubicBezTo>
                      <a:pt x="1259" y="2585"/>
                      <a:pt x="1279" y="2607"/>
                      <a:pt x="1310" y="2658"/>
                    </a:cubicBezTo>
                    <a:cubicBezTo>
                      <a:pt x="1339" y="2713"/>
                      <a:pt x="1367" y="2718"/>
                      <a:pt x="1396" y="2718"/>
                    </a:cubicBezTo>
                    <a:cubicBezTo>
                      <a:pt x="1403" y="2718"/>
                      <a:pt x="1410" y="2717"/>
                      <a:pt x="1417" y="2717"/>
                    </a:cubicBezTo>
                    <a:cubicBezTo>
                      <a:pt x="1441" y="2717"/>
                      <a:pt x="1467" y="2720"/>
                      <a:pt x="1498" y="2747"/>
                    </a:cubicBezTo>
                    <a:cubicBezTo>
                      <a:pt x="1522" y="2771"/>
                      <a:pt x="1547" y="2781"/>
                      <a:pt x="1569" y="2781"/>
                    </a:cubicBezTo>
                    <a:cubicBezTo>
                      <a:pt x="1610" y="2781"/>
                      <a:pt x="1633" y="2744"/>
                      <a:pt x="1587" y="2698"/>
                    </a:cubicBezTo>
                    <a:cubicBezTo>
                      <a:pt x="1587" y="2698"/>
                      <a:pt x="1577" y="2688"/>
                      <a:pt x="1567" y="2678"/>
                    </a:cubicBezTo>
                    <a:cubicBezTo>
                      <a:pt x="1508" y="2638"/>
                      <a:pt x="1458" y="2618"/>
                      <a:pt x="1429" y="2609"/>
                    </a:cubicBezTo>
                    <a:cubicBezTo>
                      <a:pt x="1409" y="2599"/>
                      <a:pt x="1389" y="2599"/>
                      <a:pt x="1389" y="2589"/>
                    </a:cubicBezTo>
                    <a:cubicBezTo>
                      <a:pt x="1397" y="2565"/>
                      <a:pt x="1373" y="2508"/>
                      <a:pt x="1410" y="2508"/>
                    </a:cubicBezTo>
                    <a:cubicBezTo>
                      <a:pt x="1419" y="2508"/>
                      <a:pt x="1431" y="2512"/>
                      <a:pt x="1448" y="2519"/>
                    </a:cubicBezTo>
                    <a:cubicBezTo>
                      <a:pt x="1462" y="2525"/>
                      <a:pt x="1475" y="2527"/>
                      <a:pt x="1487" y="2527"/>
                    </a:cubicBezTo>
                    <a:cubicBezTo>
                      <a:pt x="1519" y="2527"/>
                      <a:pt x="1543" y="2511"/>
                      <a:pt x="1557" y="2490"/>
                    </a:cubicBezTo>
                    <a:cubicBezTo>
                      <a:pt x="1567" y="2460"/>
                      <a:pt x="1567" y="2430"/>
                      <a:pt x="1548" y="2400"/>
                    </a:cubicBezTo>
                    <a:cubicBezTo>
                      <a:pt x="1538" y="2380"/>
                      <a:pt x="1528" y="2380"/>
                      <a:pt x="1518" y="2371"/>
                    </a:cubicBezTo>
                    <a:cubicBezTo>
                      <a:pt x="1493" y="2340"/>
                      <a:pt x="1473" y="2328"/>
                      <a:pt x="1447" y="2328"/>
                    </a:cubicBezTo>
                    <a:cubicBezTo>
                      <a:pt x="1431" y="2328"/>
                      <a:pt x="1412" y="2333"/>
                      <a:pt x="1389" y="2341"/>
                    </a:cubicBezTo>
                    <a:cubicBezTo>
                      <a:pt x="1323" y="2349"/>
                      <a:pt x="1263" y="2420"/>
                      <a:pt x="1223" y="2420"/>
                    </a:cubicBezTo>
                    <a:cubicBezTo>
                      <a:pt x="1214" y="2420"/>
                      <a:pt x="1207" y="2417"/>
                      <a:pt x="1201" y="2410"/>
                    </a:cubicBezTo>
                    <a:cubicBezTo>
                      <a:pt x="1161" y="2371"/>
                      <a:pt x="1230" y="2321"/>
                      <a:pt x="1181" y="2311"/>
                    </a:cubicBezTo>
                    <a:cubicBezTo>
                      <a:pt x="1131" y="2301"/>
                      <a:pt x="953" y="2291"/>
                      <a:pt x="1002" y="2242"/>
                    </a:cubicBezTo>
                    <a:cubicBezTo>
                      <a:pt x="1062" y="2192"/>
                      <a:pt x="1091" y="2133"/>
                      <a:pt x="1091" y="2133"/>
                    </a:cubicBezTo>
                    <a:cubicBezTo>
                      <a:pt x="1091" y="2133"/>
                      <a:pt x="1121" y="2019"/>
                      <a:pt x="1162" y="2019"/>
                    </a:cubicBezTo>
                    <a:cubicBezTo>
                      <a:pt x="1174" y="2019"/>
                      <a:pt x="1187" y="2029"/>
                      <a:pt x="1201" y="2053"/>
                    </a:cubicBezTo>
                    <a:cubicBezTo>
                      <a:pt x="1237" y="2120"/>
                      <a:pt x="1262" y="2138"/>
                      <a:pt x="1280" y="2138"/>
                    </a:cubicBezTo>
                    <a:cubicBezTo>
                      <a:pt x="1292" y="2138"/>
                      <a:pt x="1302" y="2130"/>
                      <a:pt x="1310" y="2123"/>
                    </a:cubicBezTo>
                    <a:cubicBezTo>
                      <a:pt x="1324" y="2100"/>
                      <a:pt x="1323" y="2056"/>
                      <a:pt x="1329" y="2056"/>
                    </a:cubicBezTo>
                    <a:cubicBezTo>
                      <a:pt x="1331" y="2056"/>
                      <a:pt x="1334" y="2061"/>
                      <a:pt x="1339" y="2073"/>
                    </a:cubicBezTo>
                    <a:cubicBezTo>
                      <a:pt x="1348" y="2095"/>
                      <a:pt x="1372" y="2109"/>
                      <a:pt x="1390" y="2109"/>
                    </a:cubicBezTo>
                    <a:cubicBezTo>
                      <a:pt x="1414" y="2109"/>
                      <a:pt x="1428" y="2085"/>
                      <a:pt x="1389" y="2024"/>
                    </a:cubicBezTo>
                    <a:cubicBezTo>
                      <a:pt x="1333" y="1944"/>
                      <a:pt x="1290" y="1883"/>
                      <a:pt x="1260" y="1883"/>
                    </a:cubicBezTo>
                    <a:cubicBezTo>
                      <a:pt x="1253" y="1883"/>
                      <a:pt x="1246" y="1887"/>
                      <a:pt x="1240" y="1895"/>
                    </a:cubicBezTo>
                    <a:cubicBezTo>
                      <a:pt x="1235" y="1900"/>
                      <a:pt x="1231" y="1903"/>
                      <a:pt x="1227" y="1903"/>
                    </a:cubicBezTo>
                    <a:cubicBezTo>
                      <a:pt x="1211" y="1903"/>
                      <a:pt x="1208" y="1854"/>
                      <a:pt x="1151" y="1805"/>
                    </a:cubicBezTo>
                    <a:cubicBezTo>
                      <a:pt x="1116" y="1775"/>
                      <a:pt x="1090" y="1769"/>
                      <a:pt x="1070" y="1769"/>
                    </a:cubicBezTo>
                    <a:cubicBezTo>
                      <a:pt x="1058" y="1769"/>
                      <a:pt x="1048" y="1771"/>
                      <a:pt x="1038" y="1771"/>
                    </a:cubicBezTo>
                    <a:cubicBezTo>
                      <a:pt x="1026" y="1771"/>
                      <a:pt x="1015" y="1768"/>
                      <a:pt x="1002" y="1756"/>
                    </a:cubicBezTo>
                    <a:cubicBezTo>
                      <a:pt x="963" y="1716"/>
                      <a:pt x="834" y="1676"/>
                      <a:pt x="923" y="1617"/>
                    </a:cubicBezTo>
                    <a:cubicBezTo>
                      <a:pt x="984" y="1576"/>
                      <a:pt x="1013" y="1554"/>
                      <a:pt x="1038" y="1554"/>
                    </a:cubicBezTo>
                    <a:cubicBezTo>
                      <a:pt x="1049" y="1554"/>
                      <a:pt x="1059" y="1558"/>
                      <a:pt x="1072" y="1567"/>
                    </a:cubicBezTo>
                    <a:cubicBezTo>
                      <a:pt x="1082" y="1581"/>
                      <a:pt x="1099" y="1588"/>
                      <a:pt x="1118" y="1588"/>
                    </a:cubicBezTo>
                    <a:cubicBezTo>
                      <a:pt x="1154" y="1588"/>
                      <a:pt x="1197" y="1563"/>
                      <a:pt x="1210" y="1518"/>
                    </a:cubicBezTo>
                    <a:cubicBezTo>
                      <a:pt x="1215" y="1499"/>
                      <a:pt x="1222" y="1492"/>
                      <a:pt x="1230" y="1492"/>
                    </a:cubicBezTo>
                    <a:cubicBezTo>
                      <a:pt x="1247" y="1492"/>
                      <a:pt x="1266" y="1523"/>
                      <a:pt x="1272" y="1523"/>
                    </a:cubicBezTo>
                    <a:cubicBezTo>
                      <a:pt x="1275" y="1523"/>
                      <a:pt x="1275" y="1517"/>
                      <a:pt x="1270" y="1498"/>
                    </a:cubicBezTo>
                    <a:cubicBezTo>
                      <a:pt x="1257" y="1445"/>
                      <a:pt x="1235" y="1414"/>
                      <a:pt x="1210" y="1414"/>
                    </a:cubicBezTo>
                    <a:cubicBezTo>
                      <a:pt x="1197" y="1414"/>
                      <a:pt x="1184" y="1422"/>
                      <a:pt x="1171" y="1439"/>
                    </a:cubicBezTo>
                    <a:cubicBezTo>
                      <a:pt x="1161" y="1450"/>
                      <a:pt x="1150" y="1455"/>
                      <a:pt x="1139" y="1455"/>
                    </a:cubicBezTo>
                    <a:cubicBezTo>
                      <a:pt x="1103" y="1455"/>
                      <a:pt x="1066" y="1402"/>
                      <a:pt x="1082" y="1349"/>
                    </a:cubicBezTo>
                    <a:cubicBezTo>
                      <a:pt x="1096" y="1299"/>
                      <a:pt x="1156" y="1260"/>
                      <a:pt x="1148" y="1260"/>
                    </a:cubicBezTo>
                    <a:cubicBezTo>
                      <a:pt x="1145" y="1260"/>
                      <a:pt x="1132" y="1266"/>
                      <a:pt x="1101" y="1280"/>
                    </a:cubicBezTo>
                    <a:cubicBezTo>
                      <a:pt x="982" y="1339"/>
                      <a:pt x="1012" y="1320"/>
                      <a:pt x="1032" y="1379"/>
                    </a:cubicBezTo>
                    <a:cubicBezTo>
                      <a:pt x="1038" y="1413"/>
                      <a:pt x="1001" y="1450"/>
                      <a:pt x="971" y="1450"/>
                    </a:cubicBezTo>
                    <a:cubicBezTo>
                      <a:pt x="948" y="1450"/>
                      <a:pt x="929" y="1429"/>
                      <a:pt x="933" y="1369"/>
                    </a:cubicBezTo>
                    <a:cubicBezTo>
                      <a:pt x="953" y="1220"/>
                      <a:pt x="883" y="1121"/>
                      <a:pt x="963" y="1121"/>
                    </a:cubicBezTo>
                    <a:cubicBezTo>
                      <a:pt x="1022" y="1121"/>
                      <a:pt x="1020" y="1148"/>
                      <a:pt x="1026" y="1148"/>
                    </a:cubicBezTo>
                    <a:cubicBezTo>
                      <a:pt x="1030" y="1148"/>
                      <a:pt x="1035" y="1141"/>
                      <a:pt x="1052" y="1121"/>
                    </a:cubicBezTo>
                    <a:cubicBezTo>
                      <a:pt x="1091" y="1062"/>
                      <a:pt x="1240" y="1111"/>
                      <a:pt x="1171" y="1032"/>
                    </a:cubicBezTo>
                    <a:cubicBezTo>
                      <a:pt x="1119" y="973"/>
                      <a:pt x="1095" y="925"/>
                      <a:pt x="1069" y="925"/>
                    </a:cubicBezTo>
                    <a:cubicBezTo>
                      <a:pt x="1061" y="925"/>
                      <a:pt x="1052" y="930"/>
                      <a:pt x="1042" y="943"/>
                    </a:cubicBezTo>
                    <a:cubicBezTo>
                      <a:pt x="1008" y="976"/>
                      <a:pt x="978" y="988"/>
                      <a:pt x="955" y="988"/>
                    </a:cubicBezTo>
                    <a:cubicBezTo>
                      <a:pt x="909" y="988"/>
                      <a:pt x="890" y="943"/>
                      <a:pt x="923" y="923"/>
                    </a:cubicBezTo>
                    <a:cubicBezTo>
                      <a:pt x="971" y="885"/>
                      <a:pt x="1019" y="754"/>
                      <a:pt x="995" y="754"/>
                    </a:cubicBezTo>
                    <a:cubicBezTo>
                      <a:pt x="994" y="754"/>
                      <a:pt x="993" y="754"/>
                      <a:pt x="992" y="754"/>
                    </a:cubicBezTo>
                    <a:cubicBezTo>
                      <a:pt x="984" y="759"/>
                      <a:pt x="974" y="761"/>
                      <a:pt x="962" y="761"/>
                    </a:cubicBezTo>
                    <a:cubicBezTo>
                      <a:pt x="922" y="761"/>
                      <a:pt x="871" y="734"/>
                      <a:pt x="863" y="695"/>
                    </a:cubicBezTo>
                    <a:cubicBezTo>
                      <a:pt x="858" y="670"/>
                      <a:pt x="853" y="665"/>
                      <a:pt x="849" y="665"/>
                    </a:cubicBezTo>
                    <a:cubicBezTo>
                      <a:pt x="845" y="665"/>
                      <a:pt x="842" y="667"/>
                      <a:pt x="839" y="667"/>
                    </a:cubicBezTo>
                    <a:cubicBezTo>
                      <a:pt x="837" y="667"/>
                      <a:pt x="835" y="667"/>
                      <a:pt x="834" y="665"/>
                    </a:cubicBezTo>
                    <a:cubicBezTo>
                      <a:pt x="824" y="645"/>
                      <a:pt x="853" y="526"/>
                      <a:pt x="893" y="477"/>
                    </a:cubicBezTo>
                    <a:cubicBezTo>
                      <a:pt x="916" y="446"/>
                      <a:pt x="956" y="433"/>
                      <a:pt x="943" y="433"/>
                    </a:cubicBezTo>
                    <a:cubicBezTo>
                      <a:pt x="939" y="433"/>
                      <a:pt x="929" y="435"/>
                      <a:pt x="913" y="437"/>
                    </a:cubicBezTo>
                    <a:cubicBezTo>
                      <a:pt x="859" y="445"/>
                      <a:pt x="829" y="518"/>
                      <a:pt x="814" y="518"/>
                    </a:cubicBezTo>
                    <a:cubicBezTo>
                      <a:pt x="809" y="518"/>
                      <a:pt x="806" y="512"/>
                      <a:pt x="804" y="497"/>
                    </a:cubicBezTo>
                    <a:cubicBezTo>
                      <a:pt x="794" y="417"/>
                      <a:pt x="804" y="318"/>
                      <a:pt x="774" y="259"/>
                    </a:cubicBezTo>
                    <a:cubicBezTo>
                      <a:pt x="759" y="220"/>
                      <a:pt x="744" y="0"/>
                      <a:pt x="7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17"/>
              <p:cNvSpPr/>
              <p:nvPr/>
            </p:nvSpPr>
            <p:spPr>
              <a:xfrm>
                <a:off x="11684049" y="-1957611"/>
                <a:ext cx="38484" cy="30916"/>
              </a:xfrm>
              <a:custGeom>
                <a:avLst/>
                <a:gdLst/>
                <a:ahLst/>
                <a:cxnLst/>
                <a:rect l="l" t="t" r="r" b="b"/>
                <a:pathLst>
                  <a:path w="239" h="192" extrusionOk="0">
                    <a:moveTo>
                      <a:pt x="30" y="0"/>
                    </a:moveTo>
                    <a:cubicBezTo>
                      <a:pt x="11" y="10"/>
                      <a:pt x="1" y="20"/>
                      <a:pt x="1" y="40"/>
                    </a:cubicBezTo>
                    <a:cubicBezTo>
                      <a:pt x="11" y="40"/>
                      <a:pt x="21" y="50"/>
                      <a:pt x="30" y="70"/>
                    </a:cubicBezTo>
                    <a:cubicBezTo>
                      <a:pt x="40" y="70"/>
                      <a:pt x="50" y="80"/>
                      <a:pt x="60" y="90"/>
                    </a:cubicBezTo>
                    <a:cubicBezTo>
                      <a:pt x="100" y="119"/>
                      <a:pt x="80" y="129"/>
                      <a:pt x="140" y="179"/>
                    </a:cubicBezTo>
                    <a:cubicBezTo>
                      <a:pt x="154" y="188"/>
                      <a:pt x="166" y="191"/>
                      <a:pt x="176" y="191"/>
                    </a:cubicBezTo>
                    <a:cubicBezTo>
                      <a:pt x="202" y="191"/>
                      <a:pt x="218" y="170"/>
                      <a:pt x="239" y="149"/>
                    </a:cubicBezTo>
                    <a:cubicBezTo>
                      <a:pt x="219" y="139"/>
                      <a:pt x="189" y="129"/>
                      <a:pt x="159" y="109"/>
                    </a:cubicBezTo>
                    <a:cubicBezTo>
                      <a:pt x="149" y="100"/>
                      <a:pt x="120" y="80"/>
                      <a:pt x="90" y="70"/>
                    </a:cubicBezTo>
                    <a:cubicBezTo>
                      <a:pt x="70" y="60"/>
                      <a:pt x="60" y="40"/>
                      <a:pt x="50" y="30"/>
                    </a:cubicBezTo>
                    <a:cubicBezTo>
                      <a:pt x="40" y="20"/>
                      <a:pt x="40" y="1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17"/>
              <p:cNvSpPr/>
              <p:nvPr/>
            </p:nvSpPr>
            <p:spPr>
              <a:xfrm>
                <a:off x="11676159" y="-2142788"/>
                <a:ext cx="16102" cy="26086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62" extrusionOk="0">
                    <a:moveTo>
                      <a:pt x="0" y="0"/>
                    </a:moveTo>
                    <a:cubicBezTo>
                      <a:pt x="10" y="10"/>
                      <a:pt x="10" y="20"/>
                      <a:pt x="20" y="40"/>
                    </a:cubicBezTo>
                    <a:cubicBezTo>
                      <a:pt x="20" y="50"/>
                      <a:pt x="20" y="50"/>
                      <a:pt x="20" y="60"/>
                    </a:cubicBezTo>
                    <a:cubicBezTo>
                      <a:pt x="20" y="80"/>
                      <a:pt x="20" y="99"/>
                      <a:pt x="10" y="119"/>
                    </a:cubicBezTo>
                    <a:cubicBezTo>
                      <a:pt x="10" y="139"/>
                      <a:pt x="10" y="149"/>
                      <a:pt x="10" y="149"/>
                    </a:cubicBezTo>
                    <a:cubicBezTo>
                      <a:pt x="10" y="159"/>
                      <a:pt x="10" y="159"/>
                      <a:pt x="10" y="159"/>
                    </a:cubicBezTo>
                    <a:cubicBezTo>
                      <a:pt x="13" y="161"/>
                      <a:pt x="17" y="161"/>
                      <a:pt x="21" y="161"/>
                    </a:cubicBezTo>
                    <a:cubicBezTo>
                      <a:pt x="40" y="161"/>
                      <a:pt x="66" y="142"/>
                      <a:pt x="99" y="109"/>
                    </a:cubicBezTo>
                    <a:cubicBezTo>
                      <a:pt x="79" y="89"/>
                      <a:pt x="50" y="60"/>
                      <a:pt x="30" y="20"/>
                    </a:cubicBezTo>
                    <a:cubicBezTo>
                      <a:pt x="20" y="10"/>
                      <a:pt x="10" y="1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17"/>
              <p:cNvSpPr/>
              <p:nvPr/>
            </p:nvSpPr>
            <p:spPr>
              <a:xfrm>
                <a:off x="11711262" y="-1710441"/>
                <a:ext cx="23992" cy="19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22" extrusionOk="0">
                    <a:moveTo>
                      <a:pt x="54" y="1"/>
                    </a:moveTo>
                    <a:cubicBezTo>
                      <a:pt x="50" y="1"/>
                      <a:pt x="45" y="1"/>
                      <a:pt x="40" y="2"/>
                    </a:cubicBezTo>
                    <a:cubicBezTo>
                      <a:pt x="0" y="12"/>
                      <a:pt x="30" y="32"/>
                      <a:pt x="70" y="121"/>
                    </a:cubicBezTo>
                    <a:cubicBezTo>
                      <a:pt x="80" y="121"/>
                      <a:pt x="90" y="111"/>
                      <a:pt x="109" y="111"/>
                    </a:cubicBezTo>
                    <a:cubicBezTo>
                      <a:pt x="119" y="101"/>
                      <a:pt x="129" y="101"/>
                      <a:pt x="149" y="101"/>
                    </a:cubicBezTo>
                    <a:cubicBezTo>
                      <a:pt x="139" y="91"/>
                      <a:pt x="139" y="91"/>
                      <a:pt x="139" y="91"/>
                    </a:cubicBezTo>
                    <a:cubicBezTo>
                      <a:pt x="112" y="38"/>
                      <a:pt x="94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17"/>
              <p:cNvSpPr/>
              <p:nvPr/>
            </p:nvSpPr>
            <p:spPr>
              <a:xfrm>
                <a:off x="11347188" y="-2253411"/>
                <a:ext cx="3381" cy="5314"/>
              </a:xfrm>
              <a:custGeom>
                <a:avLst/>
                <a:gdLst/>
                <a:ahLst/>
                <a:cxnLst/>
                <a:rect l="l" t="t" r="r" b="b"/>
                <a:pathLst>
                  <a:path w="21" h="33" extrusionOk="0">
                    <a:moveTo>
                      <a:pt x="11" y="0"/>
                    </a:moveTo>
                    <a:cubicBezTo>
                      <a:pt x="1" y="0"/>
                      <a:pt x="1" y="17"/>
                      <a:pt x="1" y="33"/>
                    </a:cubicBezTo>
                    <a:cubicBezTo>
                      <a:pt x="10" y="23"/>
                      <a:pt x="20" y="13"/>
                      <a:pt x="20" y="3"/>
                    </a:cubicBezTo>
                    <a:cubicBezTo>
                      <a:pt x="17" y="1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17"/>
              <p:cNvSpPr/>
              <p:nvPr/>
            </p:nvSpPr>
            <p:spPr>
              <a:xfrm>
                <a:off x="11327544" y="-2135542"/>
                <a:ext cx="7085" cy="2415"/>
              </a:xfrm>
              <a:custGeom>
                <a:avLst/>
                <a:gdLst/>
                <a:ahLst/>
                <a:cxnLst/>
                <a:rect l="l" t="t" r="r" b="b"/>
                <a:pathLst>
                  <a:path w="44" h="15" extrusionOk="0">
                    <a:moveTo>
                      <a:pt x="14" y="1"/>
                    </a:moveTo>
                    <a:cubicBezTo>
                      <a:pt x="0" y="1"/>
                      <a:pt x="9" y="8"/>
                      <a:pt x="23" y="15"/>
                    </a:cubicBezTo>
                    <a:cubicBezTo>
                      <a:pt x="33" y="15"/>
                      <a:pt x="33" y="5"/>
                      <a:pt x="43" y="5"/>
                    </a:cubicBezTo>
                    <a:cubicBezTo>
                      <a:pt x="29" y="2"/>
                      <a:pt x="19" y="1"/>
                      <a:pt x="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17"/>
              <p:cNvSpPr/>
              <p:nvPr/>
            </p:nvSpPr>
            <p:spPr>
              <a:xfrm>
                <a:off x="11316916" y="-2125720"/>
                <a:ext cx="6441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40" h="34" extrusionOk="0">
                    <a:moveTo>
                      <a:pt x="17" y="1"/>
                    </a:moveTo>
                    <a:cubicBezTo>
                      <a:pt x="1" y="1"/>
                      <a:pt x="4" y="17"/>
                      <a:pt x="20" y="33"/>
                    </a:cubicBezTo>
                    <a:cubicBezTo>
                      <a:pt x="20" y="33"/>
                      <a:pt x="30" y="23"/>
                      <a:pt x="40" y="3"/>
                    </a:cubicBezTo>
                    <a:lnTo>
                      <a:pt x="30" y="3"/>
                    </a:lnTo>
                    <a:cubicBezTo>
                      <a:pt x="24" y="1"/>
                      <a:pt x="20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17"/>
              <p:cNvSpPr/>
              <p:nvPr/>
            </p:nvSpPr>
            <p:spPr>
              <a:xfrm>
                <a:off x="11442997" y="-2333440"/>
                <a:ext cx="3059" cy="2415"/>
              </a:xfrm>
              <a:custGeom>
                <a:avLst/>
                <a:gdLst/>
                <a:ahLst/>
                <a:cxnLst/>
                <a:rect l="l" t="t" r="r" b="b"/>
                <a:pathLst>
                  <a:path w="19" h="15" extrusionOk="0">
                    <a:moveTo>
                      <a:pt x="13" y="0"/>
                    </a:moveTo>
                    <a:cubicBezTo>
                      <a:pt x="10" y="0"/>
                      <a:pt x="6" y="1"/>
                      <a:pt x="1" y="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5" y="7"/>
                      <a:pt x="19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17"/>
              <p:cNvSpPr/>
              <p:nvPr/>
            </p:nvSpPr>
            <p:spPr>
              <a:xfrm>
                <a:off x="11388732" y="-2152611"/>
                <a:ext cx="6602" cy="2737"/>
              </a:xfrm>
              <a:custGeom>
                <a:avLst/>
                <a:gdLst/>
                <a:ahLst/>
                <a:cxnLst/>
                <a:rect l="l" t="t" r="r" b="b"/>
                <a:pathLst>
                  <a:path w="41" h="17" extrusionOk="0">
                    <a:moveTo>
                      <a:pt x="16" y="0"/>
                    </a:moveTo>
                    <a:cubicBezTo>
                      <a:pt x="7" y="0"/>
                      <a:pt x="0" y="6"/>
                      <a:pt x="0" y="12"/>
                    </a:cubicBezTo>
                    <a:cubicBezTo>
                      <a:pt x="4" y="15"/>
                      <a:pt x="7" y="16"/>
                      <a:pt x="11" y="16"/>
                    </a:cubicBezTo>
                    <a:cubicBezTo>
                      <a:pt x="18" y="16"/>
                      <a:pt x="27" y="12"/>
                      <a:pt x="40" y="12"/>
                    </a:cubicBezTo>
                    <a:cubicBezTo>
                      <a:pt x="32" y="3"/>
                      <a:pt x="23" y="0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17"/>
              <p:cNvSpPr/>
              <p:nvPr/>
            </p:nvSpPr>
            <p:spPr>
              <a:xfrm>
                <a:off x="11383902" y="-2076930"/>
                <a:ext cx="16102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27" extrusionOk="0">
                    <a:moveTo>
                      <a:pt x="33" y="0"/>
                    </a:moveTo>
                    <a:cubicBezTo>
                      <a:pt x="23" y="0"/>
                      <a:pt x="16" y="8"/>
                      <a:pt x="11" y="18"/>
                    </a:cubicBezTo>
                    <a:cubicBezTo>
                      <a:pt x="1" y="27"/>
                      <a:pt x="30" y="57"/>
                      <a:pt x="40" y="77"/>
                    </a:cubicBezTo>
                    <a:cubicBezTo>
                      <a:pt x="50" y="77"/>
                      <a:pt x="50" y="107"/>
                      <a:pt x="60" y="127"/>
                    </a:cubicBezTo>
                    <a:cubicBezTo>
                      <a:pt x="70" y="107"/>
                      <a:pt x="80" y="87"/>
                      <a:pt x="100" y="67"/>
                    </a:cubicBezTo>
                    <a:cubicBezTo>
                      <a:pt x="90" y="57"/>
                      <a:pt x="80" y="47"/>
                      <a:pt x="70" y="27"/>
                    </a:cubicBezTo>
                    <a:cubicBezTo>
                      <a:pt x="55" y="8"/>
                      <a:pt x="43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17"/>
              <p:cNvSpPr/>
              <p:nvPr/>
            </p:nvSpPr>
            <p:spPr>
              <a:xfrm>
                <a:off x="11359909" y="-2077413"/>
                <a:ext cx="27374" cy="26247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6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30"/>
                      <a:pt x="31" y="70"/>
                      <a:pt x="60" y="110"/>
                    </a:cubicBezTo>
                    <a:cubicBezTo>
                      <a:pt x="99" y="148"/>
                      <a:pt x="125" y="163"/>
                      <a:pt x="149" y="163"/>
                    </a:cubicBezTo>
                    <a:cubicBezTo>
                      <a:pt x="156" y="163"/>
                      <a:pt x="163" y="162"/>
                      <a:pt x="169" y="159"/>
                    </a:cubicBezTo>
                    <a:cubicBezTo>
                      <a:pt x="169" y="149"/>
                      <a:pt x="169" y="140"/>
                      <a:pt x="169" y="130"/>
                    </a:cubicBezTo>
                    <a:cubicBezTo>
                      <a:pt x="169" y="113"/>
                      <a:pt x="142" y="63"/>
                      <a:pt x="122" y="63"/>
                    </a:cubicBezTo>
                    <a:cubicBezTo>
                      <a:pt x="117" y="63"/>
                      <a:pt x="113" y="65"/>
                      <a:pt x="110" y="70"/>
                    </a:cubicBezTo>
                    <a:cubicBezTo>
                      <a:pt x="107" y="73"/>
                      <a:pt x="103" y="74"/>
                      <a:pt x="99" y="74"/>
                    </a:cubicBezTo>
                    <a:cubicBezTo>
                      <a:pt x="72" y="74"/>
                      <a:pt x="19" y="28"/>
                      <a:pt x="11" y="11"/>
                    </a:cubicBezTo>
                    <a:cubicBezTo>
                      <a:pt x="1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17"/>
              <p:cNvSpPr/>
              <p:nvPr/>
            </p:nvSpPr>
            <p:spPr>
              <a:xfrm>
                <a:off x="11364740" y="-2219435"/>
                <a:ext cx="11433" cy="16102"/>
              </a:xfrm>
              <a:custGeom>
                <a:avLst/>
                <a:gdLst/>
                <a:ahLst/>
                <a:cxnLst/>
                <a:rect l="l" t="t" r="r" b="b"/>
                <a:pathLst>
                  <a:path w="71" h="100" extrusionOk="0">
                    <a:moveTo>
                      <a:pt x="1" y="0"/>
                    </a:moveTo>
                    <a:cubicBezTo>
                      <a:pt x="1" y="30"/>
                      <a:pt x="1" y="60"/>
                      <a:pt x="30" y="80"/>
                    </a:cubicBezTo>
                    <a:cubicBezTo>
                      <a:pt x="40" y="90"/>
                      <a:pt x="60" y="90"/>
                      <a:pt x="70" y="99"/>
                    </a:cubicBezTo>
                    <a:cubicBezTo>
                      <a:pt x="60" y="80"/>
                      <a:pt x="50" y="60"/>
                      <a:pt x="40" y="50"/>
                    </a:cubicBezTo>
                    <a:cubicBezTo>
                      <a:pt x="20" y="20"/>
                      <a:pt x="20" y="1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17"/>
              <p:cNvSpPr/>
              <p:nvPr/>
            </p:nvSpPr>
            <p:spPr>
              <a:xfrm>
                <a:off x="11367477" y="-2470793"/>
                <a:ext cx="88401" cy="125437"/>
              </a:xfrm>
              <a:custGeom>
                <a:avLst/>
                <a:gdLst/>
                <a:ahLst/>
                <a:cxnLst/>
                <a:rect l="l" t="t" r="r" b="b"/>
                <a:pathLst>
                  <a:path w="549" h="779" extrusionOk="0">
                    <a:moveTo>
                      <a:pt x="212" y="0"/>
                    </a:moveTo>
                    <a:cubicBezTo>
                      <a:pt x="212" y="0"/>
                      <a:pt x="212" y="13"/>
                      <a:pt x="212" y="44"/>
                    </a:cubicBezTo>
                    <a:lnTo>
                      <a:pt x="212" y="133"/>
                    </a:lnTo>
                    <a:cubicBezTo>
                      <a:pt x="212" y="107"/>
                      <a:pt x="209" y="97"/>
                      <a:pt x="205" y="97"/>
                    </a:cubicBezTo>
                    <a:cubicBezTo>
                      <a:pt x="198" y="97"/>
                      <a:pt x="188" y="126"/>
                      <a:pt x="182" y="163"/>
                    </a:cubicBezTo>
                    <a:cubicBezTo>
                      <a:pt x="182" y="203"/>
                      <a:pt x="172" y="243"/>
                      <a:pt x="162" y="252"/>
                    </a:cubicBezTo>
                    <a:cubicBezTo>
                      <a:pt x="152" y="282"/>
                      <a:pt x="162" y="282"/>
                      <a:pt x="152" y="332"/>
                    </a:cubicBezTo>
                    <a:cubicBezTo>
                      <a:pt x="152" y="357"/>
                      <a:pt x="150" y="365"/>
                      <a:pt x="144" y="365"/>
                    </a:cubicBezTo>
                    <a:cubicBezTo>
                      <a:pt x="136" y="365"/>
                      <a:pt x="121" y="352"/>
                      <a:pt x="93" y="352"/>
                    </a:cubicBezTo>
                    <a:cubicBezTo>
                      <a:pt x="88" y="350"/>
                      <a:pt x="85" y="350"/>
                      <a:pt x="82" y="350"/>
                    </a:cubicBezTo>
                    <a:cubicBezTo>
                      <a:pt x="61" y="350"/>
                      <a:pt x="72" y="373"/>
                      <a:pt x="93" y="373"/>
                    </a:cubicBezTo>
                    <a:cubicBezTo>
                      <a:pt x="96" y="373"/>
                      <a:pt x="99" y="373"/>
                      <a:pt x="103" y="371"/>
                    </a:cubicBezTo>
                    <a:cubicBezTo>
                      <a:pt x="122" y="371"/>
                      <a:pt x="152" y="411"/>
                      <a:pt x="142" y="421"/>
                    </a:cubicBezTo>
                    <a:cubicBezTo>
                      <a:pt x="142" y="431"/>
                      <a:pt x="83" y="451"/>
                      <a:pt x="103" y="500"/>
                    </a:cubicBezTo>
                    <a:cubicBezTo>
                      <a:pt x="118" y="531"/>
                      <a:pt x="92" y="544"/>
                      <a:pt x="66" y="544"/>
                    </a:cubicBezTo>
                    <a:cubicBezTo>
                      <a:pt x="58" y="544"/>
                      <a:pt x="50" y="542"/>
                      <a:pt x="43" y="540"/>
                    </a:cubicBezTo>
                    <a:cubicBezTo>
                      <a:pt x="40" y="538"/>
                      <a:pt x="36" y="537"/>
                      <a:pt x="32" y="537"/>
                    </a:cubicBezTo>
                    <a:cubicBezTo>
                      <a:pt x="15" y="537"/>
                      <a:pt x="1" y="554"/>
                      <a:pt x="33" y="570"/>
                    </a:cubicBezTo>
                    <a:cubicBezTo>
                      <a:pt x="43" y="580"/>
                      <a:pt x="53" y="609"/>
                      <a:pt x="43" y="629"/>
                    </a:cubicBezTo>
                    <a:cubicBezTo>
                      <a:pt x="61" y="653"/>
                      <a:pt x="76" y="666"/>
                      <a:pt x="93" y="666"/>
                    </a:cubicBezTo>
                    <a:cubicBezTo>
                      <a:pt x="104" y="666"/>
                      <a:pt x="117" y="661"/>
                      <a:pt x="132" y="649"/>
                    </a:cubicBezTo>
                    <a:cubicBezTo>
                      <a:pt x="147" y="637"/>
                      <a:pt x="162" y="631"/>
                      <a:pt x="179" y="631"/>
                    </a:cubicBezTo>
                    <a:cubicBezTo>
                      <a:pt x="229" y="631"/>
                      <a:pt x="288" y="683"/>
                      <a:pt x="370" y="758"/>
                    </a:cubicBezTo>
                    <a:cubicBezTo>
                      <a:pt x="395" y="764"/>
                      <a:pt x="397" y="778"/>
                      <a:pt x="402" y="778"/>
                    </a:cubicBezTo>
                    <a:cubicBezTo>
                      <a:pt x="405" y="778"/>
                      <a:pt x="409" y="773"/>
                      <a:pt x="420" y="758"/>
                    </a:cubicBezTo>
                    <a:cubicBezTo>
                      <a:pt x="450" y="718"/>
                      <a:pt x="549" y="748"/>
                      <a:pt x="499" y="699"/>
                    </a:cubicBezTo>
                    <a:cubicBezTo>
                      <a:pt x="463" y="655"/>
                      <a:pt x="448" y="627"/>
                      <a:pt x="431" y="627"/>
                    </a:cubicBezTo>
                    <a:cubicBezTo>
                      <a:pt x="425" y="627"/>
                      <a:pt x="418" y="631"/>
                      <a:pt x="410" y="639"/>
                    </a:cubicBezTo>
                    <a:cubicBezTo>
                      <a:pt x="389" y="663"/>
                      <a:pt x="370" y="672"/>
                      <a:pt x="354" y="672"/>
                    </a:cubicBezTo>
                    <a:cubicBezTo>
                      <a:pt x="326" y="672"/>
                      <a:pt x="311" y="642"/>
                      <a:pt x="331" y="629"/>
                    </a:cubicBezTo>
                    <a:cubicBezTo>
                      <a:pt x="368" y="601"/>
                      <a:pt x="397" y="510"/>
                      <a:pt x="383" y="510"/>
                    </a:cubicBezTo>
                    <a:cubicBezTo>
                      <a:pt x="382" y="510"/>
                      <a:pt x="381" y="510"/>
                      <a:pt x="380" y="510"/>
                    </a:cubicBezTo>
                    <a:cubicBezTo>
                      <a:pt x="377" y="512"/>
                      <a:pt x="372" y="513"/>
                      <a:pt x="366" y="513"/>
                    </a:cubicBezTo>
                    <a:cubicBezTo>
                      <a:pt x="341" y="513"/>
                      <a:pt x="299" y="495"/>
                      <a:pt x="291" y="471"/>
                    </a:cubicBezTo>
                    <a:cubicBezTo>
                      <a:pt x="291" y="456"/>
                      <a:pt x="289" y="453"/>
                      <a:pt x="285" y="453"/>
                    </a:cubicBezTo>
                    <a:cubicBezTo>
                      <a:pt x="283" y="453"/>
                      <a:pt x="281" y="454"/>
                      <a:pt x="278" y="454"/>
                    </a:cubicBezTo>
                    <a:cubicBezTo>
                      <a:pt x="276" y="454"/>
                      <a:pt x="274" y="453"/>
                      <a:pt x="271" y="451"/>
                    </a:cubicBezTo>
                    <a:cubicBezTo>
                      <a:pt x="271" y="441"/>
                      <a:pt x="291" y="362"/>
                      <a:pt x="311" y="322"/>
                    </a:cubicBezTo>
                    <a:cubicBezTo>
                      <a:pt x="331" y="292"/>
                      <a:pt x="370" y="292"/>
                      <a:pt x="331" y="292"/>
                    </a:cubicBezTo>
                    <a:cubicBezTo>
                      <a:pt x="293" y="300"/>
                      <a:pt x="272" y="348"/>
                      <a:pt x="260" y="348"/>
                    </a:cubicBezTo>
                    <a:cubicBezTo>
                      <a:pt x="257" y="348"/>
                      <a:pt x="254" y="343"/>
                      <a:pt x="251" y="332"/>
                    </a:cubicBezTo>
                    <a:cubicBezTo>
                      <a:pt x="251" y="282"/>
                      <a:pt x="251" y="213"/>
                      <a:pt x="232" y="183"/>
                    </a:cubicBezTo>
                    <a:cubicBezTo>
                      <a:pt x="232" y="173"/>
                      <a:pt x="232" y="143"/>
                      <a:pt x="222" y="114"/>
                    </a:cubicBezTo>
                    <a:cubicBezTo>
                      <a:pt x="215" y="59"/>
                      <a:pt x="213" y="0"/>
                      <a:pt x="2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17"/>
              <p:cNvSpPr/>
              <p:nvPr/>
            </p:nvSpPr>
            <p:spPr>
              <a:xfrm>
                <a:off x="11479710" y="-2173222"/>
                <a:ext cx="16102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4" extrusionOk="0">
                    <a:moveTo>
                      <a:pt x="1" y="1"/>
                    </a:moveTo>
                    <a:cubicBezTo>
                      <a:pt x="9" y="3"/>
                      <a:pt x="17" y="5"/>
                      <a:pt x="24" y="6"/>
                    </a:cubicBezTo>
                    <a:lnTo>
                      <a:pt x="24" y="6"/>
                    </a:lnTo>
                    <a:cubicBezTo>
                      <a:pt x="16" y="1"/>
                      <a:pt x="8" y="1"/>
                      <a:pt x="1" y="1"/>
                    </a:cubicBezTo>
                    <a:close/>
                    <a:moveTo>
                      <a:pt x="24" y="6"/>
                    </a:moveTo>
                    <a:lnTo>
                      <a:pt x="24" y="6"/>
                    </a:lnTo>
                    <a:cubicBezTo>
                      <a:pt x="26" y="7"/>
                      <a:pt x="28" y="9"/>
                      <a:pt x="30" y="11"/>
                    </a:cubicBezTo>
                    <a:cubicBezTo>
                      <a:pt x="45" y="26"/>
                      <a:pt x="63" y="33"/>
                      <a:pt x="76" y="33"/>
                    </a:cubicBezTo>
                    <a:cubicBezTo>
                      <a:pt x="90" y="33"/>
                      <a:pt x="100" y="26"/>
                      <a:pt x="100" y="11"/>
                    </a:cubicBezTo>
                    <a:cubicBezTo>
                      <a:pt x="76" y="11"/>
                      <a:pt x="53" y="11"/>
                      <a:pt x="24" y="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17"/>
              <p:cNvSpPr/>
              <p:nvPr/>
            </p:nvSpPr>
            <p:spPr>
              <a:xfrm>
                <a:off x="11451048" y="-2168552"/>
                <a:ext cx="25603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61" extrusionOk="0">
                    <a:moveTo>
                      <a:pt x="96" y="0"/>
                    </a:moveTo>
                    <a:cubicBezTo>
                      <a:pt x="91" y="0"/>
                      <a:pt x="86" y="4"/>
                      <a:pt x="79" y="11"/>
                    </a:cubicBezTo>
                    <a:cubicBezTo>
                      <a:pt x="49" y="50"/>
                      <a:pt x="42" y="94"/>
                      <a:pt x="27" y="94"/>
                    </a:cubicBezTo>
                    <a:cubicBezTo>
                      <a:pt x="22" y="94"/>
                      <a:pt x="17" y="90"/>
                      <a:pt x="10" y="81"/>
                    </a:cubicBezTo>
                    <a:cubicBezTo>
                      <a:pt x="10" y="91"/>
                      <a:pt x="10" y="91"/>
                      <a:pt x="10" y="101"/>
                    </a:cubicBezTo>
                    <a:cubicBezTo>
                      <a:pt x="0" y="130"/>
                      <a:pt x="60" y="140"/>
                      <a:pt x="149" y="160"/>
                    </a:cubicBezTo>
                    <a:cubicBezTo>
                      <a:pt x="149" y="150"/>
                      <a:pt x="159" y="140"/>
                      <a:pt x="159" y="140"/>
                    </a:cubicBezTo>
                    <a:cubicBezTo>
                      <a:pt x="159" y="140"/>
                      <a:pt x="149" y="130"/>
                      <a:pt x="139" y="121"/>
                    </a:cubicBezTo>
                    <a:cubicBezTo>
                      <a:pt x="131" y="96"/>
                      <a:pt x="122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17"/>
              <p:cNvSpPr/>
              <p:nvPr/>
            </p:nvSpPr>
            <p:spPr>
              <a:xfrm>
                <a:off x="11323196" y="-2141178"/>
                <a:ext cx="171006" cy="86308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536" extrusionOk="0">
                    <a:moveTo>
                      <a:pt x="526" y="0"/>
                    </a:moveTo>
                    <a:cubicBezTo>
                      <a:pt x="523" y="6"/>
                      <a:pt x="518" y="8"/>
                      <a:pt x="511" y="8"/>
                    </a:cubicBezTo>
                    <a:cubicBezTo>
                      <a:pt x="503" y="8"/>
                      <a:pt x="494" y="6"/>
                      <a:pt x="484" y="6"/>
                    </a:cubicBezTo>
                    <a:cubicBezTo>
                      <a:pt x="472" y="6"/>
                      <a:pt x="459" y="8"/>
                      <a:pt x="447" y="20"/>
                    </a:cubicBezTo>
                    <a:cubicBezTo>
                      <a:pt x="407" y="40"/>
                      <a:pt x="477" y="50"/>
                      <a:pt x="477" y="109"/>
                    </a:cubicBezTo>
                    <a:cubicBezTo>
                      <a:pt x="477" y="130"/>
                      <a:pt x="473" y="137"/>
                      <a:pt x="468" y="137"/>
                    </a:cubicBezTo>
                    <a:cubicBezTo>
                      <a:pt x="458" y="137"/>
                      <a:pt x="440" y="109"/>
                      <a:pt x="427" y="89"/>
                    </a:cubicBezTo>
                    <a:cubicBezTo>
                      <a:pt x="427" y="120"/>
                      <a:pt x="408" y="136"/>
                      <a:pt x="376" y="136"/>
                    </a:cubicBezTo>
                    <a:cubicBezTo>
                      <a:pt x="357" y="136"/>
                      <a:pt x="334" y="130"/>
                      <a:pt x="308" y="119"/>
                    </a:cubicBezTo>
                    <a:lnTo>
                      <a:pt x="298" y="119"/>
                    </a:lnTo>
                    <a:cubicBezTo>
                      <a:pt x="269" y="99"/>
                      <a:pt x="219" y="70"/>
                      <a:pt x="179" y="20"/>
                    </a:cubicBezTo>
                    <a:cubicBezTo>
                      <a:pt x="179" y="30"/>
                      <a:pt x="179" y="40"/>
                      <a:pt x="179" y="40"/>
                    </a:cubicBezTo>
                    <a:cubicBezTo>
                      <a:pt x="179" y="79"/>
                      <a:pt x="189" y="60"/>
                      <a:pt x="199" y="119"/>
                    </a:cubicBezTo>
                    <a:cubicBezTo>
                      <a:pt x="202" y="137"/>
                      <a:pt x="202" y="144"/>
                      <a:pt x="199" y="144"/>
                    </a:cubicBezTo>
                    <a:cubicBezTo>
                      <a:pt x="192" y="144"/>
                      <a:pt x="171" y="102"/>
                      <a:pt x="150" y="60"/>
                    </a:cubicBezTo>
                    <a:cubicBezTo>
                      <a:pt x="133" y="32"/>
                      <a:pt x="129" y="26"/>
                      <a:pt x="121" y="26"/>
                    </a:cubicBezTo>
                    <a:cubicBezTo>
                      <a:pt x="116" y="26"/>
                      <a:pt x="108" y="30"/>
                      <a:pt x="90" y="30"/>
                    </a:cubicBezTo>
                    <a:cubicBezTo>
                      <a:pt x="90" y="40"/>
                      <a:pt x="80" y="50"/>
                      <a:pt x="70" y="70"/>
                    </a:cubicBezTo>
                    <a:cubicBezTo>
                      <a:pt x="80" y="79"/>
                      <a:pt x="90" y="89"/>
                      <a:pt x="100" y="99"/>
                    </a:cubicBezTo>
                    <a:cubicBezTo>
                      <a:pt x="128" y="135"/>
                      <a:pt x="126" y="140"/>
                      <a:pt x="108" y="140"/>
                    </a:cubicBezTo>
                    <a:cubicBezTo>
                      <a:pt x="101" y="140"/>
                      <a:pt x="92" y="139"/>
                      <a:pt x="80" y="139"/>
                    </a:cubicBezTo>
                    <a:cubicBezTo>
                      <a:pt x="50" y="129"/>
                      <a:pt x="50" y="129"/>
                      <a:pt x="31" y="109"/>
                    </a:cubicBezTo>
                    <a:cubicBezTo>
                      <a:pt x="31" y="119"/>
                      <a:pt x="31" y="119"/>
                      <a:pt x="31" y="119"/>
                    </a:cubicBezTo>
                    <a:cubicBezTo>
                      <a:pt x="1" y="149"/>
                      <a:pt x="1" y="159"/>
                      <a:pt x="1" y="159"/>
                    </a:cubicBezTo>
                    <a:cubicBezTo>
                      <a:pt x="11" y="159"/>
                      <a:pt x="11" y="169"/>
                      <a:pt x="21" y="169"/>
                    </a:cubicBezTo>
                    <a:cubicBezTo>
                      <a:pt x="31" y="159"/>
                      <a:pt x="50" y="159"/>
                      <a:pt x="60" y="159"/>
                    </a:cubicBezTo>
                    <a:cubicBezTo>
                      <a:pt x="64" y="157"/>
                      <a:pt x="67" y="156"/>
                      <a:pt x="70" y="156"/>
                    </a:cubicBezTo>
                    <a:cubicBezTo>
                      <a:pt x="80" y="156"/>
                      <a:pt x="78" y="171"/>
                      <a:pt x="70" y="179"/>
                    </a:cubicBezTo>
                    <a:cubicBezTo>
                      <a:pt x="80" y="189"/>
                      <a:pt x="90" y="189"/>
                      <a:pt x="90" y="189"/>
                    </a:cubicBezTo>
                    <a:lnTo>
                      <a:pt x="100" y="189"/>
                    </a:lnTo>
                    <a:cubicBezTo>
                      <a:pt x="123" y="183"/>
                      <a:pt x="136" y="177"/>
                      <a:pt x="150" y="177"/>
                    </a:cubicBezTo>
                    <a:cubicBezTo>
                      <a:pt x="161" y="177"/>
                      <a:pt x="172" y="180"/>
                      <a:pt x="189" y="189"/>
                    </a:cubicBezTo>
                    <a:cubicBezTo>
                      <a:pt x="239" y="208"/>
                      <a:pt x="169" y="228"/>
                      <a:pt x="179" y="248"/>
                    </a:cubicBezTo>
                    <a:cubicBezTo>
                      <a:pt x="189" y="258"/>
                      <a:pt x="199" y="248"/>
                      <a:pt x="229" y="278"/>
                    </a:cubicBezTo>
                    <a:cubicBezTo>
                      <a:pt x="240" y="293"/>
                      <a:pt x="249" y="299"/>
                      <a:pt x="256" y="299"/>
                    </a:cubicBezTo>
                    <a:cubicBezTo>
                      <a:pt x="268" y="299"/>
                      <a:pt x="276" y="282"/>
                      <a:pt x="288" y="258"/>
                    </a:cubicBezTo>
                    <a:cubicBezTo>
                      <a:pt x="292" y="243"/>
                      <a:pt x="297" y="238"/>
                      <a:pt x="304" y="238"/>
                    </a:cubicBezTo>
                    <a:cubicBezTo>
                      <a:pt x="315" y="238"/>
                      <a:pt x="329" y="252"/>
                      <a:pt x="348" y="258"/>
                    </a:cubicBezTo>
                    <a:cubicBezTo>
                      <a:pt x="378" y="278"/>
                      <a:pt x="338" y="307"/>
                      <a:pt x="348" y="327"/>
                    </a:cubicBezTo>
                    <a:cubicBezTo>
                      <a:pt x="352" y="336"/>
                      <a:pt x="356" y="339"/>
                      <a:pt x="363" y="339"/>
                    </a:cubicBezTo>
                    <a:cubicBezTo>
                      <a:pt x="371" y="339"/>
                      <a:pt x="384" y="333"/>
                      <a:pt x="407" y="327"/>
                    </a:cubicBezTo>
                    <a:cubicBezTo>
                      <a:pt x="413" y="325"/>
                      <a:pt x="418" y="325"/>
                      <a:pt x="423" y="325"/>
                    </a:cubicBezTo>
                    <a:cubicBezTo>
                      <a:pt x="444" y="325"/>
                      <a:pt x="459" y="339"/>
                      <a:pt x="467" y="347"/>
                    </a:cubicBezTo>
                    <a:cubicBezTo>
                      <a:pt x="467" y="367"/>
                      <a:pt x="487" y="387"/>
                      <a:pt x="507" y="417"/>
                    </a:cubicBezTo>
                    <a:cubicBezTo>
                      <a:pt x="536" y="387"/>
                      <a:pt x="556" y="357"/>
                      <a:pt x="586" y="327"/>
                    </a:cubicBezTo>
                    <a:cubicBezTo>
                      <a:pt x="611" y="304"/>
                      <a:pt x="633" y="295"/>
                      <a:pt x="652" y="295"/>
                    </a:cubicBezTo>
                    <a:cubicBezTo>
                      <a:pt x="725" y="295"/>
                      <a:pt x="763" y="434"/>
                      <a:pt x="794" y="536"/>
                    </a:cubicBezTo>
                    <a:cubicBezTo>
                      <a:pt x="804" y="536"/>
                      <a:pt x="804" y="526"/>
                      <a:pt x="814" y="526"/>
                    </a:cubicBezTo>
                    <a:cubicBezTo>
                      <a:pt x="804" y="516"/>
                      <a:pt x="804" y="516"/>
                      <a:pt x="804" y="516"/>
                    </a:cubicBezTo>
                    <a:cubicBezTo>
                      <a:pt x="795" y="507"/>
                      <a:pt x="811" y="465"/>
                      <a:pt x="828" y="465"/>
                    </a:cubicBezTo>
                    <a:cubicBezTo>
                      <a:pt x="830" y="465"/>
                      <a:pt x="832" y="465"/>
                      <a:pt x="834" y="466"/>
                    </a:cubicBezTo>
                    <a:cubicBezTo>
                      <a:pt x="834" y="476"/>
                      <a:pt x="834" y="476"/>
                      <a:pt x="844" y="486"/>
                    </a:cubicBezTo>
                    <a:cubicBezTo>
                      <a:pt x="844" y="476"/>
                      <a:pt x="854" y="466"/>
                      <a:pt x="863" y="466"/>
                    </a:cubicBezTo>
                    <a:cubicBezTo>
                      <a:pt x="854" y="456"/>
                      <a:pt x="854" y="456"/>
                      <a:pt x="854" y="436"/>
                    </a:cubicBezTo>
                    <a:cubicBezTo>
                      <a:pt x="861" y="401"/>
                      <a:pt x="882" y="366"/>
                      <a:pt x="902" y="366"/>
                    </a:cubicBezTo>
                    <a:cubicBezTo>
                      <a:pt x="910" y="366"/>
                      <a:pt x="917" y="372"/>
                      <a:pt x="923" y="387"/>
                    </a:cubicBezTo>
                    <a:cubicBezTo>
                      <a:pt x="923" y="397"/>
                      <a:pt x="923" y="397"/>
                      <a:pt x="923" y="407"/>
                    </a:cubicBezTo>
                    <a:lnTo>
                      <a:pt x="943" y="407"/>
                    </a:lnTo>
                    <a:cubicBezTo>
                      <a:pt x="935" y="368"/>
                      <a:pt x="933" y="341"/>
                      <a:pt x="947" y="341"/>
                    </a:cubicBezTo>
                    <a:cubicBezTo>
                      <a:pt x="951" y="341"/>
                      <a:pt x="956" y="343"/>
                      <a:pt x="963" y="347"/>
                    </a:cubicBezTo>
                    <a:cubicBezTo>
                      <a:pt x="1012" y="387"/>
                      <a:pt x="963" y="347"/>
                      <a:pt x="992" y="397"/>
                    </a:cubicBezTo>
                    <a:cubicBezTo>
                      <a:pt x="1002" y="377"/>
                      <a:pt x="1022" y="357"/>
                      <a:pt x="1062" y="327"/>
                    </a:cubicBezTo>
                    <a:cubicBezTo>
                      <a:pt x="1052" y="327"/>
                      <a:pt x="1052" y="317"/>
                      <a:pt x="1052" y="307"/>
                    </a:cubicBezTo>
                    <a:cubicBezTo>
                      <a:pt x="1042" y="298"/>
                      <a:pt x="1042" y="298"/>
                      <a:pt x="1042" y="288"/>
                    </a:cubicBezTo>
                    <a:cubicBezTo>
                      <a:pt x="1032" y="248"/>
                      <a:pt x="1022" y="218"/>
                      <a:pt x="1002" y="208"/>
                    </a:cubicBezTo>
                    <a:cubicBezTo>
                      <a:pt x="992" y="198"/>
                      <a:pt x="982" y="198"/>
                      <a:pt x="973" y="198"/>
                    </a:cubicBezTo>
                    <a:cubicBezTo>
                      <a:pt x="953" y="208"/>
                      <a:pt x="923" y="258"/>
                      <a:pt x="903" y="258"/>
                    </a:cubicBezTo>
                    <a:cubicBezTo>
                      <a:pt x="893" y="258"/>
                      <a:pt x="883" y="208"/>
                      <a:pt x="893" y="179"/>
                    </a:cubicBezTo>
                    <a:cubicBezTo>
                      <a:pt x="868" y="179"/>
                      <a:pt x="843" y="180"/>
                      <a:pt x="819" y="180"/>
                    </a:cubicBezTo>
                    <a:cubicBezTo>
                      <a:pt x="741" y="180"/>
                      <a:pt x="669" y="168"/>
                      <a:pt x="586" y="70"/>
                    </a:cubicBezTo>
                    <a:cubicBezTo>
                      <a:pt x="566" y="40"/>
                      <a:pt x="546" y="2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17"/>
              <p:cNvSpPr/>
              <p:nvPr/>
            </p:nvSpPr>
            <p:spPr>
              <a:xfrm>
                <a:off x="11455718" y="-2049878"/>
                <a:ext cx="60867" cy="38323"/>
              </a:xfrm>
              <a:custGeom>
                <a:avLst/>
                <a:gdLst/>
                <a:ahLst/>
                <a:cxnLst/>
                <a:rect l="l" t="t" r="r" b="b"/>
                <a:pathLst>
                  <a:path w="378" h="238" extrusionOk="0">
                    <a:moveTo>
                      <a:pt x="378" y="226"/>
                    </a:moveTo>
                    <a:cubicBezTo>
                      <a:pt x="360" y="226"/>
                      <a:pt x="343" y="226"/>
                      <a:pt x="332" y="233"/>
                    </a:cubicBezTo>
                    <a:lnTo>
                      <a:pt x="332" y="233"/>
                    </a:lnTo>
                    <a:cubicBezTo>
                      <a:pt x="350" y="230"/>
                      <a:pt x="365" y="226"/>
                      <a:pt x="378" y="226"/>
                    </a:cubicBezTo>
                    <a:close/>
                    <a:moveTo>
                      <a:pt x="32" y="1"/>
                    </a:moveTo>
                    <a:cubicBezTo>
                      <a:pt x="29" y="1"/>
                      <a:pt x="26" y="6"/>
                      <a:pt x="21" y="18"/>
                    </a:cubicBezTo>
                    <a:cubicBezTo>
                      <a:pt x="21" y="28"/>
                      <a:pt x="11" y="38"/>
                      <a:pt x="1" y="38"/>
                    </a:cubicBezTo>
                    <a:cubicBezTo>
                      <a:pt x="11" y="48"/>
                      <a:pt x="11" y="68"/>
                      <a:pt x="21" y="78"/>
                    </a:cubicBezTo>
                    <a:cubicBezTo>
                      <a:pt x="80" y="147"/>
                      <a:pt x="159" y="58"/>
                      <a:pt x="298" y="236"/>
                    </a:cubicBezTo>
                    <a:cubicBezTo>
                      <a:pt x="300" y="236"/>
                      <a:pt x="301" y="236"/>
                      <a:pt x="303" y="236"/>
                    </a:cubicBezTo>
                    <a:lnTo>
                      <a:pt x="303" y="236"/>
                    </a:lnTo>
                    <a:cubicBezTo>
                      <a:pt x="300" y="234"/>
                      <a:pt x="298" y="228"/>
                      <a:pt x="298" y="216"/>
                    </a:cubicBezTo>
                    <a:cubicBezTo>
                      <a:pt x="305" y="181"/>
                      <a:pt x="318" y="176"/>
                      <a:pt x="327" y="176"/>
                    </a:cubicBezTo>
                    <a:cubicBezTo>
                      <a:pt x="331" y="176"/>
                      <a:pt x="335" y="177"/>
                      <a:pt x="338" y="177"/>
                    </a:cubicBezTo>
                    <a:cubicBezTo>
                      <a:pt x="358" y="177"/>
                      <a:pt x="338" y="137"/>
                      <a:pt x="338" y="137"/>
                    </a:cubicBezTo>
                    <a:cubicBezTo>
                      <a:pt x="338" y="137"/>
                      <a:pt x="278" y="157"/>
                      <a:pt x="239" y="157"/>
                    </a:cubicBezTo>
                    <a:cubicBezTo>
                      <a:pt x="229" y="157"/>
                      <a:pt x="219" y="157"/>
                      <a:pt x="209" y="147"/>
                    </a:cubicBezTo>
                    <a:cubicBezTo>
                      <a:pt x="192" y="112"/>
                      <a:pt x="258" y="54"/>
                      <a:pt x="234" y="54"/>
                    </a:cubicBezTo>
                    <a:cubicBezTo>
                      <a:pt x="231" y="54"/>
                      <a:pt x="226" y="55"/>
                      <a:pt x="219" y="58"/>
                    </a:cubicBezTo>
                    <a:cubicBezTo>
                      <a:pt x="194" y="70"/>
                      <a:pt x="176" y="87"/>
                      <a:pt x="157" y="87"/>
                    </a:cubicBezTo>
                    <a:cubicBezTo>
                      <a:pt x="146" y="87"/>
                      <a:pt x="134" y="82"/>
                      <a:pt x="120" y="68"/>
                    </a:cubicBezTo>
                    <a:cubicBezTo>
                      <a:pt x="107" y="76"/>
                      <a:pt x="96" y="79"/>
                      <a:pt x="87" y="79"/>
                    </a:cubicBezTo>
                    <a:cubicBezTo>
                      <a:pt x="75" y="79"/>
                      <a:pt x="66" y="73"/>
                      <a:pt x="60" y="68"/>
                    </a:cubicBezTo>
                    <a:cubicBezTo>
                      <a:pt x="45" y="45"/>
                      <a:pt x="42" y="1"/>
                      <a:pt x="32" y="1"/>
                    </a:cubicBezTo>
                    <a:close/>
                    <a:moveTo>
                      <a:pt x="332" y="233"/>
                    </a:moveTo>
                    <a:cubicBezTo>
                      <a:pt x="323" y="235"/>
                      <a:pt x="313" y="236"/>
                      <a:pt x="303" y="236"/>
                    </a:cubicBezTo>
                    <a:lnTo>
                      <a:pt x="303" y="236"/>
                    </a:lnTo>
                    <a:cubicBezTo>
                      <a:pt x="305" y="237"/>
                      <a:pt x="307" y="238"/>
                      <a:pt x="309" y="238"/>
                    </a:cubicBezTo>
                    <a:cubicBezTo>
                      <a:pt x="314" y="238"/>
                      <a:pt x="320" y="236"/>
                      <a:pt x="328" y="236"/>
                    </a:cubicBezTo>
                    <a:cubicBezTo>
                      <a:pt x="329" y="235"/>
                      <a:pt x="331" y="234"/>
                      <a:pt x="332" y="23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17"/>
              <p:cNvSpPr/>
              <p:nvPr/>
            </p:nvSpPr>
            <p:spPr>
              <a:xfrm>
                <a:off x="11342358" y="-2326516"/>
                <a:ext cx="133971" cy="123182"/>
              </a:xfrm>
              <a:custGeom>
                <a:avLst/>
                <a:gdLst/>
                <a:ahLst/>
                <a:cxnLst/>
                <a:rect l="l" t="t" r="r" b="b"/>
                <a:pathLst>
                  <a:path w="832" h="765" extrusionOk="0">
                    <a:moveTo>
                      <a:pt x="100" y="1"/>
                    </a:moveTo>
                    <a:cubicBezTo>
                      <a:pt x="100" y="11"/>
                      <a:pt x="100" y="21"/>
                      <a:pt x="100" y="31"/>
                    </a:cubicBezTo>
                    <a:cubicBezTo>
                      <a:pt x="100" y="31"/>
                      <a:pt x="100" y="31"/>
                      <a:pt x="100" y="41"/>
                    </a:cubicBezTo>
                    <a:lnTo>
                      <a:pt x="110" y="41"/>
                    </a:lnTo>
                    <a:cubicBezTo>
                      <a:pt x="120" y="60"/>
                      <a:pt x="150" y="90"/>
                      <a:pt x="209" y="120"/>
                    </a:cubicBezTo>
                    <a:cubicBezTo>
                      <a:pt x="253" y="147"/>
                      <a:pt x="245" y="162"/>
                      <a:pt x="222" y="162"/>
                    </a:cubicBezTo>
                    <a:cubicBezTo>
                      <a:pt x="202" y="162"/>
                      <a:pt x="172" y="152"/>
                      <a:pt x="150" y="130"/>
                    </a:cubicBezTo>
                    <a:cubicBezTo>
                      <a:pt x="100" y="90"/>
                      <a:pt x="80" y="80"/>
                      <a:pt x="40" y="41"/>
                    </a:cubicBezTo>
                    <a:cubicBezTo>
                      <a:pt x="31" y="51"/>
                      <a:pt x="21" y="80"/>
                      <a:pt x="11" y="120"/>
                    </a:cubicBezTo>
                    <a:cubicBezTo>
                      <a:pt x="11" y="120"/>
                      <a:pt x="11" y="120"/>
                      <a:pt x="11" y="130"/>
                    </a:cubicBezTo>
                    <a:cubicBezTo>
                      <a:pt x="1" y="160"/>
                      <a:pt x="21" y="150"/>
                      <a:pt x="40" y="160"/>
                    </a:cubicBezTo>
                    <a:cubicBezTo>
                      <a:pt x="44" y="158"/>
                      <a:pt x="47" y="157"/>
                      <a:pt x="50" y="157"/>
                    </a:cubicBezTo>
                    <a:cubicBezTo>
                      <a:pt x="64" y="157"/>
                      <a:pt x="72" y="175"/>
                      <a:pt x="80" y="199"/>
                    </a:cubicBezTo>
                    <a:cubicBezTo>
                      <a:pt x="90" y="199"/>
                      <a:pt x="110" y="189"/>
                      <a:pt x="120" y="179"/>
                    </a:cubicBezTo>
                    <a:cubicBezTo>
                      <a:pt x="130" y="179"/>
                      <a:pt x="140" y="170"/>
                      <a:pt x="140" y="170"/>
                    </a:cubicBezTo>
                    <a:cubicBezTo>
                      <a:pt x="150" y="163"/>
                      <a:pt x="157" y="160"/>
                      <a:pt x="165" y="160"/>
                    </a:cubicBezTo>
                    <a:cubicBezTo>
                      <a:pt x="182" y="160"/>
                      <a:pt x="199" y="173"/>
                      <a:pt x="239" y="199"/>
                    </a:cubicBezTo>
                    <a:cubicBezTo>
                      <a:pt x="298" y="239"/>
                      <a:pt x="209" y="269"/>
                      <a:pt x="189" y="298"/>
                    </a:cubicBezTo>
                    <a:cubicBezTo>
                      <a:pt x="179" y="303"/>
                      <a:pt x="169" y="303"/>
                      <a:pt x="158" y="303"/>
                    </a:cubicBezTo>
                    <a:cubicBezTo>
                      <a:pt x="147" y="303"/>
                      <a:pt x="135" y="303"/>
                      <a:pt x="120" y="308"/>
                    </a:cubicBezTo>
                    <a:cubicBezTo>
                      <a:pt x="130" y="318"/>
                      <a:pt x="140" y="338"/>
                      <a:pt x="150" y="368"/>
                    </a:cubicBezTo>
                    <a:cubicBezTo>
                      <a:pt x="181" y="430"/>
                      <a:pt x="177" y="441"/>
                      <a:pt x="165" y="441"/>
                    </a:cubicBezTo>
                    <a:cubicBezTo>
                      <a:pt x="157" y="441"/>
                      <a:pt x="147" y="437"/>
                      <a:pt x="140" y="437"/>
                    </a:cubicBezTo>
                    <a:cubicBezTo>
                      <a:pt x="130" y="427"/>
                      <a:pt x="90" y="388"/>
                      <a:pt x="60" y="358"/>
                    </a:cubicBezTo>
                    <a:cubicBezTo>
                      <a:pt x="50" y="368"/>
                      <a:pt x="50" y="378"/>
                      <a:pt x="50" y="378"/>
                    </a:cubicBezTo>
                    <a:cubicBezTo>
                      <a:pt x="60" y="388"/>
                      <a:pt x="70" y="398"/>
                      <a:pt x="80" y="417"/>
                    </a:cubicBezTo>
                    <a:lnTo>
                      <a:pt x="90" y="417"/>
                    </a:lnTo>
                    <a:cubicBezTo>
                      <a:pt x="90" y="427"/>
                      <a:pt x="90" y="427"/>
                      <a:pt x="90" y="427"/>
                    </a:cubicBezTo>
                    <a:cubicBezTo>
                      <a:pt x="130" y="467"/>
                      <a:pt x="120" y="467"/>
                      <a:pt x="90" y="467"/>
                    </a:cubicBezTo>
                    <a:cubicBezTo>
                      <a:pt x="90" y="487"/>
                      <a:pt x="90" y="497"/>
                      <a:pt x="90" y="497"/>
                    </a:cubicBezTo>
                    <a:cubicBezTo>
                      <a:pt x="103" y="497"/>
                      <a:pt x="112" y="492"/>
                      <a:pt x="122" y="492"/>
                    </a:cubicBezTo>
                    <a:cubicBezTo>
                      <a:pt x="128" y="492"/>
                      <a:pt x="133" y="493"/>
                      <a:pt x="140" y="497"/>
                    </a:cubicBezTo>
                    <a:cubicBezTo>
                      <a:pt x="169" y="497"/>
                      <a:pt x="169" y="566"/>
                      <a:pt x="189" y="636"/>
                    </a:cubicBezTo>
                    <a:cubicBezTo>
                      <a:pt x="219" y="695"/>
                      <a:pt x="229" y="685"/>
                      <a:pt x="249" y="764"/>
                    </a:cubicBezTo>
                    <a:cubicBezTo>
                      <a:pt x="328" y="755"/>
                      <a:pt x="437" y="685"/>
                      <a:pt x="546" y="645"/>
                    </a:cubicBezTo>
                    <a:cubicBezTo>
                      <a:pt x="536" y="636"/>
                      <a:pt x="536" y="626"/>
                      <a:pt x="546" y="626"/>
                    </a:cubicBezTo>
                    <a:cubicBezTo>
                      <a:pt x="586" y="586"/>
                      <a:pt x="606" y="546"/>
                      <a:pt x="606" y="546"/>
                    </a:cubicBezTo>
                    <a:cubicBezTo>
                      <a:pt x="606" y="546"/>
                      <a:pt x="623" y="471"/>
                      <a:pt x="649" y="471"/>
                    </a:cubicBezTo>
                    <a:cubicBezTo>
                      <a:pt x="657" y="471"/>
                      <a:pt x="666" y="478"/>
                      <a:pt x="675" y="497"/>
                    </a:cubicBezTo>
                    <a:cubicBezTo>
                      <a:pt x="698" y="538"/>
                      <a:pt x="715" y="551"/>
                      <a:pt x="729" y="551"/>
                    </a:cubicBezTo>
                    <a:cubicBezTo>
                      <a:pt x="738" y="551"/>
                      <a:pt x="746" y="545"/>
                      <a:pt x="754" y="536"/>
                    </a:cubicBezTo>
                    <a:cubicBezTo>
                      <a:pt x="762" y="522"/>
                      <a:pt x="758" y="496"/>
                      <a:pt x="764" y="496"/>
                    </a:cubicBezTo>
                    <a:cubicBezTo>
                      <a:pt x="766" y="496"/>
                      <a:pt x="769" y="499"/>
                      <a:pt x="774" y="507"/>
                    </a:cubicBezTo>
                    <a:cubicBezTo>
                      <a:pt x="779" y="520"/>
                      <a:pt x="795" y="529"/>
                      <a:pt x="807" y="529"/>
                    </a:cubicBezTo>
                    <a:cubicBezTo>
                      <a:pt x="822" y="529"/>
                      <a:pt x="831" y="515"/>
                      <a:pt x="804" y="477"/>
                    </a:cubicBezTo>
                    <a:cubicBezTo>
                      <a:pt x="764" y="422"/>
                      <a:pt x="738" y="379"/>
                      <a:pt x="718" y="379"/>
                    </a:cubicBezTo>
                    <a:cubicBezTo>
                      <a:pt x="713" y="379"/>
                      <a:pt x="709" y="382"/>
                      <a:pt x="705" y="388"/>
                    </a:cubicBezTo>
                    <a:cubicBezTo>
                      <a:pt x="701" y="391"/>
                      <a:pt x="699" y="393"/>
                      <a:pt x="696" y="393"/>
                    </a:cubicBezTo>
                    <a:cubicBezTo>
                      <a:pt x="687" y="393"/>
                      <a:pt x="686" y="361"/>
                      <a:pt x="645" y="328"/>
                    </a:cubicBezTo>
                    <a:cubicBezTo>
                      <a:pt x="624" y="306"/>
                      <a:pt x="606" y="302"/>
                      <a:pt x="591" y="302"/>
                    </a:cubicBezTo>
                    <a:cubicBezTo>
                      <a:pt x="580" y="302"/>
                      <a:pt x="570" y="304"/>
                      <a:pt x="562" y="304"/>
                    </a:cubicBezTo>
                    <a:cubicBezTo>
                      <a:pt x="556" y="304"/>
                      <a:pt x="551" y="303"/>
                      <a:pt x="546" y="298"/>
                    </a:cubicBezTo>
                    <a:cubicBezTo>
                      <a:pt x="516" y="269"/>
                      <a:pt x="437" y="239"/>
                      <a:pt x="487" y="199"/>
                    </a:cubicBezTo>
                    <a:cubicBezTo>
                      <a:pt x="526" y="173"/>
                      <a:pt x="548" y="155"/>
                      <a:pt x="565" y="155"/>
                    </a:cubicBezTo>
                    <a:cubicBezTo>
                      <a:pt x="573" y="155"/>
                      <a:pt x="579" y="160"/>
                      <a:pt x="586" y="170"/>
                    </a:cubicBezTo>
                    <a:cubicBezTo>
                      <a:pt x="594" y="174"/>
                      <a:pt x="602" y="176"/>
                      <a:pt x="611" y="176"/>
                    </a:cubicBezTo>
                    <a:cubicBezTo>
                      <a:pt x="624" y="176"/>
                      <a:pt x="638" y="171"/>
                      <a:pt x="655" y="160"/>
                    </a:cubicBezTo>
                    <a:cubicBezTo>
                      <a:pt x="606" y="160"/>
                      <a:pt x="566" y="130"/>
                      <a:pt x="546" y="100"/>
                    </a:cubicBezTo>
                    <a:cubicBezTo>
                      <a:pt x="546" y="90"/>
                      <a:pt x="536" y="90"/>
                      <a:pt x="536" y="80"/>
                    </a:cubicBezTo>
                    <a:cubicBezTo>
                      <a:pt x="530" y="80"/>
                      <a:pt x="523" y="85"/>
                      <a:pt x="516" y="85"/>
                    </a:cubicBezTo>
                    <a:cubicBezTo>
                      <a:pt x="513" y="85"/>
                      <a:pt x="510" y="84"/>
                      <a:pt x="507" y="80"/>
                    </a:cubicBezTo>
                    <a:cubicBezTo>
                      <a:pt x="497" y="100"/>
                      <a:pt x="487" y="160"/>
                      <a:pt x="457" y="189"/>
                    </a:cubicBezTo>
                    <a:cubicBezTo>
                      <a:pt x="437" y="209"/>
                      <a:pt x="413" y="224"/>
                      <a:pt x="383" y="224"/>
                    </a:cubicBezTo>
                    <a:cubicBezTo>
                      <a:pt x="336" y="224"/>
                      <a:pt x="273" y="188"/>
                      <a:pt x="189" y="80"/>
                    </a:cubicBezTo>
                    <a:cubicBezTo>
                      <a:pt x="179" y="70"/>
                      <a:pt x="179" y="60"/>
                      <a:pt x="169" y="51"/>
                    </a:cubicBezTo>
                    <a:cubicBezTo>
                      <a:pt x="150" y="21"/>
                      <a:pt x="120" y="1"/>
                      <a:pt x="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17"/>
              <p:cNvSpPr/>
              <p:nvPr/>
            </p:nvSpPr>
            <p:spPr>
              <a:xfrm>
                <a:off x="10205696" y="-2436656"/>
                <a:ext cx="16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1"/>
                      <a:pt x="0" y="11"/>
                      <a:pt x="0" y="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17"/>
              <p:cNvSpPr/>
              <p:nvPr/>
            </p:nvSpPr>
            <p:spPr>
              <a:xfrm>
                <a:off x="10943342" y="-1563587"/>
                <a:ext cx="19162" cy="14814"/>
              </a:xfrm>
              <a:custGeom>
                <a:avLst/>
                <a:gdLst/>
                <a:ahLst/>
                <a:cxnLst/>
                <a:rect l="l" t="t" r="r" b="b"/>
                <a:pathLst>
                  <a:path w="119" h="92" extrusionOk="0">
                    <a:moveTo>
                      <a:pt x="54" y="1"/>
                    </a:moveTo>
                    <a:cubicBezTo>
                      <a:pt x="49" y="1"/>
                      <a:pt x="45" y="1"/>
                      <a:pt x="40" y="2"/>
                    </a:cubicBezTo>
                    <a:cubicBezTo>
                      <a:pt x="0" y="12"/>
                      <a:pt x="0" y="32"/>
                      <a:pt x="20" y="92"/>
                    </a:cubicBezTo>
                    <a:cubicBezTo>
                      <a:pt x="40" y="92"/>
                      <a:pt x="69" y="82"/>
                      <a:pt x="109" y="82"/>
                    </a:cubicBezTo>
                    <a:lnTo>
                      <a:pt x="119" y="82"/>
                    </a:lnTo>
                    <a:cubicBezTo>
                      <a:pt x="102" y="30"/>
                      <a:pt x="84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17"/>
              <p:cNvSpPr/>
              <p:nvPr/>
            </p:nvSpPr>
            <p:spPr>
              <a:xfrm>
                <a:off x="10970394" y="-1398055"/>
                <a:ext cx="20933" cy="15297"/>
              </a:xfrm>
              <a:custGeom>
                <a:avLst/>
                <a:gdLst/>
                <a:ahLst/>
                <a:cxnLst/>
                <a:rect l="l" t="t" r="r" b="b"/>
                <a:pathLst>
                  <a:path w="130" h="95" extrusionOk="0">
                    <a:moveTo>
                      <a:pt x="119" y="84"/>
                    </a:moveTo>
                    <a:cubicBezTo>
                      <a:pt x="119" y="84"/>
                      <a:pt x="119" y="85"/>
                      <a:pt x="120" y="85"/>
                    </a:cubicBezTo>
                    <a:cubicBezTo>
                      <a:pt x="120" y="85"/>
                      <a:pt x="120" y="85"/>
                      <a:pt x="121" y="85"/>
                    </a:cubicBezTo>
                    <a:lnTo>
                      <a:pt x="121" y="85"/>
                    </a:lnTo>
                    <a:cubicBezTo>
                      <a:pt x="120" y="85"/>
                      <a:pt x="120" y="84"/>
                      <a:pt x="119" y="84"/>
                    </a:cubicBezTo>
                    <a:close/>
                    <a:moveTo>
                      <a:pt x="43" y="0"/>
                    </a:moveTo>
                    <a:cubicBezTo>
                      <a:pt x="29" y="0"/>
                      <a:pt x="20" y="17"/>
                      <a:pt x="10" y="35"/>
                    </a:cubicBezTo>
                    <a:cubicBezTo>
                      <a:pt x="1" y="55"/>
                      <a:pt x="20" y="75"/>
                      <a:pt x="40" y="95"/>
                    </a:cubicBezTo>
                    <a:cubicBezTo>
                      <a:pt x="65" y="85"/>
                      <a:pt x="85" y="80"/>
                      <a:pt x="100" y="80"/>
                    </a:cubicBezTo>
                    <a:cubicBezTo>
                      <a:pt x="108" y="80"/>
                      <a:pt x="114" y="81"/>
                      <a:pt x="119" y="84"/>
                    </a:cubicBezTo>
                    <a:lnTo>
                      <a:pt x="119" y="84"/>
                    </a:lnTo>
                    <a:cubicBezTo>
                      <a:pt x="82" y="21"/>
                      <a:pt x="60" y="0"/>
                      <a:pt x="43" y="0"/>
                    </a:cubicBezTo>
                    <a:close/>
                    <a:moveTo>
                      <a:pt x="121" y="85"/>
                    </a:moveTo>
                    <a:cubicBezTo>
                      <a:pt x="124" y="87"/>
                      <a:pt x="127" y="91"/>
                      <a:pt x="129" y="95"/>
                    </a:cubicBezTo>
                    <a:cubicBezTo>
                      <a:pt x="129" y="85"/>
                      <a:pt x="129" y="85"/>
                      <a:pt x="121" y="8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0" name="Google Shape;2680;p17"/>
              <p:cNvSpPr/>
              <p:nvPr/>
            </p:nvSpPr>
            <p:spPr>
              <a:xfrm>
                <a:off x="10858000" y="-1352486"/>
                <a:ext cx="61511" cy="40578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52" extrusionOk="0">
                    <a:moveTo>
                      <a:pt x="252" y="0"/>
                    </a:moveTo>
                    <a:cubicBezTo>
                      <a:pt x="224" y="36"/>
                      <a:pt x="175" y="66"/>
                      <a:pt x="132" y="66"/>
                    </a:cubicBezTo>
                    <a:cubicBezTo>
                      <a:pt x="115" y="66"/>
                      <a:pt x="98" y="61"/>
                      <a:pt x="84" y="50"/>
                    </a:cubicBezTo>
                    <a:cubicBezTo>
                      <a:pt x="71" y="41"/>
                      <a:pt x="60" y="37"/>
                      <a:pt x="51" y="37"/>
                    </a:cubicBezTo>
                    <a:cubicBezTo>
                      <a:pt x="0" y="37"/>
                      <a:pt x="17" y="169"/>
                      <a:pt x="34" y="228"/>
                    </a:cubicBezTo>
                    <a:cubicBezTo>
                      <a:pt x="41" y="245"/>
                      <a:pt x="53" y="251"/>
                      <a:pt x="68" y="251"/>
                    </a:cubicBezTo>
                    <a:cubicBezTo>
                      <a:pt x="115" y="251"/>
                      <a:pt x="194" y="186"/>
                      <a:pt x="262" y="179"/>
                    </a:cubicBezTo>
                    <a:cubicBezTo>
                      <a:pt x="312" y="179"/>
                      <a:pt x="352" y="109"/>
                      <a:pt x="381" y="60"/>
                    </a:cubicBezTo>
                    <a:cubicBezTo>
                      <a:pt x="332" y="50"/>
                      <a:pt x="292" y="30"/>
                      <a:pt x="2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17"/>
              <p:cNvSpPr/>
              <p:nvPr/>
            </p:nvSpPr>
            <p:spPr>
              <a:xfrm>
                <a:off x="10865085" y="-1223506"/>
                <a:ext cx="35264" cy="41061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55" extrusionOk="0">
                    <a:moveTo>
                      <a:pt x="108" y="1"/>
                    </a:moveTo>
                    <a:cubicBezTo>
                      <a:pt x="77" y="1"/>
                      <a:pt x="37" y="18"/>
                      <a:pt x="0" y="42"/>
                    </a:cubicBezTo>
                    <a:cubicBezTo>
                      <a:pt x="50" y="62"/>
                      <a:pt x="89" y="151"/>
                      <a:pt x="89" y="230"/>
                    </a:cubicBezTo>
                    <a:cubicBezTo>
                      <a:pt x="92" y="247"/>
                      <a:pt x="99" y="254"/>
                      <a:pt x="108" y="254"/>
                    </a:cubicBezTo>
                    <a:cubicBezTo>
                      <a:pt x="133" y="254"/>
                      <a:pt x="175" y="206"/>
                      <a:pt x="218" y="141"/>
                    </a:cubicBezTo>
                    <a:cubicBezTo>
                      <a:pt x="198" y="102"/>
                      <a:pt x="169" y="52"/>
                      <a:pt x="149" y="22"/>
                    </a:cubicBezTo>
                    <a:cubicBezTo>
                      <a:pt x="141" y="7"/>
                      <a:pt x="126" y="1"/>
                      <a:pt x="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17"/>
              <p:cNvSpPr/>
              <p:nvPr/>
            </p:nvSpPr>
            <p:spPr>
              <a:xfrm>
                <a:off x="10886501" y="-1856167"/>
                <a:ext cx="33010" cy="40739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53" extrusionOk="0">
                    <a:moveTo>
                      <a:pt x="112" y="0"/>
                    </a:moveTo>
                    <a:cubicBezTo>
                      <a:pt x="50" y="0"/>
                      <a:pt x="0" y="102"/>
                      <a:pt x="115" y="243"/>
                    </a:cubicBezTo>
                    <a:cubicBezTo>
                      <a:pt x="115" y="243"/>
                      <a:pt x="115" y="243"/>
                      <a:pt x="115" y="253"/>
                    </a:cubicBezTo>
                    <a:cubicBezTo>
                      <a:pt x="145" y="223"/>
                      <a:pt x="175" y="203"/>
                      <a:pt x="204" y="183"/>
                    </a:cubicBezTo>
                    <a:cubicBezTo>
                      <a:pt x="194" y="104"/>
                      <a:pt x="175" y="25"/>
                      <a:pt x="135" y="5"/>
                    </a:cubicBezTo>
                    <a:cubicBezTo>
                      <a:pt x="127" y="2"/>
                      <a:pt x="119" y="0"/>
                      <a:pt x="1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17"/>
              <p:cNvSpPr/>
              <p:nvPr/>
            </p:nvSpPr>
            <p:spPr>
              <a:xfrm>
                <a:off x="10848983" y="-1474058"/>
                <a:ext cx="99190" cy="72138"/>
              </a:xfrm>
              <a:custGeom>
                <a:avLst/>
                <a:gdLst/>
                <a:ahLst/>
                <a:cxnLst/>
                <a:rect l="l" t="t" r="r" b="b"/>
                <a:pathLst>
                  <a:path w="616" h="448" extrusionOk="0">
                    <a:moveTo>
                      <a:pt x="289" y="1"/>
                    </a:moveTo>
                    <a:cubicBezTo>
                      <a:pt x="247" y="1"/>
                      <a:pt x="236" y="64"/>
                      <a:pt x="189" y="101"/>
                    </a:cubicBezTo>
                    <a:cubicBezTo>
                      <a:pt x="189" y="121"/>
                      <a:pt x="170" y="141"/>
                      <a:pt x="130" y="160"/>
                    </a:cubicBezTo>
                    <a:cubicBezTo>
                      <a:pt x="1" y="220"/>
                      <a:pt x="80" y="398"/>
                      <a:pt x="179" y="448"/>
                    </a:cubicBezTo>
                    <a:cubicBezTo>
                      <a:pt x="189" y="438"/>
                      <a:pt x="189" y="438"/>
                      <a:pt x="199" y="438"/>
                    </a:cubicBezTo>
                    <a:cubicBezTo>
                      <a:pt x="214" y="433"/>
                      <a:pt x="227" y="431"/>
                      <a:pt x="239" y="431"/>
                    </a:cubicBezTo>
                    <a:cubicBezTo>
                      <a:pt x="251" y="431"/>
                      <a:pt x="264" y="433"/>
                      <a:pt x="279" y="438"/>
                    </a:cubicBezTo>
                    <a:cubicBezTo>
                      <a:pt x="344" y="413"/>
                      <a:pt x="403" y="361"/>
                      <a:pt x="484" y="361"/>
                    </a:cubicBezTo>
                    <a:cubicBezTo>
                      <a:pt x="500" y="361"/>
                      <a:pt x="518" y="364"/>
                      <a:pt x="536" y="369"/>
                    </a:cubicBezTo>
                    <a:cubicBezTo>
                      <a:pt x="586" y="319"/>
                      <a:pt x="616" y="269"/>
                      <a:pt x="606" y="250"/>
                    </a:cubicBezTo>
                    <a:cubicBezTo>
                      <a:pt x="606" y="230"/>
                      <a:pt x="606" y="190"/>
                      <a:pt x="606" y="150"/>
                    </a:cubicBezTo>
                    <a:cubicBezTo>
                      <a:pt x="589" y="197"/>
                      <a:pt x="578" y="223"/>
                      <a:pt x="562" y="223"/>
                    </a:cubicBezTo>
                    <a:cubicBezTo>
                      <a:pt x="551" y="223"/>
                      <a:pt x="537" y="209"/>
                      <a:pt x="517" y="180"/>
                    </a:cubicBezTo>
                    <a:cubicBezTo>
                      <a:pt x="492" y="136"/>
                      <a:pt x="479" y="128"/>
                      <a:pt x="469" y="128"/>
                    </a:cubicBezTo>
                    <a:cubicBezTo>
                      <a:pt x="465" y="128"/>
                      <a:pt x="460" y="130"/>
                      <a:pt x="455" y="130"/>
                    </a:cubicBezTo>
                    <a:cubicBezTo>
                      <a:pt x="450" y="130"/>
                      <a:pt x="445" y="128"/>
                      <a:pt x="437" y="121"/>
                    </a:cubicBezTo>
                    <a:cubicBezTo>
                      <a:pt x="437" y="111"/>
                      <a:pt x="427" y="111"/>
                      <a:pt x="427" y="101"/>
                    </a:cubicBezTo>
                    <a:cubicBezTo>
                      <a:pt x="375" y="123"/>
                      <a:pt x="327" y="136"/>
                      <a:pt x="292" y="136"/>
                    </a:cubicBezTo>
                    <a:cubicBezTo>
                      <a:pt x="236" y="136"/>
                      <a:pt x="217" y="102"/>
                      <a:pt x="279" y="22"/>
                    </a:cubicBezTo>
                    <a:cubicBezTo>
                      <a:pt x="289" y="12"/>
                      <a:pt x="298" y="12"/>
                      <a:pt x="298" y="2"/>
                    </a:cubicBezTo>
                    <a:cubicBezTo>
                      <a:pt x="295" y="1"/>
                      <a:pt x="292" y="1"/>
                      <a:pt x="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17"/>
              <p:cNvSpPr/>
              <p:nvPr/>
            </p:nvSpPr>
            <p:spPr>
              <a:xfrm>
                <a:off x="10959284" y="-1228015"/>
                <a:ext cx="12882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80" h="51" extrusionOk="0">
                    <a:moveTo>
                      <a:pt x="79" y="1"/>
                    </a:moveTo>
                    <a:cubicBezTo>
                      <a:pt x="50" y="1"/>
                      <a:pt x="20" y="11"/>
                      <a:pt x="0" y="40"/>
                    </a:cubicBezTo>
                    <a:cubicBezTo>
                      <a:pt x="10" y="50"/>
                      <a:pt x="20" y="50"/>
                      <a:pt x="30" y="50"/>
                    </a:cubicBezTo>
                    <a:cubicBezTo>
                      <a:pt x="50" y="50"/>
                      <a:pt x="70" y="30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17"/>
              <p:cNvSpPr/>
              <p:nvPr/>
            </p:nvSpPr>
            <p:spPr>
              <a:xfrm>
                <a:off x="10710181" y="-1580817"/>
                <a:ext cx="19323" cy="2882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79" extrusionOk="0">
                    <a:moveTo>
                      <a:pt x="60" y="0"/>
                    </a:moveTo>
                    <a:cubicBezTo>
                      <a:pt x="60" y="20"/>
                      <a:pt x="40" y="30"/>
                      <a:pt x="20" y="60"/>
                    </a:cubicBezTo>
                    <a:lnTo>
                      <a:pt x="10" y="60"/>
                    </a:lnTo>
                    <a:cubicBezTo>
                      <a:pt x="0" y="80"/>
                      <a:pt x="0" y="100"/>
                      <a:pt x="0" y="119"/>
                    </a:cubicBezTo>
                    <a:cubicBezTo>
                      <a:pt x="20" y="139"/>
                      <a:pt x="50" y="159"/>
                      <a:pt x="60" y="169"/>
                    </a:cubicBezTo>
                    <a:cubicBezTo>
                      <a:pt x="70" y="169"/>
                      <a:pt x="80" y="169"/>
                      <a:pt x="90" y="179"/>
                    </a:cubicBezTo>
                    <a:cubicBezTo>
                      <a:pt x="100" y="169"/>
                      <a:pt x="109" y="159"/>
                      <a:pt x="119" y="129"/>
                    </a:cubicBezTo>
                    <a:cubicBezTo>
                      <a:pt x="119" y="90"/>
                      <a:pt x="119" y="60"/>
                      <a:pt x="119" y="20"/>
                    </a:cubicBezTo>
                    <a:cubicBezTo>
                      <a:pt x="119" y="10"/>
                      <a:pt x="109" y="1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17"/>
              <p:cNvSpPr/>
              <p:nvPr/>
            </p:nvSpPr>
            <p:spPr>
              <a:xfrm>
                <a:off x="10620813" y="-1973553"/>
                <a:ext cx="22382" cy="3784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35" extrusionOk="0">
                    <a:moveTo>
                      <a:pt x="0" y="0"/>
                    </a:moveTo>
                    <a:cubicBezTo>
                      <a:pt x="10" y="10"/>
                      <a:pt x="20" y="30"/>
                      <a:pt x="20" y="60"/>
                    </a:cubicBezTo>
                    <a:cubicBezTo>
                      <a:pt x="20" y="70"/>
                      <a:pt x="20" y="70"/>
                      <a:pt x="20" y="80"/>
                    </a:cubicBezTo>
                    <a:cubicBezTo>
                      <a:pt x="20" y="109"/>
                      <a:pt x="20" y="139"/>
                      <a:pt x="10" y="169"/>
                    </a:cubicBezTo>
                    <a:cubicBezTo>
                      <a:pt x="0" y="199"/>
                      <a:pt x="10" y="208"/>
                      <a:pt x="10" y="228"/>
                    </a:cubicBezTo>
                    <a:cubicBezTo>
                      <a:pt x="14" y="232"/>
                      <a:pt x="20" y="234"/>
                      <a:pt x="27" y="234"/>
                    </a:cubicBezTo>
                    <a:cubicBezTo>
                      <a:pt x="54" y="234"/>
                      <a:pt x="99" y="204"/>
                      <a:pt x="139" y="149"/>
                    </a:cubicBezTo>
                    <a:cubicBezTo>
                      <a:pt x="109" y="129"/>
                      <a:pt x="79" y="80"/>
                      <a:pt x="40" y="30"/>
                    </a:cubicBezTo>
                    <a:cubicBezTo>
                      <a:pt x="20" y="10"/>
                      <a:pt x="10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17"/>
              <p:cNvSpPr/>
              <p:nvPr/>
            </p:nvSpPr>
            <p:spPr>
              <a:xfrm>
                <a:off x="10734173" y="-1669058"/>
                <a:ext cx="12882" cy="27696"/>
              </a:xfrm>
              <a:custGeom>
                <a:avLst/>
                <a:gdLst/>
                <a:ahLst/>
                <a:cxnLst/>
                <a:rect l="l" t="t" r="r" b="b"/>
                <a:pathLst>
                  <a:path w="80" h="172" extrusionOk="0">
                    <a:moveTo>
                      <a:pt x="36" y="0"/>
                    </a:moveTo>
                    <a:cubicBezTo>
                      <a:pt x="8" y="0"/>
                      <a:pt x="20" y="122"/>
                      <a:pt x="20" y="122"/>
                    </a:cubicBezTo>
                    <a:cubicBezTo>
                      <a:pt x="20" y="122"/>
                      <a:pt x="10" y="142"/>
                      <a:pt x="0" y="162"/>
                    </a:cubicBezTo>
                    <a:cubicBezTo>
                      <a:pt x="20" y="172"/>
                      <a:pt x="40" y="172"/>
                      <a:pt x="50" y="172"/>
                    </a:cubicBezTo>
                    <a:cubicBezTo>
                      <a:pt x="60" y="142"/>
                      <a:pt x="70" y="92"/>
                      <a:pt x="79" y="43"/>
                    </a:cubicBezTo>
                    <a:cubicBezTo>
                      <a:pt x="79" y="43"/>
                      <a:pt x="70" y="43"/>
                      <a:pt x="70" y="33"/>
                    </a:cubicBezTo>
                    <a:cubicBezTo>
                      <a:pt x="55" y="9"/>
                      <a:pt x="44" y="0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17"/>
              <p:cNvSpPr/>
              <p:nvPr/>
            </p:nvSpPr>
            <p:spPr>
              <a:xfrm>
                <a:off x="10682968" y="-1718170"/>
                <a:ext cx="30594" cy="22543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40" extrusionOk="0">
                    <a:moveTo>
                      <a:pt x="70" y="1"/>
                    </a:moveTo>
                    <a:lnTo>
                      <a:pt x="70" y="1"/>
                    </a:lnTo>
                    <a:cubicBezTo>
                      <a:pt x="1" y="50"/>
                      <a:pt x="130" y="100"/>
                      <a:pt x="179" y="130"/>
                    </a:cubicBezTo>
                    <a:cubicBezTo>
                      <a:pt x="179" y="139"/>
                      <a:pt x="189" y="139"/>
                      <a:pt x="189" y="139"/>
                    </a:cubicBezTo>
                    <a:cubicBezTo>
                      <a:pt x="169" y="120"/>
                      <a:pt x="159" y="90"/>
                      <a:pt x="140" y="80"/>
                    </a:cubicBezTo>
                    <a:cubicBezTo>
                      <a:pt x="100" y="30"/>
                      <a:pt x="110" y="2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17"/>
              <p:cNvSpPr/>
              <p:nvPr/>
            </p:nvSpPr>
            <p:spPr>
              <a:xfrm>
                <a:off x="10922570" y="-1446685"/>
                <a:ext cx="105470" cy="9919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616" extrusionOk="0">
                    <a:moveTo>
                      <a:pt x="357" y="0"/>
                    </a:moveTo>
                    <a:cubicBezTo>
                      <a:pt x="347" y="10"/>
                      <a:pt x="337" y="30"/>
                      <a:pt x="317" y="50"/>
                    </a:cubicBezTo>
                    <a:cubicBezTo>
                      <a:pt x="258" y="159"/>
                      <a:pt x="218" y="209"/>
                      <a:pt x="169" y="248"/>
                    </a:cubicBezTo>
                    <a:cubicBezTo>
                      <a:pt x="307" y="367"/>
                      <a:pt x="179" y="327"/>
                      <a:pt x="60" y="347"/>
                    </a:cubicBezTo>
                    <a:cubicBezTo>
                      <a:pt x="50" y="357"/>
                      <a:pt x="50" y="367"/>
                      <a:pt x="40" y="367"/>
                    </a:cubicBezTo>
                    <a:cubicBezTo>
                      <a:pt x="30" y="377"/>
                      <a:pt x="10" y="387"/>
                      <a:pt x="0" y="397"/>
                    </a:cubicBezTo>
                    <a:cubicBezTo>
                      <a:pt x="10" y="417"/>
                      <a:pt x="20" y="427"/>
                      <a:pt x="30" y="437"/>
                    </a:cubicBezTo>
                    <a:cubicBezTo>
                      <a:pt x="30" y="446"/>
                      <a:pt x="30" y="446"/>
                      <a:pt x="30" y="456"/>
                    </a:cubicBezTo>
                    <a:cubicBezTo>
                      <a:pt x="56" y="510"/>
                      <a:pt x="130" y="578"/>
                      <a:pt x="181" y="578"/>
                    </a:cubicBezTo>
                    <a:cubicBezTo>
                      <a:pt x="187" y="578"/>
                      <a:pt x="193" y="577"/>
                      <a:pt x="198" y="575"/>
                    </a:cubicBezTo>
                    <a:cubicBezTo>
                      <a:pt x="213" y="512"/>
                      <a:pt x="227" y="433"/>
                      <a:pt x="263" y="433"/>
                    </a:cubicBezTo>
                    <a:cubicBezTo>
                      <a:pt x="277" y="433"/>
                      <a:pt x="295" y="445"/>
                      <a:pt x="317" y="476"/>
                    </a:cubicBezTo>
                    <a:cubicBezTo>
                      <a:pt x="377" y="546"/>
                      <a:pt x="407" y="595"/>
                      <a:pt x="446" y="615"/>
                    </a:cubicBezTo>
                    <a:cubicBezTo>
                      <a:pt x="446" y="565"/>
                      <a:pt x="426" y="516"/>
                      <a:pt x="407" y="476"/>
                    </a:cubicBezTo>
                    <a:cubicBezTo>
                      <a:pt x="407" y="466"/>
                      <a:pt x="397" y="456"/>
                      <a:pt x="397" y="456"/>
                    </a:cubicBezTo>
                    <a:cubicBezTo>
                      <a:pt x="387" y="437"/>
                      <a:pt x="357" y="417"/>
                      <a:pt x="337" y="397"/>
                    </a:cubicBezTo>
                    <a:cubicBezTo>
                      <a:pt x="317" y="377"/>
                      <a:pt x="298" y="357"/>
                      <a:pt x="307" y="337"/>
                    </a:cubicBezTo>
                    <a:cubicBezTo>
                      <a:pt x="317" y="319"/>
                      <a:pt x="326" y="302"/>
                      <a:pt x="340" y="302"/>
                    </a:cubicBezTo>
                    <a:cubicBezTo>
                      <a:pt x="357" y="302"/>
                      <a:pt x="380" y="324"/>
                      <a:pt x="417" y="387"/>
                    </a:cubicBezTo>
                    <a:cubicBezTo>
                      <a:pt x="426" y="387"/>
                      <a:pt x="426" y="387"/>
                      <a:pt x="426" y="397"/>
                    </a:cubicBezTo>
                    <a:cubicBezTo>
                      <a:pt x="479" y="484"/>
                      <a:pt x="500" y="518"/>
                      <a:pt x="525" y="518"/>
                    </a:cubicBezTo>
                    <a:cubicBezTo>
                      <a:pt x="529" y="518"/>
                      <a:pt x="532" y="517"/>
                      <a:pt x="536" y="516"/>
                    </a:cubicBezTo>
                    <a:cubicBezTo>
                      <a:pt x="565" y="496"/>
                      <a:pt x="655" y="377"/>
                      <a:pt x="615" y="347"/>
                    </a:cubicBezTo>
                    <a:cubicBezTo>
                      <a:pt x="575" y="308"/>
                      <a:pt x="555" y="248"/>
                      <a:pt x="545" y="209"/>
                    </a:cubicBezTo>
                    <a:cubicBezTo>
                      <a:pt x="513" y="246"/>
                      <a:pt x="480" y="266"/>
                      <a:pt x="458" y="266"/>
                    </a:cubicBezTo>
                    <a:cubicBezTo>
                      <a:pt x="433" y="266"/>
                      <a:pt x="421" y="241"/>
                      <a:pt x="436" y="189"/>
                    </a:cubicBezTo>
                    <a:cubicBezTo>
                      <a:pt x="436" y="189"/>
                      <a:pt x="436" y="179"/>
                      <a:pt x="436" y="179"/>
                    </a:cubicBezTo>
                    <a:cubicBezTo>
                      <a:pt x="407" y="189"/>
                      <a:pt x="387" y="189"/>
                      <a:pt x="367" y="189"/>
                    </a:cubicBezTo>
                    <a:cubicBezTo>
                      <a:pt x="332" y="199"/>
                      <a:pt x="317" y="206"/>
                      <a:pt x="310" y="206"/>
                    </a:cubicBezTo>
                    <a:cubicBezTo>
                      <a:pt x="303" y="206"/>
                      <a:pt x="303" y="199"/>
                      <a:pt x="298" y="179"/>
                    </a:cubicBezTo>
                    <a:cubicBezTo>
                      <a:pt x="278" y="139"/>
                      <a:pt x="456" y="40"/>
                      <a:pt x="387" y="20"/>
                    </a:cubicBezTo>
                    <a:cubicBezTo>
                      <a:pt x="377" y="10"/>
                      <a:pt x="367" y="10"/>
                      <a:pt x="3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17"/>
              <p:cNvSpPr/>
              <p:nvPr/>
            </p:nvSpPr>
            <p:spPr>
              <a:xfrm>
                <a:off x="10959284" y="-1298704"/>
                <a:ext cx="25764" cy="230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43" extrusionOk="0">
                    <a:moveTo>
                      <a:pt x="139" y="1"/>
                    </a:moveTo>
                    <a:cubicBezTo>
                      <a:pt x="134" y="1"/>
                      <a:pt x="124" y="5"/>
                      <a:pt x="109" y="13"/>
                    </a:cubicBezTo>
                    <a:cubicBezTo>
                      <a:pt x="79" y="23"/>
                      <a:pt x="40" y="63"/>
                      <a:pt x="0" y="103"/>
                    </a:cubicBezTo>
                    <a:cubicBezTo>
                      <a:pt x="10" y="112"/>
                      <a:pt x="30" y="122"/>
                      <a:pt x="50" y="142"/>
                    </a:cubicBezTo>
                    <a:cubicBezTo>
                      <a:pt x="120" y="56"/>
                      <a:pt x="160" y="1"/>
                      <a:pt x="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17"/>
              <p:cNvSpPr/>
              <p:nvPr/>
            </p:nvSpPr>
            <p:spPr>
              <a:xfrm>
                <a:off x="10839483" y="-1366817"/>
                <a:ext cx="94359" cy="10708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665" extrusionOk="0">
                    <a:moveTo>
                      <a:pt x="397" y="0"/>
                    </a:moveTo>
                    <a:cubicBezTo>
                      <a:pt x="367" y="50"/>
                      <a:pt x="348" y="60"/>
                      <a:pt x="209" y="60"/>
                    </a:cubicBezTo>
                    <a:cubicBezTo>
                      <a:pt x="200" y="59"/>
                      <a:pt x="192" y="59"/>
                      <a:pt x="184" y="59"/>
                    </a:cubicBezTo>
                    <a:cubicBezTo>
                      <a:pt x="66" y="59"/>
                      <a:pt x="40" y="127"/>
                      <a:pt x="30" y="238"/>
                    </a:cubicBezTo>
                    <a:lnTo>
                      <a:pt x="50" y="238"/>
                    </a:lnTo>
                    <a:cubicBezTo>
                      <a:pt x="50" y="238"/>
                      <a:pt x="80" y="298"/>
                      <a:pt x="60" y="298"/>
                    </a:cubicBezTo>
                    <a:cubicBezTo>
                      <a:pt x="50" y="298"/>
                      <a:pt x="40" y="307"/>
                      <a:pt x="30" y="317"/>
                    </a:cubicBezTo>
                    <a:cubicBezTo>
                      <a:pt x="20" y="347"/>
                      <a:pt x="20" y="377"/>
                      <a:pt x="20" y="416"/>
                    </a:cubicBezTo>
                    <a:cubicBezTo>
                      <a:pt x="50" y="407"/>
                      <a:pt x="80" y="387"/>
                      <a:pt x="119" y="387"/>
                    </a:cubicBezTo>
                    <a:cubicBezTo>
                      <a:pt x="199" y="387"/>
                      <a:pt x="169" y="416"/>
                      <a:pt x="179" y="486"/>
                    </a:cubicBezTo>
                    <a:cubicBezTo>
                      <a:pt x="186" y="512"/>
                      <a:pt x="180" y="518"/>
                      <a:pt x="166" y="518"/>
                    </a:cubicBezTo>
                    <a:cubicBezTo>
                      <a:pt x="152" y="518"/>
                      <a:pt x="130" y="512"/>
                      <a:pt x="108" y="512"/>
                    </a:cubicBezTo>
                    <a:cubicBezTo>
                      <a:pt x="92" y="512"/>
                      <a:pt x="75" y="515"/>
                      <a:pt x="60" y="526"/>
                    </a:cubicBezTo>
                    <a:cubicBezTo>
                      <a:pt x="1" y="565"/>
                      <a:pt x="90" y="575"/>
                      <a:pt x="100" y="664"/>
                    </a:cubicBezTo>
                    <a:cubicBezTo>
                      <a:pt x="179" y="664"/>
                      <a:pt x="278" y="595"/>
                      <a:pt x="258" y="535"/>
                    </a:cubicBezTo>
                    <a:cubicBezTo>
                      <a:pt x="219" y="426"/>
                      <a:pt x="298" y="377"/>
                      <a:pt x="576" y="278"/>
                    </a:cubicBezTo>
                    <a:cubicBezTo>
                      <a:pt x="576" y="228"/>
                      <a:pt x="586" y="188"/>
                      <a:pt x="576" y="149"/>
                    </a:cubicBezTo>
                    <a:cubicBezTo>
                      <a:pt x="576" y="129"/>
                      <a:pt x="566" y="109"/>
                      <a:pt x="546" y="109"/>
                    </a:cubicBezTo>
                    <a:cubicBezTo>
                      <a:pt x="526" y="109"/>
                      <a:pt x="516" y="129"/>
                      <a:pt x="496" y="149"/>
                    </a:cubicBezTo>
                    <a:cubicBezTo>
                      <a:pt x="467" y="198"/>
                      <a:pt x="427" y="268"/>
                      <a:pt x="377" y="268"/>
                    </a:cubicBezTo>
                    <a:cubicBezTo>
                      <a:pt x="309" y="275"/>
                      <a:pt x="230" y="340"/>
                      <a:pt x="183" y="340"/>
                    </a:cubicBezTo>
                    <a:cubicBezTo>
                      <a:pt x="168" y="340"/>
                      <a:pt x="156" y="334"/>
                      <a:pt x="149" y="317"/>
                    </a:cubicBezTo>
                    <a:cubicBezTo>
                      <a:pt x="132" y="258"/>
                      <a:pt x="115" y="126"/>
                      <a:pt x="166" y="126"/>
                    </a:cubicBezTo>
                    <a:cubicBezTo>
                      <a:pt x="175" y="126"/>
                      <a:pt x="186" y="130"/>
                      <a:pt x="199" y="139"/>
                    </a:cubicBezTo>
                    <a:cubicBezTo>
                      <a:pt x="213" y="150"/>
                      <a:pt x="230" y="155"/>
                      <a:pt x="247" y="155"/>
                    </a:cubicBezTo>
                    <a:cubicBezTo>
                      <a:pt x="290" y="155"/>
                      <a:pt x="339" y="125"/>
                      <a:pt x="367" y="89"/>
                    </a:cubicBezTo>
                    <a:cubicBezTo>
                      <a:pt x="387" y="60"/>
                      <a:pt x="397" y="30"/>
                      <a:pt x="3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17"/>
              <p:cNvSpPr/>
              <p:nvPr/>
            </p:nvSpPr>
            <p:spPr>
              <a:xfrm>
                <a:off x="10831431" y="-1225922"/>
                <a:ext cx="88079" cy="43154"/>
              </a:xfrm>
              <a:custGeom>
                <a:avLst/>
                <a:gdLst/>
                <a:ahLst/>
                <a:cxnLst/>
                <a:rect l="l" t="t" r="r" b="b"/>
                <a:pathLst>
                  <a:path w="547" h="268" extrusionOk="0">
                    <a:moveTo>
                      <a:pt x="328" y="0"/>
                    </a:moveTo>
                    <a:cubicBezTo>
                      <a:pt x="260" y="0"/>
                      <a:pt x="178" y="44"/>
                      <a:pt x="21" y="127"/>
                    </a:cubicBezTo>
                    <a:cubicBezTo>
                      <a:pt x="11" y="127"/>
                      <a:pt x="11" y="136"/>
                      <a:pt x="1" y="136"/>
                    </a:cubicBezTo>
                    <a:cubicBezTo>
                      <a:pt x="11" y="136"/>
                      <a:pt x="21" y="136"/>
                      <a:pt x="41" y="127"/>
                    </a:cubicBezTo>
                    <a:cubicBezTo>
                      <a:pt x="60" y="127"/>
                      <a:pt x="80" y="127"/>
                      <a:pt x="100" y="136"/>
                    </a:cubicBezTo>
                    <a:cubicBezTo>
                      <a:pt x="100" y="127"/>
                      <a:pt x="110" y="127"/>
                      <a:pt x="120" y="117"/>
                    </a:cubicBezTo>
                    <a:cubicBezTo>
                      <a:pt x="140" y="97"/>
                      <a:pt x="179" y="77"/>
                      <a:pt x="209" y="57"/>
                    </a:cubicBezTo>
                    <a:cubicBezTo>
                      <a:pt x="246" y="33"/>
                      <a:pt x="286" y="16"/>
                      <a:pt x="317" y="16"/>
                    </a:cubicBezTo>
                    <a:cubicBezTo>
                      <a:pt x="335" y="16"/>
                      <a:pt x="350" y="22"/>
                      <a:pt x="358" y="37"/>
                    </a:cubicBezTo>
                    <a:cubicBezTo>
                      <a:pt x="378" y="67"/>
                      <a:pt x="407" y="117"/>
                      <a:pt x="427" y="156"/>
                    </a:cubicBezTo>
                    <a:cubicBezTo>
                      <a:pt x="464" y="215"/>
                      <a:pt x="500" y="268"/>
                      <a:pt x="517" y="268"/>
                    </a:cubicBezTo>
                    <a:cubicBezTo>
                      <a:pt x="523" y="268"/>
                      <a:pt x="526" y="261"/>
                      <a:pt x="526" y="245"/>
                    </a:cubicBezTo>
                    <a:cubicBezTo>
                      <a:pt x="526" y="216"/>
                      <a:pt x="536" y="166"/>
                      <a:pt x="546" y="107"/>
                    </a:cubicBezTo>
                    <a:cubicBezTo>
                      <a:pt x="497" y="87"/>
                      <a:pt x="447" y="57"/>
                      <a:pt x="417" y="27"/>
                    </a:cubicBezTo>
                    <a:cubicBezTo>
                      <a:pt x="387" y="9"/>
                      <a:pt x="359" y="0"/>
                      <a:pt x="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17"/>
              <p:cNvSpPr/>
              <p:nvPr/>
            </p:nvSpPr>
            <p:spPr>
              <a:xfrm>
                <a:off x="10919350" y="-1298221"/>
                <a:ext cx="14492" cy="30433"/>
              </a:xfrm>
              <a:custGeom>
                <a:avLst/>
                <a:gdLst/>
                <a:ahLst/>
                <a:cxnLst/>
                <a:rect l="l" t="t" r="r" b="b"/>
                <a:pathLst>
                  <a:path w="90" h="189" extrusionOk="0">
                    <a:moveTo>
                      <a:pt x="90" y="0"/>
                    </a:moveTo>
                    <a:cubicBezTo>
                      <a:pt x="60" y="40"/>
                      <a:pt x="30" y="70"/>
                      <a:pt x="20" y="100"/>
                    </a:cubicBezTo>
                    <a:cubicBezTo>
                      <a:pt x="0" y="149"/>
                      <a:pt x="0" y="169"/>
                      <a:pt x="10" y="189"/>
                    </a:cubicBezTo>
                    <a:cubicBezTo>
                      <a:pt x="20" y="159"/>
                      <a:pt x="30" y="129"/>
                      <a:pt x="50" y="100"/>
                    </a:cubicBezTo>
                    <a:cubicBezTo>
                      <a:pt x="70" y="60"/>
                      <a:pt x="80" y="30"/>
                      <a:pt x="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17"/>
              <p:cNvSpPr/>
              <p:nvPr/>
            </p:nvSpPr>
            <p:spPr>
              <a:xfrm>
                <a:off x="10641585" y="-1927339"/>
                <a:ext cx="9661" cy="24153"/>
              </a:xfrm>
              <a:custGeom>
                <a:avLst/>
                <a:gdLst/>
                <a:ahLst/>
                <a:cxnLst/>
                <a:rect l="l" t="t" r="r" b="b"/>
                <a:pathLst>
                  <a:path w="60" h="150" extrusionOk="0">
                    <a:moveTo>
                      <a:pt x="59" y="1"/>
                    </a:moveTo>
                    <a:cubicBezTo>
                      <a:pt x="59" y="3"/>
                      <a:pt x="58" y="6"/>
                      <a:pt x="58" y="8"/>
                    </a:cubicBezTo>
                    <a:lnTo>
                      <a:pt x="58" y="8"/>
                    </a:lnTo>
                    <a:cubicBezTo>
                      <a:pt x="59" y="6"/>
                      <a:pt x="59" y="3"/>
                      <a:pt x="59" y="1"/>
                    </a:cubicBezTo>
                    <a:close/>
                    <a:moveTo>
                      <a:pt x="58" y="8"/>
                    </a:moveTo>
                    <a:cubicBezTo>
                      <a:pt x="54" y="16"/>
                      <a:pt x="47" y="26"/>
                      <a:pt x="40" y="40"/>
                    </a:cubicBezTo>
                    <a:cubicBezTo>
                      <a:pt x="30" y="70"/>
                      <a:pt x="20" y="110"/>
                      <a:pt x="0" y="150"/>
                    </a:cubicBezTo>
                    <a:lnTo>
                      <a:pt x="50" y="150"/>
                    </a:lnTo>
                    <a:cubicBezTo>
                      <a:pt x="50" y="103"/>
                      <a:pt x="50" y="48"/>
                      <a:pt x="58" y="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17"/>
              <p:cNvSpPr/>
              <p:nvPr/>
            </p:nvSpPr>
            <p:spPr>
              <a:xfrm>
                <a:off x="10563328" y="-2588340"/>
                <a:ext cx="459397" cy="1124581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6984" extrusionOk="0">
                    <a:moveTo>
                      <a:pt x="1184" y="0"/>
                    </a:moveTo>
                    <a:cubicBezTo>
                      <a:pt x="1182" y="0"/>
                      <a:pt x="1180" y="29"/>
                      <a:pt x="1180" y="100"/>
                    </a:cubicBezTo>
                    <a:lnTo>
                      <a:pt x="1180" y="318"/>
                    </a:lnTo>
                    <a:cubicBezTo>
                      <a:pt x="1180" y="240"/>
                      <a:pt x="1176" y="210"/>
                      <a:pt x="1169" y="210"/>
                    </a:cubicBezTo>
                    <a:cubicBezTo>
                      <a:pt x="1148" y="210"/>
                      <a:pt x="1103" y="496"/>
                      <a:pt x="1081" y="556"/>
                    </a:cubicBezTo>
                    <a:cubicBezTo>
                      <a:pt x="1051" y="635"/>
                      <a:pt x="1071" y="625"/>
                      <a:pt x="1061" y="744"/>
                    </a:cubicBezTo>
                    <a:cubicBezTo>
                      <a:pt x="1057" y="796"/>
                      <a:pt x="1049" y="812"/>
                      <a:pt x="1033" y="812"/>
                    </a:cubicBezTo>
                    <a:cubicBezTo>
                      <a:pt x="1012" y="812"/>
                      <a:pt x="978" y="785"/>
                      <a:pt x="922" y="774"/>
                    </a:cubicBezTo>
                    <a:cubicBezTo>
                      <a:pt x="916" y="774"/>
                      <a:pt x="911" y="773"/>
                      <a:pt x="906" y="773"/>
                    </a:cubicBezTo>
                    <a:cubicBezTo>
                      <a:pt x="840" y="773"/>
                      <a:pt x="887" y="834"/>
                      <a:pt x="942" y="834"/>
                    </a:cubicBezTo>
                    <a:cubicBezTo>
                      <a:pt x="946" y="833"/>
                      <a:pt x="949" y="833"/>
                      <a:pt x="952" y="833"/>
                    </a:cubicBezTo>
                    <a:cubicBezTo>
                      <a:pt x="1008" y="833"/>
                      <a:pt x="1060" y="905"/>
                      <a:pt x="1041" y="933"/>
                    </a:cubicBezTo>
                    <a:cubicBezTo>
                      <a:pt x="1031" y="963"/>
                      <a:pt x="893" y="992"/>
                      <a:pt x="942" y="1111"/>
                    </a:cubicBezTo>
                    <a:cubicBezTo>
                      <a:pt x="970" y="1180"/>
                      <a:pt x="926" y="1201"/>
                      <a:pt x="880" y="1201"/>
                    </a:cubicBezTo>
                    <a:cubicBezTo>
                      <a:pt x="859" y="1201"/>
                      <a:pt x="838" y="1197"/>
                      <a:pt x="823" y="1191"/>
                    </a:cubicBezTo>
                    <a:cubicBezTo>
                      <a:pt x="815" y="1188"/>
                      <a:pt x="807" y="1187"/>
                      <a:pt x="800" y="1187"/>
                    </a:cubicBezTo>
                    <a:cubicBezTo>
                      <a:pt x="752" y="1187"/>
                      <a:pt x="723" y="1237"/>
                      <a:pt x="783" y="1280"/>
                    </a:cubicBezTo>
                    <a:cubicBezTo>
                      <a:pt x="863" y="1329"/>
                      <a:pt x="803" y="1508"/>
                      <a:pt x="734" y="1508"/>
                    </a:cubicBezTo>
                    <a:cubicBezTo>
                      <a:pt x="678" y="1508"/>
                      <a:pt x="642" y="1432"/>
                      <a:pt x="584" y="1432"/>
                    </a:cubicBezTo>
                    <a:cubicBezTo>
                      <a:pt x="569" y="1432"/>
                      <a:pt x="553" y="1437"/>
                      <a:pt x="536" y="1448"/>
                    </a:cubicBezTo>
                    <a:cubicBezTo>
                      <a:pt x="526" y="1458"/>
                      <a:pt x="516" y="1468"/>
                      <a:pt x="506" y="1478"/>
                    </a:cubicBezTo>
                    <a:cubicBezTo>
                      <a:pt x="496" y="1488"/>
                      <a:pt x="486" y="1498"/>
                      <a:pt x="476" y="1508"/>
                    </a:cubicBezTo>
                    <a:cubicBezTo>
                      <a:pt x="476" y="1518"/>
                      <a:pt x="476" y="1518"/>
                      <a:pt x="476" y="1518"/>
                    </a:cubicBezTo>
                    <a:cubicBezTo>
                      <a:pt x="456" y="1558"/>
                      <a:pt x="526" y="1538"/>
                      <a:pt x="585" y="1558"/>
                    </a:cubicBezTo>
                    <a:cubicBezTo>
                      <a:pt x="605" y="1567"/>
                      <a:pt x="615" y="1577"/>
                      <a:pt x="635" y="1597"/>
                    </a:cubicBezTo>
                    <a:cubicBezTo>
                      <a:pt x="687" y="1676"/>
                      <a:pt x="655" y="1708"/>
                      <a:pt x="734" y="1708"/>
                    </a:cubicBezTo>
                    <a:cubicBezTo>
                      <a:pt x="745" y="1708"/>
                      <a:pt x="758" y="1707"/>
                      <a:pt x="774" y="1706"/>
                    </a:cubicBezTo>
                    <a:cubicBezTo>
                      <a:pt x="902" y="1706"/>
                      <a:pt x="863" y="1845"/>
                      <a:pt x="883" y="2063"/>
                    </a:cubicBezTo>
                    <a:cubicBezTo>
                      <a:pt x="891" y="2152"/>
                      <a:pt x="863" y="2183"/>
                      <a:pt x="830" y="2183"/>
                    </a:cubicBezTo>
                    <a:cubicBezTo>
                      <a:pt x="786" y="2183"/>
                      <a:pt x="732" y="2128"/>
                      <a:pt x="744" y="2083"/>
                    </a:cubicBezTo>
                    <a:cubicBezTo>
                      <a:pt x="774" y="1994"/>
                      <a:pt x="724" y="1954"/>
                      <a:pt x="545" y="1875"/>
                    </a:cubicBezTo>
                    <a:cubicBezTo>
                      <a:pt x="515" y="1861"/>
                      <a:pt x="495" y="1855"/>
                      <a:pt x="485" y="1855"/>
                    </a:cubicBezTo>
                    <a:cubicBezTo>
                      <a:pt x="434" y="1855"/>
                      <a:pt x="580" y="1991"/>
                      <a:pt x="605" y="2073"/>
                    </a:cubicBezTo>
                    <a:cubicBezTo>
                      <a:pt x="615" y="2124"/>
                      <a:pt x="612" y="2146"/>
                      <a:pt x="598" y="2146"/>
                    </a:cubicBezTo>
                    <a:cubicBezTo>
                      <a:pt x="584" y="2146"/>
                      <a:pt x="559" y="2127"/>
                      <a:pt x="526" y="2093"/>
                    </a:cubicBezTo>
                    <a:cubicBezTo>
                      <a:pt x="513" y="2076"/>
                      <a:pt x="500" y="2068"/>
                      <a:pt x="489" y="2068"/>
                    </a:cubicBezTo>
                    <a:cubicBezTo>
                      <a:pt x="446" y="2068"/>
                      <a:pt x="410" y="2166"/>
                      <a:pt x="387" y="2252"/>
                    </a:cubicBezTo>
                    <a:cubicBezTo>
                      <a:pt x="357" y="2371"/>
                      <a:pt x="446" y="2281"/>
                      <a:pt x="486" y="2390"/>
                    </a:cubicBezTo>
                    <a:cubicBezTo>
                      <a:pt x="497" y="2431"/>
                      <a:pt x="520" y="2445"/>
                      <a:pt x="547" y="2445"/>
                    </a:cubicBezTo>
                    <a:cubicBezTo>
                      <a:pt x="594" y="2445"/>
                      <a:pt x="653" y="2402"/>
                      <a:pt x="684" y="2371"/>
                    </a:cubicBezTo>
                    <a:cubicBezTo>
                      <a:pt x="704" y="2351"/>
                      <a:pt x="720" y="2342"/>
                      <a:pt x="738" y="2342"/>
                    </a:cubicBezTo>
                    <a:cubicBezTo>
                      <a:pt x="774" y="2342"/>
                      <a:pt x="816" y="2380"/>
                      <a:pt x="902" y="2440"/>
                    </a:cubicBezTo>
                    <a:cubicBezTo>
                      <a:pt x="1031" y="2519"/>
                      <a:pt x="843" y="2589"/>
                      <a:pt x="783" y="2648"/>
                    </a:cubicBezTo>
                    <a:cubicBezTo>
                      <a:pt x="765" y="2666"/>
                      <a:pt x="748" y="2671"/>
                      <a:pt x="730" y="2671"/>
                    </a:cubicBezTo>
                    <a:cubicBezTo>
                      <a:pt x="713" y="2671"/>
                      <a:pt x="696" y="2667"/>
                      <a:pt x="677" y="2667"/>
                    </a:cubicBezTo>
                    <a:cubicBezTo>
                      <a:pt x="647" y="2667"/>
                      <a:pt x="612" y="2676"/>
                      <a:pt x="565" y="2718"/>
                    </a:cubicBezTo>
                    <a:cubicBezTo>
                      <a:pt x="479" y="2788"/>
                      <a:pt x="473" y="2865"/>
                      <a:pt x="451" y="2865"/>
                    </a:cubicBezTo>
                    <a:cubicBezTo>
                      <a:pt x="444" y="2865"/>
                      <a:pt x="437" y="2859"/>
                      <a:pt x="427" y="2847"/>
                    </a:cubicBezTo>
                    <a:cubicBezTo>
                      <a:pt x="418" y="2842"/>
                      <a:pt x="410" y="2840"/>
                      <a:pt x="403" y="2840"/>
                    </a:cubicBezTo>
                    <a:cubicBezTo>
                      <a:pt x="392" y="2840"/>
                      <a:pt x="383" y="2845"/>
                      <a:pt x="377" y="2856"/>
                    </a:cubicBezTo>
                    <a:cubicBezTo>
                      <a:pt x="367" y="2856"/>
                      <a:pt x="367" y="2856"/>
                      <a:pt x="357" y="2866"/>
                    </a:cubicBezTo>
                    <a:cubicBezTo>
                      <a:pt x="367" y="2866"/>
                      <a:pt x="387" y="2876"/>
                      <a:pt x="397" y="2886"/>
                    </a:cubicBezTo>
                    <a:cubicBezTo>
                      <a:pt x="496" y="2966"/>
                      <a:pt x="337" y="2906"/>
                      <a:pt x="278" y="2956"/>
                    </a:cubicBezTo>
                    <a:cubicBezTo>
                      <a:pt x="258" y="2985"/>
                      <a:pt x="228" y="3025"/>
                      <a:pt x="208" y="3055"/>
                    </a:cubicBezTo>
                    <a:cubicBezTo>
                      <a:pt x="179" y="3094"/>
                      <a:pt x="179" y="3114"/>
                      <a:pt x="169" y="3134"/>
                    </a:cubicBezTo>
                    <a:cubicBezTo>
                      <a:pt x="164" y="3165"/>
                      <a:pt x="181" y="3178"/>
                      <a:pt x="203" y="3178"/>
                    </a:cubicBezTo>
                    <a:cubicBezTo>
                      <a:pt x="231" y="3178"/>
                      <a:pt x="267" y="3157"/>
                      <a:pt x="278" y="3124"/>
                    </a:cubicBezTo>
                    <a:cubicBezTo>
                      <a:pt x="284" y="3104"/>
                      <a:pt x="289" y="3097"/>
                      <a:pt x="292" y="3097"/>
                    </a:cubicBezTo>
                    <a:cubicBezTo>
                      <a:pt x="299" y="3097"/>
                      <a:pt x="301" y="3127"/>
                      <a:pt x="308" y="3154"/>
                    </a:cubicBezTo>
                    <a:cubicBezTo>
                      <a:pt x="327" y="3154"/>
                      <a:pt x="337" y="3144"/>
                      <a:pt x="357" y="3144"/>
                    </a:cubicBezTo>
                    <a:cubicBezTo>
                      <a:pt x="387" y="3124"/>
                      <a:pt x="407" y="3124"/>
                      <a:pt x="417" y="3124"/>
                    </a:cubicBezTo>
                    <a:cubicBezTo>
                      <a:pt x="427" y="3104"/>
                      <a:pt x="446" y="3084"/>
                      <a:pt x="456" y="3055"/>
                    </a:cubicBezTo>
                    <a:cubicBezTo>
                      <a:pt x="476" y="3025"/>
                      <a:pt x="486" y="3005"/>
                      <a:pt x="506" y="2966"/>
                    </a:cubicBezTo>
                    <a:cubicBezTo>
                      <a:pt x="516" y="2956"/>
                      <a:pt x="516" y="2956"/>
                      <a:pt x="516" y="2946"/>
                    </a:cubicBezTo>
                    <a:cubicBezTo>
                      <a:pt x="530" y="2924"/>
                      <a:pt x="540" y="2916"/>
                      <a:pt x="548" y="2916"/>
                    </a:cubicBezTo>
                    <a:cubicBezTo>
                      <a:pt x="563" y="2916"/>
                      <a:pt x="569" y="2944"/>
                      <a:pt x="575" y="2975"/>
                    </a:cubicBezTo>
                    <a:cubicBezTo>
                      <a:pt x="575" y="3035"/>
                      <a:pt x="575" y="3094"/>
                      <a:pt x="575" y="3094"/>
                    </a:cubicBezTo>
                    <a:cubicBezTo>
                      <a:pt x="575" y="3094"/>
                      <a:pt x="575" y="3104"/>
                      <a:pt x="585" y="3114"/>
                    </a:cubicBezTo>
                    <a:cubicBezTo>
                      <a:pt x="595" y="3154"/>
                      <a:pt x="635" y="3273"/>
                      <a:pt x="704" y="3332"/>
                    </a:cubicBezTo>
                    <a:cubicBezTo>
                      <a:pt x="783" y="3402"/>
                      <a:pt x="674" y="3451"/>
                      <a:pt x="605" y="3461"/>
                    </a:cubicBezTo>
                    <a:cubicBezTo>
                      <a:pt x="565" y="3471"/>
                      <a:pt x="536" y="3481"/>
                      <a:pt x="516" y="3501"/>
                    </a:cubicBezTo>
                    <a:cubicBezTo>
                      <a:pt x="486" y="3521"/>
                      <a:pt x="456" y="3551"/>
                      <a:pt x="427" y="3580"/>
                    </a:cubicBezTo>
                    <a:cubicBezTo>
                      <a:pt x="410" y="3597"/>
                      <a:pt x="389" y="3603"/>
                      <a:pt x="366" y="3603"/>
                    </a:cubicBezTo>
                    <a:cubicBezTo>
                      <a:pt x="333" y="3603"/>
                      <a:pt x="294" y="3592"/>
                      <a:pt x="248" y="3580"/>
                    </a:cubicBezTo>
                    <a:cubicBezTo>
                      <a:pt x="218" y="3560"/>
                      <a:pt x="179" y="3551"/>
                      <a:pt x="139" y="3541"/>
                    </a:cubicBezTo>
                    <a:cubicBezTo>
                      <a:pt x="127" y="3538"/>
                      <a:pt x="114" y="3537"/>
                      <a:pt x="102" y="3537"/>
                    </a:cubicBezTo>
                    <a:cubicBezTo>
                      <a:pt x="65" y="3537"/>
                      <a:pt x="30" y="3548"/>
                      <a:pt x="0" y="3570"/>
                    </a:cubicBezTo>
                    <a:cubicBezTo>
                      <a:pt x="30" y="3600"/>
                      <a:pt x="99" y="3620"/>
                      <a:pt x="129" y="3640"/>
                    </a:cubicBezTo>
                    <a:cubicBezTo>
                      <a:pt x="147" y="3652"/>
                      <a:pt x="163" y="3655"/>
                      <a:pt x="179" y="3655"/>
                    </a:cubicBezTo>
                    <a:cubicBezTo>
                      <a:pt x="197" y="3655"/>
                      <a:pt x="215" y="3651"/>
                      <a:pt x="236" y="3651"/>
                    </a:cubicBezTo>
                    <a:cubicBezTo>
                      <a:pt x="263" y="3651"/>
                      <a:pt x="295" y="3656"/>
                      <a:pt x="337" y="3679"/>
                    </a:cubicBezTo>
                    <a:cubicBezTo>
                      <a:pt x="414" y="3733"/>
                      <a:pt x="426" y="3781"/>
                      <a:pt x="445" y="3781"/>
                    </a:cubicBezTo>
                    <a:cubicBezTo>
                      <a:pt x="451" y="3781"/>
                      <a:pt x="457" y="3777"/>
                      <a:pt x="466" y="3769"/>
                    </a:cubicBezTo>
                    <a:cubicBezTo>
                      <a:pt x="473" y="3764"/>
                      <a:pt x="480" y="3762"/>
                      <a:pt x="487" y="3762"/>
                    </a:cubicBezTo>
                    <a:cubicBezTo>
                      <a:pt x="514" y="3762"/>
                      <a:pt x="546" y="3787"/>
                      <a:pt x="585" y="3818"/>
                    </a:cubicBezTo>
                    <a:cubicBezTo>
                      <a:pt x="585" y="3808"/>
                      <a:pt x="595" y="3798"/>
                      <a:pt x="605" y="3788"/>
                    </a:cubicBezTo>
                    <a:cubicBezTo>
                      <a:pt x="625" y="3779"/>
                      <a:pt x="635" y="3769"/>
                      <a:pt x="664" y="3749"/>
                    </a:cubicBezTo>
                    <a:cubicBezTo>
                      <a:pt x="677" y="3743"/>
                      <a:pt x="688" y="3740"/>
                      <a:pt x="699" y="3740"/>
                    </a:cubicBezTo>
                    <a:cubicBezTo>
                      <a:pt x="771" y="3740"/>
                      <a:pt x="793" y="3874"/>
                      <a:pt x="793" y="3917"/>
                    </a:cubicBezTo>
                    <a:cubicBezTo>
                      <a:pt x="793" y="3977"/>
                      <a:pt x="744" y="3987"/>
                      <a:pt x="645" y="4017"/>
                    </a:cubicBezTo>
                    <a:cubicBezTo>
                      <a:pt x="664" y="4076"/>
                      <a:pt x="674" y="4136"/>
                      <a:pt x="684" y="4155"/>
                    </a:cubicBezTo>
                    <a:cubicBezTo>
                      <a:pt x="704" y="4185"/>
                      <a:pt x="704" y="4205"/>
                      <a:pt x="704" y="4225"/>
                    </a:cubicBezTo>
                    <a:cubicBezTo>
                      <a:pt x="714" y="4225"/>
                      <a:pt x="724" y="4225"/>
                      <a:pt x="734" y="4215"/>
                    </a:cubicBezTo>
                    <a:cubicBezTo>
                      <a:pt x="743" y="4214"/>
                      <a:pt x="752" y="4214"/>
                      <a:pt x="761" y="4214"/>
                    </a:cubicBezTo>
                    <a:cubicBezTo>
                      <a:pt x="855" y="4214"/>
                      <a:pt x="920" y="4260"/>
                      <a:pt x="1002" y="4324"/>
                    </a:cubicBezTo>
                    <a:cubicBezTo>
                      <a:pt x="1047" y="4369"/>
                      <a:pt x="1034" y="4385"/>
                      <a:pt x="991" y="4385"/>
                    </a:cubicBezTo>
                    <a:cubicBezTo>
                      <a:pt x="958" y="4385"/>
                      <a:pt x="908" y="4376"/>
                      <a:pt x="853" y="4364"/>
                    </a:cubicBezTo>
                    <a:cubicBezTo>
                      <a:pt x="830" y="4354"/>
                      <a:pt x="812" y="4350"/>
                      <a:pt x="797" y="4350"/>
                    </a:cubicBezTo>
                    <a:cubicBezTo>
                      <a:pt x="750" y="4350"/>
                      <a:pt x="744" y="4393"/>
                      <a:pt x="744" y="4423"/>
                    </a:cubicBezTo>
                    <a:cubicBezTo>
                      <a:pt x="774" y="4433"/>
                      <a:pt x="813" y="4463"/>
                      <a:pt x="793" y="4512"/>
                    </a:cubicBezTo>
                    <a:cubicBezTo>
                      <a:pt x="823" y="4532"/>
                      <a:pt x="853" y="4552"/>
                      <a:pt x="902" y="4572"/>
                    </a:cubicBezTo>
                    <a:cubicBezTo>
                      <a:pt x="922" y="4572"/>
                      <a:pt x="942" y="4582"/>
                      <a:pt x="942" y="4592"/>
                    </a:cubicBezTo>
                    <a:cubicBezTo>
                      <a:pt x="1024" y="4633"/>
                      <a:pt x="1017" y="4655"/>
                      <a:pt x="975" y="4655"/>
                    </a:cubicBezTo>
                    <a:cubicBezTo>
                      <a:pt x="956" y="4655"/>
                      <a:pt x="930" y="4650"/>
                      <a:pt x="902" y="4641"/>
                    </a:cubicBezTo>
                    <a:lnTo>
                      <a:pt x="902" y="4641"/>
                    </a:lnTo>
                    <a:cubicBezTo>
                      <a:pt x="863" y="4681"/>
                      <a:pt x="902" y="4780"/>
                      <a:pt x="962" y="4780"/>
                    </a:cubicBezTo>
                    <a:cubicBezTo>
                      <a:pt x="997" y="4780"/>
                      <a:pt x="1028" y="4729"/>
                      <a:pt x="1071" y="4729"/>
                    </a:cubicBezTo>
                    <a:cubicBezTo>
                      <a:pt x="1088" y="4729"/>
                      <a:pt x="1108" y="4738"/>
                      <a:pt x="1131" y="4760"/>
                    </a:cubicBezTo>
                    <a:cubicBezTo>
                      <a:pt x="1220" y="4840"/>
                      <a:pt x="1081" y="4780"/>
                      <a:pt x="1031" y="4840"/>
                    </a:cubicBezTo>
                    <a:cubicBezTo>
                      <a:pt x="992" y="4899"/>
                      <a:pt x="1021" y="4919"/>
                      <a:pt x="922" y="4919"/>
                    </a:cubicBezTo>
                    <a:cubicBezTo>
                      <a:pt x="873" y="4919"/>
                      <a:pt x="863" y="4939"/>
                      <a:pt x="853" y="4988"/>
                    </a:cubicBezTo>
                    <a:cubicBezTo>
                      <a:pt x="890" y="5055"/>
                      <a:pt x="883" y="5072"/>
                      <a:pt x="864" y="5072"/>
                    </a:cubicBezTo>
                    <a:cubicBezTo>
                      <a:pt x="858" y="5072"/>
                      <a:pt x="850" y="5070"/>
                      <a:pt x="843" y="5068"/>
                    </a:cubicBezTo>
                    <a:cubicBezTo>
                      <a:pt x="843" y="5087"/>
                      <a:pt x="843" y="5117"/>
                      <a:pt x="843" y="5147"/>
                    </a:cubicBezTo>
                    <a:cubicBezTo>
                      <a:pt x="843" y="5157"/>
                      <a:pt x="843" y="5157"/>
                      <a:pt x="843" y="5167"/>
                    </a:cubicBezTo>
                    <a:cubicBezTo>
                      <a:pt x="853" y="5177"/>
                      <a:pt x="863" y="5196"/>
                      <a:pt x="873" y="5226"/>
                    </a:cubicBezTo>
                    <a:cubicBezTo>
                      <a:pt x="877" y="5227"/>
                      <a:pt x="881" y="5228"/>
                      <a:pt x="886" y="5228"/>
                    </a:cubicBezTo>
                    <a:cubicBezTo>
                      <a:pt x="922" y="5228"/>
                      <a:pt x="960" y="5192"/>
                      <a:pt x="942" y="5157"/>
                    </a:cubicBezTo>
                    <a:cubicBezTo>
                      <a:pt x="932" y="5097"/>
                      <a:pt x="972" y="5077"/>
                      <a:pt x="1101" y="5018"/>
                    </a:cubicBezTo>
                    <a:cubicBezTo>
                      <a:pt x="1124" y="5010"/>
                      <a:pt x="1138" y="5006"/>
                      <a:pt x="1147" y="5006"/>
                    </a:cubicBezTo>
                    <a:cubicBezTo>
                      <a:pt x="1191" y="5006"/>
                      <a:pt x="1078" y="5099"/>
                      <a:pt x="1061" y="5157"/>
                    </a:cubicBezTo>
                    <a:cubicBezTo>
                      <a:pt x="1051" y="5192"/>
                      <a:pt x="1054" y="5206"/>
                      <a:pt x="1065" y="5206"/>
                    </a:cubicBezTo>
                    <a:cubicBezTo>
                      <a:pt x="1076" y="5206"/>
                      <a:pt x="1096" y="5192"/>
                      <a:pt x="1121" y="5167"/>
                    </a:cubicBezTo>
                    <a:cubicBezTo>
                      <a:pt x="1131" y="5156"/>
                      <a:pt x="1141" y="5151"/>
                      <a:pt x="1150" y="5151"/>
                    </a:cubicBezTo>
                    <a:cubicBezTo>
                      <a:pt x="1183" y="5151"/>
                      <a:pt x="1206" y="5214"/>
                      <a:pt x="1230" y="5276"/>
                    </a:cubicBezTo>
                    <a:cubicBezTo>
                      <a:pt x="1249" y="5355"/>
                      <a:pt x="1180" y="5296"/>
                      <a:pt x="1150" y="5365"/>
                    </a:cubicBezTo>
                    <a:cubicBezTo>
                      <a:pt x="1140" y="5390"/>
                      <a:pt x="1121" y="5400"/>
                      <a:pt x="1100" y="5400"/>
                    </a:cubicBezTo>
                    <a:cubicBezTo>
                      <a:pt x="1062" y="5400"/>
                      <a:pt x="1017" y="5370"/>
                      <a:pt x="992" y="5345"/>
                    </a:cubicBezTo>
                    <a:cubicBezTo>
                      <a:pt x="983" y="5337"/>
                      <a:pt x="973" y="5334"/>
                      <a:pt x="962" y="5334"/>
                    </a:cubicBezTo>
                    <a:cubicBezTo>
                      <a:pt x="947" y="5334"/>
                      <a:pt x="930" y="5339"/>
                      <a:pt x="912" y="5345"/>
                    </a:cubicBezTo>
                    <a:cubicBezTo>
                      <a:pt x="912" y="5355"/>
                      <a:pt x="912" y="5355"/>
                      <a:pt x="912" y="5365"/>
                    </a:cubicBezTo>
                    <a:cubicBezTo>
                      <a:pt x="962" y="5454"/>
                      <a:pt x="982" y="5434"/>
                      <a:pt x="1021" y="5553"/>
                    </a:cubicBezTo>
                    <a:cubicBezTo>
                      <a:pt x="1041" y="5553"/>
                      <a:pt x="1061" y="5563"/>
                      <a:pt x="1081" y="5573"/>
                    </a:cubicBezTo>
                    <a:cubicBezTo>
                      <a:pt x="1121" y="5603"/>
                      <a:pt x="1140" y="5633"/>
                      <a:pt x="1150" y="5653"/>
                    </a:cubicBezTo>
                    <a:cubicBezTo>
                      <a:pt x="1169" y="5533"/>
                      <a:pt x="1184" y="5426"/>
                      <a:pt x="1192" y="5426"/>
                    </a:cubicBezTo>
                    <a:cubicBezTo>
                      <a:pt x="1197" y="5426"/>
                      <a:pt x="1200" y="5462"/>
                      <a:pt x="1200" y="5553"/>
                    </a:cubicBezTo>
                    <a:lnTo>
                      <a:pt x="1200" y="5662"/>
                    </a:lnTo>
                    <a:cubicBezTo>
                      <a:pt x="1205" y="5660"/>
                      <a:pt x="1209" y="5659"/>
                      <a:pt x="1214" y="5659"/>
                    </a:cubicBezTo>
                    <a:cubicBezTo>
                      <a:pt x="1252" y="5659"/>
                      <a:pt x="1298" y="5722"/>
                      <a:pt x="1368" y="5801"/>
                    </a:cubicBezTo>
                    <a:cubicBezTo>
                      <a:pt x="1415" y="5859"/>
                      <a:pt x="1393" y="5883"/>
                      <a:pt x="1364" y="5883"/>
                    </a:cubicBezTo>
                    <a:cubicBezTo>
                      <a:pt x="1342" y="5883"/>
                      <a:pt x="1317" y="5871"/>
                      <a:pt x="1309" y="5851"/>
                    </a:cubicBezTo>
                    <a:cubicBezTo>
                      <a:pt x="1305" y="5835"/>
                      <a:pt x="1301" y="5829"/>
                      <a:pt x="1298" y="5829"/>
                    </a:cubicBezTo>
                    <a:cubicBezTo>
                      <a:pt x="1293" y="5829"/>
                      <a:pt x="1289" y="5843"/>
                      <a:pt x="1289" y="5861"/>
                    </a:cubicBezTo>
                    <a:cubicBezTo>
                      <a:pt x="1319" y="5960"/>
                      <a:pt x="1349" y="6089"/>
                      <a:pt x="1368" y="6138"/>
                    </a:cubicBezTo>
                    <a:cubicBezTo>
                      <a:pt x="1388" y="6129"/>
                      <a:pt x="1398" y="6129"/>
                      <a:pt x="1418" y="6129"/>
                    </a:cubicBezTo>
                    <a:cubicBezTo>
                      <a:pt x="1430" y="6126"/>
                      <a:pt x="1441" y="6124"/>
                      <a:pt x="1452" y="6124"/>
                    </a:cubicBezTo>
                    <a:cubicBezTo>
                      <a:pt x="1516" y="6124"/>
                      <a:pt x="1569" y="6170"/>
                      <a:pt x="1636" y="6238"/>
                    </a:cubicBezTo>
                    <a:cubicBezTo>
                      <a:pt x="1676" y="6277"/>
                      <a:pt x="1664" y="6294"/>
                      <a:pt x="1626" y="6294"/>
                    </a:cubicBezTo>
                    <a:cubicBezTo>
                      <a:pt x="1598" y="6294"/>
                      <a:pt x="1554" y="6284"/>
                      <a:pt x="1507" y="6267"/>
                    </a:cubicBezTo>
                    <a:cubicBezTo>
                      <a:pt x="1491" y="6261"/>
                      <a:pt x="1478" y="6258"/>
                      <a:pt x="1467" y="6258"/>
                    </a:cubicBezTo>
                    <a:cubicBezTo>
                      <a:pt x="1411" y="6258"/>
                      <a:pt x="1418" y="6332"/>
                      <a:pt x="1418" y="6357"/>
                    </a:cubicBezTo>
                    <a:cubicBezTo>
                      <a:pt x="1418" y="6376"/>
                      <a:pt x="1448" y="6416"/>
                      <a:pt x="1517" y="6466"/>
                    </a:cubicBezTo>
                    <a:cubicBezTo>
                      <a:pt x="1557" y="6456"/>
                      <a:pt x="1597" y="6436"/>
                      <a:pt x="1656" y="6426"/>
                    </a:cubicBezTo>
                    <a:cubicBezTo>
                      <a:pt x="1671" y="6424"/>
                      <a:pt x="1684" y="6423"/>
                      <a:pt x="1696" y="6423"/>
                    </a:cubicBezTo>
                    <a:cubicBezTo>
                      <a:pt x="1807" y="6423"/>
                      <a:pt x="1716" y="6505"/>
                      <a:pt x="1626" y="6505"/>
                    </a:cubicBezTo>
                    <a:lnTo>
                      <a:pt x="1587" y="6505"/>
                    </a:lnTo>
                    <a:cubicBezTo>
                      <a:pt x="1656" y="6546"/>
                      <a:pt x="1648" y="6566"/>
                      <a:pt x="1613" y="6566"/>
                    </a:cubicBezTo>
                    <a:cubicBezTo>
                      <a:pt x="1588" y="6566"/>
                      <a:pt x="1550" y="6556"/>
                      <a:pt x="1517" y="6535"/>
                    </a:cubicBezTo>
                    <a:cubicBezTo>
                      <a:pt x="1468" y="6565"/>
                      <a:pt x="1428" y="6614"/>
                      <a:pt x="1448" y="6634"/>
                    </a:cubicBezTo>
                    <a:cubicBezTo>
                      <a:pt x="1468" y="6664"/>
                      <a:pt x="1716" y="6714"/>
                      <a:pt x="1626" y="6872"/>
                    </a:cubicBezTo>
                    <a:cubicBezTo>
                      <a:pt x="1567" y="6957"/>
                      <a:pt x="1652" y="6984"/>
                      <a:pt x="1740" y="6984"/>
                    </a:cubicBezTo>
                    <a:cubicBezTo>
                      <a:pt x="1755" y="6984"/>
                      <a:pt x="1770" y="6983"/>
                      <a:pt x="1785" y="6981"/>
                    </a:cubicBezTo>
                    <a:cubicBezTo>
                      <a:pt x="1785" y="6981"/>
                      <a:pt x="1725" y="6842"/>
                      <a:pt x="1765" y="6803"/>
                    </a:cubicBezTo>
                    <a:cubicBezTo>
                      <a:pt x="1771" y="6791"/>
                      <a:pt x="1780" y="6786"/>
                      <a:pt x="1791" y="6786"/>
                    </a:cubicBezTo>
                    <a:cubicBezTo>
                      <a:pt x="1798" y="6786"/>
                      <a:pt x="1806" y="6789"/>
                      <a:pt x="1815" y="6793"/>
                    </a:cubicBezTo>
                    <a:cubicBezTo>
                      <a:pt x="1944" y="6832"/>
                      <a:pt x="1874" y="6823"/>
                      <a:pt x="1953" y="6842"/>
                    </a:cubicBezTo>
                    <a:lnTo>
                      <a:pt x="1983" y="6842"/>
                    </a:lnTo>
                    <a:cubicBezTo>
                      <a:pt x="1993" y="6845"/>
                      <a:pt x="2001" y="6846"/>
                      <a:pt x="2009" y="6846"/>
                    </a:cubicBezTo>
                    <a:cubicBezTo>
                      <a:pt x="2034" y="6846"/>
                      <a:pt x="2048" y="6833"/>
                      <a:pt x="2033" y="6803"/>
                    </a:cubicBezTo>
                    <a:cubicBezTo>
                      <a:pt x="2023" y="6793"/>
                      <a:pt x="2013" y="6773"/>
                      <a:pt x="1993" y="6753"/>
                    </a:cubicBezTo>
                    <a:cubicBezTo>
                      <a:pt x="1920" y="6653"/>
                      <a:pt x="1806" y="6603"/>
                      <a:pt x="1894" y="6603"/>
                    </a:cubicBezTo>
                    <a:cubicBezTo>
                      <a:pt x="1902" y="6603"/>
                      <a:pt x="1912" y="6604"/>
                      <a:pt x="1924" y="6604"/>
                    </a:cubicBezTo>
                    <a:cubicBezTo>
                      <a:pt x="1932" y="6605"/>
                      <a:pt x="1940" y="6605"/>
                      <a:pt x="1947" y="6605"/>
                    </a:cubicBezTo>
                    <a:cubicBezTo>
                      <a:pt x="2011" y="6605"/>
                      <a:pt x="2033" y="6580"/>
                      <a:pt x="2046" y="6580"/>
                    </a:cubicBezTo>
                    <a:cubicBezTo>
                      <a:pt x="2052" y="6580"/>
                      <a:pt x="2056" y="6586"/>
                      <a:pt x="2063" y="6604"/>
                    </a:cubicBezTo>
                    <a:cubicBezTo>
                      <a:pt x="2072" y="6614"/>
                      <a:pt x="2082" y="6634"/>
                      <a:pt x="2092" y="6654"/>
                    </a:cubicBezTo>
                    <a:cubicBezTo>
                      <a:pt x="2112" y="6714"/>
                      <a:pt x="2142" y="6783"/>
                      <a:pt x="2172" y="6823"/>
                    </a:cubicBezTo>
                    <a:cubicBezTo>
                      <a:pt x="2172" y="6813"/>
                      <a:pt x="2182" y="6813"/>
                      <a:pt x="2191" y="6803"/>
                    </a:cubicBezTo>
                    <a:cubicBezTo>
                      <a:pt x="2172" y="6664"/>
                      <a:pt x="2152" y="6704"/>
                      <a:pt x="2152" y="6614"/>
                    </a:cubicBezTo>
                    <a:cubicBezTo>
                      <a:pt x="2152" y="6604"/>
                      <a:pt x="2152" y="6585"/>
                      <a:pt x="2152" y="6575"/>
                    </a:cubicBezTo>
                    <a:cubicBezTo>
                      <a:pt x="2143" y="6499"/>
                      <a:pt x="2128" y="6417"/>
                      <a:pt x="2159" y="6417"/>
                    </a:cubicBezTo>
                    <a:cubicBezTo>
                      <a:pt x="2165" y="6417"/>
                      <a:pt x="2172" y="6420"/>
                      <a:pt x="2182" y="6426"/>
                    </a:cubicBezTo>
                    <a:cubicBezTo>
                      <a:pt x="2261" y="6485"/>
                      <a:pt x="2320" y="6466"/>
                      <a:pt x="2330" y="6545"/>
                    </a:cubicBezTo>
                    <a:cubicBezTo>
                      <a:pt x="2340" y="6555"/>
                      <a:pt x="2340" y="6565"/>
                      <a:pt x="2340" y="6575"/>
                    </a:cubicBezTo>
                    <a:cubicBezTo>
                      <a:pt x="2350" y="6634"/>
                      <a:pt x="2370" y="6714"/>
                      <a:pt x="2390" y="6743"/>
                    </a:cubicBezTo>
                    <a:cubicBezTo>
                      <a:pt x="2400" y="6753"/>
                      <a:pt x="2400" y="6753"/>
                      <a:pt x="2410" y="6753"/>
                    </a:cubicBezTo>
                    <a:cubicBezTo>
                      <a:pt x="2410" y="6753"/>
                      <a:pt x="2419" y="6743"/>
                      <a:pt x="2419" y="6743"/>
                    </a:cubicBezTo>
                    <a:cubicBezTo>
                      <a:pt x="2459" y="6664"/>
                      <a:pt x="2459" y="6704"/>
                      <a:pt x="2419" y="6595"/>
                    </a:cubicBezTo>
                    <a:cubicBezTo>
                      <a:pt x="2419" y="6585"/>
                      <a:pt x="2410" y="6575"/>
                      <a:pt x="2410" y="6565"/>
                    </a:cubicBezTo>
                    <a:cubicBezTo>
                      <a:pt x="2390" y="6515"/>
                      <a:pt x="2380" y="6485"/>
                      <a:pt x="2380" y="6456"/>
                    </a:cubicBezTo>
                    <a:cubicBezTo>
                      <a:pt x="2360" y="6396"/>
                      <a:pt x="2360" y="6376"/>
                      <a:pt x="2400" y="6366"/>
                    </a:cubicBezTo>
                    <a:cubicBezTo>
                      <a:pt x="2405" y="6365"/>
                      <a:pt x="2409" y="6365"/>
                      <a:pt x="2414" y="6365"/>
                    </a:cubicBezTo>
                    <a:cubicBezTo>
                      <a:pt x="2444" y="6365"/>
                      <a:pt x="2462" y="6394"/>
                      <a:pt x="2479" y="6446"/>
                    </a:cubicBezTo>
                    <a:cubicBezTo>
                      <a:pt x="2479" y="6466"/>
                      <a:pt x="2489" y="6485"/>
                      <a:pt x="2499" y="6515"/>
                    </a:cubicBezTo>
                    <a:cubicBezTo>
                      <a:pt x="2519" y="6555"/>
                      <a:pt x="2529" y="6575"/>
                      <a:pt x="2548" y="6604"/>
                    </a:cubicBezTo>
                    <a:cubicBezTo>
                      <a:pt x="2578" y="6624"/>
                      <a:pt x="2598" y="6654"/>
                      <a:pt x="2628" y="6694"/>
                    </a:cubicBezTo>
                    <a:cubicBezTo>
                      <a:pt x="2655" y="6737"/>
                      <a:pt x="2692" y="6775"/>
                      <a:pt x="2719" y="6775"/>
                    </a:cubicBezTo>
                    <a:cubicBezTo>
                      <a:pt x="2741" y="6775"/>
                      <a:pt x="2757" y="6750"/>
                      <a:pt x="2757" y="6684"/>
                    </a:cubicBezTo>
                    <a:cubicBezTo>
                      <a:pt x="2747" y="6624"/>
                      <a:pt x="2727" y="6595"/>
                      <a:pt x="2707" y="6575"/>
                    </a:cubicBezTo>
                    <a:cubicBezTo>
                      <a:pt x="2677" y="6545"/>
                      <a:pt x="2648" y="6525"/>
                      <a:pt x="2697" y="6495"/>
                    </a:cubicBezTo>
                    <a:cubicBezTo>
                      <a:pt x="2715" y="6478"/>
                      <a:pt x="2733" y="6474"/>
                      <a:pt x="2751" y="6474"/>
                    </a:cubicBezTo>
                    <a:cubicBezTo>
                      <a:pt x="2763" y="6474"/>
                      <a:pt x="2774" y="6476"/>
                      <a:pt x="2786" y="6476"/>
                    </a:cubicBezTo>
                    <a:cubicBezTo>
                      <a:pt x="2801" y="6479"/>
                      <a:pt x="2815" y="6483"/>
                      <a:pt x="2825" y="6483"/>
                    </a:cubicBezTo>
                    <a:cubicBezTo>
                      <a:pt x="2843" y="6483"/>
                      <a:pt x="2852" y="6473"/>
                      <a:pt x="2846" y="6436"/>
                    </a:cubicBezTo>
                    <a:cubicBezTo>
                      <a:pt x="2846" y="6426"/>
                      <a:pt x="2846" y="6416"/>
                      <a:pt x="2846" y="6406"/>
                    </a:cubicBezTo>
                    <a:cubicBezTo>
                      <a:pt x="2836" y="6347"/>
                      <a:pt x="2846" y="6327"/>
                      <a:pt x="2806" y="6317"/>
                    </a:cubicBezTo>
                    <a:lnTo>
                      <a:pt x="2767" y="6317"/>
                    </a:lnTo>
                    <a:cubicBezTo>
                      <a:pt x="2699" y="6317"/>
                      <a:pt x="2644" y="6347"/>
                      <a:pt x="2615" y="6347"/>
                    </a:cubicBezTo>
                    <a:cubicBezTo>
                      <a:pt x="2597" y="6347"/>
                      <a:pt x="2590" y="6335"/>
                      <a:pt x="2598" y="6297"/>
                    </a:cubicBezTo>
                    <a:cubicBezTo>
                      <a:pt x="2584" y="6262"/>
                      <a:pt x="2580" y="6218"/>
                      <a:pt x="2572" y="6218"/>
                    </a:cubicBezTo>
                    <a:cubicBezTo>
                      <a:pt x="2568" y="6218"/>
                      <a:pt x="2564" y="6227"/>
                      <a:pt x="2558" y="6247"/>
                    </a:cubicBezTo>
                    <a:cubicBezTo>
                      <a:pt x="2541" y="6287"/>
                      <a:pt x="2496" y="6313"/>
                      <a:pt x="2462" y="6313"/>
                    </a:cubicBezTo>
                    <a:cubicBezTo>
                      <a:pt x="2421" y="6313"/>
                      <a:pt x="2398" y="6273"/>
                      <a:pt x="2469" y="6168"/>
                    </a:cubicBezTo>
                    <a:cubicBezTo>
                      <a:pt x="2439" y="6168"/>
                      <a:pt x="2410" y="6158"/>
                      <a:pt x="2400" y="6138"/>
                    </a:cubicBezTo>
                    <a:cubicBezTo>
                      <a:pt x="2366" y="6071"/>
                      <a:pt x="2496" y="5947"/>
                      <a:pt x="2464" y="5947"/>
                    </a:cubicBezTo>
                    <a:cubicBezTo>
                      <a:pt x="2458" y="5947"/>
                      <a:pt x="2448" y="5951"/>
                      <a:pt x="2429" y="5960"/>
                    </a:cubicBezTo>
                    <a:cubicBezTo>
                      <a:pt x="2357" y="5990"/>
                      <a:pt x="2317" y="6028"/>
                      <a:pt x="2275" y="6028"/>
                    </a:cubicBezTo>
                    <a:cubicBezTo>
                      <a:pt x="2248" y="6028"/>
                      <a:pt x="2220" y="6012"/>
                      <a:pt x="2182" y="5970"/>
                    </a:cubicBezTo>
                    <a:cubicBezTo>
                      <a:pt x="2162" y="5950"/>
                      <a:pt x="2152" y="5930"/>
                      <a:pt x="2132" y="5920"/>
                    </a:cubicBezTo>
                    <a:cubicBezTo>
                      <a:pt x="2063" y="5861"/>
                      <a:pt x="2043" y="5861"/>
                      <a:pt x="1993" y="5811"/>
                    </a:cubicBezTo>
                    <a:cubicBezTo>
                      <a:pt x="1944" y="5752"/>
                      <a:pt x="1924" y="5752"/>
                      <a:pt x="1894" y="5712"/>
                    </a:cubicBezTo>
                    <a:cubicBezTo>
                      <a:pt x="1867" y="5676"/>
                      <a:pt x="1913" y="5600"/>
                      <a:pt x="1944" y="5600"/>
                    </a:cubicBezTo>
                    <a:cubicBezTo>
                      <a:pt x="1947" y="5600"/>
                      <a:pt x="1951" y="5601"/>
                      <a:pt x="1953" y="5603"/>
                    </a:cubicBezTo>
                    <a:cubicBezTo>
                      <a:pt x="1983" y="5623"/>
                      <a:pt x="1973" y="5692"/>
                      <a:pt x="2043" y="5762"/>
                    </a:cubicBezTo>
                    <a:cubicBezTo>
                      <a:pt x="2141" y="5871"/>
                      <a:pt x="2190" y="5911"/>
                      <a:pt x="2208" y="5911"/>
                    </a:cubicBezTo>
                    <a:cubicBezTo>
                      <a:pt x="2241" y="5911"/>
                      <a:pt x="2173" y="5778"/>
                      <a:pt x="2122" y="5682"/>
                    </a:cubicBezTo>
                    <a:cubicBezTo>
                      <a:pt x="2053" y="5553"/>
                      <a:pt x="1983" y="5633"/>
                      <a:pt x="2003" y="5534"/>
                    </a:cubicBezTo>
                    <a:cubicBezTo>
                      <a:pt x="2013" y="5494"/>
                      <a:pt x="2033" y="5444"/>
                      <a:pt x="2053" y="5415"/>
                    </a:cubicBezTo>
                    <a:cubicBezTo>
                      <a:pt x="2070" y="5392"/>
                      <a:pt x="2090" y="5375"/>
                      <a:pt x="2109" y="5375"/>
                    </a:cubicBezTo>
                    <a:cubicBezTo>
                      <a:pt x="2122" y="5375"/>
                      <a:pt x="2134" y="5384"/>
                      <a:pt x="2142" y="5405"/>
                    </a:cubicBezTo>
                    <a:cubicBezTo>
                      <a:pt x="2142" y="5415"/>
                      <a:pt x="2152" y="5415"/>
                      <a:pt x="2152" y="5425"/>
                    </a:cubicBezTo>
                    <a:cubicBezTo>
                      <a:pt x="2191" y="5543"/>
                      <a:pt x="2152" y="5672"/>
                      <a:pt x="2251" y="5762"/>
                    </a:cubicBezTo>
                    <a:cubicBezTo>
                      <a:pt x="2279" y="5787"/>
                      <a:pt x="2298" y="5799"/>
                      <a:pt x="2308" y="5799"/>
                    </a:cubicBezTo>
                    <a:cubicBezTo>
                      <a:pt x="2335" y="5799"/>
                      <a:pt x="2310" y="5726"/>
                      <a:pt x="2261" y="5613"/>
                    </a:cubicBezTo>
                    <a:cubicBezTo>
                      <a:pt x="2221" y="5534"/>
                      <a:pt x="2191" y="5444"/>
                      <a:pt x="2182" y="5385"/>
                    </a:cubicBezTo>
                    <a:cubicBezTo>
                      <a:pt x="2182" y="5349"/>
                      <a:pt x="2187" y="5323"/>
                      <a:pt x="2208" y="5323"/>
                    </a:cubicBezTo>
                    <a:cubicBezTo>
                      <a:pt x="2217" y="5323"/>
                      <a:pt x="2227" y="5327"/>
                      <a:pt x="2241" y="5335"/>
                    </a:cubicBezTo>
                    <a:cubicBezTo>
                      <a:pt x="2360" y="5415"/>
                      <a:pt x="2241" y="5325"/>
                      <a:pt x="2310" y="5434"/>
                    </a:cubicBezTo>
                    <a:cubicBezTo>
                      <a:pt x="2343" y="5488"/>
                      <a:pt x="2445" y="5542"/>
                      <a:pt x="2522" y="5542"/>
                    </a:cubicBezTo>
                    <a:cubicBezTo>
                      <a:pt x="2588" y="5542"/>
                      <a:pt x="2635" y="5504"/>
                      <a:pt x="2608" y="5395"/>
                    </a:cubicBezTo>
                    <a:cubicBezTo>
                      <a:pt x="2589" y="5302"/>
                      <a:pt x="2565" y="5282"/>
                      <a:pt x="2541" y="5282"/>
                    </a:cubicBezTo>
                    <a:cubicBezTo>
                      <a:pt x="2521" y="5282"/>
                      <a:pt x="2501" y="5295"/>
                      <a:pt x="2483" y="5295"/>
                    </a:cubicBezTo>
                    <a:cubicBezTo>
                      <a:pt x="2466" y="5295"/>
                      <a:pt x="2451" y="5283"/>
                      <a:pt x="2439" y="5236"/>
                    </a:cubicBezTo>
                    <a:cubicBezTo>
                      <a:pt x="2419" y="5196"/>
                      <a:pt x="2410" y="5157"/>
                      <a:pt x="2400" y="5127"/>
                    </a:cubicBezTo>
                    <a:cubicBezTo>
                      <a:pt x="2390" y="5087"/>
                      <a:pt x="2380" y="5058"/>
                      <a:pt x="2370" y="5038"/>
                    </a:cubicBezTo>
                    <a:cubicBezTo>
                      <a:pt x="2350" y="5008"/>
                      <a:pt x="2330" y="4988"/>
                      <a:pt x="2310" y="4988"/>
                    </a:cubicBezTo>
                    <a:cubicBezTo>
                      <a:pt x="2307" y="4987"/>
                      <a:pt x="2303" y="4987"/>
                      <a:pt x="2300" y="4987"/>
                    </a:cubicBezTo>
                    <a:cubicBezTo>
                      <a:pt x="2264" y="4987"/>
                      <a:pt x="2228" y="5031"/>
                      <a:pt x="2191" y="5068"/>
                    </a:cubicBezTo>
                    <a:cubicBezTo>
                      <a:pt x="2162" y="5097"/>
                      <a:pt x="2132" y="5127"/>
                      <a:pt x="2122" y="5127"/>
                    </a:cubicBezTo>
                    <a:cubicBezTo>
                      <a:pt x="2085" y="5127"/>
                      <a:pt x="2056" y="4926"/>
                      <a:pt x="2119" y="4926"/>
                    </a:cubicBezTo>
                    <a:cubicBezTo>
                      <a:pt x="2123" y="4926"/>
                      <a:pt x="2127" y="4927"/>
                      <a:pt x="2132" y="4929"/>
                    </a:cubicBezTo>
                    <a:cubicBezTo>
                      <a:pt x="2154" y="4937"/>
                      <a:pt x="2172" y="4942"/>
                      <a:pt x="2185" y="4942"/>
                    </a:cubicBezTo>
                    <a:cubicBezTo>
                      <a:pt x="2216" y="4942"/>
                      <a:pt x="2208" y="4907"/>
                      <a:pt x="2122" y="4800"/>
                    </a:cubicBezTo>
                    <a:cubicBezTo>
                      <a:pt x="2122" y="4790"/>
                      <a:pt x="2122" y="4790"/>
                      <a:pt x="2122" y="4790"/>
                    </a:cubicBezTo>
                    <a:cubicBezTo>
                      <a:pt x="2007" y="4649"/>
                      <a:pt x="2057" y="4547"/>
                      <a:pt x="2119" y="4547"/>
                    </a:cubicBezTo>
                    <a:cubicBezTo>
                      <a:pt x="2126" y="4547"/>
                      <a:pt x="2134" y="4549"/>
                      <a:pt x="2142" y="4552"/>
                    </a:cubicBezTo>
                    <a:cubicBezTo>
                      <a:pt x="2191" y="4572"/>
                      <a:pt x="2201" y="4651"/>
                      <a:pt x="2211" y="4730"/>
                    </a:cubicBezTo>
                    <a:cubicBezTo>
                      <a:pt x="2221" y="4790"/>
                      <a:pt x="2231" y="4859"/>
                      <a:pt x="2241" y="4859"/>
                    </a:cubicBezTo>
                    <a:cubicBezTo>
                      <a:pt x="2246" y="4864"/>
                      <a:pt x="2258" y="4867"/>
                      <a:pt x="2274" y="4867"/>
                    </a:cubicBezTo>
                    <a:cubicBezTo>
                      <a:pt x="2291" y="4867"/>
                      <a:pt x="2310" y="4864"/>
                      <a:pt x="2330" y="4859"/>
                    </a:cubicBezTo>
                    <a:cubicBezTo>
                      <a:pt x="2390" y="4840"/>
                      <a:pt x="2439" y="4790"/>
                      <a:pt x="2380" y="4651"/>
                    </a:cubicBezTo>
                    <a:cubicBezTo>
                      <a:pt x="2380" y="4641"/>
                      <a:pt x="2380" y="4641"/>
                      <a:pt x="2370" y="4631"/>
                    </a:cubicBezTo>
                    <a:cubicBezTo>
                      <a:pt x="2281" y="4433"/>
                      <a:pt x="2221" y="4522"/>
                      <a:pt x="2191" y="4453"/>
                    </a:cubicBezTo>
                    <a:cubicBezTo>
                      <a:pt x="2158" y="4402"/>
                      <a:pt x="2138" y="4181"/>
                      <a:pt x="2079" y="4181"/>
                    </a:cubicBezTo>
                    <a:cubicBezTo>
                      <a:pt x="2068" y="4181"/>
                      <a:pt x="2056" y="4188"/>
                      <a:pt x="2043" y="4205"/>
                    </a:cubicBezTo>
                    <a:cubicBezTo>
                      <a:pt x="1984" y="4285"/>
                      <a:pt x="1958" y="4392"/>
                      <a:pt x="1921" y="4392"/>
                    </a:cubicBezTo>
                    <a:cubicBezTo>
                      <a:pt x="1908" y="4392"/>
                      <a:pt x="1893" y="4378"/>
                      <a:pt x="1874" y="4344"/>
                    </a:cubicBezTo>
                    <a:cubicBezTo>
                      <a:pt x="1795" y="4225"/>
                      <a:pt x="1834" y="4116"/>
                      <a:pt x="1725" y="4086"/>
                    </a:cubicBezTo>
                    <a:cubicBezTo>
                      <a:pt x="1616" y="4056"/>
                      <a:pt x="1626" y="3997"/>
                      <a:pt x="1626" y="3937"/>
                    </a:cubicBezTo>
                    <a:cubicBezTo>
                      <a:pt x="1626" y="3892"/>
                      <a:pt x="1561" y="3692"/>
                      <a:pt x="1623" y="3692"/>
                    </a:cubicBezTo>
                    <a:cubicBezTo>
                      <a:pt x="1629" y="3692"/>
                      <a:pt x="1637" y="3695"/>
                      <a:pt x="1646" y="3699"/>
                    </a:cubicBezTo>
                    <a:cubicBezTo>
                      <a:pt x="1745" y="3749"/>
                      <a:pt x="1716" y="3818"/>
                      <a:pt x="1795" y="3947"/>
                    </a:cubicBezTo>
                    <a:cubicBezTo>
                      <a:pt x="1838" y="4023"/>
                      <a:pt x="1888" y="4061"/>
                      <a:pt x="1919" y="4061"/>
                    </a:cubicBezTo>
                    <a:cubicBezTo>
                      <a:pt x="1944" y="4061"/>
                      <a:pt x="1957" y="4036"/>
                      <a:pt x="1944" y="3987"/>
                    </a:cubicBezTo>
                    <a:cubicBezTo>
                      <a:pt x="1928" y="3931"/>
                      <a:pt x="1931" y="3896"/>
                      <a:pt x="1949" y="3896"/>
                    </a:cubicBezTo>
                    <a:cubicBezTo>
                      <a:pt x="1967" y="3896"/>
                      <a:pt x="1999" y="3929"/>
                      <a:pt x="2043" y="4007"/>
                    </a:cubicBezTo>
                    <a:cubicBezTo>
                      <a:pt x="2132" y="4165"/>
                      <a:pt x="2211" y="4036"/>
                      <a:pt x="2320" y="4145"/>
                    </a:cubicBezTo>
                    <a:cubicBezTo>
                      <a:pt x="2358" y="4179"/>
                      <a:pt x="2399" y="4194"/>
                      <a:pt x="2432" y="4194"/>
                    </a:cubicBezTo>
                    <a:cubicBezTo>
                      <a:pt x="2497" y="4194"/>
                      <a:pt x="2534" y="4141"/>
                      <a:pt x="2469" y="4076"/>
                    </a:cubicBezTo>
                    <a:cubicBezTo>
                      <a:pt x="2459" y="4066"/>
                      <a:pt x="2449" y="4056"/>
                      <a:pt x="2429" y="4046"/>
                    </a:cubicBezTo>
                    <a:cubicBezTo>
                      <a:pt x="2340" y="3977"/>
                      <a:pt x="2261" y="3957"/>
                      <a:pt x="2221" y="3937"/>
                    </a:cubicBezTo>
                    <a:cubicBezTo>
                      <a:pt x="2182" y="3927"/>
                      <a:pt x="2162" y="3917"/>
                      <a:pt x="2162" y="3898"/>
                    </a:cubicBezTo>
                    <a:cubicBezTo>
                      <a:pt x="2170" y="3865"/>
                      <a:pt x="2138" y="3773"/>
                      <a:pt x="2197" y="3773"/>
                    </a:cubicBezTo>
                    <a:cubicBezTo>
                      <a:pt x="2210" y="3773"/>
                      <a:pt x="2227" y="3778"/>
                      <a:pt x="2251" y="3788"/>
                    </a:cubicBezTo>
                    <a:cubicBezTo>
                      <a:pt x="2277" y="3802"/>
                      <a:pt x="2302" y="3807"/>
                      <a:pt x="2323" y="3807"/>
                    </a:cubicBezTo>
                    <a:cubicBezTo>
                      <a:pt x="2367" y="3807"/>
                      <a:pt x="2400" y="3785"/>
                      <a:pt x="2419" y="3759"/>
                    </a:cubicBezTo>
                    <a:cubicBezTo>
                      <a:pt x="2439" y="3719"/>
                      <a:pt x="2439" y="3660"/>
                      <a:pt x="2400" y="3610"/>
                    </a:cubicBezTo>
                    <a:cubicBezTo>
                      <a:pt x="2380" y="3590"/>
                      <a:pt x="2370" y="3580"/>
                      <a:pt x="2360" y="3570"/>
                    </a:cubicBezTo>
                    <a:cubicBezTo>
                      <a:pt x="2315" y="3525"/>
                      <a:pt x="2282" y="3509"/>
                      <a:pt x="2238" y="3509"/>
                    </a:cubicBezTo>
                    <a:cubicBezTo>
                      <a:pt x="2214" y="3509"/>
                      <a:pt x="2186" y="3514"/>
                      <a:pt x="2152" y="3521"/>
                    </a:cubicBezTo>
                    <a:cubicBezTo>
                      <a:pt x="2062" y="3545"/>
                      <a:pt x="1971" y="3645"/>
                      <a:pt x="1909" y="3645"/>
                    </a:cubicBezTo>
                    <a:cubicBezTo>
                      <a:pt x="1896" y="3645"/>
                      <a:pt x="1884" y="3640"/>
                      <a:pt x="1874" y="3630"/>
                    </a:cubicBezTo>
                    <a:cubicBezTo>
                      <a:pt x="1815" y="3570"/>
                      <a:pt x="1914" y="3491"/>
                      <a:pt x="1844" y="3481"/>
                    </a:cubicBezTo>
                    <a:cubicBezTo>
                      <a:pt x="1765" y="3471"/>
                      <a:pt x="1507" y="3451"/>
                      <a:pt x="1587" y="3372"/>
                    </a:cubicBezTo>
                    <a:cubicBezTo>
                      <a:pt x="1666" y="3303"/>
                      <a:pt x="1716" y="3213"/>
                      <a:pt x="1716" y="3213"/>
                    </a:cubicBezTo>
                    <a:cubicBezTo>
                      <a:pt x="1716" y="3213"/>
                      <a:pt x="1757" y="3041"/>
                      <a:pt x="1817" y="3041"/>
                    </a:cubicBezTo>
                    <a:cubicBezTo>
                      <a:pt x="1835" y="3041"/>
                      <a:pt x="1854" y="3056"/>
                      <a:pt x="1874" y="3094"/>
                    </a:cubicBezTo>
                    <a:cubicBezTo>
                      <a:pt x="1929" y="3191"/>
                      <a:pt x="1965" y="3222"/>
                      <a:pt x="1991" y="3222"/>
                    </a:cubicBezTo>
                    <a:cubicBezTo>
                      <a:pt x="2008" y="3222"/>
                      <a:pt x="2021" y="3209"/>
                      <a:pt x="2033" y="3194"/>
                    </a:cubicBezTo>
                    <a:cubicBezTo>
                      <a:pt x="2055" y="3164"/>
                      <a:pt x="2061" y="3096"/>
                      <a:pt x="2074" y="3096"/>
                    </a:cubicBezTo>
                    <a:cubicBezTo>
                      <a:pt x="2079" y="3096"/>
                      <a:pt x="2085" y="3104"/>
                      <a:pt x="2092" y="3124"/>
                    </a:cubicBezTo>
                    <a:cubicBezTo>
                      <a:pt x="2105" y="3159"/>
                      <a:pt x="2141" y="3180"/>
                      <a:pt x="2168" y="3180"/>
                    </a:cubicBezTo>
                    <a:cubicBezTo>
                      <a:pt x="2203" y="3180"/>
                      <a:pt x="2223" y="3144"/>
                      <a:pt x="2162" y="3055"/>
                    </a:cubicBezTo>
                    <a:cubicBezTo>
                      <a:pt x="2071" y="2931"/>
                      <a:pt x="2007" y="2834"/>
                      <a:pt x="1966" y="2834"/>
                    </a:cubicBezTo>
                    <a:cubicBezTo>
                      <a:pt x="1958" y="2834"/>
                      <a:pt x="1950" y="2838"/>
                      <a:pt x="1944" y="2847"/>
                    </a:cubicBezTo>
                    <a:cubicBezTo>
                      <a:pt x="1933" y="2859"/>
                      <a:pt x="1925" y="2865"/>
                      <a:pt x="1918" y="2865"/>
                    </a:cubicBezTo>
                    <a:cubicBezTo>
                      <a:pt x="1893" y="2865"/>
                      <a:pt x="1881" y="2788"/>
                      <a:pt x="1795" y="2718"/>
                    </a:cubicBezTo>
                    <a:cubicBezTo>
                      <a:pt x="1749" y="2676"/>
                      <a:pt x="1713" y="2667"/>
                      <a:pt x="1683" y="2667"/>
                    </a:cubicBezTo>
                    <a:cubicBezTo>
                      <a:pt x="1664" y="2667"/>
                      <a:pt x="1647" y="2671"/>
                      <a:pt x="1631" y="2671"/>
                    </a:cubicBezTo>
                    <a:cubicBezTo>
                      <a:pt x="1612" y="2671"/>
                      <a:pt x="1595" y="2666"/>
                      <a:pt x="1577" y="2648"/>
                    </a:cubicBezTo>
                    <a:cubicBezTo>
                      <a:pt x="1527" y="2589"/>
                      <a:pt x="1329" y="2519"/>
                      <a:pt x="1458" y="2440"/>
                    </a:cubicBezTo>
                    <a:cubicBezTo>
                      <a:pt x="1544" y="2380"/>
                      <a:pt x="1591" y="2342"/>
                      <a:pt x="1627" y="2342"/>
                    </a:cubicBezTo>
                    <a:cubicBezTo>
                      <a:pt x="1645" y="2342"/>
                      <a:pt x="1660" y="2351"/>
                      <a:pt x="1676" y="2371"/>
                    </a:cubicBezTo>
                    <a:cubicBezTo>
                      <a:pt x="1694" y="2386"/>
                      <a:pt x="1719" y="2394"/>
                      <a:pt x="1745" y="2394"/>
                    </a:cubicBezTo>
                    <a:cubicBezTo>
                      <a:pt x="1802" y="2394"/>
                      <a:pt x="1867" y="2356"/>
                      <a:pt x="1894" y="2281"/>
                    </a:cubicBezTo>
                    <a:cubicBezTo>
                      <a:pt x="1901" y="2256"/>
                      <a:pt x="1911" y="2247"/>
                      <a:pt x="1922" y="2247"/>
                    </a:cubicBezTo>
                    <a:cubicBezTo>
                      <a:pt x="1947" y="2247"/>
                      <a:pt x="1977" y="2291"/>
                      <a:pt x="1986" y="2291"/>
                    </a:cubicBezTo>
                    <a:cubicBezTo>
                      <a:pt x="1991" y="2291"/>
                      <a:pt x="1991" y="2281"/>
                      <a:pt x="1983" y="2252"/>
                    </a:cubicBezTo>
                    <a:cubicBezTo>
                      <a:pt x="1964" y="2179"/>
                      <a:pt x="1931" y="2133"/>
                      <a:pt x="1894" y="2133"/>
                    </a:cubicBezTo>
                    <a:cubicBezTo>
                      <a:pt x="1875" y="2133"/>
                      <a:pt x="1855" y="2145"/>
                      <a:pt x="1834" y="2172"/>
                    </a:cubicBezTo>
                    <a:cubicBezTo>
                      <a:pt x="1819" y="2188"/>
                      <a:pt x="1803" y="2194"/>
                      <a:pt x="1786" y="2194"/>
                    </a:cubicBezTo>
                    <a:cubicBezTo>
                      <a:pt x="1728" y="2194"/>
                      <a:pt x="1672" y="2111"/>
                      <a:pt x="1696" y="2033"/>
                    </a:cubicBezTo>
                    <a:cubicBezTo>
                      <a:pt x="1717" y="1963"/>
                      <a:pt x="1809" y="1902"/>
                      <a:pt x="1798" y="1902"/>
                    </a:cubicBezTo>
                    <a:cubicBezTo>
                      <a:pt x="1794" y="1902"/>
                      <a:pt x="1774" y="1912"/>
                      <a:pt x="1725" y="1934"/>
                    </a:cubicBezTo>
                    <a:cubicBezTo>
                      <a:pt x="1547" y="2014"/>
                      <a:pt x="1597" y="1994"/>
                      <a:pt x="1616" y="2083"/>
                    </a:cubicBezTo>
                    <a:cubicBezTo>
                      <a:pt x="1633" y="2128"/>
                      <a:pt x="1579" y="2183"/>
                      <a:pt x="1533" y="2183"/>
                    </a:cubicBezTo>
                    <a:cubicBezTo>
                      <a:pt x="1499" y="2183"/>
                      <a:pt x="1469" y="2152"/>
                      <a:pt x="1478" y="2063"/>
                    </a:cubicBezTo>
                    <a:cubicBezTo>
                      <a:pt x="1497" y="1845"/>
                      <a:pt x="1398" y="1686"/>
                      <a:pt x="1527" y="1686"/>
                    </a:cubicBezTo>
                    <a:cubicBezTo>
                      <a:pt x="1607" y="1693"/>
                      <a:pt x="1606" y="1736"/>
                      <a:pt x="1615" y="1736"/>
                    </a:cubicBezTo>
                    <a:cubicBezTo>
                      <a:pt x="1620" y="1736"/>
                      <a:pt x="1627" y="1726"/>
                      <a:pt x="1646" y="1696"/>
                    </a:cubicBezTo>
                    <a:cubicBezTo>
                      <a:pt x="1706" y="1607"/>
                      <a:pt x="1944" y="1677"/>
                      <a:pt x="1834" y="1548"/>
                    </a:cubicBezTo>
                    <a:cubicBezTo>
                      <a:pt x="1754" y="1459"/>
                      <a:pt x="1716" y="1393"/>
                      <a:pt x="1678" y="1393"/>
                    </a:cubicBezTo>
                    <a:cubicBezTo>
                      <a:pt x="1665" y="1393"/>
                      <a:pt x="1652" y="1401"/>
                      <a:pt x="1636" y="1419"/>
                    </a:cubicBezTo>
                    <a:cubicBezTo>
                      <a:pt x="1588" y="1470"/>
                      <a:pt x="1543" y="1488"/>
                      <a:pt x="1507" y="1488"/>
                    </a:cubicBezTo>
                    <a:cubicBezTo>
                      <a:pt x="1439" y="1488"/>
                      <a:pt x="1406" y="1422"/>
                      <a:pt x="1458" y="1389"/>
                    </a:cubicBezTo>
                    <a:cubicBezTo>
                      <a:pt x="1534" y="1342"/>
                      <a:pt x="1609" y="1140"/>
                      <a:pt x="1572" y="1140"/>
                    </a:cubicBezTo>
                    <a:cubicBezTo>
                      <a:pt x="1571" y="1140"/>
                      <a:pt x="1569" y="1140"/>
                      <a:pt x="1567" y="1141"/>
                    </a:cubicBezTo>
                    <a:cubicBezTo>
                      <a:pt x="1558" y="1145"/>
                      <a:pt x="1547" y="1146"/>
                      <a:pt x="1535" y="1146"/>
                    </a:cubicBezTo>
                    <a:cubicBezTo>
                      <a:pt x="1476" y="1146"/>
                      <a:pt x="1385" y="1109"/>
                      <a:pt x="1368" y="1052"/>
                    </a:cubicBezTo>
                    <a:cubicBezTo>
                      <a:pt x="1363" y="1013"/>
                      <a:pt x="1354" y="1008"/>
                      <a:pt x="1346" y="1008"/>
                    </a:cubicBezTo>
                    <a:cubicBezTo>
                      <a:pt x="1343" y="1008"/>
                      <a:pt x="1341" y="1009"/>
                      <a:pt x="1339" y="1009"/>
                    </a:cubicBezTo>
                    <a:cubicBezTo>
                      <a:pt x="1335" y="1009"/>
                      <a:pt x="1331" y="1008"/>
                      <a:pt x="1329" y="1002"/>
                    </a:cubicBezTo>
                    <a:cubicBezTo>
                      <a:pt x="1309" y="973"/>
                      <a:pt x="1359" y="804"/>
                      <a:pt x="1418" y="715"/>
                    </a:cubicBezTo>
                    <a:cubicBezTo>
                      <a:pt x="1446" y="673"/>
                      <a:pt x="1497" y="656"/>
                      <a:pt x="1493" y="656"/>
                    </a:cubicBezTo>
                    <a:cubicBezTo>
                      <a:pt x="1491" y="656"/>
                      <a:pt x="1478" y="659"/>
                      <a:pt x="1448" y="665"/>
                    </a:cubicBezTo>
                    <a:cubicBezTo>
                      <a:pt x="1372" y="673"/>
                      <a:pt x="1319" y="780"/>
                      <a:pt x="1294" y="780"/>
                    </a:cubicBezTo>
                    <a:cubicBezTo>
                      <a:pt x="1287" y="780"/>
                      <a:pt x="1282" y="770"/>
                      <a:pt x="1279" y="744"/>
                    </a:cubicBezTo>
                    <a:cubicBezTo>
                      <a:pt x="1269" y="625"/>
                      <a:pt x="1279" y="477"/>
                      <a:pt x="1240" y="397"/>
                    </a:cubicBezTo>
                    <a:cubicBezTo>
                      <a:pt x="1217" y="336"/>
                      <a:pt x="1193" y="0"/>
                      <a:pt x="11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17"/>
              <p:cNvSpPr/>
              <p:nvPr/>
            </p:nvSpPr>
            <p:spPr>
              <a:xfrm>
                <a:off x="10582490" y="-1888693"/>
                <a:ext cx="49595" cy="32366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01" extrusionOk="0">
                    <a:moveTo>
                      <a:pt x="88" y="1"/>
                    </a:moveTo>
                    <a:cubicBezTo>
                      <a:pt x="64" y="1"/>
                      <a:pt x="44" y="17"/>
                      <a:pt x="30" y="38"/>
                    </a:cubicBezTo>
                    <a:cubicBezTo>
                      <a:pt x="30" y="38"/>
                      <a:pt x="20" y="48"/>
                      <a:pt x="20" y="48"/>
                    </a:cubicBezTo>
                    <a:cubicBezTo>
                      <a:pt x="20" y="48"/>
                      <a:pt x="20" y="58"/>
                      <a:pt x="20" y="58"/>
                    </a:cubicBezTo>
                    <a:cubicBezTo>
                      <a:pt x="20" y="68"/>
                      <a:pt x="10" y="78"/>
                      <a:pt x="10" y="88"/>
                    </a:cubicBezTo>
                    <a:cubicBezTo>
                      <a:pt x="10" y="98"/>
                      <a:pt x="0" y="108"/>
                      <a:pt x="0" y="118"/>
                    </a:cubicBezTo>
                    <a:cubicBezTo>
                      <a:pt x="0" y="157"/>
                      <a:pt x="50" y="167"/>
                      <a:pt x="159" y="187"/>
                    </a:cubicBezTo>
                    <a:cubicBezTo>
                      <a:pt x="179" y="187"/>
                      <a:pt x="189" y="197"/>
                      <a:pt x="198" y="197"/>
                    </a:cubicBezTo>
                    <a:cubicBezTo>
                      <a:pt x="206" y="200"/>
                      <a:pt x="216" y="201"/>
                      <a:pt x="226" y="201"/>
                    </a:cubicBezTo>
                    <a:cubicBezTo>
                      <a:pt x="253" y="201"/>
                      <a:pt x="286" y="192"/>
                      <a:pt x="308" y="177"/>
                    </a:cubicBezTo>
                    <a:cubicBezTo>
                      <a:pt x="298" y="157"/>
                      <a:pt x="278" y="147"/>
                      <a:pt x="268" y="128"/>
                    </a:cubicBezTo>
                    <a:cubicBezTo>
                      <a:pt x="189" y="48"/>
                      <a:pt x="218" y="38"/>
                      <a:pt x="119" y="9"/>
                    </a:cubicBezTo>
                    <a:cubicBezTo>
                      <a:pt x="108" y="3"/>
                      <a:pt x="98" y="1"/>
                      <a:pt x="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17"/>
              <p:cNvSpPr/>
              <p:nvPr/>
            </p:nvSpPr>
            <p:spPr>
              <a:xfrm>
                <a:off x="11459583" y="-1936839"/>
                <a:ext cx="23509" cy="15136"/>
              </a:xfrm>
              <a:custGeom>
                <a:avLst/>
                <a:gdLst/>
                <a:ahLst/>
                <a:cxnLst/>
                <a:rect l="l" t="t" r="r" b="b"/>
                <a:pathLst>
                  <a:path w="146" h="94" extrusionOk="0">
                    <a:moveTo>
                      <a:pt x="56" y="0"/>
                    </a:moveTo>
                    <a:cubicBezTo>
                      <a:pt x="46" y="10"/>
                      <a:pt x="46" y="20"/>
                      <a:pt x="36" y="20"/>
                    </a:cubicBezTo>
                    <a:cubicBezTo>
                      <a:pt x="36" y="20"/>
                      <a:pt x="36" y="30"/>
                      <a:pt x="26" y="30"/>
                    </a:cubicBezTo>
                    <a:cubicBezTo>
                      <a:pt x="1" y="47"/>
                      <a:pt x="19" y="94"/>
                      <a:pt x="56" y="94"/>
                    </a:cubicBezTo>
                    <a:cubicBezTo>
                      <a:pt x="63" y="94"/>
                      <a:pt x="69" y="92"/>
                      <a:pt x="76" y="90"/>
                    </a:cubicBezTo>
                    <a:cubicBezTo>
                      <a:pt x="96" y="90"/>
                      <a:pt x="126" y="80"/>
                      <a:pt x="145" y="50"/>
                    </a:cubicBezTo>
                    <a:lnTo>
                      <a:pt x="145" y="50"/>
                    </a:lnTo>
                    <a:cubicBezTo>
                      <a:pt x="135" y="60"/>
                      <a:pt x="126" y="60"/>
                      <a:pt x="116" y="60"/>
                    </a:cubicBezTo>
                    <a:cubicBezTo>
                      <a:pt x="116" y="40"/>
                      <a:pt x="86" y="2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17"/>
              <p:cNvSpPr/>
              <p:nvPr/>
            </p:nvSpPr>
            <p:spPr>
              <a:xfrm>
                <a:off x="11444607" y="-2005596"/>
                <a:ext cx="8051" cy="7729"/>
              </a:xfrm>
              <a:custGeom>
                <a:avLst/>
                <a:gdLst/>
                <a:ahLst/>
                <a:cxnLst/>
                <a:rect l="l" t="t" r="r" b="b"/>
                <a:pathLst>
                  <a:path w="50" h="48" extrusionOk="0">
                    <a:moveTo>
                      <a:pt x="0" y="1"/>
                    </a:moveTo>
                    <a:cubicBezTo>
                      <a:pt x="0" y="1"/>
                      <a:pt x="0" y="11"/>
                      <a:pt x="0" y="21"/>
                    </a:cubicBezTo>
                    <a:cubicBezTo>
                      <a:pt x="4" y="40"/>
                      <a:pt x="8" y="47"/>
                      <a:pt x="13" y="47"/>
                    </a:cubicBezTo>
                    <a:cubicBezTo>
                      <a:pt x="21" y="47"/>
                      <a:pt x="32" y="29"/>
                      <a:pt x="50" y="11"/>
                    </a:cubicBezTo>
                    <a:cubicBezTo>
                      <a:pt x="50" y="1"/>
                      <a:pt x="40" y="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17"/>
              <p:cNvSpPr/>
              <p:nvPr/>
            </p:nvSpPr>
            <p:spPr>
              <a:xfrm>
                <a:off x="11343968" y="-1327044"/>
                <a:ext cx="4992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31" h="21" extrusionOk="0">
                    <a:moveTo>
                      <a:pt x="1" y="1"/>
                    </a:moveTo>
                    <a:cubicBezTo>
                      <a:pt x="11" y="11"/>
                      <a:pt x="11" y="11"/>
                      <a:pt x="11" y="21"/>
                    </a:cubicBezTo>
                    <a:cubicBezTo>
                      <a:pt x="21" y="21"/>
                      <a:pt x="21" y="21"/>
                      <a:pt x="30" y="11"/>
                    </a:cubicBezTo>
                    <a:lnTo>
                      <a:pt x="11" y="11"/>
                    </a:lnTo>
                    <a:cubicBezTo>
                      <a:pt x="11" y="11"/>
                      <a:pt x="1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17"/>
              <p:cNvSpPr/>
              <p:nvPr/>
            </p:nvSpPr>
            <p:spPr>
              <a:xfrm>
                <a:off x="11338654" y="-1352486"/>
                <a:ext cx="15136" cy="15297"/>
              </a:xfrm>
              <a:custGeom>
                <a:avLst/>
                <a:gdLst/>
                <a:ahLst/>
                <a:cxnLst/>
                <a:rect l="l" t="t" r="r" b="b"/>
                <a:pathLst>
                  <a:path w="94" h="95" extrusionOk="0">
                    <a:moveTo>
                      <a:pt x="63" y="0"/>
                    </a:moveTo>
                    <a:cubicBezTo>
                      <a:pt x="54" y="10"/>
                      <a:pt x="54" y="20"/>
                      <a:pt x="44" y="30"/>
                    </a:cubicBezTo>
                    <a:cubicBezTo>
                      <a:pt x="0" y="80"/>
                      <a:pt x="10" y="94"/>
                      <a:pt x="37" y="94"/>
                    </a:cubicBezTo>
                    <a:cubicBezTo>
                      <a:pt x="47" y="94"/>
                      <a:pt x="60" y="92"/>
                      <a:pt x="73" y="90"/>
                    </a:cubicBezTo>
                    <a:cubicBezTo>
                      <a:pt x="83" y="90"/>
                      <a:pt x="83" y="80"/>
                      <a:pt x="93" y="80"/>
                    </a:cubicBezTo>
                    <a:cubicBezTo>
                      <a:pt x="83" y="50"/>
                      <a:pt x="63" y="20"/>
                      <a:pt x="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17"/>
              <p:cNvSpPr/>
              <p:nvPr/>
            </p:nvSpPr>
            <p:spPr>
              <a:xfrm>
                <a:off x="11289703" y="-1614149"/>
                <a:ext cx="214160" cy="132522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823" extrusionOk="0">
                    <a:moveTo>
                      <a:pt x="279" y="0"/>
                    </a:moveTo>
                    <a:cubicBezTo>
                      <a:pt x="261" y="0"/>
                      <a:pt x="243" y="10"/>
                      <a:pt x="229" y="19"/>
                    </a:cubicBezTo>
                    <a:cubicBezTo>
                      <a:pt x="249" y="49"/>
                      <a:pt x="278" y="88"/>
                      <a:pt x="298" y="128"/>
                    </a:cubicBezTo>
                    <a:cubicBezTo>
                      <a:pt x="371" y="225"/>
                      <a:pt x="345" y="263"/>
                      <a:pt x="306" y="263"/>
                    </a:cubicBezTo>
                    <a:cubicBezTo>
                      <a:pt x="297" y="263"/>
                      <a:pt x="287" y="261"/>
                      <a:pt x="278" y="257"/>
                    </a:cubicBezTo>
                    <a:cubicBezTo>
                      <a:pt x="258" y="277"/>
                      <a:pt x="239" y="307"/>
                      <a:pt x="209" y="346"/>
                    </a:cubicBezTo>
                    <a:cubicBezTo>
                      <a:pt x="162" y="403"/>
                      <a:pt x="162" y="419"/>
                      <a:pt x="180" y="419"/>
                    </a:cubicBezTo>
                    <a:cubicBezTo>
                      <a:pt x="197" y="419"/>
                      <a:pt x="230" y="405"/>
                      <a:pt x="258" y="396"/>
                    </a:cubicBezTo>
                    <a:cubicBezTo>
                      <a:pt x="263" y="394"/>
                      <a:pt x="267" y="393"/>
                      <a:pt x="270" y="393"/>
                    </a:cubicBezTo>
                    <a:cubicBezTo>
                      <a:pt x="303" y="393"/>
                      <a:pt x="276" y="475"/>
                      <a:pt x="249" y="475"/>
                    </a:cubicBezTo>
                    <a:cubicBezTo>
                      <a:pt x="232" y="475"/>
                      <a:pt x="193" y="453"/>
                      <a:pt x="157" y="453"/>
                    </a:cubicBezTo>
                    <a:cubicBezTo>
                      <a:pt x="151" y="453"/>
                      <a:pt x="145" y="454"/>
                      <a:pt x="139" y="455"/>
                    </a:cubicBezTo>
                    <a:cubicBezTo>
                      <a:pt x="90" y="465"/>
                      <a:pt x="100" y="574"/>
                      <a:pt x="60" y="683"/>
                    </a:cubicBezTo>
                    <a:cubicBezTo>
                      <a:pt x="40" y="763"/>
                      <a:pt x="20" y="753"/>
                      <a:pt x="1" y="822"/>
                    </a:cubicBezTo>
                    <a:cubicBezTo>
                      <a:pt x="30" y="822"/>
                      <a:pt x="60" y="802"/>
                      <a:pt x="100" y="782"/>
                    </a:cubicBezTo>
                    <a:cubicBezTo>
                      <a:pt x="120" y="743"/>
                      <a:pt x="110" y="743"/>
                      <a:pt x="179" y="693"/>
                    </a:cubicBezTo>
                    <a:cubicBezTo>
                      <a:pt x="192" y="687"/>
                      <a:pt x="201" y="683"/>
                      <a:pt x="206" y="683"/>
                    </a:cubicBezTo>
                    <a:cubicBezTo>
                      <a:pt x="217" y="683"/>
                      <a:pt x="212" y="697"/>
                      <a:pt x="199" y="723"/>
                    </a:cubicBezTo>
                    <a:cubicBezTo>
                      <a:pt x="229" y="703"/>
                      <a:pt x="268" y="683"/>
                      <a:pt x="298" y="673"/>
                    </a:cubicBezTo>
                    <a:cubicBezTo>
                      <a:pt x="348" y="664"/>
                      <a:pt x="387" y="664"/>
                      <a:pt x="417" y="664"/>
                    </a:cubicBezTo>
                    <a:cubicBezTo>
                      <a:pt x="447" y="644"/>
                      <a:pt x="467" y="624"/>
                      <a:pt x="496" y="604"/>
                    </a:cubicBezTo>
                    <a:cubicBezTo>
                      <a:pt x="578" y="555"/>
                      <a:pt x="641" y="545"/>
                      <a:pt x="695" y="545"/>
                    </a:cubicBezTo>
                    <a:cubicBezTo>
                      <a:pt x="733" y="545"/>
                      <a:pt x="766" y="550"/>
                      <a:pt x="796" y="550"/>
                    </a:cubicBezTo>
                    <a:cubicBezTo>
                      <a:pt x="826" y="550"/>
                      <a:pt x="854" y="545"/>
                      <a:pt x="883" y="525"/>
                    </a:cubicBezTo>
                    <a:cubicBezTo>
                      <a:pt x="982" y="445"/>
                      <a:pt x="1329" y="356"/>
                      <a:pt x="1101" y="247"/>
                    </a:cubicBezTo>
                    <a:cubicBezTo>
                      <a:pt x="945" y="173"/>
                      <a:pt x="864" y="126"/>
                      <a:pt x="799" y="126"/>
                    </a:cubicBezTo>
                    <a:cubicBezTo>
                      <a:pt x="769" y="126"/>
                      <a:pt x="743" y="136"/>
                      <a:pt x="715" y="158"/>
                    </a:cubicBezTo>
                    <a:cubicBezTo>
                      <a:pt x="683" y="177"/>
                      <a:pt x="637" y="187"/>
                      <a:pt x="589" y="187"/>
                    </a:cubicBezTo>
                    <a:cubicBezTo>
                      <a:pt x="486" y="187"/>
                      <a:pt x="368" y="143"/>
                      <a:pt x="328" y="49"/>
                    </a:cubicBezTo>
                    <a:cubicBezTo>
                      <a:pt x="317" y="12"/>
                      <a:pt x="299" y="0"/>
                      <a:pt x="2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17"/>
              <p:cNvSpPr/>
              <p:nvPr/>
            </p:nvSpPr>
            <p:spPr>
              <a:xfrm>
                <a:off x="11265711" y="-1449744"/>
                <a:ext cx="188557" cy="105309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654" extrusionOk="0">
                    <a:moveTo>
                      <a:pt x="612" y="1"/>
                    </a:moveTo>
                    <a:cubicBezTo>
                      <a:pt x="582" y="1"/>
                      <a:pt x="550" y="20"/>
                      <a:pt x="516" y="69"/>
                    </a:cubicBezTo>
                    <a:cubicBezTo>
                      <a:pt x="497" y="89"/>
                      <a:pt x="487" y="109"/>
                      <a:pt x="477" y="118"/>
                    </a:cubicBezTo>
                    <a:cubicBezTo>
                      <a:pt x="507" y="148"/>
                      <a:pt x="616" y="158"/>
                      <a:pt x="774" y="277"/>
                    </a:cubicBezTo>
                    <a:cubicBezTo>
                      <a:pt x="911" y="372"/>
                      <a:pt x="864" y="449"/>
                      <a:pt x="777" y="449"/>
                    </a:cubicBezTo>
                    <a:cubicBezTo>
                      <a:pt x="737" y="449"/>
                      <a:pt x="689" y="433"/>
                      <a:pt x="645" y="396"/>
                    </a:cubicBezTo>
                    <a:cubicBezTo>
                      <a:pt x="516" y="267"/>
                      <a:pt x="427" y="416"/>
                      <a:pt x="318" y="237"/>
                    </a:cubicBezTo>
                    <a:cubicBezTo>
                      <a:pt x="311" y="239"/>
                      <a:pt x="304" y="240"/>
                      <a:pt x="297" y="240"/>
                    </a:cubicBezTo>
                    <a:cubicBezTo>
                      <a:pt x="268" y="240"/>
                      <a:pt x="243" y="224"/>
                      <a:pt x="219" y="208"/>
                    </a:cubicBezTo>
                    <a:cubicBezTo>
                      <a:pt x="209" y="198"/>
                      <a:pt x="199" y="178"/>
                      <a:pt x="199" y="158"/>
                    </a:cubicBezTo>
                    <a:cubicBezTo>
                      <a:pt x="189" y="158"/>
                      <a:pt x="189" y="168"/>
                      <a:pt x="189" y="168"/>
                    </a:cubicBezTo>
                    <a:cubicBezTo>
                      <a:pt x="189" y="178"/>
                      <a:pt x="189" y="188"/>
                      <a:pt x="199" y="208"/>
                    </a:cubicBezTo>
                    <a:cubicBezTo>
                      <a:pt x="214" y="262"/>
                      <a:pt x="197" y="289"/>
                      <a:pt x="166" y="289"/>
                    </a:cubicBezTo>
                    <a:cubicBezTo>
                      <a:pt x="135" y="289"/>
                      <a:pt x="90" y="262"/>
                      <a:pt x="50" y="208"/>
                    </a:cubicBezTo>
                    <a:lnTo>
                      <a:pt x="41" y="208"/>
                    </a:lnTo>
                    <a:cubicBezTo>
                      <a:pt x="41" y="208"/>
                      <a:pt x="11" y="267"/>
                      <a:pt x="21" y="267"/>
                    </a:cubicBezTo>
                    <a:cubicBezTo>
                      <a:pt x="41" y="267"/>
                      <a:pt x="80" y="287"/>
                      <a:pt x="100" y="356"/>
                    </a:cubicBezTo>
                    <a:cubicBezTo>
                      <a:pt x="104" y="381"/>
                      <a:pt x="98" y="388"/>
                      <a:pt x="86" y="388"/>
                    </a:cubicBezTo>
                    <a:cubicBezTo>
                      <a:pt x="68" y="388"/>
                      <a:pt x="36" y="372"/>
                      <a:pt x="1" y="366"/>
                    </a:cubicBezTo>
                    <a:lnTo>
                      <a:pt x="1" y="366"/>
                    </a:lnTo>
                    <a:cubicBezTo>
                      <a:pt x="41" y="416"/>
                      <a:pt x="41" y="495"/>
                      <a:pt x="80" y="575"/>
                    </a:cubicBezTo>
                    <a:cubicBezTo>
                      <a:pt x="100" y="535"/>
                      <a:pt x="120" y="505"/>
                      <a:pt x="140" y="456"/>
                    </a:cubicBezTo>
                    <a:cubicBezTo>
                      <a:pt x="157" y="402"/>
                      <a:pt x="175" y="365"/>
                      <a:pt x="207" y="365"/>
                    </a:cubicBezTo>
                    <a:cubicBezTo>
                      <a:pt x="211" y="365"/>
                      <a:pt x="215" y="365"/>
                      <a:pt x="219" y="366"/>
                    </a:cubicBezTo>
                    <a:cubicBezTo>
                      <a:pt x="259" y="376"/>
                      <a:pt x="229" y="396"/>
                      <a:pt x="199" y="505"/>
                    </a:cubicBezTo>
                    <a:cubicBezTo>
                      <a:pt x="160" y="604"/>
                      <a:pt x="169" y="594"/>
                      <a:pt x="199" y="654"/>
                    </a:cubicBezTo>
                    <a:cubicBezTo>
                      <a:pt x="229" y="624"/>
                      <a:pt x="249" y="565"/>
                      <a:pt x="288" y="505"/>
                    </a:cubicBezTo>
                    <a:cubicBezTo>
                      <a:pt x="298" y="465"/>
                      <a:pt x="328" y="446"/>
                      <a:pt x="368" y="416"/>
                    </a:cubicBezTo>
                    <a:cubicBezTo>
                      <a:pt x="377" y="409"/>
                      <a:pt x="384" y="406"/>
                      <a:pt x="389" y="406"/>
                    </a:cubicBezTo>
                    <a:cubicBezTo>
                      <a:pt x="403" y="406"/>
                      <a:pt x="398" y="438"/>
                      <a:pt x="398" y="475"/>
                    </a:cubicBezTo>
                    <a:cubicBezTo>
                      <a:pt x="407" y="495"/>
                      <a:pt x="417" y="535"/>
                      <a:pt x="427" y="575"/>
                    </a:cubicBezTo>
                    <a:cubicBezTo>
                      <a:pt x="427" y="565"/>
                      <a:pt x="437" y="565"/>
                      <a:pt x="437" y="565"/>
                    </a:cubicBezTo>
                    <a:cubicBezTo>
                      <a:pt x="454" y="526"/>
                      <a:pt x="458" y="515"/>
                      <a:pt x="466" y="515"/>
                    </a:cubicBezTo>
                    <a:cubicBezTo>
                      <a:pt x="475" y="515"/>
                      <a:pt x="490" y="535"/>
                      <a:pt x="546" y="535"/>
                    </a:cubicBezTo>
                    <a:cubicBezTo>
                      <a:pt x="558" y="533"/>
                      <a:pt x="567" y="532"/>
                      <a:pt x="574" y="532"/>
                    </a:cubicBezTo>
                    <a:cubicBezTo>
                      <a:pt x="605" y="532"/>
                      <a:pt x="577" y="552"/>
                      <a:pt x="536" y="584"/>
                    </a:cubicBezTo>
                    <a:cubicBezTo>
                      <a:pt x="546" y="584"/>
                      <a:pt x="556" y="584"/>
                      <a:pt x="566" y="575"/>
                    </a:cubicBezTo>
                    <a:cubicBezTo>
                      <a:pt x="695" y="565"/>
                      <a:pt x="1171" y="535"/>
                      <a:pt x="1022" y="446"/>
                    </a:cubicBezTo>
                    <a:cubicBezTo>
                      <a:pt x="883" y="346"/>
                      <a:pt x="794" y="228"/>
                      <a:pt x="794" y="228"/>
                    </a:cubicBezTo>
                    <a:cubicBezTo>
                      <a:pt x="794" y="228"/>
                      <a:pt x="717" y="1"/>
                      <a:pt x="6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17"/>
              <p:cNvSpPr/>
              <p:nvPr/>
            </p:nvSpPr>
            <p:spPr>
              <a:xfrm>
                <a:off x="11320137" y="-1312713"/>
                <a:ext cx="115936" cy="113682"/>
              </a:xfrm>
              <a:custGeom>
                <a:avLst/>
                <a:gdLst/>
                <a:ahLst/>
                <a:cxnLst/>
                <a:rect l="l" t="t" r="r" b="b"/>
                <a:pathLst>
                  <a:path w="720" h="706" extrusionOk="0">
                    <a:moveTo>
                      <a:pt x="617" y="1"/>
                    </a:moveTo>
                    <a:cubicBezTo>
                      <a:pt x="606" y="1"/>
                      <a:pt x="592" y="4"/>
                      <a:pt x="575" y="11"/>
                    </a:cubicBezTo>
                    <a:cubicBezTo>
                      <a:pt x="456" y="51"/>
                      <a:pt x="436" y="110"/>
                      <a:pt x="397" y="199"/>
                    </a:cubicBezTo>
                    <a:cubicBezTo>
                      <a:pt x="446" y="358"/>
                      <a:pt x="327" y="398"/>
                      <a:pt x="258" y="398"/>
                    </a:cubicBezTo>
                    <a:cubicBezTo>
                      <a:pt x="258" y="418"/>
                      <a:pt x="258" y="437"/>
                      <a:pt x="248" y="457"/>
                    </a:cubicBezTo>
                    <a:cubicBezTo>
                      <a:pt x="231" y="500"/>
                      <a:pt x="168" y="529"/>
                      <a:pt x="120" y="529"/>
                    </a:cubicBezTo>
                    <a:cubicBezTo>
                      <a:pt x="112" y="529"/>
                      <a:pt x="106" y="528"/>
                      <a:pt x="99" y="527"/>
                    </a:cubicBezTo>
                    <a:cubicBezTo>
                      <a:pt x="69" y="527"/>
                      <a:pt x="50" y="507"/>
                      <a:pt x="40" y="497"/>
                    </a:cubicBezTo>
                    <a:lnTo>
                      <a:pt x="40" y="497"/>
                    </a:lnTo>
                    <a:cubicBezTo>
                      <a:pt x="0" y="547"/>
                      <a:pt x="30" y="705"/>
                      <a:pt x="60" y="705"/>
                    </a:cubicBezTo>
                    <a:cubicBezTo>
                      <a:pt x="106" y="705"/>
                      <a:pt x="207" y="545"/>
                      <a:pt x="276" y="545"/>
                    </a:cubicBezTo>
                    <a:cubicBezTo>
                      <a:pt x="280" y="545"/>
                      <a:pt x="284" y="545"/>
                      <a:pt x="288" y="547"/>
                    </a:cubicBezTo>
                    <a:cubicBezTo>
                      <a:pt x="307" y="547"/>
                      <a:pt x="317" y="556"/>
                      <a:pt x="327" y="566"/>
                    </a:cubicBezTo>
                    <a:cubicBezTo>
                      <a:pt x="357" y="537"/>
                      <a:pt x="387" y="517"/>
                      <a:pt x="436" y="507"/>
                    </a:cubicBezTo>
                    <a:cubicBezTo>
                      <a:pt x="635" y="467"/>
                      <a:pt x="605" y="398"/>
                      <a:pt x="615" y="328"/>
                    </a:cubicBezTo>
                    <a:cubicBezTo>
                      <a:pt x="615" y="257"/>
                      <a:pt x="719" y="1"/>
                      <a:pt x="6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17"/>
              <p:cNvSpPr/>
              <p:nvPr/>
            </p:nvSpPr>
            <p:spPr>
              <a:xfrm>
                <a:off x="11284067" y="-1742162"/>
                <a:ext cx="200634" cy="116741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725" extrusionOk="0">
                    <a:moveTo>
                      <a:pt x="627" y="414"/>
                    </a:moveTo>
                    <a:lnTo>
                      <a:pt x="627" y="414"/>
                    </a:lnTo>
                    <a:cubicBezTo>
                      <a:pt x="630" y="417"/>
                      <a:pt x="634" y="419"/>
                      <a:pt x="637" y="422"/>
                    </a:cubicBezTo>
                    <a:lnTo>
                      <a:pt x="637" y="422"/>
                    </a:lnTo>
                    <a:cubicBezTo>
                      <a:pt x="634" y="419"/>
                      <a:pt x="631" y="416"/>
                      <a:pt x="627" y="414"/>
                    </a:cubicBezTo>
                    <a:close/>
                    <a:moveTo>
                      <a:pt x="531" y="1"/>
                    </a:moveTo>
                    <a:lnTo>
                      <a:pt x="531" y="1"/>
                    </a:lnTo>
                    <a:cubicBezTo>
                      <a:pt x="541" y="41"/>
                      <a:pt x="571" y="100"/>
                      <a:pt x="611" y="140"/>
                    </a:cubicBezTo>
                    <a:cubicBezTo>
                      <a:pt x="631" y="150"/>
                      <a:pt x="631" y="170"/>
                      <a:pt x="621" y="179"/>
                    </a:cubicBezTo>
                    <a:cubicBezTo>
                      <a:pt x="611" y="199"/>
                      <a:pt x="571" y="219"/>
                      <a:pt x="541" y="219"/>
                    </a:cubicBezTo>
                    <a:cubicBezTo>
                      <a:pt x="531" y="219"/>
                      <a:pt x="521" y="229"/>
                      <a:pt x="512" y="229"/>
                    </a:cubicBezTo>
                    <a:cubicBezTo>
                      <a:pt x="482" y="249"/>
                      <a:pt x="452" y="269"/>
                      <a:pt x="422" y="308"/>
                    </a:cubicBezTo>
                    <a:cubicBezTo>
                      <a:pt x="413" y="318"/>
                      <a:pt x="401" y="322"/>
                      <a:pt x="387" y="322"/>
                    </a:cubicBezTo>
                    <a:cubicBezTo>
                      <a:pt x="344" y="322"/>
                      <a:pt x="286" y="286"/>
                      <a:pt x="234" y="279"/>
                    </a:cubicBezTo>
                    <a:cubicBezTo>
                      <a:pt x="222" y="276"/>
                      <a:pt x="211" y="274"/>
                      <a:pt x="200" y="274"/>
                    </a:cubicBezTo>
                    <a:cubicBezTo>
                      <a:pt x="139" y="274"/>
                      <a:pt x="95" y="320"/>
                      <a:pt x="36" y="388"/>
                    </a:cubicBezTo>
                    <a:cubicBezTo>
                      <a:pt x="1" y="434"/>
                      <a:pt x="14" y="453"/>
                      <a:pt x="48" y="453"/>
                    </a:cubicBezTo>
                    <a:cubicBezTo>
                      <a:pt x="72" y="453"/>
                      <a:pt x="108" y="444"/>
                      <a:pt x="145" y="427"/>
                    </a:cubicBezTo>
                    <a:cubicBezTo>
                      <a:pt x="161" y="418"/>
                      <a:pt x="174" y="415"/>
                      <a:pt x="184" y="415"/>
                    </a:cubicBezTo>
                    <a:cubicBezTo>
                      <a:pt x="231" y="415"/>
                      <a:pt x="224" y="492"/>
                      <a:pt x="224" y="517"/>
                    </a:cubicBezTo>
                    <a:cubicBezTo>
                      <a:pt x="224" y="546"/>
                      <a:pt x="194" y="586"/>
                      <a:pt x="75" y="665"/>
                    </a:cubicBezTo>
                    <a:cubicBezTo>
                      <a:pt x="75" y="665"/>
                      <a:pt x="75" y="675"/>
                      <a:pt x="75" y="675"/>
                    </a:cubicBezTo>
                    <a:cubicBezTo>
                      <a:pt x="84" y="663"/>
                      <a:pt x="94" y="657"/>
                      <a:pt x="105" y="657"/>
                    </a:cubicBezTo>
                    <a:cubicBezTo>
                      <a:pt x="120" y="657"/>
                      <a:pt x="137" y="668"/>
                      <a:pt x="155" y="685"/>
                    </a:cubicBezTo>
                    <a:lnTo>
                      <a:pt x="165" y="685"/>
                    </a:lnTo>
                    <a:cubicBezTo>
                      <a:pt x="234" y="616"/>
                      <a:pt x="264" y="606"/>
                      <a:pt x="323" y="507"/>
                    </a:cubicBezTo>
                    <a:cubicBezTo>
                      <a:pt x="341" y="473"/>
                      <a:pt x="356" y="460"/>
                      <a:pt x="367" y="460"/>
                    </a:cubicBezTo>
                    <a:cubicBezTo>
                      <a:pt x="391" y="460"/>
                      <a:pt x="396" y="528"/>
                      <a:pt x="383" y="576"/>
                    </a:cubicBezTo>
                    <a:cubicBezTo>
                      <a:pt x="374" y="610"/>
                      <a:pt x="382" y="626"/>
                      <a:pt x="398" y="626"/>
                    </a:cubicBezTo>
                    <a:cubicBezTo>
                      <a:pt x="419" y="626"/>
                      <a:pt x="453" y="597"/>
                      <a:pt x="482" y="546"/>
                    </a:cubicBezTo>
                    <a:cubicBezTo>
                      <a:pt x="531" y="457"/>
                      <a:pt x="521" y="447"/>
                      <a:pt x="581" y="417"/>
                    </a:cubicBezTo>
                    <a:cubicBezTo>
                      <a:pt x="592" y="412"/>
                      <a:pt x="602" y="409"/>
                      <a:pt x="610" y="409"/>
                    </a:cubicBezTo>
                    <a:cubicBezTo>
                      <a:pt x="616" y="409"/>
                      <a:pt x="622" y="411"/>
                      <a:pt x="627" y="414"/>
                    </a:cubicBezTo>
                    <a:lnTo>
                      <a:pt x="627" y="414"/>
                    </a:lnTo>
                    <a:cubicBezTo>
                      <a:pt x="575" y="371"/>
                      <a:pt x="521" y="343"/>
                      <a:pt x="532" y="343"/>
                    </a:cubicBezTo>
                    <a:cubicBezTo>
                      <a:pt x="540" y="343"/>
                      <a:pt x="579" y="356"/>
                      <a:pt x="670" y="388"/>
                    </a:cubicBezTo>
                    <a:cubicBezTo>
                      <a:pt x="978" y="487"/>
                      <a:pt x="898" y="467"/>
                      <a:pt x="849" y="576"/>
                    </a:cubicBezTo>
                    <a:cubicBezTo>
                      <a:pt x="826" y="638"/>
                      <a:pt x="921" y="709"/>
                      <a:pt x="1001" y="709"/>
                    </a:cubicBezTo>
                    <a:cubicBezTo>
                      <a:pt x="1062" y="709"/>
                      <a:pt x="1114" y="667"/>
                      <a:pt x="1097" y="546"/>
                    </a:cubicBezTo>
                    <a:cubicBezTo>
                      <a:pt x="1067" y="279"/>
                      <a:pt x="1245" y="70"/>
                      <a:pt x="1027" y="70"/>
                    </a:cubicBezTo>
                    <a:cubicBezTo>
                      <a:pt x="874" y="77"/>
                      <a:pt x="873" y="133"/>
                      <a:pt x="856" y="133"/>
                    </a:cubicBezTo>
                    <a:cubicBezTo>
                      <a:pt x="847" y="133"/>
                      <a:pt x="835" y="119"/>
                      <a:pt x="799" y="80"/>
                    </a:cubicBezTo>
                    <a:cubicBezTo>
                      <a:pt x="750" y="21"/>
                      <a:pt x="621" y="11"/>
                      <a:pt x="531" y="1"/>
                    </a:cubicBezTo>
                    <a:close/>
                    <a:moveTo>
                      <a:pt x="637" y="422"/>
                    </a:moveTo>
                    <a:lnTo>
                      <a:pt x="637" y="422"/>
                    </a:lnTo>
                    <a:cubicBezTo>
                      <a:pt x="643" y="429"/>
                      <a:pt x="647" y="437"/>
                      <a:pt x="650" y="447"/>
                    </a:cubicBezTo>
                    <a:cubicBezTo>
                      <a:pt x="660" y="477"/>
                      <a:pt x="670" y="517"/>
                      <a:pt x="670" y="536"/>
                    </a:cubicBezTo>
                    <a:cubicBezTo>
                      <a:pt x="670" y="566"/>
                      <a:pt x="640" y="576"/>
                      <a:pt x="561" y="596"/>
                    </a:cubicBezTo>
                    <a:cubicBezTo>
                      <a:pt x="512" y="616"/>
                      <a:pt x="502" y="655"/>
                      <a:pt x="482" y="705"/>
                    </a:cubicBezTo>
                    <a:cubicBezTo>
                      <a:pt x="505" y="718"/>
                      <a:pt x="529" y="724"/>
                      <a:pt x="554" y="724"/>
                    </a:cubicBezTo>
                    <a:cubicBezTo>
                      <a:pt x="654" y="724"/>
                      <a:pt x="750" y="620"/>
                      <a:pt x="710" y="517"/>
                    </a:cubicBezTo>
                    <a:cubicBezTo>
                      <a:pt x="699" y="483"/>
                      <a:pt x="670" y="450"/>
                      <a:pt x="637" y="4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17"/>
              <p:cNvSpPr/>
              <p:nvPr/>
            </p:nvSpPr>
            <p:spPr>
              <a:xfrm>
                <a:off x="11302907" y="-1587419"/>
                <a:ext cx="26891" cy="33171"/>
              </a:xfrm>
              <a:custGeom>
                <a:avLst/>
                <a:gdLst/>
                <a:ahLst/>
                <a:cxnLst/>
                <a:rect l="l" t="t" r="r" b="b"/>
                <a:pathLst>
                  <a:path w="167" h="206" extrusionOk="0">
                    <a:moveTo>
                      <a:pt x="115" y="1"/>
                    </a:moveTo>
                    <a:cubicBezTo>
                      <a:pt x="100" y="1"/>
                      <a:pt x="100" y="83"/>
                      <a:pt x="77" y="121"/>
                    </a:cubicBezTo>
                    <a:cubicBezTo>
                      <a:pt x="57" y="141"/>
                      <a:pt x="38" y="150"/>
                      <a:pt x="18" y="150"/>
                    </a:cubicBezTo>
                    <a:cubicBezTo>
                      <a:pt x="1" y="196"/>
                      <a:pt x="6" y="206"/>
                      <a:pt x="18" y="206"/>
                    </a:cubicBezTo>
                    <a:cubicBezTo>
                      <a:pt x="27" y="206"/>
                      <a:pt x="39" y="200"/>
                      <a:pt x="48" y="200"/>
                    </a:cubicBezTo>
                    <a:cubicBezTo>
                      <a:pt x="67" y="190"/>
                      <a:pt x="117" y="121"/>
                      <a:pt x="167" y="71"/>
                    </a:cubicBezTo>
                    <a:cubicBezTo>
                      <a:pt x="157" y="61"/>
                      <a:pt x="137" y="51"/>
                      <a:pt x="137" y="31"/>
                    </a:cubicBezTo>
                    <a:cubicBezTo>
                      <a:pt x="127" y="10"/>
                      <a:pt x="120" y="1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17"/>
              <p:cNvSpPr/>
              <p:nvPr/>
            </p:nvSpPr>
            <p:spPr>
              <a:xfrm>
                <a:off x="11320942" y="-2083693"/>
                <a:ext cx="187752" cy="349097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2168" extrusionOk="0">
                    <a:moveTo>
                      <a:pt x="808" y="486"/>
                    </a:moveTo>
                    <a:cubicBezTo>
                      <a:pt x="808" y="486"/>
                      <a:pt x="818" y="486"/>
                      <a:pt x="818" y="496"/>
                    </a:cubicBezTo>
                    <a:cubicBezTo>
                      <a:pt x="800" y="514"/>
                      <a:pt x="789" y="532"/>
                      <a:pt x="781" y="532"/>
                    </a:cubicBezTo>
                    <a:cubicBezTo>
                      <a:pt x="776" y="532"/>
                      <a:pt x="772" y="525"/>
                      <a:pt x="768" y="506"/>
                    </a:cubicBezTo>
                    <a:cubicBezTo>
                      <a:pt x="768" y="496"/>
                      <a:pt x="768" y="486"/>
                      <a:pt x="768" y="486"/>
                    </a:cubicBezTo>
                    <a:close/>
                    <a:moveTo>
                      <a:pt x="702" y="1"/>
                    </a:moveTo>
                    <a:cubicBezTo>
                      <a:pt x="700" y="1"/>
                      <a:pt x="699" y="20"/>
                      <a:pt x="699" y="69"/>
                    </a:cubicBezTo>
                    <a:lnTo>
                      <a:pt x="699" y="218"/>
                    </a:lnTo>
                    <a:cubicBezTo>
                      <a:pt x="699" y="165"/>
                      <a:pt x="697" y="144"/>
                      <a:pt x="693" y="144"/>
                    </a:cubicBezTo>
                    <a:cubicBezTo>
                      <a:pt x="681" y="144"/>
                      <a:pt x="654" y="339"/>
                      <a:pt x="640" y="377"/>
                    </a:cubicBezTo>
                    <a:cubicBezTo>
                      <a:pt x="620" y="426"/>
                      <a:pt x="630" y="426"/>
                      <a:pt x="620" y="486"/>
                    </a:cubicBezTo>
                    <a:cubicBezTo>
                      <a:pt x="620" y="496"/>
                      <a:pt x="620" y="506"/>
                      <a:pt x="620" y="516"/>
                    </a:cubicBezTo>
                    <a:cubicBezTo>
                      <a:pt x="616" y="540"/>
                      <a:pt x="610" y="548"/>
                      <a:pt x="601" y="548"/>
                    </a:cubicBezTo>
                    <a:cubicBezTo>
                      <a:pt x="587" y="548"/>
                      <a:pt x="566" y="531"/>
                      <a:pt x="530" y="526"/>
                    </a:cubicBezTo>
                    <a:cubicBezTo>
                      <a:pt x="524" y="525"/>
                      <a:pt x="519" y="524"/>
                      <a:pt x="514" y="524"/>
                    </a:cubicBezTo>
                    <a:cubicBezTo>
                      <a:pt x="468" y="524"/>
                      <a:pt x="504" y="565"/>
                      <a:pt x="540" y="565"/>
                    </a:cubicBezTo>
                    <a:cubicBezTo>
                      <a:pt x="570" y="565"/>
                      <a:pt x="590" y="575"/>
                      <a:pt x="600" y="595"/>
                    </a:cubicBezTo>
                    <a:cubicBezTo>
                      <a:pt x="610" y="615"/>
                      <a:pt x="610" y="625"/>
                      <a:pt x="610" y="635"/>
                    </a:cubicBezTo>
                    <a:cubicBezTo>
                      <a:pt x="600" y="645"/>
                      <a:pt x="511" y="674"/>
                      <a:pt x="540" y="754"/>
                    </a:cubicBezTo>
                    <a:cubicBezTo>
                      <a:pt x="560" y="799"/>
                      <a:pt x="533" y="815"/>
                      <a:pt x="503" y="815"/>
                    </a:cubicBezTo>
                    <a:cubicBezTo>
                      <a:pt x="488" y="815"/>
                      <a:pt x="471" y="810"/>
                      <a:pt x="461" y="803"/>
                    </a:cubicBezTo>
                    <a:cubicBezTo>
                      <a:pt x="457" y="802"/>
                      <a:pt x="453" y="802"/>
                      <a:pt x="448" y="802"/>
                    </a:cubicBezTo>
                    <a:cubicBezTo>
                      <a:pt x="414" y="802"/>
                      <a:pt x="388" y="836"/>
                      <a:pt x="441" y="863"/>
                    </a:cubicBezTo>
                    <a:cubicBezTo>
                      <a:pt x="491" y="902"/>
                      <a:pt x="451" y="1021"/>
                      <a:pt x="402" y="1021"/>
                    </a:cubicBezTo>
                    <a:cubicBezTo>
                      <a:pt x="366" y="1021"/>
                      <a:pt x="341" y="971"/>
                      <a:pt x="300" y="971"/>
                    </a:cubicBezTo>
                    <a:cubicBezTo>
                      <a:pt x="284" y="971"/>
                      <a:pt x="266" y="979"/>
                      <a:pt x="243" y="1002"/>
                    </a:cubicBezTo>
                    <a:cubicBezTo>
                      <a:pt x="173" y="1081"/>
                      <a:pt x="292" y="1021"/>
                      <a:pt x="332" y="1081"/>
                    </a:cubicBezTo>
                    <a:cubicBezTo>
                      <a:pt x="372" y="1140"/>
                      <a:pt x="342" y="1160"/>
                      <a:pt x="431" y="1160"/>
                    </a:cubicBezTo>
                    <a:cubicBezTo>
                      <a:pt x="435" y="1160"/>
                      <a:pt x="438" y="1159"/>
                      <a:pt x="442" y="1159"/>
                    </a:cubicBezTo>
                    <a:cubicBezTo>
                      <a:pt x="509" y="1159"/>
                      <a:pt x="491" y="1256"/>
                      <a:pt x="501" y="1388"/>
                    </a:cubicBezTo>
                    <a:cubicBezTo>
                      <a:pt x="510" y="1454"/>
                      <a:pt x="489" y="1477"/>
                      <a:pt x="465" y="1477"/>
                    </a:cubicBezTo>
                    <a:cubicBezTo>
                      <a:pt x="435" y="1477"/>
                      <a:pt x="400" y="1441"/>
                      <a:pt x="411" y="1408"/>
                    </a:cubicBezTo>
                    <a:cubicBezTo>
                      <a:pt x="421" y="1349"/>
                      <a:pt x="392" y="1319"/>
                      <a:pt x="273" y="1269"/>
                    </a:cubicBezTo>
                    <a:cubicBezTo>
                      <a:pt x="251" y="1259"/>
                      <a:pt x="238" y="1254"/>
                      <a:pt x="231" y="1254"/>
                    </a:cubicBezTo>
                    <a:cubicBezTo>
                      <a:pt x="200" y="1254"/>
                      <a:pt x="296" y="1351"/>
                      <a:pt x="312" y="1408"/>
                    </a:cubicBezTo>
                    <a:cubicBezTo>
                      <a:pt x="323" y="1439"/>
                      <a:pt x="319" y="1454"/>
                      <a:pt x="308" y="1454"/>
                    </a:cubicBezTo>
                    <a:cubicBezTo>
                      <a:pt x="298" y="1454"/>
                      <a:pt x="282" y="1442"/>
                      <a:pt x="263" y="1418"/>
                    </a:cubicBezTo>
                    <a:cubicBezTo>
                      <a:pt x="251" y="1404"/>
                      <a:pt x="241" y="1399"/>
                      <a:pt x="232" y="1399"/>
                    </a:cubicBezTo>
                    <a:cubicBezTo>
                      <a:pt x="200" y="1399"/>
                      <a:pt x="179" y="1466"/>
                      <a:pt x="164" y="1527"/>
                    </a:cubicBezTo>
                    <a:cubicBezTo>
                      <a:pt x="144" y="1606"/>
                      <a:pt x="203" y="1547"/>
                      <a:pt x="233" y="1616"/>
                    </a:cubicBezTo>
                    <a:cubicBezTo>
                      <a:pt x="240" y="1645"/>
                      <a:pt x="255" y="1655"/>
                      <a:pt x="273" y="1655"/>
                    </a:cubicBezTo>
                    <a:cubicBezTo>
                      <a:pt x="305" y="1655"/>
                      <a:pt x="346" y="1622"/>
                      <a:pt x="372" y="1596"/>
                    </a:cubicBezTo>
                    <a:cubicBezTo>
                      <a:pt x="381" y="1587"/>
                      <a:pt x="390" y="1582"/>
                      <a:pt x="399" y="1582"/>
                    </a:cubicBezTo>
                    <a:cubicBezTo>
                      <a:pt x="419" y="1582"/>
                      <a:pt x="444" y="1602"/>
                      <a:pt x="491" y="1636"/>
                    </a:cubicBezTo>
                    <a:cubicBezTo>
                      <a:pt x="501" y="1636"/>
                      <a:pt x="511" y="1646"/>
                      <a:pt x="521" y="1646"/>
                    </a:cubicBezTo>
                    <a:cubicBezTo>
                      <a:pt x="580" y="1696"/>
                      <a:pt x="521" y="1735"/>
                      <a:pt x="471" y="1765"/>
                    </a:cubicBezTo>
                    <a:cubicBezTo>
                      <a:pt x="451" y="1775"/>
                      <a:pt x="441" y="1785"/>
                      <a:pt x="431" y="1795"/>
                    </a:cubicBezTo>
                    <a:cubicBezTo>
                      <a:pt x="421" y="1805"/>
                      <a:pt x="409" y="1807"/>
                      <a:pt x="394" y="1807"/>
                    </a:cubicBezTo>
                    <a:cubicBezTo>
                      <a:pt x="379" y="1807"/>
                      <a:pt x="362" y="1805"/>
                      <a:pt x="342" y="1805"/>
                    </a:cubicBezTo>
                    <a:cubicBezTo>
                      <a:pt x="332" y="1815"/>
                      <a:pt x="312" y="1815"/>
                      <a:pt x="292" y="1834"/>
                    </a:cubicBezTo>
                    <a:cubicBezTo>
                      <a:pt x="228" y="1891"/>
                      <a:pt x="222" y="1941"/>
                      <a:pt x="206" y="1941"/>
                    </a:cubicBezTo>
                    <a:cubicBezTo>
                      <a:pt x="203" y="1941"/>
                      <a:pt x="199" y="1939"/>
                      <a:pt x="193" y="1934"/>
                    </a:cubicBezTo>
                    <a:cubicBezTo>
                      <a:pt x="188" y="1926"/>
                      <a:pt x="181" y="1922"/>
                      <a:pt x="174" y="1922"/>
                    </a:cubicBezTo>
                    <a:cubicBezTo>
                      <a:pt x="144" y="1922"/>
                      <a:pt x="101" y="1984"/>
                      <a:pt x="45" y="2072"/>
                    </a:cubicBezTo>
                    <a:cubicBezTo>
                      <a:pt x="1" y="2127"/>
                      <a:pt x="14" y="2149"/>
                      <a:pt x="39" y="2149"/>
                    </a:cubicBezTo>
                    <a:cubicBezTo>
                      <a:pt x="58" y="2149"/>
                      <a:pt x="85" y="2134"/>
                      <a:pt x="94" y="2112"/>
                    </a:cubicBezTo>
                    <a:cubicBezTo>
                      <a:pt x="99" y="2100"/>
                      <a:pt x="102" y="2095"/>
                      <a:pt x="104" y="2095"/>
                    </a:cubicBezTo>
                    <a:cubicBezTo>
                      <a:pt x="111" y="2095"/>
                      <a:pt x="109" y="2139"/>
                      <a:pt x="124" y="2162"/>
                    </a:cubicBezTo>
                    <a:cubicBezTo>
                      <a:pt x="128" y="2166"/>
                      <a:pt x="132" y="2168"/>
                      <a:pt x="137" y="2168"/>
                    </a:cubicBezTo>
                    <a:cubicBezTo>
                      <a:pt x="153" y="2168"/>
                      <a:pt x="172" y="2139"/>
                      <a:pt x="203" y="2092"/>
                    </a:cubicBezTo>
                    <a:cubicBezTo>
                      <a:pt x="183" y="2082"/>
                      <a:pt x="193" y="2053"/>
                      <a:pt x="243" y="2013"/>
                    </a:cubicBezTo>
                    <a:cubicBezTo>
                      <a:pt x="243" y="2013"/>
                      <a:pt x="243" y="2013"/>
                      <a:pt x="243" y="2003"/>
                    </a:cubicBezTo>
                    <a:cubicBezTo>
                      <a:pt x="255" y="1984"/>
                      <a:pt x="264" y="1977"/>
                      <a:pt x="271" y="1977"/>
                    </a:cubicBezTo>
                    <a:cubicBezTo>
                      <a:pt x="275" y="1977"/>
                      <a:pt x="279" y="1980"/>
                      <a:pt x="283" y="1983"/>
                    </a:cubicBezTo>
                    <a:cubicBezTo>
                      <a:pt x="401" y="1879"/>
                      <a:pt x="459" y="1809"/>
                      <a:pt x="522" y="1809"/>
                    </a:cubicBezTo>
                    <a:cubicBezTo>
                      <a:pt x="543" y="1809"/>
                      <a:pt x="565" y="1817"/>
                      <a:pt x="590" y="1834"/>
                    </a:cubicBezTo>
                    <a:cubicBezTo>
                      <a:pt x="676" y="1907"/>
                      <a:pt x="758" y="1933"/>
                      <a:pt x="822" y="1933"/>
                    </a:cubicBezTo>
                    <a:cubicBezTo>
                      <a:pt x="941" y="1933"/>
                      <a:pt x="998" y="1843"/>
                      <a:pt x="907" y="1805"/>
                    </a:cubicBezTo>
                    <a:cubicBezTo>
                      <a:pt x="775" y="1739"/>
                      <a:pt x="644" y="1485"/>
                      <a:pt x="707" y="1485"/>
                    </a:cubicBezTo>
                    <a:cubicBezTo>
                      <a:pt x="710" y="1485"/>
                      <a:pt x="714" y="1486"/>
                      <a:pt x="719" y="1487"/>
                    </a:cubicBezTo>
                    <a:cubicBezTo>
                      <a:pt x="732" y="1490"/>
                      <a:pt x="748" y="1491"/>
                      <a:pt x="764" y="1491"/>
                    </a:cubicBezTo>
                    <a:cubicBezTo>
                      <a:pt x="810" y="1491"/>
                      <a:pt x="866" y="1482"/>
                      <a:pt x="917" y="1468"/>
                    </a:cubicBezTo>
                    <a:cubicBezTo>
                      <a:pt x="907" y="1458"/>
                      <a:pt x="897" y="1438"/>
                      <a:pt x="907" y="1388"/>
                    </a:cubicBezTo>
                    <a:cubicBezTo>
                      <a:pt x="917" y="1249"/>
                      <a:pt x="848" y="1140"/>
                      <a:pt x="937" y="1140"/>
                    </a:cubicBezTo>
                    <a:cubicBezTo>
                      <a:pt x="991" y="1147"/>
                      <a:pt x="990" y="1176"/>
                      <a:pt x="996" y="1176"/>
                    </a:cubicBezTo>
                    <a:cubicBezTo>
                      <a:pt x="999" y="1176"/>
                      <a:pt x="1003" y="1170"/>
                      <a:pt x="1016" y="1150"/>
                    </a:cubicBezTo>
                    <a:cubicBezTo>
                      <a:pt x="1036" y="1121"/>
                      <a:pt x="1066" y="1121"/>
                      <a:pt x="1096" y="1111"/>
                    </a:cubicBezTo>
                    <a:cubicBezTo>
                      <a:pt x="1076" y="1061"/>
                      <a:pt x="1046" y="1002"/>
                      <a:pt x="1006" y="962"/>
                    </a:cubicBezTo>
                    <a:cubicBezTo>
                      <a:pt x="987" y="992"/>
                      <a:pt x="957" y="1002"/>
                      <a:pt x="937" y="1002"/>
                    </a:cubicBezTo>
                    <a:cubicBezTo>
                      <a:pt x="930" y="1004"/>
                      <a:pt x="924" y="1006"/>
                      <a:pt x="917" y="1006"/>
                    </a:cubicBezTo>
                    <a:cubicBezTo>
                      <a:pt x="880" y="1006"/>
                      <a:pt x="862" y="959"/>
                      <a:pt x="887" y="942"/>
                    </a:cubicBezTo>
                    <a:cubicBezTo>
                      <a:pt x="897" y="942"/>
                      <a:pt x="897" y="932"/>
                      <a:pt x="897" y="932"/>
                    </a:cubicBezTo>
                    <a:cubicBezTo>
                      <a:pt x="907" y="932"/>
                      <a:pt x="907" y="922"/>
                      <a:pt x="917" y="912"/>
                    </a:cubicBezTo>
                    <a:cubicBezTo>
                      <a:pt x="947" y="932"/>
                      <a:pt x="977" y="952"/>
                      <a:pt x="977" y="972"/>
                    </a:cubicBezTo>
                    <a:cubicBezTo>
                      <a:pt x="987" y="972"/>
                      <a:pt x="996" y="962"/>
                      <a:pt x="1006" y="962"/>
                    </a:cubicBezTo>
                    <a:cubicBezTo>
                      <a:pt x="996" y="952"/>
                      <a:pt x="996" y="942"/>
                      <a:pt x="987" y="932"/>
                    </a:cubicBezTo>
                    <a:cubicBezTo>
                      <a:pt x="967" y="912"/>
                      <a:pt x="947" y="902"/>
                      <a:pt x="937" y="892"/>
                    </a:cubicBezTo>
                    <a:cubicBezTo>
                      <a:pt x="876" y="862"/>
                      <a:pt x="822" y="849"/>
                      <a:pt x="861" y="849"/>
                    </a:cubicBezTo>
                    <a:cubicBezTo>
                      <a:pt x="873" y="849"/>
                      <a:pt x="894" y="850"/>
                      <a:pt x="927" y="853"/>
                    </a:cubicBezTo>
                    <a:cubicBezTo>
                      <a:pt x="937" y="863"/>
                      <a:pt x="947" y="863"/>
                      <a:pt x="947" y="863"/>
                    </a:cubicBezTo>
                    <a:cubicBezTo>
                      <a:pt x="996" y="873"/>
                      <a:pt x="1026" y="892"/>
                      <a:pt x="1066" y="912"/>
                    </a:cubicBezTo>
                    <a:cubicBezTo>
                      <a:pt x="1076" y="892"/>
                      <a:pt x="1086" y="883"/>
                      <a:pt x="1106" y="863"/>
                    </a:cubicBezTo>
                    <a:cubicBezTo>
                      <a:pt x="1106" y="853"/>
                      <a:pt x="1106" y="853"/>
                      <a:pt x="1115" y="843"/>
                    </a:cubicBezTo>
                    <a:cubicBezTo>
                      <a:pt x="1135" y="823"/>
                      <a:pt x="1165" y="793"/>
                      <a:pt x="1145" y="783"/>
                    </a:cubicBezTo>
                    <a:lnTo>
                      <a:pt x="1145" y="783"/>
                    </a:lnTo>
                    <a:cubicBezTo>
                      <a:pt x="1106" y="793"/>
                      <a:pt x="1076" y="803"/>
                      <a:pt x="1046" y="803"/>
                    </a:cubicBezTo>
                    <a:cubicBezTo>
                      <a:pt x="1020" y="822"/>
                      <a:pt x="999" y="833"/>
                      <a:pt x="984" y="833"/>
                    </a:cubicBezTo>
                    <a:cubicBezTo>
                      <a:pt x="976" y="833"/>
                      <a:pt x="970" y="830"/>
                      <a:pt x="967" y="823"/>
                    </a:cubicBezTo>
                    <a:cubicBezTo>
                      <a:pt x="967" y="793"/>
                      <a:pt x="967" y="783"/>
                      <a:pt x="967" y="783"/>
                    </a:cubicBezTo>
                    <a:cubicBezTo>
                      <a:pt x="967" y="783"/>
                      <a:pt x="967" y="773"/>
                      <a:pt x="957" y="773"/>
                    </a:cubicBezTo>
                    <a:lnTo>
                      <a:pt x="937" y="773"/>
                    </a:lnTo>
                    <a:cubicBezTo>
                      <a:pt x="927" y="773"/>
                      <a:pt x="927" y="764"/>
                      <a:pt x="927" y="754"/>
                    </a:cubicBezTo>
                    <a:cubicBezTo>
                      <a:pt x="927" y="764"/>
                      <a:pt x="917" y="764"/>
                      <a:pt x="917" y="773"/>
                    </a:cubicBezTo>
                    <a:cubicBezTo>
                      <a:pt x="877" y="764"/>
                      <a:pt x="838" y="744"/>
                      <a:pt x="828" y="714"/>
                    </a:cubicBezTo>
                    <a:cubicBezTo>
                      <a:pt x="828" y="664"/>
                      <a:pt x="808" y="684"/>
                      <a:pt x="798" y="674"/>
                    </a:cubicBezTo>
                    <a:cubicBezTo>
                      <a:pt x="798" y="674"/>
                      <a:pt x="798" y="674"/>
                      <a:pt x="798" y="664"/>
                    </a:cubicBezTo>
                    <a:cubicBezTo>
                      <a:pt x="798" y="645"/>
                      <a:pt x="818" y="565"/>
                      <a:pt x="848" y="506"/>
                    </a:cubicBezTo>
                    <a:lnTo>
                      <a:pt x="868" y="506"/>
                    </a:lnTo>
                    <a:cubicBezTo>
                      <a:pt x="858" y="506"/>
                      <a:pt x="858" y="496"/>
                      <a:pt x="858" y="496"/>
                    </a:cubicBezTo>
                    <a:cubicBezTo>
                      <a:pt x="858" y="486"/>
                      <a:pt x="858" y="486"/>
                      <a:pt x="858" y="486"/>
                    </a:cubicBezTo>
                    <a:cubicBezTo>
                      <a:pt x="880" y="456"/>
                      <a:pt x="920" y="443"/>
                      <a:pt x="907" y="443"/>
                    </a:cubicBezTo>
                    <a:cubicBezTo>
                      <a:pt x="903" y="443"/>
                      <a:pt x="894" y="444"/>
                      <a:pt x="877" y="446"/>
                    </a:cubicBezTo>
                    <a:cubicBezTo>
                      <a:pt x="868" y="446"/>
                      <a:pt x="858" y="456"/>
                      <a:pt x="838" y="466"/>
                    </a:cubicBezTo>
                    <a:cubicBezTo>
                      <a:pt x="828" y="446"/>
                      <a:pt x="808" y="417"/>
                      <a:pt x="778" y="407"/>
                    </a:cubicBezTo>
                    <a:lnTo>
                      <a:pt x="768" y="407"/>
                    </a:lnTo>
                    <a:cubicBezTo>
                      <a:pt x="759" y="357"/>
                      <a:pt x="759" y="298"/>
                      <a:pt x="749" y="268"/>
                    </a:cubicBezTo>
                    <a:cubicBezTo>
                      <a:pt x="726" y="229"/>
                      <a:pt x="708" y="1"/>
                      <a:pt x="7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17"/>
              <p:cNvSpPr/>
              <p:nvPr/>
            </p:nvSpPr>
            <p:spPr>
              <a:xfrm>
                <a:off x="11473270" y="-1877261"/>
                <a:ext cx="28823" cy="2512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56" extrusionOk="0">
                    <a:moveTo>
                      <a:pt x="175" y="1"/>
                    </a:moveTo>
                    <a:cubicBezTo>
                      <a:pt x="172" y="1"/>
                      <a:pt x="157" y="8"/>
                      <a:pt x="120" y="27"/>
                    </a:cubicBezTo>
                    <a:cubicBezTo>
                      <a:pt x="1" y="76"/>
                      <a:pt x="41" y="67"/>
                      <a:pt x="50" y="126"/>
                    </a:cubicBezTo>
                    <a:cubicBezTo>
                      <a:pt x="50" y="136"/>
                      <a:pt x="50" y="146"/>
                      <a:pt x="50" y="156"/>
                    </a:cubicBezTo>
                    <a:cubicBezTo>
                      <a:pt x="70" y="136"/>
                      <a:pt x="90" y="126"/>
                      <a:pt x="110" y="106"/>
                    </a:cubicBezTo>
                    <a:cubicBezTo>
                      <a:pt x="110" y="96"/>
                      <a:pt x="100" y="96"/>
                      <a:pt x="110" y="96"/>
                    </a:cubicBezTo>
                    <a:cubicBezTo>
                      <a:pt x="110" y="76"/>
                      <a:pt x="120" y="57"/>
                      <a:pt x="130" y="47"/>
                    </a:cubicBezTo>
                    <a:cubicBezTo>
                      <a:pt x="140" y="37"/>
                      <a:pt x="140" y="37"/>
                      <a:pt x="150" y="27"/>
                    </a:cubicBezTo>
                    <a:cubicBezTo>
                      <a:pt x="166" y="11"/>
                      <a:pt x="179" y="1"/>
                      <a:pt x="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17"/>
              <p:cNvSpPr/>
              <p:nvPr/>
            </p:nvSpPr>
            <p:spPr>
              <a:xfrm>
                <a:off x="10058681" y="-1673405"/>
                <a:ext cx="161" cy="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17"/>
              <p:cNvSpPr/>
              <p:nvPr/>
            </p:nvSpPr>
            <p:spPr>
              <a:xfrm>
                <a:off x="10133718" y="-2211545"/>
                <a:ext cx="17712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1" extrusionOk="0">
                    <a:moveTo>
                      <a:pt x="1" y="1"/>
                    </a:moveTo>
                    <a:cubicBezTo>
                      <a:pt x="11" y="21"/>
                      <a:pt x="11" y="31"/>
                      <a:pt x="21" y="50"/>
                    </a:cubicBezTo>
                    <a:cubicBezTo>
                      <a:pt x="41" y="50"/>
                      <a:pt x="60" y="41"/>
                      <a:pt x="90" y="21"/>
                    </a:cubicBezTo>
                    <a:cubicBezTo>
                      <a:pt x="90" y="21"/>
                      <a:pt x="100" y="11"/>
                      <a:pt x="110" y="11"/>
                    </a:cubicBezTo>
                    <a:cubicBezTo>
                      <a:pt x="90" y="11"/>
                      <a:pt x="80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17"/>
              <p:cNvSpPr/>
              <p:nvPr/>
            </p:nvSpPr>
            <p:spPr>
              <a:xfrm>
                <a:off x="10061902" y="-1697398"/>
                <a:ext cx="11433" cy="17712"/>
              </a:xfrm>
              <a:custGeom>
                <a:avLst/>
                <a:gdLst/>
                <a:ahLst/>
                <a:cxnLst/>
                <a:rect l="l" t="t" r="r" b="b"/>
                <a:pathLst>
                  <a:path w="71" h="110" extrusionOk="0">
                    <a:moveTo>
                      <a:pt x="70" y="1"/>
                    </a:moveTo>
                    <a:cubicBezTo>
                      <a:pt x="60" y="1"/>
                      <a:pt x="50" y="10"/>
                      <a:pt x="40" y="20"/>
                    </a:cubicBezTo>
                    <a:cubicBezTo>
                      <a:pt x="40" y="20"/>
                      <a:pt x="30" y="20"/>
                      <a:pt x="30" y="30"/>
                    </a:cubicBezTo>
                    <a:cubicBezTo>
                      <a:pt x="21" y="40"/>
                      <a:pt x="11" y="50"/>
                      <a:pt x="1" y="70"/>
                    </a:cubicBezTo>
                    <a:cubicBezTo>
                      <a:pt x="1" y="80"/>
                      <a:pt x="11" y="100"/>
                      <a:pt x="11" y="110"/>
                    </a:cubicBezTo>
                    <a:cubicBezTo>
                      <a:pt x="30" y="70"/>
                      <a:pt x="50" y="30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17"/>
              <p:cNvSpPr/>
              <p:nvPr/>
            </p:nvSpPr>
            <p:spPr>
              <a:xfrm>
                <a:off x="10109887" y="-1784672"/>
                <a:ext cx="40095" cy="53943"/>
              </a:xfrm>
              <a:custGeom>
                <a:avLst/>
                <a:gdLst/>
                <a:ahLst/>
                <a:cxnLst/>
                <a:rect l="l" t="t" r="r" b="b"/>
                <a:pathLst>
                  <a:path w="249" h="335" extrusionOk="0">
                    <a:moveTo>
                      <a:pt x="48" y="1"/>
                    </a:moveTo>
                    <a:cubicBezTo>
                      <a:pt x="35" y="1"/>
                      <a:pt x="18" y="5"/>
                      <a:pt x="0" y="17"/>
                    </a:cubicBezTo>
                    <a:cubicBezTo>
                      <a:pt x="0" y="27"/>
                      <a:pt x="10" y="37"/>
                      <a:pt x="10" y="47"/>
                    </a:cubicBezTo>
                    <a:cubicBezTo>
                      <a:pt x="40" y="136"/>
                      <a:pt x="50" y="176"/>
                      <a:pt x="50" y="215"/>
                    </a:cubicBezTo>
                    <a:lnTo>
                      <a:pt x="99" y="215"/>
                    </a:lnTo>
                    <a:cubicBezTo>
                      <a:pt x="108" y="214"/>
                      <a:pt x="116" y="214"/>
                      <a:pt x="121" y="214"/>
                    </a:cubicBezTo>
                    <a:cubicBezTo>
                      <a:pt x="171" y="214"/>
                      <a:pt x="94" y="252"/>
                      <a:pt x="50" y="315"/>
                    </a:cubicBezTo>
                    <a:cubicBezTo>
                      <a:pt x="40" y="324"/>
                      <a:pt x="40" y="334"/>
                      <a:pt x="40" y="334"/>
                    </a:cubicBezTo>
                    <a:cubicBezTo>
                      <a:pt x="169" y="305"/>
                      <a:pt x="238" y="285"/>
                      <a:pt x="248" y="225"/>
                    </a:cubicBezTo>
                    <a:cubicBezTo>
                      <a:pt x="238" y="225"/>
                      <a:pt x="238" y="215"/>
                      <a:pt x="228" y="205"/>
                    </a:cubicBezTo>
                    <a:cubicBezTo>
                      <a:pt x="218" y="196"/>
                      <a:pt x="218" y="176"/>
                      <a:pt x="208" y="166"/>
                    </a:cubicBezTo>
                    <a:cubicBezTo>
                      <a:pt x="208" y="176"/>
                      <a:pt x="208" y="176"/>
                      <a:pt x="208" y="186"/>
                    </a:cubicBezTo>
                    <a:cubicBezTo>
                      <a:pt x="207" y="196"/>
                      <a:pt x="203" y="201"/>
                      <a:pt x="198" y="201"/>
                    </a:cubicBezTo>
                    <a:cubicBezTo>
                      <a:pt x="170" y="201"/>
                      <a:pt x="95" y="58"/>
                      <a:pt x="70" y="7"/>
                    </a:cubicBezTo>
                    <a:cubicBezTo>
                      <a:pt x="65" y="3"/>
                      <a:pt x="58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17"/>
              <p:cNvSpPr/>
              <p:nvPr/>
            </p:nvSpPr>
            <p:spPr>
              <a:xfrm>
                <a:off x="10108277" y="-1879354"/>
                <a:ext cx="22543" cy="12882"/>
              </a:xfrm>
              <a:custGeom>
                <a:avLst/>
                <a:gdLst/>
                <a:ahLst/>
                <a:cxnLst/>
                <a:rect l="l" t="t" r="r" b="b"/>
                <a:pathLst>
                  <a:path w="140" h="80" extrusionOk="0">
                    <a:moveTo>
                      <a:pt x="20" y="0"/>
                    </a:moveTo>
                    <a:cubicBezTo>
                      <a:pt x="10" y="10"/>
                      <a:pt x="10" y="10"/>
                      <a:pt x="0" y="10"/>
                    </a:cubicBezTo>
                    <a:cubicBezTo>
                      <a:pt x="10" y="20"/>
                      <a:pt x="10" y="30"/>
                      <a:pt x="10" y="30"/>
                    </a:cubicBezTo>
                    <a:cubicBezTo>
                      <a:pt x="50" y="60"/>
                      <a:pt x="90" y="70"/>
                      <a:pt x="139" y="80"/>
                    </a:cubicBezTo>
                    <a:cubicBezTo>
                      <a:pt x="129" y="70"/>
                      <a:pt x="119" y="60"/>
                      <a:pt x="99" y="50"/>
                    </a:cubicBezTo>
                    <a:cubicBezTo>
                      <a:pt x="80" y="40"/>
                      <a:pt x="60" y="2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3" name="Google Shape;2713;p17"/>
              <p:cNvSpPr/>
              <p:nvPr/>
            </p:nvSpPr>
            <p:spPr>
              <a:xfrm>
                <a:off x="10095395" y="-1738942"/>
                <a:ext cx="6602" cy="13043"/>
              </a:xfrm>
              <a:custGeom>
                <a:avLst/>
                <a:gdLst/>
                <a:ahLst/>
                <a:cxnLst/>
                <a:rect l="l" t="t" r="r" b="b"/>
                <a:pathLst>
                  <a:path w="41" h="81" extrusionOk="0">
                    <a:moveTo>
                      <a:pt x="21" y="1"/>
                    </a:moveTo>
                    <a:cubicBezTo>
                      <a:pt x="11" y="11"/>
                      <a:pt x="11" y="31"/>
                      <a:pt x="1" y="70"/>
                    </a:cubicBezTo>
                    <a:cubicBezTo>
                      <a:pt x="1" y="70"/>
                      <a:pt x="1" y="80"/>
                      <a:pt x="1" y="80"/>
                    </a:cubicBezTo>
                    <a:lnTo>
                      <a:pt x="21" y="80"/>
                    </a:lnTo>
                    <a:cubicBezTo>
                      <a:pt x="31" y="70"/>
                      <a:pt x="41" y="50"/>
                      <a:pt x="41" y="40"/>
                    </a:cubicBezTo>
                    <a:cubicBezTo>
                      <a:pt x="31" y="31"/>
                      <a:pt x="31" y="21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4" name="Google Shape;2714;p17"/>
              <p:cNvSpPr/>
              <p:nvPr/>
            </p:nvSpPr>
            <p:spPr>
              <a:xfrm>
                <a:off x="10065122" y="-1769214"/>
                <a:ext cx="25764" cy="42027"/>
              </a:xfrm>
              <a:custGeom>
                <a:avLst/>
                <a:gdLst/>
                <a:ahLst/>
                <a:cxnLst/>
                <a:rect l="l" t="t" r="r" b="b"/>
                <a:pathLst>
                  <a:path w="160" h="261" extrusionOk="0">
                    <a:moveTo>
                      <a:pt x="149" y="0"/>
                    </a:moveTo>
                    <a:cubicBezTo>
                      <a:pt x="120" y="30"/>
                      <a:pt x="100" y="80"/>
                      <a:pt x="40" y="149"/>
                    </a:cubicBezTo>
                    <a:cubicBezTo>
                      <a:pt x="20" y="169"/>
                      <a:pt x="10" y="179"/>
                      <a:pt x="1" y="189"/>
                    </a:cubicBezTo>
                    <a:cubicBezTo>
                      <a:pt x="1" y="209"/>
                      <a:pt x="10" y="219"/>
                      <a:pt x="30" y="248"/>
                    </a:cubicBezTo>
                    <a:cubicBezTo>
                      <a:pt x="35" y="256"/>
                      <a:pt x="40" y="260"/>
                      <a:pt x="45" y="260"/>
                    </a:cubicBezTo>
                    <a:cubicBezTo>
                      <a:pt x="69" y="260"/>
                      <a:pt x="91" y="169"/>
                      <a:pt x="100" y="119"/>
                    </a:cubicBezTo>
                    <a:cubicBezTo>
                      <a:pt x="110" y="80"/>
                      <a:pt x="129" y="60"/>
                      <a:pt x="159" y="40"/>
                    </a:cubicBezTo>
                    <a:cubicBezTo>
                      <a:pt x="149" y="20"/>
                      <a:pt x="149" y="10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17"/>
              <p:cNvSpPr/>
              <p:nvPr/>
            </p:nvSpPr>
            <p:spPr>
              <a:xfrm>
                <a:off x="10129049" y="-2187553"/>
                <a:ext cx="49595" cy="75198"/>
              </a:xfrm>
              <a:custGeom>
                <a:avLst/>
                <a:gdLst/>
                <a:ahLst/>
                <a:cxnLst/>
                <a:rect l="l" t="t" r="r" b="b"/>
                <a:pathLst>
                  <a:path w="308" h="467" extrusionOk="0">
                    <a:moveTo>
                      <a:pt x="268" y="1"/>
                    </a:moveTo>
                    <a:cubicBezTo>
                      <a:pt x="238" y="20"/>
                      <a:pt x="218" y="30"/>
                      <a:pt x="208" y="40"/>
                    </a:cubicBezTo>
                    <a:cubicBezTo>
                      <a:pt x="194" y="55"/>
                      <a:pt x="179" y="58"/>
                      <a:pt x="163" y="58"/>
                    </a:cubicBezTo>
                    <a:cubicBezTo>
                      <a:pt x="154" y="58"/>
                      <a:pt x="146" y="57"/>
                      <a:pt x="137" y="57"/>
                    </a:cubicBezTo>
                    <a:cubicBezTo>
                      <a:pt x="128" y="57"/>
                      <a:pt x="119" y="58"/>
                      <a:pt x="109" y="60"/>
                    </a:cubicBezTo>
                    <a:cubicBezTo>
                      <a:pt x="119" y="80"/>
                      <a:pt x="129" y="110"/>
                      <a:pt x="149" y="149"/>
                    </a:cubicBezTo>
                    <a:cubicBezTo>
                      <a:pt x="197" y="240"/>
                      <a:pt x="194" y="261"/>
                      <a:pt x="177" y="261"/>
                    </a:cubicBezTo>
                    <a:cubicBezTo>
                      <a:pt x="167" y="261"/>
                      <a:pt x="151" y="252"/>
                      <a:pt x="139" y="248"/>
                    </a:cubicBezTo>
                    <a:cubicBezTo>
                      <a:pt x="129" y="248"/>
                      <a:pt x="70" y="179"/>
                      <a:pt x="20" y="139"/>
                    </a:cubicBezTo>
                    <a:cubicBezTo>
                      <a:pt x="10" y="149"/>
                      <a:pt x="0" y="159"/>
                      <a:pt x="0" y="169"/>
                    </a:cubicBezTo>
                    <a:cubicBezTo>
                      <a:pt x="10" y="189"/>
                      <a:pt x="30" y="209"/>
                      <a:pt x="50" y="229"/>
                    </a:cubicBezTo>
                    <a:cubicBezTo>
                      <a:pt x="50" y="229"/>
                      <a:pt x="60" y="229"/>
                      <a:pt x="60" y="239"/>
                    </a:cubicBezTo>
                    <a:cubicBezTo>
                      <a:pt x="119" y="298"/>
                      <a:pt x="99" y="308"/>
                      <a:pt x="70" y="308"/>
                    </a:cubicBezTo>
                    <a:cubicBezTo>
                      <a:pt x="70" y="328"/>
                      <a:pt x="70" y="348"/>
                      <a:pt x="70" y="348"/>
                    </a:cubicBezTo>
                    <a:cubicBezTo>
                      <a:pt x="83" y="348"/>
                      <a:pt x="100" y="343"/>
                      <a:pt x="117" y="343"/>
                    </a:cubicBezTo>
                    <a:cubicBezTo>
                      <a:pt x="125" y="343"/>
                      <a:pt x="132" y="344"/>
                      <a:pt x="139" y="348"/>
                    </a:cubicBezTo>
                    <a:cubicBezTo>
                      <a:pt x="169" y="348"/>
                      <a:pt x="179" y="397"/>
                      <a:pt x="189" y="467"/>
                    </a:cubicBezTo>
                    <a:cubicBezTo>
                      <a:pt x="258" y="467"/>
                      <a:pt x="308" y="427"/>
                      <a:pt x="288" y="308"/>
                    </a:cubicBezTo>
                    <a:cubicBezTo>
                      <a:pt x="278" y="189"/>
                      <a:pt x="278" y="80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17"/>
              <p:cNvSpPr/>
              <p:nvPr/>
            </p:nvSpPr>
            <p:spPr>
              <a:xfrm>
                <a:off x="10194424" y="-2469021"/>
                <a:ext cx="22543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440" extrusionOk="0">
                    <a:moveTo>
                      <a:pt x="73" y="0"/>
                    </a:moveTo>
                    <a:cubicBezTo>
                      <a:pt x="71" y="0"/>
                      <a:pt x="70" y="18"/>
                      <a:pt x="70" y="63"/>
                    </a:cubicBezTo>
                    <a:lnTo>
                      <a:pt x="70" y="202"/>
                    </a:lnTo>
                    <a:cubicBezTo>
                      <a:pt x="70" y="162"/>
                      <a:pt x="67" y="146"/>
                      <a:pt x="63" y="146"/>
                    </a:cubicBezTo>
                    <a:cubicBezTo>
                      <a:pt x="56" y="146"/>
                      <a:pt x="43" y="195"/>
                      <a:pt x="30" y="251"/>
                    </a:cubicBezTo>
                    <a:cubicBezTo>
                      <a:pt x="21" y="301"/>
                      <a:pt x="11" y="360"/>
                      <a:pt x="1" y="380"/>
                    </a:cubicBezTo>
                    <a:cubicBezTo>
                      <a:pt x="1" y="390"/>
                      <a:pt x="1" y="390"/>
                      <a:pt x="1" y="400"/>
                    </a:cubicBezTo>
                    <a:cubicBezTo>
                      <a:pt x="60" y="410"/>
                      <a:pt x="110" y="430"/>
                      <a:pt x="140" y="440"/>
                    </a:cubicBezTo>
                    <a:cubicBezTo>
                      <a:pt x="130" y="370"/>
                      <a:pt x="130" y="311"/>
                      <a:pt x="110" y="271"/>
                    </a:cubicBezTo>
                    <a:cubicBezTo>
                      <a:pt x="110" y="251"/>
                      <a:pt x="100" y="212"/>
                      <a:pt x="100" y="172"/>
                    </a:cubicBezTo>
                    <a:cubicBezTo>
                      <a:pt x="86" y="96"/>
                      <a:pt x="77" y="0"/>
                      <a:pt x="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17"/>
              <p:cNvSpPr/>
              <p:nvPr/>
            </p:nvSpPr>
            <p:spPr>
              <a:xfrm>
                <a:off x="10144990" y="-2260979"/>
                <a:ext cx="177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1" h="11" extrusionOk="0">
                    <a:moveTo>
                      <a:pt x="10" y="0"/>
                    </a:moveTo>
                    <a:cubicBezTo>
                      <a:pt x="0" y="0"/>
                      <a:pt x="0" y="10"/>
                      <a:pt x="0" y="10"/>
                    </a:cubicBezTo>
                    <a:cubicBezTo>
                      <a:pt x="0" y="10"/>
                      <a:pt x="10" y="1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17"/>
              <p:cNvSpPr/>
              <p:nvPr/>
            </p:nvSpPr>
            <p:spPr>
              <a:xfrm>
                <a:off x="10333387" y="-2059861"/>
                <a:ext cx="6441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40" h="31" extrusionOk="0">
                    <a:moveTo>
                      <a:pt x="40" y="1"/>
                    </a:moveTo>
                    <a:lnTo>
                      <a:pt x="40" y="1"/>
                    </a:lnTo>
                    <a:cubicBezTo>
                      <a:pt x="20" y="11"/>
                      <a:pt x="10" y="21"/>
                      <a:pt x="0" y="31"/>
                    </a:cubicBezTo>
                    <a:cubicBezTo>
                      <a:pt x="20" y="31"/>
                      <a:pt x="30" y="2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17"/>
              <p:cNvSpPr/>
              <p:nvPr/>
            </p:nvSpPr>
            <p:spPr>
              <a:xfrm>
                <a:off x="10120997" y="-2312024"/>
                <a:ext cx="36874" cy="28823"/>
              </a:xfrm>
              <a:custGeom>
                <a:avLst/>
                <a:gdLst/>
                <a:ahLst/>
                <a:cxnLst/>
                <a:rect l="l" t="t" r="r" b="b"/>
                <a:pathLst>
                  <a:path w="229" h="179" extrusionOk="0">
                    <a:moveTo>
                      <a:pt x="100" y="0"/>
                    </a:moveTo>
                    <a:cubicBezTo>
                      <a:pt x="90" y="0"/>
                      <a:pt x="80" y="10"/>
                      <a:pt x="70" y="20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1" y="99"/>
                      <a:pt x="120" y="40"/>
                      <a:pt x="159" y="99"/>
                    </a:cubicBezTo>
                    <a:cubicBezTo>
                      <a:pt x="159" y="109"/>
                      <a:pt x="159" y="109"/>
                      <a:pt x="159" y="109"/>
                    </a:cubicBezTo>
                    <a:cubicBezTo>
                      <a:pt x="189" y="159"/>
                      <a:pt x="179" y="179"/>
                      <a:pt x="229" y="179"/>
                    </a:cubicBezTo>
                    <a:cubicBezTo>
                      <a:pt x="229" y="129"/>
                      <a:pt x="219" y="89"/>
                      <a:pt x="169" y="70"/>
                    </a:cubicBezTo>
                    <a:cubicBezTo>
                      <a:pt x="120" y="40"/>
                      <a:pt x="100" y="2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17"/>
              <p:cNvSpPr/>
              <p:nvPr/>
            </p:nvSpPr>
            <p:spPr>
              <a:xfrm>
                <a:off x="10155617" y="-2393663"/>
                <a:ext cx="69079" cy="772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480" extrusionOk="0">
                    <a:moveTo>
                      <a:pt x="246" y="1"/>
                    </a:moveTo>
                    <a:cubicBezTo>
                      <a:pt x="241" y="1"/>
                      <a:pt x="236" y="1"/>
                      <a:pt x="232" y="1"/>
                    </a:cubicBezTo>
                    <a:cubicBezTo>
                      <a:pt x="232" y="11"/>
                      <a:pt x="232" y="21"/>
                      <a:pt x="232" y="31"/>
                    </a:cubicBezTo>
                    <a:cubicBezTo>
                      <a:pt x="227" y="69"/>
                      <a:pt x="220" y="80"/>
                      <a:pt x="208" y="80"/>
                    </a:cubicBezTo>
                    <a:cubicBezTo>
                      <a:pt x="194" y="80"/>
                      <a:pt x="174" y="66"/>
                      <a:pt x="143" y="61"/>
                    </a:cubicBezTo>
                    <a:cubicBezTo>
                      <a:pt x="136" y="60"/>
                      <a:pt x="131" y="60"/>
                      <a:pt x="126" y="60"/>
                    </a:cubicBezTo>
                    <a:cubicBezTo>
                      <a:pt x="85" y="60"/>
                      <a:pt x="110" y="92"/>
                      <a:pt x="142" y="92"/>
                    </a:cubicBezTo>
                    <a:cubicBezTo>
                      <a:pt x="145" y="92"/>
                      <a:pt x="149" y="92"/>
                      <a:pt x="152" y="91"/>
                    </a:cubicBezTo>
                    <a:cubicBezTo>
                      <a:pt x="192" y="91"/>
                      <a:pt x="232" y="150"/>
                      <a:pt x="222" y="160"/>
                    </a:cubicBezTo>
                    <a:cubicBezTo>
                      <a:pt x="212" y="180"/>
                      <a:pt x="113" y="210"/>
                      <a:pt x="152" y="289"/>
                    </a:cubicBezTo>
                    <a:cubicBezTo>
                      <a:pt x="174" y="331"/>
                      <a:pt x="140" y="344"/>
                      <a:pt x="104" y="344"/>
                    </a:cubicBezTo>
                    <a:cubicBezTo>
                      <a:pt x="90" y="344"/>
                      <a:pt x="75" y="341"/>
                      <a:pt x="63" y="339"/>
                    </a:cubicBezTo>
                    <a:cubicBezTo>
                      <a:pt x="59" y="337"/>
                      <a:pt x="55" y="337"/>
                      <a:pt x="51" y="337"/>
                    </a:cubicBezTo>
                    <a:cubicBezTo>
                      <a:pt x="25" y="337"/>
                      <a:pt x="0" y="364"/>
                      <a:pt x="43" y="398"/>
                    </a:cubicBezTo>
                    <a:cubicBezTo>
                      <a:pt x="73" y="408"/>
                      <a:pt x="73" y="448"/>
                      <a:pt x="63" y="477"/>
                    </a:cubicBezTo>
                    <a:cubicBezTo>
                      <a:pt x="78" y="479"/>
                      <a:pt x="93" y="480"/>
                      <a:pt x="109" y="480"/>
                    </a:cubicBezTo>
                    <a:cubicBezTo>
                      <a:pt x="196" y="480"/>
                      <a:pt x="282" y="453"/>
                      <a:pt x="232" y="368"/>
                    </a:cubicBezTo>
                    <a:cubicBezTo>
                      <a:pt x="133" y="210"/>
                      <a:pt x="381" y="160"/>
                      <a:pt x="400" y="130"/>
                    </a:cubicBezTo>
                    <a:cubicBezTo>
                      <a:pt x="429" y="93"/>
                      <a:pt x="340" y="1"/>
                      <a:pt x="2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17"/>
              <p:cNvSpPr/>
              <p:nvPr/>
            </p:nvSpPr>
            <p:spPr>
              <a:xfrm>
                <a:off x="10098615" y="-2078057"/>
                <a:ext cx="46536" cy="48790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03" extrusionOk="0">
                    <a:moveTo>
                      <a:pt x="195" y="1"/>
                    </a:moveTo>
                    <a:cubicBezTo>
                      <a:pt x="173" y="1"/>
                      <a:pt x="151" y="10"/>
                      <a:pt x="130" y="25"/>
                    </a:cubicBezTo>
                    <a:lnTo>
                      <a:pt x="120" y="25"/>
                    </a:lnTo>
                    <a:cubicBezTo>
                      <a:pt x="120" y="34"/>
                      <a:pt x="120" y="34"/>
                      <a:pt x="120" y="34"/>
                    </a:cubicBezTo>
                    <a:cubicBezTo>
                      <a:pt x="110" y="104"/>
                      <a:pt x="150" y="94"/>
                      <a:pt x="199" y="183"/>
                    </a:cubicBezTo>
                    <a:cubicBezTo>
                      <a:pt x="217" y="215"/>
                      <a:pt x="221" y="227"/>
                      <a:pt x="215" y="227"/>
                    </a:cubicBezTo>
                    <a:cubicBezTo>
                      <a:pt x="206" y="227"/>
                      <a:pt x="168" y="189"/>
                      <a:pt x="130" y="163"/>
                    </a:cubicBezTo>
                    <a:cubicBezTo>
                      <a:pt x="70" y="134"/>
                      <a:pt x="80" y="84"/>
                      <a:pt x="60" y="64"/>
                    </a:cubicBezTo>
                    <a:cubicBezTo>
                      <a:pt x="50" y="74"/>
                      <a:pt x="31" y="84"/>
                      <a:pt x="21" y="94"/>
                    </a:cubicBezTo>
                    <a:cubicBezTo>
                      <a:pt x="11" y="104"/>
                      <a:pt x="1" y="124"/>
                      <a:pt x="11" y="134"/>
                    </a:cubicBezTo>
                    <a:cubicBezTo>
                      <a:pt x="31" y="153"/>
                      <a:pt x="50" y="163"/>
                      <a:pt x="70" y="173"/>
                    </a:cubicBezTo>
                    <a:cubicBezTo>
                      <a:pt x="81" y="157"/>
                      <a:pt x="90" y="151"/>
                      <a:pt x="98" y="151"/>
                    </a:cubicBezTo>
                    <a:cubicBezTo>
                      <a:pt x="118" y="151"/>
                      <a:pt x="127" y="199"/>
                      <a:pt x="120" y="243"/>
                    </a:cubicBezTo>
                    <a:cubicBezTo>
                      <a:pt x="130" y="263"/>
                      <a:pt x="140" y="272"/>
                      <a:pt x="159" y="302"/>
                    </a:cubicBezTo>
                    <a:cubicBezTo>
                      <a:pt x="179" y="292"/>
                      <a:pt x="199" y="272"/>
                      <a:pt x="219" y="243"/>
                    </a:cubicBezTo>
                    <a:cubicBezTo>
                      <a:pt x="259" y="173"/>
                      <a:pt x="259" y="153"/>
                      <a:pt x="288" y="124"/>
                    </a:cubicBezTo>
                    <a:cubicBezTo>
                      <a:pt x="278" y="124"/>
                      <a:pt x="269" y="124"/>
                      <a:pt x="259" y="114"/>
                    </a:cubicBezTo>
                    <a:cubicBezTo>
                      <a:pt x="209" y="64"/>
                      <a:pt x="219" y="44"/>
                      <a:pt x="219" y="5"/>
                    </a:cubicBezTo>
                    <a:cubicBezTo>
                      <a:pt x="211" y="2"/>
                      <a:pt x="203" y="1"/>
                      <a:pt x="1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17"/>
              <p:cNvSpPr/>
              <p:nvPr/>
            </p:nvSpPr>
            <p:spPr>
              <a:xfrm>
                <a:off x="10149820" y="-2074192"/>
                <a:ext cx="59095" cy="5120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18" extrusionOk="0">
                    <a:moveTo>
                      <a:pt x="0" y="1"/>
                    </a:moveTo>
                    <a:cubicBezTo>
                      <a:pt x="0" y="1"/>
                      <a:pt x="10" y="10"/>
                      <a:pt x="10" y="10"/>
                    </a:cubicBezTo>
                    <a:cubicBezTo>
                      <a:pt x="20" y="40"/>
                      <a:pt x="30" y="70"/>
                      <a:pt x="30" y="80"/>
                    </a:cubicBezTo>
                    <a:cubicBezTo>
                      <a:pt x="69" y="90"/>
                      <a:pt x="89" y="169"/>
                      <a:pt x="89" y="199"/>
                    </a:cubicBezTo>
                    <a:cubicBezTo>
                      <a:pt x="89" y="209"/>
                      <a:pt x="79" y="209"/>
                      <a:pt x="79" y="219"/>
                    </a:cubicBezTo>
                    <a:cubicBezTo>
                      <a:pt x="89" y="219"/>
                      <a:pt x="60" y="268"/>
                      <a:pt x="79" y="308"/>
                    </a:cubicBezTo>
                    <a:cubicBezTo>
                      <a:pt x="79" y="308"/>
                      <a:pt x="79" y="308"/>
                      <a:pt x="79" y="318"/>
                    </a:cubicBezTo>
                    <a:cubicBezTo>
                      <a:pt x="218" y="248"/>
                      <a:pt x="367" y="179"/>
                      <a:pt x="198" y="90"/>
                    </a:cubicBezTo>
                    <a:lnTo>
                      <a:pt x="188" y="90"/>
                    </a:lnTo>
                    <a:cubicBezTo>
                      <a:pt x="192" y="116"/>
                      <a:pt x="190" y="127"/>
                      <a:pt x="184" y="127"/>
                    </a:cubicBezTo>
                    <a:cubicBezTo>
                      <a:pt x="175" y="127"/>
                      <a:pt x="154" y="97"/>
                      <a:pt x="129" y="60"/>
                    </a:cubicBezTo>
                    <a:cubicBezTo>
                      <a:pt x="79" y="40"/>
                      <a:pt x="40" y="20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17"/>
              <p:cNvSpPr/>
              <p:nvPr/>
            </p:nvSpPr>
            <p:spPr>
              <a:xfrm>
                <a:off x="10381211" y="-1780486"/>
                <a:ext cx="6602" cy="17873"/>
              </a:xfrm>
              <a:custGeom>
                <a:avLst/>
                <a:gdLst/>
                <a:ahLst/>
                <a:cxnLst/>
                <a:rect l="l" t="t" r="r" b="b"/>
                <a:pathLst>
                  <a:path w="41" h="111" extrusionOk="0">
                    <a:moveTo>
                      <a:pt x="1" y="1"/>
                    </a:moveTo>
                    <a:cubicBezTo>
                      <a:pt x="1" y="31"/>
                      <a:pt x="11" y="70"/>
                      <a:pt x="21" y="110"/>
                    </a:cubicBezTo>
                    <a:cubicBezTo>
                      <a:pt x="31" y="110"/>
                      <a:pt x="40" y="100"/>
                      <a:pt x="40" y="80"/>
                    </a:cubicBezTo>
                    <a:cubicBezTo>
                      <a:pt x="31" y="21"/>
                      <a:pt x="40" y="1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p17"/>
              <p:cNvSpPr/>
              <p:nvPr/>
            </p:nvSpPr>
            <p:spPr>
              <a:xfrm>
                <a:off x="9389791" y="-1147825"/>
                <a:ext cx="8051" cy="6280"/>
              </a:xfrm>
              <a:custGeom>
                <a:avLst/>
                <a:gdLst/>
                <a:ahLst/>
                <a:cxnLst/>
                <a:rect l="l" t="t" r="r" b="b"/>
                <a:pathLst>
                  <a:path w="50" h="39" extrusionOk="0">
                    <a:moveTo>
                      <a:pt x="27" y="0"/>
                    </a:moveTo>
                    <a:cubicBezTo>
                      <a:pt x="20" y="0"/>
                      <a:pt x="12" y="11"/>
                      <a:pt x="0" y="28"/>
                    </a:cubicBezTo>
                    <a:lnTo>
                      <a:pt x="50" y="38"/>
                    </a:lnTo>
                    <a:cubicBezTo>
                      <a:pt x="40" y="28"/>
                      <a:pt x="40" y="28"/>
                      <a:pt x="40" y="18"/>
                    </a:cubicBezTo>
                    <a:cubicBezTo>
                      <a:pt x="36" y="6"/>
                      <a:pt x="32" y="0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5" name="Google Shape;2725;p17"/>
              <p:cNvSpPr/>
              <p:nvPr/>
            </p:nvSpPr>
            <p:spPr>
              <a:xfrm>
                <a:off x="9210895" y="-1816072"/>
                <a:ext cx="43315" cy="3429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13" extrusionOk="0">
                    <a:moveTo>
                      <a:pt x="60" y="0"/>
                    </a:moveTo>
                    <a:cubicBezTo>
                      <a:pt x="49" y="0"/>
                      <a:pt x="40" y="5"/>
                      <a:pt x="31" y="14"/>
                    </a:cubicBezTo>
                    <a:cubicBezTo>
                      <a:pt x="21" y="24"/>
                      <a:pt x="11" y="34"/>
                      <a:pt x="1" y="44"/>
                    </a:cubicBezTo>
                    <a:cubicBezTo>
                      <a:pt x="31" y="73"/>
                      <a:pt x="70" y="143"/>
                      <a:pt x="90" y="212"/>
                    </a:cubicBezTo>
                    <a:cubicBezTo>
                      <a:pt x="130" y="172"/>
                      <a:pt x="269" y="123"/>
                      <a:pt x="179" y="63"/>
                    </a:cubicBezTo>
                    <a:cubicBezTo>
                      <a:pt x="118" y="22"/>
                      <a:pt x="84" y="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17"/>
              <p:cNvSpPr/>
              <p:nvPr/>
            </p:nvSpPr>
            <p:spPr>
              <a:xfrm>
                <a:off x="9129578" y="-1318993"/>
                <a:ext cx="63926" cy="45247"/>
              </a:xfrm>
              <a:custGeom>
                <a:avLst/>
                <a:gdLst/>
                <a:ahLst/>
                <a:cxnLst/>
                <a:rect l="l" t="t" r="r" b="b"/>
                <a:pathLst>
                  <a:path w="397" h="281" extrusionOk="0">
                    <a:moveTo>
                      <a:pt x="218" y="1"/>
                    </a:moveTo>
                    <a:cubicBezTo>
                      <a:pt x="218" y="1"/>
                      <a:pt x="208" y="1"/>
                      <a:pt x="198" y="10"/>
                    </a:cubicBezTo>
                    <a:cubicBezTo>
                      <a:pt x="189" y="20"/>
                      <a:pt x="184" y="25"/>
                      <a:pt x="181" y="25"/>
                    </a:cubicBezTo>
                    <a:cubicBezTo>
                      <a:pt x="179" y="25"/>
                      <a:pt x="179" y="20"/>
                      <a:pt x="179" y="10"/>
                    </a:cubicBezTo>
                    <a:cubicBezTo>
                      <a:pt x="109" y="30"/>
                      <a:pt x="40" y="110"/>
                      <a:pt x="0" y="209"/>
                    </a:cubicBezTo>
                    <a:cubicBezTo>
                      <a:pt x="16" y="198"/>
                      <a:pt x="29" y="188"/>
                      <a:pt x="41" y="188"/>
                    </a:cubicBezTo>
                    <a:cubicBezTo>
                      <a:pt x="51" y="188"/>
                      <a:pt x="60" y="196"/>
                      <a:pt x="70" y="219"/>
                    </a:cubicBezTo>
                    <a:cubicBezTo>
                      <a:pt x="82" y="255"/>
                      <a:pt x="90" y="281"/>
                      <a:pt x="104" y="281"/>
                    </a:cubicBezTo>
                    <a:cubicBezTo>
                      <a:pt x="113" y="281"/>
                      <a:pt x="124" y="271"/>
                      <a:pt x="139" y="248"/>
                    </a:cubicBezTo>
                    <a:cubicBezTo>
                      <a:pt x="179" y="189"/>
                      <a:pt x="189" y="219"/>
                      <a:pt x="208" y="189"/>
                    </a:cubicBezTo>
                    <a:cubicBezTo>
                      <a:pt x="228" y="169"/>
                      <a:pt x="129" y="139"/>
                      <a:pt x="189" y="100"/>
                    </a:cubicBezTo>
                    <a:cubicBezTo>
                      <a:pt x="215" y="86"/>
                      <a:pt x="232" y="81"/>
                      <a:pt x="248" y="81"/>
                    </a:cubicBezTo>
                    <a:cubicBezTo>
                      <a:pt x="267" y="81"/>
                      <a:pt x="285" y="89"/>
                      <a:pt x="317" y="100"/>
                    </a:cubicBezTo>
                    <a:cubicBezTo>
                      <a:pt x="332" y="105"/>
                      <a:pt x="347" y="107"/>
                      <a:pt x="361" y="107"/>
                    </a:cubicBezTo>
                    <a:cubicBezTo>
                      <a:pt x="374" y="107"/>
                      <a:pt x="387" y="105"/>
                      <a:pt x="397" y="100"/>
                    </a:cubicBezTo>
                    <a:cubicBezTo>
                      <a:pt x="337" y="60"/>
                      <a:pt x="288" y="10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17"/>
              <p:cNvSpPr/>
              <p:nvPr/>
            </p:nvSpPr>
            <p:spPr>
              <a:xfrm>
                <a:off x="9169512" y="-1149919"/>
                <a:ext cx="17712" cy="1739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08" extrusionOk="0">
                    <a:moveTo>
                      <a:pt x="43" y="1"/>
                    </a:moveTo>
                    <a:cubicBezTo>
                      <a:pt x="32" y="1"/>
                      <a:pt x="24" y="4"/>
                      <a:pt x="20" y="11"/>
                    </a:cubicBezTo>
                    <a:cubicBezTo>
                      <a:pt x="20" y="21"/>
                      <a:pt x="10" y="41"/>
                      <a:pt x="0" y="61"/>
                    </a:cubicBezTo>
                    <a:cubicBezTo>
                      <a:pt x="0" y="71"/>
                      <a:pt x="0" y="71"/>
                      <a:pt x="0" y="81"/>
                    </a:cubicBezTo>
                    <a:cubicBezTo>
                      <a:pt x="0" y="99"/>
                      <a:pt x="5" y="107"/>
                      <a:pt x="13" y="107"/>
                    </a:cubicBezTo>
                    <a:cubicBezTo>
                      <a:pt x="32" y="107"/>
                      <a:pt x="68" y="69"/>
                      <a:pt x="109" y="21"/>
                    </a:cubicBezTo>
                    <a:cubicBezTo>
                      <a:pt x="85" y="9"/>
                      <a:pt x="60" y="1"/>
                      <a:pt x="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17"/>
              <p:cNvSpPr/>
              <p:nvPr/>
            </p:nvSpPr>
            <p:spPr>
              <a:xfrm>
                <a:off x="8937960" y="-1262152"/>
                <a:ext cx="260856" cy="165370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027" extrusionOk="0">
                    <a:moveTo>
                      <a:pt x="571" y="1"/>
                    </a:moveTo>
                    <a:cubicBezTo>
                      <a:pt x="535" y="1"/>
                      <a:pt x="495" y="5"/>
                      <a:pt x="447" y="14"/>
                    </a:cubicBezTo>
                    <a:cubicBezTo>
                      <a:pt x="238" y="54"/>
                      <a:pt x="0" y="173"/>
                      <a:pt x="159" y="193"/>
                    </a:cubicBezTo>
                    <a:cubicBezTo>
                      <a:pt x="308" y="203"/>
                      <a:pt x="506" y="292"/>
                      <a:pt x="456" y="480"/>
                    </a:cubicBezTo>
                    <a:cubicBezTo>
                      <a:pt x="433" y="563"/>
                      <a:pt x="485" y="573"/>
                      <a:pt x="558" y="573"/>
                    </a:cubicBezTo>
                    <a:cubicBezTo>
                      <a:pt x="581" y="573"/>
                      <a:pt x="606" y="572"/>
                      <a:pt x="631" y="572"/>
                    </a:cubicBezTo>
                    <a:cubicBezTo>
                      <a:pt x="697" y="572"/>
                      <a:pt x="765" y="579"/>
                      <a:pt x="803" y="629"/>
                    </a:cubicBezTo>
                    <a:cubicBezTo>
                      <a:pt x="891" y="765"/>
                      <a:pt x="606" y="1026"/>
                      <a:pt x="793" y="1026"/>
                    </a:cubicBezTo>
                    <a:cubicBezTo>
                      <a:pt x="796" y="1026"/>
                      <a:pt x="800" y="1026"/>
                      <a:pt x="803" y="1026"/>
                    </a:cubicBezTo>
                    <a:cubicBezTo>
                      <a:pt x="913" y="1016"/>
                      <a:pt x="1012" y="966"/>
                      <a:pt x="1091" y="887"/>
                    </a:cubicBezTo>
                    <a:cubicBezTo>
                      <a:pt x="1101" y="857"/>
                      <a:pt x="1101" y="837"/>
                      <a:pt x="1091" y="818"/>
                    </a:cubicBezTo>
                    <a:cubicBezTo>
                      <a:pt x="1074" y="787"/>
                      <a:pt x="1041" y="785"/>
                      <a:pt x="1012" y="785"/>
                    </a:cubicBezTo>
                    <a:cubicBezTo>
                      <a:pt x="1007" y="785"/>
                      <a:pt x="1003" y="785"/>
                      <a:pt x="999" y="785"/>
                    </a:cubicBezTo>
                    <a:cubicBezTo>
                      <a:pt x="967" y="785"/>
                      <a:pt x="942" y="783"/>
                      <a:pt x="952" y="738"/>
                    </a:cubicBezTo>
                    <a:cubicBezTo>
                      <a:pt x="972" y="639"/>
                      <a:pt x="893" y="589"/>
                      <a:pt x="833" y="580"/>
                    </a:cubicBezTo>
                    <a:cubicBezTo>
                      <a:pt x="774" y="570"/>
                      <a:pt x="873" y="510"/>
                      <a:pt x="952" y="490"/>
                    </a:cubicBezTo>
                    <a:cubicBezTo>
                      <a:pt x="972" y="485"/>
                      <a:pt x="988" y="483"/>
                      <a:pt x="1002" y="483"/>
                    </a:cubicBezTo>
                    <a:cubicBezTo>
                      <a:pt x="1045" y="483"/>
                      <a:pt x="1069" y="500"/>
                      <a:pt x="1121" y="500"/>
                    </a:cubicBezTo>
                    <a:cubicBezTo>
                      <a:pt x="1159" y="506"/>
                      <a:pt x="1188" y="523"/>
                      <a:pt x="1206" y="523"/>
                    </a:cubicBezTo>
                    <a:cubicBezTo>
                      <a:pt x="1222" y="523"/>
                      <a:pt x="1230" y="511"/>
                      <a:pt x="1230" y="470"/>
                    </a:cubicBezTo>
                    <a:cubicBezTo>
                      <a:pt x="1230" y="385"/>
                      <a:pt x="1275" y="291"/>
                      <a:pt x="1322" y="291"/>
                    </a:cubicBezTo>
                    <a:cubicBezTo>
                      <a:pt x="1324" y="291"/>
                      <a:pt x="1327" y="292"/>
                      <a:pt x="1329" y="292"/>
                    </a:cubicBezTo>
                    <a:cubicBezTo>
                      <a:pt x="1369" y="302"/>
                      <a:pt x="1388" y="361"/>
                      <a:pt x="1438" y="371"/>
                    </a:cubicBezTo>
                    <a:cubicBezTo>
                      <a:pt x="1444" y="372"/>
                      <a:pt x="1451" y="373"/>
                      <a:pt x="1457" y="373"/>
                    </a:cubicBezTo>
                    <a:cubicBezTo>
                      <a:pt x="1513" y="373"/>
                      <a:pt x="1579" y="336"/>
                      <a:pt x="1597" y="292"/>
                    </a:cubicBezTo>
                    <a:cubicBezTo>
                      <a:pt x="1611" y="257"/>
                      <a:pt x="1620" y="222"/>
                      <a:pt x="1603" y="222"/>
                    </a:cubicBezTo>
                    <a:cubicBezTo>
                      <a:pt x="1596" y="222"/>
                      <a:pt x="1584" y="228"/>
                      <a:pt x="1567" y="242"/>
                    </a:cubicBezTo>
                    <a:cubicBezTo>
                      <a:pt x="1539" y="261"/>
                      <a:pt x="1504" y="271"/>
                      <a:pt x="1477" y="271"/>
                    </a:cubicBezTo>
                    <a:cubicBezTo>
                      <a:pt x="1448" y="271"/>
                      <a:pt x="1428" y="259"/>
                      <a:pt x="1438" y="233"/>
                    </a:cubicBezTo>
                    <a:cubicBezTo>
                      <a:pt x="1468" y="183"/>
                      <a:pt x="1577" y="94"/>
                      <a:pt x="1507" y="74"/>
                    </a:cubicBezTo>
                    <a:cubicBezTo>
                      <a:pt x="1481" y="66"/>
                      <a:pt x="1448" y="61"/>
                      <a:pt x="1417" y="61"/>
                    </a:cubicBezTo>
                    <a:cubicBezTo>
                      <a:pt x="1368" y="61"/>
                      <a:pt x="1325" y="73"/>
                      <a:pt x="1319" y="104"/>
                    </a:cubicBezTo>
                    <a:cubicBezTo>
                      <a:pt x="1311" y="136"/>
                      <a:pt x="1242" y="203"/>
                      <a:pt x="1207" y="203"/>
                    </a:cubicBezTo>
                    <a:cubicBezTo>
                      <a:pt x="1200" y="203"/>
                      <a:pt x="1194" y="200"/>
                      <a:pt x="1190" y="193"/>
                    </a:cubicBezTo>
                    <a:cubicBezTo>
                      <a:pt x="1185" y="185"/>
                      <a:pt x="1179" y="181"/>
                      <a:pt x="1173" y="181"/>
                    </a:cubicBezTo>
                    <a:cubicBezTo>
                      <a:pt x="1142" y="181"/>
                      <a:pt x="1101" y="269"/>
                      <a:pt x="1101" y="302"/>
                    </a:cubicBezTo>
                    <a:cubicBezTo>
                      <a:pt x="1101" y="328"/>
                      <a:pt x="1108" y="397"/>
                      <a:pt x="1085" y="397"/>
                    </a:cubicBezTo>
                    <a:cubicBezTo>
                      <a:pt x="1081" y="397"/>
                      <a:pt x="1077" y="395"/>
                      <a:pt x="1071" y="391"/>
                    </a:cubicBezTo>
                    <a:cubicBezTo>
                      <a:pt x="1032" y="352"/>
                      <a:pt x="1051" y="233"/>
                      <a:pt x="1071" y="203"/>
                    </a:cubicBezTo>
                    <a:cubicBezTo>
                      <a:pt x="1081" y="183"/>
                      <a:pt x="1121" y="143"/>
                      <a:pt x="1111" y="114"/>
                    </a:cubicBezTo>
                    <a:cubicBezTo>
                      <a:pt x="1106" y="99"/>
                      <a:pt x="1097" y="87"/>
                      <a:pt x="1084" y="87"/>
                    </a:cubicBezTo>
                    <a:cubicBezTo>
                      <a:pt x="1070" y="87"/>
                      <a:pt x="1052" y="102"/>
                      <a:pt x="1032" y="143"/>
                    </a:cubicBezTo>
                    <a:cubicBezTo>
                      <a:pt x="985" y="208"/>
                      <a:pt x="956" y="273"/>
                      <a:pt x="936" y="273"/>
                    </a:cubicBezTo>
                    <a:cubicBezTo>
                      <a:pt x="935" y="273"/>
                      <a:pt x="934" y="273"/>
                      <a:pt x="932" y="272"/>
                    </a:cubicBezTo>
                    <a:cubicBezTo>
                      <a:pt x="913" y="262"/>
                      <a:pt x="873" y="193"/>
                      <a:pt x="903" y="173"/>
                    </a:cubicBezTo>
                    <a:cubicBezTo>
                      <a:pt x="922" y="153"/>
                      <a:pt x="952" y="104"/>
                      <a:pt x="982" y="54"/>
                    </a:cubicBezTo>
                    <a:cubicBezTo>
                      <a:pt x="952" y="54"/>
                      <a:pt x="922" y="44"/>
                      <a:pt x="883" y="44"/>
                    </a:cubicBezTo>
                    <a:cubicBezTo>
                      <a:pt x="748" y="37"/>
                      <a:pt x="681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17"/>
              <p:cNvSpPr/>
              <p:nvPr/>
            </p:nvSpPr>
            <p:spPr>
              <a:xfrm>
                <a:off x="9943872" y="-806295"/>
                <a:ext cx="36874" cy="42188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62" extrusionOk="0">
                    <a:moveTo>
                      <a:pt x="113" y="0"/>
                    </a:moveTo>
                    <a:cubicBezTo>
                      <a:pt x="82" y="0"/>
                      <a:pt x="39" y="20"/>
                      <a:pt x="0" y="39"/>
                    </a:cubicBezTo>
                    <a:cubicBezTo>
                      <a:pt x="50" y="69"/>
                      <a:pt x="89" y="158"/>
                      <a:pt x="89" y="237"/>
                    </a:cubicBezTo>
                    <a:cubicBezTo>
                      <a:pt x="92" y="254"/>
                      <a:pt x="99" y="261"/>
                      <a:pt x="108" y="261"/>
                    </a:cubicBezTo>
                    <a:cubicBezTo>
                      <a:pt x="133" y="261"/>
                      <a:pt x="178" y="212"/>
                      <a:pt x="228" y="148"/>
                    </a:cubicBezTo>
                    <a:cubicBezTo>
                      <a:pt x="198" y="98"/>
                      <a:pt x="169" y="49"/>
                      <a:pt x="149" y="19"/>
                    </a:cubicBezTo>
                    <a:cubicBezTo>
                      <a:pt x="142" y="5"/>
                      <a:pt x="129" y="0"/>
                      <a:pt x="1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17"/>
              <p:cNvSpPr/>
              <p:nvPr/>
            </p:nvSpPr>
            <p:spPr>
              <a:xfrm>
                <a:off x="9999747" y="-967801"/>
                <a:ext cx="8051" cy="9822"/>
              </a:xfrm>
              <a:custGeom>
                <a:avLst/>
                <a:gdLst/>
                <a:ahLst/>
                <a:cxnLst/>
                <a:rect l="l" t="t" r="r" b="b"/>
                <a:pathLst>
                  <a:path w="50" h="61" extrusionOk="0">
                    <a:moveTo>
                      <a:pt x="20" y="1"/>
                    </a:moveTo>
                    <a:lnTo>
                      <a:pt x="20" y="1"/>
                    </a:lnTo>
                    <a:cubicBezTo>
                      <a:pt x="0" y="31"/>
                      <a:pt x="10" y="50"/>
                      <a:pt x="50" y="60"/>
                    </a:cubicBezTo>
                    <a:cubicBezTo>
                      <a:pt x="50" y="50"/>
                      <a:pt x="40" y="41"/>
                      <a:pt x="40" y="41"/>
                    </a:cubicBezTo>
                    <a:cubicBezTo>
                      <a:pt x="40" y="31"/>
                      <a:pt x="30" y="11"/>
                      <a:pt x="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17"/>
              <p:cNvSpPr/>
              <p:nvPr/>
            </p:nvSpPr>
            <p:spPr>
              <a:xfrm>
                <a:off x="10023578" y="-1153139"/>
                <a:ext cx="19323" cy="1465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91" extrusionOk="0">
                    <a:moveTo>
                      <a:pt x="52" y="0"/>
                    </a:moveTo>
                    <a:cubicBezTo>
                      <a:pt x="48" y="0"/>
                      <a:pt x="45" y="1"/>
                      <a:pt x="40" y="2"/>
                    </a:cubicBezTo>
                    <a:cubicBezTo>
                      <a:pt x="1" y="12"/>
                      <a:pt x="1" y="31"/>
                      <a:pt x="11" y="91"/>
                    </a:cubicBezTo>
                    <a:cubicBezTo>
                      <a:pt x="40" y="91"/>
                      <a:pt x="70" y="91"/>
                      <a:pt x="110" y="81"/>
                    </a:cubicBezTo>
                    <a:lnTo>
                      <a:pt x="120" y="81"/>
                    </a:lnTo>
                    <a:cubicBezTo>
                      <a:pt x="102" y="37"/>
                      <a:pt x="84" y="0"/>
                      <a:pt x="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17"/>
              <p:cNvSpPr/>
              <p:nvPr/>
            </p:nvSpPr>
            <p:spPr>
              <a:xfrm>
                <a:off x="9830351" y="-788904"/>
                <a:ext cx="99190" cy="60867"/>
              </a:xfrm>
              <a:custGeom>
                <a:avLst/>
                <a:gdLst/>
                <a:ahLst/>
                <a:cxnLst/>
                <a:rect l="l" t="t" r="r" b="b"/>
                <a:pathLst>
                  <a:path w="616" h="378" extrusionOk="0">
                    <a:moveTo>
                      <a:pt x="616" y="0"/>
                    </a:moveTo>
                    <a:cubicBezTo>
                      <a:pt x="609" y="0"/>
                      <a:pt x="607" y="0"/>
                      <a:pt x="606" y="4"/>
                    </a:cubicBezTo>
                    <a:lnTo>
                      <a:pt x="606" y="4"/>
                    </a:lnTo>
                    <a:cubicBezTo>
                      <a:pt x="609" y="3"/>
                      <a:pt x="612" y="2"/>
                      <a:pt x="616" y="0"/>
                    </a:cubicBezTo>
                    <a:close/>
                    <a:moveTo>
                      <a:pt x="606" y="4"/>
                    </a:moveTo>
                    <a:lnTo>
                      <a:pt x="606" y="4"/>
                    </a:lnTo>
                    <a:cubicBezTo>
                      <a:pt x="584" y="15"/>
                      <a:pt x="576" y="30"/>
                      <a:pt x="576" y="30"/>
                    </a:cubicBezTo>
                    <a:lnTo>
                      <a:pt x="179" y="50"/>
                    </a:lnTo>
                    <a:cubicBezTo>
                      <a:pt x="179" y="185"/>
                      <a:pt x="0" y="378"/>
                      <a:pt x="148" y="378"/>
                    </a:cubicBezTo>
                    <a:cubicBezTo>
                      <a:pt x="152" y="378"/>
                      <a:pt x="156" y="377"/>
                      <a:pt x="160" y="377"/>
                    </a:cubicBezTo>
                    <a:cubicBezTo>
                      <a:pt x="368" y="357"/>
                      <a:pt x="536" y="189"/>
                      <a:pt x="606" y="10"/>
                    </a:cubicBezTo>
                    <a:cubicBezTo>
                      <a:pt x="606" y="8"/>
                      <a:pt x="606" y="6"/>
                      <a:pt x="60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17"/>
              <p:cNvSpPr/>
              <p:nvPr/>
            </p:nvSpPr>
            <p:spPr>
              <a:xfrm>
                <a:off x="10050791" y="-984065"/>
                <a:ext cx="20933" cy="16424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02" extrusionOk="0">
                    <a:moveTo>
                      <a:pt x="46" y="1"/>
                    </a:moveTo>
                    <a:cubicBezTo>
                      <a:pt x="30" y="1"/>
                      <a:pt x="19" y="15"/>
                      <a:pt x="10" y="32"/>
                    </a:cubicBezTo>
                    <a:cubicBezTo>
                      <a:pt x="0" y="52"/>
                      <a:pt x="20" y="82"/>
                      <a:pt x="50" y="102"/>
                    </a:cubicBezTo>
                    <a:cubicBezTo>
                      <a:pt x="77" y="86"/>
                      <a:pt x="98" y="78"/>
                      <a:pt x="112" y="78"/>
                    </a:cubicBezTo>
                    <a:cubicBezTo>
                      <a:pt x="123" y="78"/>
                      <a:pt x="129" y="83"/>
                      <a:pt x="129" y="92"/>
                    </a:cubicBezTo>
                    <a:cubicBezTo>
                      <a:pt x="129" y="92"/>
                      <a:pt x="129" y="92"/>
                      <a:pt x="129" y="82"/>
                    </a:cubicBezTo>
                    <a:cubicBezTo>
                      <a:pt x="91" y="22"/>
                      <a:pt x="65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17"/>
              <p:cNvSpPr/>
              <p:nvPr/>
            </p:nvSpPr>
            <p:spPr>
              <a:xfrm>
                <a:off x="9936787" y="-937368"/>
                <a:ext cx="63121" cy="41544"/>
              </a:xfrm>
              <a:custGeom>
                <a:avLst/>
                <a:gdLst/>
                <a:ahLst/>
                <a:cxnLst/>
                <a:rect l="l" t="t" r="r" b="b"/>
                <a:pathLst>
                  <a:path w="392" h="258" extrusionOk="0">
                    <a:moveTo>
                      <a:pt x="252" y="0"/>
                    </a:moveTo>
                    <a:cubicBezTo>
                      <a:pt x="224" y="36"/>
                      <a:pt x="175" y="66"/>
                      <a:pt x="128" y="66"/>
                    </a:cubicBezTo>
                    <a:cubicBezTo>
                      <a:pt x="109" y="66"/>
                      <a:pt x="91" y="61"/>
                      <a:pt x="74" y="50"/>
                    </a:cubicBezTo>
                    <a:cubicBezTo>
                      <a:pt x="62" y="41"/>
                      <a:pt x="53" y="37"/>
                      <a:pt x="45" y="37"/>
                    </a:cubicBezTo>
                    <a:cubicBezTo>
                      <a:pt x="0" y="37"/>
                      <a:pt x="17" y="169"/>
                      <a:pt x="34" y="228"/>
                    </a:cubicBezTo>
                    <a:cubicBezTo>
                      <a:pt x="42" y="249"/>
                      <a:pt x="55" y="257"/>
                      <a:pt x="72" y="257"/>
                    </a:cubicBezTo>
                    <a:cubicBezTo>
                      <a:pt x="120" y="257"/>
                      <a:pt x="196" y="196"/>
                      <a:pt x="262" y="189"/>
                    </a:cubicBezTo>
                    <a:cubicBezTo>
                      <a:pt x="322" y="179"/>
                      <a:pt x="351" y="109"/>
                      <a:pt x="391" y="60"/>
                    </a:cubicBezTo>
                    <a:cubicBezTo>
                      <a:pt x="332" y="50"/>
                      <a:pt x="292" y="30"/>
                      <a:pt x="2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17"/>
              <p:cNvSpPr/>
              <p:nvPr/>
            </p:nvSpPr>
            <p:spPr>
              <a:xfrm>
                <a:off x="9965610" y="-1451193"/>
                <a:ext cx="34298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213" h="257" extrusionOk="0">
                    <a:moveTo>
                      <a:pt x="105" y="1"/>
                    </a:moveTo>
                    <a:cubicBezTo>
                      <a:pt x="46" y="1"/>
                      <a:pt x="1" y="109"/>
                      <a:pt x="113" y="246"/>
                    </a:cubicBezTo>
                    <a:cubicBezTo>
                      <a:pt x="113" y="246"/>
                      <a:pt x="113" y="246"/>
                      <a:pt x="113" y="256"/>
                    </a:cubicBezTo>
                    <a:cubicBezTo>
                      <a:pt x="143" y="227"/>
                      <a:pt x="172" y="207"/>
                      <a:pt x="212" y="177"/>
                    </a:cubicBezTo>
                    <a:cubicBezTo>
                      <a:pt x="192" y="108"/>
                      <a:pt x="182" y="28"/>
                      <a:pt x="133" y="8"/>
                    </a:cubicBezTo>
                    <a:cubicBezTo>
                      <a:pt x="124" y="3"/>
                      <a:pt x="114" y="1"/>
                      <a:pt x="1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17"/>
              <p:cNvSpPr/>
              <p:nvPr/>
            </p:nvSpPr>
            <p:spPr>
              <a:xfrm>
                <a:off x="9583019" y="-970861"/>
                <a:ext cx="67146" cy="70367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37" extrusionOk="0">
                    <a:moveTo>
                      <a:pt x="417" y="0"/>
                    </a:moveTo>
                    <a:lnTo>
                      <a:pt x="119" y="40"/>
                    </a:lnTo>
                    <a:cubicBezTo>
                      <a:pt x="119" y="79"/>
                      <a:pt x="79" y="119"/>
                      <a:pt x="60" y="159"/>
                    </a:cubicBezTo>
                    <a:cubicBezTo>
                      <a:pt x="40" y="188"/>
                      <a:pt x="0" y="367"/>
                      <a:pt x="70" y="426"/>
                    </a:cubicBezTo>
                    <a:cubicBezTo>
                      <a:pt x="78" y="434"/>
                      <a:pt x="85" y="437"/>
                      <a:pt x="91" y="437"/>
                    </a:cubicBezTo>
                    <a:cubicBezTo>
                      <a:pt x="124" y="437"/>
                      <a:pt x="109" y="330"/>
                      <a:pt x="109" y="288"/>
                    </a:cubicBezTo>
                    <a:cubicBezTo>
                      <a:pt x="109" y="245"/>
                      <a:pt x="167" y="116"/>
                      <a:pt x="209" y="116"/>
                    </a:cubicBezTo>
                    <a:cubicBezTo>
                      <a:pt x="216" y="116"/>
                      <a:pt x="222" y="120"/>
                      <a:pt x="228" y="129"/>
                    </a:cubicBezTo>
                    <a:cubicBezTo>
                      <a:pt x="236" y="140"/>
                      <a:pt x="246" y="145"/>
                      <a:pt x="259" y="145"/>
                    </a:cubicBezTo>
                    <a:cubicBezTo>
                      <a:pt x="313" y="145"/>
                      <a:pt x="401" y="56"/>
                      <a:pt x="4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737;p17"/>
              <p:cNvSpPr/>
              <p:nvPr/>
            </p:nvSpPr>
            <p:spPr>
              <a:xfrm>
                <a:off x="9546306" y="-966191"/>
                <a:ext cx="38484" cy="35747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22" extrusionOk="0">
                    <a:moveTo>
                      <a:pt x="89" y="1"/>
                    </a:moveTo>
                    <a:cubicBezTo>
                      <a:pt x="69" y="31"/>
                      <a:pt x="60" y="60"/>
                      <a:pt x="40" y="70"/>
                    </a:cubicBezTo>
                    <a:cubicBezTo>
                      <a:pt x="0" y="100"/>
                      <a:pt x="60" y="209"/>
                      <a:pt x="89" y="219"/>
                    </a:cubicBezTo>
                    <a:cubicBezTo>
                      <a:pt x="92" y="221"/>
                      <a:pt x="95" y="221"/>
                      <a:pt x="97" y="221"/>
                    </a:cubicBezTo>
                    <a:cubicBezTo>
                      <a:pt x="126" y="221"/>
                      <a:pt x="165" y="130"/>
                      <a:pt x="228" y="31"/>
                    </a:cubicBezTo>
                    <a:cubicBezTo>
                      <a:pt x="228" y="21"/>
                      <a:pt x="238" y="21"/>
                      <a:pt x="238" y="11"/>
                    </a:cubicBezTo>
                    <a:lnTo>
                      <a:pt x="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17"/>
              <p:cNvSpPr/>
              <p:nvPr/>
            </p:nvSpPr>
            <p:spPr>
              <a:xfrm>
                <a:off x="9693159" y="-1571317"/>
                <a:ext cx="24153" cy="39451"/>
              </a:xfrm>
              <a:custGeom>
                <a:avLst/>
                <a:gdLst/>
                <a:ahLst/>
                <a:cxnLst/>
                <a:rect l="l" t="t" r="r" b="b"/>
                <a:pathLst>
                  <a:path w="150" h="245" extrusionOk="0">
                    <a:moveTo>
                      <a:pt x="0" y="1"/>
                    </a:moveTo>
                    <a:cubicBezTo>
                      <a:pt x="20" y="11"/>
                      <a:pt x="20" y="31"/>
                      <a:pt x="20" y="60"/>
                    </a:cubicBezTo>
                    <a:cubicBezTo>
                      <a:pt x="30" y="70"/>
                      <a:pt x="30" y="70"/>
                      <a:pt x="30" y="80"/>
                    </a:cubicBezTo>
                    <a:cubicBezTo>
                      <a:pt x="30" y="110"/>
                      <a:pt x="20" y="140"/>
                      <a:pt x="20" y="169"/>
                    </a:cubicBezTo>
                    <a:cubicBezTo>
                      <a:pt x="10" y="199"/>
                      <a:pt x="10" y="219"/>
                      <a:pt x="10" y="229"/>
                    </a:cubicBezTo>
                    <a:cubicBezTo>
                      <a:pt x="20" y="229"/>
                      <a:pt x="20" y="229"/>
                      <a:pt x="20" y="239"/>
                    </a:cubicBezTo>
                    <a:cubicBezTo>
                      <a:pt x="24" y="243"/>
                      <a:pt x="29" y="245"/>
                      <a:pt x="36" y="245"/>
                    </a:cubicBezTo>
                    <a:cubicBezTo>
                      <a:pt x="61" y="245"/>
                      <a:pt x="102" y="215"/>
                      <a:pt x="149" y="160"/>
                    </a:cubicBezTo>
                    <a:cubicBezTo>
                      <a:pt x="119" y="130"/>
                      <a:pt x="80" y="90"/>
                      <a:pt x="40" y="31"/>
                    </a:cubicBezTo>
                    <a:cubicBezTo>
                      <a:pt x="20" y="11"/>
                      <a:pt x="1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17"/>
              <p:cNvSpPr/>
              <p:nvPr/>
            </p:nvSpPr>
            <p:spPr>
              <a:xfrm>
                <a:off x="9522313" y="-2198502"/>
                <a:ext cx="614784" cy="1448075"/>
              </a:xfrm>
              <a:custGeom>
                <a:avLst/>
                <a:gdLst/>
                <a:ahLst/>
                <a:cxnLst/>
                <a:rect l="l" t="t" r="r" b="b"/>
                <a:pathLst>
                  <a:path w="3818" h="8993" extrusionOk="0">
                    <a:moveTo>
                      <a:pt x="1908" y="0"/>
                    </a:moveTo>
                    <a:cubicBezTo>
                      <a:pt x="1906" y="0"/>
                      <a:pt x="1904" y="28"/>
                      <a:pt x="1904" y="98"/>
                    </a:cubicBezTo>
                    <a:lnTo>
                      <a:pt x="1904" y="326"/>
                    </a:lnTo>
                    <a:cubicBezTo>
                      <a:pt x="1904" y="247"/>
                      <a:pt x="1900" y="216"/>
                      <a:pt x="1893" y="216"/>
                    </a:cubicBezTo>
                    <a:cubicBezTo>
                      <a:pt x="1873" y="216"/>
                      <a:pt x="1827" y="512"/>
                      <a:pt x="1805" y="564"/>
                    </a:cubicBezTo>
                    <a:cubicBezTo>
                      <a:pt x="1765" y="644"/>
                      <a:pt x="1795" y="644"/>
                      <a:pt x="1775" y="763"/>
                    </a:cubicBezTo>
                    <a:cubicBezTo>
                      <a:pt x="1771" y="814"/>
                      <a:pt x="1765" y="831"/>
                      <a:pt x="1751" y="831"/>
                    </a:cubicBezTo>
                    <a:cubicBezTo>
                      <a:pt x="1733" y="831"/>
                      <a:pt x="1702" y="804"/>
                      <a:pt x="1646" y="792"/>
                    </a:cubicBezTo>
                    <a:cubicBezTo>
                      <a:pt x="1635" y="790"/>
                      <a:pt x="1626" y="789"/>
                      <a:pt x="1619" y="789"/>
                    </a:cubicBezTo>
                    <a:cubicBezTo>
                      <a:pt x="1560" y="789"/>
                      <a:pt x="1612" y="852"/>
                      <a:pt x="1656" y="852"/>
                    </a:cubicBezTo>
                    <a:cubicBezTo>
                      <a:pt x="1660" y="851"/>
                      <a:pt x="1663" y="851"/>
                      <a:pt x="1667" y="851"/>
                    </a:cubicBezTo>
                    <a:cubicBezTo>
                      <a:pt x="1722" y="851"/>
                      <a:pt x="1775" y="923"/>
                      <a:pt x="1765" y="951"/>
                    </a:cubicBezTo>
                    <a:cubicBezTo>
                      <a:pt x="1745" y="981"/>
                      <a:pt x="1607" y="1020"/>
                      <a:pt x="1666" y="1139"/>
                    </a:cubicBezTo>
                    <a:cubicBezTo>
                      <a:pt x="1694" y="1208"/>
                      <a:pt x="1645" y="1229"/>
                      <a:pt x="1596" y="1229"/>
                    </a:cubicBezTo>
                    <a:cubicBezTo>
                      <a:pt x="1574" y="1229"/>
                      <a:pt x="1553" y="1225"/>
                      <a:pt x="1537" y="1219"/>
                    </a:cubicBezTo>
                    <a:cubicBezTo>
                      <a:pt x="1528" y="1216"/>
                      <a:pt x="1519" y="1214"/>
                      <a:pt x="1510" y="1214"/>
                    </a:cubicBezTo>
                    <a:cubicBezTo>
                      <a:pt x="1463" y="1214"/>
                      <a:pt x="1431" y="1256"/>
                      <a:pt x="1498" y="1298"/>
                    </a:cubicBezTo>
                    <a:cubicBezTo>
                      <a:pt x="1577" y="1358"/>
                      <a:pt x="1517" y="1536"/>
                      <a:pt x="1448" y="1536"/>
                    </a:cubicBezTo>
                    <a:cubicBezTo>
                      <a:pt x="1392" y="1536"/>
                      <a:pt x="1350" y="1460"/>
                      <a:pt x="1289" y="1460"/>
                    </a:cubicBezTo>
                    <a:cubicBezTo>
                      <a:pt x="1274" y="1460"/>
                      <a:pt x="1258" y="1465"/>
                      <a:pt x="1240" y="1477"/>
                    </a:cubicBezTo>
                    <a:cubicBezTo>
                      <a:pt x="1240" y="1477"/>
                      <a:pt x="1240" y="1486"/>
                      <a:pt x="1240" y="1486"/>
                    </a:cubicBezTo>
                    <a:cubicBezTo>
                      <a:pt x="1230" y="1486"/>
                      <a:pt x="1220" y="1496"/>
                      <a:pt x="1210" y="1506"/>
                    </a:cubicBezTo>
                    <a:cubicBezTo>
                      <a:pt x="1200" y="1526"/>
                      <a:pt x="1190" y="1536"/>
                      <a:pt x="1190" y="1546"/>
                    </a:cubicBezTo>
                    <a:cubicBezTo>
                      <a:pt x="1180" y="1546"/>
                      <a:pt x="1180" y="1546"/>
                      <a:pt x="1180" y="1556"/>
                    </a:cubicBezTo>
                    <a:cubicBezTo>
                      <a:pt x="1170" y="1586"/>
                      <a:pt x="1230" y="1576"/>
                      <a:pt x="1289" y="1586"/>
                    </a:cubicBezTo>
                    <a:cubicBezTo>
                      <a:pt x="1309" y="1596"/>
                      <a:pt x="1329" y="1605"/>
                      <a:pt x="1339" y="1625"/>
                    </a:cubicBezTo>
                    <a:cubicBezTo>
                      <a:pt x="1400" y="1713"/>
                      <a:pt x="1369" y="1746"/>
                      <a:pt x="1449" y="1746"/>
                    </a:cubicBezTo>
                    <a:cubicBezTo>
                      <a:pt x="1459" y="1746"/>
                      <a:pt x="1472" y="1745"/>
                      <a:pt x="1488" y="1744"/>
                    </a:cubicBezTo>
                    <a:cubicBezTo>
                      <a:pt x="1617" y="1744"/>
                      <a:pt x="1577" y="1883"/>
                      <a:pt x="1607" y="2101"/>
                    </a:cubicBezTo>
                    <a:cubicBezTo>
                      <a:pt x="1615" y="2196"/>
                      <a:pt x="1585" y="2229"/>
                      <a:pt x="1549" y="2229"/>
                    </a:cubicBezTo>
                    <a:cubicBezTo>
                      <a:pt x="1502" y="2229"/>
                      <a:pt x="1447" y="2172"/>
                      <a:pt x="1458" y="2121"/>
                    </a:cubicBezTo>
                    <a:cubicBezTo>
                      <a:pt x="1488" y="2032"/>
                      <a:pt x="1428" y="1992"/>
                      <a:pt x="1250" y="1913"/>
                    </a:cubicBezTo>
                    <a:cubicBezTo>
                      <a:pt x="1217" y="1897"/>
                      <a:pt x="1198" y="1890"/>
                      <a:pt x="1188" y="1890"/>
                    </a:cubicBezTo>
                    <a:cubicBezTo>
                      <a:pt x="1144" y="1890"/>
                      <a:pt x="1293" y="2032"/>
                      <a:pt x="1309" y="2121"/>
                    </a:cubicBezTo>
                    <a:cubicBezTo>
                      <a:pt x="1324" y="2171"/>
                      <a:pt x="1322" y="2193"/>
                      <a:pt x="1308" y="2193"/>
                    </a:cubicBezTo>
                    <a:cubicBezTo>
                      <a:pt x="1294" y="2193"/>
                      <a:pt x="1270" y="2171"/>
                      <a:pt x="1240" y="2131"/>
                    </a:cubicBezTo>
                    <a:cubicBezTo>
                      <a:pt x="1225" y="2114"/>
                      <a:pt x="1211" y="2107"/>
                      <a:pt x="1198" y="2107"/>
                    </a:cubicBezTo>
                    <a:cubicBezTo>
                      <a:pt x="1150" y="2107"/>
                      <a:pt x="1114" y="2206"/>
                      <a:pt x="1091" y="2300"/>
                    </a:cubicBezTo>
                    <a:cubicBezTo>
                      <a:pt x="1061" y="2419"/>
                      <a:pt x="1160" y="2329"/>
                      <a:pt x="1190" y="2438"/>
                    </a:cubicBezTo>
                    <a:cubicBezTo>
                      <a:pt x="1205" y="2482"/>
                      <a:pt x="1228" y="2497"/>
                      <a:pt x="1256" y="2497"/>
                    </a:cubicBezTo>
                    <a:cubicBezTo>
                      <a:pt x="1303" y="2497"/>
                      <a:pt x="1361" y="2450"/>
                      <a:pt x="1398" y="2419"/>
                    </a:cubicBezTo>
                    <a:cubicBezTo>
                      <a:pt x="1418" y="2399"/>
                      <a:pt x="1434" y="2390"/>
                      <a:pt x="1452" y="2390"/>
                    </a:cubicBezTo>
                    <a:cubicBezTo>
                      <a:pt x="1489" y="2390"/>
                      <a:pt x="1533" y="2428"/>
                      <a:pt x="1626" y="2488"/>
                    </a:cubicBezTo>
                    <a:cubicBezTo>
                      <a:pt x="1755" y="2577"/>
                      <a:pt x="1557" y="2647"/>
                      <a:pt x="1498" y="2706"/>
                    </a:cubicBezTo>
                    <a:cubicBezTo>
                      <a:pt x="1480" y="2721"/>
                      <a:pt x="1463" y="2724"/>
                      <a:pt x="1445" y="2724"/>
                    </a:cubicBezTo>
                    <a:cubicBezTo>
                      <a:pt x="1431" y="2724"/>
                      <a:pt x="1416" y="2722"/>
                      <a:pt x="1399" y="2722"/>
                    </a:cubicBezTo>
                    <a:cubicBezTo>
                      <a:pt x="1367" y="2722"/>
                      <a:pt x="1330" y="2730"/>
                      <a:pt x="1279" y="2775"/>
                    </a:cubicBezTo>
                    <a:cubicBezTo>
                      <a:pt x="1182" y="2848"/>
                      <a:pt x="1178" y="2928"/>
                      <a:pt x="1152" y="2928"/>
                    </a:cubicBezTo>
                    <a:cubicBezTo>
                      <a:pt x="1147" y="2928"/>
                      <a:pt x="1140" y="2923"/>
                      <a:pt x="1131" y="2914"/>
                    </a:cubicBezTo>
                    <a:cubicBezTo>
                      <a:pt x="1131" y="2909"/>
                      <a:pt x="1131" y="2909"/>
                      <a:pt x="1131" y="2909"/>
                    </a:cubicBezTo>
                    <a:cubicBezTo>
                      <a:pt x="1131" y="2909"/>
                      <a:pt x="1131" y="2909"/>
                      <a:pt x="1131" y="2904"/>
                    </a:cubicBezTo>
                    <a:cubicBezTo>
                      <a:pt x="1122" y="2900"/>
                      <a:pt x="1116" y="2898"/>
                      <a:pt x="1110" y="2898"/>
                    </a:cubicBezTo>
                    <a:cubicBezTo>
                      <a:pt x="1101" y="2898"/>
                      <a:pt x="1093" y="2903"/>
                      <a:pt x="1081" y="2914"/>
                    </a:cubicBezTo>
                    <a:cubicBezTo>
                      <a:pt x="1071" y="2914"/>
                      <a:pt x="1071" y="2914"/>
                      <a:pt x="1061" y="2924"/>
                    </a:cubicBezTo>
                    <a:cubicBezTo>
                      <a:pt x="1081" y="2924"/>
                      <a:pt x="1091" y="2934"/>
                      <a:pt x="1101" y="2944"/>
                    </a:cubicBezTo>
                    <a:cubicBezTo>
                      <a:pt x="1210" y="3023"/>
                      <a:pt x="1041" y="2964"/>
                      <a:pt x="982" y="3023"/>
                    </a:cubicBezTo>
                    <a:cubicBezTo>
                      <a:pt x="962" y="3053"/>
                      <a:pt x="932" y="3083"/>
                      <a:pt x="913" y="3122"/>
                    </a:cubicBezTo>
                    <a:cubicBezTo>
                      <a:pt x="883" y="3152"/>
                      <a:pt x="873" y="3182"/>
                      <a:pt x="873" y="3202"/>
                    </a:cubicBezTo>
                    <a:cubicBezTo>
                      <a:pt x="869" y="3233"/>
                      <a:pt x="886" y="3246"/>
                      <a:pt x="908" y="3246"/>
                    </a:cubicBezTo>
                    <a:cubicBezTo>
                      <a:pt x="935" y="3246"/>
                      <a:pt x="971" y="3225"/>
                      <a:pt x="982" y="3192"/>
                    </a:cubicBezTo>
                    <a:cubicBezTo>
                      <a:pt x="989" y="3171"/>
                      <a:pt x="994" y="3162"/>
                      <a:pt x="997" y="3162"/>
                    </a:cubicBezTo>
                    <a:cubicBezTo>
                      <a:pt x="1004" y="3162"/>
                      <a:pt x="1009" y="3190"/>
                      <a:pt x="1022" y="3222"/>
                    </a:cubicBezTo>
                    <a:cubicBezTo>
                      <a:pt x="1032" y="3212"/>
                      <a:pt x="1041" y="3212"/>
                      <a:pt x="1061" y="3202"/>
                    </a:cubicBezTo>
                    <a:cubicBezTo>
                      <a:pt x="1101" y="3192"/>
                      <a:pt x="1111" y="3192"/>
                      <a:pt x="1121" y="3192"/>
                    </a:cubicBezTo>
                    <a:cubicBezTo>
                      <a:pt x="1141" y="3172"/>
                      <a:pt x="1151" y="3152"/>
                      <a:pt x="1170" y="3122"/>
                    </a:cubicBezTo>
                    <a:cubicBezTo>
                      <a:pt x="1180" y="3093"/>
                      <a:pt x="1200" y="3063"/>
                      <a:pt x="1220" y="3023"/>
                    </a:cubicBezTo>
                    <a:cubicBezTo>
                      <a:pt x="1220" y="3023"/>
                      <a:pt x="1220" y="3013"/>
                      <a:pt x="1230" y="3013"/>
                    </a:cubicBezTo>
                    <a:cubicBezTo>
                      <a:pt x="1245" y="2991"/>
                      <a:pt x="1256" y="2981"/>
                      <a:pt x="1264" y="2981"/>
                    </a:cubicBezTo>
                    <a:cubicBezTo>
                      <a:pt x="1277" y="2981"/>
                      <a:pt x="1283" y="3006"/>
                      <a:pt x="1289" y="3043"/>
                    </a:cubicBezTo>
                    <a:cubicBezTo>
                      <a:pt x="1289" y="3093"/>
                      <a:pt x="1289" y="3152"/>
                      <a:pt x="1289" y="3152"/>
                    </a:cubicBezTo>
                    <a:cubicBezTo>
                      <a:pt x="1289" y="3152"/>
                      <a:pt x="1289" y="3162"/>
                      <a:pt x="1289" y="3172"/>
                    </a:cubicBezTo>
                    <a:cubicBezTo>
                      <a:pt x="1309" y="3222"/>
                      <a:pt x="1359" y="3351"/>
                      <a:pt x="1418" y="3400"/>
                    </a:cubicBezTo>
                    <a:cubicBezTo>
                      <a:pt x="1507" y="3479"/>
                      <a:pt x="1388" y="3519"/>
                      <a:pt x="1319" y="3529"/>
                    </a:cubicBezTo>
                    <a:cubicBezTo>
                      <a:pt x="1279" y="3539"/>
                      <a:pt x="1250" y="3549"/>
                      <a:pt x="1220" y="3579"/>
                    </a:cubicBezTo>
                    <a:cubicBezTo>
                      <a:pt x="1190" y="3598"/>
                      <a:pt x="1170" y="3628"/>
                      <a:pt x="1141" y="3658"/>
                    </a:cubicBezTo>
                    <a:cubicBezTo>
                      <a:pt x="1125" y="3674"/>
                      <a:pt x="1104" y="3680"/>
                      <a:pt x="1080" y="3680"/>
                    </a:cubicBezTo>
                    <a:cubicBezTo>
                      <a:pt x="1044" y="3680"/>
                      <a:pt x="1000" y="3666"/>
                      <a:pt x="952" y="3648"/>
                    </a:cubicBezTo>
                    <a:cubicBezTo>
                      <a:pt x="922" y="3638"/>
                      <a:pt x="883" y="3628"/>
                      <a:pt x="843" y="3618"/>
                    </a:cubicBezTo>
                    <a:cubicBezTo>
                      <a:pt x="829" y="3613"/>
                      <a:pt x="815" y="3610"/>
                      <a:pt x="802" y="3610"/>
                    </a:cubicBezTo>
                    <a:cubicBezTo>
                      <a:pt x="766" y="3610"/>
                      <a:pt x="730" y="3627"/>
                      <a:pt x="694" y="3648"/>
                    </a:cubicBezTo>
                    <a:cubicBezTo>
                      <a:pt x="734" y="3668"/>
                      <a:pt x="803" y="3698"/>
                      <a:pt x="833" y="3717"/>
                    </a:cubicBezTo>
                    <a:cubicBezTo>
                      <a:pt x="851" y="3729"/>
                      <a:pt x="867" y="3732"/>
                      <a:pt x="883" y="3732"/>
                    </a:cubicBezTo>
                    <a:cubicBezTo>
                      <a:pt x="901" y="3732"/>
                      <a:pt x="919" y="3729"/>
                      <a:pt x="941" y="3729"/>
                    </a:cubicBezTo>
                    <a:cubicBezTo>
                      <a:pt x="967" y="3729"/>
                      <a:pt x="999" y="3734"/>
                      <a:pt x="1041" y="3757"/>
                    </a:cubicBezTo>
                    <a:cubicBezTo>
                      <a:pt x="1126" y="3811"/>
                      <a:pt x="1133" y="3859"/>
                      <a:pt x="1155" y="3859"/>
                    </a:cubicBezTo>
                    <a:cubicBezTo>
                      <a:pt x="1162" y="3859"/>
                      <a:pt x="1169" y="3855"/>
                      <a:pt x="1180" y="3846"/>
                    </a:cubicBezTo>
                    <a:cubicBezTo>
                      <a:pt x="1187" y="3842"/>
                      <a:pt x="1194" y="3840"/>
                      <a:pt x="1201" y="3840"/>
                    </a:cubicBezTo>
                    <a:cubicBezTo>
                      <a:pt x="1228" y="3840"/>
                      <a:pt x="1261" y="3865"/>
                      <a:pt x="1299" y="3896"/>
                    </a:cubicBezTo>
                    <a:cubicBezTo>
                      <a:pt x="1309" y="3866"/>
                      <a:pt x="1329" y="3856"/>
                      <a:pt x="1379" y="3826"/>
                    </a:cubicBezTo>
                    <a:cubicBezTo>
                      <a:pt x="1392" y="3820"/>
                      <a:pt x="1405" y="3817"/>
                      <a:pt x="1416" y="3817"/>
                    </a:cubicBezTo>
                    <a:cubicBezTo>
                      <a:pt x="1492" y="3817"/>
                      <a:pt x="1507" y="3953"/>
                      <a:pt x="1507" y="4005"/>
                    </a:cubicBezTo>
                    <a:cubicBezTo>
                      <a:pt x="1507" y="4055"/>
                      <a:pt x="1458" y="4074"/>
                      <a:pt x="1349" y="4104"/>
                    </a:cubicBezTo>
                    <a:cubicBezTo>
                      <a:pt x="1339" y="4104"/>
                      <a:pt x="1339" y="4114"/>
                      <a:pt x="1329" y="4114"/>
                    </a:cubicBezTo>
                    <a:cubicBezTo>
                      <a:pt x="1279" y="4134"/>
                      <a:pt x="1260" y="4174"/>
                      <a:pt x="1240" y="4233"/>
                    </a:cubicBezTo>
                    <a:cubicBezTo>
                      <a:pt x="1230" y="4263"/>
                      <a:pt x="1220" y="4302"/>
                      <a:pt x="1200" y="4342"/>
                    </a:cubicBezTo>
                    <a:cubicBezTo>
                      <a:pt x="1211" y="4346"/>
                      <a:pt x="1224" y="4347"/>
                      <a:pt x="1238" y="4347"/>
                    </a:cubicBezTo>
                    <a:cubicBezTo>
                      <a:pt x="1297" y="4347"/>
                      <a:pt x="1376" y="4318"/>
                      <a:pt x="1448" y="4302"/>
                    </a:cubicBezTo>
                    <a:cubicBezTo>
                      <a:pt x="1457" y="4302"/>
                      <a:pt x="1466" y="4301"/>
                      <a:pt x="1475" y="4301"/>
                    </a:cubicBezTo>
                    <a:cubicBezTo>
                      <a:pt x="1571" y="4301"/>
                      <a:pt x="1643" y="4348"/>
                      <a:pt x="1716" y="4411"/>
                    </a:cubicBezTo>
                    <a:cubicBezTo>
                      <a:pt x="1768" y="4458"/>
                      <a:pt x="1752" y="4477"/>
                      <a:pt x="1704" y="4477"/>
                    </a:cubicBezTo>
                    <a:cubicBezTo>
                      <a:pt x="1670" y="4477"/>
                      <a:pt x="1620" y="4468"/>
                      <a:pt x="1567" y="4451"/>
                    </a:cubicBezTo>
                    <a:cubicBezTo>
                      <a:pt x="1546" y="4445"/>
                      <a:pt x="1529" y="4442"/>
                      <a:pt x="1515" y="4442"/>
                    </a:cubicBezTo>
                    <a:cubicBezTo>
                      <a:pt x="1444" y="4442"/>
                      <a:pt x="1458" y="4515"/>
                      <a:pt x="1458" y="4540"/>
                    </a:cubicBezTo>
                    <a:cubicBezTo>
                      <a:pt x="1458" y="4560"/>
                      <a:pt x="1507" y="4610"/>
                      <a:pt x="1666" y="4689"/>
                    </a:cubicBezTo>
                    <a:cubicBezTo>
                      <a:pt x="1748" y="4730"/>
                      <a:pt x="1743" y="4750"/>
                      <a:pt x="1703" y="4750"/>
                    </a:cubicBezTo>
                    <a:cubicBezTo>
                      <a:pt x="1666" y="4750"/>
                      <a:pt x="1600" y="4733"/>
                      <a:pt x="1547" y="4699"/>
                    </a:cubicBezTo>
                    <a:cubicBezTo>
                      <a:pt x="1438" y="4630"/>
                      <a:pt x="1408" y="4630"/>
                      <a:pt x="1319" y="4521"/>
                    </a:cubicBezTo>
                    <a:cubicBezTo>
                      <a:pt x="1295" y="4491"/>
                      <a:pt x="1276" y="4479"/>
                      <a:pt x="1261" y="4479"/>
                    </a:cubicBezTo>
                    <a:cubicBezTo>
                      <a:pt x="1226" y="4479"/>
                      <a:pt x="1216" y="4544"/>
                      <a:pt x="1230" y="4600"/>
                    </a:cubicBezTo>
                    <a:cubicBezTo>
                      <a:pt x="1243" y="4630"/>
                      <a:pt x="1233" y="4645"/>
                      <a:pt x="1211" y="4645"/>
                    </a:cubicBezTo>
                    <a:cubicBezTo>
                      <a:pt x="1183" y="4645"/>
                      <a:pt x="1136" y="4620"/>
                      <a:pt x="1091" y="4570"/>
                    </a:cubicBezTo>
                    <a:cubicBezTo>
                      <a:pt x="1022" y="4481"/>
                      <a:pt x="1041" y="4471"/>
                      <a:pt x="942" y="4441"/>
                    </a:cubicBezTo>
                    <a:cubicBezTo>
                      <a:pt x="931" y="4436"/>
                      <a:pt x="921" y="4433"/>
                      <a:pt x="911" y="4433"/>
                    </a:cubicBezTo>
                    <a:cubicBezTo>
                      <a:pt x="887" y="4433"/>
                      <a:pt x="867" y="4450"/>
                      <a:pt x="853" y="4471"/>
                    </a:cubicBezTo>
                    <a:cubicBezTo>
                      <a:pt x="853" y="4481"/>
                      <a:pt x="843" y="4481"/>
                      <a:pt x="843" y="4491"/>
                    </a:cubicBezTo>
                    <a:cubicBezTo>
                      <a:pt x="843" y="4501"/>
                      <a:pt x="833" y="4511"/>
                      <a:pt x="833" y="4530"/>
                    </a:cubicBezTo>
                    <a:cubicBezTo>
                      <a:pt x="833" y="4540"/>
                      <a:pt x="823" y="4550"/>
                      <a:pt x="823" y="4560"/>
                    </a:cubicBezTo>
                    <a:cubicBezTo>
                      <a:pt x="823" y="4590"/>
                      <a:pt x="873" y="4600"/>
                      <a:pt x="982" y="4620"/>
                    </a:cubicBezTo>
                    <a:cubicBezTo>
                      <a:pt x="1091" y="4640"/>
                      <a:pt x="1071" y="4719"/>
                      <a:pt x="1141" y="4798"/>
                    </a:cubicBezTo>
                    <a:cubicBezTo>
                      <a:pt x="1166" y="4827"/>
                      <a:pt x="1186" y="4839"/>
                      <a:pt x="1205" y="4839"/>
                    </a:cubicBezTo>
                    <a:cubicBezTo>
                      <a:pt x="1238" y="4839"/>
                      <a:pt x="1269" y="4803"/>
                      <a:pt x="1319" y="4759"/>
                    </a:cubicBezTo>
                    <a:cubicBezTo>
                      <a:pt x="1338" y="4744"/>
                      <a:pt x="1354" y="4737"/>
                      <a:pt x="1366" y="4737"/>
                    </a:cubicBezTo>
                    <a:cubicBezTo>
                      <a:pt x="1410" y="4737"/>
                      <a:pt x="1415" y="4819"/>
                      <a:pt x="1438" y="4858"/>
                    </a:cubicBezTo>
                    <a:cubicBezTo>
                      <a:pt x="1478" y="4897"/>
                      <a:pt x="1458" y="4907"/>
                      <a:pt x="1557" y="5056"/>
                    </a:cubicBezTo>
                    <a:cubicBezTo>
                      <a:pt x="1619" y="5155"/>
                      <a:pt x="1607" y="5177"/>
                      <a:pt x="1585" y="5177"/>
                    </a:cubicBezTo>
                    <a:cubicBezTo>
                      <a:pt x="1572" y="5177"/>
                      <a:pt x="1555" y="5169"/>
                      <a:pt x="1547" y="5165"/>
                    </a:cubicBezTo>
                    <a:cubicBezTo>
                      <a:pt x="1517" y="5155"/>
                      <a:pt x="1388" y="5036"/>
                      <a:pt x="1309" y="5006"/>
                    </a:cubicBezTo>
                    <a:cubicBezTo>
                      <a:pt x="1300" y="5004"/>
                      <a:pt x="1294" y="5003"/>
                      <a:pt x="1289" y="5003"/>
                    </a:cubicBezTo>
                    <a:cubicBezTo>
                      <a:pt x="1261" y="5003"/>
                      <a:pt x="1334" y="5059"/>
                      <a:pt x="1438" y="5145"/>
                    </a:cubicBezTo>
                    <a:cubicBezTo>
                      <a:pt x="1505" y="5207"/>
                      <a:pt x="1500" y="5224"/>
                      <a:pt x="1468" y="5224"/>
                    </a:cubicBezTo>
                    <a:cubicBezTo>
                      <a:pt x="1444" y="5224"/>
                      <a:pt x="1403" y="5213"/>
                      <a:pt x="1369" y="5205"/>
                    </a:cubicBezTo>
                    <a:cubicBezTo>
                      <a:pt x="1361" y="5203"/>
                      <a:pt x="1354" y="5202"/>
                      <a:pt x="1349" y="5202"/>
                    </a:cubicBezTo>
                    <a:cubicBezTo>
                      <a:pt x="1299" y="5202"/>
                      <a:pt x="1342" y="5274"/>
                      <a:pt x="1369" y="5274"/>
                    </a:cubicBezTo>
                    <a:cubicBezTo>
                      <a:pt x="1403" y="5274"/>
                      <a:pt x="1459" y="5252"/>
                      <a:pt x="1511" y="5252"/>
                    </a:cubicBezTo>
                    <a:cubicBezTo>
                      <a:pt x="1520" y="5252"/>
                      <a:pt x="1529" y="5253"/>
                      <a:pt x="1537" y="5254"/>
                    </a:cubicBezTo>
                    <a:cubicBezTo>
                      <a:pt x="1597" y="5264"/>
                      <a:pt x="1587" y="5373"/>
                      <a:pt x="1636" y="5472"/>
                    </a:cubicBezTo>
                    <a:cubicBezTo>
                      <a:pt x="1686" y="5581"/>
                      <a:pt x="1706" y="5532"/>
                      <a:pt x="1755" y="5691"/>
                    </a:cubicBezTo>
                    <a:cubicBezTo>
                      <a:pt x="1772" y="5735"/>
                      <a:pt x="1772" y="5752"/>
                      <a:pt x="1763" y="5752"/>
                    </a:cubicBezTo>
                    <a:cubicBezTo>
                      <a:pt x="1738" y="5752"/>
                      <a:pt x="1649" y="5641"/>
                      <a:pt x="1607" y="5591"/>
                    </a:cubicBezTo>
                    <a:cubicBezTo>
                      <a:pt x="1547" y="5532"/>
                      <a:pt x="1577" y="5542"/>
                      <a:pt x="1478" y="5492"/>
                    </a:cubicBezTo>
                    <a:cubicBezTo>
                      <a:pt x="1456" y="5483"/>
                      <a:pt x="1443" y="5478"/>
                      <a:pt x="1436" y="5478"/>
                    </a:cubicBezTo>
                    <a:cubicBezTo>
                      <a:pt x="1406" y="5478"/>
                      <a:pt x="1481" y="5551"/>
                      <a:pt x="1537" y="5631"/>
                    </a:cubicBezTo>
                    <a:cubicBezTo>
                      <a:pt x="1577" y="5703"/>
                      <a:pt x="1568" y="5741"/>
                      <a:pt x="1530" y="5741"/>
                    </a:cubicBezTo>
                    <a:cubicBezTo>
                      <a:pt x="1510" y="5741"/>
                      <a:pt x="1482" y="5731"/>
                      <a:pt x="1448" y="5710"/>
                    </a:cubicBezTo>
                    <a:cubicBezTo>
                      <a:pt x="1359" y="5651"/>
                      <a:pt x="1418" y="5631"/>
                      <a:pt x="1388" y="5552"/>
                    </a:cubicBezTo>
                    <a:cubicBezTo>
                      <a:pt x="1378" y="5528"/>
                      <a:pt x="1366" y="5518"/>
                      <a:pt x="1353" y="5518"/>
                    </a:cubicBezTo>
                    <a:cubicBezTo>
                      <a:pt x="1320" y="5518"/>
                      <a:pt x="1284" y="5590"/>
                      <a:pt x="1270" y="5641"/>
                    </a:cubicBezTo>
                    <a:cubicBezTo>
                      <a:pt x="1260" y="5710"/>
                      <a:pt x="1309" y="5700"/>
                      <a:pt x="1369" y="5790"/>
                    </a:cubicBezTo>
                    <a:cubicBezTo>
                      <a:pt x="1392" y="5820"/>
                      <a:pt x="1399" y="5831"/>
                      <a:pt x="1394" y="5831"/>
                    </a:cubicBezTo>
                    <a:cubicBezTo>
                      <a:pt x="1384" y="5831"/>
                      <a:pt x="1332" y="5790"/>
                      <a:pt x="1279" y="5770"/>
                    </a:cubicBezTo>
                    <a:cubicBezTo>
                      <a:pt x="1210" y="5740"/>
                      <a:pt x="1220" y="5681"/>
                      <a:pt x="1190" y="5661"/>
                    </a:cubicBezTo>
                    <a:cubicBezTo>
                      <a:pt x="1188" y="5660"/>
                      <a:pt x="1186" y="5659"/>
                      <a:pt x="1183" y="5659"/>
                    </a:cubicBezTo>
                    <a:cubicBezTo>
                      <a:pt x="1162" y="5659"/>
                      <a:pt x="1131" y="5694"/>
                      <a:pt x="1131" y="5720"/>
                    </a:cubicBezTo>
                    <a:cubicBezTo>
                      <a:pt x="1151" y="5720"/>
                      <a:pt x="1170" y="5740"/>
                      <a:pt x="1180" y="5760"/>
                    </a:cubicBezTo>
                    <a:cubicBezTo>
                      <a:pt x="1190" y="5770"/>
                      <a:pt x="1210" y="5780"/>
                      <a:pt x="1240" y="5800"/>
                    </a:cubicBezTo>
                    <a:cubicBezTo>
                      <a:pt x="1289" y="5839"/>
                      <a:pt x="1250" y="5849"/>
                      <a:pt x="1349" y="5929"/>
                    </a:cubicBezTo>
                    <a:cubicBezTo>
                      <a:pt x="1372" y="5945"/>
                      <a:pt x="1390" y="5951"/>
                      <a:pt x="1406" y="5951"/>
                    </a:cubicBezTo>
                    <a:cubicBezTo>
                      <a:pt x="1458" y="5951"/>
                      <a:pt x="1485" y="5880"/>
                      <a:pt x="1577" y="5849"/>
                    </a:cubicBezTo>
                    <a:cubicBezTo>
                      <a:pt x="1595" y="5844"/>
                      <a:pt x="1607" y="5842"/>
                      <a:pt x="1616" y="5842"/>
                    </a:cubicBezTo>
                    <a:cubicBezTo>
                      <a:pt x="1657" y="5842"/>
                      <a:pt x="1593" y="5897"/>
                      <a:pt x="1626" y="5938"/>
                    </a:cubicBezTo>
                    <a:cubicBezTo>
                      <a:pt x="1656" y="5988"/>
                      <a:pt x="1884" y="6008"/>
                      <a:pt x="1884" y="6008"/>
                    </a:cubicBezTo>
                    <a:cubicBezTo>
                      <a:pt x="1884" y="6008"/>
                      <a:pt x="1924" y="6067"/>
                      <a:pt x="1904" y="6067"/>
                    </a:cubicBezTo>
                    <a:cubicBezTo>
                      <a:pt x="1874" y="6067"/>
                      <a:pt x="1815" y="6087"/>
                      <a:pt x="1795" y="6157"/>
                    </a:cubicBezTo>
                    <a:cubicBezTo>
                      <a:pt x="1788" y="6180"/>
                      <a:pt x="1795" y="6187"/>
                      <a:pt x="1810" y="6187"/>
                    </a:cubicBezTo>
                    <a:cubicBezTo>
                      <a:pt x="1841" y="6187"/>
                      <a:pt x="1907" y="6157"/>
                      <a:pt x="1974" y="6157"/>
                    </a:cubicBezTo>
                    <a:cubicBezTo>
                      <a:pt x="2073" y="6157"/>
                      <a:pt x="2043" y="6186"/>
                      <a:pt x="2053" y="6256"/>
                    </a:cubicBezTo>
                    <a:cubicBezTo>
                      <a:pt x="2057" y="6279"/>
                      <a:pt x="2046" y="6284"/>
                      <a:pt x="2026" y="6284"/>
                    </a:cubicBezTo>
                    <a:cubicBezTo>
                      <a:pt x="2010" y="6284"/>
                      <a:pt x="1988" y="6281"/>
                      <a:pt x="1965" y="6281"/>
                    </a:cubicBezTo>
                    <a:cubicBezTo>
                      <a:pt x="1942" y="6281"/>
                      <a:pt x="1918" y="6284"/>
                      <a:pt x="1894" y="6295"/>
                    </a:cubicBezTo>
                    <a:cubicBezTo>
                      <a:pt x="1825" y="6335"/>
                      <a:pt x="1944" y="6345"/>
                      <a:pt x="1954" y="6434"/>
                    </a:cubicBezTo>
                    <a:cubicBezTo>
                      <a:pt x="1954" y="6465"/>
                      <a:pt x="1948" y="6477"/>
                      <a:pt x="1939" y="6477"/>
                    </a:cubicBezTo>
                    <a:cubicBezTo>
                      <a:pt x="1918" y="6477"/>
                      <a:pt x="1879" y="6419"/>
                      <a:pt x="1845" y="6385"/>
                    </a:cubicBezTo>
                    <a:cubicBezTo>
                      <a:pt x="1795" y="6335"/>
                      <a:pt x="1775" y="6305"/>
                      <a:pt x="1745" y="6246"/>
                    </a:cubicBezTo>
                    <a:cubicBezTo>
                      <a:pt x="1719" y="6201"/>
                      <a:pt x="1684" y="6165"/>
                      <a:pt x="1642" y="6165"/>
                    </a:cubicBezTo>
                    <a:cubicBezTo>
                      <a:pt x="1637" y="6165"/>
                      <a:pt x="1632" y="6165"/>
                      <a:pt x="1626" y="6167"/>
                    </a:cubicBezTo>
                    <a:cubicBezTo>
                      <a:pt x="1567" y="6176"/>
                      <a:pt x="1617" y="6196"/>
                      <a:pt x="1666" y="6295"/>
                    </a:cubicBezTo>
                    <a:cubicBezTo>
                      <a:pt x="1716" y="6395"/>
                      <a:pt x="1696" y="6385"/>
                      <a:pt x="1656" y="6444"/>
                    </a:cubicBezTo>
                    <a:cubicBezTo>
                      <a:pt x="1650" y="6452"/>
                      <a:pt x="1643" y="6456"/>
                      <a:pt x="1636" y="6456"/>
                    </a:cubicBezTo>
                    <a:cubicBezTo>
                      <a:pt x="1601" y="6456"/>
                      <a:pt x="1564" y="6366"/>
                      <a:pt x="1547" y="6325"/>
                    </a:cubicBezTo>
                    <a:cubicBezTo>
                      <a:pt x="1537" y="6266"/>
                      <a:pt x="1488" y="6246"/>
                      <a:pt x="1418" y="6206"/>
                    </a:cubicBezTo>
                    <a:cubicBezTo>
                      <a:pt x="1408" y="6202"/>
                      <a:pt x="1400" y="6201"/>
                      <a:pt x="1394" y="6201"/>
                    </a:cubicBezTo>
                    <a:cubicBezTo>
                      <a:pt x="1351" y="6201"/>
                      <a:pt x="1388" y="6283"/>
                      <a:pt x="1388" y="6335"/>
                    </a:cubicBezTo>
                    <a:cubicBezTo>
                      <a:pt x="1388" y="6385"/>
                      <a:pt x="1398" y="6365"/>
                      <a:pt x="1428" y="6454"/>
                    </a:cubicBezTo>
                    <a:cubicBezTo>
                      <a:pt x="1434" y="6479"/>
                      <a:pt x="1432" y="6489"/>
                      <a:pt x="1426" y="6489"/>
                    </a:cubicBezTo>
                    <a:cubicBezTo>
                      <a:pt x="1411" y="6489"/>
                      <a:pt x="1365" y="6419"/>
                      <a:pt x="1329" y="6355"/>
                    </a:cubicBezTo>
                    <a:cubicBezTo>
                      <a:pt x="1304" y="6317"/>
                      <a:pt x="1296" y="6306"/>
                      <a:pt x="1285" y="6306"/>
                    </a:cubicBezTo>
                    <a:cubicBezTo>
                      <a:pt x="1271" y="6306"/>
                      <a:pt x="1250" y="6325"/>
                      <a:pt x="1170" y="6325"/>
                    </a:cubicBezTo>
                    <a:cubicBezTo>
                      <a:pt x="1153" y="6324"/>
                      <a:pt x="1140" y="6323"/>
                      <a:pt x="1131" y="6323"/>
                    </a:cubicBezTo>
                    <a:cubicBezTo>
                      <a:pt x="1063" y="6323"/>
                      <a:pt x="1170" y="6355"/>
                      <a:pt x="1240" y="6424"/>
                    </a:cubicBezTo>
                    <a:cubicBezTo>
                      <a:pt x="1290" y="6475"/>
                      <a:pt x="1283" y="6488"/>
                      <a:pt x="1245" y="6488"/>
                    </a:cubicBezTo>
                    <a:cubicBezTo>
                      <a:pt x="1231" y="6488"/>
                      <a:pt x="1212" y="6487"/>
                      <a:pt x="1190" y="6484"/>
                    </a:cubicBezTo>
                    <a:cubicBezTo>
                      <a:pt x="1121" y="6474"/>
                      <a:pt x="1141" y="6444"/>
                      <a:pt x="1022" y="6414"/>
                    </a:cubicBezTo>
                    <a:cubicBezTo>
                      <a:pt x="1011" y="6412"/>
                      <a:pt x="1003" y="6411"/>
                      <a:pt x="996" y="6411"/>
                    </a:cubicBezTo>
                    <a:cubicBezTo>
                      <a:pt x="921" y="6411"/>
                      <a:pt x="1071" y="6553"/>
                      <a:pt x="1071" y="6553"/>
                    </a:cubicBezTo>
                    <a:cubicBezTo>
                      <a:pt x="1071" y="6553"/>
                      <a:pt x="1106" y="6562"/>
                      <a:pt x="1153" y="6562"/>
                    </a:cubicBezTo>
                    <a:cubicBezTo>
                      <a:pt x="1177" y="6562"/>
                      <a:pt x="1203" y="6560"/>
                      <a:pt x="1230" y="6553"/>
                    </a:cubicBezTo>
                    <a:cubicBezTo>
                      <a:pt x="1273" y="6548"/>
                      <a:pt x="1296" y="6539"/>
                      <a:pt x="1322" y="6539"/>
                    </a:cubicBezTo>
                    <a:cubicBezTo>
                      <a:pt x="1344" y="6539"/>
                      <a:pt x="1368" y="6545"/>
                      <a:pt x="1408" y="6563"/>
                    </a:cubicBezTo>
                    <a:cubicBezTo>
                      <a:pt x="1498" y="6593"/>
                      <a:pt x="1359" y="6623"/>
                      <a:pt x="1388" y="6642"/>
                    </a:cubicBezTo>
                    <a:cubicBezTo>
                      <a:pt x="1408" y="6662"/>
                      <a:pt x="1428" y="6642"/>
                      <a:pt x="1478" y="6702"/>
                    </a:cubicBezTo>
                    <a:cubicBezTo>
                      <a:pt x="1495" y="6719"/>
                      <a:pt x="1509" y="6727"/>
                      <a:pt x="1521" y="6727"/>
                    </a:cubicBezTo>
                    <a:cubicBezTo>
                      <a:pt x="1544" y="6727"/>
                      <a:pt x="1561" y="6701"/>
                      <a:pt x="1587" y="6662"/>
                    </a:cubicBezTo>
                    <a:cubicBezTo>
                      <a:pt x="1597" y="6641"/>
                      <a:pt x="1606" y="6634"/>
                      <a:pt x="1617" y="6634"/>
                    </a:cubicBezTo>
                    <a:cubicBezTo>
                      <a:pt x="1637" y="6634"/>
                      <a:pt x="1661" y="6659"/>
                      <a:pt x="1706" y="6672"/>
                    </a:cubicBezTo>
                    <a:cubicBezTo>
                      <a:pt x="1765" y="6692"/>
                      <a:pt x="1696" y="6752"/>
                      <a:pt x="1706" y="6771"/>
                    </a:cubicBezTo>
                    <a:cubicBezTo>
                      <a:pt x="1710" y="6783"/>
                      <a:pt x="1717" y="6787"/>
                      <a:pt x="1728" y="6787"/>
                    </a:cubicBezTo>
                    <a:cubicBezTo>
                      <a:pt x="1745" y="6787"/>
                      <a:pt x="1773" y="6777"/>
                      <a:pt x="1815" y="6771"/>
                    </a:cubicBezTo>
                    <a:cubicBezTo>
                      <a:pt x="1827" y="6770"/>
                      <a:pt x="1839" y="6769"/>
                      <a:pt x="1849" y="6769"/>
                    </a:cubicBezTo>
                    <a:cubicBezTo>
                      <a:pt x="1897" y="6769"/>
                      <a:pt x="1926" y="6787"/>
                      <a:pt x="1934" y="6811"/>
                    </a:cubicBezTo>
                    <a:cubicBezTo>
                      <a:pt x="1944" y="6831"/>
                      <a:pt x="2033" y="6930"/>
                      <a:pt x="2073" y="6960"/>
                    </a:cubicBezTo>
                    <a:cubicBezTo>
                      <a:pt x="2112" y="6980"/>
                      <a:pt x="2063" y="7049"/>
                      <a:pt x="2033" y="7059"/>
                    </a:cubicBezTo>
                    <a:cubicBezTo>
                      <a:pt x="2031" y="7060"/>
                      <a:pt x="2029" y="7060"/>
                      <a:pt x="2026" y="7060"/>
                    </a:cubicBezTo>
                    <a:cubicBezTo>
                      <a:pt x="1997" y="7060"/>
                      <a:pt x="1958" y="7003"/>
                      <a:pt x="1894" y="6930"/>
                    </a:cubicBezTo>
                    <a:cubicBezTo>
                      <a:pt x="1863" y="6893"/>
                      <a:pt x="1840" y="6882"/>
                      <a:pt x="1822" y="6882"/>
                    </a:cubicBezTo>
                    <a:cubicBezTo>
                      <a:pt x="1806" y="6882"/>
                      <a:pt x="1794" y="6891"/>
                      <a:pt x="1785" y="6900"/>
                    </a:cubicBezTo>
                    <a:cubicBezTo>
                      <a:pt x="1765" y="6930"/>
                      <a:pt x="1825" y="6970"/>
                      <a:pt x="1845" y="6999"/>
                    </a:cubicBezTo>
                    <a:cubicBezTo>
                      <a:pt x="1864" y="7019"/>
                      <a:pt x="1894" y="7138"/>
                      <a:pt x="1835" y="7168"/>
                    </a:cubicBezTo>
                    <a:cubicBezTo>
                      <a:pt x="1826" y="7172"/>
                      <a:pt x="1820" y="7174"/>
                      <a:pt x="1814" y="7174"/>
                    </a:cubicBezTo>
                    <a:cubicBezTo>
                      <a:pt x="1780" y="7174"/>
                      <a:pt x="1795" y="7104"/>
                      <a:pt x="1795" y="7079"/>
                    </a:cubicBezTo>
                    <a:cubicBezTo>
                      <a:pt x="1795" y="7053"/>
                      <a:pt x="1738" y="6971"/>
                      <a:pt x="1696" y="6971"/>
                    </a:cubicBezTo>
                    <a:cubicBezTo>
                      <a:pt x="1689" y="6971"/>
                      <a:pt x="1682" y="6974"/>
                      <a:pt x="1676" y="6980"/>
                    </a:cubicBezTo>
                    <a:cubicBezTo>
                      <a:pt x="1669" y="6987"/>
                      <a:pt x="1659" y="6989"/>
                      <a:pt x="1648" y="6989"/>
                    </a:cubicBezTo>
                    <a:cubicBezTo>
                      <a:pt x="1595" y="6989"/>
                      <a:pt x="1506" y="6923"/>
                      <a:pt x="1498" y="6890"/>
                    </a:cubicBezTo>
                    <a:cubicBezTo>
                      <a:pt x="1491" y="6864"/>
                      <a:pt x="1414" y="6851"/>
                      <a:pt x="1337" y="6851"/>
                    </a:cubicBezTo>
                    <a:cubicBezTo>
                      <a:pt x="1298" y="6851"/>
                      <a:pt x="1260" y="6854"/>
                      <a:pt x="1230" y="6861"/>
                    </a:cubicBezTo>
                    <a:cubicBezTo>
                      <a:pt x="1180" y="6870"/>
                      <a:pt x="1190" y="6900"/>
                      <a:pt x="1220" y="6930"/>
                    </a:cubicBezTo>
                    <a:cubicBezTo>
                      <a:pt x="1240" y="6910"/>
                      <a:pt x="1260" y="6900"/>
                      <a:pt x="1309" y="6880"/>
                    </a:cubicBezTo>
                    <a:cubicBezTo>
                      <a:pt x="1320" y="6876"/>
                      <a:pt x="1329" y="6874"/>
                      <a:pt x="1335" y="6874"/>
                    </a:cubicBezTo>
                    <a:cubicBezTo>
                      <a:pt x="1378" y="6874"/>
                      <a:pt x="1343" y="6948"/>
                      <a:pt x="1309" y="6999"/>
                    </a:cubicBezTo>
                    <a:cubicBezTo>
                      <a:pt x="1319" y="7009"/>
                      <a:pt x="1319" y="7009"/>
                      <a:pt x="1329" y="7019"/>
                    </a:cubicBezTo>
                    <a:cubicBezTo>
                      <a:pt x="1349" y="7039"/>
                      <a:pt x="1319" y="7049"/>
                      <a:pt x="1279" y="7059"/>
                    </a:cubicBezTo>
                    <a:cubicBezTo>
                      <a:pt x="1270" y="7069"/>
                      <a:pt x="1260" y="7089"/>
                      <a:pt x="1260" y="7089"/>
                    </a:cubicBezTo>
                    <a:cubicBezTo>
                      <a:pt x="1260" y="7089"/>
                      <a:pt x="1200" y="7108"/>
                      <a:pt x="1141" y="7108"/>
                    </a:cubicBezTo>
                    <a:cubicBezTo>
                      <a:pt x="1173" y="7133"/>
                      <a:pt x="1233" y="7151"/>
                      <a:pt x="1291" y="7151"/>
                    </a:cubicBezTo>
                    <a:cubicBezTo>
                      <a:pt x="1304" y="7151"/>
                      <a:pt x="1317" y="7150"/>
                      <a:pt x="1329" y="7148"/>
                    </a:cubicBezTo>
                    <a:cubicBezTo>
                      <a:pt x="1398" y="7148"/>
                      <a:pt x="1428" y="7089"/>
                      <a:pt x="1488" y="7079"/>
                    </a:cubicBezTo>
                    <a:cubicBezTo>
                      <a:pt x="1491" y="7078"/>
                      <a:pt x="1494" y="7078"/>
                      <a:pt x="1497" y="7078"/>
                    </a:cubicBezTo>
                    <a:cubicBezTo>
                      <a:pt x="1554" y="7078"/>
                      <a:pt x="1617" y="7163"/>
                      <a:pt x="1617" y="7247"/>
                    </a:cubicBezTo>
                    <a:cubicBezTo>
                      <a:pt x="1617" y="7285"/>
                      <a:pt x="1630" y="7296"/>
                      <a:pt x="1654" y="7296"/>
                    </a:cubicBezTo>
                    <a:cubicBezTo>
                      <a:pt x="1682" y="7296"/>
                      <a:pt x="1723" y="7282"/>
                      <a:pt x="1775" y="7277"/>
                    </a:cubicBezTo>
                    <a:cubicBezTo>
                      <a:pt x="1837" y="7270"/>
                      <a:pt x="1875" y="7259"/>
                      <a:pt x="1928" y="7259"/>
                    </a:cubicBezTo>
                    <a:cubicBezTo>
                      <a:pt x="1952" y="7259"/>
                      <a:pt x="1979" y="7261"/>
                      <a:pt x="2013" y="7267"/>
                    </a:cubicBezTo>
                    <a:cubicBezTo>
                      <a:pt x="2122" y="7287"/>
                      <a:pt x="2251" y="7346"/>
                      <a:pt x="2162" y="7346"/>
                    </a:cubicBezTo>
                    <a:cubicBezTo>
                      <a:pt x="2083" y="7356"/>
                      <a:pt x="1974" y="7406"/>
                      <a:pt x="2003" y="7495"/>
                    </a:cubicBezTo>
                    <a:cubicBezTo>
                      <a:pt x="2018" y="7545"/>
                      <a:pt x="1983" y="7550"/>
                      <a:pt x="1939" y="7550"/>
                    </a:cubicBezTo>
                    <a:cubicBezTo>
                      <a:pt x="1928" y="7550"/>
                      <a:pt x="1916" y="7549"/>
                      <a:pt x="1904" y="7549"/>
                    </a:cubicBezTo>
                    <a:cubicBezTo>
                      <a:pt x="1869" y="7549"/>
                      <a:pt x="1833" y="7552"/>
                      <a:pt x="1815" y="7574"/>
                    </a:cubicBezTo>
                    <a:cubicBezTo>
                      <a:pt x="1767" y="7642"/>
                      <a:pt x="1913" y="7773"/>
                      <a:pt x="1825" y="7773"/>
                    </a:cubicBezTo>
                    <a:cubicBezTo>
                      <a:pt x="1822" y="7773"/>
                      <a:pt x="1819" y="7773"/>
                      <a:pt x="1815" y="7773"/>
                    </a:cubicBezTo>
                    <a:cubicBezTo>
                      <a:pt x="1706" y="7773"/>
                      <a:pt x="1617" y="7684"/>
                      <a:pt x="1577" y="7594"/>
                    </a:cubicBezTo>
                    <a:cubicBezTo>
                      <a:pt x="1564" y="7563"/>
                      <a:pt x="1550" y="7550"/>
                      <a:pt x="1535" y="7550"/>
                    </a:cubicBezTo>
                    <a:cubicBezTo>
                      <a:pt x="1505" y="7550"/>
                      <a:pt x="1478" y="7607"/>
                      <a:pt x="1478" y="7654"/>
                    </a:cubicBezTo>
                    <a:cubicBezTo>
                      <a:pt x="1476" y="7662"/>
                      <a:pt x="1473" y="7665"/>
                      <a:pt x="1468" y="7665"/>
                    </a:cubicBezTo>
                    <a:cubicBezTo>
                      <a:pt x="1437" y="7665"/>
                      <a:pt x="1342" y="7518"/>
                      <a:pt x="1299" y="7475"/>
                    </a:cubicBezTo>
                    <a:cubicBezTo>
                      <a:pt x="1294" y="7468"/>
                      <a:pt x="1284" y="7465"/>
                      <a:pt x="1271" y="7465"/>
                    </a:cubicBezTo>
                    <a:cubicBezTo>
                      <a:pt x="1215" y="7465"/>
                      <a:pt x="1102" y="7524"/>
                      <a:pt x="1022" y="7565"/>
                    </a:cubicBezTo>
                    <a:cubicBezTo>
                      <a:pt x="1051" y="7565"/>
                      <a:pt x="1071" y="7574"/>
                      <a:pt x="1091" y="7574"/>
                    </a:cubicBezTo>
                    <a:cubicBezTo>
                      <a:pt x="1190" y="7604"/>
                      <a:pt x="1032" y="7743"/>
                      <a:pt x="982" y="7812"/>
                    </a:cubicBezTo>
                    <a:cubicBezTo>
                      <a:pt x="961" y="7848"/>
                      <a:pt x="992" y="7866"/>
                      <a:pt x="1036" y="7866"/>
                    </a:cubicBezTo>
                    <a:cubicBezTo>
                      <a:pt x="1078" y="7866"/>
                      <a:pt x="1132" y="7851"/>
                      <a:pt x="1170" y="7822"/>
                    </a:cubicBezTo>
                    <a:cubicBezTo>
                      <a:pt x="1194" y="7807"/>
                      <a:pt x="1210" y="7800"/>
                      <a:pt x="1220" y="7800"/>
                    </a:cubicBezTo>
                    <a:cubicBezTo>
                      <a:pt x="1248" y="7800"/>
                      <a:pt x="1232" y="7851"/>
                      <a:pt x="1210" y="7902"/>
                    </a:cubicBezTo>
                    <a:cubicBezTo>
                      <a:pt x="1192" y="7974"/>
                      <a:pt x="1091" y="8022"/>
                      <a:pt x="1005" y="8022"/>
                    </a:cubicBezTo>
                    <a:cubicBezTo>
                      <a:pt x="997" y="8022"/>
                      <a:pt x="990" y="8022"/>
                      <a:pt x="982" y="8021"/>
                    </a:cubicBezTo>
                    <a:cubicBezTo>
                      <a:pt x="903" y="8011"/>
                      <a:pt x="873" y="7922"/>
                      <a:pt x="813" y="7902"/>
                    </a:cubicBezTo>
                    <a:cubicBezTo>
                      <a:pt x="811" y="7901"/>
                      <a:pt x="809" y="7901"/>
                      <a:pt x="807" y="7901"/>
                    </a:cubicBezTo>
                    <a:cubicBezTo>
                      <a:pt x="749" y="7901"/>
                      <a:pt x="675" y="8035"/>
                      <a:pt x="675" y="8159"/>
                    </a:cubicBezTo>
                    <a:cubicBezTo>
                      <a:pt x="675" y="8227"/>
                      <a:pt x="661" y="8245"/>
                      <a:pt x="635" y="8245"/>
                    </a:cubicBezTo>
                    <a:cubicBezTo>
                      <a:pt x="608" y="8245"/>
                      <a:pt x="567" y="8224"/>
                      <a:pt x="516" y="8219"/>
                    </a:cubicBezTo>
                    <a:cubicBezTo>
                      <a:pt x="437" y="8212"/>
                      <a:pt x="400" y="8184"/>
                      <a:pt x="340" y="8184"/>
                    </a:cubicBezTo>
                    <a:cubicBezTo>
                      <a:pt x="317" y="8184"/>
                      <a:pt x="291" y="8188"/>
                      <a:pt x="258" y="8199"/>
                    </a:cubicBezTo>
                    <a:cubicBezTo>
                      <a:pt x="139" y="8229"/>
                      <a:pt x="0" y="8318"/>
                      <a:pt x="90" y="8328"/>
                    </a:cubicBezTo>
                    <a:cubicBezTo>
                      <a:pt x="179" y="8338"/>
                      <a:pt x="288" y="8407"/>
                      <a:pt x="268" y="8556"/>
                    </a:cubicBezTo>
                    <a:cubicBezTo>
                      <a:pt x="254" y="8625"/>
                      <a:pt x="283" y="8634"/>
                      <a:pt x="324" y="8634"/>
                    </a:cubicBezTo>
                    <a:cubicBezTo>
                      <a:pt x="339" y="8634"/>
                      <a:pt x="356" y="8633"/>
                      <a:pt x="372" y="8633"/>
                    </a:cubicBezTo>
                    <a:cubicBezTo>
                      <a:pt x="408" y="8633"/>
                      <a:pt x="445" y="8639"/>
                      <a:pt x="466" y="8675"/>
                    </a:cubicBezTo>
                    <a:cubicBezTo>
                      <a:pt x="515" y="8782"/>
                      <a:pt x="355" y="8993"/>
                      <a:pt x="459" y="8993"/>
                    </a:cubicBezTo>
                    <a:cubicBezTo>
                      <a:pt x="461" y="8993"/>
                      <a:pt x="464" y="8993"/>
                      <a:pt x="466" y="8992"/>
                    </a:cubicBezTo>
                    <a:cubicBezTo>
                      <a:pt x="585" y="8982"/>
                      <a:pt x="675" y="8844"/>
                      <a:pt x="714" y="8695"/>
                    </a:cubicBezTo>
                    <a:cubicBezTo>
                      <a:pt x="730" y="8652"/>
                      <a:pt x="746" y="8634"/>
                      <a:pt x="762" y="8634"/>
                    </a:cubicBezTo>
                    <a:cubicBezTo>
                      <a:pt x="796" y="8634"/>
                      <a:pt x="826" y="8719"/>
                      <a:pt x="833" y="8794"/>
                    </a:cubicBezTo>
                    <a:cubicBezTo>
                      <a:pt x="833" y="8808"/>
                      <a:pt x="836" y="8814"/>
                      <a:pt x="840" y="8814"/>
                    </a:cubicBezTo>
                    <a:cubicBezTo>
                      <a:pt x="868" y="8814"/>
                      <a:pt x="969" y="8585"/>
                      <a:pt x="1012" y="8516"/>
                    </a:cubicBezTo>
                    <a:cubicBezTo>
                      <a:pt x="1018" y="8505"/>
                      <a:pt x="1029" y="8500"/>
                      <a:pt x="1044" y="8500"/>
                    </a:cubicBezTo>
                    <a:cubicBezTo>
                      <a:pt x="1141" y="8500"/>
                      <a:pt x="1388" y="8725"/>
                      <a:pt x="1388" y="8725"/>
                    </a:cubicBezTo>
                    <a:lnTo>
                      <a:pt x="1914" y="8814"/>
                    </a:lnTo>
                    <a:lnTo>
                      <a:pt x="2092" y="8804"/>
                    </a:lnTo>
                    <a:lnTo>
                      <a:pt x="2489" y="8784"/>
                    </a:lnTo>
                    <a:cubicBezTo>
                      <a:pt x="2489" y="8784"/>
                      <a:pt x="2499" y="8764"/>
                      <a:pt x="2529" y="8754"/>
                    </a:cubicBezTo>
                    <a:cubicBezTo>
                      <a:pt x="2549" y="8735"/>
                      <a:pt x="2578" y="8705"/>
                      <a:pt x="2618" y="8685"/>
                    </a:cubicBezTo>
                    <a:cubicBezTo>
                      <a:pt x="2657" y="8666"/>
                      <a:pt x="2700" y="8646"/>
                      <a:pt x="2731" y="8646"/>
                    </a:cubicBezTo>
                    <a:cubicBezTo>
                      <a:pt x="2747" y="8646"/>
                      <a:pt x="2760" y="8651"/>
                      <a:pt x="2767" y="8665"/>
                    </a:cubicBezTo>
                    <a:cubicBezTo>
                      <a:pt x="2787" y="8695"/>
                      <a:pt x="2816" y="8744"/>
                      <a:pt x="2846" y="8794"/>
                    </a:cubicBezTo>
                    <a:cubicBezTo>
                      <a:pt x="2875" y="8852"/>
                      <a:pt x="2909" y="8910"/>
                      <a:pt x="2930" y="8910"/>
                    </a:cubicBezTo>
                    <a:cubicBezTo>
                      <a:pt x="2937" y="8910"/>
                      <a:pt x="2943" y="8902"/>
                      <a:pt x="2945" y="8883"/>
                    </a:cubicBezTo>
                    <a:cubicBezTo>
                      <a:pt x="2945" y="8814"/>
                      <a:pt x="2985" y="8626"/>
                      <a:pt x="3015" y="8556"/>
                    </a:cubicBezTo>
                    <a:cubicBezTo>
                      <a:pt x="3025" y="8546"/>
                      <a:pt x="3025" y="8536"/>
                      <a:pt x="3034" y="8526"/>
                    </a:cubicBezTo>
                    <a:lnTo>
                      <a:pt x="3044" y="8526"/>
                    </a:lnTo>
                    <a:cubicBezTo>
                      <a:pt x="3054" y="8526"/>
                      <a:pt x="3054" y="8536"/>
                      <a:pt x="3064" y="8556"/>
                    </a:cubicBezTo>
                    <a:cubicBezTo>
                      <a:pt x="3104" y="8695"/>
                      <a:pt x="3134" y="8754"/>
                      <a:pt x="3243" y="8764"/>
                    </a:cubicBezTo>
                    <a:cubicBezTo>
                      <a:pt x="3247" y="8765"/>
                      <a:pt x="3251" y="8765"/>
                      <a:pt x="3254" y="8765"/>
                    </a:cubicBezTo>
                    <a:cubicBezTo>
                      <a:pt x="3322" y="8765"/>
                      <a:pt x="3323" y="8680"/>
                      <a:pt x="3332" y="8596"/>
                    </a:cubicBezTo>
                    <a:cubicBezTo>
                      <a:pt x="3342" y="8546"/>
                      <a:pt x="3342" y="8497"/>
                      <a:pt x="3362" y="8457"/>
                    </a:cubicBezTo>
                    <a:cubicBezTo>
                      <a:pt x="3370" y="8444"/>
                      <a:pt x="3379" y="8438"/>
                      <a:pt x="3388" y="8438"/>
                    </a:cubicBezTo>
                    <a:cubicBezTo>
                      <a:pt x="3439" y="8438"/>
                      <a:pt x="3507" y="8585"/>
                      <a:pt x="3522" y="8585"/>
                    </a:cubicBezTo>
                    <a:cubicBezTo>
                      <a:pt x="3526" y="8585"/>
                      <a:pt x="3526" y="8574"/>
                      <a:pt x="3520" y="8546"/>
                    </a:cubicBezTo>
                    <a:cubicBezTo>
                      <a:pt x="3491" y="8407"/>
                      <a:pt x="3639" y="8338"/>
                      <a:pt x="3729" y="8328"/>
                    </a:cubicBezTo>
                    <a:cubicBezTo>
                      <a:pt x="3818" y="8318"/>
                      <a:pt x="3689" y="8120"/>
                      <a:pt x="3570" y="8090"/>
                    </a:cubicBezTo>
                    <a:cubicBezTo>
                      <a:pt x="3553" y="8086"/>
                      <a:pt x="3538" y="8084"/>
                      <a:pt x="3523" y="8084"/>
                    </a:cubicBezTo>
                    <a:cubicBezTo>
                      <a:pt x="3436" y="8084"/>
                      <a:pt x="3386" y="8151"/>
                      <a:pt x="3292" y="8159"/>
                    </a:cubicBezTo>
                    <a:cubicBezTo>
                      <a:pt x="3234" y="8165"/>
                      <a:pt x="3155" y="8199"/>
                      <a:pt x="3099" y="8199"/>
                    </a:cubicBezTo>
                    <a:cubicBezTo>
                      <a:pt x="3061" y="8199"/>
                      <a:pt x="3034" y="8183"/>
                      <a:pt x="3034" y="8130"/>
                    </a:cubicBezTo>
                    <a:cubicBezTo>
                      <a:pt x="3034" y="8040"/>
                      <a:pt x="3054" y="7951"/>
                      <a:pt x="3044" y="7892"/>
                    </a:cubicBezTo>
                    <a:cubicBezTo>
                      <a:pt x="3044" y="7872"/>
                      <a:pt x="3034" y="7852"/>
                      <a:pt x="3015" y="7852"/>
                    </a:cubicBezTo>
                    <a:cubicBezTo>
                      <a:pt x="2995" y="7852"/>
                      <a:pt x="2975" y="7872"/>
                      <a:pt x="2965" y="7892"/>
                    </a:cubicBezTo>
                    <a:cubicBezTo>
                      <a:pt x="2925" y="7941"/>
                      <a:pt x="2896" y="8011"/>
                      <a:pt x="2836" y="8021"/>
                    </a:cubicBezTo>
                    <a:cubicBezTo>
                      <a:pt x="2770" y="8028"/>
                      <a:pt x="2694" y="8089"/>
                      <a:pt x="2646" y="8089"/>
                    </a:cubicBezTo>
                    <a:cubicBezTo>
                      <a:pt x="2629" y="8089"/>
                      <a:pt x="2616" y="8081"/>
                      <a:pt x="2608" y="8060"/>
                    </a:cubicBezTo>
                    <a:cubicBezTo>
                      <a:pt x="2591" y="8001"/>
                      <a:pt x="2574" y="7869"/>
                      <a:pt x="2619" y="7869"/>
                    </a:cubicBezTo>
                    <a:cubicBezTo>
                      <a:pt x="2627" y="7869"/>
                      <a:pt x="2636" y="7873"/>
                      <a:pt x="2648" y="7882"/>
                    </a:cubicBezTo>
                    <a:cubicBezTo>
                      <a:pt x="2665" y="7893"/>
                      <a:pt x="2683" y="7898"/>
                      <a:pt x="2702" y="7898"/>
                    </a:cubicBezTo>
                    <a:cubicBezTo>
                      <a:pt x="2749" y="7898"/>
                      <a:pt x="2798" y="7868"/>
                      <a:pt x="2826" y="7832"/>
                    </a:cubicBezTo>
                    <a:cubicBezTo>
                      <a:pt x="2856" y="7803"/>
                      <a:pt x="2866" y="7763"/>
                      <a:pt x="2856" y="7733"/>
                    </a:cubicBezTo>
                    <a:cubicBezTo>
                      <a:pt x="2806" y="7664"/>
                      <a:pt x="2618" y="7535"/>
                      <a:pt x="2717" y="7505"/>
                    </a:cubicBezTo>
                    <a:cubicBezTo>
                      <a:pt x="2728" y="7501"/>
                      <a:pt x="2740" y="7500"/>
                      <a:pt x="2752" y="7500"/>
                    </a:cubicBezTo>
                    <a:cubicBezTo>
                      <a:pt x="2835" y="7500"/>
                      <a:pt x="2933" y="7583"/>
                      <a:pt x="2985" y="7644"/>
                    </a:cubicBezTo>
                    <a:cubicBezTo>
                      <a:pt x="2995" y="7654"/>
                      <a:pt x="3005" y="7674"/>
                      <a:pt x="3005" y="7684"/>
                    </a:cubicBezTo>
                    <a:cubicBezTo>
                      <a:pt x="3005" y="7684"/>
                      <a:pt x="3015" y="7693"/>
                      <a:pt x="3015" y="7703"/>
                    </a:cubicBezTo>
                    <a:cubicBezTo>
                      <a:pt x="3038" y="7750"/>
                      <a:pt x="3116" y="7821"/>
                      <a:pt x="3168" y="7821"/>
                    </a:cubicBezTo>
                    <a:cubicBezTo>
                      <a:pt x="3182" y="7821"/>
                      <a:pt x="3194" y="7815"/>
                      <a:pt x="3203" y="7803"/>
                    </a:cubicBezTo>
                    <a:cubicBezTo>
                      <a:pt x="3209" y="7794"/>
                      <a:pt x="3215" y="7790"/>
                      <a:pt x="3222" y="7790"/>
                    </a:cubicBezTo>
                    <a:cubicBezTo>
                      <a:pt x="3239" y="7790"/>
                      <a:pt x="3258" y="7811"/>
                      <a:pt x="3272" y="7832"/>
                    </a:cubicBezTo>
                    <a:cubicBezTo>
                      <a:pt x="3292" y="7872"/>
                      <a:pt x="3312" y="7902"/>
                      <a:pt x="3312" y="7922"/>
                    </a:cubicBezTo>
                    <a:cubicBezTo>
                      <a:pt x="3312" y="7946"/>
                      <a:pt x="3322" y="7959"/>
                      <a:pt x="3339" y="7959"/>
                    </a:cubicBezTo>
                    <a:cubicBezTo>
                      <a:pt x="3357" y="7959"/>
                      <a:pt x="3381" y="7946"/>
                      <a:pt x="3411" y="7922"/>
                    </a:cubicBezTo>
                    <a:cubicBezTo>
                      <a:pt x="3471" y="7872"/>
                      <a:pt x="3421" y="7773"/>
                      <a:pt x="3391" y="7723"/>
                    </a:cubicBezTo>
                    <a:cubicBezTo>
                      <a:pt x="3391" y="7713"/>
                      <a:pt x="3381" y="7703"/>
                      <a:pt x="3381" y="7693"/>
                    </a:cubicBezTo>
                    <a:cubicBezTo>
                      <a:pt x="3372" y="7684"/>
                      <a:pt x="3352" y="7664"/>
                      <a:pt x="3332" y="7644"/>
                    </a:cubicBezTo>
                    <a:cubicBezTo>
                      <a:pt x="3302" y="7624"/>
                      <a:pt x="3282" y="7594"/>
                      <a:pt x="3292" y="7574"/>
                    </a:cubicBezTo>
                    <a:cubicBezTo>
                      <a:pt x="3301" y="7557"/>
                      <a:pt x="3312" y="7543"/>
                      <a:pt x="3328" y="7543"/>
                    </a:cubicBezTo>
                    <a:cubicBezTo>
                      <a:pt x="3347" y="7543"/>
                      <a:pt x="3373" y="7564"/>
                      <a:pt x="3411" y="7624"/>
                    </a:cubicBezTo>
                    <a:cubicBezTo>
                      <a:pt x="3411" y="7634"/>
                      <a:pt x="3411" y="7634"/>
                      <a:pt x="3411" y="7634"/>
                    </a:cubicBezTo>
                    <a:cubicBezTo>
                      <a:pt x="3411" y="7634"/>
                      <a:pt x="3411" y="7634"/>
                      <a:pt x="3421" y="7644"/>
                    </a:cubicBezTo>
                    <a:cubicBezTo>
                      <a:pt x="3474" y="7731"/>
                      <a:pt x="3495" y="7765"/>
                      <a:pt x="3520" y="7765"/>
                    </a:cubicBezTo>
                    <a:cubicBezTo>
                      <a:pt x="3523" y="7765"/>
                      <a:pt x="3527" y="7764"/>
                      <a:pt x="3530" y="7763"/>
                    </a:cubicBezTo>
                    <a:cubicBezTo>
                      <a:pt x="3560" y="7743"/>
                      <a:pt x="3649" y="7624"/>
                      <a:pt x="3600" y="7584"/>
                    </a:cubicBezTo>
                    <a:cubicBezTo>
                      <a:pt x="3560" y="7545"/>
                      <a:pt x="3550" y="7485"/>
                      <a:pt x="3540" y="7446"/>
                    </a:cubicBezTo>
                    <a:cubicBezTo>
                      <a:pt x="3529" y="7424"/>
                      <a:pt x="3494" y="7417"/>
                      <a:pt x="3453" y="7417"/>
                    </a:cubicBezTo>
                    <a:cubicBezTo>
                      <a:pt x="3420" y="7417"/>
                      <a:pt x="3383" y="7421"/>
                      <a:pt x="3352" y="7426"/>
                    </a:cubicBezTo>
                    <a:cubicBezTo>
                      <a:pt x="3315" y="7436"/>
                      <a:pt x="3300" y="7447"/>
                      <a:pt x="3293" y="7447"/>
                    </a:cubicBezTo>
                    <a:cubicBezTo>
                      <a:pt x="3287" y="7447"/>
                      <a:pt x="3287" y="7439"/>
                      <a:pt x="3282" y="7416"/>
                    </a:cubicBezTo>
                    <a:cubicBezTo>
                      <a:pt x="3262" y="7376"/>
                      <a:pt x="3441" y="7277"/>
                      <a:pt x="3381" y="7247"/>
                    </a:cubicBezTo>
                    <a:cubicBezTo>
                      <a:pt x="3332" y="7233"/>
                      <a:pt x="3247" y="7169"/>
                      <a:pt x="3188" y="7169"/>
                    </a:cubicBezTo>
                    <a:cubicBezTo>
                      <a:pt x="3165" y="7169"/>
                      <a:pt x="3145" y="7179"/>
                      <a:pt x="3134" y="7208"/>
                    </a:cubicBezTo>
                    <a:cubicBezTo>
                      <a:pt x="3116" y="7259"/>
                      <a:pt x="3106" y="7291"/>
                      <a:pt x="3090" y="7291"/>
                    </a:cubicBezTo>
                    <a:cubicBezTo>
                      <a:pt x="3079" y="7291"/>
                      <a:pt x="3065" y="7275"/>
                      <a:pt x="3044" y="7237"/>
                    </a:cubicBezTo>
                    <a:cubicBezTo>
                      <a:pt x="3017" y="7201"/>
                      <a:pt x="3002" y="7194"/>
                      <a:pt x="2992" y="7194"/>
                    </a:cubicBezTo>
                    <a:cubicBezTo>
                      <a:pt x="2986" y="7194"/>
                      <a:pt x="2982" y="7197"/>
                      <a:pt x="2977" y="7197"/>
                    </a:cubicBezTo>
                    <a:cubicBezTo>
                      <a:pt x="2973" y="7197"/>
                      <a:pt x="2970" y="7195"/>
                      <a:pt x="2965" y="7188"/>
                    </a:cubicBezTo>
                    <a:cubicBezTo>
                      <a:pt x="2935" y="7148"/>
                      <a:pt x="2945" y="7118"/>
                      <a:pt x="2856" y="7069"/>
                    </a:cubicBezTo>
                    <a:cubicBezTo>
                      <a:pt x="2840" y="7061"/>
                      <a:pt x="2827" y="7058"/>
                      <a:pt x="2816" y="7058"/>
                    </a:cubicBezTo>
                    <a:cubicBezTo>
                      <a:pt x="2758" y="7058"/>
                      <a:pt x="2754" y="7153"/>
                      <a:pt x="2687" y="7178"/>
                    </a:cubicBezTo>
                    <a:cubicBezTo>
                      <a:pt x="2679" y="7180"/>
                      <a:pt x="2670" y="7181"/>
                      <a:pt x="2661" y="7181"/>
                    </a:cubicBezTo>
                    <a:cubicBezTo>
                      <a:pt x="2589" y="7181"/>
                      <a:pt x="2519" y="7118"/>
                      <a:pt x="2519" y="7118"/>
                    </a:cubicBezTo>
                    <a:cubicBezTo>
                      <a:pt x="2519" y="7118"/>
                      <a:pt x="2469" y="6980"/>
                      <a:pt x="2499" y="6940"/>
                    </a:cubicBezTo>
                    <a:cubicBezTo>
                      <a:pt x="2505" y="6928"/>
                      <a:pt x="2514" y="6923"/>
                      <a:pt x="2527" y="6923"/>
                    </a:cubicBezTo>
                    <a:cubicBezTo>
                      <a:pt x="2536" y="6923"/>
                      <a:pt x="2546" y="6926"/>
                      <a:pt x="2559" y="6930"/>
                    </a:cubicBezTo>
                    <a:cubicBezTo>
                      <a:pt x="2687" y="6980"/>
                      <a:pt x="2618" y="6960"/>
                      <a:pt x="2697" y="6980"/>
                    </a:cubicBezTo>
                    <a:lnTo>
                      <a:pt x="2727" y="6980"/>
                    </a:lnTo>
                    <a:cubicBezTo>
                      <a:pt x="2740" y="6983"/>
                      <a:pt x="2752" y="6985"/>
                      <a:pt x="2762" y="6985"/>
                    </a:cubicBezTo>
                    <a:cubicBezTo>
                      <a:pt x="2781" y="6985"/>
                      <a:pt x="2790" y="6976"/>
                      <a:pt x="2777" y="6950"/>
                    </a:cubicBezTo>
                    <a:cubicBezTo>
                      <a:pt x="2767" y="6930"/>
                      <a:pt x="2757" y="6910"/>
                      <a:pt x="2737" y="6890"/>
                    </a:cubicBezTo>
                    <a:cubicBezTo>
                      <a:pt x="2663" y="6789"/>
                      <a:pt x="2539" y="6731"/>
                      <a:pt x="2640" y="6731"/>
                    </a:cubicBezTo>
                    <a:cubicBezTo>
                      <a:pt x="2648" y="6731"/>
                      <a:pt x="2657" y="6731"/>
                      <a:pt x="2668" y="6732"/>
                    </a:cubicBezTo>
                    <a:cubicBezTo>
                      <a:pt x="2678" y="6732"/>
                      <a:pt x="2687" y="6733"/>
                      <a:pt x="2696" y="6733"/>
                    </a:cubicBezTo>
                    <a:cubicBezTo>
                      <a:pt x="2758" y="6733"/>
                      <a:pt x="2779" y="6715"/>
                      <a:pt x="2792" y="6715"/>
                    </a:cubicBezTo>
                    <a:cubicBezTo>
                      <a:pt x="2801" y="6715"/>
                      <a:pt x="2806" y="6721"/>
                      <a:pt x="2816" y="6742"/>
                    </a:cubicBezTo>
                    <a:cubicBezTo>
                      <a:pt x="2816" y="6752"/>
                      <a:pt x="2826" y="6761"/>
                      <a:pt x="2836" y="6791"/>
                    </a:cubicBezTo>
                    <a:cubicBezTo>
                      <a:pt x="2879" y="6891"/>
                      <a:pt x="2927" y="6991"/>
                      <a:pt x="2939" y="6991"/>
                    </a:cubicBezTo>
                    <a:cubicBezTo>
                      <a:pt x="2944" y="6991"/>
                      <a:pt x="2944" y="6976"/>
                      <a:pt x="2935" y="6940"/>
                    </a:cubicBezTo>
                    <a:cubicBezTo>
                      <a:pt x="2915" y="6801"/>
                      <a:pt x="2906" y="6841"/>
                      <a:pt x="2906" y="6752"/>
                    </a:cubicBezTo>
                    <a:cubicBezTo>
                      <a:pt x="2906" y="6742"/>
                      <a:pt x="2896" y="6722"/>
                      <a:pt x="2896" y="6712"/>
                    </a:cubicBezTo>
                    <a:cubicBezTo>
                      <a:pt x="2887" y="6638"/>
                      <a:pt x="2872" y="6551"/>
                      <a:pt x="2907" y="6551"/>
                    </a:cubicBezTo>
                    <a:cubicBezTo>
                      <a:pt x="2914" y="6551"/>
                      <a:pt x="2923" y="6555"/>
                      <a:pt x="2935" y="6563"/>
                    </a:cubicBezTo>
                    <a:cubicBezTo>
                      <a:pt x="3015" y="6613"/>
                      <a:pt x="3074" y="6593"/>
                      <a:pt x="3084" y="6672"/>
                    </a:cubicBezTo>
                    <a:cubicBezTo>
                      <a:pt x="3084" y="6682"/>
                      <a:pt x="3084" y="6702"/>
                      <a:pt x="3094" y="6712"/>
                    </a:cubicBezTo>
                    <a:cubicBezTo>
                      <a:pt x="3102" y="6785"/>
                      <a:pt x="3124" y="6898"/>
                      <a:pt x="3153" y="6898"/>
                    </a:cubicBezTo>
                    <a:cubicBezTo>
                      <a:pt x="3159" y="6898"/>
                      <a:pt x="3166" y="6893"/>
                      <a:pt x="3173" y="6880"/>
                    </a:cubicBezTo>
                    <a:cubicBezTo>
                      <a:pt x="3213" y="6801"/>
                      <a:pt x="3213" y="6841"/>
                      <a:pt x="3173" y="6732"/>
                    </a:cubicBezTo>
                    <a:cubicBezTo>
                      <a:pt x="3173" y="6722"/>
                      <a:pt x="3163" y="6712"/>
                      <a:pt x="3163" y="6692"/>
                    </a:cubicBezTo>
                    <a:cubicBezTo>
                      <a:pt x="3144" y="6642"/>
                      <a:pt x="3134" y="6613"/>
                      <a:pt x="3124" y="6583"/>
                    </a:cubicBezTo>
                    <a:cubicBezTo>
                      <a:pt x="3114" y="6523"/>
                      <a:pt x="3114" y="6504"/>
                      <a:pt x="3153" y="6494"/>
                    </a:cubicBezTo>
                    <a:cubicBezTo>
                      <a:pt x="3158" y="6493"/>
                      <a:pt x="3161" y="6492"/>
                      <a:pt x="3165" y="6492"/>
                    </a:cubicBezTo>
                    <a:cubicBezTo>
                      <a:pt x="3197" y="6492"/>
                      <a:pt x="3215" y="6529"/>
                      <a:pt x="3233" y="6573"/>
                    </a:cubicBezTo>
                    <a:cubicBezTo>
                      <a:pt x="3233" y="6593"/>
                      <a:pt x="3243" y="6623"/>
                      <a:pt x="3253" y="6642"/>
                    </a:cubicBezTo>
                    <a:cubicBezTo>
                      <a:pt x="3272" y="6682"/>
                      <a:pt x="3292" y="6712"/>
                      <a:pt x="3302" y="6732"/>
                    </a:cubicBezTo>
                    <a:cubicBezTo>
                      <a:pt x="3332" y="6761"/>
                      <a:pt x="3352" y="6791"/>
                      <a:pt x="3381" y="6831"/>
                    </a:cubicBezTo>
                    <a:cubicBezTo>
                      <a:pt x="3409" y="6875"/>
                      <a:pt x="3445" y="6912"/>
                      <a:pt x="3472" y="6912"/>
                    </a:cubicBezTo>
                    <a:cubicBezTo>
                      <a:pt x="3494" y="6912"/>
                      <a:pt x="3510" y="6888"/>
                      <a:pt x="3510" y="6821"/>
                    </a:cubicBezTo>
                    <a:cubicBezTo>
                      <a:pt x="3510" y="6761"/>
                      <a:pt x="3481" y="6732"/>
                      <a:pt x="3461" y="6702"/>
                    </a:cubicBezTo>
                    <a:cubicBezTo>
                      <a:pt x="3431" y="6672"/>
                      <a:pt x="3401" y="6662"/>
                      <a:pt x="3451" y="6623"/>
                    </a:cubicBezTo>
                    <a:cubicBezTo>
                      <a:pt x="3468" y="6611"/>
                      <a:pt x="3489" y="6606"/>
                      <a:pt x="3509" y="6606"/>
                    </a:cubicBezTo>
                    <a:cubicBezTo>
                      <a:pt x="3524" y="6606"/>
                      <a:pt x="3538" y="6609"/>
                      <a:pt x="3550" y="6613"/>
                    </a:cubicBezTo>
                    <a:cubicBezTo>
                      <a:pt x="3560" y="6613"/>
                      <a:pt x="3569" y="6613"/>
                      <a:pt x="3576" y="6613"/>
                    </a:cubicBezTo>
                    <a:cubicBezTo>
                      <a:pt x="3598" y="6613"/>
                      <a:pt x="3607" y="6608"/>
                      <a:pt x="3600" y="6563"/>
                    </a:cubicBezTo>
                    <a:cubicBezTo>
                      <a:pt x="3600" y="6553"/>
                      <a:pt x="3600" y="6543"/>
                      <a:pt x="3600" y="6533"/>
                    </a:cubicBezTo>
                    <a:cubicBezTo>
                      <a:pt x="3600" y="6474"/>
                      <a:pt x="3610" y="6454"/>
                      <a:pt x="3560" y="6444"/>
                    </a:cubicBezTo>
                    <a:lnTo>
                      <a:pt x="3520" y="6444"/>
                    </a:lnTo>
                    <a:cubicBezTo>
                      <a:pt x="3459" y="6444"/>
                      <a:pt x="3402" y="6474"/>
                      <a:pt x="3372" y="6474"/>
                    </a:cubicBezTo>
                    <a:cubicBezTo>
                      <a:pt x="3353" y="6474"/>
                      <a:pt x="3344" y="6462"/>
                      <a:pt x="3352" y="6424"/>
                    </a:cubicBezTo>
                    <a:cubicBezTo>
                      <a:pt x="3372" y="6325"/>
                      <a:pt x="3421" y="6345"/>
                      <a:pt x="3451" y="6335"/>
                    </a:cubicBezTo>
                    <a:cubicBezTo>
                      <a:pt x="3481" y="6335"/>
                      <a:pt x="3431" y="6246"/>
                      <a:pt x="3431" y="6246"/>
                    </a:cubicBezTo>
                    <a:cubicBezTo>
                      <a:pt x="3431" y="6246"/>
                      <a:pt x="3401" y="6256"/>
                      <a:pt x="3362" y="6266"/>
                    </a:cubicBezTo>
                    <a:cubicBezTo>
                      <a:pt x="3323" y="6282"/>
                      <a:pt x="3268" y="6296"/>
                      <a:pt x="3225" y="6296"/>
                    </a:cubicBezTo>
                    <a:cubicBezTo>
                      <a:pt x="3190" y="6296"/>
                      <a:pt x="3162" y="6287"/>
                      <a:pt x="3153" y="6266"/>
                    </a:cubicBezTo>
                    <a:cubicBezTo>
                      <a:pt x="3119" y="6189"/>
                      <a:pt x="3255" y="6067"/>
                      <a:pt x="3216" y="6067"/>
                    </a:cubicBezTo>
                    <a:cubicBezTo>
                      <a:pt x="3210" y="6067"/>
                      <a:pt x="3200" y="6070"/>
                      <a:pt x="3183" y="6077"/>
                    </a:cubicBezTo>
                    <a:cubicBezTo>
                      <a:pt x="3111" y="6108"/>
                      <a:pt x="3068" y="6145"/>
                      <a:pt x="3022" y="6145"/>
                    </a:cubicBezTo>
                    <a:cubicBezTo>
                      <a:pt x="2994" y="6145"/>
                      <a:pt x="2964" y="6130"/>
                      <a:pt x="2925" y="6087"/>
                    </a:cubicBezTo>
                    <a:cubicBezTo>
                      <a:pt x="2906" y="6067"/>
                      <a:pt x="2896" y="6057"/>
                      <a:pt x="2876" y="6038"/>
                    </a:cubicBezTo>
                    <a:cubicBezTo>
                      <a:pt x="2816" y="5978"/>
                      <a:pt x="2787" y="5978"/>
                      <a:pt x="2737" y="5929"/>
                    </a:cubicBezTo>
                    <a:cubicBezTo>
                      <a:pt x="2687" y="5869"/>
                      <a:pt x="2668" y="5869"/>
                      <a:pt x="2638" y="5829"/>
                    </a:cubicBezTo>
                    <a:cubicBezTo>
                      <a:pt x="2612" y="5795"/>
                      <a:pt x="2654" y="5715"/>
                      <a:pt x="2685" y="5715"/>
                    </a:cubicBezTo>
                    <a:cubicBezTo>
                      <a:pt x="2689" y="5715"/>
                      <a:pt x="2694" y="5717"/>
                      <a:pt x="2697" y="5720"/>
                    </a:cubicBezTo>
                    <a:cubicBezTo>
                      <a:pt x="2727" y="5740"/>
                      <a:pt x="2717" y="5800"/>
                      <a:pt x="2787" y="5879"/>
                    </a:cubicBezTo>
                    <a:cubicBezTo>
                      <a:pt x="2889" y="5991"/>
                      <a:pt x="2938" y="6033"/>
                      <a:pt x="2957" y="6033"/>
                    </a:cubicBezTo>
                    <a:cubicBezTo>
                      <a:pt x="2990" y="6033"/>
                      <a:pt x="2921" y="5896"/>
                      <a:pt x="2876" y="5800"/>
                    </a:cubicBezTo>
                    <a:cubicBezTo>
                      <a:pt x="2796" y="5661"/>
                      <a:pt x="2727" y="5750"/>
                      <a:pt x="2747" y="5641"/>
                    </a:cubicBezTo>
                    <a:cubicBezTo>
                      <a:pt x="2757" y="5601"/>
                      <a:pt x="2777" y="5562"/>
                      <a:pt x="2796" y="5532"/>
                    </a:cubicBezTo>
                    <a:cubicBezTo>
                      <a:pt x="2813" y="5504"/>
                      <a:pt x="2833" y="5485"/>
                      <a:pt x="2851" y="5485"/>
                    </a:cubicBezTo>
                    <a:cubicBezTo>
                      <a:pt x="2865" y="5485"/>
                      <a:pt x="2877" y="5496"/>
                      <a:pt x="2886" y="5522"/>
                    </a:cubicBezTo>
                    <a:cubicBezTo>
                      <a:pt x="2896" y="5522"/>
                      <a:pt x="2896" y="5532"/>
                      <a:pt x="2896" y="5532"/>
                    </a:cubicBezTo>
                    <a:cubicBezTo>
                      <a:pt x="2935" y="5661"/>
                      <a:pt x="2896" y="5790"/>
                      <a:pt x="2995" y="5879"/>
                    </a:cubicBezTo>
                    <a:cubicBezTo>
                      <a:pt x="3023" y="5905"/>
                      <a:pt x="3042" y="5916"/>
                      <a:pt x="3052" y="5916"/>
                    </a:cubicBezTo>
                    <a:cubicBezTo>
                      <a:pt x="3079" y="5916"/>
                      <a:pt x="3054" y="5843"/>
                      <a:pt x="3005" y="5730"/>
                    </a:cubicBezTo>
                    <a:cubicBezTo>
                      <a:pt x="2975" y="5641"/>
                      <a:pt x="2935" y="5552"/>
                      <a:pt x="2935" y="5492"/>
                    </a:cubicBezTo>
                    <a:cubicBezTo>
                      <a:pt x="2928" y="5456"/>
                      <a:pt x="2931" y="5431"/>
                      <a:pt x="2953" y="5431"/>
                    </a:cubicBezTo>
                    <a:cubicBezTo>
                      <a:pt x="2961" y="5431"/>
                      <a:pt x="2971" y="5434"/>
                      <a:pt x="2985" y="5443"/>
                    </a:cubicBezTo>
                    <a:lnTo>
                      <a:pt x="2995" y="5443"/>
                    </a:lnTo>
                    <a:cubicBezTo>
                      <a:pt x="3104" y="5522"/>
                      <a:pt x="2995" y="5433"/>
                      <a:pt x="3054" y="5542"/>
                    </a:cubicBezTo>
                    <a:cubicBezTo>
                      <a:pt x="3087" y="5596"/>
                      <a:pt x="3194" y="5653"/>
                      <a:pt x="3276" y="5653"/>
                    </a:cubicBezTo>
                    <a:cubicBezTo>
                      <a:pt x="3343" y="5653"/>
                      <a:pt x="3394" y="5614"/>
                      <a:pt x="3372" y="5502"/>
                    </a:cubicBezTo>
                    <a:cubicBezTo>
                      <a:pt x="3349" y="5407"/>
                      <a:pt x="3323" y="5385"/>
                      <a:pt x="3297" y="5385"/>
                    </a:cubicBezTo>
                    <a:cubicBezTo>
                      <a:pt x="3275" y="5385"/>
                      <a:pt x="3252" y="5401"/>
                      <a:pt x="3232" y="5401"/>
                    </a:cubicBezTo>
                    <a:cubicBezTo>
                      <a:pt x="3214" y="5401"/>
                      <a:pt x="3197" y="5389"/>
                      <a:pt x="3183" y="5344"/>
                    </a:cubicBezTo>
                    <a:cubicBezTo>
                      <a:pt x="3173" y="5304"/>
                      <a:pt x="3163" y="5264"/>
                      <a:pt x="3153" y="5234"/>
                    </a:cubicBezTo>
                    <a:cubicBezTo>
                      <a:pt x="3144" y="5195"/>
                      <a:pt x="3134" y="5165"/>
                      <a:pt x="3114" y="5135"/>
                    </a:cubicBezTo>
                    <a:cubicBezTo>
                      <a:pt x="3104" y="5115"/>
                      <a:pt x="3084" y="5096"/>
                      <a:pt x="3054" y="5086"/>
                    </a:cubicBezTo>
                    <a:cubicBezTo>
                      <a:pt x="3052" y="5085"/>
                      <a:pt x="3049" y="5084"/>
                      <a:pt x="3046" y="5084"/>
                    </a:cubicBezTo>
                    <a:cubicBezTo>
                      <a:pt x="3016" y="5084"/>
                      <a:pt x="2971" y="5129"/>
                      <a:pt x="2935" y="5165"/>
                    </a:cubicBezTo>
                    <a:cubicBezTo>
                      <a:pt x="2906" y="5195"/>
                      <a:pt x="2876" y="5225"/>
                      <a:pt x="2866" y="5225"/>
                    </a:cubicBezTo>
                    <a:cubicBezTo>
                      <a:pt x="2829" y="5225"/>
                      <a:pt x="2800" y="5033"/>
                      <a:pt x="2862" y="5033"/>
                    </a:cubicBezTo>
                    <a:cubicBezTo>
                      <a:pt x="2866" y="5033"/>
                      <a:pt x="2871" y="5034"/>
                      <a:pt x="2876" y="5036"/>
                    </a:cubicBezTo>
                    <a:cubicBezTo>
                      <a:pt x="2898" y="5044"/>
                      <a:pt x="2916" y="5048"/>
                      <a:pt x="2929" y="5048"/>
                    </a:cubicBezTo>
                    <a:cubicBezTo>
                      <a:pt x="2966" y="5048"/>
                      <a:pt x="2955" y="5009"/>
                      <a:pt x="2866" y="4897"/>
                    </a:cubicBezTo>
                    <a:cubicBezTo>
                      <a:pt x="2866" y="4887"/>
                      <a:pt x="2866" y="4887"/>
                      <a:pt x="2866" y="4887"/>
                    </a:cubicBezTo>
                    <a:cubicBezTo>
                      <a:pt x="2754" y="4750"/>
                      <a:pt x="2799" y="4642"/>
                      <a:pt x="2858" y="4642"/>
                    </a:cubicBezTo>
                    <a:cubicBezTo>
                      <a:pt x="2867" y="4642"/>
                      <a:pt x="2877" y="4644"/>
                      <a:pt x="2886" y="4649"/>
                    </a:cubicBezTo>
                    <a:cubicBezTo>
                      <a:pt x="2935" y="4669"/>
                      <a:pt x="2945" y="4749"/>
                      <a:pt x="2965" y="4818"/>
                    </a:cubicBezTo>
                    <a:cubicBezTo>
                      <a:pt x="2975" y="4887"/>
                      <a:pt x="2975" y="4957"/>
                      <a:pt x="2995" y="4957"/>
                    </a:cubicBezTo>
                    <a:cubicBezTo>
                      <a:pt x="3000" y="4962"/>
                      <a:pt x="3012" y="4964"/>
                      <a:pt x="3028" y="4964"/>
                    </a:cubicBezTo>
                    <a:cubicBezTo>
                      <a:pt x="3044" y="4964"/>
                      <a:pt x="3064" y="4962"/>
                      <a:pt x="3084" y="4957"/>
                    </a:cubicBezTo>
                    <a:cubicBezTo>
                      <a:pt x="3144" y="4937"/>
                      <a:pt x="3193" y="4887"/>
                      <a:pt x="3134" y="4749"/>
                    </a:cubicBezTo>
                    <a:cubicBezTo>
                      <a:pt x="3134" y="4739"/>
                      <a:pt x="3124" y="4729"/>
                      <a:pt x="3124" y="4729"/>
                    </a:cubicBezTo>
                    <a:cubicBezTo>
                      <a:pt x="3025" y="4521"/>
                      <a:pt x="2975" y="4610"/>
                      <a:pt x="2935" y="4550"/>
                    </a:cubicBezTo>
                    <a:cubicBezTo>
                      <a:pt x="2902" y="4492"/>
                      <a:pt x="2883" y="4265"/>
                      <a:pt x="2824" y="4265"/>
                    </a:cubicBezTo>
                    <a:cubicBezTo>
                      <a:pt x="2813" y="4265"/>
                      <a:pt x="2801" y="4274"/>
                      <a:pt x="2787" y="4293"/>
                    </a:cubicBezTo>
                    <a:cubicBezTo>
                      <a:pt x="2721" y="4373"/>
                      <a:pt x="2698" y="4479"/>
                      <a:pt x="2659" y="4479"/>
                    </a:cubicBezTo>
                    <a:cubicBezTo>
                      <a:pt x="2645" y="4479"/>
                      <a:pt x="2629" y="4466"/>
                      <a:pt x="2608" y="4431"/>
                    </a:cubicBezTo>
                    <a:cubicBezTo>
                      <a:pt x="2539" y="4312"/>
                      <a:pt x="2568" y="4203"/>
                      <a:pt x="2459" y="4164"/>
                    </a:cubicBezTo>
                    <a:cubicBezTo>
                      <a:pt x="2350" y="4134"/>
                      <a:pt x="2360" y="4074"/>
                      <a:pt x="2360" y="4025"/>
                    </a:cubicBezTo>
                    <a:cubicBezTo>
                      <a:pt x="2360" y="3971"/>
                      <a:pt x="2295" y="3770"/>
                      <a:pt x="2357" y="3770"/>
                    </a:cubicBezTo>
                    <a:cubicBezTo>
                      <a:pt x="2363" y="3770"/>
                      <a:pt x="2371" y="3772"/>
                      <a:pt x="2380" y="3777"/>
                    </a:cubicBezTo>
                    <a:cubicBezTo>
                      <a:pt x="2479" y="3826"/>
                      <a:pt x="2449" y="3896"/>
                      <a:pt x="2529" y="4035"/>
                    </a:cubicBezTo>
                    <a:cubicBezTo>
                      <a:pt x="2572" y="4105"/>
                      <a:pt x="2623" y="4139"/>
                      <a:pt x="2657" y="4139"/>
                    </a:cubicBezTo>
                    <a:cubicBezTo>
                      <a:pt x="2686" y="4139"/>
                      <a:pt x="2701" y="4114"/>
                      <a:pt x="2687" y="4064"/>
                    </a:cubicBezTo>
                    <a:cubicBezTo>
                      <a:pt x="2673" y="4011"/>
                      <a:pt x="2675" y="3979"/>
                      <a:pt x="2691" y="3979"/>
                    </a:cubicBezTo>
                    <a:cubicBezTo>
                      <a:pt x="2709" y="3979"/>
                      <a:pt x="2741" y="4013"/>
                      <a:pt x="2787" y="4094"/>
                    </a:cubicBezTo>
                    <a:cubicBezTo>
                      <a:pt x="2828" y="4168"/>
                      <a:pt x="2867" y="4177"/>
                      <a:pt x="2909" y="4177"/>
                    </a:cubicBezTo>
                    <a:cubicBezTo>
                      <a:pt x="2924" y="4177"/>
                      <a:pt x="2939" y="4176"/>
                      <a:pt x="2955" y="4176"/>
                    </a:cubicBezTo>
                    <a:cubicBezTo>
                      <a:pt x="2991" y="4176"/>
                      <a:pt x="3030" y="4182"/>
                      <a:pt x="3074" y="4223"/>
                    </a:cubicBezTo>
                    <a:cubicBezTo>
                      <a:pt x="3108" y="4257"/>
                      <a:pt x="3148" y="4271"/>
                      <a:pt x="3181" y="4271"/>
                    </a:cubicBezTo>
                    <a:cubicBezTo>
                      <a:pt x="3245" y="4271"/>
                      <a:pt x="3285" y="4219"/>
                      <a:pt x="3213" y="4154"/>
                    </a:cubicBezTo>
                    <a:cubicBezTo>
                      <a:pt x="3203" y="4144"/>
                      <a:pt x="3193" y="4134"/>
                      <a:pt x="3183" y="4124"/>
                    </a:cubicBezTo>
                    <a:cubicBezTo>
                      <a:pt x="3084" y="4055"/>
                      <a:pt x="3015" y="4035"/>
                      <a:pt x="2965" y="4015"/>
                    </a:cubicBezTo>
                    <a:cubicBezTo>
                      <a:pt x="2935" y="4005"/>
                      <a:pt x="2906" y="3995"/>
                      <a:pt x="2915" y="3975"/>
                    </a:cubicBezTo>
                    <a:cubicBezTo>
                      <a:pt x="2915" y="3943"/>
                      <a:pt x="2876" y="3851"/>
                      <a:pt x="2937" y="3851"/>
                    </a:cubicBezTo>
                    <a:cubicBezTo>
                      <a:pt x="2951" y="3851"/>
                      <a:pt x="2969" y="3855"/>
                      <a:pt x="2995" y="3866"/>
                    </a:cubicBezTo>
                    <a:cubicBezTo>
                      <a:pt x="3020" y="3879"/>
                      <a:pt x="3045" y="3885"/>
                      <a:pt x="3067" y="3885"/>
                    </a:cubicBezTo>
                    <a:cubicBezTo>
                      <a:pt x="3114" y="3885"/>
                      <a:pt x="3150" y="3860"/>
                      <a:pt x="3163" y="3826"/>
                    </a:cubicBezTo>
                    <a:cubicBezTo>
                      <a:pt x="3183" y="3787"/>
                      <a:pt x="3183" y="3737"/>
                      <a:pt x="3144" y="3688"/>
                    </a:cubicBezTo>
                    <a:cubicBezTo>
                      <a:pt x="3134" y="3668"/>
                      <a:pt x="3124" y="3658"/>
                      <a:pt x="3104" y="3648"/>
                    </a:cubicBezTo>
                    <a:cubicBezTo>
                      <a:pt x="3064" y="3595"/>
                      <a:pt x="3029" y="3577"/>
                      <a:pt x="2980" y="3577"/>
                    </a:cubicBezTo>
                    <a:cubicBezTo>
                      <a:pt x="2956" y="3577"/>
                      <a:pt x="2929" y="3582"/>
                      <a:pt x="2896" y="3589"/>
                    </a:cubicBezTo>
                    <a:cubicBezTo>
                      <a:pt x="2804" y="3613"/>
                      <a:pt x="2706" y="3721"/>
                      <a:pt x="2642" y="3721"/>
                    </a:cubicBezTo>
                    <a:cubicBezTo>
                      <a:pt x="2629" y="3721"/>
                      <a:pt x="2618" y="3717"/>
                      <a:pt x="2608" y="3708"/>
                    </a:cubicBezTo>
                    <a:cubicBezTo>
                      <a:pt x="2549" y="3648"/>
                      <a:pt x="2658" y="3559"/>
                      <a:pt x="2578" y="3549"/>
                    </a:cubicBezTo>
                    <a:cubicBezTo>
                      <a:pt x="2499" y="3539"/>
                      <a:pt x="2231" y="3519"/>
                      <a:pt x="2321" y="3440"/>
                    </a:cubicBezTo>
                    <a:cubicBezTo>
                      <a:pt x="2400" y="3370"/>
                      <a:pt x="2449" y="3271"/>
                      <a:pt x="2449" y="3271"/>
                    </a:cubicBezTo>
                    <a:cubicBezTo>
                      <a:pt x="2449" y="3271"/>
                      <a:pt x="2491" y="3099"/>
                      <a:pt x="2551" y="3099"/>
                    </a:cubicBezTo>
                    <a:cubicBezTo>
                      <a:pt x="2569" y="3099"/>
                      <a:pt x="2588" y="3114"/>
                      <a:pt x="2608" y="3152"/>
                    </a:cubicBezTo>
                    <a:cubicBezTo>
                      <a:pt x="2663" y="3256"/>
                      <a:pt x="2703" y="3289"/>
                      <a:pt x="2733" y="3289"/>
                    </a:cubicBezTo>
                    <a:cubicBezTo>
                      <a:pt x="2751" y="3289"/>
                      <a:pt x="2765" y="3276"/>
                      <a:pt x="2777" y="3261"/>
                    </a:cubicBezTo>
                    <a:cubicBezTo>
                      <a:pt x="2800" y="3231"/>
                      <a:pt x="2799" y="3159"/>
                      <a:pt x="2811" y="3159"/>
                    </a:cubicBezTo>
                    <a:cubicBezTo>
                      <a:pt x="2815" y="3159"/>
                      <a:pt x="2819" y="3166"/>
                      <a:pt x="2826" y="3182"/>
                    </a:cubicBezTo>
                    <a:cubicBezTo>
                      <a:pt x="2839" y="3217"/>
                      <a:pt x="2878" y="3239"/>
                      <a:pt x="2907" y="3239"/>
                    </a:cubicBezTo>
                    <a:cubicBezTo>
                      <a:pt x="2944" y="3239"/>
                      <a:pt x="2966" y="3205"/>
                      <a:pt x="2906" y="3122"/>
                    </a:cubicBezTo>
                    <a:cubicBezTo>
                      <a:pt x="2806" y="2990"/>
                      <a:pt x="2748" y="2892"/>
                      <a:pt x="2703" y="2892"/>
                    </a:cubicBezTo>
                    <a:cubicBezTo>
                      <a:pt x="2694" y="2892"/>
                      <a:pt x="2686" y="2896"/>
                      <a:pt x="2677" y="2904"/>
                    </a:cubicBezTo>
                    <a:cubicBezTo>
                      <a:pt x="2667" y="2917"/>
                      <a:pt x="2660" y="2922"/>
                      <a:pt x="2654" y="2922"/>
                    </a:cubicBezTo>
                    <a:cubicBezTo>
                      <a:pt x="2630" y="2922"/>
                      <a:pt x="2623" y="2844"/>
                      <a:pt x="2529" y="2766"/>
                    </a:cubicBezTo>
                    <a:cubicBezTo>
                      <a:pt x="2483" y="2728"/>
                      <a:pt x="2447" y="2720"/>
                      <a:pt x="2417" y="2720"/>
                    </a:cubicBezTo>
                    <a:cubicBezTo>
                      <a:pt x="2397" y="2720"/>
                      <a:pt x="2379" y="2724"/>
                      <a:pt x="2361" y="2724"/>
                    </a:cubicBezTo>
                    <a:cubicBezTo>
                      <a:pt x="2344" y="2724"/>
                      <a:pt x="2328" y="2720"/>
                      <a:pt x="2311" y="2706"/>
                    </a:cubicBezTo>
                    <a:cubicBezTo>
                      <a:pt x="2251" y="2647"/>
                      <a:pt x="2053" y="2577"/>
                      <a:pt x="2192" y="2488"/>
                    </a:cubicBezTo>
                    <a:cubicBezTo>
                      <a:pt x="2278" y="2428"/>
                      <a:pt x="2325" y="2390"/>
                      <a:pt x="2361" y="2390"/>
                    </a:cubicBezTo>
                    <a:cubicBezTo>
                      <a:pt x="2378" y="2390"/>
                      <a:pt x="2394" y="2399"/>
                      <a:pt x="2410" y="2419"/>
                    </a:cubicBezTo>
                    <a:cubicBezTo>
                      <a:pt x="2428" y="2434"/>
                      <a:pt x="2454" y="2442"/>
                      <a:pt x="2481" y="2442"/>
                    </a:cubicBezTo>
                    <a:cubicBezTo>
                      <a:pt x="2540" y="2442"/>
                      <a:pt x="2607" y="2404"/>
                      <a:pt x="2628" y="2329"/>
                    </a:cubicBezTo>
                    <a:cubicBezTo>
                      <a:pt x="2637" y="2304"/>
                      <a:pt x="2648" y="2295"/>
                      <a:pt x="2660" y="2295"/>
                    </a:cubicBezTo>
                    <a:cubicBezTo>
                      <a:pt x="2686" y="2295"/>
                      <a:pt x="2714" y="2339"/>
                      <a:pt x="2721" y="2339"/>
                    </a:cubicBezTo>
                    <a:cubicBezTo>
                      <a:pt x="2725" y="2339"/>
                      <a:pt x="2725" y="2329"/>
                      <a:pt x="2717" y="2300"/>
                    </a:cubicBezTo>
                    <a:cubicBezTo>
                      <a:pt x="2697" y="2220"/>
                      <a:pt x="2669" y="2172"/>
                      <a:pt x="2631" y="2172"/>
                    </a:cubicBezTo>
                    <a:cubicBezTo>
                      <a:pt x="2612" y="2172"/>
                      <a:pt x="2592" y="2184"/>
                      <a:pt x="2568" y="2210"/>
                    </a:cubicBezTo>
                    <a:cubicBezTo>
                      <a:pt x="2552" y="2229"/>
                      <a:pt x="2534" y="2237"/>
                      <a:pt x="2516" y="2237"/>
                    </a:cubicBezTo>
                    <a:cubicBezTo>
                      <a:pt x="2459" y="2237"/>
                      <a:pt x="2407" y="2154"/>
                      <a:pt x="2430" y="2071"/>
                    </a:cubicBezTo>
                    <a:cubicBezTo>
                      <a:pt x="2451" y="2001"/>
                      <a:pt x="2548" y="1940"/>
                      <a:pt x="2537" y="1940"/>
                    </a:cubicBezTo>
                    <a:cubicBezTo>
                      <a:pt x="2532" y="1940"/>
                      <a:pt x="2510" y="1950"/>
                      <a:pt x="2459" y="1972"/>
                    </a:cubicBezTo>
                    <a:cubicBezTo>
                      <a:pt x="2281" y="2052"/>
                      <a:pt x="2321" y="2032"/>
                      <a:pt x="2350" y="2121"/>
                    </a:cubicBezTo>
                    <a:cubicBezTo>
                      <a:pt x="2362" y="2172"/>
                      <a:pt x="2309" y="2229"/>
                      <a:pt x="2265" y="2229"/>
                    </a:cubicBezTo>
                    <a:cubicBezTo>
                      <a:pt x="2231" y="2229"/>
                      <a:pt x="2203" y="2196"/>
                      <a:pt x="2211" y="2101"/>
                    </a:cubicBezTo>
                    <a:cubicBezTo>
                      <a:pt x="2231" y="1883"/>
                      <a:pt x="2122" y="1724"/>
                      <a:pt x="2251" y="1724"/>
                    </a:cubicBezTo>
                    <a:cubicBezTo>
                      <a:pt x="2338" y="1731"/>
                      <a:pt x="2339" y="1774"/>
                      <a:pt x="2349" y="1774"/>
                    </a:cubicBezTo>
                    <a:cubicBezTo>
                      <a:pt x="2354" y="1774"/>
                      <a:pt x="2361" y="1764"/>
                      <a:pt x="2380" y="1734"/>
                    </a:cubicBezTo>
                    <a:cubicBezTo>
                      <a:pt x="2440" y="1635"/>
                      <a:pt x="2677" y="1705"/>
                      <a:pt x="2568" y="1586"/>
                    </a:cubicBezTo>
                    <a:cubicBezTo>
                      <a:pt x="2487" y="1490"/>
                      <a:pt x="2450" y="1421"/>
                      <a:pt x="2412" y="1421"/>
                    </a:cubicBezTo>
                    <a:cubicBezTo>
                      <a:pt x="2399" y="1421"/>
                      <a:pt x="2385" y="1429"/>
                      <a:pt x="2370" y="1447"/>
                    </a:cubicBezTo>
                    <a:cubicBezTo>
                      <a:pt x="2319" y="1501"/>
                      <a:pt x="2273" y="1521"/>
                      <a:pt x="2237" y="1521"/>
                    </a:cubicBezTo>
                    <a:cubicBezTo>
                      <a:pt x="2169" y="1521"/>
                      <a:pt x="2140" y="1450"/>
                      <a:pt x="2192" y="1417"/>
                    </a:cubicBezTo>
                    <a:cubicBezTo>
                      <a:pt x="2268" y="1370"/>
                      <a:pt x="2334" y="1168"/>
                      <a:pt x="2297" y="1168"/>
                    </a:cubicBezTo>
                    <a:cubicBezTo>
                      <a:pt x="2295" y="1168"/>
                      <a:pt x="2293" y="1168"/>
                      <a:pt x="2291" y="1169"/>
                    </a:cubicBezTo>
                    <a:cubicBezTo>
                      <a:pt x="2283" y="1172"/>
                      <a:pt x="2274" y="1174"/>
                      <a:pt x="2264" y="1174"/>
                    </a:cubicBezTo>
                    <a:cubicBezTo>
                      <a:pt x="2205" y="1174"/>
                      <a:pt x="2109" y="1129"/>
                      <a:pt x="2092" y="1070"/>
                    </a:cubicBezTo>
                    <a:cubicBezTo>
                      <a:pt x="2087" y="1031"/>
                      <a:pt x="2078" y="1026"/>
                      <a:pt x="2070" y="1026"/>
                    </a:cubicBezTo>
                    <a:cubicBezTo>
                      <a:pt x="2067" y="1026"/>
                      <a:pt x="2065" y="1027"/>
                      <a:pt x="2063" y="1027"/>
                    </a:cubicBezTo>
                    <a:cubicBezTo>
                      <a:pt x="2059" y="1027"/>
                      <a:pt x="2056" y="1026"/>
                      <a:pt x="2053" y="1020"/>
                    </a:cubicBezTo>
                    <a:cubicBezTo>
                      <a:pt x="2033" y="991"/>
                      <a:pt x="2083" y="812"/>
                      <a:pt x="2142" y="733"/>
                    </a:cubicBezTo>
                    <a:cubicBezTo>
                      <a:pt x="2172" y="688"/>
                      <a:pt x="2229" y="666"/>
                      <a:pt x="2215" y="666"/>
                    </a:cubicBezTo>
                    <a:cubicBezTo>
                      <a:pt x="2210" y="666"/>
                      <a:pt x="2197" y="668"/>
                      <a:pt x="2172" y="673"/>
                    </a:cubicBezTo>
                    <a:cubicBezTo>
                      <a:pt x="2097" y="688"/>
                      <a:pt x="2045" y="793"/>
                      <a:pt x="2019" y="793"/>
                    </a:cubicBezTo>
                    <a:cubicBezTo>
                      <a:pt x="2011" y="793"/>
                      <a:pt x="2006" y="782"/>
                      <a:pt x="2003" y="753"/>
                    </a:cubicBezTo>
                    <a:cubicBezTo>
                      <a:pt x="1993" y="634"/>
                      <a:pt x="2003" y="485"/>
                      <a:pt x="1964" y="406"/>
                    </a:cubicBezTo>
                    <a:cubicBezTo>
                      <a:pt x="1940" y="344"/>
                      <a:pt x="1917" y="0"/>
                      <a:pt x="19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17"/>
              <p:cNvSpPr/>
              <p:nvPr/>
            </p:nvSpPr>
            <p:spPr>
              <a:xfrm>
                <a:off x="10398762" y="-802430"/>
                <a:ext cx="72138" cy="4556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283" extrusionOk="0">
                    <a:moveTo>
                      <a:pt x="219" y="1"/>
                    </a:moveTo>
                    <a:cubicBezTo>
                      <a:pt x="175" y="1"/>
                      <a:pt x="140" y="114"/>
                      <a:pt x="140" y="114"/>
                    </a:cubicBezTo>
                    <a:cubicBezTo>
                      <a:pt x="140" y="114"/>
                      <a:pt x="100" y="174"/>
                      <a:pt x="41" y="223"/>
                    </a:cubicBezTo>
                    <a:cubicBezTo>
                      <a:pt x="1" y="253"/>
                      <a:pt x="70" y="273"/>
                      <a:pt x="150" y="283"/>
                    </a:cubicBezTo>
                    <a:cubicBezTo>
                      <a:pt x="288" y="94"/>
                      <a:pt x="368" y="184"/>
                      <a:pt x="427" y="114"/>
                    </a:cubicBezTo>
                    <a:cubicBezTo>
                      <a:pt x="437" y="104"/>
                      <a:pt x="447" y="84"/>
                      <a:pt x="447" y="74"/>
                    </a:cubicBezTo>
                    <a:cubicBezTo>
                      <a:pt x="437" y="74"/>
                      <a:pt x="437" y="65"/>
                      <a:pt x="427" y="55"/>
                    </a:cubicBezTo>
                    <a:cubicBezTo>
                      <a:pt x="422" y="42"/>
                      <a:pt x="419" y="37"/>
                      <a:pt x="415" y="37"/>
                    </a:cubicBezTo>
                    <a:cubicBezTo>
                      <a:pt x="406" y="37"/>
                      <a:pt x="402" y="82"/>
                      <a:pt x="388" y="104"/>
                    </a:cubicBezTo>
                    <a:cubicBezTo>
                      <a:pt x="380" y="112"/>
                      <a:pt x="369" y="120"/>
                      <a:pt x="354" y="120"/>
                    </a:cubicBezTo>
                    <a:cubicBezTo>
                      <a:pt x="332" y="120"/>
                      <a:pt x="301" y="101"/>
                      <a:pt x="259" y="35"/>
                    </a:cubicBezTo>
                    <a:cubicBezTo>
                      <a:pt x="245" y="10"/>
                      <a:pt x="232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17"/>
              <p:cNvSpPr/>
              <p:nvPr/>
            </p:nvSpPr>
            <p:spPr>
              <a:xfrm>
                <a:off x="10601651" y="-937368"/>
                <a:ext cx="19323" cy="1465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91" extrusionOk="0">
                    <a:moveTo>
                      <a:pt x="60" y="0"/>
                    </a:moveTo>
                    <a:cubicBezTo>
                      <a:pt x="30" y="20"/>
                      <a:pt x="10" y="40"/>
                      <a:pt x="0" y="70"/>
                    </a:cubicBezTo>
                    <a:cubicBezTo>
                      <a:pt x="30" y="80"/>
                      <a:pt x="10" y="80"/>
                      <a:pt x="50" y="80"/>
                    </a:cubicBezTo>
                    <a:cubicBezTo>
                      <a:pt x="70" y="86"/>
                      <a:pt x="86" y="91"/>
                      <a:pt x="97" y="91"/>
                    </a:cubicBezTo>
                    <a:cubicBezTo>
                      <a:pt x="119" y="91"/>
                      <a:pt x="119" y="73"/>
                      <a:pt x="79" y="20"/>
                    </a:cubicBezTo>
                    <a:cubicBezTo>
                      <a:pt x="79" y="20"/>
                      <a:pt x="70" y="1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17"/>
              <p:cNvSpPr/>
              <p:nvPr/>
            </p:nvSpPr>
            <p:spPr>
              <a:xfrm>
                <a:off x="10625483" y="-943809"/>
                <a:ext cx="11433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71" h="130" extrusionOk="0">
                    <a:moveTo>
                      <a:pt x="1" y="1"/>
                    </a:moveTo>
                    <a:cubicBezTo>
                      <a:pt x="21" y="60"/>
                      <a:pt x="50" y="110"/>
                      <a:pt x="60" y="130"/>
                    </a:cubicBezTo>
                    <a:cubicBezTo>
                      <a:pt x="70" y="110"/>
                      <a:pt x="70" y="100"/>
                      <a:pt x="70" y="90"/>
                    </a:cubicBezTo>
                    <a:cubicBezTo>
                      <a:pt x="60" y="40"/>
                      <a:pt x="50" y="20"/>
                      <a:pt x="50" y="11"/>
                    </a:cubicBezTo>
                    <a:cubicBezTo>
                      <a:pt x="41" y="1"/>
                      <a:pt x="2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17"/>
              <p:cNvSpPr/>
              <p:nvPr/>
            </p:nvSpPr>
            <p:spPr>
              <a:xfrm>
                <a:off x="10371549" y="-1684355"/>
                <a:ext cx="292417" cy="731042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4540" extrusionOk="0">
                    <a:moveTo>
                      <a:pt x="946" y="1"/>
                    </a:moveTo>
                    <a:cubicBezTo>
                      <a:pt x="944" y="1"/>
                      <a:pt x="943" y="20"/>
                      <a:pt x="943" y="68"/>
                    </a:cubicBezTo>
                    <a:lnTo>
                      <a:pt x="943" y="227"/>
                    </a:lnTo>
                    <a:cubicBezTo>
                      <a:pt x="943" y="170"/>
                      <a:pt x="941" y="149"/>
                      <a:pt x="937" y="149"/>
                    </a:cubicBezTo>
                    <a:cubicBezTo>
                      <a:pt x="924" y="149"/>
                      <a:pt x="896" y="348"/>
                      <a:pt x="874" y="386"/>
                    </a:cubicBezTo>
                    <a:cubicBezTo>
                      <a:pt x="854" y="435"/>
                      <a:pt x="864" y="435"/>
                      <a:pt x="864" y="505"/>
                    </a:cubicBezTo>
                    <a:cubicBezTo>
                      <a:pt x="864" y="505"/>
                      <a:pt x="864" y="515"/>
                      <a:pt x="864" y="515"/>
                    </a:cubicBezTo>
                    <a:cubicBezTo>
                      <a:pt x="864" y="524"/>
                      <a:pt x="864" y="524"/>
                      <a:pt x="864" y="524"/>
                    </a:cubicBezTo>
                    <a:cubicBezTo>
                      <a:pt x="860" y="549"/>
                      <a:pt x="854" y="556"/>
                      <a:pt x="844" y="556"/>
                    </a:cubicBezTo>
                    <a:cubicBezTo>
                      <a:pt x="830" y="556"/>
                      <a:pt x="806" y="540"/>
                      <a:pt x="765" y="534"/>
                    </a:cubicBezTo>
                    <a:cubicBezTo>
                      <a:pt x="760" y="534"/>
                      <a:pt x="756" y="533"/>
                      <a:pt x="753" y="533"/>
                    </a:cubicBezTo>
                    <a:cubicBezTo>
                      <a:pt x="715" y="533"/>
                      <a:pt x="742" y="575"/>
                      <a:pt x="775" y="575"/>
                    </a:cubicBezTo>
                    <a:cubicBezTo>
                      <a:pt x="778" y="575"/>
                      <a:pt x="782" y="575"/>
                      <a:pt x="785" y="574"/>
                    </a:cubicBezTo>
                    <a:cubicBezTo>
                      <a:pt x="804" y="574"/>
                      <a:pt x="824" y="594"/>
                      <a:pt x="844" y="614"/>
                    </a:cubicBezTo>
                    <a:cubicBezTo>
                      <a:pt x="844" y="624"/>
                      <a:pt x="854" y="633"/>
                      <a:pt x="854" y="643"/>
                    </a:cubicBezTo>
                    <a:cubicBezTo>
                      <a:pt x="844" y="663"/>
                      <a:pt x="745" y="693"/>
                      <a:pt x="785" y="772"/>
                    </a:cubicBezTo>
                    <a:cubicBezTo>
                      <a:pt x="805" y="814"/>
                      <a:pt x="768" y="831"/>
                      <a:pt x="734" y="831"/>
                    </a:cubicBezTo>
                    <a:cubicBezTo>
                      <a:pt x="719" y="831"/>
                      <a:pt x="704" y="828"/>
                      <a:pt x="695" y="822"/>
                    </a:cubicBezTo>
                    <a:cubicBezTo>
                      <a:pt x="691" y="821"/>
                      <a:pt x="687" y="820"/>
                      <a:pt x="683" y="820"/>
                    </a:cubicBezTo>
                    <a:cubicBezTo>
                      <a:pt x="648" y="820"/>
                      <a:pt x="622" y="855"/>
                      <a:pt x="676" y="881"/>
                    </a:cubicBezTo>
                    <a:cubicBezTo>
                      <a:pt x="725" y="921"/>
                      <a:pt x="685" y="1040"/>
                      <a:pt x="636" y="1040"/>
                    </a:cubicBezTo>
                    <a:cubicBezTo>
                      <a:pt x="600" y="1040"/>
                      <a:pt x="575" y="989"/>
                      <a:pt x="535" y="989"/>
                    </a:cubicBezTo>
                    <a:cubicBezTo>
                      <a:pt x="519" y="989"/>
                      <a:pt x="500" y="998"/>
                      <a:pt x="477" y="1020"/>
                    </a:cubicBezTo>
                    <a:cubicBezTo>
                      <a:pt x="408" y="1109"/>
                      <a:pt x="527" y="1040"/>
                      <a:pt x="566" y="1100"/>
                    </a:cubicBezTo>
                    <a:cubicBezTo>
                      <a:pt x="600" y="1158"/>
                      <a:pt x="584" y="1181"/>
                      <a:pt x="631" y="1181"/>
                    </a:cubicBezTo>
                    <a:cubicBezTo>
                      <a:pt x="640" y="1181"/>
                      <a:pt x="652" y="1180"/>
                      <a:pt x="666" y="1179"/>
                    </a:cubicBezTo>
                    <a:cubicBezTo>
                      <a:pt x="755" y="1179"/>
                      <a:pt x="725" y="1278"/>
                      <a:pt x="745" y="1427"/>
                    </a:cubicBezTo>
                    <a:cubicBezTo>
                      <a:pt x="749" y="1486"/>
                      <a:pt x="728" y="1508"/>
                      <a:pt x="704" y="1508"/>
                    </a:cubicBezTo>
                    <a:cubicBezTo>
                      <a:pt x="671" y="1508"/>
                      <a:pt x="635" y="1471"/>
                      <a:pt x="646" y="1437"/>
                    </a:cubicBezTo>
                    <a:cubicBezTo>
                      <a:pt x="666" y="1377"/>
                      <a:pt x="626" y="1347"/>
                      <a:pt x="507" y="1298"/>
                    </a:cubicBezTo>
                    <a:cubicBezTo>
                      <a:pt x="486" y="1287"/>
                      <a:pt x="473" y="1283"/>
                      <a:pt x="466" y="1283"/>
                    </a:cubicBezTo>
                    <a:cubicBezTo>
                      <a:pt x="434" y="1283"/>
                      <a:pt x="530" y="1380"/>
                      <a:pt x="547" y="1437"/>
                    </a:cubicBezTo>
                    <a:cubicBezTo>
                      <a:pt x="557" y="1471"/>
                      <a:pt x="554" y="1486"/>
                      <a:pt x="544" y="1486"/>
                    </a:cubicBezTo>
                    <a:cubicBezTo>
                      <a:pt x="534" y="1486"/>
                      <a:pt x="517" y="1471"/>
                      <a:pt x="497" y="1447"/>
                    </a:cubicBezTo>
                    <a:cubicBezTo>
                      <a:pt x="486" y="1433"/>
                      <a:pt x="476" y="1427"/>
                      <a:pt x="466" y="1427"/>
                    </a:cubicBezTo>
                    <a:cubicBezTo>
                      <a:pt x="434" y="1427"/>
                      <a:pt x="413" y="1494"/>
                      <a:pt x="398" y="1556"/>
                    </a:cubicBezTo>
                    <a:cubicBezTo>
                      <a:pt x="378" y="1635"/>
                      <a:pt x="438" y="1575"/>
                      <a:pt x="467" y="1655"/>
                    </a:cubicBezTo>
                    <a:cubicBezTo>
                      <a:pt x="474" y="1683"/>
                      <a:pt x="489" y="1694"/>
                      <a:pt x="507" y="1694"/>
                    </a:cubicBezTo>
                    <a:cubicBezTo>
                      <a:pt x="539" y="1694"/>
                      <a:pt x="581" y="1660"/>
                      <a:pt x="606" y="1635"/>
                    </a:cubicBezTo>
                    <a:cubicBezTo>
                      <a:pt x="616" y="1625"/>
                      <a:pt x="626" y="1621"/>
                      <a:pt x="637" y="1621"/>
                    </a:cubicBezTo>
                    <a:cubicBezTo>
                      <a:pt x="660" y="1621"/>
                      <a:pt x="689" y="1638"/>
                      <a:pt x="735" y="1665"/>
                    </a:cubicBezTo>
                    <a:cubicBezTo>
                      <a:pt x="735" y="1675"/>
                      <a:pt x="745" y="1675"/>
                      <a:pt x="755" y="1685"/>
                    </a:cubicBezTo>
                    <a:cubicBezTo>
                      <a:pt x="824" y="1734"/>
                      <a:pt x="755" y="1774"/>
                      <a:pt x="705" y="1803"/>
                    </a:cubicBezTo>
                    <a:cubicBezTo>
                      <a:pt x="695" y="1813"/>
                      <a:pt x="676" y="1823"/>
                      <a:pt x="676" y="1833"/>
                    </a:cubicBezTo>
                    <a:cubicBezTo>
                      <a:pt x="665" y="1841"/>
                      <a:pt x="654" y="1842"/>
                      <a:pt x="642" y="1842"/>
                    </a:cubicBezTo>
                    <a:cubicBezTo>
                      <a:pt x="630" y="1842"/>
                      <a:pt x="616" y="1840"/>
                      <a:pt x="602" y="1840"/>
                    </a:cubicBezTo>
                    <a:cubicBezTo>
                      <a:pt x="594" y="1840"/>
                      <a:pt x="585" y="1841"/>
                      <a:pt x="576" y="1843"/>
                    </a:cubicBezTo>
                    <a:cubicBezTo>
                      <a:pt x="566" y="1853"/>
                      <a:pt x="547" y="1853"/>
                      <a:pt x="527" y="1873"/>
                    </a:cubicBezTo>
                    <a:cubicBezTo>
                      <a:pt x="462" y="1930"/>
                      <a:pt x="457" y="1980"/>
                      <a:pt x="441" y="1980"/>
                    </a:cubicBezTo>
                    <a:cubicBezTo>
                      <a:pt x="437" y="1980"/>
                      <a:pt x="433" y="1977"/>
                      <a:pt x="428" y="1972"/>
                    </a:cubicBezTo>
                    <a:cubicBezTo>
                      <a:pt x="421" y="1965"/>
                      <a:pt x="413" y="1962"/>
                      <a:pt x="406" y="1962"/>
                    </a:cubicBezTo>
                    <a:cubicBezTo>
                      <a:pt x="372" y="1962"/>
                      <a:pt x="334" y="2030"/>
                      <a:pt x="269" y="2111"/>
                    </a:cubicBezTo>
                    <a:cubicBezTo>
                      <a:pt x="230" y="2172"/>
                      <a:pt x="244" y="2196"/>
                      <a:pt x="268" y="2196"/>
                    </a:cubicBezTo>
                    <a:cubicBezTo>
                      <a:pt x="286" y="2196"/>
                      <a:pt x="310" y="2182"/>
                      <a:pt x="319" y="2160"/>
                    </a:cubicBezTo>
                    <a:cubicBezTo>
                      <a:pt x="324" y="2148"/>
                      <a:pt x="327" y="2143"/>
                      <a:pt x="330" y="2143"/>
                    </a:cubicBezTo>
                    <a:cubicBezTo>
                      <a:pt x="340" y="2143"/>
                      <a:pt x="343" y="2188"/>
                      <a:pt x="358" y="2210"/>
                    </a:cubicBezTo>
                    <a:cubicBezTo>
                      <a:pt x="361" y="2215"/>
                      <a:pt x="365" y="2217"/>
                      <a:pt x="369" y="2217"/>
                    </a:cubicBezTo>
                    <a:cubicBezTo>
                      <a:pt x="391" y="2217"/>
                      <a:pt x="427" y="2152"/>
                      <a:pt x="477" y="2051"/>
                    </a:cubicBezTo>
                    <a:cubicBezTo>
                      <a:pt x="490" y="2025"/>
                      <a:pt x="500" y="2015"/>
                      <a:pt x="507" y="2015"/>
                    </a:cubicBezTo>
                    <a:cubicBezTo>
                      <a:pt x="533" y="2015"/>
                      <a:pt x="527" y="2141"/>
                      <a:pt x="527" y="2141"/>
                    </a:cubicBezTo>
                    <a:cubicBezTo>
                      <a:pt x="527" y="2141"/>
                      <a:pt x="566" y="2260"/>
                      <a:pt x="616" y="2309"/>
                    </a:cubicBezTo>
                    <a:cubicBezTo>
                      <a:pt x="636" y="2319"/>
                      <a:pt x="636" y="2339"/>
                      <a:pt x="636" y="2349"/>
                    </a:cubicBezTo>
                    <a:cubicBezTo>
                      <a:pt x="626" y="2369"/>
                      <a:pt x="586" y="2388"/>
                      <a:pt x="547" y="2388"/>
                    </a:cubicBezTo>
                    <a:cubicBezTo>
                      <a:pt x="537" y="2388"/>
                      <a:pt x="527" y="2398"/>
                      <a:pt x="527" y="2408"/>
                    </a:cubicBezTo>
                    <a:cubicBezTo>
                      <a:pt x="487" y="2418"/>
                      <a:pt x="457" y="2438"/>
                      <a:pt x="428" y="2478"/>
                    </a:cubicBezTo>
                    <a:cubicBezTo>
                      <a:pt x="417" y="2488"/>
                      <a:pt x="403" y="2493"/>
                      <a:pt x="387" y="2493"/>
                    </a:cubicBezTo>
                    <a:cubicBezTo>
                      <a:pt x="345" y="2493"/>
                      <a:pt x="287" y="2462"/>
                      <a:pt x="229" y="2448"/>
                    </a:cubicBezTo>
                    <a:cubicBezTo>
                      <a:pt x="219" y="2445"/>
                      <a:pt x="209" y="2444"/>
                      <a:pt x="200" y="2444"/>
                    </a:cubicBezTo>
                    <a:cubicBezTo>
                      <a:pt x="137" y="2444"/>
                      <a:pt x="93" y="2498"/>
                      <a:pt x="41" y="2567"/>
                    </a:cubicBezTo>
                    <a:cubicBezTo>
                      <a:pt x="3" y="2610"/>
                      <a:pt x="9" y="2627"/>
                      <a:pt x="37" y="2627"/>
                    </a:cubicBezTo>
                    <a:cubicBezTo>
                      <a:pt x="61" y="2627"/>
                      <a:pt x="99" y="2615"/>
                      <a:pt x="140" y="2597"/>
                    </a:cubicBezTo>
                    <a:cubicBezTo>
                      <a:pt x="155" y="2591"/>
                      <a:pt x="167" y="2588"/>
                      <a:pt x="177" y="2588"/>
                    </a:cubicBezTo>
                    <a:cubicBezTo>
                      <a:pt x="234" y="2588"/>
                      <a:pt x="221" y="2671"/>
                      <a:pt x="229" y="2696"/>
                    </a:cubicBezTo>
                    <a:cubicBezTo>
                      <a:pt x="229" y="2716"/>
                      <a:pt x="190" y="2765"/>
                      <a:pt x="81" y="2845"/>
                    </a:cubicBezTo>
                    <a:cubicBezTo>
                      <a:pt x="17" y="2892"/>
                      <a:pt x="21" y="2914"/>
                      <a:pt x="51" y="2914"/>
                    </a:cubicBezTo>
                    <a:cubicBezTo>
                      <a:pt x="77" y="2914"/>
                      <a:pt x="123" y="2897"/>
                      <a:pt x="160" y="2864"/>
                    </a:cubicBezTo>
                    <a:cubicBezTo>
                      <a:pt x="239" y="2785"/>
                      <a:pt x="259" y="2785"/>
                      <a:pt x="319" y="2676"/>
                    </a:cubicBezTo>
                    <a:cubicBezTo>
                      <a:pt x="340" y="2643"/>
                      <a:pt x="356" y="2630"/>
                      <a:pt x="368" y="2630"/>
                    </a:cubicBezTo>
                    <a:cubicBezTo>
                      <a:pt x="396" y="2630"/>
                      <a:pt x="402" y="2700"/>
                      <a:pt x="388" y="2755"/>
                    </a:cubicBezTo>
                    <a:cubicBezTo>
                      <a:pt x="380" y="2789"/>
                      <a:pt x="387" y="2805"/>
                      <a:pt x="403" y="2805"/>
                    </a:cubicBezTo>
                    <a:cubicBezTo>
                      <a:pt x="424" y="2805"/>
                      <a:pt x="459" y="2777"/>
                      <a:pt x="487" y="2726"/>
                    </a:cubicBezTo>
                    <a:cubicBezTo>
                      <a:pt x="547" y="2636"/>
                      <a:pt x="527" y="2626"/>
                      <a:pt x="596" y="2587"/>
                    </a:cubicBezTo>
                    <a:cubicBezTo>
                      <a:pt x="602" y="2585"/>
                      <a:pt x="607" y="2584"/>
                      <a:pt x="612" y="2584"/>
                    </a:cubicBezTo>
                    <a:cubicBezTo>
                      <a:pt x="633" y="2584"/>
                      <a:pt x="649" y="2600"/>
                      <a:pt x="666" y="2617"/>
                    </a:cubicBezTo>
                    <a:cubicBezTo>
                      <a:pt x="676" y="2646"/>
                      <a:pt x="676" y="2686"/>
                      <a:pt x="676" y="2706"/>
                    </a:cubicBezTo>
                    <a:cubicBezTo>
                      <a:pt x="676" y="2745"/>
                      <a:pt x="646" y="2755"/>
                      <a:pt x="566" y="2775"/>
                    </a:cubicBezTo>
                    <a:cubicBezTo>
                      <a:pt x="487" y="2795"/>
                      <a:pt x="507" y="2884"/>
                      <a:pt x="457" y="2964"/>
                    </a:cubicBezTo>
                    <a:cubicBezTo>
                      <a:pt x="439" y="2997"/>
                      <a:pt x="423" y="3011"/>
                      <a:pt x="407" y="3011"/>
                    </a:cubicBezTo>
                    <a:cubicBezTo>
                      <a:pt x="381" y="3011"/>
                      <a:pt x="356" y="2973"/>
                      <a:pt x="319" y="2924"/>
                    </a:cubicBezTo>
                    <a:cubicBezTo>
                      <a:pt x="305" y="2906"/>
                      <a:pt x="295" y="2899"/>
                      <a:pt x="287" y="2899"/>
                    </a:cubicBezTo>
                    <a:cubicBezTo>
                      <a:pt x="258" y="2899"/>
                      <a:pt x="255" y="2985"/>
                      <a:pt x="239" y="3023"/>
                    </a:cubicBezTo>
                    <a:cubicBezTo>
                      <a:pt x="210" y="3073"/>
                      <a:pt x="229" y="3083"/>
                      <a:pt x="160" y="3241"/>
                    </a:cubicBezTo>
                    <a:cubicBezTo>
                      <a:pt x="117" y="3340"/>
                      <a:pt x="120" y="3362"/>
                      <a:pt x="135" y="3362"/>
                    </a:cubicBezTo>
                    <a:cubicBezTo>
                      <a:pt x="145" y="3362"/>
                      <a:pt x="159" y="3354"/>
                      <a:pt x="170" y="3350"/>
                    </a:cubicBezTo>
                    <a:cubicBezTo>
                      <a:pt x="190" y="3340"/>
                      <a:pt x="279" y="3211"/>
                      <a:pt x="329" y="3192"/>
                    </a:cubicBezTo>
                    <a:cubicBezTo>
                      <a:pt x="339" y="3186"/>
                      <a:pt x="346" y="3184"/>
                      <a:pt x="349" y="3184"/>
                    </a:cubicBezTo>
                    <a:cubicBezTo>
                      <a:pt x="366" y="3184"/>
                      <a:pt x="313" y="3240"/>
                      <a:pt x="239" y="3330"/>
                    </a:cubicBezTo>
                    <a:cubicBezTo>
                      <a:pt x="195" y="3392"/>
                      <a:pt x="200" y="3409"/>
                      <a:pt x="222" y="3409"/>
                    </a:cubicBezTo>
                    <a:cubicBezTo>
                      <a:pt x="240" y="3409"/>
                      <a:pt x="267" y="3399"/>
                      <a:pt x="289" y="3390"/>
                    </a:cubicBezTo>
                    <a:cubicBezTo>
                      <a:pt x="296" y="3386"/>
                      <a:pt x="302" y="3385"/>
                      <a:pt x="307" y="3385"/>
                    </a:cubicBezTo>
                    <a:cubicBezTo>
                      <a:pt x="341" y="3385"/>
                      <a:pt x="315" y="3469"/>
                      <a:pt x="289" y="3469"/>
                    </a:cubicBezTo>
                    <a:cubicBezTo>
                      <a:pt x="265" y="3469"/>
                      <a:pt x="229" y="3444"/>
                      <a:pt x="195" y="3444"/>
                    </a:cubicBezTo>
                    <a:cubicBezTo>
                      <a:pt x="186" y="3444"/>
                      <a:pt x="178" y="3445"/>
                      <a:pt x="170" y="3449"/>
                    </a:cubicBezTo>
                    <a:cubicBezTo>
                      <a:pt x="130" y="3459"/>
                      <a:pt x="130" y="3568"/>
                      <a:pt x="100" y="3668"/>
                    </a:cubicBezTo>
                    <a:cubicBezTo>
                      <a:pt x="61" y="3777"/>
                      <a:pt x="51" y="3737"/>
                      <a:pt x="11" y="3906"/>
                    </a:cubicBezTo>
                    <a:cubicBezTo>
                      <a:pt x="0" y="3952"/>
                      <a:pt x="1" y="3970"/>
                      <a:pt x="8" y="3970"/>
                    </a:cubicBezTo>
                    <a:cubicBezTo>
                      <a:pt x="26" y="3970"/>
                      <a:pt x="92" y="3847"/>
                      <a:pt x="120" y="3796"/>
                    </a:cubicBezTo>
                    <a:cubicBezTo>
                      <a:pt x="160" y="3727"/>
                      <a:pt x="140" y="3737"/>
                      <a:pt x="210" y="3687"/>
                    </a:cubicBezTo>
                    <a:cubicBezTo>
                      <a:pt x="225" y="3678"/>
                      <a:pt x="235" y="3673"/>
                      <a:pt x="240" y="3673"/>
                    </a:cubicBezTo>
                    <a:cubicBezTo>
                      <a:pt x="263" y="3673"/>
                      <a:pt x="210" y="3748"/>
                      <a:pt x="170" y="3836"/>
                    </a:cubicBezTo>
                    <a:cubicBezTo>
                      <a:pt x="143" y="3915"/>
                      <a:pt x="152" y="3955"/>
                      <a:pt x="179" y="3955"/>
                    </a:cubicBezTo>
                    <a:cubicBezTo>
                      <a:pt x="192" y="3955"/>
                      <a:pt x="210" y="3945"/>
                      <a:pt x="229" y="3925"/>
                    </a:cubicBezTo>
                    <a:cubicBezTo>
                      <a:pt x="299" y="3856"/>
                      <a:pt x="249" y="3836"/>
                      <a:pt x="279" y="3747"/>
                    </a:cubicBezTo>
                    <a:cubicBezTo>
                      <a:pt x="287" y="3726"/>
                      <a:pt x="295" y="3718"/>
                      <a:pt x="303" y="3718"/>
                    </a:cubicBezTo>
                    <a:cubicBezTo>
                      <a:pt x="327" y="3718"/>
                      <a:pt x="351" y="3787"/>
                      <a:pt x="358" y="3846"/>
                    </a:cubicBezTo>
                    <a:cubicBezTo>
                      <a:pt x="368" y="3915"/>
                      <a:pt x="338" y="3906"/>
                      <a:pt x="289" y="4005"/>
                    </a:cubicBezTo>
                    <a:cubicBezTo>
                      <a:pt x="272" y="4035"/>
                      <a:pt x="268" y="4046"/>
                      <a:pt x="272" y="4046"/>
                    </a:cubicBezTo>
                    <a:cubicBezTo>
                      <a:pt x="280" y="4046"/>
                      <a:pt x="319" y="4005"/>
                      <a:pt x="358" y="3985"/>
                    </a:cubicBezTo>
                    <a:cubicBezTo>
                      <a:pt x="408" y="3945"/>
                      <a:pt x="398" y="3886"/>
                      <a:pt x="418" y="3866"/>
                    </a:cubicBezTo>
                    <a:cubicBezTo>
                      <a:pt x="419" y="3865"/>
                      <a:pt x="421" y="3865"/>
                      <a:pt x="423" y="3865"/>
                    </a:cubicBezTo>
                    <a:cubicBezTo>
                      <a:pt x="443" y="3865"/>
                      <a:pt x="476" y="3918"/>
                      <a:pt x="457" y="3945"/>
                    </a:cubicBezTo>
                    <a:cubicBezTo>
                      <a:pt x="438" y="3975"/>
                      <a:pt x="428" y="3975"/>
                      <a:pt x="388" y="4015"/>
                    </a:cubicBezTo>
                    <a:cubicBezTo>
                      <a:pt x="348" y="4054"/>
                      <a:pt x="378" y="4064"/>
                      <a:pt x="309" y="4144"/>
                    </a:cubicBezTo>
                    <a:cubicBezTo>
                      <a:pt x="292" y="4163"/>
                      <a:pt x="278" y="4170"/>
                      <a:pt x="266" y="4170"/>
                    </a:cubicBezTo>
                    <a:cubicBezTo>
                      <a:pt x="226" y="4170"/>
                      <a:pt x="200" y="4094"/>
                      <a:pt x="140" y="4064"/>
                    </a:cubicBezTo>
                    <a:cubicBezTo>
                      <a:pt x="127" y="4059"/>
                      <a:pt x="118" y="4057"/>
                      <a:pt x="112" y="4057"/>
                    </a:cubicBezTo>
                    <a:cubicBezTo>
                      <a:pt x="81" y="4057"/>
                      <a:pt x="127" y="4114"/>
                      <a:pt x="110" y="4163"/>
                    </a:cubicBezTo>
                    <a:cubicBezTo>
                      <a:pt x="100" y="4173"/>
                      <a:pt x="81" y="4183"/>
                      <a:pt x="71" y="4193"/>
                    </a:cubicBezTo>
                    <a:cubicBezTo>
                      <a:pt x="93" y="4215"/>
                      <a:pt x="132" y="4227"/>
                      <a:pt x="163" y="4227"/>
                    </a:cubicBezTo>
                    <a:cubicBezTo>
                      <a:pt x="173" y="4227"/>
                      <a:pt x="182" y="4225"/>
                      <a:pt x="190" y="4223"/>
                    </a:cubicBezTo>
                    <a:cubicBezTo>
                      <a:pt x="191" y="4222"/>
                      <a:pt x="192" y="4222"/>
                      <a:pt x="193" y="4222"/>
                    </a:cubicBezTo>
                    <a:cubicBezTo>
                      <a:pt x="225" y="4222"/>
                      <a:pt x="168" y="4353"/>
                      <a:pt x="110" y="4391"/>
                    </a:cubicBezTo>
                    <a:cubicBezTo>
                      <a:pt x="110" y="4391"/>
                      <a:pt x="110" y="4391"/>
                      <a:pt x="100" y="4401"/>
                    </a:cubicBezTo>
                    <a:lnTo>
                      <a:pt x="110" y="4401"/>
                    </a:lnTo>
                    <a:cubicBezTo>
                      <a:pt x="130" y="4401"/>
                      <a:pt x="130" y="4411"/>
                      <a:pt x="110" y="4441"/>
                    </a:cubicBezTo>
                    <a:cubicBezTo>
                      <a:pt x="121" y="4448"/>
                      <a:pt x="135" y="4453"/>
                      <a:pt x="151" y="4453"/>
                    </a:cubicBezTo>
                    <a:cubicBezTo>
                      <a:pt x="178" y="4453"/>
                      <a:pt x="211" y="4439"/>
                      <a:pt x="249" y="4401"/>
                    </a:cubicBezTo>
                    <a:cubicBezTo>
                      <a:pt x="260" y="4394"/>
                      <a:pt x="269" y="4391"/>
                      <a:pt x="278" y="4391"/>
                    </a:cubicBezTo>
                    <a:cubicBezTo>
                      <a:pt x="294" y="4391"/>
                      <a:pt x="309" y="4402"/>
                      <a:pt x="329" y="4421"/>
                    </a:cubicBezTo>
                    <a:cubicBezTo>
                      <a:pt x="393" y="4376"/>
                      <a:pt x="449" y="4360"/>
                      <a:pt x="522" y="4360"/>
                    </a:cubicBezTo>
                    <a:cubicBezTo>
                      <a:pt x="561" y="4360"/>
                      <a:pt x="604" y="4365"/>
                      <a:pt x="656" y="4372"/>
                    </a:cubicBezTo>
                    <a:cubicBezTo>
                      <a:pt x="820" y="4404"/>
                      <a:pt x="991" y="4540"/>
                      <a:pt x="1102" y="4540"/>
                    </a:cubicBezTo>
                    <a:cubicBezTo>
                      <a:pt x="1124" y="4540"/>
                      <a:pt x="1144" y="4534"/>
                      <a:pt x="1161" y="4520"/>
                    </a:cubicBezTo>
                    <a:cubicBezTo>
                      <a:pt x="1261" y="4441"/>
                      <a:pt x="1082" y="4332"/>
                      <a:pt x="1221" y="4322"/>
                    </a:cubicBezTo>
                    <a:cubicBezTo>
                      <a:pt x="1350" y="4312"/>
                      <a:pt x="1816" y="4282"/>
                      <a:pt x="1677" y="4183"/>
                    </a:cubicBezTo>
                    <a:cubicBezTo>
                      <a:pt x="1528" y="4094"/>
                      <a:pt x="1439" y="3975"/>
                      <a:pt x="1439" y="3975"/>
                    </a:cubicBezTo>
                    <a:cubicBezTo>
                      <a:pt x="1439" y="3975"/>
                      <a:pt x="1367" y="3748"/>
                      <a:pt x="1261" y="3748"/>
                    </a:cubicBezTo>
                    <a:cubicBezTo>
                      <a:pt x="1231" y="3748"/>
                      <a:pt x="1197" y="3767"/>
                      <a:pt x="1161" y="3816"/>
                    </a:cubicBezTo>
                    <a:cubicBezTo>
                      <a:pt x="1064" y="3950"/>
                      <a:pt x="997" y="3991"/>
                      <a:pt x="948" y="3991"/>
                    </a:cubicBezTo>
                    <a:cubicBezTo>
                      <a:pt x="917" y="3991"/>
                      <a:pt x="893" y="3974"/>
                      <a:pt x="874" y="3955"/>
                    </a:cubicBezTo>
                    <a:cubicBezTo>
                      <a:pt x="829" y="3910"/>
                      <a:pt x="829" y="3821"/>
                      <a:pt x="811" y="3821"/>
                    </a:cubicBezTo>
                    <a:cubicBezTo>
                      <a:pt x="805" y="3821"/>
                      <a:pt x="797" y="3831"/>
                      <a:pt x="785" y="3856"/>
                    </a:cubicBezTo>
                    <a:cubicBezTo>
                      <a:pt x="759" y="3899"/>
                      <a:pt x="694" y="3926"/>
                      <a:pt x="646" y="3926"/>
                    </a:cubicBezTo>
                    <a:cubicBezTo>
                      <a:pt x="585" y="3926"/>
                      <a:pt x="550" y="3882"/>
                      <a:pt x="656" y="3777"/>
                    </a:cubicBezTo>
                    <a:cubicBezTo>
                      <a:pt x="811" y="3614"/>
                      <a:pt x="919" y="3491"/>
                      <a:pt x="996" y="3491"/>
                    </a:cubicBezTo>
                    <a:cubicBezTo>
                      <a:pt x="1013" y="3491"/>
                      <a:pt x="1028" y="3497"/>
                      <a:pt x="1042" y="3509"/>
                    </a:cubicBezTo>
                    <a:cubicBezTo>
                      <a:pt x="1059" y="3520"/>
                      <a:pt x="1071" y="3525"/>
                      <a:pt x="1082" y="3525"/>
                    </a:cubicBezTo>
                    <a:cubicBezTo>
                      <a:pt x="1128" y="3525"/>
                      <a:pt x="1138" y="3428"/>
                      <a:pt x="1300" y="3330"/>
                    </a:cubicBezTo>
                    <a:cubicBezTo>
                      <a:pt x="1386" y="3278"/>
                      <a:pt x="1450" y="3269"/>
                      <a:pt x="1504" y="3269"/>
                    </a:cubicBezTo>
                    <a:cubicBezTo>
                      <a:pt x="1530" y="3269"/>
                      <a:pt x="1555" y="3271"/>
                      <a:pt x="1578" y="3271"/>
                    </a:cubicBezTo>
                    <a:cubicBezTo>
                      <a:pt x="1537" y="3198"/>
                      <a:pt x="1557" y="3144"/>
                      <a:pt x="1593" y="3144"/>
                    </a:cubicBezTo>
                    <a:cubicBezTo>
                      <a:pt x="1600" y="3144"/>
                      <a:pt x="1609" y="3147"/>
                      <a:pt x="1618" y="3152"/>
                    </a:cubicBezTo>
                    <a:cubicBezTo>
                      <a:pt x="1637" y="3162"/>
                      <a:pt x="1647" y="3211"/>
                      <a:pt x="1657" y="3251"/>
                    </a:cubicBezTo>
                    <a:cubicBezTo>
                      <a:pt x="1667" y="3251"/>
                      <a:pt x="1677" y="3251"/>
                      <a:pt x="1677" y="3241"/>
                    </a:cubicBezTo>
                    <a:cubicBezTo>
                      <a:pt x="1707" y="3231"/>
                      <a:pt x="1736" y="3211"/>
                      <a:pt x="1766" y="3202"/>
                    </a:cubicBezTo>
                    <a:cubicBezTo>
                      <a:pt x="1707" y="3063"/>
                      <a:pt x="1667" y="3122"/>
                      <a:pt x="1647" y="3083"/>
                    </a:cubicBezTo>
                    <a:cubicBezTo>
                      <a:pt x="1622" y="3041"/>
                      <a:pt x="1604" y="2886"/>
                      <a:pt x="1569" y="2886"/>
                    </a:cubicBezTo>
                    <a:cubicBezTo>
                      <a:pt x="1563" y="2886"/>
                      <a:pt x="1556" y="2892"/>
                      <a:pt x="1548" y="2904"/>
                    </a:cubicBezTo>
                    <a:cubicBezTo>
                      <a:pt x="1504" y="2963"/>
                      <a:pt x="1487" y="3032"/>
                      <a:pt x="1461" y="3032"/>
                    </a:cubicBezTo>
                    <a:cubicBezTo>
                      <a:pt x="1452" y="3032"/>
                      <a:pt x="1442" y="3024"/>
                      <a:pt x="1429" y="3003"/>
                    </a:cubicBezTo>
                    <a:cubicBezTo>
                      <a:pt x="1399" y="2964"/>
                      <a:pt x="1399" y="2934"/>
                      <a:pt x="1389" y="2904"/>
                    </a:cubicBezTo>
                    <a:cubicBezTo>
                      <a:pt x="1290" y="2904"/>
                      <a:pt x="1171" y="2864"/>
                      <a:pt x="1132" y="2765"/>
                    </a:cubicBezTo>
                    <a:cubicBezTo>
                      <a:pt x="1118" y="2734"/>
                      <a:pt x="1100" y="2723"/>
                      <a:pt x="1081" y="2723"/>
                    </a:cubicBezTo>
                    <a:cubicBezTo>
                      <a:pt x="1035" y="2723"/>
                      <a:pt x="983" y="2783"/>
                      <a:pt x="968" y="2783"/>
                    </a:cubicBezTo>
                    <a:cubicBezTo>
                      <a:pt x="961" y="2783"/>
                      <a:pt x="961" y="2771"/>
                      <a:pt x="973" y="2736"/>
                    </a:cubicBezTo>
                    <a:cubicBezTo>
                      <a:pt x="1012" y="2637"/>
                      <a:pt x="1065" y="2578"/>
                      <a:pt x="1128" y="2578"/>
                    </a:cubicBezTo>
                    <a:cubicBezTo>
                      <a:pt x="1159" y="2578"/>
                      <a:pt x="1194" y="2593"/>
                      <a:pt x="1231" y="2626"/>
                    </a:cubicBezTo>
                    <a:lnTo>
                      <a:pt x="1241" y="2626"/>
                    </a:lnTo>
                    <a:cubicBezTo>
                      <a:pt x="1241" y="2607"/>
                      <a:pt x="1231" y="2587"/>
                      <a:pt x="1241" y="2577"/>
                    </a:cubicBezTo>
                    <a:cubicBezTo>
                      <a:pt x="1241" y="2562"/>
                      <a:pt x="1246" y="2553"/>
                      <a:pt x="1253" y="2553"/>
                    </a:cubicBezTo>
                    <a:cubicBezTo>
                      <a:pt x="1255" y="2553"/>
                      <a:pt x="1258" y="2554"/>
                      <a:pt x="1261" y="2557"/>
                    </a:cubicBezTo>
                    <a:lnTo>
                      <a:pt x="1270" y="2557"/>
                    </a:lnTo>
                    <a:cubicBezTo>
                      <a:pt x="1310" y="2577"/>
                      <a:pt x="1320" y="2607"/>
                      <a:pt x="1340" y="2646"/>
                    </a:cubicBezTo>
                    <a:cubicBezTo>
                      <a:pt x="1340" y="2656"/>
                      <a:pt x="1340" y="2656"/>
                      <a:pt x="1340" y="2656"/>
                    </a:cubicBezTo>
                    <a:cubicBezTo>
                      <a:pt x="1409" y="2646"/>
                      <a:pt x="1479" y="2577"/>
                      <a:pt x="1479" y="2507"/>
                    </a:cubicBezTo>
                    <a:lnTo>
                      <a:pt x="1479" y="2507"/>
                    </a:lnTo>
                    <a:cubicBezTo>
                      <a:pt x="1467" y="2513"/>
                      <a:pt x="1456" y="2519"/>
                      <a:pt x="1446" y="2519"/>
                    </a:cubicBezTo>
                    <a:cubicBezTo>
                      <a:pt x="1439" y="2519"/>
                      <a:pt x="1433" y="2516"/>
                      <a:pt x="1429" y="2507"/>
                    </a:cubicBezTo>
                    <a:cubicBezTo>
                      <a:pt x="1389" y="2468"/>
                      <a:pt x="1459" y="2408"/>
                      <a:pt x="1399" y="2408"/>
                    </a:cubicBezTo>
                    <a:cubicBezTo>
                      <a:pt x="1350" y="2398"/>
                      <a:pt x="1171" y="2379"/>
                      <a:pt x="1221" y="2329"/>
                    </a:cubicBezTo>
                    <a:cubicBezTo>
                      <a:pt x="1280" y="2279"/>
                      <a:pt x="1320" y="2220"/>
                      <a:pt x="1320" y="2220"/>
                    </a:cubicBezTo>
                    <a:cubicBezTo>
                      <a:pt x="1320" y="2220"/>
                      <a:pt x="1344" y="2098"/>
                      <a:pt x="1388" y="2098"/>
                    </a:cubicBezTo>
                    <a:cubicBezTo>
                      <a:pt x="1401" y="2098"/>
                      <a:pt x="1414" y="2107"/>
                      <a:pt x="1429" y="2131"/>
                    </a:cubicBezTo>
                    <a:cubicBezTo>
                      <a:pt x="1466" y="2205"/>
                      <a:pt x="1492" y="2225"/>
                      <a:pt x="1510" y="2225"/>
                    </a:cubicBezTo>
                    <a:cubicBezTo>
                      <a:pt x="1522" y="2225"/>
                      <a:pt x="1531" y="2218"/>
                      <a:pt x="1538" y="2210"/>
                    </a:cubicBezTo>
                    <a:cubicBezTo>
                      <a:pt x="1553" y="2188"/>
                      <a:pt x="1551" y="2139"/>
                      <a:pt x="1557" y="2139"/>
                    </a:cubicBezTo>
                    <a:cubicBezTo>
                      <a:pt x="1560" y="2139"/>
                      <a:pt x="1563" y="2145"/>
                      <a:pt x="1568" y="2160"/>
                    </a:cubicBezTo>
                    <a:cubicBezTo>
                      <a:pt x="1581" y="2182"/>
                      <a:pt x="1607" y="2196"/>
                      <a:pt x="1626" y="2196"/>
                    </a:cubicBezTo>
                    <a:cubicBezTo>
                      <a:pt x="1650" y="2196"/>
                      <a:pt x="1662" y="2172"/>
                      <a:pt x="1618" y="2111"/>
                    </a:cubicBezTo>
                    <a:cubicBezTo>
                      <a:pt x="1568" y="2041"/>
                      <a:pt x="1538" y="1992"/>
                      <a:pt x="1508" y="1972"/>
                    </a:cubicBezTo>
                    <a:cubicBezTo>
                      <a:pt x="1499" y="1972"/>
                      <a:pt x="1499" y="1962"/>
                      <a:pt x="1489" y="1962"/>
                    </a:cubicBezTo>
                    <a:cubicBezTo>
                      <a:pt x="1479" y="1962"/>
                      <a:pt x="1479" y="1962"/>
                      <a:pt x="1469" y="1972"/>
                    </a:cubicBezTo>
                    <a:cubicBezTo>
                      <a:pt x="1463" y="1978"/>
                      <a:pt x="1459" y="1980"/>
                      <a:pt x="1455" y="1980"/>
                    </a:cubicBezTo>
                    <a:cubicBezTo>
                      <a:pt x="1447" y="1980"/>
                      <a:pt x="1443" y="1966"/>
                      <a:pt x="1429" y="1952"/>
                    </a:cubicBezTo>
                    <a:cubicBezTo>
                      <a:pt x="1280" y="1922"/>
                      <a:pt x="1112" y="1932"/>
                      <a:pt x="1221" y="1833"/>
                    </a:cubicBezTo>
                    <a:cubicBezTo>
                      <a:pt x="1211" y="1813"/>
                      <a:pt x="1181" y="1803"/>
                      <a:pt x="1151" y="1784"/>
                    </a:cubicBezTo>
                    <a:cubicBezTo>
                      <a:pt x="1132" y="1764"/>
                      <a:pt x="1112" y="1744"/>
                      <a:pt x="1112" y="1724"/>
                    </a:cubicBezTo>
                    <a:cubicBezTo>
                      <a:pt x="1112" y="1714"/>
                      <a:pt x="1112" y="1704"/>
                      <a:pt x="1142" y="1685"/>
                    </a:cubicBezTo>
                    <a:cubicBezTo>
                      <a:pt x="1203" y="1644"/>
                      <a:pt x="1231" y="1617"/>
                      <a:pt x="1256" y="1617"/>
                    </a:cubicBezTo>
                    <a:cubicBezTo>
                      <a:pt x="1267" y="1617"/>
                      <a:pt x="1278" y="1622"/>
                      <a:pt x="1290" y="1635"/>
                    </a:cubicBezTo>
                    <a:cubicBezTo>
                      <a:pt x="1304" y="1648"/>
                      <a:pt x="1321" y="1655"/>
                      <a:pt x="1340" y="1655"/>
                    </a:cubicBezTo>
                    <a:cubicBezTo>
                      <a:pt x="1377" y="1655"/>
                      <a:pt x="1419" y="1628"/>
                      <a:pt x="1439" y="1575"/>
                    </a:cubicBezTo>
                    <a:cubicBezTo>
                      <a:pt x="1444" y="1556"/>
                      <a:pt x="1451" y="1550"/>
                      <a:pt x="1458" y="1550"/>
                    </a:cubicBezTo>
                    <a:cubicBezTo>
                      <a:pt x="1475" y="1550"/>
                      <a:pt x="1495" y="1581"/>
                      <a:pt x="1501" y="1581"/>
                    </a:cubicBezTo>
                    <a:cubicBezTo>
                      <a:pt x="1503" y="1581"/>
                      <a:pt x="1503" y="1575"/>
                      <a:pt x="1499" y="1556"/>
                    </a:cubicBezTo>
                    <a:cubicBezTo>
                      <a:pt x="1485" y="1503"/>
                      <a:pt x="1463" y="1472"/>
                      <a:pt x="1438" y="1472"/>
                    </a:cubicBezTo>
                    <a:cubicBezTo>
                      <a:pt x="1426" y="1472"/>
                      <a:pt x="1413" y="1480"/>
                      <a:pt x="1399" y="1496"/>
                    </a:cubicBezTo>
                    <a:cubicBezTo>
                      <a:pt x="1387" y="1511"/>
                      <a:pt x="1374" y="1517"/>
                      <a:pt x="1361" y="1517"/>
                    </a:cubicBezTo>
                    <a:cubicBezTo>
                      <a:pt x="1321" y="1517"/>
                      <a:pt x="1285" y="1459"/>
                      <a:pt x="1300" y="1407"/>
                    </a:cubicBezTo>
                    <a:cubicBezTo>
                      <a:pt x="1314" y="1357"/>
                      <a:pt x="1379" y="1313"/>
                      <a:pt x="1372" y="1313"/>
                    </a:cubicBezTo>
                    <a:cubicBezTo>
                      <a:pt x="1369" y="1313"/>
                      <a:pt x="1354" y="1320"/>
                      <a:pt x="1320" y="1337"/>
                    </a:cubicBezTo>
                    <a:cubicBezTo>
                      <a:pt x="1201" y="1387"/>
                      <a:pt x="1231" y="1377"/>
                      <a:pt x="1251" y="1437"/>
                    </a:cubicBezTo>
                    <a:cubicBezTo>
                      <a:pt x="1256" y="1471"/>
                      <a:pt x="1220" y="1508"/>
                      <a:pt x="1190" y="1508"/>
                    </a:cubicBezTo>
                    <a:cubicBezTo>
                      <a:pt x="1167" y="1508"/>
                      <a:pt x="1147" y="1486"/>
                      <a:pt x="1151" y="1427"/>
                    </a:cubicBezTo>
                    <a:cubicBezTo>
                      <a:pt x="1161" y="1278"/>
                      <a:pt x="1092" y="1169"/>
                      <a:pt x="1181" y="1169"/>
                    </a:cubicBezTo>
                    <a:cubicBezTo>
                      <a:pt x="1241" y="1169"/>
                      <a:pt x="1243" y="1200"/>
                      <a:pt x="1250" y="1200"/>
                    </a:cubicBezTo>
                    <a:cubicBezTo>
                      <a:pt x="1253" y="1200"/>
                      <a:pt x="1257" y="1192"/>
                      <a:pt x="1270" y="1169"/>
                    </a:cubicBezTo>
                    <a:cubicBezTo>
                      <a:pt x="1310" y="1109"/>
                      <a:pt x="1469" y="1159"/>
                      <a:pt x="1399" y="1070"/>
                    </a:cubicBezTo>
                    <a:cubicBezTo>
                      <a:pt x="1350" y="1020"/>
                      <a:pt x="1330" y="981"/>
                      <a:pt x="1300" y="971"/>
                    </a:cubicBezTo>
                    <a:cubicBezTo>
                      <a:pt x="1296" y="966"/>
                      <a:pt x="1292" y="964"/>
                      <a:pt x="1287" y="964"/>
                    </a:cubicBezTo>
                    <a:cubicBezTo>
                      <a:pt x="1280" y="964"/>
                      <a:pt x="1272" y="969"/>
                      <a:pt x="1261" y="981"/>
                    </a:cubicBezTo>
                    <a:lnTo>
                      <a:pt x="1251" y="981"/>
                    </a:lnTo>
                    <a:cubicBezTo>
                      <a:pt x="1231" y="1010"/>
                      <a:pt x="1211" y="1020"/>
                      <a:pt x="1191" y="1030"/>
                    </a:cubicBezTo>
                    <a:cubicBezTo>
                      <a:pt x="1186" y="1031"/>
                      <a:pt x="1181" y="1031"/>
                      <a:pt x="1176" y="1031"/>
                    </a:cubicBezTo>
                    <a:cubicBezTo>
                      <a:pt x="1127" y="1031"/>
                      <a:pt x="1105" y="988"/>
                      <a:pt x="1142" y="961"/>
                    </a:cubicBezTo>
                    <a:cubicBezTo>
                      <a:pt x="1142" y="961"/>
                      <a:pt x="1142" y="961"/>
                      <a:pt x="1142" y="951"/>
                    </a:cubicBezTo>
                    <a:cubicBezTo>
                      <a:pt x="1171" y="931"/>
                      <a:pt x="1201" y="881"/>
                      <a:pt x="1211" y="832"/>
                    </a:cubicBezTo>
                    <a:cubicBezTo>
                      <a:pt x="1221" y="812"/>
                      <a:pt x="1221" y="802"/>
                      <a:pt x="1211" y="792"/>
                    </a:cubicBezTo>
                    <a:lnTo>
                      <a:pt x="1161" y="792"/>
                    </a:lnTo>
                    <a:cubicBezTo>
                      <a:pt x="1122" y="782"/>
                      <a:pt x="1082" y="762"/>
                      <a:pt x="1072" y="723"/>
                    </a:cubicBezTo>
                    <a:cubicBezTo>
                      <a:pt x="1072" y="696"/>
                      <a:pt x="1063" y="696"/>
                      <a:pt x="1055" y="696"/>
                    </a:cubicBezTo>
                    <a:lnTo>
                      <a:pt x="1055" y="696"/>
                    </a:lnTo>
                    <a:cubicBezTo>
                      <a:pt x="1050" y="696"/>
                      <a:pt x="1046" y="696"/>
                      <a:pt x="1042" y="693"/>
                    </a:cubicBezTo>
                    <a:cubicBezTo>
                      <a:pt x="1042" y="693"/>
                      <a:pt x="1042" y="683"/>
                      <a:pt x="1042" y="683"/>
                    </a:cubicBezTo>
                    <a:cubicBezTo>
                      <a:pt x="1042" y="653"/>
                      <a:pt x="1062" y="574"/>
                      <a:pt x="1092" y="515"/>
                    </a:cubicBezTo>
                    <a:cubicBezTo>
                      <a:pt x="1102" y="515"/>
                      <a:pt x="1102" y="505"/>
                      <a:pt x="1102" y="505"/>
                    </a:cubicBezTo>
                    <a:cubicBezTo>
                      <a:pt x="1102" y="505"/>
                      <a:pt x="1102" y="495"/>
                      <a:pt x="1112" y="495"/>
                    </a:cubicBezTo>
                    <a:cubicBezTo>
                      <a:pt x="1127" y="464"/>
                      <a:pt x="1165" y="451"/>
                      <a:pt x="1156" y="451"/>
                    </a:cubicBezTo>
                    <a:cubicBezTo>
                      <a:pt x="1153" y="451"/>
                      <a:pt x="1146" y="453"/>
                      <a:pt x="1132" y="455"/>
                    </a:cubicBezTo>
                    <a:cubicBezTo>
                      <a:pt x="1112" y="455"/>
                      <a:pt x="1102" y="465"/>
                      <a:pt x="1082" y="475"/>
                    </a:cubicBezTo>
                    <a:cubicBezTo>
                      <a:pt x="1082" y="485"/>
                      <a:pt x="1072" y="495"/>
                      <a:pt x="1062" y="505"/>
                    </a:cubicBezTo>
                    <a:cubicBezTo>
                      <a:pt x="1044" y="523"/>
                      <a:pt x="1030" y="541"/>
                      <a:pt x="1021" y="541"/>
                    </a:cubicBezTo>
                    <a:cubicBezTo>
                      <a:pt x="1016" y="541"/>
                      <a:pt x="1013" y="534"/>
                      <a:pt x="1013" y="515"/>
                    </a:cubicBezTo>
                    <a:cubicBezTo>
                      <a:pt x="1013" y="505"/>
                      <a:pt x="1013" y="495"/>
                      <a:pt x="1013" y="495"/>
                    </a:cubicBezTo>
                    <a:cubicBezTo>
                      <a:pt x="1013" y="465"/>
                      <a:pt x="1013" y="445"/>
                      <a:pt x="1013" y="415"/>
                    </a:cubicBezTo>
                    <a:cubicBezTo>
                      <a:pt x="1003" y="366"/>
                      <a:pt x="1003" y="306"/>
                      <a:pt x="983" y="277"/>
                    </a:cubicBezTo>
                    <a:cubicBezTo>
                      <a:pt x="967" y="238"/>
                      <a:pt x="952" y="1"/>
                      <a:pt x="9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17"/>
              <p:cNvSpPr/>
              <p:nvPr/>
            </p:nvSpPr>
            <p:spPr>
              <a:xfrm>
                <a:off x="10411644" y="-924647"/>
                <a:ext cx="1771" cy="2898"/>
              </a:xfrm>
              <a:custGeom>
                <a:avLst/>
                <a:gdLst/>
                <a:ahLst/>
                <a:cxnLst/>
                <a:rect l="l" t="t" r="r" b="b"/>
                <a:pathLst>
                  <a:path w="11" h="18" extrusionOk="0">
                    <a:moveTo>
                      <a:pt x="0" y="1"/>
                    </a:moveTo>
                    <a:cubicBezTo>
                      <a:pt x="0" y="12"/>
                      <a:pt x="0" y="17"/>
                      <a:pt x="2" y="17"/>
                    </a:cubicBezTo>
                    <a:cubicBezTo>
                      <a:pt x="4" y="17"/>
                      <a:pt x="6" y="15"/>
                      <a:pt x="10" y="11"/>
                    </a:cubicBezTo>
                    <a:cubicBezTo>
                      <a:pt x="10" y="1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17"/>
              <p:cNvSpPr/>
              <p:nvPr/>
            </p:nvSpPr>
            <p:spPr>
              <a:xfrm>
                <a:off x="10417119" y="-926579"/>
                <a:ext cx="66502" cy="35586"/>
              </a:xfrm>
              <a:custGeom>
                <a:avLst/>
                <a:gdLst/>
                <a:ahLst/>
                <a:cxnLst/>
                <a:rect l="l" t="t" r="r" b="b"/>
                <a:pathLst>
                  <a:path w="413" h="221" extrusionOk="0">
                    <a:moveTo>
                      <a:pt x="310" y="1"/>
                    </a:moveTo>
                    <a:cubicBezTo>
                      <a:pt x="302" y="1"/>
                      <a:pt x="293" y="1"/>
                      <a:pt x="283" y="3"/>
                    </a:cubicBezTo>
                    <a:cubicBezTo>
                      <a:pt x="274" y="23"/>
                      <a:pt x="264" y="32"/>
                      <a:pt x="254" y="52"/>
                    </a:cubicBezTo>
                    <a:cubicBezTo>
                      <a:pt x="234" y="72"/>
                      <a:pt x="224" y="92"/>
                      <a:pt x="224" y="92"/>
                    </a:cubicBezTo>
                    <a:cubicBezTo>
                      <a:pt x="224" y="92"/>
                      <a:pt x="186" y="105"/>
                      <a:pt x="140" y="105"/>
                    </a:cubicBezTo>
                    <a:cubicBezTo>
                      <a:pt x="129" y="105"/>
                      <a:pt x="117" y="104"/>
                      <a:pt x="105" y="102"/>
                    </a:cubicBezTo>
                    <a:cubicBezTo>
                      <a:pt x="65" y="82"/>
                      <a:pt x="55" y="82"/>
                      <a:pt x="26" y="82"/>
                    </a:cubicBezTo>
                    <a:cubicBezTo>
                      <a:pt x="16" y="92"/>
                      <a:pt x="16" y="102"/>
                      <a:pt x="16" y="102"/>
                    </a:cubicBezTo>
                    <a:cubicBezTo>
                      <a:pt x="0" y="156"/>
                      <a:pt x="39" y="216"/>
                      <a:pt x="81" y="216"/>
                    </a:cubicBezTo>
                    <a:cubicBezTo>
                      <a:pt x="92" y="216"/>
                      <a:pt x="104" y="212"/>
                      <a:pt x="115" y="201"/>
                    </a:cubicBezTo>
                    <a:cubicBezTo>
                      <a:pt x="131" y="181"/>
                      <a:pt x="147" y="172"/>
                      <a:pt x="162" y="172"/>
                    </a:cubicBezTo>
                    <a:cubicBezTo>
                      <a:pt x="183" y="172"/>
                      <a:pt x="202" y="191"/>
                      <a:pt x="214" y="221"/>
                    </a:cubicBezTo>
                    <a:cubicBezTo>
                      <a:pt x="313" y="191"/>
                      <a:pt x="363" y="181"/>
                      <a:pt x="363" y="161"/>
                    </a:cubicBezTo>
                    <a:cubicBezTo>
                      <a:pt x="354" y="115"/>
                      <a:pt x="413" y="1"/>
                      <a:pt x="3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17"/>
              <p:cNvSpPr/>
              <p:nvPr/>
            </p:nvSpPr>
            <p:spPr>
              <a:xfrm>
                <a:off x="10427585" y="-915147"/>
                <a:ext cx="204499" cy="116741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725" extrusionOk="0">
                    <a:moveTo>
                      <a:pt x="1213" y="1"/>
                    </a:moveTo>
                    <a:cubicBezTo>
                      <a:pt x="1179" y="1"/>
                      <a:pt x="1171" y="64"/>
                      <a:pt x="1131" y="80"/>
                    </a:cubicBezTo>
                    <a:cubicBezTo>
                      <a:pt x="1124" y="82"/>
                      <a:pt x="1117" y="82"/>
                      <a:pt x="1111" y="82"/>
                    </a:cubicBezTo>
                    <a:cubicBezTo>
                      <a:pt x="1070" y="82"/>
                      <a:pt x="1039" y="59"/>
                      <a:pt x="1022" y="51"/>
                    </a:cubicBezTo>
                    <a:cubicBezTo>
                      <a:pt x="1002" y="80"/>
                      <a:pt x="982" y="120"/>
                      <a:pt x="952" y="160"/>
                    </a:cubicBezTo>
                    <a:cubicBezTo>
                      <a:pt x="877" y="251"/>
                      <a:pt x="788" y="296"/>
                      <a:pt x="731" y="296"/>
                    </a:cubicBezTo>
                    <a:cubicBezTo>
                      <a:pt x="682" y="296"/>
                      <a:pt x="657" y="263"/>
                      <a:pt x="685" y="199"/>
                    </a:cubicBezTo>
                    <a:cubicBezTo>
                      <a:pt x="709" y="126"/>
                      <a:pt x="707" y="84"/>
                      <a:pt x="680" y="84"/>
                    </a:cubicBezTo>
                    <a:cubicBezTo>
                      <a:pt x="651" y="84"/>
                      <a:pt x="596" y="129"/>
                      <a:pt x="516" y="229"/>
                    </a:cubicBezTo>
                    <a:cubicBezTo>
                      <a:pt x="367" y="418"/>
                      <a:pt x="238" y="299"/>
                      <a:pt x="70" y="378"/>
                    </a:cubicBezTo>
                    <a:cubicBezTo>
                      <a:pt x="70" y="398"/>
                      <a:pt x="30" y="437"/>
                      <a:pt x="0" y="477"/>
                    </a:cubicBezTo>
                    <a:cubicBezTo>
                      <a:pt x="10" y="477"/>
                      <a:pt x="20" y="477"/>
                      <a:pt x="20" y="487"/>
                    </a:cubicBezTo>
                    <a:cubicBezTo>
                      <a:pt x="50" y="507"/>
                      <a:pt x="60" y="517"/>
                      <a:pt x="80" y="537"/>
                    </a:cubicBezTo>
                    <a:cubicBezTo>
                      <a:pt x="80" y="527"/>
                      <a:pt x="100" y="527"/>
                      <a:pt x="100" y="517"/>
                    </a:cubicBezTo>
                    <a:cubicBezTo>
                      <a:pt x="115" y="507"/>
                      <a:pt x="125" y="502"/>
                      <a:pt x="132" y="502"/>
                    </a:cubicBezTo>
                    <a:cubicBezTo>
                      <a:pt x="153" y="502"/>
                      <a:pt x="144" y="539"/>
                      <a:pt x="129" y="576"/>
                    </a:cubicBezTo>
                    <a:lnTo>
                      <a:pt x="139" y="576"/>
                    </a:lnTo>
                    <a:cubicBezTo>
                      <a:pt x="144" y="571"/>
                      <a:pt x="150" y="568"/>
                      <a:pt x="157" y="568"/>
                    </a:cubicBezTo>
                    <a:cubicBezTo>
                      <a:pt x="187" y="568"/>
                      <a:pt x="232" y="623"/>
                      <a:pt x="298" y="705"/>
                    </a:cubicBezTo>
                    <a:cubicBezTo>
                      <a:pt x="337" y="595"/>
                      <a:pt x="376" y="454"/>
                      <a:pt x="445" y="454"/>
                    </a:cubicBezTo>
                    <a:cubicBezTo>
                      <a:pt x="463" y="454"/>
                      <a:pt x="483" y="464"/>
                      <a:pt x="506" y="487"/>
                    </a:cubicBezTo>
                    <a:cubicBezTo>
                      <a:pt x="623" y="589"/>
                      <a:pt x="665" y="724"/>
                      <a:pt x="730" y="724"/>
                    </a:cubicBezTo>
                    <a:cubicBezTo>
                      <a:pt x="753" y="724"/>
                      <a:pt x="780" y="707"/>
                      <a:pt x="813" y="665"/>
                    </a:cubicBezTo>
                    <a:cubicBezTo>
                      <a:pt x="942" y="517"/>
                      <a:pt x="883" y="368"/>
                      <a:pt x="1081" y="328"/>
                    </a:cubicBezTo>
                    <a:cubicBezTo>
                      <a:pt x="1101" y="328"/>
                      <a:pt x="1111" y="318"/>
                      <a:pt x="1131" y="318"/>
                    </a:cubicBezTo>
                    <a:cubicBezTo>
                      <a:pt x="1131" y="308"/>
                      <a:pt x="1141" y="308"/>
                      <a:pt x="1151" y="299"/>
                    </a:cubicBezTo>
                    <a:lnTo>
                      <a:pt x="1170" y="299"/>
                    </a:lnTo>
                    <a:cubicBezTo>
                      <a:pt x="1270" y="259"/>
                      <a:pt x="1250" y="199"/>
                      <a:pt x="1250" y="140"/>
                    </a:cubicBezTo>
                    <a:cubicBezTo>
                      <a:pt x="1250" y="120"/>
                      <a:pt x="1260" y="80"/>
                      <a:pt x="1270" y="31"/>
                    </a:cubicBezTo>
                    <a:cubicBezTo>
                      <a:pt x="1270" y="21"/>
                      <a:pt x="1260" y="21"/>
                      <a:pt x="1240" y="11"/>
                    </a:cubicBezTo>
                    <a:cubicBezTo>
                      <a:pt x="1229" y="4"/>
                      <a:pt x="1220" y="1"/>
                      <a:pt x="12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17"/>
              <p:cNvSpPr/>
              <p:nvPr/>
            </p:nvSpPr>
            <p:spPr>
              <a:xfrm>
                <a:off x="10384431" y="-876662"/>
                <a:ext cx="25764" cy="14492"/>
              </a:xfrm>
              <a:custGeom>
                <a:avLst/>
                <a:gdLst/>
                <a:ahLst/>
                <a:cxnLst/>
                <a:rect l="l" t="t" r="r" b="b"/>
                <a:pathLst>
                  <a:path w="160" h="90" extrusionOk="0">
                    <a:moveTo>
                      <a:pt x="159" y="0"/>
                    </a:moveTo>
                    <a:cubicBezTo>
                      <a:pt x="130" y="0"/>
                      <a:pt x="100" y="30"/>
                      <a:pt x="30" y="60"/>
                    </a:cubicBezTo>
                    <a:cubicBezTo>
                      <a:pt x="11" y="69"/>
                      <a:pt x="11" y="79"/>
                      <a:pt x="1" y="89"/>
                    </a:cubicBezTo>
                    <a:cubicBezTo>
                      <a:pt x="20" y="79"/>
                      <a:pt x="50" y="60"/>
                      <a:pt x="90" y="40"/>
                    </a:cubicBezTo>
                    <a:cubicBezTo>
                      <a:pt x="110" y="20"/>
                      <a:pt x="139" y="10"/>
                      <a:pt x="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17"/>
              <p:cNvSpPr/>
              <p:nvPr/>
            </p:nvSpPr>
            <p:spPr>
              <a:xfrm>
                <a:off x="10387652" y="-945419"/>
                <a:ext cx="9661" cy="16102"/>
              </a:xfrm>
              <a:custGeom>
                <a:avLst/>
                <a:gdLst/>
                <a:ahLst/>
                <a:cxnLst/>
                <a:rect l="l" t="t" r="r" b="b"/>
                <a:pathLst>
                  <a:path w="60" h="100" extrusionOk="0">
                    <a:moveTo>
                      <a:pt x="60" y="1"/>
                    </a:moveTo>
                    <a:cubicBezTo>
                      <a:pt x="0" y="1"/>
                      <a:pt x="10" y="40"/>
                      <a:pt x="20" y="100"/>
                    </a:cubicBezTo>
                    <a:cubicBezTo>
                      <a:pt x="30" y="70"/>
                      <a:pt x="50" y="30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17"/>
              <p:cNvSpPr/>
              <p:nvPr/>
            </p:nvSpPr>
            <p:spPr>
              <a:xfrm>
                <a:off x="10628703" y="-1294034"/>
                <a:ext cx="38323" cy="32849"/>
              </a:xfrm>
              <a:custGeom>
                <a:avLst/>
                <a:gdLst/>
                <a:ahLst/>
                <a:cxnLst/>
                <a:rect l="l" t="t" r="r" b="b"/>
                <a:pathLst>
                  <a:path w="238" h="204" extrusionOk="0">
                    <a:moveTo>
                      <a:pt x="89" y="1"/>
                    </a:moveTo>
                    <a:cubicBezTo>
                      <a:pt x="80" y="1"/>
                      <a:pt x="70" y="2"/>
                      <a:pt x="60" y="4"/>
                    </a:cubicBezTo>
                    <a:cubicBezTo>
                      <a:pt x="50" y="14"/>
                      <a:pt x="30" y="44"/>
                      <a:pt x="21" y="83"/>
                    </a:cubicBezTo>
                    <a:cubicBezTo>
                      <a:pt x="1" y="123"/>
                      <a:pt x="40" y="173"/>
                      <a:pt x="100" y="193"/>
                    </a:cubicBezTo>
                    <a:cubicBezTo>
                      <a:pt x="116" y="200"/>
                      <a:pt x="132" y="203"/>
                      <a:pt x="145" y="203"/>
                    </a:cubicBezTo>
                    <a:cubicBezTo>
                      <a:pt x="207" y="203"/>
                      <a:pt x="238" y="138"/>
                      <a:pt x="189" y="74"/>
                    </a:cubicBezTo>
                    <a:cubicBezTo>
                      <a:pt x="150" y="19"/>
                      <a:pt x="123" y="1"/>
                      <a:pt x="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17"/>
              <p:cNvSpPr/>
              <p:nvPr/>
            </p:nvSpPr>
            <p:spPr>
              <a:xfrm>
                <a:off x="9156630" y="-1561655"/>
                <a:ext cx="11433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71" h="31" extrusionOk="0">
                    <a:moveTo>
                      <a:pt x="60" y="0"/>
                    </a:moveTo>
                    <a:cubicBezTo>
                      <a:pt x="1" y="0"/>
                      <a:pt x="11" y="10"/>
                      <a:pt x="40" y="30"/>
                    </a:cubicBezTo>
                    <a:cubicBezTo>
                      <a:pt x="50" y="20"/>
                      <a:pt x="60" y="10"/>
                      <a:pt x="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17"/>
              <p:cNvSpPr/>
              <p:nvPr/>
            </p:nvSpPr>
            <p:spPr>
              <a:xfrm>
                <a:off x="9139883" y="-1546680"/>
                <a:ext cx="12077" cy="9178"/>
              </a:xfrm>
              <a:custGeom>
                <a:avLst/>
                <a:gdLst/>
                <a:ahLst/>
                <a:cxnLst/>
                <a:rect l="l" t="t" r="r" b="b"/>
                <a:pathLst>
                  <a:path w="75" h="57" extrusionOk="0">
                    <a:moveTo>
                      <a:pt x="21" y="0"/>
                    </a:moveTo>
                    <a:cubicBezTo>
                      <a:pt x="0" y="0"/>
                      <a:pt x="10" y="25"/>
                      <a:pt x="25" y="56"/>
                    </a:cubicBezTo>
                    <a:cubicBezTo>
                      <a:pt x="35" y="56"/>
                      <a:pt x="55" y="36"/>
                      <a:pt x="75" y="16"/>
                    </a:cubicBezTo>
                    <a:cubicBezTo>
                      <a:pt x="65" y="7"/>
                      <a:pt x="55" y="7"/>
                      <a:pt x="45" y="7"/>
                    </a:cubicBezTo>
                    <a:cubicBezTo>
                      <a:pt x="34" y="2"/>
                      <a:pt x="26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17"/>
              <p:cNvSpPr/>
              <p:nvPr/>
            </p:nvSpPr>
            <p:spPr>
              <a:xfrm>
                <a:off x="9185775" y="-1742323"/>
                <a:ext cx="6119" cy="8373"/>
              </a:xfrm>
              <a:custGeom>
                <a:avLst/>
                <a:gdLst/>
                <a:ahLst/>
                <a:cxnLst/>
                <a:rect l="l" t="t" r="r" b="b"/>
                <a:pathLst>
                  <a:path w="38" h="52" extrusionOk="0">
                    <a:moveTo>
                      <a:pt x="24" y="0"/>
                    </a:moveTo>
                    <a:cubicBezTo>
                      <a:pt x="1" y="0"/>
                      <a:pt x="9" y="26"/>
                      <a:pt x="18" y="52"/>
                    </a:cubicBezTo>
                    <a:cubicBezTo>
                      <a:pt x="28" y="42"/>
                      <a:pt x="38" y="22"/>
                      <a:pt x="38" y="2"/>
                    </a:cubicBezTo>
                    <a:cubicBezTo>
                      <a:pt x="33" y="1"/>
                      <a:pt x="28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17"/>
              <p:cNvSpPr/>
              <p:nvPr/>
            </p:nvSpPr>
            <p:spPr>
              <a:xfrm>
                <a:off x="9160172" y="-1686287"/>
                <a:ext cx="47824" cy="5764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58" extrusionOk="0">
                    <a:moveTo>
                      <a:pt x="106" y="210"/>
                    </a:moveTo>
                    <a:lnTo>
                      <a:pt x="106" y="210"/>
                    </a:lnTo>
                    <a:cubicBezTo>
                      <a:pt x="110" y="215"/>
                      <a:pt x="116" y="220"/>
                      <a:pt x="122" y="225"/>
                    </a:cubicBezTo>
                    <a:lnTo>
                      <a:pt x="122" y="225"/>
                    </a:lnTo>
                    <a:cubicBezTo>
                      <a:pt x="118" y="217"/>
                      <a:pt x="113" y="211"/>
                      <a:pt x="106" y="210"/>
                    </a:cubicBezTo>
                    <a:close/>
                    <a:moveTo>
                      <a:pt x="53" y="119"/>
                    </a:moveTo>
                    <a:cubicBezTo>
                      <a:pt x="33" y="119"/>
                      <a:pt x="0" y="171"/>
                      <a:pt x="18" y="189"/>
                    </a:cubicBezTo>
                    <a:cubicBezTo>
                      <a:pt x="38" y="209"/>
                      <a:pt x="48" y="219"/>
                      <a:pt x="68" y="239"/>
                    </a:cubicBezTo>
                    <a:cubicBezTo>
                      <a:pt x="83" y="219"/>
                      <a:pt x="94" y="210"/>
                      <a:pt x="104" y="210"/>
                    </a:cubicBezTo>
                    <a:cubicBezTo>
                      <a:pt x="105" y="210"/>
                      <a:pt x="105" y="210"/>
                      <a:pt x="106" y="210"/>
                    </a:cubicBezTo>
                    <a:lnTo>
                      <a:pt x="106" y="210"/>
                    </a:lnTo>
                    <a:cubicBezTo>
                      <a:pt x="73" y="173"/>
                      <a:pt x="83" y="128"/>
                      <a:pt x="58" y="120"/>
                    </a:cubicBezTo>
                    <a:cubicBezTo>
                      <a:pt x="57" y="119"/>
                      <a:pt x="55" y="119"/>
                      <a:pt x="53" y="119"/>
                    </a:cubicBezTo>
                    <a:close/>
                    <a:moveTo>
                      <a:pt x="217" y="1"/>
                    </a:moveTo>
                    <a:cubicBezTo>
                      <a:pt x="197" y="21"/>
                      <a:pt x="187" y="31"/>
                      <a:pt x="167" y="51"/>
                    </a:cubicBezTo>
                    <a:cubicBezTo>
                      <a:pt x="157" y="60"/>
                      <a:pt x="147" y="60"/>
                      <a:pt x="147" y="60"/>
                    </a:cubicBezTo>
                    <a:lnTo>
                      <a:pt x="137" y="60"/>
                    </a:lnTo>
                    <a:cubicBezTo>
                      <a:pt x="127" y="70"/>
                      <a:pt x="127" y="80"/>
                      <a:pt x="127" y="90"/>
                    </a:cubicBezTo>
                    <a:cubicBezTo>
                      <a:pt x="108" y="160"/>
                      <a:pt x="147" y="160"/>
                      <a:pt x="207" y="249"/>
                    </a:cubicBezTo>
                    <a:cubicBezTo>
                      <a:pt x="224" y="279"/>
                      <a:pt x="227" y="290"/>
                      <a:pt x="221" y="290"/>
                    </a:cubicBezTo>
                    <a:cubicBezTo>
                      <a:pt x="210" y="290"/>
                      <a:pt x="167" y="249"/>
                      <a:pt x="127" y="229"/>
                    </a:cubicBezTo>
                    <a:cubicBezTo>
                      <a:pt x="125" y="228"/>
                      <a:pt x="124" y="226"/>
                      <a:pt x="122" y="225"/>
                    </a:cubicBezTo>
                    <a:lnTo>
                      <a:pt x="122" y="225"/>
                    </a:lnTo>
                    <a:cubicBezTo>
                      <a:pt x="130" y="243"/>
                      <a:pt x="132" y="276"/>
                      <a:pt x="127" y="308"/>
                    </a:cubicBezTo>
                    <a:cubicBezTo>
                      <a:pt x="137" y="318"/>
                      <a:pt x="147" y="338"/>
                      <a:pt x="167" y="358"/>
                    </a:cubicBezTo>
                    <a:cubicBezTo>
                      <a:pt x="187" y="348"/>
                      <a:pt x="207" y="328"/>
                      <a:pt x="227" y="298"/>
                    </a:cubicBezTo>
                    <a:cubicBezTo>
                      <a:pt x="266" y="229"/>
                      <a:pt x="266" y="209"/>
                      <a:pt x="296" y="189"/>
                    </a:cubicBezTo>
                    <a:cubicBezTo>
                      <a:pt x="286" y="179"/>
                      <a:pt x="276" y="179"/>
                      <a:pt x="266" y="170"/>
                    </a:cubicBezTo>
                    <a:cubicBezTo>
                      <a:pt x="187" y="110"/>
                      <a:pt x="246" y="80"/>
                      <a:pt x="2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17"/>
              <p:cNvSpPr/>
              <p:nvPr/>
            </p:nvSpPr>
            <p:spPr>
              <a:xfrm>
                <a:off x="9097051" y="-1350876"/>
                <a:ext cx="23026" cy="3558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21" extrusionOk="0">
                    <a:moveTo>
                      <a:pt x="143" y="0"/>
                    </a:moveTo>
                    <a:lnTo>
                      <a:pt x="24" y="20"/>
                    </a:lnTo>
                    <a:lnTo>
                      <a:pt x="44" y="20"/>
                    </a:lnTo>
                    <a:cubicBezTo>
                      <a:pt x="93" y="60"/>
                      <a:pt x="4" y="80"/>
                      <a:pt x="4" y="179"/>
                    </a:cubicBezTo>
                    <a:cubicBezTo>
                      <a:pt x="1" y="209"/>
                      <a:pt x="3" y="221"/>
                      <a:pt x="10" y="221"/>
                    </a:cubicBezTo>
                    <a:cubicBezTo>
                      <a:pt x="23" y="221"/>
                      <a:pt x="56" y="160"/>
                      <a:pt x="83" y="119"/>
                    </a:cubicBezTo>
                    <a:cubicBezTo>
                      <a:pt x="103" y="80"/>
                      <a:pt x="113" y="50"/>
                      <a:pt x="133" y="20"/>
                    </a:cubicBezTo>
                    <a:cubicBezTo>
                      <a:pt x="133" y="20"/>
                      <a:pt x="133" y="10"/>
                      <a:pt x="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17"/>
              <p:cNvSpPr/>
              <p:nvPr/>
            </p:nvSpPr>
            <p:spPr>
              <a:xfrm>
                <a:off x="9164681" y="-1445074"/>
                <a:ext cx="16102" cy="14492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0" extrusionOk="0">
                    <a:moveTo>
                      <a:pt x="50" y="0"/>
                    </a:moveTo>
                    <a:cubicBezTo>
                      <a:pt x="40" y="10"/>
                      <a:pt x="40" y="20"/>
                      <a:pt x="30" y="30"/>
                    </a:cubicBezTo>
                    <a:cubicBezTo>
                      <a:pt x="20" y="40"/>
                      <a:pt x="10" y="60"/>
                      <a:pt x="0" y="70"/>
                    </a:cubicBezTo>
                    <a:cubicBezTo>
                      <a:pt x="10" y="80"/>
                      <a:pt x="20" y="80"/>
                      <a:pt x="30" y="89"/>
                    </a:cubicBezTo>
                    <a:cubicBezTo>
                      <a:pt x="40" y="80"/>
                      <a:pt x="50" y="70"/>
                      <a:pt x="60" y="60"/>
                    </a:cubicBezTo>
                    <a:cubicBezTo>
                      <a:pt x="80" y="50"/>
                      <a:pt x="90" y="30"/>
                      <a:pt x="99" y="10"/>
                    </a:cubicBezTo>
                    <a:cubicBezTo>
                      <a:pt x="80" y="10"/>
                      <a:pt x="70" y="1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17"/>
              <p:cNvSpPr/>
              <p:nvPr/>
            </p:nvSpPr>
            <p:spPr>
              <a:xfrm>
                <a:off x="9062431" y="-2075803"/>
                <a:ext cx="412057" cy="97901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6080" extrusionOk="0">
                    <a:moveTo>
                      <a:pt x="1292" y="1"/>
                    </a:moveTo>
                    <a:cubicBezTo>
                      <a:pt x="1291" y="1"/>
                      <a:pt x="1290" y="20"/>
                      <a:pt x="1290" y="70"/>
                    </a:cubicBezTo>
                    <a:lnTo>
                      <a:pt x="1290" y="209"/>
                    </a:lnTo>
                    <a:cubicBezTo>
                      <a:pt x="1290" y="164"/>
                      <a:pt x="1287" y="146"/>
                      <a:pt x="1282" y="146"/>
                    </a:cubicBezTo>
                    <a:cubicBezTo>
                      <a:pt x="1275" y="146"/>
                      <a:pt x="1262" y="193"/>
                      <a:pt x="1250" y="249"/>
                    </a:cubicBezTo>
                    <a:cubicBezTo>
                      <a:pt x="1240" y="308"/>
                      <a:pt x="1230" y="358"/>
                      <a:pt x="1220" y="377"/>
                    </a:cubicBezTo>
                    <a:cubicBezTo>
                      <a:pt x="1200" y="437"/>
                      <a:pt x="1210" y="427"/>
                      <a:pt x="1210" y="516"/>
                    </a:cubicBezTo>
                    <a:cubicBezTo>
                      <a:pt x="1206" y="550"/>
                      <a:pt x="1200" y="560"/>
                      <a:pt x="1189" y="560"/>
                    </a:cubicBezTo>
                    <a:cubicBezTo>
                      <a:pt x="1175" y="560"/>
                      <a:pt x="1151" y="542"/>
                      <a:pt x="1111" y="536"/>
                    </a:cubicBezTo>
                    <a:cubicBezTo>
                      <a:pt x="1105" y="535"/>
                      <a:pt x="1099" y="535"/>
                      <a:pt x="1095" y="535"/>
                    </a:cubicBezTo>
                    <a:cubicBezTo>
                      <a:pt x="1054" y="535"/>
                      <a:pt x="1079" y="567"/>
                      <a:pt x="1110" y="567"/>
                    </a:cubicBezTo>
                    <a:cubicBezTo>
                      <a:pt x="1114" y="567"/>
                      <a:pt x="1118" y="567"/>
                      <a:pt x="1121" y="566"/>
                    </a:cubicBezTo>
                    <a:cubicBezTo>
                      <a:pt x="1161" y="566"/>
                      <a:pt x="1200" y="625"/>
                      <a:pt x="1191" y="645"/>
                    </a:cubicBezTo>
                    <a:cubicBezTo>
                      <a:pt x="1181" y="655"/>
                      <a:pt x="1091" y="685"/>
                      <a:pt x="1121" y="764"/>
                    </a:cubicBezTo>
                    <a:cubicBezTo>
                      <a:pt x="1143" y="814"/>
                      <a:pt x="1107" y="828"/>
                      <a:pt x="1074" y="828"/>
                    </a:cubicBezTo>
                    <a:cubicBezTo>
                      <a:pt x="1062" y="828"/>
                      <a:pt x="1050" y="826"/>
                      <a:pt x="1042" y="824"/>
                    </a:cubicBezTo>
                    <a:cubicBezTo>
                      <a:pt x="1034" y="820"/>
                      <a:pt x="1027" y="818"/>
                      <a:pt x="1020" y="818"/>
                    </a:cubicBezTo>
                    <a:cubicBezTo>
                      <a:pt x="991" y="818"/>
                      <a:pt x="974" y="849"/>
                      <a:pt x="1022" y="873"/>
                    </a:cubicBezTo>
                    <a:cubicBezTo>
                      <a:pt x="1072" y="913"/>
                      <a:pt x="1032" y="1032"/>
                      <a:pt x="982" y="1032"/>
                    </a:cubicBezTo>
                    <a:cubicBezTo>
                      <a:pt x="948" y="1032"/>
                      <a:pt x="919" y="985"/>
                      <a:pt x="881" y="985"/>
                    </a:cubicBezTo>
                    <a:cubicBezTo>
                      <a:pt x="864" y="985"/>
                      <a:pt x="845" y="994"/>
                      <a:pt x="824" y="1022"/>
                    </a:cubicBezTo>
                    <a:lnTo>
                      <a:pt x="814" y="1022"/>
                    </a:lnTo>
                    <a:cubicBezTo>
                      <a:pt x="757" y="1035"/>
                      <a:pt x="698" y="1050"/>
                      <a:pt x="663" y="1050"/>
                    </a:cubicBezTo>
                    <a:cubicBezTo>
                      <a:pt x="618" y="1050"/>
                      <a:pt x="612" y="1026"/>
                      <a:pt x="695" y="943"/>
                    </a:cubicBezTo>
                    <a:cubicBezTo>
                      <a:pt x="675" y="923"/>
                      <a:pt x="655" y="903"/>
                      <a:pt x="635" y="863"/>
                    </a:cubicBezTo>
                    <a:cubicBezTo>
                      <a:pt x="586" y="903"/>
                      <a:pt x="546" y="933"/>
                      <a:pt x="526" y="943"/>
                    </a:cubicBezTo>
                    <a:lnTo>
                      <a:pt x="516" y="943"/>
                    </a:lnTo>
                    <a:cubicBezTo>
                      <a:pt x="497" y="982"/>
                      <a:pt x="467" y="1022"/>
                      <a:pt x="437" y="1042"/>
                    </a:cubicBezTo>
                    <a:cubicBezTo>
                      <a:pt x="378" y="1091"/>
                      <a:pt x="457" y="1121"/>
                      <a:pt x="516" y="1131"/>
                    </a:cubicBezTo>
                    <a:lnTo>
                      <a:pt x="526" y="1131"/>
                    </a:lnTo>
                    <a:cubicBezTo>
                      <a:pt x="526" y="1131"/>
                      <a:pt x="536" y="1121"/>
                      <a:pt x="536" y="1121"/>
                    </a:cubicBezTo>
                    <a:cubicBezTo>
                      <a:pt x="553" y="1118"/>
                      <a:pt x="570" y="1117"/>
                      <a:pt x="588" y="1117"/>
                    </a:cubicBezTo>
                    <a:cubicBezTo>
                      <a:pt x="691" y="1117"/>
                      <a:pt x="793" y="1161"/>
                      <a:pt x="844" y="1161"/>
                    </a:cubicBezTo>
                    <a:cubicBezTo>
                      <a:pt x="863" y="1161"/>
                      <a:pt x="893" y="1141"/>
                      <a:pt x="913" y="1111"/>
                    </a:cubicBezTo>
                    <a:lnTo>
                      <a:pt x="903" y="1111"/>
                    </a:lnTo>
                    <a:cubicBezTo>
                      <a:pt x="872" y="1119"/>
                      <a:pt x="830" y="1150"/>
                      <a:pt x="807" y="1150"/>
                    </a:cubicBezTo>
                    <a:cubicBezTo>
                      <a:pt x="801" y="1150"/>
                      <a:pt x="796" y="1148"/>
                      <a:pt x="794" y="1141"/>
                    </a:cubicBezTo>
                    <a:cubicBezTo>
                      <a:pt x="784" y="1111"/>
                      <a:pt x="784" y="1052"/>
                      <a:pt x="804" y="1052"/>
                    </a:cubicBezTo>
                    <a:cubicBezTo>
                      <a:pt x="794" y="1081"/>
                      <a:pt x="873" y="1042"/>
                      <a:pt x="913" y="1101"/>
                    </a:cubicBezTo>
                    <a:cubicBezTo>
                      <a:pt x="953" y="1161"/>
                      <a:pt x="923" y="1181"/>
                      <a:pt x="1012" y="1181"/>
                    </a:cubicBezTo>
                    <a:cubicBezTo>
                      <a:pt x="1017" y="1180"/>
                      <a:pt x="1022" y="1179"/>
                      <a:pt x="1026" y="1179"/>
                    </a:cubicBezTo>
                    <a:cubicBezTo>
                      <a:pt x="1064" y="1179"/>
                      <a:pt x="1072" y="1216"/>
                      <a:pt x="1072" y="1270"/>
                    </a:cubicBezTo>
                    <a:cubicBezTo>
                      <a:pt x="1082" y="1280"/>
                      <a:pt x="1091" y="1280"/>
                      <a:pt x="1091" y="1290"/>
                    </a:cubicBezTo>
                    <a:cubicBezTo>
                      <a:pt x="1131" y="1329"/>
                      <a:pt x="1121" y="1349"/>
                      <a:pt x="1082" y="1349"/>
                    </a:cubicBezTo>
                    <a:cubicBezTo>
                      <a:pt x="1082" y="1369"/>
                      <a:pt x="1082" y="1389"/>
                      <a:pt x="1082" y="1419"/>
                    </a:cubicBezTo>
                    <a:cubicBezTo>
                      <a:pt x="1090" y="1482"/>
                      <a:pt x="1072" y="1504"/>
                      <a:pt x="1049" y="1504"/>
                    </a:cubicBezTo>
                    <a:cubicBezTo>
                      <a:pt x="1019" y="1504"/>
                      <a:pt x="981" y="1463"/>
                      <a:pt x="992" y="1428"/>
                    </a:cubicBezTo>
                    <a:cubicBezTo>
                      <a:pt x="1002" y="1389"/>
                      <a:pt x="982" y="1359"/>
                      <a:pt x="913" y="1319"/>
                    </a:cubicBezTo>
                    <a:cubicBezTo>
                      <a:pt x="873" y="1339"/>
                      <a:pt x="883" y="1389"/>
                      <a:pt x="883" y="1409"/>
                    </a:cubicBezTo>
                    <a:cubicBezTo>
                      <a:pt x="883" y="1419"/>
                      <a:pt x="883" y="1419"/>
                      <a:pt x="893" y="1428"/>
                    </a:cubicBezTo>
                    <a:cubicBezTo>
                      <a:pt x="893" y="1438"/>
                      <a:pt x="893" y="1438"/>
                      <a:pt x="893" y="1438"/>
                    </a:cubicBezTo>
                    <a:cubicBezTo>
                      <a:pt x="913" y="1468"/>
                      <a:pt x="953" y="1508"/>
                      <a:pt x="1052" y="1567"/>
                    </a:cubicBezTo>
                    <a:cubicBezTo>
                      <a:pt x="1121" y="1604"/>
                      <a:pt x="1113" y="1625"/>
                      <a:pt x="1077" y="1625"/>
                    </a:cubicBezTo>
                    <a:cubicBezTo>
                      <a:pt x="1046" y="1625"/>
                      <a:pt x="994" y="1609"/>
                      <a:pt x="953" y="1577"/>
                    </a:cubicBezTo>
                    <a:cubicBezTo>
                      <a:pt x="883" y="1518"/>
                      <a:pt x="844" y="1498"/>
                      <a:pt x="794" y="1428"/>
                    </a:cubicBezTo>
                    <a:cubicBezTo>
                      <a:pt x="774" y="1448"/>
                      <a:pt x="754" y="1498"/>
                      <a:pt x="744" y="1557"/>
                    </a:cubicBezTo>
                    <a:cubicBezTo>
                      <a:pt x="725" y="1617"/>
                      <a:pt x="764" y="1597"/>
                      <a:pt x="784" y="1617"/>
                    </a:cubicBezTo>
                    <a:cubicBezTo>
                      <a:pt x="791" y="1613"/>
                      <a:pt x="797" y="1612"/>
                      <a:pt x="803" y="1612"/>
                    </a:cubicBezTo>
                    <a:cubicBezTo>
                      <a:pt x="828" y="1612"/>
                      <a:pt x="837" y="1646"/>
                      <a:pt x="853" y="1686"/>
                    </a:cubicBezTo>
                    <a:cubicBezTo>
                      <a:pt x="873" y="1686"/>
                      <a:pt x="893" y="1666"/>
                      <a:pt x="923" y="1657"/>
                    </a:cubicBezTo>
                    <a:cubicBezTo>
                      <a:pt x="933" y="1647"/>
                      <a:pt x="943" y="1637"/>
                      <a:pt x="953" y="1627"/>
                    </a:cubicBezTo>
                    <a:cubicBezTo>
                      <a:pt x="962" y="1618"/>
                      <a:pt x="971" y="1613"/>
                      <a:pt x="982" y="1613"/>
                    </a:cubicBezTo>
                    <a:cubicBezTo>
                      <a:pt x="1006" y="1613"/>
                      <a:pt x="1040" y="1635"/>
                      <a:pt x="1101" y="1676"/>
                    </a:cubicBezTo>
                    <a:cubicBezTo>
                      <a:pt x="1191" y="1736"/>
                      <a:pt x="1052" y="1785"/>
                      <a:pt x="1012" y="1825"/>
                    </a:cubicBezTo>
                    <a:cubicBezTo>
                      <a:pt x="1001" y="1837"/>
                      <a:pt x="991" y="1839"/>
                      <a:pt x="980" y="1839"/>
                    </a:cubicBezTo>
                    <a:cubicBezTo>
                      <a:pt x="971" y="1839"/>
                      <a:pt x="961" y="1837"/>
                      <a:pt x="950" y="1837"/>
                    </a:cubicBezTo>
                    <a:cubicBezTo>
                      <a:pt x="940" y="1837"/>
                      <a:pt x="928" y="1839"/>
                      <a:pt x="913" y="1845"/>
                    </a:cubicBezTo>
                    <a:cubicBezTo>
                      <a:pt x="923" y="1865"/>
                      <a:pt x="943" y="1894"/>
                      <a:pt x="963" y="1934"/>
                    </a:cubicBezTo>
                    <a:cubicBezTo>
                      <a:pt x="1014" y="2032"/>
                      <a:pt x="1003" y="2052"/>
                      <a:pt x="983" y="2052"/>
                    </a:cubicBezTo>
                    <a:cubicBezTo>
                      <a:pt x="972" y="2052"/>
                      <a:pt x="959" y="2047"/>
                      <a:pt x="953" y="2043"/>
                    </a:cubicBezTo>
                    <a:cubicBezTo>
                      <a:pt x="933" y="2033"/>
                      <a:pt x="873" y="1964"/>
                      <a:pt x="824" y="1924"/>
                    </a:cubicBezTo>
                    <a:cubicBezTo>
                      <a:pt x="814" y="1934"/>
                      <a:pt x="804" y="1944"/>
                      <a:pt x="804" y="1954"/>
                    </a:cubicBezTo>
                    <a:cubicBezTo>
                      <a:pt x="814" y="1974"/>
                      <a:pt x="834" y="1994"/>
                      <a:pt x="853" y="2013"/>
                    </a:cubicBezTo>
                    <a:cubicBezTo>
                      <a:pt x="853" y="2013"/>
                      <a:pt x="863" y="2013"/>
                      <a:pt x="863" y="2023"/>
                    </a:cubicBezTo>
                    <a:cubicBezTo>
                      <a:pt x="911" y="2078"/>
                      <a:pt x="914" y="2096"/>
                      <a:pt x="894" y="2096"/>
                    </a:cubicBezTo>
                    <a:cubicBezTo>
                      <a:pt x="888" y="2096"/>
                      <a:pt x="882" y="2095"/>
                      <a:pt x="873" y="2093"/>
                    </a:cubicBezTo>
                    <a:cubicBezTo>
                      <a:pt x="873" y="2113"/>
                      <a:pt x="873" y="2132"/>
                      <a:pt x="873" y="2132"/>
                    </a:cubicBezTo>
                    <a:cubicBezTo>
                      <a:pt x="873" y="2132"/>
                      <a:pt x="873" y="2142"/>
                      <a:pt x="873" y="2142"/>
                    </a:cubicBezTo>
                    <a:cubicBezTo>
                      <a:pt x="887" y="2135"/>
                      <a:pt x="906" y="2128"/>
                      <a:pt x="923" y="2128"/>
                    </a:cubicBezTo>
                    <a:cubicBezTo>
                      <a:pt x="930" y="2128"/>
                      <a:pt x="937" y="2130"/>
                      <a:pt x="943" y="2132"/>
                    </a:cubicBezTo>
                    <a:cubicBezTo>
                      <a:pt x="992" y="2142"/>
                      <a:pt x="992" y="2242"/>
                      <a:pt x="1022" y="2351"/>
                    </a:cubicBezTo>
                    <a:cubicBezTo>
                      <a:pt x="1062" y="2450"/>
                      <a:pt x="1082" y="2410"/>
                      <a:pt x="1121" y="2569"/>
                    </a:cubicBezTo>
                    <a:cubicBezTo>
                      <a:pt x="1135" y="2613"/>
                      <a:pt x="1135" y="2631"/>
                      <a:pt x="1127" y="2631"/>
                    </a:cubicBezTo>
                    <a:cubicBezTo>
                      <a:pt x="1105" y="2631"/>
                      <a:pt x="1031" y="2519"/>
                      <a:pt x="1002" y="2470"/>
                    </a:cubicBezTo>
                    <a:cubicBezTo>
                      <a:pt x="963" y="2410"/>
                      <a:pt x="972" y="2410"/>
                      <a:pt x="923" y="2380"/>
                    </a:cubicBezTo>
                    <a:cubicBezTo>
                      <a:pt x="913" y="2380"/>
                      <a:pt x="903" y="2390"/>
                      <a:pt x="893" y="2390"/>
                    </a:cubicBezTo>
                    <a:lnTo>
                      <a:pt x="873" y="2390"/>
                    </a:lnTo>
                    <a:cubicBezTo>
                      <a:pt x="893" y="2420"/>
                      <a:pt x="923" y="2460"/>
                      <a:pt x="943" y="2509"/>
                    </a:cubicBezTo>
                    <a:cubicBezTo>
                      <a:pt x="963" y="2539"/>
                      <a:pt x="963" y="2569"/>
                      <a:pt x="963" y="2589"/>
                    </a:cubicBezTo>
                    <a:cubicBezTo>
                      <a:pt x="1012" y="2589"/>
                      <a:pt x="1022" y="2668"/>
                      <a:pt x="1022" y="2708"/>
                    </a:cubicBezTo>
                    <a:cubicBezTo>
                      <a:pt x="1022" y="2708"/>
                      <a:pt x="1012" y="2717"/>
                      <a:pt x="1012" y="2717"/>
                    </a:cubicBezTo>
                    <a:cubicBezTo>
                      <a:pt x="1032" y="2727"/>
                      <a:pt x="992" y="2777"/>
                      <a:pt x="1012" y="2817"/>
                    </a:cubicBezTo>
                    <a:cubicBezTo>
                      <a:pt x="1042" y="2866"/>
                      <a:pt x="1230" y="2876"/>
                      <a:pt x="1230" y="2876"/>
                    </a:cubicBezTo>
                    <a:cubicBezTo>
                      <a:pt x="1230" y="2876"/>
                      <a:pt x="1260" y="2936"/>
                      <a:pt x="1240" y="2936"/>
                    </a:cubicBezTo>
                    <a:cubicBezTo>
                      <a:pt x="1220" y="2946"/>
                      <a:pt x="1171" y="2965"/>
                      <a:pt x="1161" y="3035"/>
                    </a:cubicBezTo>
                    <a:cubicBezTo>
                      <a:pt x="1154" y="3055"/>
                      <a:pt x="1158" y="3061"/>
                      <a:pt x="1168" y="3061"/>
                    </a:cubicBezTo>
                    <a:cubicBezTo>
                      <a:pt x="1188" y="3061"/>
                      <a:pt x="1237" y="3035"/>
                      <a:pt x="1290" y="3035"/>
                    </a:cubicBezTo>
                    <a:cubicBezTo>
                      <a:pt x="1379" y="3035"/>
                      <a:pt x="1349" y="3064"/>
                      <a:pt x="1359" y="3124"/>
                    </a:cubicBezTo>
                    <a:cubicBezTo>
                      <a:pt x="1363" y="3150"/>
                      <a:pt x="1354" y="3157"/>
                      <a:pt x="1338" y="3157"/>
                    </a:cubicBezTo>
                    <a:cubicBezTo>
                      <a:pt x="1323" y="3157"/>
                      <a:pt x="1301" y="3150"/>
                      <a:pt x="1278" y="3150"/>
                    </a:cubicBezTo>
                    <a:cubicBezTo>
                      <a:pt x="1262" y="3150"/>
                      <a:pt x="1246" y="3153"/>
                      <a:pt x="1230" y="3164"/>
                    </a:cubicBezTo>
                    <a:cubicBezTo>
                      <a:pt x="1171" y="3203"/>
                      <a:pt x="1280" y="3223"/>
                      <a:pt x="1280" y="3312"/>
                    </a:cubicBezTo>
                    <a:cubicBezTo>
                      <a:pt x="1280" y="3340"/>
                      <a:pt x="1275" y="3350"/>
                      <a:pt x="1267" y="3350"/>
                    </a:cubicBezTo>
                    <a:cubicBezTo>
                      <a:pt x="1250" y="3350"/>
                      <a:pt x="1218" y="3297"/>
                      <a:pt x="1191" y="3263"/>
                    </a:cubicBezTo>
                    <a:cubicBezTo>
                      <a:pt x="1151" y="3203"/>
                      <a:pt x="1141" y="3183"/>
                      <a:pt x="1111" y="3124"/>
                    </a:cubicBezTo>
                    <a:cubicBezTo>
                      <a:pt x="1094" y="3072"/>
                      <a:pt x="1069" y="3043"/>
                      <a:pt x="1030" y="3043"/>
                    </a:cubicBezTo>
                    <a:cubicBezTo>
                      <a:pt x="1024" y="3043"/>
                      <a:pt x="1018" y="3043"/>
                      <a:pt x="1012" y="3045"/>
                    </a:cubicBezTo>
                    <a:cubicBezTo>
                      <a:pt x="972" y="3055"/>
                      <a:pt x="1012" y="3074"/>
                      <a:pt x="1042" y="3174"/>
                    </a:cubicBezTo>
                    <a:cubicBezTo>
                      <a:pt x="1082" y="3273"/>
                      <a:pt x="1072" y="3263"/>
                      <a:pt x="1042" y="3312"/>
                    </a:cubicBezTo>
                    <a:cubicBezTo>
                      <a:pt x="1036" y="3324"/>
                      <a:pt x="1030" y="3329"/>
                      <a:pt x="1023" y="3329"/>
                    </a:cubicBezTo>
                    <a:cubicBezTo>
                      <a:pt x="995" y="3329"/>
                      <a:pt x="961" y="3242"/>
                      <a:pt x="953" y="3193"/>
                    </a:cubicBezTo>
                    <a:cubicBezTo>
                      <a:pt x="943" y="3144"/>
                      <a:pt x="913" y="3124"/>
                      <a:pt x="844" y="3084"/>
                    </a:cubicBezTo>
                    <a:cubicBezTo>
                      <a:pt x="835" y="3078"/>
                      <a:pt x="828" y="3076"/>
                      <a:pt x="823" y="3076"/>
                    </a:cubicBezTo>
                    <a:cubicBezTo>
                      <a:pt x="795" y="3076"/>
                      <a:pt x="824" y="3161"/>
                      <a:pt x="824" y="3203"/>
                    </a:cubicBezTo>
                    <a:cubicBezTo>
                      <a:pt x="824" y="3263"/>
                      <a:pt x="834" y="3243"/>
                      <a:pt x="853" y="3322"/>
                    </a:cubicBezTo>
                    <a:cubicBezTo>
                      <a:pt x="859" y="3348"/>
                      <a:pt x="858" y="3359"/>
                      <a:pt x="853" y="3359"/>
                    </a:cubicBezTo>
                    <a:cubicBezTo>
                      <a:pt x="840" y="3359"/>
                      <a:pt x="802" y="3296"/>
                      <a:pt x="774" y="3233"/>
                    </a:cubicBezTo>
                    <a:cubicBezTo>
                      <a:pt x="753" y="3191"/>
                      <a:pt x="746" y="3180"/>
                      <a:pt x="735" y="3180"/>
                    </a:cubicBezTo>
                    <a:cubicBezTo>
                      <a:pt x="726" y="3180"/>
                      <a:pt x="713" y="3189"/>
                      <a:pt x="685" y="3193"/>
                    </a:cubicBezTo>
                    <a:cubicBezTo>
                      <a:pt x="685" y="3203"/>
                      <a:pt x="665" y="3223"/>
                      <a:pt x="645" y="3243"/>
                    </a:cubicBezTo>
                    <a:cubicBezTo>
                      <a:pt x="665" y="3263"/>
                      <a:pt x="685" y="3273"/>
                      <a:pt x="705" y="3293"/>
                    </a:cubicBezTo>
                    <a:cubicBezTo>
                      <a:pt x="744" y="3345"/>
                      <a:pt x="740" y="3359"/>
                      <a:pt x="715" y="3359"/>
                    </a:cubicBezTo>
                    <a:cubicBezTo>
                      <a:pt x="703" y="3359"/>
                      <a:pt x="685" y="3355"/>
                      <a:pt x="665" y="3352"/>
                    </a:cubicBezTo>
                    <a:cubicBezTo>
                      <a:pt x="625" y="3342"/>
                      <a:pt x="625" y="3332"/>
                      <a:pt x="596" y="3312"/>
                    </a:cubicBezTo>
                    <a:cubicBezTo>
                      <a:pt x="586" y="3322"/>
                      <a:pt x="586" y="3322"/>
                      <a:pt x="586" y="3322"/>
                    </a:cubicBezTo>
                    <a:cubicBezTo>
                      <a:pt x="536" y="3384"/>
                      <a:pt x="539" y="3401"/>
                      <a:pt x="562" y="3401"/>
                    </a:cubicBezTo>
                    <a:cubicBezTo>
                      <a:pt x="579" y="3401"/>
                      <a:pt x="609" y="3390"/>
                      <a:pt x="635" y="3382"/>
                    </a:cubicBezTo>
                    <a:cubicBezTo>
                      <a:pt x="642" y="3379"/>
                      <a:pt x="647" y="3377"/>
                      <a:pt x="651" y="3377"/>
                    </a:cubicBezTo>
                    <a:cubicBezTo>
                      <a:pt x="672" y="3377"/>
                      <a:pt x="663" y="3415"/>
                      <a:pt x="655" y="3431"/>
                    </a:cubicBezTo>
                    <a:lnTo>
                      <a:pt x="705" y="3431"/>
                    </a:lnTo>
                    <a:cubicBezTo>
                      <a:pt x="737" y="3420"/>
                      <a:pt x="755" y="3413"/>
                      <a:pt x="776" y="3413"/>
                    </a:cubicBezTo>
                    <a:cubicBezTo>
                      <a:pt x="793" y="3413"/>
                      <a:pt x="812" y="3418"/>
                      <a:pt x="844" y="3431"/>
                    </a:cubicBezTo>
                    <a:cubicBezTo>
                      <a:pt x="913" y="3471"/>
                      <a:pt x="804" y="3501"/>
                      <a:pt x="824" y="3521"/>
                    </a:cubicBezTo>
                    <a:cubicBezTo>
                      <a:pt x="844" y="3540"/>
                      <a:pt x="853" y="3521"/>
                      <a:pt x="903" y="3570"/>
                    </a:cubicBezTo>
                    <a:cubicBezTo>
                      <a:pt x="918" y="3593"/>
                      <a:pt x="929" y="3603"/>
                      <a:pt x="938" y="3603"/>
                    </a:cubicBezTo>
                    <a:cubicBezTo>
                      <a:pt x="953" y="3603"/>
                      <a:pt x="964" y="3577"/>
                      <a:pt x="982" y="3540"/>
                    </a:cubicBezTo>
                    <a:cubicBezTo>
                      <a:pt x="993" y="3520"/>
                      <a:pt x="1002" y="3512"/>
                      <a:pt x="1012" y="3512"/>
                    </a:cubicBezTo>
                    <a:cubicBezTo>
                      <a:pt x="1030" y="3512"/>
                      <a:pt x="1049" y="3537"/>
                      <a:pt x="1082" y="3550"/>
                    </a:cubicBezTo>
                    <a:cubicBezTo>
                      <a:pt x="1131" y="3560"/>
                      <a:pt x="1072" y="3620"/>
                      <a:pt x="1082" y="3649"/>
                    </a:cubicBezTo>
                    <a:cubicBezTo>
                      <a:pt x="1085" y="3661"/>
                      <a:pt x="1091" y="3665"/>
                      <a:pt x="1100" y="3665"/>
                    </a:cubicBezTo>
                    <a:cubicBezTo>
                      <a:pt x="1113" y="3665"/>
                      <a:pt x="1135" y="3656"/>
                      <a:pt x="1171" y="3649"/>
                    </a:cubicBezTo>
                    <a:cubicBezTo>
                      <a:pt x="1180" y="3648"/>
                      <a:pt x="1188" y="3647"/>
                      <a:pt x="1196" y="3647"/>
                    </a:cubicBezTo>
                    <a:cubicBezTo>
                      <a:pt x="1231" y="3647"/>
                      <a:pt x="1252" y="3663"/>
                      <a:pt x="1260" y="3679"/>
                    </a:cubicBezTo>
                    <a:cubicBezTo>
                      <a:pt x="1270" y="3709"/>
                      <a:pt x="1349" y="3808"/>
                      <a:pt x="1379" y="3828"/>
                    </a:cubicBezTo>
                    <a:cubicBezTo>
                      <a:pt x="1409" y="3858"/>
                      <a:pt x="1369" y="3927"/>
                      <a:pt x="1339" y="3937"/>
                    </a:cubicBezTo>
                    <a:cubicBezTo>
                      <a:pt x="1338" y="3938"/>
                      <a:pt x="1337" y="3938"/>
                      <a:pt x="1335" y="3938"/>
                    </a:cubicBezTo>
                    <a:cubicBezTo>
                      <a:pt x="1316" y="3938"/>
                      <a:pt x="1286" y="3873"/>
                      <a:pt x="1230" y="3808"/>
                    </a:cubicBezTo>
                    <a:cubicBezTo>
                      <a:pt x="1204" y="3767"/>
                      <a:pt x="1187" y="3752"/>
                      <a:pt x="1173" y="3752"/>
                    </a:cubicBezTo>
                    <a:cubicBezTo>
                      <a:pt x="1160" y="3752"/>
                      <a:pt x="1150" y="3764"/>
                      <a:pt x="1141" y="3778"/>
                    </a:cubicBezTo>
                    <a:cubicBezTo>
                      <a:pt x="1131" y="3808"/>
                      <a:pt x="1171" y="3848"/>
                      <a:pt x="1191" y="3868"/>
                    </a:cubicBezTo>
                    <a:cubicBezTo>
                      <a:pt x="1210" y="3897"/>
                      <a:pt x="1230" y="4006"/>
                      <a:pt x="1191" y="4046"/>
                    </a:cubicBezTo>
                    <a:cubicBezTo>
                      <a:pt x="1184" y="4050"/>
                      <a:pt x="1178" y="4052"/>
                      <a:pt x="1173" y="4052"/>
                    </a:cubicBezTo>
                    <a:cubicBezTo>
                      <a:pt x="1144" y="4052"/>
                      <a:pt x="1151" y="3982"/>
                      <a:pt x="1151" y="3957"/>
                    </a:cubicBezTo>
                    <a:cubicBezTo>
                      <a:pt x="1151" y="3931"/>
                      <a:pt x="1107" y="3840"/>
                      <a:pt x="1076" y="3840"/>
                    </a:cubicBezTo>
                    <a:cubicBezTo>
                      <a:pt x="1071" y="3840"/>
                      <a:pt x="1066" y="3842"/>
                      <a:pt x="1062" y="3848"/>
                    </a:cubicBezTo>
                    <a:cubicBezTo>
                      <a:pt x="1055" y="3858"/>
                      <a:pt x="1046" y="3862"/>
                      <a:pt x="1034" y="3862"/>
                    </a:cubicBezTo>
                    <a:cubicBezTo>
                      <a:pt x="991" y="3862"/>
                      <a:pt x="921" y="3800"/>
                      <a:pt x="913" y="3768"/>
                    </a:cubicBezTo>
                    <a:cubicBezTo>
                      <a:pt x="906" y="3742"/>
                      <a:pt x="847" y="3729"/>
                      <a:pt x="784" y="3729"/>
                    </a:cubicBezTo>
                    <a:cubicBezTo>
                      <a:pt x="753" y="3729"/>
                      <a:pt x="721" y="3732"/>
                      <a:pt x="695" y="3739"/>
                    </a:cubicBezTo>
                    <a:cubicBezTo>
                      <a:pt x="685" y="3739"/>
                      <a:pt x="685" y="3749"/>
                      <a:pt x="675" y="3749"/>
                    </a:cubicBezTo>
                    <a:cubicBezTo>
                      <a:pt x="685" y="3768"/>
                      <a:pt x="695" y="3788"/>
                      <a:pt x="695" y="3808"/>
                    </a:cubicBezTo>
                    <a:cubicBezTo>
                      <a:pt x="715" y="3828"/>
                      <a:pt x="734" y="3858"/>
                      <a:pt x="754" y="3868"/>
                    </a:cubicBezTo>
                    <a:lnTo>
                      <a:pt x="764" y="3868"/>
                    </a:lnTo>
                    <a:cubicBezTo>
                      <a:pt x="764" y="3865"/>
                      <a:pt x="765" y="3864"/>
                      <a:pt x="767" y="3864"/>
                    </a:cubicBezTo>
                    <a:cubicBezTo>
                      <a:pt x="770" y="3864"/>
                      <a:pt x="777" y="3871"/>
                      <a:pt x="784" y="3878"/>
                    </a:cubicBezTo>
                    <a:cubicBezTo>
                      <a:pt x="804" y="3887"/>
                      <a:pt x="814" y="3927"/>
                      <a:pt x="794" y="3937"/>
                    </a:cubicBezTo>
                    <a:cubicBezTo>
                      <a:pt x="774" y="3967"/>
                      <a:pt x="764" y="3967"/>
                      <a:pt x="734" y="4006"/>
                    </a:cubicBezTo>
                    <a:cubicBezTo>
                      <a:pt x="725" y="4016"/>
                      <a:pt x="725" y="4016"/>
                      <a:pt x="725" y="4026"/>
                    </a:cubicBezTo>
                    <a:lnTo>
                      <a:pt x="774" y="4026"/>
                    </a:lnTo>
                    <a:cubicBezTo>
                      <a:pt x="834" y="4016"/>
                      <a:pt x="853" y="3957"/>
                      <a:pt x="903" y="3957"/>
                    </a:cubicBezTo>
                    <a:cubicBezTo>
                      <a:pt x="906" y="3956"/>
                      <a:pt x="908" y="3956"/>
                      <a:pt x="911" y="3956"/>
                    </a:cubicBezTo>
                    <a:cubicBezTo>
                      <a:pt x="959" y="3956"/>
                      <a:pt x="1012" y="4040"/>
                      <a:pt x="1012" y="4116"/>
                    </a:cubicBezTo>
                    <a:cubicBezTo>
                      <a:pt x="1012" y="4158"/>
                      <a:pt x="1021" y="4169"/>
                      <a:pt x="1039" y="4169"/>
                    </a:cubicBezTo>
                    <a:cubicBezTo>
                      <a:pt x="1059" y="4169"/>
                      <a:pt x="1089" y="4155"/>
                      <a:pt x="1131" y="4155"/>
                    </a:cubicBezTo>
                    <a:cubicBezTo>
                      <a:pt x="1191" y="4148"/>
                      <a:pt x="1223" y="4129"/>
                      <a:pt x="1274" y="4129"/>
                    </a:cubicBezTo>
                    <a:cubicBezTo>
                      <a:pt x="1290" y="4129"/>
                      <a:pt x="1308" y="4131"/>
                      <a:pt x="1329" y="4135"/>
                    </a:cubicBezTo>
                    <a:cubicBezTo>
                      <a:pt x="1419" y="4155"/>
                      <a:pt x="1518" y="4215"/>
                      <a:pt x="1448" y="4225"/>
                    </a:cubicBezTo>
                    <a:cubicBezTo>
                      <a:pt x="1389" y="4234"/>
                      <a:pt x="1300" y="4274"/>
                      <a:pt x="1319" y="4373"/>
                    </a:cubicBezTo>
                    <a:cubicBezTo>
                      <a:pt x="1329" y="4418"/>
                      <a:pt x="1302" y="4420"/>
                      <a:pt x="1267" y="4420"/>
                    </a:cubicBezTo>
                    <a:cubicBezTo>
                      <a:pt x="1263" y="4420"/>
                      <a:pt x="1259" y="4420"/>
                      <a:pt x="1254" y="4420"/>
                    </a:cubicBezTo>
                    <a:cubicBezTo>
                      <a:pt x="1223" y="4420"/>
                      <a:pt x="1188" y="4422"/>
                      <a:pt x="1171" y="4453"/>
                    </a:cubicBezTo>
                    <a:cubicBezTo>
                      <a:pt x="1132" y="4520"/>
                      <a:pt x="1251" y="4651"/>
                      <a:pt x="1179" y="4651"/>
                    </a:cubicBezTo>
                    <a:cubicBezTo>
                      <a:pt x="1177" y="4651"/>
                      <a:pt x="1174" y="4651"/>
                      <a:pt x="1171" y="4651"/>
                    </a:cubicBezTo>
                    <a:cubicBezTo>
                      <a:pt x="1082" y="4641"/>
                      <a:pt x="1012" y="4562"/>
                      <a:pt x="972" y="4463"/>
                    </a:cubicBezTo>
                    <a:cubicBezTo>
                      <a:pt x="963" y="4435"/>
                      <a:pt x="953" y="4425"/>
                      <a:pt x="944" y="4425"/>
                    </a:cubicBezTo>
                    <a:cubicBezTo>
                      <a:pt x="921" y="4425"/>
                      <a:pt x="900" y="4481"/>
                      <a:pt x="893" y="4522"/>
                    </a:cubicBezTo>
                    <a:cubicBezTo>
                      <a:pt x="893" y="4533"/>
                      <a:pt x="891" y="4537"/>
                      <a:pt x="887" y="4537"/>
                    </a:cubicBezTo>
                    <a:cubicBezTo>
                      <a:pt x="864" y="4537"/>
                      <a:pt x="788" y="4394"/>
                      <a:pt x="754" y="4344"/>
                    </a:cubicBezTo>
                    <a:cubicBezTo>
                      <a:pt x="750" y="4338"/>
                      <a:pt x="742" y="4335"/>
                      <a:pt x="733" y="4335"/>
                    </a:cubicBezTo>
                    <a:cubicBezTo>
                      <a:pt x="663" y="4335"/>
                      <a:pt x="477" y="4482"/>
                      <a:pt x="477" y="4482"/>
                    </a:cubicBezTo>
                    <a:lnTo>
                      <a:pt x="437" y="4492"/>
                    </a:lnTo>
                    <a:cubicBezTo>
                      <a:pt x="427" y="4502"/>
                      <a:pt x="427" y="4512"/>
                      <a:pt x="427" y="4532"/>
                    </a:cubicBezTo>
                    <a:cubicBezTo>
                      <a:pt x="387" y="4631"/>
                      <a:pt x="397" y="4621"/>
                      <a:pt x="427" y="4681"/>
                    </a:cubicBezTo>
                    <a:cubicBezTo>
                      <a:pt x="432" y="4691"/>
                      <a:pt x="438" y="4696"/>
                      <a:pt x="444" y="4696"/>
                    </a:cubicBezTo>
                    <a:cubicBezTo>
                      <a:pt x="470" y="4696"/>
                      <a:pt x="498" y="4601"/>
                      <a:pt x="506" y="4552"/>
                    </a:cubicBezTo>
                    <a:cubicBezTo>
                      <a:pt x="516" y="4502"/>
                      <a:pt x="546" y="4472"/>
                      <a:pt x="596" y="4433"/>
                    </a:cubicBezTo>
                    <a:cubicBezTo>
                      <a:pt x="603" y="4429"/>
                      <a:pt x="609" y="4427"/>
                      <a:pt x="614" y="4427"/>
                    </a:cubicBezTo>
                    <a:cubicBezTo>
                      <a:pt x="648" y="4427"/>
                      <a:pt x="625" y="4510"/>
                      <a:pt x="625" y="4562"/>
                    </a:cubicBezTo>
                    <a:cubicBezTo>
                      <a:pt x="625" y="4621"/>
                      <a:pt x="615" y="4601"/>
                      <a:pt x="596" y="4691"/>
                    </a:cubicBezTo>
                    <a:cubicBezTo>
                      <a:pt x="596" y="4701"/>
                      <a:pt x="596" y="4701"/>
                      <a:pt x="596" y="4710"/>
                    </a:cubicBezTo>
                    <a:cubicBezTo>
                      <a:pt x="596" y="4720"/>
                      <a:pt x="596" y="4725"/>
                      <a:pt x="598" y="4725"/>
                    </a:cubicBezTo>
                    <a:cubicBezTo>
                      <a:pt x="601" y="4725"/>
                      <a:pt x="606" y="4720"/>
                      <a:pt x="615" y="4710"/>
                    </a:cubicBezTo>
                    <a:cubicBezTo>
                      <a:pt x="625" y="4681"/>
                      <a:pt x="645" y="4631"/>
                      <a:pt x="665" y="4591"/>
                    </a:cubicBezTo>
                    <a:cubicBezTo>
                      <a:pt x="682" y="4549"/>
                      <a:pt x="688" y="4537"/>
                      <a:pt x="697" y="4537"/>
                    </a:cubicBezTo>
                    <a:cubicBezTo>
                      <a:pt x="708" y="4537"/>
                      <a:pt x="723" y="4553"/>
                      <a:pt x="765" y="4553"/>
                    </a:cubicBezTo>
                    <a:cubicBezTo>
                      <a:pt x="771" y="4553"/>
                      <a:pt x="777" y="4552"/>
                      <a:pt x="784" y="4552"/>
                    </a:cubicBezTo>
                    <a:cubicBezTo>
                      <a:pt x="883" y="4552"/>
                      <a:pt x="784" y="4582"/>
                      <a:pt x="734" y="4661"/>
                    </a:cubicBezTo>
                    <a:cubicBezTo>
                      <a:pt x="695" y="4714"/>
                      <a:pt x="695" y="4727"/>
                      <a:pt x="717" y="4727"/>
                    </a:cubicBezTo>
                    <a:cubicBezTo>
                      <a:pt x="728" y="4727"/>
                      <a:pt x="744" y="4724"/>
                      <a:pt x="764" y="4720"/>
                    </a:cubicBezTo>
                    <a:cubicBezTo>
                      <a:pt x="814" y="4710"/>
                      <a:pt x="804" y="4681"/>
                      <a:pt x="883" y="4651"/>
                    </a:cubicBezTo>
                    <a:cubicBezTo>
                      <a:pt x="890" y="4649"/>
                      <a:pt x="896" y="4647"/>
                      <a:pt x="901" y="4647"/>
                    </a:cubicBezTo>
                    <a:cubicBezTo>
                      <a:pt x="954" y="4647"/>
                      <a:pt x="853" y="4790"/>
                      <a:pt x="853" y="4790"/>
                    </a:cubicBezTo>
                    <a:cubicBezTo>
                      <a:pt x="853" y="4790"/>
                      <a:pt x="834" y="4800"/>
                      <a:pt x="814" y="4800"/>
                    </a:cubicBezTo>
                    <a:cubicBezTo>
                      <a:pt x="804" y="4805"/>
                      <a:pt x="791" y="4807"/>
                      <a:pt x="778" y="4807"/>
                    </a:cubicBezTo>
                    <a:cubicBezTo>
                      <a:pt x="764" y="4807"/>
                      <a:pt x="749" y="4805"/>
                      <a:pt x="734" y="4800"/>
                    </a:cubicBezTo>
                    <a:cubicBezTo>
                      <a:pt x="702" y="4789"/>
                      <a:pt x="684" y="4781"/>
                      <a:pt x="665" y="4781"/>
                    </a:cubicBezTo>
                    <a:cubicBezTo>
                      <a:pt x="649" y="4781"/>
                      <a:pt x="632" y="4786"/>
                      <a:pt x="606" y="4800"/>
                    </a:cubicBezTo>
                    <a:cubicBezTo>
                      <a:pt x="546" y="4839"/>
                      <a:pt x="645" y="4869"/>
                      <a:pt x="625" y="4889"/>
                    </a:cubicBezTo>
                    <a:cubicBezTo>
                      <a:pt x="606" y="4919"/>
                      <a:pt x="596" y="4889"/>
                      <a:pt x="556" y="4948"/>
                    </a:cubicBezTo>
                    <a:cubicBezTo>
                      <a:pt x="541" y="4971"/>
                      <a:pt x="530" y="4981"/>
                      <a:pt x="521" y="4981"/>
                    </a:cubicBezTo>
                    <a:cubicBezTo>
                      <a:pt x="507" y="4981"/>
                      <a:pt x="499" y="4955"/>
                      <a:pt x="487" y="4919"/>
                    </a:cubicBezTo>
                    <a:cubicBezTo>
                      <a:pt x="477" y="4896"/>
                      <a:pt x="468" y="4888"/>
                      <a:pt x="458" y="4888"/>
                    </a:cubicBezTo>
                    <a:cubicBezTo>
                      <a:pt x="446" y="4888"/>
                      <a:pt x="433" y="4898"/>
                      <a:pt x="417" y="4909"/>
                    </a:cubicBezTo>
                    <a:cubicBezTo>
                      <a:pt x="417" y="4909"/>
                      <a:pt x="407" y="4919"/>
                      <a:pt x="397" y="4919"/>
                    </a:cubicBezTo>
                    <a:cubicBezTo>
                      <a:pt x="348" y="4938"/>
                      <a:pt x="407" y="4998"/>
                      <a:pt x="397" y="5028"/>
                    </a:cubicBezTo>
                    <a:cubicBezTo>
                      <a:pt x="393" y="5039"/>
                      <a:pt x="388" y="5043"/>
                      <a:pt x="380" y="5043"/>
                    </a:cubicBezTo>
                    <a:cubicBezTo>
                      <a:pt x="367" y="5043"/>
                      <a:pt x="348" y="5034"/>
                      <a:pt x="318" y="5028"/>
                    </a:cubicBezTo>
                    <a:cubicBezTo>
                      <a:pt x="309" y="5026"/>
                      <a:pt x="301" y="5025"/>
                      <a:pt x="294" y="5025"/>
                    </a:cubicBezTo>
                    <a:cubicBezTo>
                      <a:pt x="259" y="5025"/>
                      <a:pt x="237" y="5043"/>
                      <a:pt x="229" y="5067"/>
                    </a:cubicBezTo>
                    <a:cubicBezTo>
                      <a:pt x="229" y="5077"/>
                      <a:pt x="219" y="5087"/>
                      <a:pt x="209" y="5107"/>
                    </a:cubicBezTo>
                    <a:cubicBezTo>
                      <a:pt x="179" y="5157"/>
                      <a:pt x="149" y="5206"/>
                      <a:pt x="130" y="5226"/>
                    </a:cubicBezTo>
                    <a:cubicBezTo>
                      <a:pt x="100" y="5246"/>
                      <a:pt x="140" y="5315"/>
                      <a:pt x="159" y="5325"/>
                    </a:cubicBezTo>
                    <a:cubicBezTo>
                      <a:pt x="161" y="5326"/>
                      <a:pt x="162" y="5326"/>
                      <a:pt x="163" y="5326"/>
                    </a:cubicBezTo>
                    <a:cubicBezTo>
                      <a:pt x="183" y="5326"/>
                      <a:pt x="212" y="5261"/>
                      <a:pt x="259" y="5196"/>
                    </a:cubicBezTo>
                    <a:cubicBezTo>
                      <a:pt x="279" y="5155"/>
                      <a:pt x="297" y="5140"/>
                      <a:pt x="311" y="5140"/>
                    </a:cubicBezTo>
                    <a:cubicBezTo>
                      <a:pt x="324" y="5140"/>
                      <a:pt x="333" y="5152"/>
                      <a:pt x="338" y="5167"/>
                    </a:cubicBezTo>
                    <a:cubicBezTo>
                      <a:pt x="348" y="5196"/>
                      <a:pt x="308" y="5236"/>
                      <a:pt x="298" y="5256"/>
                    </a:cubicBezTo>
                    <a:cubicBezTo>
                      <a:pt x="278" y="5286"/>
                      <a:pt x="259" y="5405"/>
                      <a:pt x="298" y="5444"/>
                    </a:cubicBezTo>
                    <a:cubicBezTo>
                      <a:pt x="304" y="5448"/>
                      <a:pt x="308" y="5450"/>
                      <a:pt x="312" y="5450"/>
                    </a:cubicBezTo>
                    <a:cubicBezTo>
                      <a:pt x="335" y="5450"/>
                      <a:pt x="328" y="5381"/>
                      <a:pt x="328" y="5355"/>
                    </a:cubicBezTo>
                    <a:cubicBezTo>
                      <a:pt x="328" y="5322"/>
                      <a:pt x="369" y="5234"/>
                      <a:pt x="400" y="5234"/>
                    </a:cubicBezTo>
                    <a:cubicBezTo>
                      <a:pt x="406" y="5234"/>
                      <a:pt x="412" y="5238"/>
                      <a:pt x="417" y="5246"/>
                    </a:cubicBezTo>
                    <a:cubicBezTo>
                      <a:pt x="421" y="5253"/>
                      <a:pt x="427" y="5256"/>
                      <a:pt x="434" y="5256"/>
                    </a:cubicBezTo>
                    <a:cubicBezTo>
                      <a:pt x="469" y="5256"/>
                      <a:pt x="538" y="5189"/>
                      <a:pt x="546" y="5157"/>
                    </a:cubicBezTo>
                    <a:cubicBezTo>
                      <a:pt x="552" y="5126"/>
                      <a:pt x="595" y="5114"/>
                      <a:pt x="644" y="5114"/>
                    </a:cubicBezTo>
                    <a:cubicBezTo>
                      <a:pt x="675" y="5114"/>
                      <a:pt x="708" y="5119"/>
                      <a:pt x="734" y="5127"/>
                    </a:cubicBezTo>
                    <a:cubicBezTo>
                      <a:pt x="804" y="5147"/>
                      <a:pt x="695" y="5236"/>
                      <a:pt x="665" y="5286"/>
                    </a:cubicBezTo>
                    <a:cubicBezTo>
                      <a:pt x="649" y="5312"/>
                      <a:pt x="670" y="5324"/>
                      <a:pt x="701" y="5324"/>
                    </a:cubicBezTo>
                    <a:cubicBezTo>
                      <a:pt x="729" y="5324"/>
                      <a:pt x="766" y="5314"/>
                      <a:pt x="794" y="5295"/>
                    </a:cubicBezTo>
                    <a:cubicBezTo>
                      <a:pt x="811" y="5281"/>
                      <a:pt x="823" y="5275"/>
                      <a:pt x="830" y="5275"/>
                    </a:cubicBezTo>
                    <a:cubicBezTo>
                      <a:pt x="847" y="5275"/>
                      <a:pt x="838" y="5310"/>
                      <a:pt x="824" y="5345"/>
                    </a:cubicBezTo>
                    <a:cubicBezTo>
                      <a:pt x="806" y="5389"/>
                      <a:pt x="740" y="5426"/>
                      <a:pt x="684" y="5426"/>
                    </a:cubicBezTo>
                    <a:cubicBezTo>
                      <a:pt x="678" y="5426"/>
                      <a:pt x="671" y="5425"/>
                      <a:pt x="665" y="5424"/>
                    </a:cubicBezTo>
                    <a:cubicBezTo>
                      <a:pt x="615" y="5414"/>
                      <a:pt x="596" y="5355"/>
                      <a:pt x="556" y="5345"/>
                    </a:cubicBezTo>
                    <a:cubicBezTo>
                      <a:pt x="554" y="5345"/>
                      <a:pt x="551" y="5344"/>
                      <a:pt x="549" y="5344"/>
                    </a:cubicBezTo>
                    <a:cubicBezTo>
                      <a:pt x="502" y="5344"/>
                      <a:pt x="457" y="5438"/>
                      <a:pt x="457" y="5523"/>
                    </a:cubicBezTo>
                    <a:cubicBezTo>
                      <a:pt x="457" y="5564"/>
                      <a:pt x="449" y="5576"/>
                      <a:pt x="433" y="5576"/>
                    </a:cubicBezTo>
                    <a:cubicBezTo>
                      <a:pt x="415" y="5576"/>
                      <a:pt x="386" y="5559"/>
                      <a:pt x="348" y="5553"/>
                    </a:cubicBezTo>
                    <a:cubicBezTo>
                      <a:pt x="296" y="5553"/>
                      <a:pt x="272" y="5536"/>
                      <a:pt x="229" y="5536"/>
                    </a:cubicBezTo>
                    <a:cubicBezTo>
                      <a:pt x="215" y="5536"/>
                      <a:pt x="199" y="5538"/>
                      <a:pt x="179" y="5543"/>
                    </a:cubicBezTo>
                    <a:cubicBezTo>
                      <a:pt x="100" y="5563"/>
                      <a:pt x="1" y="5623"/>
                      <a:pt x="60" y="5633"/>
                    </a:cubicBezTo>
                    <a:cubicBezTo>
                      <a:pt x="120" y="5642"/>
                      <a:pt x="199" y="5692"/>
                      <a:pt x="179" y="5791"/>
                    </a:cubicBezTo>
                    <a:cubicBezTo>
                      <a:pt x="169" y="5836"/>
                      <a:pt x="194" y="5838"/>
                      <a:pt x="226" y="5838"/>
                    </a:cubicBezTo>
                    <a:cubicBezTo>
                      <a:pt x="230" y="5838"/>
                      <a:pt x="234" y="5838"/>
                      <a:pt x="239" y="5838"/>
                    </a:cubicBezTo>
                    <a:cubicBezTo>
                      <a:pt x="268" y="5838"/>
                      <a:pt x="301" y="5840"/>
                      <a:pt x="318" y="5871"/>
                    </a:cubicBezTo>
                    <a:cubicBezTo>
                      <a:pt x="328" y="5890"/>
                      <a:pt x="328" y="5910"/>
                      <a:pt x="318" y="5940"/>
                    </a:cubicBezTo>
                    <a:cubicBezTo>
                      <a:pt x="309" y="6005"/>
                      <a:pt x="264" y="6080"/>
                      <a:pt x="309" y="6080"/>
                    </a:cubicBezTo>
                    <a:cubicBezTo>
                      <a:pt x="312" y="6080"/>
                      <a:pt x="315" y="6079"/>
                      <a:pt x="318" y="6079"/>
                    </a:cubicBezTo>
                    <a:cubicBezTo>
                      <a:pt x="397" y="6069"/>
                      <a:pt x="457" y="5980"/>
                      <a:pt x="487" y="5880"/>
                    </a:cubicBezTo>
                    <a:cubicBezTo>
                      <a:pt x="496" y="5850"/>
                      <a:pt x="506" y="5839"/>
                      <a:pt x="515" y="5839"/>
                    </a:cubicBezTo>
                    <a:cubicBezTo>
                      <a:pt x="538" y="5839"/>
                      <a:pt x="559" y="5901"/>
                      <a:pt x="566" y="5950"/>
                    </a:cubicBezTo>
                    <a:cubicBezTo>
                      <a:pt x="566" y="5958"/>
                      <a:pt x="568" y="5962"/>
                      <a:pt x="571" y="5962"/>
                    </a:cubicBezTo>
                    <a:cubicBezTo>
                      <a:pt x="586" y="5962"/>
                      <a:pt x="632" y="5877"/>
                      <a:pt x="665" y="5811"/>
                    </a:cubicBezTo>
                    <a:cubicBezTo>
                      <a:pt x="675" y="5791"/>
                      <a:pt x="685" y="5771"/>
                      <a:pt x="685" y="5761"/>
                    </a:cubicBezTo>
                    <a:cubicBezTo>
                      <a:pt x="689" y="5754"/>
                      <a:pt x="697" y="5751"/>
                      <a:pt x="708" y="5751"/>
                    </a:cubicBezTo>
                    <a:cubicBezTo>
                      <a:pt x="725" y="5751"/>
                      <a:pt x="750" y="5759"/>
                      <a:pt x="774" y="5771"/>
                    </a:cubicBezTo>
                    <a:cubicBezTo>
                      <a:pt x="844" y="5821"/>
                      <a:pt x="943" y="5900"/>
                      <a:pt x="943" y="5900"/>
                    </a:cubicBezTo>
                    <a:lnTo>
                      <a:pt x="1300" y="5960"/>
                    </a:lnTo>
                    <a:lnTo>
                      <a:pt x="1686" y="5940"/>
                    </a:lnTo>
                    <a:cubicBezTo>
                      <a:pt x="1686" y="5940"/>
                      <a:pt x="1794" y="5846"/>
                      <a:pt x="1849" y="5846"/>
                    </a:cubicBezTo>
                    <a:cubicBezTo>
                      <a:pt x="1860" y="5846"/>
                      <a:pt x="1869" y="5850"/>
                      <a:pt x="1875" y="5861"/>
                    </a:cubicBezTo>
                    <a:cubicBezTo>
                      <a:pt x="1895" y="5900"/>
                      <a:pt x="1944" y="5990"/>
                      <a:pt x="1974" y="6009"/>
                    </a:cubicBezTo>
                    <a:cubicBezTo>
                      <a:pt x="1974" y="6021"/>
                      <a:pt x="1977" y="6026"/>
                      <a:pt x="1982" y="6026"/>
                    </a:cubicBezTo>
                    <a:cubicBezTo>
                      <a:pt x="1986" y="6026"/>
                      <a:pt x="1990" y="6023"/>
                      <a:pt x="1994" y="6019"/>
                    </a:cubicBezTo>
                    <a:cubicBezTo>
                      <a:pt x="1994" y="6019"/>
                      <a:pt x="1994" y="6009"/>
                      <a:pt x="1994" y="6009"/>
                    </a:cubicBezTo>
                    <a:cubicBezTo>
                      <a:pt x="1994" y="5999"/>
                      <a:pt x="1994" y="5990"/>
                      <a:pt x="1994" y="5970"/>
                    </a:cubicBezTo>
                    <a:cubicBezTo>
                      <a:pt x="2004" y="5940"/>
                      <a:pt x="2004" y="5900"/>
                      <a:pt x="2014" y="5871"/>
                    </a:cubicBezTo>
                    <a:cubicBezTo>
                      <a:pt x="2023" y="5841"/>
                      <a:pt x="2033" y="5811"/>
                      <a:pt x="2033" y="5801"/>
                    </a:cubicBezTo>
                    <a:cubicBezTo>
                      <a:pt x="2045" y="5777"/>
                      <a:pt x="2054" y="5764"/>
                      <a:pt x="2061" y="5764"/>
                    </a:cubicBezTo>
                    <a:cubicBezTo>
                      <a:pt x="2065" y="5764"/>
                      <a:pt x="2069" y="5770"/>
                      <a:pt x="2073" y="5781"/>
                    </a:cubicBezTo>
                    <a:cubicBezTo>
                      <a:pt x="2073" y="5791"/>
                      <a:pt x="2073" y="5791"/>
                      <a:pt x="2083" y="5801"/>
                    </a:cubicBezTo>
                    <a:cubicBezTo>
                      <a:pt x="2083" y="5821"/>
                      <a:pt x="2093" y="5831"/>
                      <a:pt x="2093" y="5851"/>
                    </a:cubicBezTo>
                    <a:cubicBezTo>
                      <a:pt x="2113" y="5900"/>
                      <a:pt x="2142" y="5920"/>
                      <a:pt x="2202" y="5930"/>
                    </a:cubicBezTo>
                    <a:cubicBezTo>
                      <a:pt x="2222" y="5930"/>
                      <a:pt x="2232" y="5920"/>
                      <a:pt x="2242" y="5900"/>
                    </a:cubicBezTo>
                    <a:cubicBezTo>
                      <a:pt x="2252" y="5880"/>
                      <a:pt x="2252" y="5851"/>
                      <a:pt x="2261" y="5821"/>
                    </a:cubicBezTo>
                    <a:cubicBezTo>
                      <a:pt x="2261" y="5781"/>
                      <a:pt x="2261" y="5752"/>
                      <a:pt x="2281" y="5722"/>
                    </a:cubicBezTo>
                    <a:cubicBezTo>
                      <a:pt x="2287" y="5713"/>
                      <a:pt x="2293" y="5709"/>
                      <a:pt x="2299" y="5709"/>
                    </a:cubicBezTo>
                    <a:cubicBezTo>
                      <a:pt x="2328" y="5709"/>
                      <a:pt x="2364" y="5785"/>
                      <a:pt x="2380" y="5801"/>
                    </a:cubicBezTo>
                    <a:cubicBezTo>
                      <a:pt x="2380" y="5791"/>
                      <a:pt x="2380" y="5791"/>
                      <a:pt x="2380" y="5781"/>
                    </a:cubicBezTo>
                    <a:cubicBezTo>
                      <a:pt x="2361" y="5682"/>
                      <a:pt x="2470" y="5642"/>
                      <a:pt x="2529" y="5633"/>
                    </a:cubicBezTo>
                    <a:cubicBezTo>
                      <a:pt x="2559" y="5623"/>
                      <a:pt x="2549" y="5593"/>
                      <a:pt x="2529" y="5553"/>
                    </a:cubicBezTo>
                    <a:cubicBezTo>
                      <a:pt x="2499" y="5523"/>
                      <a:pt x="2460" y="5484"/>
                      <a:pt x="2420" y="5474"/>
                    </a:cubicBezTo>
                    <a:cubicBezTo>
                      <a:pt x="2417" y="5471"/>
                      <a:pt x="2413" y="5470"/>
                      <a:pt x="2410" y="5470"/>
                    </a:cubicBezTo>
                    <a:cubicBezTo>
                      <a:pt x="2404" y="5470"/>
                      <a:pt x="2397" y="5474"/>
                      <a:pt x="2390" y="5474"/>
                    </a:cubicBezTo>
                    <a:cubicBezTo>
                      <a:pt x="2385" y="5473"/>
                      <a:pt x="2380" y="5473"/>
                      <a:pt x="2375" y="5473"/>
                    </a:cubicBezTo>
                    <a:cubicBezTo>
                      <a:pt x="2324" y="5473"/>
                      <a:pt x="2286" y="5514"/>
                      <a:pt x="2232" y="5523"/>
                    </a:cubicBezTo>
                    <a:lnTo>
                      <a:pt x="2212" y="5523"/>
                    </a:lnTo>
                    <a:cubicBezTo>
                      <a:pt x="2182" y="5533"/>
                      <a:pt x="2162" y="5533"/>
                      <a:pt x="2133" y="5543"/>
                    </a:cubicBezTo>
                    <a:cubicBezTo>
                      <a:pt x="2121" y="5546"/>
                      <a:pt x="2110" y="5548"/>
                      <a:pt x="2099" y="5548"/>
                    </a:cubicBezTo>
                    <a:cubicBezTo>
                      <a:pt x="2073" y="5548"/>
                      <a:pt x="2053" y="5536"/>
                      <a:pt x="2053" y="5494"/>
                    </a:cubicBezTo>
                    <a:cubicBezTo>
                      <a:pt x="2053" y="5409"/>
                      <a:pt x="2080" y="5315"/>
                      <a:pt x="2048" y="5315"/>
                    </a:cubicBezTo>
                    <a:cubicBezTo>
                      <a:pt x="2047" y="5315"/>
                      <a:pt x="2045" y="5315"/>
                      <a:pt x="2043" y="5315"/>
                    </a:cubicBezTo>
                    <a:cubicBezTo>
                      <a:pt x="2004" y="5315"/>
                      <a:pt x="1974" y="5414"/>
                      <a:pt x="1924" y="5424"/>
                    </a:cubicBezTo>
                    <a:cubicBezTo>
                      <a:pt x="1880" y="5432"/>
                      <a:pt x="1825" y="5472"/>
                      <a:pt x="1792" y="5472"/>
                    </a:cubicBezTo>
                    <a:cubicBezTo>
                      <a:pt x="1780" y="5472"/>
                      <a:pt x="1771" y="5467"/>
                      <a:pt x="1766" y="5454"/>
                    </a:cubicBezTo>
                    <a:cubicBezTo>
                      <a:pt x="1766" y="5434"/>
                      <a:pt x="1756" y="5405"/>
                      <a:pt x="1756" y="5375"/>
                    </a:cubicBezTo>
                    <a:cubicBezTo>
                      <a:pt x="1756" y="5346"/>
                      <a:pt x="1761" y="5323"/>
                      <a:pt x="1775" y="5323"/>
                    </a:cubicBezTo>
                    <a:cubicBezTo>
                      <a:pt x="1780" y="5323"/>
                      <a:pt x="1787" y="5327"/>
                      <a:pt x="1795" y="5335"/>
                    </a:cubicBezTo>
                    <a:cubicBezTo>
                      <a:pt x="1804" y="5341"/>
                      <a:pt x="1813" y="5343"/>
                      <a:pt x="1822" y="5343"/>
                    </a:cubicBezTo>
                    <a:cubicBezTo>
                      <a:pt x="1847" y="5343"/>
                      <a:pt x="1876" y="5327"/>
                      <a:pt x="1904" y="5305"/>
                    </a:cubicBezTo>
                    <a:cubicBezTo>
                      <a:pt x="1914" y="5295"/>
                      <a:pt x="1924" y="5276"/>
                      <a:pt x="1934" y="5256"/>
                    </a:cubicBezTo>
                    <a:cubicBezTo>
                      <a:pt x="1934" y="5246"/>
                      <a:pt x="1934" y="5236"/>
                      <a:pt x="1934" y="5226"/>
                    </a:cubicBezTo>
                    <a:cubicBezTo>
                      <a:pt x="1904" y="5186"/>
                      <a:pt x="1766" y="5097"/>
                      <a:pt x="1845" y="5077"/>
                    </a:cubicBezTo>
                    <a:cubicBezTo>
                      <a:pt x="1851" y="5076"/>
                      <a:pt x="1858" y="5075"/>
                      <a:pt x="1864" y="5075"/>
                    </a:cubicBezTo>
                    <a:cubicBezTo>
                      <a:pt x="1933" y="5075"/>
                      <a:pt x="2024" y="5160"/>
                      <a:pt x="2033" y="5196"/>
                    </a:cubicBezTo>
                    <a:cubicBezTo>
                      <a:pt x="2043" y="5216"/>
                      <a:pt x="2073" y="5256"/>
                      <a:pt x="2103" y="5276"/>
                    </a:cubicBezTo>
                    <a:cubicBezTo>
                      <a:pt x="2120" y="5281"/>
                      <a:pt x="2134" y="5287"/>
                      <a:pt x="2144" y="5287"/>
                    </a:cubicBezTo>
                    <a:cubicBezTo>
                      <a:pt x="2152" y="5287"/>
                      <a:pt x="2158" y="5284"/>
                      <a:pt x="2162" y="5276"/>
                    </a:cubicBezTo>
                    <a:cubicBezTo>
                      <a:pt x="2168" y="5269"/>
                      <a:pt x="2173" y="5266"/>
                      <a:pt x="2180" y="5266"/>
                    </a:cubicBezTo>
                    <a:cubicBezTo>
                      <a:pt x="2208" y="5266"/>
                      <a:pt x="2242" y="5330"/>
                      <a:pt x="2242" y="5355"/>
                    </a:cubicBezTo>
                    <a:cubicBezTo>
                      <a:pt x="2242" y="5375"/>
                      <a:pt x="2249" y="5385"/>
                      <a:pt x="2261" y="5385"/>
                    </a:cubicBezTo>
                    <a:cubicBezTo>
                      <a:pt x="2274" y="5385"/>
                      <a:pt x="2291" y="5375"/>
                      <a:pt x="2311" y="5355"/>
                    </a:cubicBezTo>
                    <a:cubicBezTo>
                      <a:pt x="2351" y="5325"/>
                      <a:pt x="2301" y="5226"/>
                      <a:pt x="2291" y="5206"/>
                    </a:cubicBezTo>
                    <a:cubicBezTo>
                      <a:pt x="2281" y="5196"/>
                      <a:pt x="2271" y="5186"/>
                      <a:pt x="2261" y="5176"/>
                    </a:cubicBezTo>
                    <a:cubicBezTo>
                      <a:pt x="2242" y="5157"/>
                      <a:pt x="2222" y="5137"/>
                      <a:pt x="2232" y="5127"/>
                    </a:cubicBezTo>
                    <a:cubicBezTo>
                      <a:pt x="2236" y="5113"/>
                      <a:pt x="2243" y="5101"/>
                      <a:pt x="2255" y="5101"/>
                    </a:cubicBezTo>
                    <a:cubicBezTo>
                      <a:pt x="2267" y="5101"/>
                      <a:pt x="2285" y="5115"/>
                      <a:pt x="2311" y="5157"/>
                    </a:cubicBezTo>
                    <a:cubicBezTo>
                      <a:pt x="2311" y="5157"/>
                      <a:pt x="2311" y="5167"/>
                      <a:pt x="2311" y="5167"/>
                    </a:cubicBezTo>
                    <a:cubicBezTo>
                      <a:pt x="2344" y="5225"/>
                      <a:pt x="2364" y="5248"/>
                      <a:pt x="2381" y="5248"/>
                    </a:cubicBezTo>
                    <a:cubicBezTo>
                      <a:pt x="2384" y="5248"/>
                      <a:pt x="2387" y="5247"/>
                      <a:pt x="2390" y="5246"/>
                    </a:cubicBezTo>
                    <a:cubicBezTo>
                      <a:pt x="2410" y="5236"/>
                      <a:pt x="2470" y="5157"/>
                      <a:pt x="2440" y="5127"/>
                    </a:cubicBezTo>
                    <a:cubicBezTo>
                      <a:pt x="2430" y="5117"/>
                      <a:pt x="2430" y="5107"/>
                      <a:pt x="2420" y="5097"/>
                    </a:cubicBezTo>
                    <a:cubicBezTo>
                      <a:pt x="2420" y="5087"/>
                      <a:pt x="2410" y="5077"/>
                      <a:pt x="2410" y="5067"/>
                    </a:cubicBezTo>
                    <a:cubicBezTo>
                      <a:pt x="2400" y="5057"/>
                      <a:pt x="2400" y="5048"/>
                      <a:pt x="2390" y="5038"/>
                    </a:cubicBezTo>
                    <a:cubicBezTo>
                      <a:pt x="2390" y="5028"/>
                      <a:pt x="2380" y="5018"/>
                      <a:pt x="2361" y="5018"/>
                    </a:cubicBezTo>
                    <a:cubicBezTo>
                      <a:pt x="2341" y="5018"/>
                      <a:pt x="2301" y="5018"/>
                      <a:pt x="2271" y="5028"/>
                    </a:cubicBezTo>
                    <a:lnTo>
                      <a:pt x="2242" y="5028"/>
                    </a:lnTo>
                    <a:cubicBezTo>
                      <a:pt x="2242" y="5028"/>
                      <a:pt x="2242" y="5038"/>
                      <a:pt x="2242" y="5038"/>
                    </a:cubicBezTo>
                    <a:cubicBezTo>
                      <a:pt x="2222" y="5038"/>
                      <a:pt x="2222" y="5038"/>
                      <a:pt x="2222" y="5018"/>
                    </a:cubicBezTo>
                    <a:cubicBezTo>
                      <a:pt x="2222" y="5008"/>
                      <a:pt x="2232" y="4998"/>
                      <a:pt x="2242" y="4988"/>
                    </a:cubicBezTo>
                    <a:cubicBezTo>
                      <a:pt x="2271" y="4948"/>
                      <a:pt x="2321" y="4919"/>
                      <a:pt x="2291" y="4899"/>
                    </a:cubicBezTo>
                    <a:lnTo>
                      <a:pt x="2281" y="4899"/>
                    </a:lnTo>
                    <a:cubicBezTo>
                      <a:pt x="2253" y="4885"/>
                      <a:pt x="2195" y="4845"/>
                      <a:pt x="2156" y="4845"/>
                    </a:cubicBezTo>
                    <a:cubicBezTo>
                      <a:pt x="2141" y="4845"/>
                      <a:pt x="2128" y="4852"/>
                      <a:pt x="2123" y="4869"/>
                    </a:cubicBezTo>
                    <a:cubicBezTo>
                      <a:pt x="2111" y="4910"/>
                      <a:pt x="2103" y="4930"/>
                      <a:pt x="2092" y="4930"/>
                    </a:cubicBezTo>
                    <a:cubicBezTo>
                      <a:pt x="2084" y="4930"/>
                      <a:pt x="2076" y="4919"/>
                      <a:pt x="2063" y="4899"/>
                    </a:cubicBezTo>
                    <a:cubicBezTo>
                      <a:pt x="2033" y="4849"/>
                      <a:pt x="2023" y="4869"/>
                      <a:pt x="2014" y="4859"/>
                    </a:cubicBezTo>
                    <a:lnTo>
                      <a:pt x="2004" y="4859"/>
                    </a:lnTo>
                    <a:cubicBezTo>
                      <a:pt x="1984" y="4839"/>
                      <a:pt x="1994" y="4819"/>
                      <a:pt x="1944" y="4790"/>
                    </a:cubicBezTo>
                    <a:cubicBezTo>
                      <a:pt x="1934" y="4790"/>
                      <a:pt x="1934" y="4780"/>
                      <a:pt x="1934" y="4780"/>
                    </a:cubicBezTo>
                    <a:cubicBezTo>
                      <a:pt x="1923" y="4775"/>
                      <a:pt x="1915" y="4773"/>
                      <a:pt x="1907" y="4773"/>
                    </a:cubicBezTo>
                    <a:cubicBezTo>
                      <a:pt x="1866" y="4773"/>
                      <a:pt x="1866" y="4832"/>
                      <a:pt x="1815" y="4849"/>
                    </a:cubicBezTo>
                    <a:cubicBezTo>
                      <a:pt x="1808" y="4852"/>
                      <a:pt x="1801" y="4853"/>
                      <a:pt x="1794" y="4853"/>
                    </a:cubicBezTo>
                    <a:cubicBezTo>
                      <a:pt x="1750" y="4853"/>
                      <a:pt x="1706" y="4810"/>
                      <a:pt x="1706" y="4810"/>
                    </a:cubicBezTo>
                    <a:cubicBezTo>
                      <a:pt x="1706" y="4810"/>
                      <a:pt x="1659" y="4684"/>
                      <a:pt x="1711" y="4684"/>
                    </a:cubicBezTo>
                    <a:cubicBezTo>
                      <a:pt x="1718" y="4684"/>
                      <a:pt x="1726" y="4686"/>
                      <a:pt x="1736" y="4691"/>
                    </a:cubicBezTo>
                    <a:cubicBezTo>
                      <a:pt x="1825" y="4720"/>
                      <a:pt x="1776" y="4710"/>
                      <a:pt x="1825" y="4720"/>
                    </a:cubicBezTo>
                    <a:cubicBezTo>
                      <a:pt x="1842" y="4724"/>
                      <a:pt x="1857" y="4727"/>
                      <a:pt x="1868" y="4727"/>
                    </a:cubicBezTo>
                    <a:cubicBezTo>
                      <a:pt x="1890" y="4727"/>
                      <a:pt x="1895" y="4714"/>
                      <a:pt x="1855" y="4661"/>
                    </a:cubicBezTo>
                    <a:cubicBezTo>
                      <a:pt x="1795" y="4582"/>
                      <a:pt x="1706" y="4552"/>
                      <a:pt x="1805" y="4552"/>
                    </a:cubicBezTo>
                    <a:cubicBezTo>
                      <a:pt x="1812" y="4552"/>
                      <a:pt x="1819" y="4553"/>
                      <a:pt x="1824" y="4553"/>
                    </a:cubicBezTo>
                    <a:cubicBezTo>
                      <a:pt x="1865" y="4553"/>
                      <a:pt x="1878" y="4537"/>
                      <a:pt x="1886" y="4537"/>
                    </a:cubicBezTo>
                    <a:cubicBezTo>
                      <a:pt x="1893" y="4537"/>
                      <a:pt x="1897" y="4549"/>
                      <a:pt x="1914" y="4591"/>
                    </a:cubicBezTo>
                    <a:cubicBezTo>
                      <a:pt x="1934" y="4631"/>
                      <a:pt x="1964" y="4681"/>
                      <a:pt x="1974" y="4710"/>
                    </a:cubicBezTo>
                    <a:cubicBezTo>
                      <a:pt x="1983" y="4719"/>
                      <a:pt x="1988" y="4724"/>
                      <a:pt x="1990" y="4724"/>
                    </a:cubicBezTo>
                    <a:cubicBezTo>
                      <a:pt x="1994" y="4724"/>
                      <a:pt x="1994" y="4717"/>
                      <a:pt x="1994" y="4701"/>
                    </a:cubicBezTo>
                    <a:cubicBezTo>
                      <a:pt x="1994" y="4691"/>
                      <a:pt x="1994" y="4691"/>
                      <a:pt x="1994" y="4691"/>
                    </a:cubicBezTo>
                    <a:cubicBezTo>
                      <a:pt x="1974" y="4601"/>
                      <a:pt x="1964" y="4621"/>
                      <a:pt x="1964" y="4562"/>
                    </a:cubicBezTo>
                    <a:cubicBezTo>
                      <a:pt x="1964" y="4511"/>
                      <a:pt x="1942" y="4424"/>
                      <a:pt x="1967" y="4424"/>
                    </a:cubicBezTo>
                    <a:cubicBezTo>
                      <a:pt x="1971" y="4424"/>
                      <a:pt x="1976" y="4427"/>
                      <a:pt x="1984" y="4433"/>
                    </a:cubicBezTo>
                    <a:cubicBezTo>
                      <a:pt x="2043" y="4472"/>
                      <a:pt x="2083" y="4463"/>
                      <a:pt x="2093" y="4512"/>
                    </a:cubicBezTo>
                    <a:cubicBezTo>
                      <a:pt x="2093" y="4552"/>
                      <a:pt x="2103" y="4611"/>
                      <a:pt x="2123" y="4651"/>
                    </a:cubicBezTo>
                    <a:cubicBezTo>
                      <a:pt x="2123" y="4657"/>
                      <a:pt x="2126" y="4662"/>
                      <a:pt x="2133" y="4662"/>
                    </a:cubicBezTo>
                    <a:cubicBezTo>
                      <a:pt x="2137" y="4662"/>
                      <a:pt x="2144" y="4659"/>
                      <a:pt x="2152" y="4651"/>
                    </a:cubicBezTo>
                    <a:cubicBezTo>
                      <a:pt x="2172" y="4601"/>
                      <a:pt x="2172" y="4621"/>
                      <a:pt x="2152" y="4562"/>
                    </a:cubicBezTo>
                    <a:cubicBezTo>
                      <a:pt x="2152" y="4552"/>
                      <a:pt x="2142" y="4542"/>
                      <a:pt x="2142" y="4532"/>
                    </a:cubicBezTo>
                    <a:cubicBezTo>
                      <a:pt x="2103" y="4423"/>
                      <a:pt x="2093" y="4403"/>
                      <a:pt x="2133" y="4393"/>
                    </a:cubicBezTo>
                    <a:cubicBezTo>
                      <a:pt x="2136" y="4392"/>
                      <a:pt x="2139" y="4392"/>
                      <a:pt x="2142" y="4392"/>
                    </a:cubicBezTo>
                    <a:cubicBezTo>
                      <a:pt x="2174" y="4392"/>
                      <a:pt x="2184" y="4438"/>
                      <a:pt x="2202" y="4492"/>
                    </a:cubicBezTo>
                    <a:cubicBezTo>
                      <a:pt x="2202" y="4502"/>
                      <a:pt x="2212" y="4502"/>
                      <a:pt x="2212" y="4502"/>
                    </a:cubicBezTo>
                    <a:cubicBezTo>
                      <a:pt x="2232" y="4552"/>
                      <a:pt x="2261" y="4572"/>
                      <a:pt x="2291" y="4621"/>
                    </a:cubicBezTo>
                    <a:cubicBezTo>
                      <a:pt x="2312" y="4653"/>
                      <a:pt x="2336" y="4676"/>
                      <a:pt x="2354" y="4676"/>
                    </a:cubicBezTo>
                    <a:cubicBezTo>
                      <a:pt x="2369" y="4676"/>
                      <a:pt x="2380" y="4658"/>
                      <a:pt x="2380" y="4611"/>
                    </a:cubicBezTo>
                    <a:cubicBezTo>
                      <a:pt x="2380" y="4591"/>
                      <a:pt x="2371" y="4572"/>
                      <a:pt x="2361" y="4562"/>
                    </a:cubicBezTo>
                    <a:cubicBezTo>
                      <a:pt x="2341" y="4512"/>
                      <a:pt x="2291" y="4512"/>
                      <a:pt x="2341" y="4482"/>
                    </a:cubicBezTo>
                    <a:cubicBezTo>
                      <a:pt x="2354" y="4470"/>
                      <a:pt x="2368" y="4466"/>
                      <a:pt x="2382" y="4466"/>
                    </a:cubicBezTo>
                    <a:cubicBezTo>
                      <a:pt x="2401" y="4466"/>
                      <a:pt x="2419" y="4472"/>
                      <a:pt x="2430" y="4472"/>
                    </a:cubicBezTo>
                    <a:cubicBezTo>
                      <a:pt x="2440" y="4472"/>
                      <a:pt x="2440" y="4463"/>
                      <a:pt x="2440" y="4443"/>
                    </a:cubicBezTo>
                    <a:cubicBezTo>
                      <a:pt x="2430" y="4383"/>
                      <a:pt x="2450" y="4363"/>
                      <a:pt x="2420" y="4363"/>
                    </a:cubicBezTo>
                    <a:lnTo>
                      <a:pt x="2390" y="4363"/>
                    </a:lnTo>
                    <a:cubicBezTo>
                      <a:pt x="2361" y="4363"/>
                      <a:pt x="2331" y="4363"/>
                      <a:pt x="2311" y="4373"/>
                    </a:cubicBezTo>
                    <a:cubicBezTo>
                      <a:pt x="2301" y="4377"/>
                      <a:pt x="2292" y="4379"/>
                      <a:pt x="2285" y="4379"/>
                    </a:cubicBezTo>
                    <a:cubicBezTo>
                      <a:pt x="2271" y="4379"/>
                      <a:pt x="2265" y="4370"/>
                      <a:pt x="2271" y="4344"/>
                    </a:cubicBezTo>
                    <a:cubicBezTo>
                      <a:pt x="2281" y="4274"/>
                      <a:pt x="2321" y="4294"/>
                      <a:pt x="2331" y="4284"/>
                    </a:cubicBezTo>
                    <a:lnTo>
                      <a:pt x="2341" y="4284"/>
                    </a:lnTo>
                    <a:cubicBezTo>
                      <a:pt x="2341" y="4284"/>
                      <a:pt x="2341" y="4274"/>
                      <a:pt x="2341" y="4274"/>
                    </a:cubicBezTo>
                    <a:cubicBezTo>
                      <a:pt x="2341" y="4254"/>
                      <a:pt x="2321" y="4225"/>
                      <a:pt x="2321" y="4225"/>
                    </a:cubicBezTo>
                    <a:cubicBezTo>
                      <a:pt x="2321" y="4225"/>
                      <a:pt x="2232" y="4254"/>
                      <a:pt x="2172" y="4254"/>
                    </a:cubicBezTo>
                    <a:cubicBezTo>
                      <a:pt x="2152" y="4254"/>
                      <a:pt x="2142" y="4244"/>
                      <a:pt x="2133" y="4234"/>
                    </a:cubicBezTo>
                    <a:cubicBezTo>
                      <a:pt x="2115" y="4182"/>
                      <a:pt x="2204" y="4100"/>
                      <a:pt x="2174" y="4100"/>
                    </a:cubicBezTo>
                    <a:cubicBezTo>
                      <a:pt x="2169" y="4100"/>
                      <a:pt x="2162" y="4102"/>
                      <a:pt x="2152" y="4106"/>
                    </a:cubicBezTo>
                    <a:cubicBezTo>
                      <a:pt x="2104" y="4130"/>
                      <a:pt x="2078" y="4158"/>
                      <a:pt x="2049" y="4158"/>
                    </a:cubicBezTo>
                    <a:cubicBezTo>
                      <a:pt x="2030" y="4158"/>
                      <a:pt x="2011" y="4146"/>
                      <a:pt x="1984" y="4116"/>
                    </a:cubicBezTo>
                    <a:cubicBezTo>
                      <a:pt x="1914" y="4036"/>
                      <a:pt x="1895" y="4046"/>
                      <a:pt x="1855" y="4006"/>
                    </a:cubicBezTo>
                    <a:cubicBezTo>
                      <a:pt x="1815" y="3967"/>
                      <a:pt x="1805" y="3967"/>
                      <a:pt x="1785" y="3937"/>
                    </a:cubicBezTo>
                    <a:cubicBezTo>
                      <a:pt x="1768" y="3920"/>
                      <a:pt x="1796" y="3864"/>
                      <a:pt x="1817" y="3864"/>
                    </a:cubicBezTo>
                    <a:cubicBezTo>
                      <a:pt x="1820" y="3864"/>
                      <a:pt x="1823" y="3865"/>
                      <a:pt x="1825" y="3868"/>
                    </a:cubicBezTo>
                    <a:cubicBezTo>
                      <a:pt x="1845" y="3878"/>
                      <a:pt x="1845" y="3927"/>
                      <a:pt x="1885" y="3977"/>
                    </a:cubicBezTo>
                    <a:cubicBezTo>
                      <a:pt x="1955" y="4051"/>
                      <a:pt x="1989" y="4078"/>
                      <a:pt x="2002" y="4078"/>
                    </a:cubicBezTo>
                    <a:cubicBezTo>
                      <a:pt x="2025" y="4078"/>
                      <a:pt x="1976" y="3987"/>
                      <a:pt x="1944" y="3917"/>
                    </a:cubicBezTo>
                    <a:cubicBezTo>
                      <a:pt x="1895" y="3828"/>
                      <a:pt x="1845" y="3887"/>
                      <a:pt x="1865" y="3818"/>
                    </a:cubicBezTo>
                    <a:cubicBezTo>
                      <a:pt x="1872" y="3762"/>
                      <a:pt x="1904" y="3706"/>
                      <a:pt x="1932" y="3706"/>
                    </a:cubicBezTo>
                    <a:cubicBezTo>
                      <a:pt x="1944" y="3706"/>
                      <a:pt x="1955" y="3715"/>
                      <a:pt x="1964" y="3739"/>
                    </a:cubicBezTo>
                    <a:cubicBezTo>
                      <a:pt x="1994" y="3828"/>
                      <a:pt x="1964" y="3917"/>
                      <a:pt x="2033" y="3977"/>
                    </a:cubicBezTo>
                    <a:cubicBezTo>
                      <a:pt x="2051" y="3994"/>
                      <a:pt x="2062" y="4002"/>
                      <a:pt x="2069" y="4002"/>
                    </a:cubicBezTo>
                    <a:cubicBezTo>
                      <a:pt x="2078" y="4002"/>
                      <a:pt x="2079" y="3989"/>
                      <a:pt x="2073" y="3967"/>
                    </a:cubicBezTo>
                    <a:cubicBezTo>
                      <a:pt x="2063" y="3957"/>
                      <a:pt x="2063" y="3937"/>
                      <a:pt x="2053" y="3917"/>
                    </a:cubicBezTo>
                    <a:cubicBezTo>
                      <a:pt x="2053" y="3907"/>
                      <a:pt x="2043" y="3887"/>
                      <a:pt x="2033" y="3878"/>
                    </a:cubicBezTo>
                    <a:cubicBezTo>
                      <a:pt x="2000" y="3777"/>
                      <a:pt x="1966" y="3668"/>
                      <a:pt x="1999" y="3668"/>
                    </a:cubicBezTo>
                    <a:cubicBezTo>
                      <a:pt x="2005" y="3668"/>
                      <a:pt x="2013" y="3672"/>
                      <a:pt x="2023" y="3679"/>
                    </a:cubicBezTo>
                    <a:cubicBezTo>
                      <a:pt x="2103" y="3739"/>
                      <a:pt x="2023" y="3679"/>
                      <a:pt x="2073" y="3749"/>
                    </a:cubicBezTo>
                    <a:cubicBezTo>
                      <a:pt x="2094" y="3786"/>
                      <a:pt x="2165" y="3824"/>
                      <a:pt x="2219" y="3824"/>
                    </a:cubicBezTo>
                    <a:cubicBezTo>
                      <a:pt x="2265" y="3824"/>
                      <a:pt x="2300" y="3796"/>
                      <a:pt x="2281" y="3719"/>
                    </a:cubicBezTo>
                    <a:cubicBezTo>
                      <a:pt x="2281" y="3719"/>
                      <a:pt x="2281" y="3719"/>
                      <a:pt x="2281" y="3709"/>
                    </a:cubicBezTo>
                    <a:cubicBezTo>
                      <a:pt x="2267" y="3654"/>
                      <a:pt x="2251" y="3641"/>
                      <a:pt x="2235" y="3641"/>
                    </a:cubicBezTo>
                    <a:cubicBezTo>
                      <a:pt x="2221" y="3641"/>
                      <a:pt x="2207" y="3651"/>
                      <a:pt x="2194" y="3651"/>
                    </a:cubicBezTo>
                    <a:cubicBezTo>
                      <a:pt x="2182" y="3651"/>
                      <a:pt x="2171" y="3643"/>
                      <a:pt x="2162" y="3610"/>
                    </a:cubicBezTo>
                    <a:cubicBezTo>
                      <a:pt x="2152" y="3610"/>
                      <a:pt x="2152" y="3600"/>
                      <a:pt x="2152" y="3590"/>
                    </a:cubicBezTo>
                    <a:cubicBezTo>
                      <a:pt x="2123" y="3501"/>
                      <a:pt x="2113" y="3451"/>
                      <a:pt x="2073" y="3441"/>
                    </a:cubicBezTo>
                    <a:cubicBezTo>
                      <a:pt x="2071" y="3441"/>
                      <a:pt x="2068" y="3441"/>
                      <a:pt x="2066" y="3441"/>
                    </a:cubicBezTo>
                    <a:cubicBezTo>
                      <a:pt x="2018" y="3441"/>
                      <a:pt x="1963" y="3531"/>
                      <a:pt x="1934" y="3531"/>
                    </a:cubicBezTo>
                    <a:cubicBezTo>
                      <a:pt x="1916" y="3531"/>
                      <a:pt x="1897" y="3400"/>
                      <a:pt x="1944" y="3400"/>
                    </a:cubicBezTo>
                    <a:cubicBezTo>
                      <a:pt x="1947" y="3400"/>
                      <a:pt x="1950" y="3400"/>
                      <a:pt x="1954" y="3402"/>
                    </a:cubicBezTo>
                    <a:cubicBezTo>
                      <a:pt x="1967" y="3407"/>
                      <a:pt x="1978" y="3410"/>
                      <a:pt x="1985" y="3410"/>
                    </a:cubicBezTo>
                    <a:cubicBezTo>
                      <a:pt x="2007" y="3410"/>
                      <a:pt x="2003" y="3384"/>
                      <a:pt x="1944" y="3302"/>
                    </a:cubicBezTo>
                    <a:cubicBezTo>
                      <a:pt x="1868" y="3209"/>
                      <a:pt x="1893" y="3138"/>
                      <a:pt x="1933" y="3138"/>
                    </a:cubicBezTo>
                    <a:cubicBezTo>
                      <a:pt x="1940" y="3138"/>
                      <a:pt x="1947" y="3140"/>
                      <a:pt x="1954" y="3144"/>
                    </a:cubicBezTo>
                    <a:cubicBezTo>
                      <a:pt x="2014" y="3164"/>
                      <a:pt x="2004" y="3342"/>
                      <a:pt x="2023" y="3352"/>
                    </a:cubicBezTo>
                    <a:cubicBezTo>
                      <a:pt x="2027" y="3354"/>
                      <a:pt x="2037" y="3356"/>
                      <a:pt x="2048" y="3356"/>
                    </a:cubicBezTo>
                    <a:cubicBezTo>
                      <a:pt x="2094" y="3356"/>
                      <a:pt x="2178" y="3330"/>
                      <a:pt x="2123" y="3203"/>
                    </a:cubicBezTo>
                    <a:cubicBezTo>
                      <a:pt x="2053" y="3055"/>
                      <a:pt x="2014" y="3114"/>
                      <a:pt x="1984" y="3074"/>
                    </a:cubicBezTo>
                    <a:cubicBezTo>
                      <a:pt x="1967" y="3032"/>
                      <a:pt x="1950" y="2881"/>
                      <a:pt x="1908" y="2881"/>
                    </a:cubicBezTo>
                    <a:cubicBezTo>
                      <a:pt x="1901" y="2881"/>
                      <a:pt x="1893" y="2886"/>
                      <a:pt x="1885" y="2896"/>
                    </a:cubicBezTo>
                    <a:cubicBezTo>
                      <a:pt x="1841" y="2954"/>
                      <a:pt x="1829" y="3028"/>
                      <a:pt x="1803" y="3028"/>
                    </a:cubicBezTo>
                    <a:cubicBezTo>
                      <a:pt x="1793" y="3028"/>
                      <a:pt x="1781" y="3019"/>
                      <a:pt x="1766" y="2995"/>
                    </a:cubicBezTo>
                    <a:cubicBezTo>
                      <a:pt x="1716" y="2916"/>
                      <a:pt x="1746" y="2836"/>
                      <a:pt x="1667" y="2817"/>
                    </a:cubicBezTo>
                    <a:cubicBezTo>
                      <a:pt x="1587" y="2797"/>
                      <a:pt x="1597" y="2757"/>
                      <a:pt x="1597" y="2717"/>
                    </a:cubicBezTo>
                    <a:cubicBezTo>
                      <a:pt x="1597" y="2681"/>
                      <a:pt x="1556" y="2545"/>
                      <a:pt x="1602" y="2545"/>
                    </a:cubicBezTo>
                    <a:cubicBezTo>
                      <a:pt x="1606" y="2545"/>
                      <a:pt x="1611" y="2546"/>
                      <a:pt x="1617" y="2549"/>
                    </a:cubicBezTo>
                    <a:cubicBezTo>
                      <a:pt x="1686" y="2589"/>
                      <a:pt x="1657" y="2638"/>
                      <a:pt x="1716" y="2727"/>
                    </a:cubicBezTo>
                    <a:cubicBezTo>
                      <a:pt x="1743" y="2776"/>
                      <a:pt x="1779" y="2801"/>
                      <a:pt x="1801" y="2801"/>
                    </a:cubicBezTo>
                    <a:cubicBezTo>
                      <a:pt x="1820" y="2801"/>
                      <a:pt x="1829" y="2783"/>
                      <a:pt x="1815" y="2747"/>
                    </a:cubicBezTo>
                    <a:cubicBezTo>
                      <a:pt x="1806" y="2709"/>
                      <a:pt x="1808" y="2686"/>
                      <a:pt x="1819" y="2686"/>
                    </a:cubicBezTo>
                    <a:cubicBezTo>
                      <a:pt x="1831" y="2686"/>
                      <a:pt x="1854" y="2711"/>
                      <a:pt x="1885" y="2767"/>
                    </a:cubicBezTo>
                    <a:cubicBezTo>
                      <a:pt x="1914" y="2822"/>
                      <a:pt x="1944" y="2827"/>
                      <a:pt x="1976" y="2827"/>
                    </a:cubicBezTo>
                    <a:cubicBezTo>
                      <a:pt x="1984" y="2827"/>
                      <a:pt x="1991" y="2826"/>
                      <a:pt x="1998" y="2826"/>
                    </a:cubicBezTo>
                    <a:cubicBezTo>
                      <a:pt x="2024" y="2826"/>
                      <a:pt x="2052" y="2829"/>
                      <a:pt x="2083" y="2856"/>
                    </a:cubicBezTo>
                    <a:cubicBezTo>
                      <a:pt x="2104" y="2878"/>
                      <a:pt x="2131" y="2887"/>
                      <a:pt x="2153" y="2887"/>
                    </a:cubicBezTo>
                    <a:cubicBezTo>
                      <a:pt x="2203" y="2887"/>
                      <a:pt x="2234" y="2842"/>
                      <a:pt x="2152" y="2787"/>
                    </a:cubicBezTo>
                    <a:cubicBezTo>
                      <a:pt x="2043" y="2708"/>
                      <a:pt x="1964" y="2717"/>
                      <a:pt x="1974" y="2688"/>
                    </a:cubicBezTo>
                    <a:cubicBezTo>
                      <a:pt x="1974" y="2664"/>
                      <a:pt x="1949" y="2604"/>
                      <a:pt x="1988" y="2604"/>
                    </a:cubicBezTo>
                    <a:cubicBezTo>
                      <a:pt x="1998" y="2604"/>
                      <a:pt x="2013" y="2608"/>
                      <a:pt x="2033" y="2618"/>
                    </a:cubicBezTo>
                    <a:cubicBezTo>
                      <a:pt x="2048" y="2625"/>
                      <a:pt x="2063" y="2628"/>
                      <a:pt x="2076" y="2628"/>
                    </a:cubicBezTo>
                    <a:cubicBezTo>
                      <a:pt x="2142" y="2628"/>
                      <a:pt x="2182" y="2555"/>
                      <a:pt x="2133" y="2489"/>
                    </a:cubicBezTo>
                    <a:cubicBezTo>
                      <a:pt x="2086" y="2437"/>
                      <a:pt x="2062" y="2419"/>
                      <a:pt x="2028" y="2419"/>
                    </a:cubicBezTo>
                    <a:cubicBezTo>
                      <a:pt x="2010" y="2419"/>
                      <a:pt x="1990" y="2423"/>
                      <a:pt x="1964" y="2430"/>
                    </a:cubicBezTo>
                    <a:cubicBezTo>
                      <a:pt x="1898" y="2446"/>
                      <a:pt x="1831" y="2519"/>
                      <a:pt x="1788" y="2519"/>
                    </a:cubicBezTo>
                    <a:cubicBezTo>
                      <a:pt x="1780" y="2519"/>
                      <a:pt x="1772" y="2516"/>
                      <a:pt x="1766" y="2509"/>
                    </a:cubicBezTo>
                    <a:cubicBezTo>
                      <a:pt x="1726" y="2460"/>
                      <a:pt x="1795" y="2410"/>
                      <a:pt x="1746" y="2400"/>
                    </a:cubicBezTo>
                    <a:cubicBezTo>
                      <a:pt x="1696" y="2390"/>
                      <a:pt x="1508" y="2380"/>
                      <a:pt x="1567" y="2331"/>
                    </a:cubicBezTo>
                    <a:cubicBezTo>
                      <a:pt x="1627" y="2281"/>
                      <a:pt x="1657" y="2212"/>
                      <a:pt x="1657" y="2212"/>
                    </a:cubicBezTo>
                    <a:cubicBezTo>
                      <a:pt x="1657" y="2212"/>
                      <a:pt x="1686" y="2094"/>
                      <a:pt x="1727" y="2094"/>
                    </a:cubicBezTo>
                    <a:cubicBezTo>
                      <a:pt x="1739" y="2094"/>
                      <a:pt x="1752" y="2105"/>
                      <a:pt x="1766" y="2132"/>
                    </a:cubicBezTo>
                    <a:cubicBezTo>
                      <a:pt x="1802" y="2200"/>
                      <a:pt x="1832" y="2222"/>
                      <a:pt x="1853" y="2222"/>
                    </a:cubicBezTo>
                    <a:cubicBezTo>
                      <a:pt x="1867" y="2222"/>
                      <a:pt x="1877" y="2213"/>
                      <a:pt x="1885" y="2202"/>
                    </a:cubicBezTo>
                    <a:cubicBezTo>
                      <a:pt x="1900" y="2180"/>
                      <a:pt x="1898" y="2135"/>
                      <a:pt x="1904" y="2135"/>
                    </a:cubicBezTo>
                    <a:cubicBezTo>
                      <a:pt x="1906" y="2135"/>
                      <a:pt x="1909" y="2140"/>
                      <a:pt x="1914" y="2152"/>
                    </a:cubicBezTo>
                    <a:cubicBezTo>
                      <a:pt x="1923" y="2174"/>
                      <a:pt x="1949" y="2188"/>
                      <a:pt x="1968" y="2188"/>
                    </a:cubicBezTo>
                    <a:cubicBezTo>
                      <a:pt x="1993" y="2188"/>
                      <a:pt x="2009" y="2164"/>
                      <a:pt x="1964" y="2103"/>
                    </a:cubicBezTo>
                    <a:cubicBezTo>
                      <a:pt x="1906" y="2019"/>
                      <a:pt x="1861" y="1957"/>
                      <a:pt x="1831" y="1957"/>
                    </a:cubicBezTo>
                    <a:cubicBezTo>
                      <a:pt x="1825" y="1957"/>
                      <a:pt x="1820" y="1959"/>
                      <a:pt x="1815" y="1964"/>
                    </a:cubicBezTo>
                    <a:cubicBezTo>
                      <a:pt x="1809" y="1972"/>
                      <a:pt x="1805" y="1976"/>
                      <a:pt x="1801" y="1976"/>
                    </a:cubicBezTo>
                    <a:cubicBezTo>
                      <a:pt x="1786" y="1976"/>
                      <a:pt x="1779" y="1922"/>
                      <a:pt x="1716" y="1875"/>
                    </a:cubicBezTo>
                    <a:cubicBezTo>
                      <a:pt x="1681" y="1844"/>
                      <a:pt x="1656" y="1838"/>
                      <a:pt x="1635" y="1838"/>
                    </a:cubicBezTo>
                    <a:cubicBezTo>
                      <a:pt x="1623" y="1838"/>
                      <a:pt x="1613" y="1840"/>
                      <a:pt x="1603" y="1840"/>
                    </a:cubicBezTo>
                    <a:cubicBezTo>
                      <a:pt x="1591" y="1840"/>
                      <a:pt x="1580" y="1837"/>
                      <a:pt x="1567" y="1825"/>
                    </a:cubicBezTo>
                    <a:cubicBezTo>
                      <a:pt x="1528" y="1785"/>
                      <a:pt x="1389" y="1736"/>
                      <a:pt x="1478" y="1676"/>
                    </a:cubicBezTo>
                    <a:cubicBezTo>
                      <a:pt x="1540" y="1635"/>
                      <a:pt x="1573" y="1613"/>
                      <a:pt x="1601" y="1613"/>
                    </a:cubicBezTo>
                    <a:cubicBezTo>
                      <a:pt x="1613" y="1613"/>
                      <a:pt x="1624" y="1618"/>
                      <a:pt x="1637" y="1627"/>
                    </a:cubicBezTo>
                    <a:cubicBezTo>
                      <a:pt x="1647" y="1640"/>
                      <a:pt x="1664" y="1647"/>
                      <a:pt x="1684" y="1647"/>
                    </a:cubicBezTo>
                    <a:cubicBezTo>
                      <a:pt x="1721" y="1647"/>
                      <a:pt x="1766" y="1623"/>
                      <a:pt x="1785" y="1577"/>
                    </a:cubicBezTo>
                    <a:cubicBezTo>
                      <a:pt x="1790" y="1558"/>
                      <a:pt x="1797" y="1552"/>
                      <a:pt x="1805" y="1552"/>
                    </a:cubicBezTo>
                    <a:cubicBezTo>
                      <a:pt x="1822" y="1552"/>
                      <a:pt x="1841" y="1583"/>
                      <a:pt x="1847" y="1583"/>
                    </a:cubicBezTo>
                    <a:cubicBezTo>
                      <a:pt x="1850" y="1583"/>
                      <a:pt x="1850" y="1576"/>
                      <a:pt x="1845" y="1557"/>
                    </a:cubicBezTo>
                    <a:cubicBezTo>
                      <a:pt x="1826" y="1500"/>
                      <a:pt x="1807" y="1467"/>
                      <a:pt x="1782" y="1467"/>
                    </a:cubicBezTo>
                    <a:cubicBezTo>
                      <a:pt x="1769" y="1467"/>
                      <a:pt x="1753" y="1477"/>
                      <a:pt x="1736" y="1498"/>
                    </a:cubicBezTo>
                    <a:cubicBezTo>
                      <a:pt x="1727" y="1509"/>
                      <a:pt x="1717" y="1513"/>
                      <a:pt x="1707" y="1513"/>
                    </a:cubicBezTo>
                    <a:cubicBezTo>
                      <a:pt x="1670" y="1513"/>
                      <a:pt x="1631" y="1453"/>
                      <a:pt x="1647" y="1399"/>
                    </a:cubicBezTo>
                    <a:cubicBezTo>
                      <a:pt x="1661" y="1349"/>
                      <a:pt x="1725" y="1305"/>
                      <a:pt x="1718" y="1305"/>
                    </a:cubicBezTo>
                    <a:cubicBezTo>
                      <a:pt x="1715" y="1305"/>
                      <a:pt x="1701" y="1312"/>
                      <a:pt x="1667" y="1329"/>
                    </a:cubicBezTo>
                    <a:cubicBezTo>
                      <a:pt x="1548" y="1389"/>
                      <a:pt x="1577" y="1369"/>
                      <a:pt x="1587" y="1428"/>
                    </a:cubicBezTo>
                    <a:cubicBezTo>
                      <a:pt x="1599" y="1463"/>
                      <a:pt x="1561" y="1504"/>
                      <a:pt x="1530" y="1504"/>
                    </a:cubicBezTo>
                    <a:cubicBezTo>
                      <a:pt x="1508" y="1504"/>
                      <a:pt x="1490" y="1482"/>
                      <a:pt x="1498" y="1419"/>
                    </a:cubicBezTo>
                    <a:cubicBezTo>
                      <a:pt x="1508" y="1270"/>
                      <a:pt x="1438" y="1161"/>
                      <a:pt x="1528" y="1161"/>
                    </a:cubicBezTo>
                    <a:cubicBezTo>
                      <a:pt x="1581" y="1167"/>
                      <a:pt x="1581" y="1197"/>
                      <a:pt x="1587" y="1197"/>
                    </a:cubicBezTo>
                    <a:cubicBezTo>
                      <a:pt x="1590" y="1197"/>
                      <a:pt x="1594" y="1190"/>
                      <a:pt x="1607" y="1171"/>
                    </a:cubicBezTo>
                    <a:cubicBezTo>
                      <a:pt x="1657" y="1101"/>
                      <a:pt x="1815" y="1151"/>
                      <a:pt x="1736" y="1072"/>
                    </a:cubicBezTo>
                    <a:cubicBezTo>
                      <a:pt x="1683" y="1004"/>
                      <a:pt x="1659" y="959"/>
                      <a:pt x="1633" y="959"/>
                    </a:cubicBezTo>
                    <a:cubicBezTo>
                      <a:pt x="1625" y="959"/>
                      <a:pt x="1616" y="963"/>
                      <a:pt x="1607" y="972"/>
                    </a:cubicBezTo>
                    <a:cubicBezTo>
                      <a:pt x="1572" y="1011"/>
                      <a:pt x="1540" y="1025"/>
                      <a:pt x="1514" y="1025"/>
                    </a:cubicBezTo>
                    <a:cubicBezTo>
                      <a:pt x="1468" y="1025"/>
                      <a:pt x="1446" y="978"/>
                      <a:pt x="1478" y="953"/>
                    </a:cubicBezTo>
                    <a:cubicBezTo>
                      <a:pt x="1536" y="924"/>
                      <a:pt x="1584" y="783"/>
                      <a:pt x="1560" y="783"/>
                    </a:cubicBezTo>
                    <a:cubicBezTo>
                      <a:pt x="1559" y="783"/>
                      <a:pt x="1558" y="784"/>
                      <a:pt x="1557" y="784"/>
                    </a:cubicBezTo>
                    <a:cubicBezTo>
                      <a:pt x="1549" y="788"/>
                      <a:pt x="1538" y="790"/>
                      <a:pt x="1526" y="790"/>
                    </a:cubicBezTo>
                    <a:cubicBezTo>
                      <a:pt x="1483" y="790"/>
                      <a:pt x="1426" y="763"/>
                      <a:pt x="1419" y="724"/>
                    </a:cubicBezTo>
                    <a:cubicBezTo>
                      <a:pt x="1409" y="675"/>
                      <a:pt x="1399" y="705"/>
                      <a:pt x="1389" y="685"/>
                    </a:cubicBezTo>
                    <a:cubicBezTo>
                      <a:pt x="1379" y="665"/>
                      <a:pt x="1409" y="546"/>
                      <a:pt x="1448" y="487"/>
                    </a:cubicBezTo>
                    <a:cubicBezTo>
                      <a:pt x="1468" y="460"/>
                      <a:pt x="1501" y="447"/>
                      <a:pt x="1501" y="447"/>
                    </a:cubicBezTo>
                    <a:lnTo>
                      <a:pt x="1501" y="447"/>
                    </a:lnTo>
                    <a:cubicBezTo>
                      <a:pt x="1500" y="447"/>
                      <a:pt x="1491" y="450"/>
                      <a:pt x="1468" y="457"/>
                    </a:cubicBezTo>
                    <a:cubicBezTo>
                      <a:pt x="1423" y="464"/>
                      <a:pt x="1384" y="533"/>
                      <a:pt x="1368" y="533"/>
                    </a:cubicBezTo>
                    <a:cubicBezTo>
                      <a:pt x="1362" y="533"/>
                      <a:pt x="1359" y="526"/>
                      <a:pt x="1359" y="506"/>
                    </a:cubicBezTo>
                    <a:cubicBezTo>
                      <a:pt x="1349" y="427"/>
                      <a:pt x="1359" y="328"/>
                      <a:pt x="1329" y="268"/>
                    </a:cubicBezTo>
                    <a:cubicBezTo>
                      <a:pt x="1329" y="258"/>
                      <a:pt x="1319" y="219"/>
                      <a:pt x="1310" y="169"/>
                    </a:cubicBezTo>
                    <a:cubicBezTo>
                      <a:pt x="1303" y="94"/>
                      <a:pt x="1296" y="1"/>
                      <a:pt x="12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17"/>
              <p:cNvSpPr/>
              <p:nvPr/>
            </p:nvSpPr>
            <p:spPr>
              <a:xfrm>
                <a:off x="11746365" y="-1189691"/>
                <a:ext cx="16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lnTo>
                      <a:pt x="0" y="11"/>
                    </a:lnTo>
                    <a:cubicBezTo>
                      <a:pt x="0" y="11"/>
                      <a:pt x="0" y="1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17"/>
              <p:cNvSpPr/>
              <p:nvPr/>
            </p:nvSpPr>
            <p:spPr>
              <a:xfrm>
                <a:off x="10443527" y="-677154"/>
                <a:ext cx="25120" cy="11594"/>
              </a:xfrm>
              <a:custGeom>
                <a:avLst/>
                <a:gdLst/>
                <a:ahLst/>
                <a:cxnLst/>
                <a:rect l="l" t="t" r="r" b="b"/>
                <a:pathLst>
                  <a:path w="156" h="72" extrusionOk="0">
                    <a:moveTo>
                      <a:pt x="110" y="0"/>
                    </a:moveTo>
                    <a:cubicBezTo>
                      <a:pt x="90" y="20"/>
                      <a:pt x="80" y="40"/>
                      <a:pt x="70" y="60"/>
                    </a:cubicBezTo>
                    <a:cubicBezTo>
                      <a:pt x="40" y="50"/>
                      <a:pt x="20" y="30"/>
                      <a:pt x="1" y="30"/>
                    </a:cubicBezTo>
                    <a:cubicBezTo>
                      <a:pt x="20" y="50"/>
                      <a:pt x="40" y="60"/>
                      <a:pt x="60" y="70"/>
                    </a:cubicBezTo>
                    <a:cubicBezTo>
                      <a:pt x="65" y="71"/>
                      <a:pt x="70" y="71"/>
                      <a:pt x="75" y="71"/>
                    </a:cubicBezTo>
                    <a:cubicBezTo>
                      <a:pt x="126" y="71"/>
                      <a:pt x="156" y="28"/>
                      <a:pt x="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17"/>
              <p:cNvSpPr/>
              <p:nvPr/>
            </p:nvSpPr>
            <p:spPr>
              <a:xfrm>
                <a:off x="10220027" y="-60596"/>
                <a:ext cx="129462" cy="101927"/>
              </a:xfrm>
              <a:custGeom>
                <a:avLst/>
                <a:gdLst/>
                <a:ahLst/>
                <a:cxnLst/>
                <a:rect l="l" t="t" r="r" b="b"/>
                <a:pathLst>
                  <a:path w="804" h="633" extrusionOk="0">
                    <a:moveTo>
                      <a:pt x="517" y="1"/>
                    </a:moveTo>
                    <a:cubicBezTo>
                      <a:pt x="492" y="1"/>
                      <a:pt x="465" y="3"/>
                      <a:pt x="437" y="9"/>
                    </a:cubicBezTo>
                    <a:cubicBezTo>
                      <a:pt x="228" y="48"/>
                      <a:pt x="0" y="296"/>
                      <a:pt x="159" y="306"/>
                    </a:cubicBezTo>
                    <a:cubicBezTo>
                      <a:pt x="318" y="316"/>
                      <a:pt x="575" y="405"/>
                      <a:pt x="526" y="584"/>
                    </a:cubicBezTo>
                    <a:cubicBezTo>
                      <a:pt x="517" y="618"/>
                      <a:pt x="518" y="632"/>
                      <a:pt x="525" y="632"/>
                    </a:cubicBezTo>
                    <a:cubicBezTo>
                      <a:pt x="543" y="632"/>
                      <a:pt x="601" y="551"/>
                      <a:pt x="665" y="495"/>
                    </a:cubicBezTo>
                    <a:cubicBezTo>
                      <a:pt x="675" y="465"/>
                      <a:pt x="685" y="435"/>
                      <a:pt x="694" y="425"/>
                    </a:cubicBezTo>
                    <a:cubicBezTo>
                      <a:pt x="704" y="395"/>
                      <a:pt x="764" y="366"/>
                      <a:pt x="754" y="336"/>
                    </a:cubicBezTo>
                    <a:cubicBezTo>
                      <a:pt x="745" y="327"/>
                      <a:pt x="738" y="318"/>
                      <a:pt x="729" y="318"/>
                    </a:cubicBezTo>
                    <a:cubicBezTo>
                      <a:pt x="717" y="318"/>
                      <a:pt x="702" y="332"/>
                      <a:pt x="675" y="376"/>
                    </a:cubicBezTo>
                    <a:cubicBezTo>
                      <a:pt x="641" y="443"/>
                      <a:pt x="622" y="467"/>
                      <a:pt x="605" y="467"/>
                    </a:cubicBezTo>
                    <a:cubicBezTo>
                      <a:pt x="601" y="467"/>
                      <a:pt x="598" y="466"/>
                      <a:pt x="595" y="465"/>
                    </a:cubicBezTo>
                    <a:cubicBezTo>
                      <a:pt x="575" y="455"/>
                      <a:pt x="516" y="376"/>
                      <a:pt x="546" y="346"/>
                    </a:cubicBezTo>
                    <a:cubicBezTo>
                      <a:pt x="575" y="326"/>
                      <a:pt x="585" y="276"/>
                      <a:pt x="585" y="257"/>
                    </a:cubicBezTo>
                    <a:cubicBezTo>
                      <a:pt x="590" y="242"/>
                      <a:pt x="610" y="237"/>
                      <a:pt x="635" y="237"/>
                    </a:cubicBezTo>
                    <a:cubicBezTo>
                      <a:pt x="660" y="237"/>
                      <a:pt x="689" y="242"/>
                      <a:pt x="714" y="247"/>
                    </a:cubicBezTo>
                    <a:cubicBezTo>
                      <a:pt x="739" y="252"/>
                      <a:pt x="749" y="257"/>
                      <a:pt x="754" y="257"/>
                    </a:cubicBezTo>
                    <a:cubicBezTo>
                      <a:pt x="759" y="257"/>
                      <a:pt x="759" y="252"/>
                      <a:pt x="764" y="237"/>
                    </a:cubicBezTo>
                    <a:cubicBezTo>
                      <a:pt x="774" y="207"/>
                      <a:pt x="655" y="138"/>
                      <a:pt x="694" y="118"/>
                    </a:cubicBezTo>
                    <a:cubicBezTo>
                      <a:pt x="724" y="108"/>
                      <a:pt x="764" y="88"/>
                      <a:pt x="803" y="68"/>
                    </a:cubicBezTo>
                    <a:cubicBezTo>
                      <a:pt x="707" y="44"/>
                      <a:pt x="624" y="1"/>
                      <a:pt x="5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17"/>
              <p:cNvSpPr/>
              <p:nvPr/>
            </p:nvSpPr>
            <p:spPr>
              <a:xfrm>
                <a:off x="10360439" y="-111962"/>
                <a:ext cx="13043" cy="24153"/>
              </a:xfrm>
              <a:custGeom>
                <a:avLst/>
                <a:gdLst/>
                <a:ahLst/>
                <a:cxnLst/>
                <a:rect l="l" t="t" r="r" b="b"/>
                <a:pathLst>
                  <a:path w="81" h="150" extrusionOk="0">
                    <a:moveTo>
                      <a:pt x="80" y="0"/>
                    </a:moveTo>
                    <a:lnTo>
                      <a:pt x="80" y="0"/>
                    </a:lnTo>
                    <a:cubicBezTo>
                      <a:pt x="50" y="10"/>
                      <a:pt x="31" y="10"/>
                      <a:pt x="21" y="50"/>
                    </a:cubicBezTo>
                    <a:cubicBezTo>
                      <a:pt x="21" y="80"/>
                      <a:pt x="11" y="119"/>
                      <a:pt x="1" y="149"/>
                    </a:cubicBezTo>
                    <a:cubicBezTo>
                      <a:pt x="21" y="139"/>
                      <a:pt x="21" y="129"/>
                      <a:pt x="21" y="119"/>
                    </a:cubicBezTo>
                    <a:cubicBezTo>
                      <a:pt x="21" y="90"/>
                      <a:pt x="50" y="3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2761;p17"/>
              <p:cNvSpPr/>
              <p:nvPr/>
            </p:nvSpPr>
            <p:spPr>
              <a:xfrm>
                <a:off x="10336607" y="-123395"/>
                <a:ext cx="27213" cy="35586"/>
              </a:xfrm>
              <a:custGeom>
                <a:avLst/>
                <a:gdLst/>
                <a:ahLst/>
                <a:cxnLst/>
                <a:rect l="l" t="t" r="r" b="b"/>
                <a:pathLst>
                  <a:path w="169" h="221" extrusionOk="0">
                    <a:moveTo>
                      <a:pt x="119" y="1"/>
                    </a:moveTo>
                    <a:cubicBezTo>
                      <a:pt x="88" y="1"/>
                      <a:pt x="78" y="47"/>
                      <a:pt x="60" y="101"/>
                    </a:cubicBezTo>
                    <a:cubicBezTo>
                      <a:pt x="40" y="141"/>
                      <a:pt x="20" y="161"/>
                      <a:pt x="0" y="190"/>
                    </a:cubicBezTo>
                    <a:cubicBezTo>
                      <a:pt x="40" y="210"/>
                      <a:pt x="70" y="220"/>
                      <a:pt x="89" y="220"/>
                    </a:cubicBezTo>
                    <a:cubicBezTo>
                      <a:pt x="89" y="210"/>
                      <a:pt x="99" y="200"/>
                      <a:pt x="119" y="131"/>
                    </a:cubicBezTo>
                    <a:cubicBezTo>
                      <a:pt x="159" y="32"/>
                      <a:pt x="169" y="12"/>
                      <a:pt x="129" y="2"/>
                    </a:cubicBezTo>
                    <a:cubicBezTo>
                      <a:pt x="126" y="1"/>
                      <a:pt x="122" y="1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2762;p17"/>
              <p:cNvSpPr/>
              <p:nvPr/>
            </p:nvSpPr>
            <p:spPr>
              <a:xfrm>
                <a:off x="10269461" y="-233857"/>
                <a:ext cx="146691" cy="107241"/>
              </a:xfrm>
              <a:custGeom>
                <a:avLst/>
                <a:gdLst/>
                <a:ahLst/>
                <a:cxnLst/>
                <a:rect l="l" t="t" r="r" b="b"/>
                <a:pathLst>
                  <a:path w="911" h="666" extrusionOk="0">
                    <a:moveTo>
                      <a:pt x="746" y="1"/>
                    </a:moveTo>
                    <a:cubicBezTo>
                      <a:pt x="735" y="1"/>
                      <a:pt x="723" y="10"/>
                      <a:pt x="715" y="34"/>
                    </a:cubicBezTo>
                    <a:cubicBezTo>
                      <a:pt x="705" y="73"/>
                      <a:pt x="705" y="113"/>
                      <a:pt x="695" y="153"/>
                    </a:cubicBezTo>
                    <a:cubicBezTo>
                      <a:pt x="695" y="192"/>
                      <a:pt x="685" y="232"/>
                      <a:pt x="645" y="272"/>
                    </a:cubicBezTo>
                    <a:cubicBezTo>
                      <a:pt x="628" y="289"/>
                      <a:pt x="616" y="297"/>
                      <a:pt x="609" y="297"/>
                    </a:cubicBezTo>
                    <a:cubicBezTo>
                      <a:pt x="601" y="297"/>
                      <a:pt x="600" y="284"/>
                      <a:pt x="606" y="262"/>
                    </a:cubicBezTo>
                    <a:cubicBezTo>
                      <a:pt x="596" y="262"/>
                      <a:pt x="566" y="252"/>
                      <a:pt x="506" y="242"/>
                    </a:cubicBezTo>
                    <a:cubicBezTo>
                      <a:pt x="447" y="233"/>
                      <a:pt x="378" y="226"/>
                      <a:pt x="320" y="226"/>
                    </a:cubicBezTo>
                    <a:cubicBezTo>
                      <a:pt x="253" y="226"/>
                      <a:pt x="200" y="235"/>
                      <a:pt x="189" y="262"/>
                    </a:cubicBezTo>
                    <a:cubicBezTo>
                      <a:pt x="159" y="311"/>
                      <a:pt x="149" y="391"/>
                      <a:pt x="70" y="440"/>
                    </a:cubicBezTo>
                    <a:cubicBezTo>
                      <a:pt x="1" y="490"/>
                      <a:pt x="149" y="639"/>
                      <a:pt x="199" y="658"/>
                    </a:cubicBezTo>
                    <a:cubicBezTo>
                      <a:pt x="209" y="663"/>
                      <a:pt x="219" y="666"/>
                      <a:pt x="228" y="666"/>
                    </a:cubicBezTo>
                    <a:cubicBezTo>
                      <a:pt x="236" y="666"/>
                      <a:pt x="244" y="663"/>
                      <a:pt x="249" y="658"/>
                    </a:cubicBezTo>
                    <a:lnTo>
                      <a:pt x="259" y="658"/>
                    </a:lnTo>
                    <a:cubicBezTo>
                      <a:pt x="278" y="639"/>
                      <a:pt x="308" y="619"/>
                      <a:pt x="338" y="579"/>
                    </a:cubicBezTo>
                    <a:cubicBezTo>
                      <a:pt x="328" y="569"/>
                      <a:pt x="358" y="520"/>
                      <a:pt x="358" y="520"/>
                    </a:cubicBezTo>
                    <a:cubicBezTo>
                      <a:pt x="358" y="520"/>
                      <a:pt x="368" y="520"/>
                      <a:pt x="378" y="529"/>
                    </a:cubicBezTo>
                    <a:cubicBezTo>
                      <a:pt x="387" y="510"/>
                      <a:pt x="397" y="510"/>
                      <a:pt x="407" y="490"/>
                    </a:cubicBezTo>
                    <a:cubicBezTo>
                      <a:pt x="447" y="450"/>
                      <a:pt x="477" y="420"/>
                      <a:pt x="496" y="410"/>
                    </a:cubicBezTo>
                    <a:cubicBezTo>
                      <a:pt x="496" y="403"/>
                      <a:pt x="496" y="396"/>
                      <a:pt x="504" y="396"/>
                    </a:cubicBezTo>
                    <a:cubicBezTo>
                      <a:pt x="506" y="396"/>
                      <a:pt x="511" y="398"/>
                      <a:pt x="516" y="401"/>
                    </a:cubicBezTo>
                    <a:cubicBezTo>
                      <a:pt x="530" y="394"/>
                      <a:pt x="542" y="391"/>
                      <a:pt x="553" y="391"/>
                    </a:cubicBezTo>
                    <a:cubicBezTo>
                      <a:pt x="575" y="391"/>
                      <a:pt x="592" y="404"/>
                      <a:pt x="606" y="430"/>
                    </a:cubicBezTo>
                    <a:cubicBezTo>
                      <a:pt x="615" y="430"/>
                      <a:pt x="615" y="440"/>
                      <a:pt x="615" y="450"/>
                    </a:cubicBezTo>
                    <a:cubicBezTo>
                      <a:pt x="635" y="450"/>
                      <a:pt x="665" y="450"/>
                      <a:pt x="695" y="410"/>
                    </a:cubicBezTo>
                    <a:cubicBezTo>
                      <a:pt x="764" y="331"/>
                      <a:pt x="784" y="341"/>
                      <a:pt x="824" y="301"/>
                    </a:cubicBezTo>
                    <a:cubicBezTo>
                      <a:pt x="863" y="262"/>
                      <a:pt x="873" y="262"/>
                      <a:pt x="893" y="232"/>
                    </a:cubicBezTo>
                    <a:cubicBezTo>
                      <a:pt x="910" y="206"/>
                      <a:pt x="883" y="159"/>
                      <a:pt x="863" y="159"/>
                    </a:cubicBezTo>
                    <a:cubicBezTo>
                      <a:pt x="859" y="159"/>
                      <a:pt x="856" y="160"/>
                      <a:pt x="853" y="163"/>
                    </a:cubicBezTo>
                    <a:cubicBezTo>
                      <a:pt x="834" y="172"/>
                      <a:pt x="834" y="222"/>
                      <a:pt x="794" y="272"/>
                    </a:cubicBezTo>
                    <a:cubicBezTo>
                      <a:pt x="723" y="346"/>
                      <a:pt x="689" y="373"/>
                      <a:pt x="677" y="373"/>
                    </a:cubicBezTo>
                    <a:cubicBezTo>
                      <a:pt x="654" y="373"/>
                      <a:pt x="703" y="282"/>
                      <a:pt x="734" y="212"/>
                    </a:cubicBezTo>
                    <a:cubicBezTo>
                      <a:pt x="764" y="153"/>
                      <a:pt x="804" y="163"/>
                      <a:pt x="814" y="143"/>
                    </a:cubicBezTo>
                    <a:cubicBezTo>
                      <a:pt x="824" y="143"/>
                      <a:pt x="824" y="133"/>
                      <a:pt x="814" y="113"/>
                    </a:cubicBezTo>
                    <a:cubicBezTo>
                      <a:pt x="807" y="57"/>
                      <a:pt x="775" y="1"/>
                      <a:pt x="7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763;p17"/>
              <p:cNvSpPr/>
              <p:nvPr/>
            </p:nvSpPr>
            <p:spPr>
              <a:xfrm>
                <a:off x="10357379" y="-46426"/>
                <a:ext cx="12882" cy="9339"/>
              </a:xfrm>
              <a:custGeom>
                <a:avLst/>
                <a:gdLst/>
                <a:ahLst/>
                <a:cxnLst/>
                <a:rect l="l" t="t" r="r" b="b"/>
                <a:pathLst>
                  <a:path w="80" h="58" extrusionOk="0">
                    <a:moveTo>
                      <a:pt x="0" y="0"/>
                    </a:moveTo>
                    <a:cubicBezTo>
                      <a:pt x="3" y="0"/>
                      <a:pt x="7" y="0"/>
                      <a:pt x="10" y="1"/>
                    </a:cubicBezTo>
                    <a:lnTo>
                      <a:pt x="10" y="1"/>
                    </a:lnTo>
                    <a:cubicBezTo>
                      <a:pt x="10" y="1"/>
                      <a:pt x="10" y="0"/>
                      <a:pt x="10" y="0"/>
                    </a:cubicBezTo>
                    <a:close/>
                    <a:moveTo>
                      <a:pt x="10" y="1"/>
                    </a:moveTo>
                    <a:lnTo>
                      <a:pt x="10" y="1"/>
                    </a:lnTo>
                    <a:cubicBezTo>
                      <a:pt x="22" y="37"/>
                      <a:pt x="31" y="58"/>
                      <a:pt x="42" y="58"/>
                    </a:cubicBezTo>
                    <a:cubicBezTo>
                      <a:pt x="49" y="58"/>
                      <a:pt x="58" y="49"/>
                      <a:pt x="69" y="30"/>
                    </a:cubicBezTo>
                    <a:cubicBezTo>
                      <a:pt x="79" y="20"/>
                      <a:pt x="79" y="20"/>
                      <a:pt x="79" y="10"/>
                    </a:cubicBezTo>
                    <a:lnTo>
                      <a:pt x="69" y="10"/>
                    </a:lnTo>
                    <a:cubicBezTo>
                      <a:pt x="45" y="10"/>
                      <a:pt x="27" y="3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2764;p17"/>
              <p:cNvSpPr/>
              <p:nvPr/>
            </p:nvSpPr>
            <p:spPr>
              <a:xfrm>
                <a:off x="10349328" y="-13738"/>
                <a:ext cx="70367" cy="76003"/>
              </a:xfrm>
              <a:custGeom>
                <a:avLst/>
                <a:gdLst/>
                <a:ahLst/>
                <a:cxnLst/>
                <a:rect l="l" t="t" r="r" b="b"/>
                <a:pathLst>
                  <a:path w="437" h="472" extrusionOk="0">
                    <a:moveTo>
                      <a:pt x="312" y="0"/>
                    </a:moveTo>
                    <a:cubicBezTo>
                      <a:pt x="244" y="0"/>
                      <a:pt x="158" y="89"/>
                      <a:pt x="149" y="124"/>
                    </a:cubicBezTo>
                    <a:cubicBezTo>
                      <a:pt x="141" y="156"/>
                      <a:pt x="75" y="214"/>
                      <a:pt x="34" y="214"/>
                    </a:cubicBezTo>
                    <a:cubicBezTo>
                      <a:pt x="24" y="214"/>
                      <a:pt x="16" y="211"/>
                      <a:pt x="10" y="204"/>
                    </a:cubicBezTo>
                    <a:cubicBezTo>
                      <a:pt x="10" y="194"/>
                      <a:pt x="1" y="194"/>
                      <a:pt x="0" y="194"/>
                    </a:cubicBezTo>
                    <a:lnTo>
                      <a:pt x="0" y="194"/>
                    </a:lnTo>
                    <a:cubicBezTo>
                      <a:pt x="40" y="273"/>
                      <a:pt x="40" y="392"/>
                      <a:pt x="60" y="471"/>
                    </a:cubicBezTo>
                    <a:cubicBezTo>
                      <a:pt x="100" y="471"/>
                      <a:pt x="129" y="471"/>
                      <a:pt x="129" y="422"/>
                    </a:cubicBezTo>
                    <a:cubicBezTo>
                      <a:pt x="129" y="332"/>
                      <a:pt x="100" y="233"/>
                      <a:pt x="139" y="233"/>
                    </a:cubicBezTo>
                    <a:cubicBezTo>
                      <a:pt x="179" y="243"/>
                      <a:pt x="209" y="342"/>
                      <a:pt x="258" y="352"/>
                    </a:cubicBezTo>
                    <a:cubicBezTo>
                      <a:pt x="304" y="352"/>
                      <a:pt x="360" y="398"/>
                      <a:pt x="394" y="398"/>
                    </a:cubicBezTo>
                    <a:cubicBezTo>
                      <a:pt x="404" y="398"/>
                      <a:pt x="412" y="394"/>
                      <a:pt x="417" y="382"/>
                    </a:cubicBezTo>
                    <a:cubicBezTo>
                      <a:pt x="433" y="341"/>
                      <a:pt x="436" y="251"/>
                      <a:pt x="408" y="251"/>
                    </a:cubicBezTo>
                    <a:cubicBezTo>
                      <a:pt x="402" y="251"/>
                      <a:pt x="395" y="255"/>
                      <a:pt x="387" y="263"/>
                    </a:cubicBezTo>
                    <a:cubicBezTo>
                      <a:pt x="378" y="269"/>
                      <a:pt x="367" y="272"/>
                      <a:pt x="356" y="272"/>
                    </a:cubicBezTo>
                    <a:cubicBezTo>
                      <a:pt x="296" y="272"/>
                      <a:pt x="223" y="196"/>
                      <a:pt x="248" y="154"/>
                    </a:cubicBezTo>
                    <a:cubicBezTo>
                      <a:pt x="278" y="104"/>
                      <a:pt x="407" y="25"/>
                      <a:pt x="338" y="5"/>
                    </a:cubicBezTo>
                    <a:cubicBezTo>
                      <a:pt x="329" y="2"/>
                      <a:pt x="321" y="0"/>
                      <a:pt x="3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2765;p17"/>
              <p:cNvSpPr/>
              <p:nvPr/>
            </p:nvSpPr>
            <p:spPr>
              <a:xfrm>
                <a:off x="10349328" y="-150286"/>
                <a:ext cx="8212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51" h="31" extrusionOk="0">
                    <a:moveTo>
                      <a:pt x="50" y="1"/>
                    </a:moveTo>
                    <a:cubicBezTo>
                      <a:pt x="30" y="10"/>
                      <a:pt x="20" y="20"/>
                      <a:pt x="0" y="30"/>
                    </a:cubicBezTo>
                    <a:cubicBezTo>
                      <a:pt x="20" y="30"/>
                      <a:pt x="40" y="20"/>
                      <a:pt x="50" y="10"/>
                    </a:cubicBezTo>
                    <a:cubicBezTo>
                      <a:pt x="50" y="1"/>
                      <a:pt x="50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17"/>
              <p:cNvSpPr/>
              <p:nvPr/>
            </p:nvSpPr>
            <p:spPr>
              <a:xfrm>
                <a:off x="11018379" y="-598092"/>
                <a:ext cx="32849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204" h="254" extrusionOk="0">
                    <a:moveTo>
                      <a:pt x="95" y="0"/>
                    </a:moveTo>
                    <a:cubicBezTo>
                      <a:pt x="87" y="0"/>
                      <a:pt x="78" y="2"/>
                      <a:pt x="69" y="5"/>
                    </a:cubicBezTo>
                    <a:cubicBezTo>
                      <a:pt x="30" y="25"/>
                      <a:pt x="10" y="104"/>
                      <a:pt x="0" y="184"/>
                    </a:cubicBezTo>
                    <a:cubicBezTo>
                      <a:pt x="30" y="204"/>
                      <a:pt x="60" y="223"/>
                      <a:pt x="89" y="253"/>
                    </a:cubicBezTo>
                    <a:cubicBezTo>
                      <a:pt x="89" y="253"/>
                      <a:pt x="89" y="243"/>
                      <a:pt x="89" y="243"/>
                    </a:cubicBezTo>
                    <a:cubicBezTo>
                      <a:pt x="204" y="102"/>
                      <a:pt x="162" y="0"/>
                      <a:pt x="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17"/>
              <p:cNvSpPr/>
              <p:nvPr/>
            </p:nvSpPr>
            <p:spPr>
              <a:xfrm>
                <a:off x="11047041" y="-295529"/>
                <a:ext cx="56358" cy="33332"/>
              </a:xfrm>
              <a:custGeom>
                <a:avLst/>
                <a:gdLst/>
                <a:ahLst/>
                <a:cxnLst/>
                <a:rect l="l" t="t" r="r" b="b"/>
                <a:pathLst>
                  <a:path w="350" h="207" extrusionOk="0">
                    <a:moveTo>
                      <a:pt x="219" y="0"/>
                    </a:moveTo>
                    <a:cubicBezTo>
                      <a:pt x="90" y="50"/>
                      <a:pt x="70" y="80"/>
                      <a:pt x="0" y="179"/>
                    </a:cubicBezTo>
                    <a:cubicBezTo>
                      <a:pt x="46" y="199"/>
                      <a:pt x="89" y="207"/>
                      <a:pt x="126" y="207"/>
                    </a:cubicBezTo>
                    <a:cubicBezTo>
                      <a:pt x="277" y="207"/>
                      <a:pt x="350" y="74"/>
                      <a:pt x="238" y="10"/>
                    </a:cubicBezTo>
                    <a:cubicBezTo>
                      <a:pt x="229" y="10"/>
                      <a:pt x="21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17"/>
              <p:cNvSpPr/>
              <p:nvPr/>
            </p:nvSpPr>
            <p:spPr>
              <a:xfrm>
                <a:off x="11278593" y="-1110468"/>
                <a:ext cx="27213" cy="21577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34" extrusionOk="0">
                    <a:moveTo>
                      <a:pt x="41" y="1"/>
                    </a:moveTo>
                    <a:cubicBezTo>
                      <a:pt x="27" y="1"/>
                      <a:pt x="14" y="5"/>
                      <a:pt x="0" y="14"/>
                    </a:cubicBezTo>
                    <a:cubicBezTo>
                      <a:pt x="20" y="44"/>
                      <a:pt x="30" y="94"/>
                      <a:pt x="40" y="133"/>
                    </a:cubicBezTo>
                    <a:lnTo>
                      <a:pt x="50" y="133"/>
                    </a:lnTo>
                    <a:cubicBezTo>
                      <a:pt x="109" y="113"/>
                      <a:pt x="169" y="133"/>
                      <a:pt x="159" y="94"/>
                    </a:cubicBezTo>
                    <a:cubicBezTo>
                      <a:pt x="159" y="94"/>
                      <a:pt x="159" y="84"/>
                      <a:pt x="159" y="84"/>
                    </a:cubicBezTo>
                    <a:cubicBezTo>
                      <a:pt x="149" y="74"/>
                      <a:pt x="139" y="64"/>
                      <a:pt x="129" y="44"/>
                    </a:cubicBezTo>
                    <a:cubicBezTo>
                      <a:pt x="119" y="34"/>
                      <a:pt x="109" y="34"/>
                      <a:pt x="99" y="24"/>
                    </a:cubicBezTo>
                    <a:cubicBezTo>
                      <a:pt x="78" y="8"/>
                      <a:pt x="59" y="1"/>
                      <a:pt x="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17"/>
              <p:cNvSpPr/>
              <p:nvPr/>
            </p:nvSpPr>
            <p:spPr>
              <a:xfrm>
                <a:off x="10992777" y="-527080"/>
                <a:ext cx="25764" cy="1417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88" extrusionOk="0">
                    <a:moveTo>
                      <a:pt x="60" y="1"/>
                    </a:moveTo>
                    <a:cubicBezTo>
                      <a:pt x="30" y="10"/>
                      <a:pt x="20" y="30"/>
                      <a:pt x="0" y="50"/>
                    </a:cubicBezTo>
                    <a:cubicBezTo>
                      <a:pt x="30" y="50"/>
                      <a:pt x="60" y="50"/>
                      <a:pt x="80" y="70"/>
                    </a:cubicBezTo>
                    <a:cubicBezTo>
                      <a:pt x="96" y="82"/>
                      <a:pt x="109" y="88"/>
                      <a:pt x="121" y="88"/>
                    </a:cubicBezTo>
                    <a:cubicBezTo>
                      <a:pt x="136" y="88"/>
                      <a:pt x="147" y="77"/>
                      <a:pt x="159" y="60"/>
                    </a:cubicBezTo>
                    <a:cubicBezTo>
                      <a:pt x="129" y="30"/>
                      <a:pt x="90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17"/>
              <p:cNvSpPr/>
              <p:nvPr/>
            </p:nvSpPr>
            <p:spPr>
              <a:xfrm>
                <a:off x="10952843" y="-456552"/>
                <a:ext cx="17712" cy="21094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31" extrusionOk="0">
                    <a:moveTo>
                      <a:pt x="54" y="1"/>
                    </a:moveTo>
                    <a:cubicBezTo>
                      <a:pt x="47" y="1"/>
                      <a:pt x="37" y="11"/>
                      <a:pt x="20" y="38"/>
                    </a:cubicBezTo>
                    <a:cubicBezTo>
                      <a:pt x="10" y="48"/>
                      <a:pt x="0" y="58"/>
                      <a:pt x="0" y="68"/>
                    </a:cubicBezTo>
                    <a:cubicBezTo>
                      <a:pt x="9" y="110"/>
                      <a:pt x="45" y="130"/>
                      <a:pt x="85" y="130"/>
                    </a:cubicBezTo>
                    <a:cubicBezTo>
                      <a:pt x="93" y="130"/>
                      <a:pt x="101" y="129"/>
                      <a:pt x="110" y="128"/>
                    </a:cubicBezTo>
                    <a:cubicBezTo>
                      <a:pt x="74" y="77"/>
                      <a:pt x="74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17"/>
              <p:cNvSpPr/>
              <p:nvPr/>
            </p:nvSpPr>
            <p:spPr>
              <a:xfrm>
                <a:off x="10882637" y="-35315"/>
                <a:ext cx="59256" cy="4637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88" extrusionOk="0">
                    <a:moveTo>
                      <a:pt x="149" y="0"/>
                    </a:moveTo>
                    <a:cubicBezTo>
                      <a:pt x="60" y="60"/>
                      <a:pt x="0" y="179"/>
                      <a:pt x="70" y="189"/>
                    </a:cubicBezTo>
                    <a:cubicBezTo>
                      <a:pt x="119" y="199"/>
                      <a:pt x="189" y="219"/>
                      <a:pt x="238" y="258"/>
                    </a:cubicBezTo>
                    <a:cubicBezTo>
                      <a:pt x="278" y="278"/>
                      <a:pt x="318" y="288"/>
                      <a:pt x="347" y="288"/>
                    </a:cubicBezTo>
                    <a:cubicBezTo>
                      <a:pt x="357" y="288"/>
                      <a:pt x="367" y="278"/>
                      <a:pt x="367" y="278"/>
                    </a:cubicBezTo>
                    <a:cubicBezTo>
                      <a:pt x="337" y="248"/>
                      <a:pt x="318" y="209"/>
                      <a:pt x="298" y="169"/>
                    </a:cubicBezTo>
                    <a:cubicBezTo>
                      <a:pt x="298" y="149"/>
                      <a:pt x="288" y="139"/>
                      <a:pt x="278" y="129"/>
                    </a:cubicBezTo>
                    <a:cubicBezTo>
                      <a:pt x="228" y="139"/>
                      <a:pt x="179" y="149"/>
                      <a:pt x="139" y="149"/>
                    </a:cubicBezTo>
                    <a:cubicBezTo>
                      <a:pt x="123" y="170"/>
                      <a:pt x="111" y="185"/>
                      <a:pt x="103" y="185"/>
                    </a:cubicBezTo>
                    <a:cubicBezTo>
                      <a:pt x="97" y="185"/>
                      <a:pt x="95" y="172"/>
                      <a:pt x="99" y="139"/>
                    </a:cubicBezTo>
                    <a:cubicBezTo>
                      <a:pt x="89" y="129"/>
                      <a:pt x="99" y="119"/>
                      <a:pt x="119" y="90"/>
                    </a:cubicBezTo>
                    <a:cubicBezTo>
                      <a:pt x="129" y="60"/>
                      <a:pt x="139" y="30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17"/>
              <p:cNvSpPr/>
              <p:nvPr/>
            </p:nvSpPr>
            <p:spPr>
              <a:xfrm>
                <a:off x="10930461" y="-281198"/>
                <a:ext cx="41705" cy="48629"/>
              </a:xfrm>
              <a:custGeom>
                <a:avLst/>
                <a:gdLst/>
                <a:ahLst/>
                <a:cxnLst/>
                <a:rect l="l" t="t" r="r" b="b"/>
                <a:pathLst>
                  <a:path w="259" h="302" extrusionOk="0">
                    <a:moveTo>
                      <a:pt x="258" y="0"/>
                    </a:moveTo>
                    <a:cubicBezTo>
                      <a:pt x="229" y="10"/>
                      <a:pt x="199" y="40"/>
                      <a:pt x="159" y="90"/>
                    </a:cubicBezTo>
                    <a:cubicBezTo>
                      <a:pt x="90" y="169"/>
                      <a:pt x="40" y="219"/>
                      <a:pt x="1" y="268"/>
                    </a:cubicBezTo>
                    <a:cubicBezTo>
                      <a:pt x="4" y="292"/>
                      <a:pt x="14" y="302"/>
                      <a:pt x="28" y="302"/>
                    </a:cubicBezTo>
                    <a:cubicBezTo>
                      <a:pt x="54" y="302"/>
                      <a:pt x="93" y="264"/>
                      <a:pt x="120" y="219"/>
                    </a:cubicBezTo>
                    <a:cubicBezTo>
                      <a:pt x="149" y="179"/>
                      <a:pt x="169" y="149"/>
                      <a:pt x="199" y="119"/>
                    </a:cubicBezTo>
                    <a:cubicBezTo>
                      <a:pt x="219" y="100"/>
                      <a:pt x="229" y="80"/>
                      <a:pt x="249" y="40"/>
                    </a:cubicBezTo>
                    <a:cubicBezTo>
                      <a:pt x="258" y="20"/>
                      <a:pt x="258" y="10"/>
                      <a:pt x="2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3" name="Google Shape;2773;p17"/>
              <p:cNvSpPr/>
              <p:nvPr/>
            </p:nvSpPr>
            <p:spPr>
              <a:xfrm>
                <a:off x="10965564" y="-696316"/>
                <a:ext cx="43315" cy="38967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42" extrusionOk="0">
                    <a:moveTo>
                      <a:pt x="269" y="0"/>
                    </a:moveTo>
                    <a:cubicBezTo>
                      <a:pt x="229" y="20"/>
                      <a:pt x="169" y="50"/>
                      <a:pt x="100" y="90"/>
                    </a:cubicBezTo>
                    <a:cubicBezTo>
                      <a:pt x="90" y="100"/>
                      <a:pt x="80" y="110"/>
                      <a:pt x="70" y="119"/>
                    </a:cubicBezTo>
                    <a:cubicBezTo>
                      <a:pt x="0" y="189"/>
                      <a:pt x="40" y="241"/>
                      <a:pt x="103" y="241"/>
                    </a:cubicBezTo>
                    <a:cubicBezTo>
                      <a:pt x="121" y="241"/>
                      <a:pt x="140" y="237"/>
                      <a:pt x="159" y="229"/>
                    </a:cubicBezTo>
                    <a:cubicBezTo>
                      <a:pt x="159" y="229"/>
                      <a:pt x="159" y="219"/>
                      <a:pt x="159" y="219"/>
                    </a:cubicBezTo>
                    <a:cubicBezTo>
                      <a:pt x="189" y="139"/>
                      <a:pt x="229" y="6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4" name="Google Shape;2774;p17"/>
              <p:cNvSpPr/>
              <p:nvPr/>
            </p:nvSpPr>
            <p:spPr>
              <a:xfrm>
                <a:off x="10941732" y="-89902"/>
                <a:ext cx="28823" cy="22865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42" extrusionOk="0">
                    <a:moveTo>
                      <a:pt x="163" y="1"/>
                    </a:moveTo>
                    <a:cubicBezTo>
                      <a:pt x="154" y="1"/>
                      <a:pt x="140" y="4"/>
                      <a:pt x="119" y="12"/>
                    </a:cubicBezTo>
                    <a:cubicBezTo>
                      <a:pt x="79" y="22"/>
                      <a:pt x="40" y="52"/>
                      <a:pt x="0" y="72"/>
                    </a:cubicBezTo>
                    <a:cubicBezTo>
                      <a:pt x="0" y="92"/>
                      <a:pt x="10" y="111"/>
                      <a:pt x="20" y="121"/>
                    </a:cubicBezTo>
                    <a:cubicBezTo>
                      <a:pt x="30" y="131"/>
                      <a:pt x="40" y="131"/>
                      <a:pt x="50" y="141"/>
                    </a:cubicBezTo>
                    <a:cubicBezTo>
                      <a:pt x="99" y="101"/>
                      <a:pt x="139" y="62"/>
                      <a:pt x="159" y="42"/>
                    </a:cubicBezTo>
                    <a:cubicBezTo>
                      <a:pt x="159" y="32"/>
                      <a:pt x="169" y="22"/>
                      <a:pt x="179" y="12"/>
                    </a:cubicBezTo>
                    <a:cubicBezTo>
                      <a:pt x="179" y="7"/>
                      <a:pt x="175" y="1"/>
                      <a:pt x="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17"/>
              <p:cNvSpPr/>
              <p:nvPr/>
            </p:nvSpPr>
            <p:spPr>
              <a:xfrm>
                <a:off x="10971199" y="-500834"/>
                <a:ext cx="136708" cy="167624"/>
              </a:xfrm>
              <a:custGeom>
                <a:avLst/>
                <a:gdLst/>
                <a:ahLst/>
                <a:cxnLst/>
                <a:rect l="l" t="t" r="r" b="b"/>
                <a:pathLst>
                  <a:path w="849" h="1041" extrusionOk="0">
                    <a:moveTo>
                      <a:pt x="470" y="1"/>
                    </a:moveTo>
                    <a:cubicBezTo>
                      <a:pt x="450" y="1"/>
                      <a:pt x="421" y="22"/>
                      <a:pt x="382" y="75"/>
                    </a:cubicBezTo>
                    <a:cubicBezTo>
                      <a:pt x="353" y="115"/>
                      <a:pt x="323" y="155"/>
                      <a:pt x="303" y="185"/>
                    </a:cubicBezTo>
                    <a:cubicBezTo>
                      <a:pt x="323" y="194"/>
                      <a:pt x="323" y="214"/>
                      <a:pt x="323" y="244"/>
                    </a:cubicBezTo>
                    <a:cubicBezTo>
                      <a:pt x="313" y="304"/>
                      <a:pt x="283" y="393"/>
                      <a:pt x="243" y="482"/>
                    </a:cubicBezTo>
                    <a:cubicBezTo>
                      <a:pt x="195" y="600"/>
                      <a:pt x="171" y="674"/>
                      <a:pt x="194" y="674"/>
                    </a:cubicBezTo>
                    <a:cubicBezTo>
                      <a:pt x="205" y="674"/>
                      <a:pt x="224" y="661"/>
                      <a:pt x="253" y="631"/>
                    </a:cubicBezTo>
                    <a:cubicBezTo>
                      <a:pt x="353" y="542"/>
                      <a:pt x="313" y="413"/>
                      <a:pt x="353" y="294"/>
                    </a:cubicBezTo>
                    <a:cubicBezTo>
                      <a:pt x="353" y="284"/>
                      <a:pt x="362" y="274"/>
                      <a:pt x="362" y="274"/>
                    </a:cubicBezTo>
                    <a:cubicBezTo>
                      <a:pt x="375" y="248"/>
                      <a:pt x="388" y="237"/>
                      <a:pt x="402" y="237"/>
                    </a:cubicBezTo>
                    <a:cubicBezTo>
                      <a:pt x="420" y="237"/>
                      <a:pt x="439" y="256"/>
                      <a:pt x="462" y="284"/>
                    </a:cubicBezTo>
                    <a:cubicBezTo>
                      <a:pt x="481" y="313"/>
                      <a:pt x="491" y="353"/>
                      <a:pt x="501" y="393"/>
                    </a:cubicBezTo>
                    <a:cubicBezTo>
                      <a:pt x="521" y="502"/>
                      <a:pt x="452" y="413"/>
                      <a:pt x="382" y="551"/>
                    </a:cubicBezTo>
                    <a:cubicBezTo>
                      <a:pt x="331" y="647"/>
                      <a:pt x="259" y="785"/>
                      <a:pt x="292" y="785"/>
                    </a:cubicBezTo>
                    <a:cubicBezTo>
                      <a:pt x="310" y="785"/>
                      <a:pt x="360" y="743"/>
                      <a:pt x="462" y="631"/>
                    </a:cubicBezTo>
                    <a:cubicBezTo>
                      <a:pt x="531" y="561"/>
                      <a:pt x="521" y="492"/>
                      <a:pt x="561" y="472"/>
                    </a:cubicBezTo>
                    <a:cubicBezTo>
                      <a:pt x="564" y="470"/>
                      <a:pt x="567" y="469"/>
                      <a:pt x="570" y="469"/>
                    </a:cubicBezTo>
                    <a:cubicBezTo>
                      <a:pt x="599" y="469"/>
                      <a:pt x="637" y="545"/>
                      <a:pt x="610" y="581"/>
                    </a:cubicBezTo>
                    <a:cubicBezTo>
                      <a:pt x="581" y="621"/>
                      <a:pt x="571" y="621"/>
                      <a:pt x="511" y="680"/>
                    </a:cubicBezTo>
                    <a:cubicBezTo>
                      <a:pt x="471" y="730"/>
                      <a:pt x="442" y="730"/>
                      <a:pt x="372" y="789"/>
                    </a:cubicBezTo>
                    <a:cubicBezTo>
                      <a:pt x="372" y="789"/>
                      <a:pt x="372" y="789"/>
                      <a:pt x="372" y="799"/>
                    </a:cubicBezTo>
                    <a:cubicBezTo>
                      <a:pt x="353" y="809"/>
                      <a:pt x="343" y="819"/>
                      <a:pt x="323" y="839"/>
                    </a:cubicBezTo>
                    <a:cubicBezTo>
                      <a:pt x="285" y="885"/>
                      <a:pt x="255" y="901"/>
                      <a:pt x="227" y="901"/>
                    </a:cubicBezTo>
                    <a:cubicBezTo>
                      <a:pt x="181" y="901"/>
                      <a:pt x="138" y="860"/>
                      <a:pt x="65" y="829"/>
                    </a:cubicBezTo>
                    <a:cubicBezTo>
                      <a:pt x="50" y="822"/>
                      <a:pt x="40" y="819"/>
                      <a:pt x="35" y="819"/>
                    </a:cubicBezTo>
                    <a:cubicBezTo>
                      <a:pt x="1" y="819"/>
                      <a:pt x="129" y="940"/>
                      <a:pt x="95" y="1017"/>
                    </a:cubicBezTo>
                    <a:cubicBezTo>
                      <a:pt x="95" y="1027"/>
                      <a:pt x="75" y="1037"/>
                      <a:pt x="55" y="1037"/>
                    </a:cubicBezTo>
                    <a:cubicBezTo>
                      <a:pt x="72" y="1040"/>
                      <a:pt x="89" y="1041"/>
                      <a:pt x="104" y="1041"/>
                    </a:cubicBezTo>
                    <a:cubicBezTo>
                      <a:pt x="149" y="1041"/>
                      <a:pt x="186" y="1030"/>
                      <a:pt x="224" y="1008"/>
                    </a:cubicBezTo>
                    <a:cubicBezTo>
                      <a:pt x="293" y="948"/>
                      <a:pt x="362" y="898"/>
                      <a:pt x="442" y="859"/>
                    </a:cubicBezTo>
                    <a:cubicBezTo>
                      <a:pt x="442" y="824"/>
                      <a:pt x="442" y="797"/>
                      <a:pt x="468" y="797"/>
                    </a:cubicBezTo>
                    <a:cubicBezTo>
                      <a:pt x="472" y="797"/>
                      <a:pt x="476" y="798"/>
                      <a:pt x="481" y="799"/>
                    </a:cubicBezTo>
                    <a:cubicBezTo>
                      <a:pt x="499" y="806"/>
                      <a:pt x="522" y="809"/>
                      <a:pt x="548" y="809"/>
                    </a:cubicBezTo>
                    <a:cubicBezTo>
                      <a:pt x="640" y="809"/>
                      <a:pt x="771" y="770"/>
                      <a:pt x="848" y="700"/>
                    </a:cubicBezTo>
                    <a:cubicBezTo>
                      <a:pt x="838" y="680"/>
                      <a:pt x="828" y="660"/>
                      <a:pt x="789" y="641"/>
                    </a:cubicBezTo>
                    <a:cubicBezTo>
                      <a:pt x="620" y="532"/>
                      <a:pt x="521" y="274"/>
                      <a:pt x="521" y="274"/>
                    </a:cubicBezTo>
                    <a:cubicBezTo>
                      <a:pt x="521" y="274"/>
                      <a:pt x="545" y="1"/>
                      <a:pt x="4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17"/>
              <p:cNvSpPr/>
              <p:nvPr/>
            </p:nvSpPr>
            <p:spPr>
              <a:xfrm>
                <a:off x="11334468" y="-621279"/>
                <a:ext cx="27213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30" extrusionOk="0">
                    <a:moveTo>
                      <a:pt x="149" y="1"/>
                    </a:moveTo>
                    <a:cubicBezTo>
                      <a:pt x="129" y="10"/>
                      <a:pt x="109" y="20"/>
                      <a:pt x="89" y="30"/>
                    </a:cubicBezTo>
                    <a:cubicBezTo>
                      <a:pt x="20" y="60"/>
                      <a:pt x="0" y="100"/>
                      <a:pt x="10" y="129"/>
                    </a:cubicBezTo>
                    <a:cubicBezTo>
                      <a:pt x="10" y="129"/>
                      <a:pt x="10" y="119"/>
                      <a:pt x="10" y="119"/>
                    </a:cubicBezTo>
                    <a:cubicBezTo>
                      <a:pt x="119" y="100"/>
                      <a:pt x="169" y="90"/>
                      <a:pt x="169" y="60"/>
                    </a:cubicBezTo>
                    <a:cubicBezTo>
                      <a:pt x="169" y="50"/>
                      <a:pt x="169" y="40"/>
                      <a:pt x="159" y="30"/>
                    </a:cubicBezTo>
                    <a:cubicBezTo>
                      <a:pt x="159" y="20"/>
                      <a:pt x="159" y="10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17"/>
              <p:cNvSpPr/>
              <p:nvPr/>
            </p:nvSpPr>
            <p:spPr>
              <a:xfrm>
                <a:off x="10980056" y="-639797"/>
                <a:ext cx="183727" cy="106758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663" extrusionOk="0">
                    <a:moveTo>
                      <a:pt x="794" y="0"/>
                    </a:moveTo>
                    <a:cubicBezTo>
                      <a:pt x="760" y="0"/>
                      <a:pt x="728" y="11"/>
                      <a:pt x="694" y="36"/>
                    </a:cubicBezTo>
                    <a:cubicBezTo>
                      <a:pt x="622" y="82"/>
                      <a:pt x="501" y="154"/>
                      <a:pt x="405" y="154"/>
                    </a:cubicBezTo>
                    <a:cubicBezTo>
                      <a:pt x="357" y="154"/>
                      <a:pt x="314" y="136"/>
                      <a:pt x="288" y="86"/>
                    </a:cubicBezTo>
                    <a:cubicBezTo>
                      <a:pt x="278" y="116"/>
                      <a:pt x="268" y="145"/>
                      <a:pt x="258" y="165"/>
                    </a:cubicBezTo>
                    <a:cubicBezTo>
                      <a:pt x="228" y="225"/>
                      <a:pt x="169" y="135"/>
                      <a:pt x="69" y="344"/>
                    </a:cubicBezTo>
                    <a:cubicBezTo>
                      <a:pt x="69" y="353"/>
                      <a:pt x="69" y="353"/>
                      <a:pt x="60" y="363"/>
                    </a:cubicBezTo>
                    <a:cubicBezTo>
                      <a:pt x="0" y="502"/>
                      <a:pt x="60" y="562"/>
                      <a:pt x="119" y="572"/>
                    </a:cubicBezTo>
                    <a:cubicBezTo>
                      <a:pt x="134" y="582"/>
                      <a:pt x="151" y="584"/>
                      <a:pt x="167" y="584"/>
                    </a:cubicBezTo>
                    <a:cubicBezTo>
                      <a:pt x="183" y="584"/>
                      <a:pt x="198" y="582"/>
                      <a:pt x="208" y="582"/>
                    </a:cubicBezTo>
                    <a:cubicBezTo>
                      <a:pt x="218" y="572"/>
                      <a:pt x="228" y="502"/>
                      <a:pt x="238" y="443"/>
                    </a:cubicBezTo>
                    <a:cubicBezTo>
                      <a:pt x="248" y="363"/>
                      <a:pt x="268" y="284"/>
                      <a:pt x="307" y="264"/>
                    </a:cubicBezTo>
                    <a:cubicBezTo>
                      <a:pt x="316" y="261"/>
                      <a:pt x="325" y="259"/>
                      <a:pt x="333" y="259"/>
                    </a:cubicBezTo>
                    <a:cubicBezTo>
                      <a:pt x="400" y="259"/>
                      <a:pt x="442" y="361"/>
                      <a:pt x="327" y="502"/>
                    </a:cubicBezTo>
                    <a:cubicBezTo>
                      <a:pt x="327" y="502"/>
                      <a:pt x="327" y="502"/>
                      <a:pt x="327" y="512"/>
                    </a:cubicBezTo>
                    <a:cubicBezTo>
                      <a:pt x="238" y="624"/>
                      <a:pt x="232" y="663"/>
                      <a:pt x="269" y="663"/>
                    </a:cubicBezTo>
                    <a:cubicBezTo>
                      <a:pt x="281" y="663"/>
                      <a:pt x="298" y="658"/>
                      <a:pt x="317" y="651"/>
                    </a:cubicBezTo>
                    <a:lnTo>
                      <a:pt x="337" y="651"/>
                    </a:lnTo>
                    <a:cubicBezTo>
                      <a:pt x="367" y="621"/>
                      <a:pt x="407" y="591"/>
                      <a:pt x="446" y="562"/>
                    </a:cubicBezTo>
                    <a:cubicBezTo>
                      <a:pt x="548" y="498"/>
                      <a:pt x="623" y="485"/>
                      <a:pt x="684" y="485"/>
                    </a:cubicBezTo>
                    <a:cubicBezTo>
                      <a:pt x="725" y="485"/>
                      <a:pt x="760" y="491"/>
                      <a:pt x="794" y="491"/>
                    </a:cubicBezTo>
                    <a:cubicBezTo>
                      <a:pt x="827" y="491"/>
                      <a:pt x="858" y="485"/>
                      <a:pt x="892" y="463"/>
                    </a:cubicBezTo>
                    <a:cubicBezTo>
                      <a:pt x="942" y="433"/>
                      <a:pt x="1011" y="403"/>
                      <a:pt x="1081" y="363"/>
                    </a:cubicBezTo>
                    <a:cubicBezTo>
                      <a:pt x="1091" y="294"/>
                      <a:pt x="1111" y="234"/>
                      <a:pt x="1130" y="185"/>
                    </a:cubicBezTo>
                    <a:cubicBezTo>
                      <a:pt x="1130" y="175"/>
                      <a:pt x="1140" y="155"/>
                      <a:pt x="1140" y="135"/>
                    </a:cubicBezTo>
                    <a:cubicBezTo>
                      <a:pt x="963" y="54"/>
                      <a:pt x="871" y="0"/>
                      <a:pt x="7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17"/>
              <p:cNvSpPr/>
              <p:nvPr/>
            </p:nvSpPr>
            <p:spPr>
              <a:xfrm>
                <a:off x="11043821" y="-832059"/>
                <a:ext cx="24153" cy="15458"/>
              </a:xfrm>
              <a:custGeom>
                <a:avLst/>
                <a:gdLst/>
                <a:ahLst/>
                <a:cxnLst/>
                <a:rect l="l" t="t" r="r" b="b"/>
                <a:pathLst>
                  <a:path w="150" h="96" extrusionOk="0">
                    <a:moveTo>
                      <a:pt x="1" y="1"/>
                    </a:moveTo>
                    <a:cubicBezTo>
                      <a:pt x="1" y="21"/>
                      <a:pt x="11" y="50"/>
                      <a:pt x="20" y="70"/>
                    </a:cubicBezTo>
                    <a:cubicBezTo>
                      <a:pt x="34" y="84"/>
                      <a:pt x="48" y="95"/>
                      <a:pt x="65" y="95"/>
                    </a:cubicBezTo>
                    <a:cubicBezTo>
                      <a:pt x="86" y="95"/>
                      <a:pt x="112" y="79"/>
                      <a:pt x="149" y="30"/>
                    </a:cubicBezTo>
                    <a:cubicBezTo>
                      <a:pt x="100" y="11"/>
                      <a:pt x="50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17"/>
              <p:cNvSpPr/>
              <p:nvPr/>
            </p:nvSpPr>
            <p:spPr>
              <a:xfrm>
                <a:off x="11055415" y="-1345240"/>
                <a:ext cx="192905" cy="42799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2658" extrusionOk="0">
                    <a:moveTo>
                      <a:pt x="818" y="0"/>
                    </a:moveTo>
                    <a:cubicBezTo>
                      <a:pt x="811" y="0"/>
                      <a:pt x="792" y="340"/>
                      <a:pt x="762" y="401"/>
                    </a:cubicBezTo>
                    <a:cubicBezTo>
                      <a:pt x="732" y="481"/>
                      <a:pt x="732" y="639"/>
                      <a:pt x="722" y="758"/>
                    </a:cubicBezTo>
                    <a:cubicBezTo>
                      <a:pt x="720" y="787"/>
                      <a:pt x="714" y="798"/>
                      <a:pt x="707" y="798"/>
                    </a:cubicBezTo>
                    <a:cubicBezTo>
                      <a:pt x="682" y="798"/>
                      <a:pt x="629" y="684"/>
                      <a:pt x="553" y="669"/>
                    </a:cubicBezTo>
                    <a:cubicBezTo>
                      <a:pt x="532" y="667"/>
                      <a:pt x="519" y="666"/>
                      <a:pt x="513" y="666"/>
                    </a:cubicBezTo>
                    <a:cubicBezTo>
                      <a:pt x="490" y="666"/>
                      <a:pt x="552" y="682"/>
                      <a:pt x="583" y="729"/>
                    </a:cubicBezTo>
                    <a:cubicBezTo>
                      <a:pt x="643" y="818"/>
                      <a:pt x="692" y="986"/>
                      <a:pt x="672" y="1016"/>
                    </a:cubicBezTo>
                    <a:cubicBezTo>
                      <a:pt x="669" y="1025"/>
                      <a:pt x="665" y="1027"/>
                      <a:pt x="661" y="1027"/>
                    </a:cubicBezTo>
                    <a:cubicBezTo>
                      <a:pt x="658" y="1027"/>
                      <a:pt x="655" y="1026"/>
                      <a:pt x="652" y="1026"/>
                    </a:cubicBezTo>
                    <a:cubicBezTo>
                      <a:pt x="645" y="1026"/>
                      <a:pt x="638" y="1031"/>
                      <a:pt x="633" y="1066"/>
                    </a:cubicBezTo>
                    <a:cubicBezTo>
                      <a:pt x="616" y="1132"/>
                      <a:pt x="525" y="1170"/>
                      <a:pt x="466" y="1170"/>
                    </a:cubicBezTo>
                    <a:cubicBezTo>
                      <a:pt x="454" y="1170"/>
                      <a:pt x="443" y="1168"/>
                      <a:pt x="434" y="1165"/>
                    </a:cubicBezTo>
                    <a:cubicBezTo>
                      <a:pt x="432" y="1164"/>
                      <a:pt x="430" y="1164"/>
                      <a:pt x="429" y="1164"/>
                    </a:cubicBezTo>
                    <a:cubicBezTo>
                      <a:pt x="392" y="1164"/>
                      <a:pt x="468" y="1365"/>
                      <a:pt x="543" y="1413"/>
                    </a:cubicBezTo>
                    <a:cubicBezTo>
                      <a:pt x="596" y="1445"/>
                      <a:pt x="562" y="1516"/>
                      <a:pt x="491" y="1516"/>
                    </a:cubicBezTo>
                    <a:cubicBezTo>
                      <a:pt x="454" y="1516"/>
                      <a:pt x="406" y="1497"/>
                      <a:pt x="355" y="1443"/>
                    </a:cubicBezTo>
                    <a:cubicBezTo>
                      <a:pt x="341" y="1426"/>
                      <a:pt x="328" y="1418"/>
                      <a:pt x="315" y="1418"/>
                    </a:cubicBezTo>
                    <a:cubicBezTo>
                      <a:pt x="276" y="1418"/>
                      <a:pt x="239" y="1491"/>
                      <a:pt x="157" y="1581"/>
                    </a:cubicBezTo>
                    <a:cubicBezTo>
                      <a:pt x="48" y="1700"/>
                      <a:pt x="286" y="1631"/>
                      <a:pt x="345" y="1730"/>
                    </a:cubicBezTo>
                    <a:cubicBezTo>
                      <a:pt x="365" y="1759"/>
                      <a:pt x="371" y="1769"/>
                      <a:pt x="376" y="1769"/>
                    </a:cubicBezTo>
                    <a:cubicBezTo>
                      <a:pt x="386" y="1769"/>
                      <a:pt x="387" y="1727"/>
                      <a:pt x="474" y="1720"/>
                    </a:cubicBezTo>
                    <a:cubicBezTo>
                      <a:pt x="603" y="1720"/>
                      <a:pt x="494" y="1879"/>
                      <a:pt x="524" y="2097"/>
                    </a:cubicBezTo>
                    <a:cubicBezTo>
                      <a:pt x="532" y="2191"/>
                      <a:pt x="502" y="2224"/>
                      <a:pt x="466" y="2224"/>
                    </a:cubicBezTo>
                    <a:cubicBezTo>
                      <a:pt x="419" y="2224"/>
                      <a:pt x="364" y="2167"/>
                      <a:pt x="375" y="2117"/>
                    </a:cubicBezTo>
                    <a:cubicBezTo>
                      <a:pt x="405" y="2028"/>
                      <a:pt x="454" y="2047"/>
                      <a:pt x="266" y="1968"/>
                    </a:cubicBezTo>
                    <a:cubicBezTo>
                      <a:pt x="215" y="1945"/>
                      <a:pt x="193" y="1936"/>
                      <a:pt x="188" y="1936"/>
                    </a:cubicBezTo>
                    <a:cubicBezTo>
                      <a:pt x="177" y="1936"/>
                      <a:pt x="274" y="1996"/>
                      <a:pt x="296" y="2067"/>
                    </a:cubicBezTo>
                    <a:cubicBezTo>
                      <a:pt x="318" y="2150"/>
                      <a:pt x="266" y="2233"/>
                      <a:pt x="209" y="2233"/>
                    </a:cubicBezTo>
                    <a:cubicBezTo>
                      <a:pt x="192" y="2233"/>
                      <a:pt x="173" y="2225"/>
                      <a:pt x="157" y="2206"/>
                    </a:cubicBezTo>
                    <a:cubicBezTo>
                      <a:pt x="137" y="2183"/>
                      <a:pt x="117" y="2172"/>
                      <a:pt x="98" y="2172"/>
                    </a:cubicBezTo>
                    <a:cubicBezTo>
                      <a:pt x="61" y="2172"/>
                      <a:pt x="28" y="2216"/>
                      <a:pt x="8" y="2295"/>
                    </a:cubicBezTo>
                    <a:cubicBezTo>
                      <a:pt x="1" y="2325"/>
                      <a:pt x="1" y="2335"/>
                      <a:pt x="5" y="2335"/>
                    </a:cubicBezTo>
                    <a:cubicBezTo>
                      <a:pt x="15" y="2335"/>
                      <a:pt x="44" y="2291"/>
                      <a:pt x="69" y="2291"/>
                    </a:cubicBezTo>
                    <a:cubicBezTo>
                      <a:pt x="80" y="2291"/>
                      <a:pt x="90" y="2300"/>
                      <a:pt x="97" y="2325"/>
                    </a:cubicBezTo>
                    <a:cubicBezTo>
                      <a:pt x="117" y="2404"/>
                      <a:pt x="181" y="2440"/>
                      <a:pt x="239" y="2440"/>
                    </a:cubicBezTo>
                    <a:cubicBezTo>
                      <a:pt x="268" y="2440"/>
                      <a:pt x="296" y="2431"/>
                      <a:pt x="315" y="2414"/>
                    </a:cubicBezTo>
                    <a:cubicBezTo>
                      <a:pt x="335" y="2398"/>
                      <a:pt x="351" y="2390"/>
                      <a:pt x="369" y="2390"/>
                    </a:cubicBezTo>
                    <a:cubicBezTo>
                      <a:pt x="406" y="2390"/>
                      <a:pt x="450" y="2424"/>
                      <a:pt x="543" y="2484"/>
                    </a:cubicBezTo>
                    <a:cubicBezTo>
                      <a:pt x="633" y="2543"/>
                      <a:pt x="563" y="2593"/>
                      <a:pt x="494" y="2642"/>
                    </a:cubicBezTo>
                    <a:lnTo>
                      <a:pt x="504" y="2642"/>
                    </a:lnTo>
                    <a:cubicBezTo>
                      <a:pt x="534" y="2652"/>
                      <a:pt x="579" y="2658"/>
                      <a:pt x="624" y="2658"/>
                    </a:cubicBezTo>
                    <a:cubicBezTo>
                      <a:pt x="724" y="2658"/>
                      <a:pt x="823" y="2626"/>
                      <a:pt x="762" y="2523"/>
                    </a:cubicBezTo>
                    <a:cubicBezTo>
                      <a:pt x="652" y="2345"/>
                      <a:pt x="940" y="2285"/>
                      <a:pt x="970" y="2256"/>
                    </a:cubicBezTo>
                    <a:cubicBezTo>
                      <a:pt x="989" y="2217"/>
                      <a:pt x="888" y="2096"/>
                      <a:pt x="775" y="2096"/>
                    </a:cubicBezTo>
                    <a:cubicBezTo>
                      <a:pt x="770" y="2096"/>
                      <a:pt x="766" y="2097"/>
                      <a:pt x="762" y="2097"/>
                    </a:cubicBezTo>
                    <a:cubicBezTo>
                      <a:pt x="757" y="2097"/>
                      <a:pt x="752" y="2098"/>
                      <a:pt x="747" y="2098"/>
                    </a:cubicBezTo>
                    <a:cubicBezTo>
                      <a:pt x="647" y="2098"/>
                      <a:pt x="555" y="2013"/>
                      <a:pt x="667" y="2013"/>
                    </a:cubicBezTo>
                    <a:cubicBezTo>
                      <a:pt x="682" y="2013"/>
                      <a:pt x="700" y="2014"/>
                      <a:pt x="722" y="2018"/>
                    </a:cubicBezTo>
                    <a:cubicBezTo>
                      <a:pt x="840" y="2029"/>
                      <a:pt x="907" y="2069"/>
                      <a:pt x="946" y="2069"/>
                    </a:cubicBezTo>
                    <a:cubicBezTo>
                      <a:pt x="977" y="2069"/>
                      <a:pt x="991" y="2045"/>
                      <a:pt x="1000" y="1968"/>
                    </a:cubicBezTo>
                    <a:cubicBezTo>
                      <a:pt x="1019" y="1790"/>
                      <a:pt x="980" y="1800"/>
                      <a:pt x="1049" y="1681"/>
                    </a:cubicBezTo>
                    <a:cubicBezTo>
                      <a:pt x="1089" y="1611"/>
                      <a:pt x="1148" y="1334"/>
                      <a:pt x="1198" y="1215"/>
                    </a:cubicBezTo>
                    <a:lnTo>
                      <a:pt x="1198" y="1215"/>
                    </a:lnTo>
                    <a:cubicBezTo>
                      <a:pt x="1179" y="1221"/>
                      <a:pt x="1155" y="1225"/>
                      <a:pt x="1132" y="1225"/>
                    </a:cubicBezTo>
                    <a:cubicBezTo>
                      <a:pt x="1081" y="1225"/>
                      <a:pt x="1035" y="1204"/>
                      <a:pt x="1069" y="1135"/>
                    </a:cubicBezTo>
                    <a:cubicBezTo>
                      <a:pt x="1119" y="1016"/>
                      <a:pt x="980" y="977"/>
                      <a:pt x="960" y="947"/>
                    </a:cubicBezTo>
                    <a:cubicBezTo>
                      <a:pt x="950" y="928"/>
                      <a:pt x="1003" y="847"/>
                      <a:pt x="1060" y="847"/>
                    </a:cubicBezTo>
                    <a:cubicBezTo>
                      <a:pt x="1063" y="847"/>
                      <a:pt x="1066" y="847"/>
                      <a:pt x="1069" y="848"/>
                    </a:cubicBezTo>
                    <a:cubicBezTo>
                      <a:pt x="1124" y="848"/>
                      <a:pt x="1180" y="787"/>
                      <a:pt x="1107" y="787"/>
                    </a:cubicBezTo>
                    <a:cubicBezTo>
                      <a:pt x="1101" y="787"/>
                      <a:pt x="1095" y="788"/>
                      <a:pt x="1089" y="788"/>
                    </a:cubicBezTo>
                    <a:cubicBezTo>
                      <a:pt x="1027" y="799"/>
                      <a:pt x="994" y="826"/>
                      <a:pt x="975" y="826"/>
                    </a:cubicBezTo>
                    <a:cubicBezTo>
                      <a:pt x="960" y="826"/>
                      <a:pt x="954" y="810"/>
                      <a:pt x="950" y="758"/>
                    </a:cubicBezTo>
                    <a:cubicBezTo>
                      <a:pt x="940" y="639"/>
                      <a:pt x="960" y="639"/>
                      <a:pt x="930" y="570"/>
                    </a:cubicBezTo>
                    <a:cubicBezTo>
                      <a:pt x="900" y="510"/>
                      <a:pt x="853" y="216"/>
                      <a:pt x="832" y="216"/>
                    </a:cubicBezTo>
                    <a:cubicBezTo>
                      <a:pt x="825" y="216"/>
                      <a:pt x="821" y="246"/>
                      <a:pt x="821" y="322"/>
                    </a:cubicBezTo>
                    <a:lnTo>
                      <a:pt x="821" y="104"/>
                    </a:lnTo>
                    <a:cubicBezTo>
                      <a:pt x="821" y="30"/>
                      <a:pt x="820" y="0"/>
                      <a:pt x="8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17"/>
              <p:cNvSpPr/>
              <p:nvPr/>
            </p:nvSpPr>
            <p:spPr>
              <a:xfrm>
                <a:off x="11032710" y="-907901"/>
                <a:ext cx="118191" cy="63282"/>
              </a:xfrm>
              <a:custGeom>
                <a:avLst/>
                <a:gdLst/>
                <a:ahLst/>
                <a:cxnLst/>
                <a:rect l="l" t="t" r="r" b="b"/>
                <a:pathLst>
                  <a:path w="734" h="393" extrusionOk="0">
                    <a:moveTo>
                      <a:pt x="450" y="0"/>
                    </a:moveTo>
                    <a:cubicBezTo>
                      <a:pt x="418" y="0"/>
                      <a:pt x="383" y="10"/>
                      <a:pt x="337" y="55"/>
                    </a:cubicBezTo>
                    <a:cubicBezTo>
                      <a:pt x="240" y="128"/>
                      <a:pt x="236" y="207"/>
                      <a:pt x="210" y="207"/>
                    </a:cubicBezTo>
                    <a:cubicBezTo>
                      <a:pt x="205" y="207"/>
                      <a:pt x="198" y="203"/>
                      <a:pt x="189" y="194"/>
                    </a:cubicBezTo>
                    <a:cubicBezTo>
                      <a:pt x="181" y="184"/>
                      <a:pt x="172" y="179"/>
                      <a:pt x="162" y="179"/>
                    </a:cubicBezTo>
                    <a:cubicBezTo>
                      <a:pt x="123" y="179"/>
                      <a:pt x="71" y="250"/>
                      <a:pt x="0" y="353"/>
                    </a:cubicBezTo>
                    <a:cubicBezTo>
                      <a:pt x="63" y="304"/>
                      <a:pt x="116" y="287"/>
                      <a:pt x="163" y="287"/>
                    </a:cubicBezTo>
                    <a:cubicBezTo>
                      <a:pt x="280" y="287"/>
                      <a:pt x="360" y="392"/>
                      <a:pt x="466" y="392"/>
                    </a:cubicBezTo>
                    <a:cubicBezTo>
                      <a:pt x="615" y="392"/>
                      <a:pt x="734" y="125"/>
                      <a:pt x="575" y="55"/>
                    </a:cubicBezTo>
                    <a:cubicBezTo>
                      <a:pt x="546" y="35"/>
                      <a:pt x="526" y="16"/>
                      <a:pt x="516" y="6"/>
                    </a:cubicBezTo>
                    <a:cubicBezTo>
                      <a:pt x="495" y="6"/>
                      <a:pt x="473" y="0"/>
                      <a:pt x="4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17"/>
              <p:cNvSpPr/>
              <p:nvPr/>
            </p:nvSpPr>
            <p:spPr>
              <a:xfrm>
                <a:off x="11302424" y="-996463"/>
                <a:ext cx="19323" cy="3365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09" extrusionOk="0">
                    <a:moveTo>
                      <a:pt x="51" y="0"/>
                    </a:moveTo>
                    <a:cubicBezTo>
                      <a:pt x="21" y="90"/>
                      <a:pt x="1" y="159"/>
                      <a:pt x="11" y="179"/>
                    </a:cubicBezTo>
                    <a:cubicBezTo>
                      <a:pt x="31" y="209"/>
                      <a:pt x="51" y="189"/>
                      <a:pt x="70" y="209"/>
                    </a:cubicBezTo>
                    <a:cubicBezTo>
                      <a:pt x="100" y="199"/>
                      <a:pt x="120" y="189"/>
                      <a:pt x="100" y="129"/>
                    </a:cubicBezTo>
                    <a:cubicBezTo>
                      <a:pt x="90" y="90"/>
                      <a:pt x="70" y="40"/>
                      <a:pt x="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17"/>
              <p:cNvSpPr/>
              <p:nvPr/>
            </p:nvSpPr>
            <p:spPr>
              <a:xfrm>
                <a:off x="11352019" y="-763946"/>
                <a:ext cx="30433" cy="18357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14" extrusionOk="0">
                    <a:moveTo>
                      <a:pt x="81" y="0"/>
                    </a:moveTo>
                    <a:cubicBezTo>
                      <a:pt x="68" y="0"/>
                      <a:pt x="55" y="2"/>
                      <a:pt x="40" y="4"/>
                    </a:cubicBezTo>
                    <a:cubicBezTo>
                      <a:pt x="30" y="4"/>
                      <a:pt x="10" y="14"/>
                      <a:pt x="0" y="14"/>
                    </a:cubicBezTo>
                    <a:cubicBezTo>
                      <a:pt x="10" y="44"/>
                      <a:pt x="10" y="83"/>
                      <a:pt x="20" y="113"/>
                    </a:cubicBezTo>
                    <a:cubicBezTo>
                      <a:pt x="30" y="113"/>
                      <a:pt x="40" y="113"/>
                      <a:pt x="50" y="103"/>
                    </a:cubicBezTo>
                    <a:cubicBezTo>
                      <a:pt x="80" y="83"/>
                      <a:pt x="149" y="64"/>
                      <a:pt x="189" y="34"/>
                    </a:cubicBezTo>
                    <a:cubicBezTo>
                      <a:pt x="152" y="11"/>
                      <a:pt x="120" y="0"/>
                      <a:pt x="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17"/>
              <p:cNvSpPr/>
              <p:nvPr/>
            </p:nvSpPr>
            <p:spPr>
              <a:xfrm>
                <a:off x="11256210" y="-1148147"/>
                <a:ext cx="161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1" h="51" extrusionOk="0">
                    <a:moveTo>
                      <a:pt x="0" y="0"/>
                    </a:moveTo>
                    <a:cubicBezTo>
                      <a:pt x="0" y="10"/>
                      <a:pt x="0" y="30"/>
                      <a:pt x="0" y="50"/>
                    </a:cubicBezTo>
                    <a:cubicBezTo>
                      <a:pt x="0" y="50"/>
                      <a:pt x="0" y="50"/>
                      <a:pt x="0" y="50"/>
                    </a:cubicBez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4" name="Google Shape;2784;p17"/>
              <p:cNvSpPr/>
              <p:nvPr/>
            </p:nvSpPr>
            <p:spPr>
              <a:xfrm>
                <a:off x="11066203" y="-793735"/>
                <a:ext cx="95486" cy="114487"/>
              </a:xfrm>
              <a:custGeom>
                <a:avLst/>
                <a:gdLst/>
                <a:ahLst/>
                <a:cxnLst/>
                <a:rect l="l" t="t" r="r" b="b"/>
                <a:pathLst>
                  <a:path w="593" h="711" extrusionOk="0">
                    <a:moveTo>
                      <a:pt x="0" y="288"/>
                    </a:moveTo>
                    <a:lnTo>
                      <a:pt x="0" y="288"/>
                    </a:lnTo>
                    <a:cubicBezTo>
                      <a:pt x="3" y="289"/>
                      <a:pt x="5" y="290"/>
                      <a:pt x="7" y="291"/>
                    </a:cubicBezTo>
                    <a:lnTo>
                      <a:pt x="7" y="291"/>
                    </a:lnTo>
                    <a:cubicBezTo>
                      <a:pt x="5" y="290"/>
                      <a:pt x="3" y="289"/>
                      <a:pt x="0" y="288"/>
                    </a:cubicBezTo>
                    <a:close/>
                    <a:moveTo>
                      <a:pt x="354" y="0"/>
                    </a:moveTo>
                    <a:cubicBezTo>
                      <a:pt x="349" y="0"/>
                      <a:pt x="343" y="0"/>
                      <a:pt x="338" y="1"/>
                    </a:cubicBezTo>
                    <a:lnTo>
                      <a:pt x="328" y="1"/>
                    </a:lnTo>
                    <a:cubicBezTo>
                      <a:pt x="338" y="11"/>
                      <a:pt x="338" y="11"/>
                      <a:pt x="348" y="20"/>
                    </a:cubicBezTo>
                    <a:cubicBezTo>
                      <a:pt x="427" y="90"/>
                      <a:pt x="159" y="120"/>
                      <a:pt x="80" y="130"/>
                    </a:cubicBezTo>
                    <a:cubicBezTo>
                      <a:pt x="0" y="139"/>
                      <a:pt x="110" y="219"/>
                      <a:pt x="50" y="278"/>
                    </a:cubicBezTo>
                    <a:cubicBezTo>
                      <a:pt x="43" y="285"/>
                      <a:pt x="31" y="292"/>
                      <a:pt x="18" y="292"/>
                    </a:cubicBezTo>
                    <a:cubicBezTo>
                      <a:pt x="14" y="292"/>
                      <a:pt x="10" y="292"/>
                      <a:pt x="7" y="291"/>
                    </a:cubicBezTo>
                    <a:lnTo>
                      <a:pt x="7" y="291"/>
                    </a:lnTo>
                    <a:cubicBezTo>
                      <a:pt x="103" y="329"/>
                      <a:pt x="180" y="358"/>
                      <a:pt x="219" y="387"/>
                    </a:cubicBezTo>
                    <a:cubicBezTo>
                      <a:pt x="238" y="377"/>
                      <a:pt x="248" y="358"/>
                      <a:pt x="278" y="348"/>
                    </a:cubicBezTo>
                    <a:cubicBezTo>
                      <a:pt x="287" y="343"/>
                      <a:pt x="295" y="341"/>
                      <a:pt x="301" y="341"/>
                    </a:cubicBezTo>
                    <a:cubicBezTo>
                      <a:pt x="363" y="341"/>
                      <a:pt x="298" y="542"/>
                      <a:pt x="298" y="596"/>
                    </a:cubicBezTo>
                    <a:cubicBezTo>
                      <a:pt x="298" y="605"/>
                      <a:pt x="298" y="615"/>
                      <a:pt x="298" y="625"/>
                    </a:cubicBezTo>
                    <a:cubicBezTo>
                      <a:pt x="331" y="672"/>
                      <a:pt x="401" y="710"/>
                      <a:pt x="463" y="710"/>
                    </a:cubicBezTo>
                    <a:cubicBezTo>
                      <a:pt x="532" y="710"/>
                      <a:pt x="591" y="662"/>
                      <a:pt x="576" y="526"/>
                    </a:cubicBezTo>
                    <a:cubicBezTo>
                      <a:pt x="527" y="216"/>
                      <a:pt x="592" y="0"/>
                      <a:pt x="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5" name="Google Shape;2785;p17"/>
              <p:cNvSpPr/>
              <p:nvPr/>
            </p:nvSpPr>
            <p:spPr>
              <a:xfrm>
                <a:off x="11288093" y="-1041389"/>
                <a:ext cx="20450" cy="19484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1" extrusionOk="0">
                    <a:moveTo>
                      <a:pt x="92" y="1"/>
                    </a:moveTo>
                    <a:cubicBezTo>
                      <a:pt x="82" y="1"/>
                      <a:pt x="62" y="7"/>
                      <a:pt x="30" y="22"/>
                    </a:cubicBezTo>
                    <a:cubicBezTo>
                      <a:pt x="21" y="22"/>
                      <a:pt x="11" y="32"/>
                      <a:pt x="1" y="32"/>
                    </a:cubicBezTo>
                    <a:cubicBezTo>
                      <a:pt x="11" y="51"/>
                      <a:pt x="11" y="61"/>
                      <a:pt x="11" y="71"/>
                    </a:cubicBezTo>
                    <a:cubicBezTo>
                      <a:pt x="11" y="101"/>
                      <a:pt x="21" y="121"/>
                      <a:pt x="30" y="121"/>
                    </a:cubicBezTo>
                    <a:cubicBezTo>
                      <a:pt x="75" y="61"/>
                      <a:pt x="126" y="1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6" name="Google Shape;2786;p17"/>
              <p:cNvSpPr/>
              <p:nvPr/>
            </p:nvSpPr>
            <p:spPr>
              <a:xfrm>
                <a:off x="10981505" y="-769098"/>
                <a:ext cx="86469" cy="8115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04" extrusionOk="0">
                    <a:moveTo>
                      <a:pt x="203" y="0"/>
                    </a:moveTo>
                    <a:cubicBezTo>
                      <a:pt x="158" y="0"/>
                      <a:pt x="126" y="20"/>
                      <a:pt x="80" y="66"/>
                    </a:cubicBezTo>
                    <a:cubicBezTo>
                      <a:pt x="70" y="76"/>
                      <a:pt x="60" y="86"/>
                      <a:pt x="41" y="105"/>
                    </a:cubicBezTo>
                    <a:cubicBezTo>
                      <a:pt x="1" y="155"/>
                      <a:pt x="1" y="215"/>
                      <a:pt x="21" y="254"/>
                    </a:cubicBezTo>
                    <a:cubicBezTo>
                      <a:pt x="41" y="281"/>
                      <a:pt x="74" y="303"/>
                      <a:pt x="117" y="303"/>
                    </a:cubicBezTo>
                    <a:cubicBezTo>
                      <a:pt x="139" y="303"/>
                      <a:pt x="163" y="297"/>
                      <a:pt x="189" y="284"/>
                    </a:cubicBezTo>
                    <a:cubicBezTo>
                      <a:pt x="214" y="274"/>
                      <a:pt x="232" y="270"/>
                      <a:pt x="246" y="270"/>
                    </a:cubicBezTo>
                    <a:cubicBezTo>
                      <a:pt x="305" y="270"/>
                      <a:pt x="279" y="343"/>
                      <a:pt x="279" y="383"/>
                    </a:cubicBezTo>
                    <a:cubicBezTo>
                      <a:pt x="298" y="383"/>
                      <a:pt x="328" y="393"/>
                      <a:pt x="358" y="423"/>
                    </a:cubicBezTo>
                    <a:cubicBezTo>
                      <a:pt x="388" y="443"/>
                      <a:pt x="407" y="452"/>
                      <a:pt x="427" y="472"/>
                    </a:cubicBezTo>
                    <a:cubicBezTo>
                      <a:pt x="459" y="418"/>
                      <a:pt x="482" y="395"/>
                      <a:pt x="496" y="395"/>
                    </a:cubicBezTo>
                    <a:cubicBezTo>
                      <a:pt x="511" y="395"/>
                      <a:pt x="513" y="428"/>
                      <a:pt x="497" y="482"/>
                    </a:cubicBezTo>
                    <a:cubicBezTo>
                      <a:pt x="497" y="492"/>
                      <a:pt x="497" y="502"/>
                      <a:pt x="497" y="502"/>
                    </a:cubicBezTo>
                    <a:cubicBezTo>
                      <a:pt x="501" y="503"/>
                      <a:pt x="504" y="504"/>
                      <a:pt x="508" y="504"/>
                    </a:cubicBezTo>
                    <a:cubicBezTo>
                      <a:pt x="536" y="504"/>
                      <a:pt x="533" y="464"/>
                      <a:pt x="507" y="393"/>
                    </a:cubicBezTo>
                    <a:cubicBezTo>
                      <a:pt x="466" y="271"/>
                      <a:pt x="172" y="62"/>
                      <a:pt x="264" y="62"/>
                    </a:cubicBezTo>
                    <a:cubicBezTo>
                      <a:pt x="285" y="62"/>
                      <a:pt x="323" y="72"/>
                      <a:pt x="388" y="96"/>
                    </a:cubicBezTo>
                    <a:cubicBezTo>
                      <a:pt x="427" y="105"/>
                      <a:pt x="457" y="115"/>
                      <a:pt x="487" y="125"/>
                    </a:cubicBezTo>
                    <a:cubicBezTo>
                      <a:pt x="427" y="96"/>
                      <a:pt x="358" y="26"/>
                      <a:pt x="289" y="16"/>
                    </a:cubicBezTo>
                    <a:cubicBezTo>
                      <a:pt x="254" y="6"/>
                      <a:pt x="227" y="0"/>
                      <a:pt x="2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2787;p17"/>
              <p:cNvSpPr/>
              <p:nvPr/>
            </p:nvSpPr>
            <p:spPr>
              <a:xfrm>
                <a:off x="11019023" y="-835279"/>
                <a:ext cx="20128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125" h="71" extrusionOk="0">
                    <a:moveTo>
                      <a:pt x="26" y="1"/>
                    </a:moveTo>
                    <a:lnTo>
                      <a:pt x="26" y="1"/>
                    </a:lnTo>
                    <a:cubicBezTo>
                      <a:pt x="1" y="50"/>
                      <a:pt x="18" y="70"/>
                      <a:pt x="46" y="70"/>
                    </a:cubicBezTo>
                    <a:cubicBezTo>
                      <a:pt x="73" y="70"/>
                      <a:pt x="110" y="50"/>
                      <a:pt x="125" y="21"/>
                    </a:cubicBezTo>
                    <a:cubicBezTo>
                      <a:pt x="125" y="21"/>
                      <a:pt x="125" y="11"/>
                      <a:pt x="125" y="11"/>
                    </a:cubicBezTo>
                    <a:cubicBezTo>
                      <a:pt x="75" y="11"/>
                      <a:pt x="36" y="11"/>
                      <a:pt x="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8" name="Google Shape;2788;p17"/>
              <p:cNvSpPr/>
              <p:nvPr/>
            </p:nvSpPr>
            <p:spPr>
              <a:xfrm>
                <a:off x="10473799" y="-752191"/>
                <a:ext cx="8212" cy="7568"/>
              </a:xfrm>
              <a:custGeom>
                <a:avLst/>
                <a:gdLst/>
                <a:ahLst/>
                <a:cxnLst/>
                <a:rect l="l" t="t" r="r" b="b"/>
                <a:pathLst>
                  <a:path w="51" h="47" extrusionOk="0">
                    <a:moveTo>
                      <a:pt x="50" y="0"/>
                    </a:moveTo>
                    <a:cubicBezTo>
                      <a:pt x="41" y="0"/>
                      <a:pt x="31" y="0"/>
                      <a:pt x="11" y="10"/>
                    </a:cubicBezTo>
                    <a:lnTo>
                      <a:pt x="1" y="10"/>
                    </a:lnTo>
                    <a:cubicBezTo>
                      <a:pt x="19" y="29"/>
                      <a:pt x="34" y="47"/>
                      <a:pt x="42" y="47"/>
                    </a:cubicBezTo>
                    <a:cubicBezTo>
                      <a:pt x="47" y="47"/>
                      <a:pt x="50" y="40"/>
                      <a:pt x="50" y="20"/>
                    </a:cubicBezTo>
                    <a:cubicBezTo>
                      <a:pt x="50" y="10"/>
                      <a:pt x="50" y="1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2789;p17"/>
              <p:cNvSpPr/>
              <p:nvPr/>
            </p:nvSpPr>
            <p:spPr>
              <a:xfrm>
                <a:off x="10647865" y="140361"/>
                <a:ext cx="6602" cy="8051"/>
              </a:xfrm>
              <a:custGeom>
                <a:avLst/>
                <a:gdLst/>
                <a:ahLst/>
                <a:cxnLst/>
                <a:rect l="l" t="t" r="r" b="b"/>
                <a:pathLst>
                  <a:path w="41" h="50" extrusionOk="0">
                    <a:moveTo>
                      <a:pt x="40" y="0"/>
                    </a:moveTo>
                    <a:cubicBezTo>
                      <a:pt x="20" y="10"/>
                      <a:pt x="11" y="20"/>
                      <a:pt x="1" y="40"/>
                    </a:cubicBezTo>
                    <a:cubicBezTo>
                      <a:pt x="1" y="50"/>
                      <a:pt x="11" y="50"/>
                      <a:pt x="11" y="50"/>
                    </a:cubicBezTo>
                    <a:cubicBezTo>
                      <a:pt x="40" y="50"/>
                      <a:pt x="40" y="3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17"/>
              <p:cNvSpPr/>
              <p:nvPr/>
            </p:nvSpPr>
            <p:spPr>
              <a:xfrm>
                <a:off x="10283792" y="-831736"/>
                <a:ext cx="404166" cy="971771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6035" extrusionOk="0">
                    <a:moveTo>
                      <a:pt x="1230" y="494"/>
                    </a:moveTo>
                    <a:cubicBezTo>
                      <a:pt x="1230" y="504"/>
                      <a:pt x="1230" y="504"/>
                      <a:pt x="1230" y="514"/>
                    </a:cubicBezTo>
                    <a:cubicBezTo>
                      <a:pt x="1230" y="534"/>
                      <a:pt x="1227" y="541"/>
                      <a:pt x="1222" y="541"/>
                    </a:cubicBezTo>
                    <a:cubicBezTo>
                      <a:pt x="1214" y="541"/>
                      <a:pt x="1199" y="523"/>
                      <a:pt x="1181" y="504"/>
                    </a:cubicBezTo>
                    <a:lnTo>
                      <a:pt x="1191" y="504"/>
                    </a:lnTo>
                    <a:cubicBezTo>
                      <a:pt x="1211" y="494"/>
                      <a:pt x="1221" y="494"/>
                      <a:pt x="1230" y="494"/>
                    </a:cubicBezTo>
                    <a:close/>
                    <a:moveTo>
                      <a:pt x="1297" y="1"/>
                    </a:moveTo>
                    <a:cubicBezTo>
                      <a:pt x="1291" y="1"/>
                      <a:pt x="1276" y="238"/>
                      <a:pt x="1260" y="276"/>
                    </a:cubicBezTo>
                    <a:cubicBezTo>
                      <a:pt x="1240" y="306"/>
                      <a:pt x="1240" y="366"/>
                      <a:pt x="1240" y="415"/>
                    </a:cubicBezTo>
                    <a:cubicBezTo>
                      <a:pt x="1230" y="425"/>
                      <a:pt x="1230" y="425"/>
                      <a:pt x="1221" y="425"/>
                    </a:cubicBezTo>
                    <a:cubicBezTo>
                      <a:pt x="1191" y="435"/>
                      <a:pt x="1171" y="455"/>
                      <a:pt x="1161" y="485"/>
                    </a:cubicBezTo>
                    <a:cubicBezTo>
                      <a:pt x="1141" y="465"/>
                      <a:pt x="1131" y="465"/>
                      <a:pt x="1121" y="455"/>
                    </a:cubicBezTo>
                    <a:cubicBezTo>
                      <a:pt x="1105" y="452"/>
                      <a:pt x="1096" y="451"/>
                      <a:pt x="1092" y="451"/>
                    </a:cubicBezTo>
                    <a:cubicBezTo>
                      <a:pt x="1078" y="451"/>
                      <a:pt x="1119" y="464"/>
                      <a:pt x="1141" y="494"/>
                    </a:cubicBezTo>
                    <a:cubicBezTo>
                      <a:pt x="1141" y="504"/>
                      <a:pt x="1141" y="504"/>
                      <a:pt x="1141" y="504"/>
                    </a:cubicBezTo>
                    <a:cubicBezTo>
                      <a:pt x="1141" y="514"/>
                      <a:pt x="1141" y="514"/>
                      <a:pt x="1131" y="524"/>
                    </a:cubicBezTo>
                    <a:cubicBezTo>
                      <a:pt x="1141" y="524"/>
                      <a:pt x="1141" y="514"/>
                      <a:pt x="1151" y="514"/>
                    </a:cubicBezTo>
                    <a:cubicBezTo>
                      <a:pt x="1181" y="574"/>
                      <a:pt x="1201" y="663"/>
                      <a:pt x="1201" y="683"/>
                    </a:cubicBezTo>
                    <a:cubicBezTo>
                      <a:pt x="1201" y="683"/>
                      <a:pt x="1201" y="693"/>
                      <a:pt x="1201" y="693"/>
                    </a:cubicBezTo>
                    <a:cubicBezTo>
                      <a:pt x="1191" y="703"/>
                      <a:pt x="1181" y="683"/>
                      <a:pt x="1171" y="732"/>
                    </a:cubicBezTo>
                    <a:cubicBezTo>
                      <a:pt x="1161" y="762"/>
                      <a:pt x="1121" y="782"/>
                      <a:pt x="1082" y="792"/>
                    </a:cubicBezTo>
                    <a:lnTo>
                      <a:pt x="1032" y="792"/>
                    </a:lnTo>
                    <a:cubicBezTo>
                      <a:pt x="1032" y="792"/>
                      <a:pt x="1032" y="802"/>
                      <a:pt x="1032" y="802"/>
                    </a:cubicBezTo>
                    <a:cubicBezTo>
                      <a:pt x="1022" y="802"/>
                      <a:pt x="1022" y="812"/>
                      <a:pt x="1032" y="841"/>
                    </a:cubicBezTo>
                    <a:cubicBezTo>
                      <a:pt x="1042" y="881"/>
                      <a:pt x="1072" y="931"/>
                      <a:pt x="1102" y="960"/>
                    </a:cubicBezTo>
                    <a:lnTo>
                      <a:pt x="1111" y="960"/>
                    </a:lnTo>
                    <a:cubicBezTo>
                      <a:pt x="1148" y="988"/>
                      <a:pt x="1118" y="1031"/>
                      <a:pt x="1067" y="1031"/>
                    </a:cubicBezTo>
                    <a:cubicBezTo>
                      <a:pt x="1062" y="1031"/>
                      <a:pt x="1057" y="1031"/>
                      <a:pt x="1052" y="1030"/>
                    </a:cubicBezTo>
                    <a:cubicBezTo>
                      <a:pt x="1032" y="1020"/>
                      <a:pt x="1012" y="1010"/>
                      <a:pt x="993" y="990"/>
                    </a:cubicBezTo>
                    <a:cubicBezTo>
                      <a:pt x="993" y="980"/>
                      <a:pt x="983" y="980"/>
                      <a:pt x="983" y="980"/>
                    </a:cubicBezTo>
                    <a:cubicBezTo>
                      <a:pt x="977" y="969"/>
                      <a:pt x="968" y="964"/>
                      <a:pt x="959" y="964"/>
                    </a:cubicBezTo>
                    <a:cubicBezTo>
                      <a:pt x="953" y="964"/>
                      <a:pt x="947" y="966"/>
                      <a:pt x="943" y="970"/>
                    </a:cubicBezTo>
                    <a:cubicBezTo>
                      <a:pt x="923" y="990"/>
                      <a:pt x="893" y="1020"/>
                      <a:pt x="854" y="1079"/>
                    </a:cubicBezTo>
                    <a:cubicBezTo>
                      <a:pt x="774" y="1159"/>
                      <a:pt x="933" y="1109"/>
                      <a:pt x="973" y="1169"/>
                    </a:cubicBezTo>
                    <a:cubicBezTo>
                      <a:pt x="989" y="1192"/>
                      <a:pt x="995" y="1200"/>
                      <a:pt x="998" y="1200"/>
                    </a:cubicBezTo>
                    <a:cubicBezTo>
                      <a:pt x="1005" y="1200"/>
                      <a:pt x="1002" y="1169"/>
                      <a:pt x="1062" y="1169"/>
                    </a:cubicBezTo>
                    <a:cubicBezTo>
                      <a:pt x="1151" y="1169"/>
                      <a:pt x="1082" y="1278"/>
                      <a:pt x="1092" y="1426"/>
                    </a:cubicBezTo>
                    <a:cubicBezTo>
                      <a:pt x="1100" y="1489"/>
                      <a:pt x="1082" y="1512"/>
                      <a:pt x="1059" y="1512"/>
                    </a:cubicBezTo>
                    <a:cubicBezTo>
                      <a:pt x="1029" y="1512"/>
                      <a:pt x="991" y="1471"/>
                      <a:pt x="1002" y="1436"/>
                    </a:cubicBezTo>
                    <a:cubicBezTo>
                      <a:pt x="1012" y="1377"/>
                      <a:pt x="1042" y="1397"/>
                      <a:pt x="923" y="1337"/>
                    </a:cubicBezTo>
                    <a:cubicBezTo>
                      <a:pt x="889" y="1320"/>
                      <a:pt x="874" y="1313"/>
                      <a:pt x="871" y="1313"/>
                    </a:cubicBezTo>
                    <a:cubicBezTo>
                      <a:pt x="864" y="1313"/>
                      <a:pt x="929" y="1357"/>
                      <a:pt x="943" y="1407"/>
                    </a:cubicBezTo>
                    <a:cubicBezTo>
                      <a:pt x="958" y="1459"/>
                      <a:pt x="922" y="1517"/>
                      <a:pt x="887" y="1517"/>
                    </a:cubicBezTo>
                    <a:cubicBezTo>
                      <a:pt x="875" y="1517"/>
                      <a:pt x="863" y="1511"/>
                      <a:pt x="854" y="1496"/>
                    </a:cubicBezTo>
                    <a:cubicBezTo>
                      <a:pt x="837" y="1479"/>
                      <a:pt x="822" y="1472"/>
                      <a:pt x="808" y="1472"/>
                    </a:cubicBezTo>
                    <a:cubicBezTo>
                      <a:pt x="780" y="1472"/>
                      <a:pt x="758" y="1503"/>
                      <a:pt x="745" y="1555"/>
                    </a:cubicBezTo>
                    <a:cubicBezTo>
                      <a:pt x="739" y="1579"/>
                      <a:pt x="740" y="1586"/>
                      <a:pt x="743" y="1586"/>
                    </a:cubicBezTo>
                    <a:cubicBezTo>
                      <a:pt x="750" y="1586"/>
                      <a:pt x="771" y="1555"/>
                      <a:pt x="787" y="1555"/>
                    </a:cubicBezTo>
                    <a:cubicBezTo>
                      <a:pt x="794" y="1555"/>
                      <a:pt x="800" y="1560"/>
                      <a:pt x="804" y="1575"/>
                    </a:cubicBezTo>
                    <a:cubicBezTo>
                      <a:pt x="824" y="1628"/>
                      <a:pt x="870" y="1655"/>
                      <a:pt x="908" y="1655"/>
                    </a:cubicBezTo>
                    <a:cubicBezTo>
                      <a:pt x="926" y="1655"/>
                      <a:pt x="943" y="1648"/>
                      <a:pt x="953" y="1635"/>
                    </a:cubicBezTo>
                    <a:cubicBezTo>
                      <a:pt x="965" y="1626"/>
                      <a:pt x="976" y="1621"/>
                      <a:pt x="989" y="1621"/>
                    </a:cubicBezTo>
                    <a:cubicBezTo>
                      <a:pt x="1017" y="1621"/>
                      <a:pt x="1050" y="1643"/>
                      <a:pt x="1111" y="1684"/>
                    </a:cubicBezTo>
                    <a:cubicBezTo>
                      <a:pt x="1131" y="1704"/>
                      <a:pt x="1141" y="1714"/>
                      <a:pt x="1131" y="1734"/>
                    </a:cubicBezTo>
                    <a:cubicBezTo>
                      <a:pt x="1131" y="1754"/>
                      <a:pt x="1111" y="1764"/>
                      <a:pt x="1092" y="1783"/>
                    </a:cubicBezTo>
                    <a:cubicBezTo>
                      <a:pt x="1072" y="1803"/>
                      <a:pt x="1042" y="1813"/>
                      <a:pt x="1022" y="1833"/>
                    </a:cubicBezTo>
                    <a:cubicBezTo>
                      <a:pt x="1010" y="1845"/>
                      <a:pt x="1000" y="1848"/>
                      <a:pt x="988" y="1848"/>
                    </a:cubicBezTo>
                    <a:cubicBezTo>
                      <a:pt x="976" y="1848"/>
                      <a:pt x="963" y="1844"/>
                      <a:pt x="947" y="1844"/>
                    </a:cubicBezTo>
                    <a:cubicBezTo>
                      <a:pt x="928" y="1844"/>
                      <a:pt x="904" y="1850"/>
                      <a:pt x="874" y="1873"/>
                    </a:cubicBezTo>
                    <a:cubicBezTo>
                      <a:pt x="809" y="1930"/>
                      <a:pt x="803" y="1980"/>
                      <a:pt x="787" y="1980"/>
                    </a:cubicBezTo>
                    <a:cubicBezTo>
                      <a:pt x="784" y="1980"/>
                      <a:pt x="780" y="1977"/>
                      <a:pt x="774" y="1972"/>
                    </a:cubicBezTo>
                    <a:cubicBezTo>
                      <a:pt x="769" y="1965"/>
                      <a:pt x="763" y="1961"/>
                      <a:pt x="756" y="1961"/>
                    </a:cubicBezTo>
                    <a:cubicBezTo>
                      <a:pt x="726" y="1961"/>
                      <a:pt x="683" y="2029"/>
                      <a:pt x="626" y="2111"/>
                    </a:cubicBezTo>
                    <a:cubicBezTo>
                      <a:pt x="581" y="2172"/>
                      <a:pt x="596" y="2196"/>
                      <a:pt x="621" y="2196"/>
                    </a:cubicBezTo>
                    <a:cubicBezTo>
                      <a:pt x="641" y="2196"/>
                      <a:pt x="667" y="2182"/>
                      <a:pt x="675" y="2160"/>
                    </a:cubicBezTo>
                    <a:cubicBezTo>
                      <a:pt x="680" y="2148"/>
                      <a:pt x="683" y="2143"/>
                      <a:pt x="685" y="2143"/>
                    </a:cubicBezTo>
                    <a:cubicBezTo>
                      <a:pt x="692" y="2143"/>
                      <a:pt x="690" y="2187"/>
                      <a:pt x="705" y="2210"/>
                    </a:cubicBezTo>
                    <a:cubicBezTo>
                      <a:pt x="713" y="2221"/>
                      <a:pt x="722" y="2230"/>
                      <a:pt x="734" y="2230"/>
                    </a:cubicBezTo>
                    <a:cubicBezTo>
                      <a:pt x="753" y="2230"/>
                      <a:pt x="781" y="2208"/>
                      <a:pt x="824" y="2140"/>
                    </a:cubicBezTo>
                    <a:cubicBezTo>
                      <a:pt x="838" y="2113"/>
                      <a:pt x="851" y="2102"/>
                      <a:pt x="863" y="2102"/>
                    </a:cubicBezTo>
                    <a:cubicBezTo>
                      <a:pt x="904" y="2102"/>
                      <a:pt x="933" y="2220"/>
                      <a:pt x="933" y="2220"/>
                    </a:cubicBezTo>
                    <a:cubicBezTo>
                      <a:pt x="933" y="2220"/>
                      <a:pt x="963" y="2289"/>
                      <a:pt x="1022" y="2339"/>
                    </a:cubicBezTo>
                    <a:cubicBezTo>
                      <a:pt x="1072" y="2378"/>
                      <a:pt x="893" y="2398"/>
                      <a:pt x="844" y="2408"/>
                    </a:cubicBezTo>
                    <a:cubicBezTo>
                      <a:pt x="794" y="2418"/>
                      <a:pt x="864" y="2468"/>
                      <a:pt x="824" y="2507"/>
                    </a:cubicBezTo>
                    <a:cubicBezTo>
                      <a:pt x="817" y="2516"/>
                      <a:pt x="808" y="2520"/>
                      <a:pt x="798" y="2520"/>
                    </a:cubicBezTo>
                    <a:cubicBezTo>
                      <a:pt x="755" y="2520"/>
                      <a:pt x="690" y="2446"/>
                      <a:pt x="626" y="2438"/>
                    </a:cubicBezTo>
                    <a:cubicBezTo>
                      <a:pt x="599" y="2431"/>
                      <a:pt x="579" y="2427"/>
                      <a:pt x="562" y="2427"/>
                    </a:cubicBezTo>
                    <a:cubicBezTo>
                      <a:pt x="528" y="2427"/>
                      <a:pt x="503" y="2444"/>
                      <a:pt x="457" y="2497"/>
                    </a:cubicBezTo>
                    <a:cubicBezTo>
                      <a:pt x="409" y="2561"/>
                      <a:pt x="444" y="2631"/>
                      <a:pt x="506" y="2631"/>
                    </a:cubicBezTo>
                    <a:cubicBezTo>
                      <a:pt x="521" y="2631"/>
                      <a:pt x="538" y="2626"/>
                      <a:pt x="556" y="2616"/>
                    </a:cubicBezTo>
                    <a:cubicBezTo>
                      <a:pt x="574" y="2609"/>
                      <a:pt x="587" y="2606"/>
                      <a:pt x="597" y="2606"/>
                    </a:cubicBezTo>
                    <a:cubicBezTo>
                      <a:pt x="643" y="2606"/>
                      <a:pt x="616" y="2671"/>
                      <a:pt x="616" y="2696"/>
                    </a:cubicBezTo>
                    <a:cubicBezTo>
                      <a:pt x="616" y="2725"/>
                      <a:pt x="546" y="2715"/>
                      <a:pt x="437" y="2795"/>
                    </a:cubicBezTo>
                    <a:cubicBezTo>
                      <a:pt x="355" y="2850"/>
                      <a:pt x="382" y="2895"/>
                      <a:pt x="432" y="2895"/>
                    </a:cubicBezTo>
                    <a:cubicBezTo>
                      <a:pt x="455" y="2895"/>
                      <a:pt x="482" y="2886"/>
                      <a:pt x="507" y="2864"/>
                    </a:cubicBezTo>
                    <a:cubicBezTo>
                      <a:pt x="537" y="2837"/>
                      <a:pt x="564" y="2834"/>
                      <a:pt x="589" y="2834"/>
                    </a:cubicBezTo>
                    <a:cubicBezTo>
                      <a:pt x="596" y="2834"/>
                      <a:pt x="603" y="2834"/>
                      <a:pt x="610" y="2834"/>
                    </a:cubicBezTo>
                    <a:cubicBezTo>
                      <a:pt x="641" y="2834"/>
                      <a:pt x="670" y="2830"/>
                      <a:pt x="705" y="2775"/>
                    </a:cubicBezTo>
                    <a:cubicBezTo>
                      <a:pt x="735" y="2719"/>
                      <a:pt x="758" y="2694"/>
                      <a:pt x="769" y="2694"/>
                    </a:cubicBezTo>
                    <a:cubicBezTo>
                      <a:pt x="779" y="2694"/>
                      <a:pt x="779" y="2717"/>
                      <a:pt x="764" y="2755"/>
                    </a:cubicBezTo>
                    <a:cubicBezTo>
                      <a:pt x="755" y="2791"/>
                      <a:pt x="767" y="2809"/>
                      <a:pt x="787" y="2809"/>
                    </a:cubicBezTo>
                    <a:cubicBezTo>
                      <a:pt x="811" y="2809"/>
                      <a:pt x="847" y="2784"/>
                      <a:pt x="874" y="2735"/>
                    </a:cubicBezTo>
                    <a:cubicBezTo>
                      <a:pt x="874" y="2725"/>
                      <a:pt x="883" y="2715"/>
                      <a:pt x="883" y="2715"/>
                    </a:cubicBezTo>
                    <a:cubicBezTo>
                      <a:pt x="893" y="2696"/>
                      <a:pt x="903" y="2666"/>
                      <a:pt x="913" y="2656"/>
                    </a:cubicBezTo>
                    <a:cubicBezTo>
                      <a:pt x="923" y="2606"/>
                      <a:pt x="933" y="2577"/>
                      <a:pt x="973" y="2557"/>
                    </a:cubicBezTo>
                    <a:lnTo>
                      <a:pt x="983" y="2557"/>
                    </a:lnTo>
                    <a:cubicBezTo>
                      <a:pt x="988" y="2554"/>
                      <a:pt x="992" y="2553"/>
                      <a:pt x="995" y="2553"/>
                    </a:cubicBezTo>
                    <a:cubicBezTo>
                      <a:pt x="1003" y="2553"/>
                      <a:pt x="1005" y="2562"/>
                      <a:pt x="1012" y="2577"/>
                    </a:cubicBezTo>
                    <a:cubicBezTo>
                      <a:pt x="1012" y="2597"/>
                      <a:pt x="1002" y="2646"/>
                      <a:pt x="993" y="2676"/>
                    </a:cubicBezTo>
                    <a:cubicBezTo>
                      <a:pt x="993" y="2696"/>
                      <a:pt x="993" y="2715"/>
                      <a:pt x="993" y="2725"/>
                    </a:cubicBezTo>
                    <a:cubicBezTo>
                      <a:pt x="993" y="2755"/>
                      <a:pt x="993" y="2785"/>
                      <a:pt x="963" y="2805"/>
                    </a:cubicBezTo>
                    <a:cubicBezTo>
                      <a:pt x="953" y="2815"/>
                      <a:pt x="943" y="2815"/>
                      <a:pt x="923" y="2825"/>
                    </a:cubicBezTo>
                    <a:cubicBezTo>
                      <a:pt x="844" y="2844"/>
                      <a:pt x="874" y="2924"/>
                      <a:pt x="824" y="3003"/>
                    </a:cubicBezTo>
                    <a:cubicBezTo>
                      <a:pt x="808" y="3027"/>
                      <a:pt x="797" y="3036"/>
                      <a:pt x="787" y="3036"/>
                    </a:cubicBezTo>
                    <a:cubicBezTo>
                      <a:pt x="760" y="3036"/>
                      <a:pt x="749" y="2962"/>
                      <a:pt x="705" y="2904"/>
                    </a:cubicBezTo>
                    <a:cubicBezTo>
                      <a:pt x="696" y="2894"/>
                      <a:pt x="688" y="2889"/>
                      <a:pt x="681" y="2889"/>
                    </a:cubicBezTo>
                    <a:cubicBezTo>
                      <a:pt x="640" y="2889"/>
                      <a:pt x="623" y="3040"/>
                      <a:pt x="606" y="3082"/>
                    </a:cubicBezTo>
                    <a:cubicBezTo>
                      <a:pt x="576" y="3122"/>
                      <a:pt x="536" y="3053"/>
                      <a:pt x="467" y="3211"/>
                    </a:cubicBezTo>
                    <a:cubicBezTo>
                      <a:pt x="411" y="3338"/>
                      <a:pt x="496" y="3364"/>
                      <a:pt x="542" y="3364"/>
                    </a:cubicBezTo>
                    <a:cubicBezTo>
                      <a:pt x="553" y="3364"/>
                      <a:pt x="562" y="3362"/>
                      <a:pt x="566" y="3360"/>
                    </a:cubicBezTo>
                    <a:cubicBezTo>
                      <a:pt x="586" y="3350"/>
                      <a:pt x="576" y="3172"/>
                      <a:pt x="636" y="3152"/>
                    </a:cubicBezTo>
                    <a:cubicBezTo>
                      <a:pt x="643" y="3147"/>
                      <a:pt x="650" y="3145"/>
                      <a:pt x="657" y="3145"/>
                    </a:cubicBezTo>
                    <a:cubicBezTo>
                      <a:pt x="697" y="3145"/>
                      <a:pt x="722" y="3217"/>
                      <a:pt x="645" y="3310"/>
                    </a:cubicBezTo>
                    <a:cubicBezTo>
                      <a:pt x="586" y="3391"/>
                      <a:pt x="582" y="3418"/>
                      <a:pt x="604" y="3418"/>
                    </a:cubicBezTo>
                    <a:cubicBezTo>
                      <a:pt x="612" y="3418"/>
                      <a:pt x="623" y="3415"/>
                      <a:pt x="636" y="3410"/>
                    </a:cubicBezTo>
                    <a:cubicBezTo>
                      <a:pt x="639" y="3408"/>
                      <a:pt x="643" y="3408"/>
                      <a:pt x="646" y="3408"/>
                    </a:cubicBezTo>
                    <a:cubicBezTo>
                      <a:pt x="693" y="3408"/>
                      <a:pt x="674" y="3538"/>
                      <a:pt x="655" y="3538"/>
                    </a:cubicBezTo>
                    <a:cubicBezTo>
                      <a:pt x="627" y="3538"/>
                      <a:pt x="572" y="3449"/>
                      <a:pt x="524" y="3449"/>
                    </a:cubicBezTo>
                    <a:cubicBezTo>
                      <a:pt x="521" y="3449"/>
                      <a:pt x="519" y="3449"/>
                      <a:pt x="517" y="3449"/>
                    </a:cubicBezTo>
                    <a:cubicBezTo>
                      <a:pt x="477" y="3459"/>
                      <a:pt x="467" y="3509"/>
                      <a:pt x="427" y="3618"/>
                    </a:cubicBezTo>
                    <a:cubicBezTo>
                      <a:pt x="419" y="3649"/>
                      <a:pt x="408" y="3658"/>
                      <a:pt x="397" y="3658"/>
                    </a:cubicBezTo>
                    <a:cubicBezTo>
                      <a:pt x="385" y="3658"/>
                      <a:pt x="371" y="3647"/>
                      <a:pt x="357" y="3647"/>
                    </a:cubicBezTo>
                    <a:cubicBezTo>
                      <a:pt x="340" y="3647"/>
                      <a:pt x="324" y="3662"/>
                      <a:pt x="308" y="3727"/>
                    </a:cubicBezTo>
                    <a:cubicBezTo>
                      <a:pt x="290" y="3804"/>
                      <a:pt x="324" y="3832"/>
                      <a:pt x="370" y="3832"/>
                    </a:cubicBezTo>
                    <a:cubicBezTo>
                      <a:pt x="425" y="3832"/>
                      <a:pt x="495" y="3794"/>
                      <a:pt x="517" y="3757"/>
                    </a:cubicBezTo>
                    <a:cubicBezTo>
                      <a:pt x="566" y="3687"/>
                      <a:pt x="487" y="3747"/>
                      <a:pt x="566" y="3687"/>
                    </a:cubicBezTo>
                    <a:cubicBezTo>
                      <a:pt x="577" y="3679"/>
                      <a:pt x="586" y="3676"/>
                      <a:pt x="592" y="3676"/>
                    </a:cubicBezTo>
                    <a:cubicBezTo>
                      <a:pt x="625" y="3676"/>
                      <a:pt x="598" y="3774"/>
                      <a:pt x="556" y="3866"/>
                    </a:cubicBezTo>
                    <a:cubicBezTo>
                      <a:pt x="556" y="3866"/>
                      <a:pt x="556" y="3876"/>
                      <a:pt x="556" y="3876"/>
                    </a:cubicBezTo>
                    <a:cubicBezTo>
                      <a:pt x="546" y="3895"/>
                      <a:pt x="546" y="3905"/>
                      <a:pt x="536" y="3915"/>
                    </a:cubicBezTo>
                    <a:cubicBezTo>
                      <a:pt x="526" y="3945"/>
                      <a:pt x="526" y="3965"/>
                      <a:pt x="517" y="3975"/>
                    </a:cubicBezTo>
                    <a:cubicBezTo>
                      <a:pt x="511" y="3997"/>
                      <a:pt x="512" y="4010"/>
                      <a:pt x="520" y="4010"/>
                    </a:cubicBezTo>
                    <a:cubicBezTo>
                      <a:pt x="527" y="4010"/>
                      <a:pt x="539" y="4002"/>
                      <a:pt x="556" y="3985"/>
                    </a:cubicBezTo>
                    <a:cubicBezTo>
                      <a:pt x="596" y="3945"/>
                      <a:pt x="606" y="3905"/>
                      <a:pt x="606" y="3866"/>
                    </a:cubicBezTo>
                    <a:cubicBezTo>
                      <a:pt x="616" y="3826"/>
                      <a:pt x="616" y="3786"/>
                      <a:pt x="626" y="3747"/>
                    </a:cubicBezTo>
                    <a:cubicBezTo>
                      <a:pt x="634" y="3723"/>
                      <a:pt x="646" y="3714"/>
                      <a:pt x="657" y="3714"/>
                    </a:cubicBezTo>
                    <a:cubicBezTo>
                      <a:pt x="686" y="3714"/>
                      <a:pt x="718" y="3770"/>
                      <a:pt x="725" y="3826"/>
                    </a:cubicBezTo>
                    <a:cubicBezTo>
                      <a:pt x="735" y="3846"/>
                      <a:pt x="735" y="3856"/>
                      <a:pt x="725" y="3856"/>
                    </a:cubicBezTo>
                    <a:cubicBezTo>
                      <a:pt x="715" y="3876"/>
                      <a:pt x="675" y="3866"/>
                      <a:pt x="645" y="3925"/>
                    </a:cubicBezTo>
                    <a:cubicBezTo>
                      <a:pt x="614" y="3995"/>
                      <a:pt x="565" y="4086"/>
                      <a:pt x="588" y="4086"/>
                    </a:cubicBezTo>
                    <a:cubicBezTo>
                      <a:pt x="600" y="4086"/>
                      <a:pt x="634" y="4059"/>
                      <a:pt x="705" y="3985"/>
                    </a:cubicBezTo>
                    <a:cubicBezTo>
                      <a:pt x="745" y="3935"/>
                      <a:pt x="745" y="3885"/>
                      <a:pt x="764" y="3876"/>
                    </a:cubicBezTo>
                    <a:cubicBezTo>
                      <a:pt x="767" y="3873"/>
                      <a:pt x="770" y="3872"/>
                      <a:pt x="774" y="3872"/>
                    </a:cubicBezTo>
                    <a:cubicBezTo>
                      <a:pt x="794" y="3872"/>
                      <a:pt x="821" y="3919"/>
                      <a:pt x="804" y="3945"/>
                    </a:cubicBezTo>
                    <a:cubicBezTo>
                      <a:pt x="784" y="3975"/>
                      <a:pt x="774" y="3975"/>
                      <a:pt x="735" y="4014"/>
                    </a:cubicBezTo>
                    <a:cubicBezTo>
                      <a:pt x="695" y="4054"/>
                      <a:pt x="675" y="4044"/>
                      <a:pt x="606" y="4123"/>
                    </a:cubicBezTo>
                    <a:cubicBezTo>
                      <a:pt x="576" y="4163"/>
                      <a:pt x="546" y="4163"/>
                      <a:pt x="526" y="4163"/>
                    </a:cubicBezTo>
                    <a:cubicBezTo>
                      <a:pt x="497" y="4153"/>
                      <a:pt x="477" y="4133"/>
                      <a:pt x="437" y="4114"/>
                    </a:cubicBezTo>
                    <a:lnTo>
                      <a:pt x="427" y="4114"/>
                    </a:lnTo>
                    <a:cubicBezTo>
                      <a:pt x="422" y="4111"/>
                      <a:pt x="417" y="4109"/>
                      <a:pt x="415" y="4109"/>
                    </a:cubicBezTo>
                    <a:cubicBezTo>
                      <a:pt x="407" y="4109"/>
                      <a:pt x="407" y="4116"/>
                      <a:pt x="407" y="4123"/>
                    </a:cubicBezTo>
                    <a:cubicBezTo>
                      <a:pt x="417" y="4143"/>
                      <a:pt x="467" y="4193"/>
                      <a:pt x="457" y="4233"/>
                    </a:cubicBezTo>
                    <a:cubicBezTo>
                      <a:pt x="457" y="4233"/>
                      <a:pt x="457" y="4233"/>
                      <a:pt x="457" y="4242"/>
                    </a:cubicBezTo>
                    <a:cubicBezTo>
                      <a:pt x="447" y="4252"/>
                      <a:pt x="427" y="4262"/>
                      <a:pt x="407" y="4262"/>
                    </a:cubicBezTo>
                    <a:cubicBezTo>
                      <a:pt x="368" y="4262"/>
                      <a:pt x="328" y="4252"/>
                      <a:pt x="289" y="4242"/>
                    </a:cubicBezTo>
                    <a:cubicBezTo>
                      <a:pt x="279" y="4233"/>
                      <a:pt x="269" y="4233"/>
                      <a:pt x="269" y="4233"/>
                    </a:cubicBezTo>
                    <a:cubicBezTo>
                      <a:pt x="269" y="4233"/>
                      <a:pt x="239" y="4282"/>
                      <a:pt x="249" y="4292"/>
                    </a:cubicBezTo>
                    <a:cubicBezTo>
                      <a:pt x="253" y="4292"/>
                      <a:pt x="258" y="4292"/>
                      <a:pt x="263" y="4292"/>
                    </a:cubicBezTo>
                    <a:cubicBezTo>
                      <a:pt x="281" y="4292"/>
                      <a:pt x="303" y="4298"/>
                      <a:pt x="318" y="4352"/>
                    </a:cubicBezTo>
                    <a:cubicBezTo>
                      <a:pt x="318" y="4361"/>
                      <a:pt x="318" y="4371"/>
                      <a:pt x="318" y="4371"/>
                    </a:cubicBezTo>
                    <a:cubicBezTo>
                      <a:pt x="318" y="4381"/>
                      <a:pt x="308" y="4381"/>
                      <a:pt x="308" y="4381"/>
                    </a:cubicBezTo>
                    <a:cubicBezTo>
                      <a:pt x="306" y="4383"/>
                      <a:pt x="302" y="4383"/>
                      <a:pt x="299" y="4383"/>
                    </a:cubicBezTo>
                    <a:cubicBezTo>
                      <a:pt x="277" y="4383"/>
                      <a:pt x="242" y="4361"/>
                      <a:pt x="199" y="4361"/>
                    </a:cubicBezTo>
                    <a:cubicBezTo>
                      <a:pt x="189" y="4361"/>
                      <a:pt x="179" y="4361"/>
                      <a:pt x="170" y="4371"/>
                    </a:cubicBezTo>
                    <a:lnTo>
                      <a:pt x="160" y="4371"/>
                    </a:lnTo>
                    <a:cubicBezTo>
                      <a:pt x="140" y="4371"/>
                      <a:pt x="160" y="4391"/>
                      <a:pt x="150" y="4451"/>
                    </a:cubicBezTo>
                    <a:cubicBezTo>
                      <a:pt x="146" y="4477"/>
                      <a:pt x="152" y="4483"/>
                      <a:pt x="164" y="4483"/>
                    </a:cubicBezTo>
                    <a:cubicBezTo>
                      <a:pt x="175" y="4483"/>
                      <a:pt x="192" y="4477"/>
                      <a:pt x="210" y="4477"/>
                    </a:cubicBezTo>
                    <a:cubicBezTo>
                      <a:pt x="223" y="4477"/>
                      <a:pt x="236" y="4480"/>
                      <a:pt x="249" y="4490"/>
                    </a:cubicBezTo>
                    <a:cubicBezTo>
                      <a:pt x="308" y="4530"/>
                      <a:pt x="209" y="4520"/>
                      <a:pt x="209" y="4619"/>
                    </a:cubicBezTo>
                    <a:cubicBezTo>
                      <a:pt x="209" y="4664"/>
                      <a:pt x="219" y="4681"/>
                      <a:pt x="234" y="4681"/>
                    </a:cubicBezTo>
                    <a:cubicBezTo>
                      <a:pt x="252" y="4681"/>
                      <a:pt x="277" y="4656"/>
                      <a:pt x="298" y="4629"/>
                    </a:cubicBezTo>
                    <a:cubicBezTo>
                      <a:pt x="308" y="4609"/>
                      <a:pt x="318" y="4599"/>
                      <a:pt x="328" y="4589"/>
                    </a:cubicBezTo>
                    <a:cubicBezTo>
                      <a:pt x="348" y="4560"/>
                      <a:pt x="368" y="4540"/>
                      <a:pt x="388" y="4500"/>
                    </a:cubicBezTo>
                    <a:cubicBezTo>
                      <a:pt x="406" y="4446"/>
                      <a:pt x="416" y="4400"/>
                      <a:pt x="447" y="4400"/>
                    </a:cubicBezTo>
                    <a:cubicBezTo>
                      <a:pt x="450" y="4400"/>
                      <a:pt x="454" y="4400"/>
                      <a:pt x="457" y="4401"/>
                    </a:cubicBezTo>
                    <a:cubicBezTo>
                      <a:pt x="497" y="4411"/>
                      <a:pt x="487" y="4431"/>
                      <a:pt x="447" y="4530"/>
                    </a:cubicBezTo>
                    <a:cubicBezTo>
                      <a:pt x="427" y="4599"/>
                      <a:pt x="417" y="4609"/>
                      <a:pt x="417" y="4619"/>
                    </a:cubicBezTo>
                    <a:cubicBezTo>
                      <a:pt x="427" y="4629"/>
                      <a:pt x="427" y="4639"/>
                      <a:pt x="437" y="4659"/>
                    </a:cubicBezTo>
                    <a:cubicBezTo>
                      <a:pt x="443" y="4667"/>
                      <a:pt x="448" y="4671"/>
                      <a:pt x="452" y="4671"/>
                    </a:cubicBezTo>
                    <a:cubicBezTo>
                      <a:pt x="463" y="4671"/>
                      <a:pt x="470" y="4648"/>
                      <a:pt x="477" y="4619"/>
                    </a:cubicBezTo>
                    <a:cubicBezTo>
                      <a:pt x="487" y="4589"/>
                      <a:pt x="497" y="4550"/>
                      <a:pt x="497" y="4520"/>
                    </a:cubicBezTo>
                    <a:cubicBezTo>
                      <a:pt x="507" y="4480"/>
                      <a:pt x="526" y="4480"/>
                      <a:pt x="556" y="4470"/>
                    </a:cubicBezTo>
                    <a:cubicBezTo>
                      <a:pt x="576" y="4461"/>
                      <a:pt x="586" y="4451"/>
                      <a:pt x="606" y="4441"/>
                    </a:cubicBezTo>
                    <a:cubicBezTo>
                      <a:pt x="613" y="4435"/>
                      <a:pt x="619" y="4432"/>
                      <a:pt x="623" y="4432"/>
                    </a:cubicBezTo>
                    <a:cubicBezTo>
                      <a:pt x="647" y="4432"/>
                      <a:pt x="626" y="4519"/>
                      <a:pt x="626" y="4570"/>
                    </a:cubicBezTo>
                    <a:cubicBezTo>
                      <a:pt x="626" y="4629"/>
                      <a:pt x="616" y="4609"/>
                      <a:pt x="596" y="4699"/>
                    </a:cubicBezTo>
                    <a:cubicBezTo>
                      <a:pt x="593" y="4723"/>
                      <a:pt x="595" y="4734"/>
                      <a:pt x="600" y="4734"/>
                    </a:cubicBezTo>
                    <a:cubicBezTo>
                      <a:pt x="613" y="4734"/>
                      <a:pt x="647" y="4664"/>
                      <a:pt x="675" y="4599"/>
                    </a:cubicBezTo>
                    <a:cubicBezTo>
                      <a:pt x="688" y="4557"/>
                      <a:pt x="692" y="4545"/>
                      <a:pt x="699" y="4545"/>
                    </a:cubicBezTo>
                    <a:cubicBezTo>
                      <a:pt x="709" y="4545"/>
                      <a:pt x="723" y="4561"/>
                      <a:pt x="765" y="4561"/>
                    </a:cubicBezTo>
                    <a:cubicBezTo>
                      <a:pt x="771" y="4561"/>
                      <a:pt x="777" y="4560"/>
                      <a:pt x="784" y="4560"/>
                    </a:cubicBezTo>
                    <a:cubicBezTo>
                      <a:pt x="794" y="4559"/>
                      <a:pt x="802" y="4558"/>
                      <a:pt x="809" y="4558"/>
                    </a:cubicBezTo>
                    <a:cubicBezTo>
                      <a:pt x="866" y="4558"/>
                      <a:pt x="788" y="4597"/>
                      <a:pt x="735" y="4669"/>
                    </a:cubicBezTo>
                    <a:cubicBezTo>
                      <a:pt x="692" y="4719"/>
                      <a:pt x="701" y="4733"/>
                      <a:pt x="728" y="4733"/>
                    </a:cubicBezTo>
                    <a:cubicBezTo>
                      <a:pt x="738" y="4733"/>
                      <a:pt x="751" y="4731"/>
                      <a:pt x="764" y="4728"/>
                    </a:cubicBezTo>
                    <a:cubicBezTo>
                      <a:pt x="814" y="4718"/>
                      <a:pt x="764" y="4728"/>
                      <a:pt x="854" y="4689"/>
                    </a:cubicBezTo>
                    <a:cubicBezTo>
                      <a:pt x="861" y="4686"/>
                      <a:pt x="868" y="4685"/>
                      <a:pt x="873" y="4685"/>
                    </a:cubicBezTo>
                    <a:cubicBezTo>
                      <a:pt x="933" y="4685"/>
                      <a:pt x="883" y="4818"/>
                      <a:pt x="883" y="4818"/>
                    </a:cubicBezTo>
                    <a:cubicBezTo>
                      <a:pt x="883" y="4818"/>
                      <a:pt x="840" y="4861"/>
                      <a:pt x="796" y="4861"/>
                    </a:cubicBezTo>
                    <a:cubicBezTo>
                      <a:pt x="789" y="4861"/>
                      <a:pt x="781" y="4860"/>
                      <a:pt x="774" y="4857"/>
                    </a:cubicBezTo>
                    <a:cubicBezTo>
                      <a:pt x="724" y="4840"/>
                      <a:pt x="723" y="4781"/>
                      <a:pt x="682" y="4781"/>
                    </a:cubicBezTo>
                    <a:cubicBezTo>
                      <a:pt x="675" y="4781"/>
                      <a:pt x="666" y="4783"/>
                      <a:pt x="655" y="4788"/>
                    </a:cubicBezTo>
                    <a:cubicBezTo>
                      <a:pt x="596" y="4827"/>
                      <a:pt x="606" y="4847"/>
                      <a:pt x="586" y="4867"/>
                    </a:cubicBezTo>
                    <a:cubicBezTo>
                      <a:pt x="580" y="4873"/>
                      <a:pt x="576" y="4875"/>
                      <a:pt x="572" y="4875"/>
                    </a:cubicBezTo>
                    <a:cubicBezTo>
                      <a:pt x="568" y="4875"/>
                      <a:pt x="565" y="4873"/>
                      <a:pt x="560" y="4873"/>
                    </a:cubicBezTo>
                    <a:cubicBezTo>
                      <a:pt x="555" y="4873"/>
                      <a:pt x="548" y="4875"/>
                      <a:pt x="536" y="4887"/>
                    </a:cubicBezTo>
                    <a:cubicBezTo>
                      <a:pt x="536" y="4897"/>
                      <a:pt x="536" y="4897"/>
                      <a:pt x="526" y="4907"/>
                    </a:cubicBezTo>
                    <a:cubicBezTo>
                      <a:pt x="515" y="4926"/>
                      <a:pt x="506" y="4935"/>
                      <a:pt x="499" y="4935"/>
                    </a:cubicBezTo>
                    <a:cubicBezTo>
                      <a:pt x="488" y="4935"/>
                      <a:pt x="479" y="4913"/>
                      <a:pt x="467" y="4877"/>
                    </a:cubicBezTo>
                    <a:lnTo>
                      <a:pt x="457" y="4877"/>
                    </a:lnTo>
                    <a:cubicBezTo>
                      <a:pt x="447" y="4857"/>
                      <a:pt x="427" y="4857"/>
                      <a:pt x="407" y="4857"/>
                    </a:cubicBezTo>
                    <a:cubicBezTo>
                      <a:pt x="368" y="4877"/>
                      <a:pt x="328" y="4897"/>
                      <a:pt x="298" y="4907"/>
                    </a:cubicBezTo>
                    <a:cubicBezTo>
                      <a:pt x="259" y="4927"/>
                      <a:pt x="378" y="4996"/>
                      <a:pt x="368" y="5026"/>
                    </a:cubicBezTo>
                    <a:cubicBezTo>
                      <a:pt x="363" y="5041"/>
                      <a:pt x="363" y="5046"/>
                      <a:pt x="358" y="5046"/>
                    </a:cubicBezTo>
                    <a:cubicBezTo>
                      <a:pt x="353" y="5046"/>
                      <a:pt x="343" y="5041"/>
                      <a:pt x="318" y="5036"/>
                    </a:cubicBezTo>
                    <a:cubicBezTo>
                      <a:pt x="293" y="5031"/>
                      <a:pt x="264" y="5026"/>
                      <a:pt x="239" y="5026"/>
                    </a:cubicBezTo>
                    <a:cubicBezTo>
                      <a:pt x="214" y="5026"/>
                      <a:pt x="194" y="5031"/>
                      <a:pt x="189" y="5046"/>
                    </a:cubicBezTo>
                    <a:cubicBezTo>
                      <a:pt x="189" y="5065"/>
                      <a:pt x="179" y="5115"/>
                      <a:pt x="150" y="5135"/>
                    </a:cubicBezTo>
                    <a:cubicBezTo>
                      <a:pt x="120" y="5165"/>
                      <a:pt x="179" y="5244"/>
                      <a:pt x="199" y="5254"/>
                    </a:cubicBezTo>
                    <a:cubicBezTo>
                      <a:pt x="202" y="5255"/>
                      <a:pt x="205" y="5256"/>
                      <a:pt x="209" y="5256"/>
                    </a:cubicBezTo>
                    <a:cubicBezTo>
                      <a:pt x="226" y="5256"/>
                      <a:pt x="245" y="5232"/>
                      <a:pt x="279" y="5165"/>
                    </a:cubicBezTo>
                    <a:cubicBezTo>
                      <a:pt x="306" y="5121"/>
                      <a:pt x="321" y="5107"/>
                      <a:pt x="333" y="5107"/>
                    </a:cubicBezTo>
                    <a:cubicBezTo>
                      <a:pt x="342" y="5107"/>
                      <a:pt x="349" y="5116"/>
                      <a:pt x="358" y="5125"/>
                    </a:cubicBezTo>
                    <a:cubicBezTo>
                      <a:pt x="368" y="5155"/>
                      <a:pt x="308" y="5184"/>
                      <a:pt x="298" y="5214"/>
                    </a:cubicBezTo>
                    <a:cubicBezTo>
                      <a:pt x="289" y="5224"/>
                      <a:pt x="279" y="5254"/>
                      <a:pt x="269" y="5284"/>
                    </a:cubicBezTo>
                    <a:cubicBezTo>
                      <a:pt x="259" y="5313"/>
                      <a:pt x="259" y="5343"/>
                      <a:pt x="279" y="5363"/>
                    </a:cubicBezTo>
                    <a:cubicBezTo>
                      <a:pt x="298" y="5378"/>
                      <a:pt x="316" y="5385"/>
                      <a:pt x="328" y="5385"/>
                    </a:cubicBezTo>
                    <a:cubicBezTo>
                      <a:pt x="341" y="5385"/>
                      <a:pt x="348" y="5378"/>
                      <a:pt x="348" y="5363"/>
                    </a:cubicBezTo>
                    <a:cubicBezTo>
                      <a:pt x="348" y="5343"/>
                      <a:pt x="378" y="5284"/>
                      <a:pt x="407" y="5274"/>
                    </a:cubicBezTo>
                    <a:cubicBezTo>
                      <a:pt x="407" y="5274"/>
                      <a:pt x="417" y="5274"/>
                      <a:pt x="417" y="5284"/>
                    </a:cubicBezTo>
                    <a:cubicBezTo>
                      <a:pt x="423" y="5291"/>
                      <a:pt x="431" y="5294"/>
                      <a:pt x="441" y="5294"/>
                    </a:cubicBezTo>
                    <a:cubicBezTo>
                      <a:pt x="482" y="5294"/>
                      <a:pt x="548" y="5236"/>
                      <a:pt x="556" y="5204"/>
                    </a:cubicBezTo>
                    <a:cubicBezTo>
                      <a:pt x="565" y="5169"/>
                      <a:pt x="651" y="5080"/>
                      <a:pt x="719" y="5080"/>
                    </a:cubicBezTo>
                    <a:cubicBezTo>
                      <a:pt x="728" y="5080"/>
                      <a:pt x="736" y="5082"/>
                      <a:pt x="745" y="5085"/>
                    </a:cubicBezTo>
                    <a:cubicBezTo>
                      <a:pt x="814" y="5105"/>
                      <a:pt x="685" y="5184"/>
                      <a:pt x="655" y="5234"/>
                    </a:cubicBezTo>
                    <a:cubicBezTo>
                      <a:pt x="630" y="5276"/>
                      <a:pt x="703" y="5352"/>
                      <a:pt x="763" y="5352"/>
                    </a:cubicBezTo>
                    <a:cubicBezTo>
                      <a:pt x="774" y="5352"/>
                      <a:pt x="785" y="5349"/>
                      <a:pt x="794" y="5343"/>
                    </a:cubicBezTo>
                    <a:cubicBezTo>
                      <a:pt x="804" y="5335"/>
                      <a:pt x="812" y="5331"/>
                      <a:pt x="818" y="5331"/>
                    </a:cubicBezTo>
                    <a:cubicBezTo>
                      <a:pt x="850" y="5331"/>
                      <a:pt x="840" y="5421"/>
                      <a:pt x="824" y="5462"/>
                    </a:cubicBezTo>
                    <a:cubicBezTo>
                      <a:pt x="819" y="5474"/>
                      <a:pt x="811" y="5478"/>
                      <a:pt x="801" y="5478"/>
                    </a:cubicBezTo>
                    <a:cubicBezTo>
                      <a:pt x="767" y="5478"/>
                      <a:pt x="711" y="5432"/>
                      <a:pt x="665" y="5432"/>
                    </a:cubicBezTo>
                    <a:cubicBezTo>
                      <a:pt x="616" y="5422"/>
                      <a:pt x="586" y="5323"/>
                      <a:pt x="546" y="5313"/>
                    </a:cubicBezTo>
                    <a:cubicBezTo>
                      <a:pt x="507" y="5313"/>
                      <a:pt x="536" y="5412"/>
                      <a:pt x="536" y="5502"/>
                    </a:cubicBezTo>
                    <a:cubicBezTo>
                      <a:pt x="536" y="5551"/>
                      <a:pt x="507" y="5551"/>
                      <a:pt x="467" y="5551"/>
                    </a:cubicBezTo>
                    <a:cubicBezTo>
                      <a:pt x="437" y="5541"/>
                      <a:pt x="398" y="5531"/>
                      <a:pt x="358" y="5531"/>
                    </a:cubicBezTo>
                    <a:cubicBezTo>
                      <a:pt x="301" y="5523"/>
                      <a:pt x="264" y="5475"/>
                      <a:pt x="208" y="5475"/>
                    </a:cubicBezTo>
                    <a:cubicBezTo>
                      <a:pt x="196" y="5475"/>
                      <a:pt x="183" y="5477"/>
                      <a:pt x="170" y="5482"/>
                    </a:cubicBezTo>
                    <a:cubicBezTo>
                      <a:pt x="90" y="5502"/>
                      <a:pt x="1" y="5631"/>
                      <a:pt x="60" y="5641"/>
                    </a:cubicBezTo>
                    <a:cubicBezTo>
                      <a:pt x="120" y="5641"/>
                      <a:pt x="229" y="5690"/>
                      <a:pt x="209" y="5789"/>
                    </a:cubicBezTo>
                    <a:cubicBezTo>
                      <a:pt x="206" y="5807"/>
                      <a:pt x="205" y="5815"/>
                      <a:pt x="207" y="5815"/>
                    </a:cubicBezTo>
                    <a:cubicBezTo>
                      <a:pt x="216" y="5815"/>
                      <a:pt x="258" y="5716"/>
                      <a:pt x="290" y="5716"/>
                    </a:cubicBezTo>
                    <a:cubicBezTo>
                      <a:pt x="297" y="5716"/>
                      <a:pt x="303" y="5720"/>
                      <a:pt x="308" y="5730"/>
                    </a:cubicBezTo>
                    <a:cubicBezTo>
                      <a:pt x="348" y="5799"/>
                      <a:pt x="308" y="5938"/>
                      <a:pt x="388" y="5938"/>
                    </a:cubicBezTo>
                    <a:cubicBezTo>
                      <a:pt x="467" y="5928"/>
                      <a:pt x="487" y="5888"/>
                      <a:pt x="517" y="5789"/>
                    </a:cubicBezTo>
                    <a:cubicBezTo>
                      <a:pt x="521" y="5774"/>
                      <a:pt x="526" y="5767"/>
                      <a:pt x="532" y="5767"/>
                    </a:cubicBezTo>
                    <a:cubicBezTo>
                      <a:pt x="561" y="5767"/>
                      <a:pt x="596" y="5959"/>
                      <a:pt x="596" y="6017"/>
                    </a:cubicBezTo>
                    <a:cubicBezTo>
                      <a:pt x="598" y="6029"/>
                      <a:pt x="601" y="6035"/>
                      <a:pt x="607" y="6035"/>
                    </a:cubicBezTo>
                    <a:cubicBezTo>
                      <a:pt x="632" y="6035"/>
                      <a:pt x="690" y="5918"/>
                      <a:pt x="715" y="5869"/>
                    </a:cubicBezTo>
                    <a:cubicBezTo>
                      <a:pt x="720" y="5858"/>
                      <a:pt x="729" y="5854"/>
                      <a:pt x="741" y="5854"/>
                    </a:cubicBezTo>
                    <a:cubicBezTo>
                      <a:pt x="796" y="5854"/>
                      <a:pt x="903" y="5948"/>
                      <a:pt x="903" y="5948"/>
                    </a:cubicBezTo>
                    <a:lnTo>
                      <a:pt x="1290" y="5968"/>
                    </a:lnTo>
                    <a:lnTo>
                      <a:pt x="1647" y="5908"/>
                    </a:lnTo>
                    <a:cubicBezTo>
                      <a:pt x="1647" y="5908"/>
                      <a:pt x="1812" y="5758"/>
                      <a:pt x="1881" y="5758"/>
                    </a:cubicBezTo>
                    <a:cubicBezTo>
                      <a:pt x="1891" y="5758"/>
                      <a:pt x="1900" y="5762"/>
                      <a:pt x="1905" y="5769"/>
                    </a:cubicBezTo>
                    <a:cubicBezTo>
                      <a:pt x="1930" y="5812"/>
                      <a:pt x="2000" y="5972"/>
                      <a:pt x="2019" y="5972"/>
                    </a:cubicBezTo>
                    <a:cubicBezTo>
                      <a:pt x="2022" y="5972"/>
                      <a:pt x="2024" y="5968"/>
                      <a:pt x="2024" y="5958"/>
                    </a:cubicBezTo>
                    <a:cubicBezTo>
                      <a:pt x="2031" y="5909"/>
                      <a:pt x="2052" y="5847"/>
                      <a:pt x="2074" y="5847"/>
                    </a:cubicBezTo>
                    <a:cubicBezTo>
                      <a:pt x="2084" y="5847"/>
                      <a:pt x="2094" y="5858"/>
                      <a:pt x="2103" y="5888"/>
                    </a:cubicBezTo>
                    <a:cubicBezTo>
                      <a:pt x="2113" y="5928"/>
                      <a:pt x="2133" y="5968"/>
                      <a:pt x="2163" y="6007"/>
                    </a:cubicBezTo>
                    <a:cubicBezTo>
                      <a:pt x="2202" y="5958"/>
                      <a:pt x="2242" y="5988"/>
                      <a:pt x="2262" y="5948"/>
                    </a:cubicBezTo>
                    <a:cubicBezTo>
                      <a:pt x="2262" y="5948"/>
                      <a:pt x="2272" y="5948"/>
                      <a:pt x="2272" y="5938"/>
                    </a:cubicBezTo>
                    <a:cubicBezTo>
                      <a:pt x="2262" y="5918"/>
                      <a:pt x="2262" y="5898"/>
                      <a:pt x="2272" y="5878"/>
                    </a:cubicBezTo>
                    <a:cubicBezTo>
                      <a:pt x="2281" y="5869"/>
                      <a:pt x="2291" y="5859"/>
                      <a:pt x="2291" y="5859"/>
                    </a:cubicBezTo>
                    <a:cubicBezTo>
                      <a:pt x="2314" y="5798"/>
                      <a:pt x="2331" y="5743"/>
                      <a:pt x="2360" y="5743"/>
                    </a:cubicBezTo>
                    <a:cubicBezTo>
                      <a:pt x="2369" y="5743"/>
                      <a:pt x="2379" y="5748"/>
                      <a:pt x="2391" y="5759"/>
                    </a:cubicBezTo>
                    <a:cubicBezTo>
                      <a:pt x="2400" y="5769"/>
                      <a:pt x="2400" y="5769"/>
                      <a:pt x="2410" y="5779"/>
                    </a:cubicBezTo>
                    <a:cubicBezTo>
                      <a:pt x="2410" y="5750"/>
                      <a:pt x="2410" y="5720"/>
                      <a:pt x="2430" y="5690"/>
                    </a:cubicBezTo>
                    <a:cubicBezTo>
                      <a:pt x="2450" y="5670"/>
                      <a:pt x="2480" y="5650"/>
                      <a:pt x="2510" y="5641"/>
                    </a:cubicBezTo>
                    <a:cubicBezTo>
                      <a:pt x="2480" y="5641"/>
                      <a:pt x="2470" y="5631"/>
                      <a:pt x="2480" y="5591"/>
                    </a:cubicBezTo>
                    <a:cubicBezTo>
                      <a:pt x="2480" y="5581"/>
                      <a:pt x="2480" y="5581"/>
                      <a:pt x="2480" y="5581"/>
                    </a:cubicBezTo>
                    <a:cubicBezTo>
                      <a:pt x="2470" y="5571"/>
                      <a:pt x="2450" y="5561"/>
                      <a:pt x="2440" y="5561"/>
                    </a:cubicBezTo>
                    <a:cubicBezTo>
                      <a:pt x="2420" y="5571"/>
                      <a:pt x="2410" y="5581"/>
                      <a:pt x="2391" y="5611"/>
                    </a:cubicBezTo>
                    <a:cubicBezTo>
                      <a:pt x="2351" y="5670"/>
                      <a:pt x="2314" y="5675"/>
                      <a:pt x="2274" y="5675"/>
                    </a:cubicBezTo>
                    <a:cubicBezTo>
                      <a:pt x="2266" y="5675"/>
                      <a:pt x="2258" y="5675"/>
                      <a:pt x="2250" y="5675"/>
                    </a:cubicBezTo>
                    <a:cubicBezTo>
                      <a:pt x="2217" y="5675"/>
                      <a:pt x="2182" y="5678"/>
                      <a:pt x="2143" y="5710"/>
                    </a:cubicBezTo>
                    <a:cubicBezTo>
                      <a:pt x="2110" y="5736"/>
                      <a:pt x="2072" y="5747"/>
                      <a:pt x="2041" y="5747"/>
                    </a:cubicBezTo>
                    <a:cubicBezTo>
                      <a:pt x="1978" y="5747"/>
                      <a:pt x="1944" y="5700"/>
                      <a:pt x="2044" y="5641"/>
                    </a:cubicBezTo>
                    <a:cubicBezTo>
                      <a:pt x="2083" y="5611"/>
                      <a:pt x="2123" y="5591"/>
                      <a:pt x="2153" y="5581"/>
                    </a:cubicBezTo>
                    <a:cubicBezTo>
                      <a:pt x="2143" y="5581"/>
                      <a:pt x="2133" y="5571"/>
                      <a:pt x="2133" y="5531"/>
                    </a:cubicBezTo>
                    <a:cubicBezTo>
                      <a:pt x="2133" y="5502"/>
                      <a:pt x="2123" y="5472"/>
                      <a:pt x="2113" y="5452"/>
                    </a:cubicBezTo>
                    <a:cubicBezTo>
                      <a:pt x="2073" y="5442"/>
                      <a:pt x="2044" y="5403"/>
                      <a:pt x="2053" y="5363"/>
                    </a:cubicBezTo>
                    <a:cubicBezTo>
                      <a:pt x="2044" y="5353"/>
                      <a:pt x="2044" y="5353"/>
                      <a:pt x="2034" y="5353"/>
                    </a:cubicBezTo>
                    <a:cubicBezTo>
                      <a:pt x="1994" y="5363"/>
                      <a:pt x="1974" y="5422"/>
                      <a:pt x="1925" y="5432"/>
                    </a:cubicBezTo>
                    <a:cubicBezTo>
                      <a:pt x="1865" y="5432"/>
                      <a:pt x="1786" y="5403"/>
                      <a:pt x="1766" y="5353"/>
                    </a:cubicBezTo>
                    <a:cubicBezTo>
                      <a:pt x="1751" y="5316"/>
                      <a:pt x="1742" y="5279"/>
                      <a:pt x="1763" y="5279"/>
                    </a:cubicBezTo>
                    <a:cubicBezTo>
                      <a:pt x="1770" y="5279"/>
                      <a:pt x="1780" y="5283"/>
                      <a:pt x="1796" y="5293"/>
                    </a:cubicBezTo>
                    <a:cubicBezTo>
                      <a:pt x="1820" y="5318"/>
                      <a:pt x="1858" y="5331"/>
                      <a:pt x="1886" y="5331"/>
                    </a:cubicBezTo>
                    <a:cubicBezTo>
                      <a:pt x="1915" y="5331"/>
                      <a:pt x="1934" y="5318"/>
                      <a:pt x="1925" y="5293"/>
                    </a:cubicBezTo>
                    <a:cubicBezTo>
                      <a:pt x="1895" y="5244"/>
                      <a:pt x="1776" y="5155"/>
                      <a:pt x="1845" y="5135"/>
                    </a:cubicBezTo>
                    <a:cubicBezTo>
                      <a:pt x="1877" y="5123"/>
                      <a:pt x="1912" y="5118"/>
                      <a:pt x="1945" y="5118"/>
                    </a:cubicBezTo>
                    <a:cubicBezTo>
                      <a:pt x="1995" y="5118"/>
                      <a:pt x="2038" y="5131"/>
                      <a:pt x="2044" y="5155"/>
                    </a:cubicBezTo>
                    <a:cubicBezTo>
                      <a:pt x="2053" y="5184"/>
                      <a:pt x="2093" y="5234"/>
                      <a:pt x="2133" y="5254"/>
                    </a:cubicBezTo>
                    <a:cubicBezTo>
                      <a:pt x="2158" y="5235"/>
                      <a:pt x="2183" y="5228"/>
                      <a:pt x="2213" y="5228"/>
                    </a:cubicBezTo>
                    <a:cubicBezTo>
                      <a:pt x="2231" y="5228"/>
                      <a:pt x="2250" y="5230"/>
                      <a:pt x="2272" y="5234"/>
                    </a:cubicBezTo>
                    <a:cubicBezTo>
                      <a:pt x="2252" y="5214"/>
                      <a:pt x="2242" y="5194"/>
                      <a:pt x="2252" y="5174"/>
                    </a:cubicBezTo>
                    <a:cubicBezTo>
                      <a:pt x="2256" y="5160"/>
                      <a:pt x="2263" y="5148"/>
                      <a:pt x="2275" y="5148"/>
                    </a:cubicBezTo>
                    <a:cubicBezTo>
                      <a:pt x="2287" y="5148"/>
                      <a:pt x="2305" y="5163"/>
                      <a:pt x="2331" y="5204"/>
                    </a:cubicBezTo>
                    <a:cubicBezTo>
                      <a:pt x="2351" y="5224"/>
                      <a:pt x="2361" y="5244"/>
                      <a:pt x="2371" y="5264"/>
                    </a:cubicBezTo>
                    <a:cubicBezTo>
                      <a:pt x="2400" y="5284"/>
                      <a:pt x="2420" y="5293"/>
                      <a:pt x="2450" y="5303"/>
                    </a:cubicBezTo>
                    <a:cubicBezTo>
                      <a:pt x="2470" y="5284"/>
                      <a:pt x="2480" y="5244"/>
                      <a:pt x="2460" y="5224"/>
                    </a:cubicBezTo>
                    <a:cubicBezTo>
                      <a:pt x="2430" y="5204"/>
                      <a:pt x="2371" y="5095"/>
                      <a:pt x="2361" y="5075"/>
                    </a:cubicBezTo>
                    <a:cubicBezTo>
                      <a:pt x="2353" y="5051"/>
                      <a:pt x="2331" y="5033"/>
                      <a:pt x="2296" y="5033"/>
                    </a:cubicBezTo>
                    <a:cubicBezTo>
                      <a:pt x="2289" y="5033"/>
                      <a:pt x="2280" y="5034"/>
                      <a:pt x="2272" y="5036"/>
                    </a:cubicBezTo>
                    <a:cubicBezTo>
                      <a:pt x="2241" y="5042"/>
                      <a:pt x="2222" y="5051"/>
                      <a:pt x="2210" y="5051"/>
                    </a:cubicBezTo>
                    <a:cubicBezTo>
                      <a:pt x="2202" y="5051"/>
                      <a:pt x="2196" y="5047"/>
                      <a:pt x="2192" y="5036"/>
                    </a:cubicBezTo>
                    <a:cubicBezTo>
                      <a:pt x="2182" y="5006"/>
                      <a:pt x="2242" y="4946"/>
                      <a:pt x="2192" y="4927"/>
                    </a:cubicBezTo>
                    <a:cubicBezTo>
                      <a:pt x="2167" y="4914"/>
                      <a:pt x="2149" y="4888"/>
                      <a:pt x="2132" y="4888"/>
                    </a:cubicBezTo>
                    <a:cubicBezTo>
                      <a:pt x="2123" y="4888"/>
                      <a:pt x="2113" y="4896"/>
                      <a:pt x="2103" y="4917"/>
                    </a:cubicBezTo>
                    <a:cubicBezTo>
                      <a:pt x="2091" y="4960"/>
                      <a:pt x="2082" y="4988"/>
                      <a:pt x="2068" y="4988"/>
                    </a:cubicBezTo>
                    <a:cubicBezTo>
                      <a:pt x="2059" y="4988"/>
                      <a:pt x="2048" y="4978"/>
                      <a:pt x="2034" y="4956"/>
                    </a:cubicBezTo>
                    <a:cubicBezTo>
                      <a:pt x="1994" y="4897"/>
                      <a:pt x="1984" y="4917"/>
                      <a:pt x="1964" y="4897"/>
                    </a:cubicBezTo>
                    <a:cubicBezTo>
                      <a:pt x="1944" y="4877"/>
                      <a:pt x="2044" y="4847"/>
                      <a:pt x="1984" y="4808"/>
                    </a:cubicBezTo>
                    <a:cubicBezTo>
                      <a:pt x="1957" y="4794"/>
                      <a:pt x="1940" y="4789"/>
                      <a:pt x="1925" y="4789"/>
                    </a:cubicBezTo>
                    <a:cubicBezTo>
                      <a:pt x="1905" y="4789"/>
                      <a:pt x="1888" y="4797"/>
                      <a:pt x="1855" y="4808"/>
                    </a:cubicBezTo>
                    <a:cubicBezTo>
                      <a:pt x="1840" y="4813"/>
                      <a:pt x="1825" y="4814"/>
                      <a:pt x="1811" y="4814"/>
                    </a:cubicBezTo>
                    <a:cubicBezTo>
                      <a:pt x="1770" y="4814"/>
                      <a:pt x="1736" y="4798"/>
                      <a:pt x="1736" y="4798"/>
                    </a:cubicBezTo>
                    <a:cubicBezTo>
                      <a:pt x="1736" y="4798"/>
                      <a:pt x="1726" y="4778"/>
                      <a:pt x="1706" y="4758"/>
                    </a:cubicBezTo>
                    <a:cubicBezTo>
                      <a:pt x="1680" y="4714"/>
                      <a:pt x="1646" y="4655"/>
                      <a:pt x="1679" y="4655"/>
                    </a:cubicBezTo>
                    <a:cubicBezTo>
                      <a:pt x="1684" y="4655"/>
                      <a:pt x="1689" y="4657"/>
                      <a:pt x="1696" y="4659"/>
                    </a:cubicBezTo>
                    <a:cubicBezTo>
                      <a:pt x="1716" y="4669"/>
                      <a:pt x="1726" y="4669"/>
                      <a:pt x="1736" y="4679"/>
                    </a:cubicBezTo>
                    <a:cubicBezTo>
                      <a:pt x="1786" y="4699"/>
                      <a:pt x="1786" y="4718"/>
                      <a:pt x="1825" y="4728"/>
                    </a:cubicBezTo>
                    <a:cubicBezTo>
                      <a:pt x="1845" y="4732"/>
                      <a:pt x="1862" y="4735"/>
                      <a:pt x="1873" y="4735"/>
                    </a:cubicBezTo>
                    <a:cubicBezTo>
                      <a:pt x="1895" y="4735"/>
                      <a:pt x="1895" y="4722"/>
                      <a:pt x="1855" y="4669"/>
                    </a:cubicBezTo>
                    <a:cubicBezTo>
                      <a:pt x="1806" y="4589"/>
                      <a:pt x="1706" y="4560"/>
                      <a:pt x="1806" y="4560"/>
                    </a:cubicBezTo>
                    <a:cubicBezTo>
                      <a:pt x="1813" y="4560"/>
                      <a:pt x="1819" y="4561"/>
                      <a:pt x="1825" y="4561"/>
                    </a:cubicBezTo>
                    <a:cubicBezTo>
                      <a:pt x="1866" y="4561"/>
                      <a:pt x="1881" y="4545"/>
                      <a:pt x="1892" y="4545"/>
                    </a:cubicBezTo>
                    <a:cubicBezTo>
                      <a:pt x="1901" y="4545"/>
                      <a:pt x="1907" y="4557"/>
                      <a:pt x="1925" y="4599"/>
                    </a:cubicBezTo>
                    <a:cubicBezTo>
                      <a:pt x="1953" y="4664"/>
                      <a:pt x="1987" y="4734"/>
                      <a:pt x="1996" y="4734"/>
                    </a:cubicBezTo>
                    <a:cubicBezTo>
                      <a:pt x="2000" y="4734"/>
                      <a:pt x="1999" y="4723"/>
                      <a:pt x="1994" y="4699"/>
                    </a:cubicBezTo>
                    <a:cubicBezTo>
                      <a:pt x="1974" y="4609"/>
                      <a:pt x="1964" y="4629"/>
                      <a:pt x="1964" y="4570"/>
                    </a:cubicBezTo>
                    <a:cubicBezTo>
                      <a:pt x="1964" y="4519"/>
                      <a:pt x="1943" y="4432"/>
                      <a:pt x="1967" y="4432"/>
                    </a:cubicBezTo>
                    <a:cubicBezTo>
                      <a:pt x="1971" y="4432"/>
                      <a:pt x="1977" y="4435"/>
                      <a:pt x="1984" y="4441"/>
                    </a:cubicBezTo>
                    <a:cubicBezTo>
                      <a:pt x="2044" y="4480"/>
                      <a:pt x="2073" y="4510"/>
                      <a:pt x="2083" y="4560"/>
                    </a:cubicBezTo>
                    <a:cubicBezTo>
                      <a:pt x="2091" y="4609"/>
                      <a:pt x="2119" y="4704"/>
                      <a:pt x="2146" y="4704"/>
                    </a:cubicBezTo>
                    <a:cubicBezTo>
                      <a:pt x="2151" y="4704"/>
                      <a:pt x="2157" y="4699"/>
                      <a:pt x="2163" y="4689"/>
                    </a:cubicBezTo>
                    <a:cubicBezTo>
                      <a:pt x="2192" y="4629"/>
                      <a:pt x="2202" y="4639"/>
                      <a:pt x="2163" y="4530"/>
                    </a:cubicBezTo>
                    <a:cubicBezTo>
                      <a:pt x="2133" y="4431"/>
                      <a:pt x="2093" y="4411"/>
                      <a:pt x="2133" y="4401"/>
                    </a:cubicBezTo>
                    <a:cubicBezTo>
                      <a:pt x="2137" y="4400"/>
                      <a:pt x="2141" y="4400"/>
                      <a:pt x="2145" y="4400"/>
                    </a:cubicBezTo>
                    <a:cubicBezTo>
                      <a:pt x="2178" y="4400"/>
                      <a:pt x="2204" y="4437"/>
                      <a:pt x="2222" y="4490"/>
                    </a:cubicBezTo>
                    <a:cubicBezTo>
                      <a:pt x="2252" y="4550"/>
                      <a:pt x="2262" y="4570"/>
                      <a:pt x="2291" y="4629"/>
                    </a:cubicBezTo>
                    <a:cubicBezTo>
                      <a:pt x="2319" y="4671"/>
                      <a:pt x="2347" y="4726"/>
                      <a:pt x="2361" y="4726"/>
                    </a:cubicBezTo>
                    <a:cubicBezTo>
                      <a:pt x="2367" y="4726"/>
                      <a:pt x="2371" y="4716"/>
                      <a:pt x="2371" y="4689"/>
                    </a:cubicBezTo>
                    <a:cubicBezTo>
                      <a:pt x="2371" y="4589"/>
                      <a:pt x="2281" y="4570"/>
                      <a:pt x="2331" y="4530"/>
                    </a:cubicBezTo>
                    <a:cubicBezTo>
                      <a:pt x="2346" y="4520"/>
                      <a:pt x="2362" y="4517"/>
                      <a:pt x="2376" y="4517"/>
                    </a:cubicBezTo>
                    <a:cubicBezTo>
                      <a:pt x="2396" y="4517"/>
                      <a:pt x="2415" y="4523"/>
                      <a:pt x="2428" y="4523"/>
                    </a:cubicBezTo>
                    <a:cubicBezTo>
                      <a:pt x="2442" y="4523"/>
                      <a:pt x="2450" y="4516"/>
                      <a:pt x="2450" y="4490"/>
                    </a:cubicBezTo>
                    <a:cubicBezTo>
                      <a:pt x="2440" y="4421"/>
                      <a:pt x="2460" y="4391"/>
                      <a:pt x="2391" y="4391"/>
                    </a:cubicBezTo>
                    <a:cubicBezTo>
                      <a:pt x="2338" y="4391"/>
                      <a:pt x="2294" y="4422"/>
                      <a:pt x="2273" y="4422"/>
                    </a:cubicBezTo>
                    <a:cubicBezTo>
                      <a:pt x="2263" y="4422"/>
                      <a:pt x="2258" y="4414"/>
                      <a:pt x="2262" y="4391"/>
                    </a:cubicBezTo>
                    <a:cubicBezTo>
                      <a:pt x="2281" y="4322"/>
                      <a:pt x="2321" y="4302"/>
                      <a:pt x="2341" y="4292"/>
                    </a:cubicBezTo>
                    <a:cubicBezTo>
                      <a:pt x="2361" y="4292"/>
                      <a:pt x="2331" y="4233"/>
                      <a:pt x="2331" y="4233"/>
                    </a:cubicBezTo>
                    <a:cubicBezTo>
                      <a:pt x="2331" y="4233"/>
                      <a:pt x="2163" y="4213"/>
                      <a:pt x="2133" y="4163"/>
                    </a:cubicBezTo>
                    <a:cubicBezTo>
                      <a:pt x="2117" y="4116"/>
                      <a:pt x="2158" y="4062"/>
                      <a:pt x="2135" y="4062"/>
                    </a:cubicBezTo>
                    <a:cubicBezTo>
                      <a:pt x="2129" y="4062"/>
                      <a:pt x="2119" y="4066"/>
                      <a:pt x="2103" y="4074"/>
                    </a:cubicBezTo>
                    <a:cubicBezTo>
                      <a:pt x="2043" y="4096"/>
                      <a:pt x="2023" y="4170"/>
                      <a:pt x="1986" y="4170"/>
                    </a:cubicBezTo>
                    <a:cubicBezTo>
                      <a:pt x="1975" y="4170"/>
                      <a:pt x="1961" y="4163"/>
                      <a:pt x="1944" y="4143"/>
                    </a:cubicBezTo>
                    <a:cubicBezTo>
                      <a:pt x="1865" y="4074"/>
                      <a:pt x="1895" y="4054"/>
                      <a:pt x="1855" y="4014"/>
                    </a:cubicBezTo>
                    <a:cubicBezTo>
                      <a:pt x="1825" y="3975"/>
                      <a:pt x="1815" y="3975"/>
                      <a:pt x="1786" y="3945"/>
                    </a:cubicBezTo>
                    <a:cubicBezTo>
                      <a:pt x="1768" y="3928"/>
                      <a:pt x="1797" y="3872"/>
                      <a:pt x="1817" y="3872"/>
                    </a:cubicBezTo>
                    <a:cubicBezTo>
                      <a:pt x="1820" y="3872"/>
                      <a:pt x="1823" y="3873"/>
                      <a:pt x="1825" y="3876"/>
                    </a:cubicBezTo>
                    <a:cubicBezTo>
                      <a:pt x="1845" y="3885"/>
                      <a:pt x="1835" y="3945"/>
                      <a:pt x="1895" y="3985"/>
                    </a:cubicBezTo>
                    <a:cubicBezTo>
                      <a:pt x="1928" y="4004"/>
                      <a:pt x="1965" y="4050"/>
                      <a:pt x="1972" y="4050"/>
                    </a:cubicBezTo>
                    <a:cubicBezTo>
                      <a:pt x="1975" y="4050"/>
                      <a:pt x="1971" y="4038"/>
                      <a:pt x="1954" y="4004"/>
                    </a:cubicBezTo>
                    <a:cubicBezTo>
                      <a:pt x="1905" y="3915"/>
                      <a:pt x="1875" y="3915"/>
                      <a:pt x="1885" y="3846"/>
                    </a:cubicBezTo>
                    <a:cubicBezTo>
                      <a:pt x="1900" y="3787"/>
                      <a:pt x="1920" y="3718"/>
                      <a:pt x="1941" y="3718"/>
                    </a:cubicBezTo>
                    <a:cubicBezTo>
                      <a:pt x="1949" y="3718"/>
                      <a:pt x="1956" y="3726"/>
                      <a:pt x="1964" y="3747"/>
                    </a:cubicBezTo>
                    <a:cubicBezTo>
                      <a:pt x="1994" y="3836"/>
                      <a:pt x="1944" y="3866"/>
                      <a:pt x="2014" y="3925"/>
                    </a:cubicBezTo>
                    <a:cubicBezTo>
                      <a:pt x="2037" y="3945"/>
                      <a:pt x="2058" y="3955"/>
                      <a:pt x="2072" y="3955"/>
                    </a:cubicBezTo>
                    <a:cubicBezTo>
                      <a:pt x="2100" y="3955"/>
                      <a:pt x="2106" y="3918"/>
                      <a:pt x="2073" y="3846"/>
                    </a:cubicBezTo>
                    <a:cubicBezTo>
                      <a:pt x="2033" y="3750"/>
                      <a:pt x="1980" y="3673"/>
                      <a:pt x="2003" y="3673"/>
                    </a:cubicBezTo>
                    <a:cubicBezTo>
                      <a:pt x="2009" y="3673"/>
                      <a:pt x="2018" y="3678"/>
                      <a:pt x="2034" y="3687"/>
                    </a:cubicBezTo>
                    <a:cubicBezTo>
                      <a:pt x="2103" y="3747"/>
                      <a:pt x="2083" y="3727"/>
                      <a:pt x="2123" y="3796"/>
                    </a:cubicBezTo>
                    <a:cubicBezTo>
                      <a:pt x="2152" y="3847"/>
                      <a:pt x="2217" y="3970"/>
                      <a:pt x="2235" y="3970"/>
                    </a:cubicBezTo>
                    <a:cubicBezTo>
                      <a:pt x="2242" y="3970"/>
                      <a:pt x="2243" y="3952"/>
                      <a:pt x="2232" y="3905"/>
                    </a:cubicBezTo>
                    <a:cubicBezTo>
                      <a:pt x="2202" y="3737"/>
                      <a:pt x="2182" y="3786"/>
                      <a:pt x="2143" y="3677"/>
                    </a:cubicBezTo>
                    <a:cubicBezTo>
                      <a:pt x="2113" y="3568"/>
                      <a:pt x="2123" y="3459"/>
                      <a:pt x="2073" y="3449"/>
                    </a:cubicBezTo>
                    <a:cubicBezTo>
                      <a:pt x="2068" y="3448"/>
                      <a:pt x="2062" y="3447"/>
                      <a:pt x="2056" y="3447"/>
                    </a:cubicBezTo>
                    <a:cubicBezTo>
                      <a:pt x="2020" y="3447"/>
                      <a:pt x="1980" y="3469"/>
                      <a:pt x="1954" y="3469"/>
                    </a:cubicBezTo>
                    <a:cubicBezTo>
                      <a:pt x="1936" y="3469"/>
                      <a:pt x="1902" y="3387"/>
                      <a:pt x="1940" y="3387"/>
                    </a:cubicBezTo>
                    <a:cubicBezTo>
                      <a:pt x="1944" y="3387"/>
                      <a:pt x="1949" y="3388"/>
                      <a:pt x="1954" y="3390"/>
                    </a:cubicBezTo>
                    <a:cubicBezTo>
                      <a:pt x="1980" y="3398"/>
                      <a:pt x="2010" y="3409"/>
                      <a:pt x="2028" y="3409"/>
                    </a:cubicBezTo>
                    <a:cubicBezTo>
                      <a:pt x="2051" y="3409"/>
                      <a:pt x="2054" y="3392"/>
                      <a:pt x="2004" y="3330"/>
                    </a:cubicBezTo>
                    <a:cubicBezTo>
                      <a:pt x="1930" y="3240"/>
                      <a:pt x="1877" y="3184"/>
                      <a:pt x="1894" y="3184"/>
                    </a:cubicBezTo>
                    <a:cubicBezTo>
                      <a:pt x="1898" y="3184"/>
                      <a:pt x="1904" y="3186"/>
                      <a:pt x="1915" y="3191"/>
                    </a:cubicBezTo>
                    <a:cubicBezTo>
                      <a:pt x="1964" y="3211"/>
                      <a:pt x="2063" y="3340"/>
                      <a:pt x="2083" y="3350"/>
                    </a:cubicBezTo>
                    <a:cubicBezTo>
                      <a:pt x="2091" y="3354"/>
                      <a:pt x="2104" y="3362"/>
                      <a:pt x="2113" y="3362"/>
                    </a:cubicBezTo>
                    <a:cubicBezTo>
                      <a:pt x="2130" y="3362"/>
                      <a:pt x="2136" y="3340"/>
                      <a:pt x="2093" y="3241"/>
                    </a:cubicBezTo>
                    <a:cubicBezTo>
                      <a:pt x="2024" y="3082"/>
                      <a:pt x="2034" y="3072"/>
                      <a:pt x="2004" y="3023"/>
                    </a:cubicBezTo>
                    <a:cubicBezTo>
                      <a:pt x="1988" y="2992"/>
                      <a:pt x="1985" y="2900"/>
                      <a:pt x="1956" y="2900"/>
                    </a:cubicBezTo>
                    <a:cubicBezTo>
                      <a:pt x="1947" y="2900"/>
                      <a:pt x="1937" y="2907"/>
                      <a:pt x="1925" y="2924"/>
                    </a:cubicBezTo>
                    <a:cubicBezTo>
                      <a:pt x="1886" y="2975"/>
                      <a:pt x="1864" y="3013"/>
                      <a:pt x="1838" y="3013"/>
                    </a:cubicBezTo>
                    <a:cubicBezTo>
                      <a:pt x="1823" y="3013"/>
                      <a:pt x="1807" y="3002"/>
                      <a:pt x="1786" y="2973"/>
                    </a:cubicBezTo>
                    <a:cubicBezTo>
                      <a:pt x="1736" y="2884"/>
                      <a:pt x="1756" y="2805"/>
                      <a:pt x="1677" y="2785"/>
                    </a:cubicBezTo>
                    <a:cubicBezTo>
                      <a:pt x="1597" y="2755"/>
                      <a:pt x="1568" y="2745"/>
                      <a:pt x="1568" y="2715"/>
                    </a:cubicBezTo>
                    <a:cubicBezTo>
                      <a:pt x="1568" y="2696"/>
                      <a:pt x="1568" y="2656"/>
                      <a:pt x="1587" y="2626"/>
                    </a:cubicBezTo>
                    <a:cubicBezTo>
                      <a:pt x="1595" y="2605"/>
                      <a:pt x="1607" y="2589"/>
                      <a:pt x="1624" y="2589"/>
                    </a:cubicBezTo>
                    <a:cubicBezTo>
                      <a:pt x="1631" y="2589"/>
                      <a:pt x="1639" y="2591"/>
                      <a:pt x="1647" y="2597"/>
                    </a:cubicBezTo>
                    <a:lnTo>
                      <a:pt x="1657" y="2597"/>
                    </a:lnTo>
                    <a:cubicBezTo>
                      <a:pt x="1716" y="2626"/>
                      <a:pt x="1706" y="2636"/>
                      <a:pt x="1756" y="2725"/>
                    </a:cubicBezTo>
                    <a:cubicBezTo>
                      <a:pt x="1784" y="2776"/>
                      <a:pt x="1823" y="2805"/>
                      <a:pt x="1844" y="2805"/>
                    </a:cubicBezTo>
                    <a:cubicBezTo>
                      <a:pt x="1861" y="2805"/>
                      <a:pt x="1868" y="2789"/>
                      <a:pt x="1855" y="2755"/>
                    </a:cubicBezTo>
                    <a:cubicBezTo>
                      <a:pt x="1841" y="2700"/>
                      <a:pt x="1852" y="2634"/>
                      <a:pt x="1880" y="2634"/>
                    </a:cubicBezTo>
                    <a:cubicBezTo>
                      <a:pt x="1892" y="2634"/>
                      <a:pt x="1907" y="2646"/>
                      <a:pt x="1925" y="2676"/>
                    </a:cubicBezTo>
                    <a:cubicBezTo>
                      <a:pt x="1984" y="2785"/>
                      <a:pt x="2004" y="2795"/>
                      <a:pt x="2083" y="2864"/>
                    </a:cubicBezTo>
                    <a:cubicBezTo>
                      <a:pt x="2122" y="2898"/>
                      <a:pt x="2169" y="2915"/>
                      <a:pt x="2196" y="2915"/>
                    </a:cubicBezTo>
                    <a:cubicBezTo>
                      <a:pt x="2224" y="2915"/>
                      <a:pt x="2229" y="2895"/>
                      <a:pt x="2172" y="2854"/>
                    </a:cubicBezTo>
                    <a:cubicBezTo>
                      <a:pt x="2053" y="2775"/>
                      <a:pt x="2014" y="2725"/>
                      <a:pt x="2024" y="2696"/>
                    </a:cubicBezTo>
                    <a:cubicBezTo>
                      <a:pt x="2024" y="2670"/>
                      <a:pt x="2009" y="2588"/>
                      <a:pt x="2066" y="2588"/>
                    </a:cubicBezTo>
                    <a:cubicBezTo>
                      <a:pt x="2076" y="2588"/>
                      <a:pt x="2088" y="2591"/>
                      <a:pt x="2103" y="2597"/>
                    </a:cubicBezTo>
                    <a:cubicBezTo>
                      <a:pt x="2142" y="2618"/>
                      <a:pt x="2180" y="2631"/>
                      <a:pt x="2204" y="2631"/>
                    </a:cubicBezTo>
                    <a:cubicBezTo>
                      <a:pt x="2235" y="2631"/>
                      <a:pt x="2245" y="2611"/>
                      <a:pt x="2212" y="2567"/>
                    </a:cubicBezTo>
                    <a:cubicBezTo>
                      <a:pt x="2152" y="2498"/>
                      <a:pt x="2106" y="2444"/>
                      <a:pt x="2044" y="2444"/>
                    </a:cubicBezTo>
                    <a:cubicBezTo>
                      <a:pt x="2034" y="2444"/>
                      <a:pt x="2024" y="2445"/>
                      <a:pt x="2014" y="2448"/>
                    </a:cubicBezTo>
                    <a:cubicBezTo>
                      <a:pt x="1956" y="2462"/>
                      <a:pt x="1898" y="2492"/>
                      <a:pt x="1856" y="2492"/>
                    </a:cubicBezTo>
                    <a:cubicBezTo>
                      <a:pt x="1840" y="2492"/>
                      <a:pt x="1826" y="2488"/>
                      <a:pt x="1815" y="2478"/>
                    </a:cubicBezTo>
                    <a:cubicBezTo>
                      <a:pt x="1786" y="2448"/>
                      <a:pt x="1756" y="2418"/>
                      <a:pt x="1726" y="2408"/>
                    </a:cubicBezTo>
                    <a:cubicBezTo>
                      <a:pt x="1716" y="2398"/>
                      <a:pt x="1706" y="2398"/>
                      <a:pt x="1696" y="2398"/>
                    </a:cubicBezTo>
                    <a:cubicBezTo>
                      <a:pt x="1667" y="2388"/>
                      <a:pt x="1627" y="2378"/>
                      <a:pt x="1617" y="2349"/>
                    </a:cubicBezTo>
                    <a:cubicBezTo>
                      <a:pt x="1607" y="2339"/>
                      <a:pt x="1607" y="2329"/>
                      <a:pt x="1627" y="2309"/>
                    </a:cubicBezTo>
                    <a:cubicBezTo>
                      <a:pt x="1687" y="2259"/>
                      <a:pt x="1716" y="2140"/>
                      <a:pt x="1716" y="2140"/>
                    </a:cubicBezTo>
                    <a:cubicBezTo>
                      <a:pt x="1716" y="2140"/>
                      <a:pt x="1710" y="2018"/>
                      <a:pt x="1736" y="2018"/>
                    </a:cubicBezTo>
                    <a:cubicBezTo>
                      <a:pt x="1743" y="2018"/>
                      <a:pt x="1753" y="2028"/>
                      <a:pt x="1766" y="2051"/>
                    </a:cubicBezTo>
                    <a:cubicBezTo>
                      <a:pt x="1816" y="2152"/>
                      <a:pt x="1852" y="2217"/>
                      <a:pt x="1874" y="2217"/>
                    </a:cubicBezTo>
                    <a:cubicBezTo>
                      <a:pt x="1878" y="2217"/>
                      <a:pt x="1882" y="2214"/>
                      <a:pt x="1885" y="2210"/>
                    </a:cubicBezTo>
                    <a:cubicBezTo>
                      <a:pt x="1900" y="2187"/>
                      <a:pt x="1903" y="2143"/>
                      <a:pt x="1913" y="2143"/>
                    </a:cubicBezTo>
                    <a:cubicBezTo>
                      <a:pt x="1916" y="2143"/>
                      <a:pt x="1920" y="2148"/>
                      <a:pt x="1925" y="2160"/>
                    </a:cubicBezTo>
                    <a:cubicBezTo>
                      <a:pt x="1933" y="2182"/>
                      <a:pt x="1957" y="2196"/>
                      <a:pt x="1975" y="2196"/>
                    </a:cubicBezTo>
                    <a:cubicBezTo>
                      <a:pt x="1999" y="2196"/>
                      <a:pt x="2013" y="2172"/>
                      <a:pt x="1974" y="2111"/>
                    </a:cubicBezTo>
                    <a:cubicBezTo>
                      <a:pt x="1907" y="2027"/>
                      <a:pt x="1869" y="1965"/>
                      <a:pt x="1835" y="1965"/>
                    </a:cubicBezTo>
                    <a:cubicBezTo>
                      <a:pt x="1828" y="1965"/>
                      <a:pt x="1822" y="1967"/>
                      <a:pt x="1815" y="1972"/>
                    </a:cubicBezTo>
                    <a:cubicBezTo>
                      <a:pt x="1809" y="1980"/>
                      <a:pt x="1805" y="1984"/>
                      <a:pt x="1801" y="1984"/>
                    </a:cubicBezTo>
                    <a:cubicBezTo>
                      <a:pt x="1786" y="1984"/>
                      <a:pt x="1781" y="1930"/>
                      <a:pt x="1726" y="1883"/>
                    </a:cubicBezTo>
                    <a:cubicBezTo>
                      <a:pt x="1696" y="1863"/>
                      <a:pt x="1677" y="1853"/>
                      <a:pt x="1667" y="1843"/>
                    </a:cubicBezTo>
                    <a:cubicBezTo>
                      <a:pt x="1644" y="1843"/>
                      <a:pt x="1625" y="1849"/>
                      <a:pt x="1608" y="1849"/>
                    </a:cubicBezTo>
                    <a:cubicBezTo>
                      <a:pt x="1596" y="1849"/>
                      <a:pt x="1586" y="1846"/>
                      <a:pt x="1578" y="1833"/>
                    </a:cubicBezTo>
                    <a:cubicBezTo>
                      <a:pt x="1568" y="1823"/>
                      <a:pt x="1548" y="1813"/>
                      <a:pt x="1538" y="1803"/>
                    </a:cubicBezTo>
                    <a:cubicBezTo>
                      <a:pt x="1488" y="1774"/>
                      <a:pt x="1419" y="1734"/>
                      <a:pt x="1488" y="1684"/>
                    </a:cubicBezTo>
                    <a:cubicBezTo>
                      <a:pt x="1498" y="1684"/>
                      <a:pt x="1508" y="1674"/>
                      <a:pt x="1518" y="1664"/>
                    </a:cubicBezTo>
                    <a:cubicBezTo>
                      <a:pt x="1558" y="1638"/>
                      <a:pt x="1584" y="1620"/>
                      <a:pt x="1606" y="1620"/>
                    </a:cubicBezTo>
                    <a:cubicBezTo>
                      <a:pt x="1617" y="1620"/>
                      <a:pt x="1627" y="1625"/>
                      <a:pt x="1637" y="1635"/>
                    </a:cubicBezTo>
                    <a:cubicBezTo>
                      <a:pt x="1662" y="1660"/>
                      <a:pt x="1704" y="1694"/>
                      <a:pt x="1739" y="1694"/>
                    </a:cubicBezTo>
                    <a:cubicBezTo>
                      <a:pt x="1758" y="1694"/>
                      <a:pt x="1775" y="1683"/>
                      <a:pt x="1786" y="1655"/>
                    </a:cubicBezTo>
                    <a:cubicBezTo>
                      <a:pt x="1806" y="1575"/>
                      <a:pt x="1865" y="1645"/>
                      <a:pt x="1845" y="1565"/>
                    </a:cubicBezTo>
                    <a:cubicBezTo>
                      <a:pt x="1830" y="1495"/>
                      <a:pt x="1808" y="1431"/>
                      <a:pt x="1775" y="1431"/>
                    </a:cubicBezTo>
                    <a:cubicBezTo>
                      <a:pt x="1766" y="1431"/>
                      <a:pt x="1757" y="1436"/>
                      <a:pt x="1746" y="1446"/>
                    </a:cubicBezTo>
                    <a:cubicBezTo>
                      <a:pt x="1726" y="1471"/>
                      <a:pt x="1709" y="1486"/>
                      <a:pt x="1699" y="1486"/>
                    </a:cubicBezTo>
                    <a:cubicBezTo>
                      <a:pt x="1689" y="1486"/>
                      <a:pt x="1687" y="1471"/>
                      <a:pt x="1696" y="1436"/>
                    </a:cubicBezTo>
                    <a:cubicBezTo>
                      <a:pt x="1713" y="1379"/>
                      <a:pt x="1816" y="1282"/>
                      <a:pt x="1781" y="1282"/>
                    </a:cubicBezTo>
                    <a:cubicBezTo>
                      <a:pt x="1773" y="1282"/>
                      <a:pt x="1759" y="1287"/>
                      <a:pt x="1736" y="1298"/>
                    </a:cubicBezTo>
                    <a:cubicBezTo>
                      <a:pt x="1617" y="1347"/>
                      <a:pt x="1587" y="1377"/>
                      <a:pt x="1597" y="1436"/>
                    </a:cubicBezTo>
                    <a:cubicBezTo>
                      <a:pt x="1609" y="1471"/>
                      <a:pt x="1571" y="1512"/>
                      <a:pt x="1540" y="1512"/>
                    </a:cubicBezTo>
                    <a:cubicBezTo>
                      <a:pt x="1518" y="1512"/>
                      <a:pt x="1500" y="1489"/>
                      <a:pt x="1508" y="1426"/>
                    </a:cubicBezTo>
                    <a:cubicBezTo>
                      <a:pt x="1518" y="1285"/>
                      <a:pt x="1500" y="1188"/>
                      <a:pt x="1567" y="1188"/>
                    </a:cubicBezTo>
                    <a:cubicBezTo>
                      <a:pt x="1570" y="1188"/>
                      <a:pt x="1574" y="1188"/>
                      <a:pt x="1578" y="1189"/>
                    </a:cubicBezTo>
                    <a:cubicBezTo>
                      <a:pt x="1667" y="1189"/>
                      <a:pt x="1637" y="1169"/>
                      <a:pt x="1677" y="1099"/>
                    </a:cubicBezTo>
                    <a:cubicBezTo>
                      <a:pt x="1716" y="1040"/>
                      <a:pt x="1845" y="1109"/>
                      <a:pt x="1766" y="1020"/>
                    </a:cubicBezTo>
                    <a:cubicBezTo>
                      <a:pt x="1746" y="997"/>
                      <a:pt x="1729" y="989"/>
                      <a:pt x="1713" y="989"/>
                    </a:cubicBezTo>
                    <a:cubicBezTo>
                      <a:pt x="1673" y="989"/>
                      <a:pt x="1643" y="1040"/>
                      <a:pt x="1607" y="1040"/>
                    </a:cubicBezTo>
                    <a:cubicBezTo>
                      <a:pt x="1558" y="1040"/>
                      <a:pt x="1518" y="921"/>
                      <a:pt x="1568" y="881"/>
                    </a:cubicBezTo>
                    <a:cubicBezTo>
                      <a:pt x="1621" y="855"/>
                      <a:pt x="1595" y="820"/>
                      <a:pt x="1560" y="820"/>
                    </a:cubicBezTo>
                    <a:cubicBezTo>
                      <a:pt x="1556" y="820"/>
                      <a:pt x="1552" y="821"/>
                      <a:pt x="1548" y="822"/>
                    </a:cubicBezTo>
                    <a:cubicBezTo>
                      <a:pt x="1537" y="829"/>
                      <a:pt x="1521" y="833"/>
                      <a:pt x="1505" y="833"/>
                    </a:cubicBezTo>
                    <a:cubicBezTo>
                      <a:pt x="1475" y="833"/>
                      <a:pt x="1446" y="817"/>
                      <a:pt x="1459" y="772"/>
                    </a:cubicBezTo>
                    <a:cubicBezTo>
                      <a:pt x="1498" y="693"/>
                      <a:pt x="1409" y="663"/>
                      <a:pt x="1399" y="643"/>
                    </a:cubicBezTo>
                    <a:cubicBezTo>
                      <a:pt x="1389" y="643"/>
                      <a:pt x="1399" y="623"/>
                      <a:pt x="1409" y="613"/>
                    </a:cubicBezTo>
                    <a:cubicBezTo>
                      <a:pt x="1419" y="594"/>
                      <a:pt x="1439" y="574"/>
                      <a:pt x="1468" y="574"/>
                    </a:cubicBezTo>
                    <a:cubicBezTo>
                      <a:pt x="1472" y="575"/>
                      <a:pt x="1475" y="575"/>
                      <a:pt x="1478" y="575"/>
                    </a:cubicBezTo>
                    <a:cubicBezTo>
                      <a:pt x="1508" y="575"/>
                      <a:pt x="1533" y="540"/>
                      <a:pt x="1502" y="540"/>
                    </a:cubicBezTo>
                    <a:cubicBezTo>
                      <a:pt x="1496" y="540"/>
                      <a:pt x="1488" y="541"/>
                      <a:pt x="1478" y="544"/>
                    </a:cubicBezTo>
                    <a:cubicBezTo>
                      <a:pt x="1436" y="544"/>
                      <a:pt x="1412" y="559"/>
                      <a:pt x="1400" y="559"/>
                    </a:cubicBezTo>
                    <a:cubicBezTo>
                      <a:pt x="1392" y="559"/>
                      <a:pt x="1389" y="553"/>
                      <a:pt x="1389" y="534"/>
                    </a:cubicBezTo>
                    <a:cubicBezTo>
                      <a:pt x="1389" y="524"/>
                      <a:pt x="1379" y="514"/>
                      <a:pt x="1379" y="504"/>
                    </a:cubicBezTo>
                    <a:cubicBezTo>
                      <a:pt x="1379" y="445"/>
                      <a:pt x="1389" y="435"/>
                      <a:pt x="1369" y="385"/>
                    </a:cubicBezTo>
                    <a:cubicBezTo>
                      <a:pt x="1354" y="348"/>
                      <a:pt x="1322" y="153"/>
                      <a:pt x="1308" y="153"/>
                    </a:cubicBezTo>
                    <a:cubicBezTo>
                      <a:pt x="1303" y="153"/>
                      <a:pt x="1300" y="173"/>
                      <a:pt x="1300" y="227"/>
                    </a:cubicBezTo>
                    <a:lnTo>
                      <a:pt x="1300" y="68"/>
                    </a:lnTo>
                    <a:cubicBezTo>
                      <a:pt x="1300" y="20"/>
                      <a:pt x="1299" y="1"/>
                      <a:pt x="12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17"/>
              <p:cNvSpPr/>
              <p:nvPr/>
            </p:nvSpPr>
            <p:spPr>
              <a:xfrm>
                <a:off x="10647865" y="42942"/>
                <a:ext cx="3381" cy="3865"/>
              </a:xfrm>
              <a:custGeom>
                <a:avLst/>
                <a:gdLst/>
                <a:ahLst/>
                <a:cxnLst/>
                <a:rect l="l" t="t" r="r" b="b"/>
                <a:pathLst>
                  <a:path w="21" h="24" extrusionOk="0">
                    <a:moveTo>
                      <a:pt x="1" y="0"/>
                    </a:moveTo>
                    <a:cubicBezTo>
                      <a:pt x="1" y="15"/>
                      <a:pt x="6" y="24"/>
                      <a:pt x="13" y="24"/>
                    </a:cubicBezTo>
                    <a:cubicBezTo>
                      <a:pt x="15" y="24"/>
                      <a:pt x="18" y="23"/>
                      <a:pt x="20" y="20"/>
                    </a:cubicBezTo>
                    <a:cubicBezTo>
                      <a:pt x="20" y="10"/>
                      <a:pt x="1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17"/>
              <p:cNvSpPr/>
              <p:nvPr/>
            </p:nvSpPr>
            <p:spPr>
              <a:xfrm>
                <a:off x="11835733" y="-591007"/>
                <a:ext cx="9822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61" h="21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11"/>
                    </a:cubicBezTo>
                    <a:cubicBezTo>
                      <a:pt x="1" y="11"/>
                      <a:pt x="1" y="11"/>
                      <a:pt x="11" y="21"/>
                    </a:cubicBezTo>
                    <a:cubicBezTo>
                      <a:pt x="30" y="11"/>
                      <a:pt x="40" y="1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17"/>
              <p:cNvSpPr/>
              <p:nvPr/>
            </p:nvSpPr>
            <p:spPr>
              <a:xfrm>
                <a:off x="11818181" y="-727876"/>
                <a:ext cx="4992" cy="1449"/>
              </a:xfrm>
              <a:custGeom>
                <a:avLst/>
                <a:gdLst/>
                <a:ahLst/>
                <a:cxnLst/>
                <a:rect l="l" t="t" r="r" b="b"/>
                <a:pathLst>
                  <a:path w="31" h="9" extrusionOk="0">
                    <a:moveTo>
                      <a:pt x="15" y="1"/>
                    </a:moveTo>
                    <a:cubicBezTo>
                      <a:pt x="11" y="1"/>
                      <a:pt x="6" y="3"/>
                      <a:pt x="1" y="8"/>
                    </a:cubicBezTo>
                    <a:lnTo>
                      <a:pt x="30" y="8"/>
                    </a:lnTo>
                    <a:cubicBezTo>
                      <a:pt x="25" y="3"/>
                      <a:pt x="20" y="1"/>
                      <a:pt x="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17"/>
              <p:cNvSpPr/>
              <p:nvPr/>
            </p:nvSpPr>
            <p:spPr>
              <a:xfrm>
                <a:off x="11799019" y="-839949"/>
                <a:ext cx="9822" cy="4831"/>
              </a:xfrm>
              <a:custGeom>
                <a:avLst/>
                <a:gdLst/>
                <a:ahLst/>
                <a:cxnLst/>
                <a:rect l="l" t="t" r="r" b="b"/>
                <a:pathLst>
                  <a:path w="61" h="30" extrusionOk="0">
                    <a:moveTo>
                      <a:pt x="40" y="0"/>
                    </a:moveTo>
                    <a:cubicBezTo>
                      <a:pt x="20" y="10"/>
                      <a:pt x="11" y="20"/>
                      <a:pt x="1" y="30"/>
                    </a:cubicBezTo>
                    <a:cubicBezTo>
                      <a:pt x="20" y="30"/>
                      <a:pt x="40" y="20"/>
                      <a:pt x="60" y="10"/>
                    </a:cubicBezTo>
                    <a:cubicBezTo>
                      <a:pt x="60" y="0"/>
                      <a:pt x="50" y="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17"/>
              <p:cNvSpPr/>
              <p:nvPr/>
            </p:nvSpPr>
            <p:spPr>
              <a:xfrm>
                <a:off x="11824622" y="-889544"/>
                <a:ext cx="16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17"/>
              <p:cNvSpPr/>
              <p:nvPr/>
            </p:nvSpPr>
            <p:spPr>
              <a:xfrm>
                <a:off x="11813350" y="-798083"/>
                <a:ext cx="22543" cy="2367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147" extrusionOk="0">
                    <a:moveTo>
                      <a:pt x="41" y="0"/>
                    </a:moveTo>
                    <a:cubicBezTo>
                      <a:pt x="28" y="0"/>
                      <a:pt x="16" y="3"/>
                      <a:pt x="1" y="8"/>
                    </a:cubicBezTo>
                    <a:cubicBezTo>
                      <a:pt x="11" y="18"/>
                      <a:pt x="21" y="47"/>
                      <a:pt x="41" y="77"/>
                    </a:cubicBezTo>
                    <a:cubicBezTo>
                      <a:pt x="60" y="107"/>
                      <a:pt x="80" y="127"/>
                      <a:pt x="100" y="147"/>
                    </a:cubicBezTo>
                    <a:cubicBezTo>
                      <a:pt x="120" y="117"/>
                      <a:pt x="140" y="97"/>
                      <a:pt x="140" y="87"/>
                    </a:cubicBezTo>
                    <a:cubicBezTo>
                      <a:pt x="140" y="77"/>
                      <a:pt x="140" y="67"/>
                      <a:pt x="140" y="57"/>
                    </a:cubicBezTo>
                    <a:cubicBezTo>
                      <a:pt x="130" y="47"/>
                      <a:pt x="120" y="38"/>
                      <a:pt x="110" y="28"/>
                    </a:cubicBezTo>
                    <a:cubicBezTo>
                      <a:pt x="81" y="45"/>
                      <a:pt x="55" y="66"/>
                      <a:pt x="47" y="66"/>
                    </a:cubicBezTo>
                    <a:cubicBezTo>
                      <a:pt x="41" y="66"/>
                      <a:pt x="44" y="56"/>
                      <a:pt x="60" y="28"/>
                    </a:cubicBezTo>
                    <a:cubicBezTo>
                      <a:pt x="70" y="18"/>
                      <a:pt x="70" y="18"/>
                      <a:pt x="80" y="8"/>
                    </a:cubicBezTo>
                    <a:cubicBezTo>
                      <a:pt x="65" y="3"/>
                      <a:pt x="53" y="0"/>
                      <a:pt x="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17"/>
              <p:cNvSpPr/>
              <p:nvPr/>
            </p:nvSpPr>
            <p:spPr>
              <a:xfrm>
                <a:off x="11770357" y="-784074"/>
                <a:ext cx="23992" cy="22382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9" extrusionOk="0">
                    <a:moveTo>
                      <a:pt x="129" y="0"/>
                    </a:moveTo>
                    <a:lnTo>
                      <a:pt x="129" y="0"/>
                    </a:lnTo>
                    <a:cubicBezTo>
                      <a:pt x="109" y="10"/>
                      <a:pt x="89" y="20"/>
                      <a:pt x="70" y="40"/>
                    </a:cubicBezTo>
                    <a:cubicBezTo>
                      <a:pt x="10" y="79"/>
                      <a:pt x="0" y="109"/>
                      <a:pt x="10" y="139"/>
                    </a:cubicBezTo>
                    <a:cubicBezTo>
                      <a:pt x="60" y="129"/>
                      <a:pt x="109" y="119"/>
                      <a:pt x="129" y="89"/>
                    </a:cubicBezTo>
                    <a:cubicBezTo>
                      <a:pt x="149" y="50"/>
                      <a:pt x="119" y="10"/>
                      <a:pt x="1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p17"/>
              <p:cNvSpPr/>
              <p:nvPr/>
            </p:nvSpPr>
            <p:spPr>
              <a:xfrm>
                <a:off x="11637835" y="-757022"/>
                <a:ext cx="17712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30" extrusionOk="0">
                    <a:moveTo>
                      <a:pt x="70" y="1"/>
                    </a:moveTo>
                    <a:cubicBezTo>
                      <a:pt x="50" y="1"/>
                      <a:pt x="40" y="11"/>
                      <a:pt x="30" y="11"/>
                    </a:cubicBezTo>
                    <a:cubicBezTo>
                      <a:pt x="20" y="40"/>
                      <a:pt x="10" y="90"/>
                      <a:pt x="0" y="130"/>
                    </a:cubicBezTo>
                    <a:cubicBezTo>
                      <a:pt x="30" y="100"/>
                      <a:pt x="70" y="80"/>
                      <a:pt x="109" y="50"/>
                    </a:cubicBezTo>
                    <a:cubicBezTo>
                      <a:pt x="99" y="40"/>
                      <a:pt x="89" y="21"/>
                      <a:pt x="79" y="11"/>
                    </a:cubicBezTo>
                    <a:cubicBezTo>
                      <a:pt x="70" y="1"/>
                      <a:pt x="70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17"/>
              <p:cNvSpPr/>
              <p:nvPr/>
            </p:nvSpPr>
            <p:spPr>
              <a:xfrm>
                <a:off x="11594198" y="-776183"/>
                <a:ext cx="24636" cy="17873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11" extrusionOk="0">
                    <a:moveTo>
                      <a:pt x="103" y="1"/>
                    </a:moveTo>
                    <a:cubicBezTo>
                      <a:pt x="103" y="1"/>
                      <a:pt x="93" y="11"/>
                      <a:pt x="83" y="11"/>
                    </a:cubicBezTo>
                    <a:cubicBezTo>
                      <a:pt x="1" y="65"/>
                      <a:pt x="32" y="111"/>
                      <a:pt x="82" y="111"/>
                    </a:cubicBezTo>
                    <a:cubicBezTo>
                      <a:pt x="104" y="111"/>
                      <a:pt x="131" y="102"/>
                      <a:pt x="152" y="80"/>
                    </a:cubicBezTo>
                    <a:cubicBezTo>
                      <a:pt x="132" y="60"/>
                      <a:pt x="122" y="30"/>
                      <a:pt x="1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17"/>
              <p:cNvSpPr/>
              <p:nvPr/>
            </p:nvSpPr>
            <p:spPr>
              <a:xfrm>
                <a:off x="11784688" y="-927867"/>
                <a:ext cx="38484" cy="86469"/>
              </a:xfrm>
              <a:custGeom>
                <a:avLst/>
                <a:gdLst/>
                <a:ahLst/>
                <a:cxnLst/>
                <a:rect l="l" t="t" r="r" b="b"/>
                <a:pathLst>
                  <a:path w="239" h="537" extrusionOk="0">
                    <a:moveTo>
                      <a:pt x="40" y="1"/>
                    </a:moveTo>
                    <a:cubicBezTo>
                      <a:pt x="10" y="80"/>
                      <a:pt x="20" y="229"/>
                      <a:pt x="10" y="407"/>
                    </a:cubicBezTo>
                    <a:cubicBezTo>
                      <a:pt x="0" y="467"/>
                      <a:pt x="10" y="506"/>
                      <a:pt x="20" y="536"/>
                    </a:cubicBezTo>
                    <a:cubicBezTo>
                      <a:pt x="20" y="526"/>
                      <a:pt x="30" y="526"/>
                      <a:pt x="30" y="516"/>
                    </a:cubicBezTo>
                    <a:cubicBezTo>
                      <a:pt x="70" y="417"/>
                      <a:pt x="60" y="308"/>
                      <a:pt x="109" y="298"/>
                    </a:cubicBezTo>
                    <a:cubicBezTo>
                      <a:pt x="129" y="298"/>
                      <a:pt x="159" y="298"/>
                      <a:pt x="179" y="308"/>
                    </a:cubicBezTo>
                    <a:cubicBezTo>
                      <a:pt x="179" y="298"/>
                      <a:pt x="179" y="298"/>
                      <a:pt x="179" y="298"/>
                    </a:cubicBezTo>
                    <a:cubicBezTo>
                      <a:pt x="179" y="298"/>
                      <a:pt x="179" y="278"/>
                      <a:pt x="179" y="259"/>
                    </a:cubicBezTo>
                    <a:cubicBezTo>
                      <a:pt x="173" y="261"/>
                      <a:pt x="167" y="262"/>
                      <a:pt x="162" y="262"/>
                    </a:cubicBezTo>
                    <a:cubicBezTo>
                      <a:pt x="144" y="262"/>
                      <a:pt x="142" y="244"/>
                      <a:pt x="189" y="189"/>
                    </a:cubicBezTo>
                    <a:cubicBezTo>
                      <a:pt x="199" y="189"/>
                      <a:pt x="199" y="179"/>
                      <a:pt x="199" y="179"/>
                    </a:cubicBezTo>
                    <a:cubicBezTo>
                      <a:pt x="209" y="169"/>
                      <a:pt x="219" y="159"/>
                      <a:pt x="238" y="149"/>
                    </a:cubicBezTo>
                    <a:cubicBezTo>
                      <a:pt x="228" y="130"/>
                      <a:pt x="228" y="110"/>
                      <a:pt x="228" y="100"/>
                    </a:cubicBezTo>
                    <a:cubicBezTo>
                      <a:pt x="169" y="140"/>
                      <a:pt x="119" y="199"/>
                      <a:pt x="109" y="209"/>
                    </a:cubicBezTo>
                    <a:cubicBezTo>
                      <a:pt x="99" y="212"/>
                      <a:pt x="85" y="218"/>
                      <a:pt x="75" y="218"/>
                    </a:cubicBezTo>
                    <a:cubicBezTo>
                      <a:pt x="54" y="218"/>
                      <a:pt x="44" y="197"/>
                      <a:pt x="90" y="100"/>
                    </a:cubicBezTo>
                    <a:cubicBezTo>
                      <a:pt x="119" y="60"/>
                      <a:pt x="129" y="31"/>
                      <a:pt x="139" y="11"/>
                    </a:cubicBezTo>
                    <a:cubicBezTo>
                      <a:pt x="130" y="8"/>
                      <a:pt x="122" y="8"/>
                      <a:pt x="114" y="8"/>
                    </a:cubicBezTo>
                    <a:cubicBezTo>
                      <a:pt x="100" y="8"/>
                      <a:pt x="87" y="10"/>
                      <a:pt x="76" y="10"/>
                    </a:cubicBezTo>
                    <a:cubicBezTo>
                      <a:pt x="66" y="10"/>
                      <a:pt x="57" y="8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17"/>
              <p:cNvSpPr/>
              <p:nvPr/>
            </p:nvSpPr>
            <p:spPr>
              <a:xfrm>
                <a:off x="11743144" y="-1223184"/>
                <a:ext cx="17712" cy="83249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17" extrusionOk="0">
                    <a:moveTo>
                      <a:pt x="18" y="1"/>
                    </a:moveTo>
                    <a:cubicBezTo>
                      <a:pt x="14" y="1"/>
                      <a:pt x="7" y="97"/>
                      <a:pt x="1" y="179"/>
                    </a:cubicBezTo>
                    <a:cubicBezTo>
                      <a:pt x="1" y="179"/>
                      <a:pt x="1" y="189"/>
                      <a:pt x="1" y="189"/>
                    </a:cubicBezTo>
                    <a:cubicBezTo>
                      <a:pt x="30" y="268"/>
                      <a:pt x="1" y="278"/>
                      <a:pt x="20" y="427"/>
                    </a:cubicBezTo>
                    <a:cubicBezTo>
                      <a:pt x="27" y="494"/>
                      <a:pt x="36" y="516"/>
                      <a:pt x="57" y="516"/>
                    </a:cubicBezTo>
                    <a:cubicBezTo>
                      <a:pt x="70" y="516"/>
                      <a:pt x="87" y="508"/>
                      <a:pt x="110" y="496"/>
                    </a:cubicBezTo>
                    <a:cubicBezTo>
                      <a:pt x="100" y="437"/>
                      <a:pt x="110" y="427"/>
                      <a:pt x="90" y="387"/>
                    </a:cubicBezTo>
                    <a:cubicBezTo>
                      <a:pt x="80" y="367"/>
                      <a:pt x="70" y="308"/>
                      <a:pt x="60" y="248"/>
                    </a:cubicBezTo>
                    <a:cubicBezTo>
                      <a:pt x="48" y="198"/>
                      <a:pt x="35" y="148"/>
                      <a:pt x="27" y="148"/>
                    </a:cubicBezTo>
                    <a:cubicBezTo>
                      <a:pt x="23" y="148"/>
                      <a:pt x="20" y="165"/>
                      <a:pt x="20" y="209"/>
                    </a:cubicBezTo>
                    <a:lnTo>
                      <a:pt x="20" y="70"/>
                    </a:lnTo>
                    <a:cubicBezTo>
                      <a:pt x="20" y="20"/>
                      <a:pt x="19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17"/>
              <p:cNvSpPr/>
              <p:nvPr/>
            </p:nvSpPr>
            <p:spPr>
              <a:xfrm>
                <a:off x="11601605" y="-562989"/>
                <a:ext cx="20450" cy="12077"/>
              </a:xfrm>
              <a:custGeom>
                <a:avLst/>
                <a:gdLst/>
                <a:ahLst/>
                <a:cxnLst/>
                <a:rect l="l" t="t" r="r" b="b"/>
                <a:pathLst>
                  <a:path w="127" h="75" extrusionOk="0">
                    <a:moveTo>
                      <a:pt x="18" y="0"/>
                    </a:moveTo>
                    <a:cubicBezTo>
                      <a:pt x="1" y="0"/>
                      <a:pt x="30" y="34"/>
                      <a:pt x="47" y="75"/>
                    </a:cubicBezTo>
                    <a:cubicBezTo>
                      <a:pt x="76" y="65"/>
                      <a:pt x="96" y="65"/>
                      <a:pt x="126" y="55"/>
                    </a:cubicBezTo>
                    <a:cubicBezTo>
                      <a:pt x="96" y="45"/>
                      <a:pt x="76" y="25"/>
                      <a:pt x="37" y="5"/>
                    </a:cubicBezTo>
                    <a:cubicBezTo>
                      <a:pt x="28" y="2"/>
                      <a:pt x="22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17"/>
              <p:cNvSpPr/>
              <p:nvPr/>
            </p:nvSpPr>
            <p:spPr>
              <a:xfrm>
                <a:off x="11866166" y="-413720"/>
                <a:ext cx="63926" cy="60867"/>
              </a:xfrm>
              <a:custGeom>
                <a:avLst/>
                <a:gdLst/>
                <a:ahLst/>
                <a:cxnLst/>
                <a:rect l="l" t="t" r="r" b="b"/>
                <a:pathLst>
                  <a:path w="397" h="378" extrusionOk="0">
                    <a:moveTo>
                      <a:pt x="278" y="1"/>
                    </a:moveTo>
                    <a:cubicBezTo>
                      <a:pt x="258" y="10"/>
                      <a:pt x="238" y="10"/>
                      <a:pt x="218" y="20"/>
                    </a:cubicBezTo>
                    <a:cubicBezTo>
                      <a:pt x="129" y="60"/>
                      <a:pt x="60" y="90"/>
                      <a:pt x="0" y="119"/>
                    </a:cubicBezTo>
                    <a:cubicBezTo>
                      <a:pt x="0" y="119"/>
                      <a:pt x="0" y="119"/>
                      <a:pt x="0" y="129"/>
                    </a:cubicBezTo>
                    <a:lnTo>
                      <a:pt x="10" y="129"/>
                    </a:lnTo>
                    <a:cubicBezTo>
                      <a:pt x="10" y="162"/>
                      <a:pt x="77" y="229"/>
                      <a:pt x="118" y="229"/>
                    </a:cubicBezTo>
                    <a:cubicBezTo>
                      <a:pt x="126" y="229"/>
                      <a:pt x="134" y="226"/>
                      <a:pt x="139" y="219"/>
                    </a:cubicBezTo>
                    <a:cubicBezTo>
                      <a:pt x="143" y="213"/>
                      <a:pt x="148" y="211"/>
                      <a:pt x="152" y="211"/>
                    </a:cubicBezTo>
                    <a:cubicBezTo>
                      <a:pt x="182" y="211"/>
                      <a:pt x="218" y="302"/>
                      <a:pt x="218" y="328"/>
                    </a:cubicBezTo>
                    <a:cubicBezTo>
                      <a:pt x="218" y="338"/>
                      <a:pt x="218" y="357"/>
                      <a:pt x="218" y="377"/>
                    </a:cubicBezTo>
                    <a:cubicBezTo>
                      <a:pt x="238" y="367"/>
                      <a:pt x="248" y="348"/>
                      <a:pt x="268" y="318"/>
                    </a:cubicBezTo>
                    <a:cubicBezTo>
                      <a:pt x="268" y="288"/>
                      <a:pt x="258" y="248"/>
                      <a:pt x="248" y="238"/>
                    </a:cubicBezTo>
                    <a:cubicBezTo>
                      <a:pt x="238" y="209"/>
                      <a:pt x="198" y="169"/>
                      <a:pt x="208" y="139"/>
                    </a:cubicBezTo>
                    <a:cubicBezTo>
                      <a:pt x="218" y="125"/>
                      <a:pt x="227" y="113"/>
                      <a:pt x="239" y="113"/>
                    </a:cubicBezTo>
                    <a:cubicBezTo>
                      <a:pt x="252" y="113"/>
                      <a:pt x="267" y="128"/>
                      <a:pt x="288" y="169"/>
                    </a:cubicBezTo>
                    <a:cubicBezTo>
                      <a:pt x="307" y="199"/>
                      <a:pt x="317" y="219"/>
                      <a:pt x="337" y="238"/>
                    </a:cubicBezTo>
                    <a:cubicBezTo>
                      <a:pt x="337" y="229"/>
                      <a:pt x="347" y="229"/>
                      <a:pt x="347" y="219"/>
                    </a:cubicBezTo>
                    <a:cubicBezTo>
                      <a:pt x="367" y="189"/>
                      <a:pt x="387" y="179"/>
                      <a:pt x="397" y="179"/>
                    </a:cubicBezTo>
                    <a:cubicBezTo>
                      <a:pt x="377" y="149"/>
                      <a:pt x="357" y="119"/>
                      <a:pt x="337" y="90"/>
                    </a:cubicBezTo>
                    <a:cubicBezTo>
                      <a:pt x="327" y="70"/>
                      <a:pt x="317" y="50"/>
                      <a:pt x="317" y="40"/>
                    </a:cubicBezTo>
                    <a:cubicBezTo>
                      <a:pt x="307" y="20"/>
                      <a:pt x="298" y="10"/>
                      <a:pt x="2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17"/>
              <p:cNvSpPr/>
              <p:nvPr/>
            </p:nvSpPr>
            <p:spPr>
              <a:xfrm>
                <a:off x="11910447" y="-295207"/>
                <a:ext cx="14814" cy="12560"/>
              </a:xfrm>
              <a:custGeom>
                <a:avLst/>
                <a:gdLst/>
                <a:ahLst/>
                <a:cxnLst/>
                <a:rect l="l" t="t" r="r" b="b"/>
                <a:pathLst>
                  <a:path w="92" h="78" extrusionOk="0">
                    <a:moveTo>
                      <a:pt x="21" y="1"/>
                    </a:moveTo>
                    <a:cubicBezTo>
                      <a:pt x="1" y="1"/>
                      <a:pt x="17" y="25"/>
                      <a:pt x="62" y="78"/>
                    </a:cubicBezTo>
                    <a:cubicBezTo>
                      <a:pt x="82" y="78"/>
                      <a:pt x="92" y="68"/>
                      <a:pt x="92" y="38"/>
                    </a:cubicBezTo>
                    <a:cubicBezTo>
                      <a:pt x="82" y="28"/>
                      <a:pt x="72" y="18"/>
                      <a:pt x="52" y="8"/>
                    </a:cubicBezTo>
                    <a:cubicBezTo>
                      <a:pt x="38" y="3"/>
                      <a:pt x="27" y="1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17"/>
              <p:cNvSpPr/>
              <p:nvPr/>
            </p:nvSpPr>
            <p:spPr>
              <a:xfrm>
                <a:off x="11747975" y="-1137037"/>
                <a:ext cx="71977" cy="8421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523" extrusionOk="0">
                    <a:moveTo>
                      <a:pt x="199" y="1"/>
                    </a:moveTo>
                    <a:lnTo>
                      <a:pt x="199" y="1"/>
                    </a:lnTo>
                    <a:cubicBezTo>
                      <a:pt x="189" y="11"/>
                      <a:pt x="169" y="11"/>
                      <a:pt x="149" y="11"/>
                    </a:cubicBezTo>
                    <a:cubicBezTo>
                      <a:pt x="139" y="11"/>
                      <a:pt x="119" y="11"/>
                      <a:pt x="99" y="21"/>
                    </a:cubicBezTo>
                    <a:cubicBezTo>
                      <a:pt x="40" y="50"/>
                      <a:pt x="0" y="120"/>
                      <a:pt x="10" y="150"/>
                    </a:cubicBezTo>
                    <a:cubicBezTo>
                      <a:pt x="30" y="189"/>
                      <a:pt x="228" y="239"/>
                      <a:pt x="149" y="397"/>
                    </a:cubicBezTo>
                    <a:cubicBezTo>
                      <a:pt x="108" y="492"/>
                      <a:pt x="174" y="522"/>
                      <a:pt x="242" y="522"/>
                    </a:cubicBezTo>
                    <a:cubicBezTo>
                      <a:pt x="274" y="522"/>
                      <a:pt x="306" y="516"/>
                      <a:pt x="328" y="507"/>
                    </a:cubicBezTo>
                    <a:cubicBezTo>
                      <a:pt x="333" y="504"/>
                      <a:pt x="340" y="502"/>
                      <a:pt x="347" y="502"/>
                    </a:cubicBezTo>
                    <a:cubicBezTo>
                      <a:pt x="364" y="502"/>
                      <a:pt x="383" y="509"/>
                      <a:pt x="397" y="516"/>
                    </a:cubicBezTo>
                    <a:cubicBezTo>
                      <a:pt x="407" y="497"/>
                      <a:pt x="417" y="487"/>
                      <a:pt x="437" y="477"/>
                    </a:cubicBezTo>
                    <a:lnTo>
                      <a:pt x="447" y="477"/>
                    </a:lnTo>
                    <a:cubicBezTo>
                      <a:pt x="430" y="461"/>
                      <a:pt x="416" y="455"/>
                      <a:pt x="402" y="455"/>
                    </a:cubicBezTo>
                    <a:cubicBezTo>
                      <a:pt x="365" y="455"/>
                      <a:pt x="334" y="497"/>
                      <a:pt x="298" y="497"/>
                    </a:cubicBezTo>
                    <a:cubicBezTo>
                      <a:pt x="258" y="497"/>
                      <a:pt x="209" y="378"/>
                      <a:pt x="268" y="348"/>
                    </a:cubicBezTo>
                    <a:cubicBezTo>
                      <a:pt x="309" y="316"/>
                      <a:pt x="290" y="283"/>
                      <a:pt x="265" y="283"/>
                    </a:cubicBezTo>
                    <a:cubicBezTo>
                      <a:pt x="259" y="283"/>
                      <a:pt x="254" y="285"/>
                      <a:pt x="248" y="288"/>
                    </a:cubicBezTo>
                    <a:cubicBezTo>
                      <a:pt x="237" y="291"/>
                      <a:pt x="223" y="293"/>
                      <a:pt x="210" y="293"/>
                    </a:cubicBezTo>
                    <a:cubicBezTo>
                      <a:pt x="173" y="293"/>
                      <a:pt x="137" y="279"/>
                      <a:pt x="159" y="229"/>
                    </a:cubicBezTo>
                    <a:cubicBezTo>
                      <a:pt x="189" y="150"/>
                      <a:pt x="99" y="130"/>
                      <a:pt x="90" y="110"/>
                    </a:cubicBezTo>
                    <a:cubicBezTo>
                      <a:pt x="80" y="92"/>
                      <a:pt x="114" y="39"/>
                      <a:pt x="150" y="39"/>
                    </a:cubicBezTo>
                    <a:cubicBezTo>
                      <a:pt x="153" y="39"/>
                      <a:pt x="156" y="40"/>
                      <a:pt x="159" y="41"/>
                    </a:cubicBezTo>
                    <a:cubicBezTo>
                      <a:pt x="189" y="41"/>
                      <a:pt x="218" y="11"/>
                      <a:pt x="1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17"/>
              <p:cNvSpPr/>
              <p:nvPr/>
            </p:nvSpPr>
            <p:spPr>
              <a:xfrm>
                <a:off x="11561188" y="-520639"/>
                <a:ext cx="6441" cy="32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20" extrusionOk="0">
                    <a:moveTo>
                      <a:pt x="20" y="0"/>
                    </a:moveTo>
                    <a:cubicBezTo>
                      <a:pt x="10" y="0"/>
                      <a:pt x="10" y="10"/>
                      <a:pt x="0" y="20"/>
                    </a:cubicBezTo>
                    <a:lnTo>
                      <a:pt x="30" y="20"/>
                    </a:lnTo>
                    <a:cubicBezTo>
                      <a:pt x="40" y="20"/>
                      <a:pt x="40" y="1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17"/>
              <p:cNvSpPr/>
              <p:nvPr/>
            </p:nvSpPr>
            <p:spPr>
              <a:xfrm>
                <a:off x="11585020" y="-630779"/>
                <a:ext cx="13043" cy="23992"/>
              </a:xfrm>
              <a:custGeom>
                <a:avLst/>
                <a:gdLst/>
                <a:ahLst/>
                <a:cxnLst/>
                <a:rect l="l" t="t" r="r" b="b"/>
                <a:pathLst>
                  <a:path w="81" h="149" extrusionOk="0">
                    <a:moveTo>
                      <a:pt x="31" y="0"/>
                    </a:moveTo>
                    <a:cubicBezTo>
                      <a:pt x="21" y="10"/>
                      <a:pt x="21" y="20"/>
                      <a:pt x="21" y="30"/>
                    </a:cubicBezTo>
                    <a:cubicBezTo>
                      <a:pt x="21" y="40"/>
                      <a:pt x="11" y="40"/>
                      <a:pt x="11" y="40"/>
                    </a:cubicBezTo>
                    <a:cubicBezTo>
                      <a:pt x="1" y="119"/>
                      <a:pt x="31" y="149"/>
                      <a:pt x="80" y="149"/>
                    </a:cubicBezTo>
                    <a:cubicBezTo>
                      <a:pt x="70" y="119"/>
                      <a:pt x="51" y="60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17"/>
              <p:cNvSpPr/>
              <p:nvPr/>
            </p:nvSpPr>
            <p:spPr>
              <a:xfrm>
                <a:off x="11023049" y="-169448"/>
                <a:ext cx="16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20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0"/>
                    </a:cubicBezTo>
                    <a:cubicBezTo>
                      <a:pt x="1" y="10"/>
                      <a:pt x="1" y="10"/>
                      <a:pt x="1" y="2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17"/>
              <p:cNvSpPr/>
              <p:nvPr/>
            </p:nvSpPr>
            <p:spPr>
              <a:xfrm>
                <a:off x="11743144" y="-110352"/>
                <a:ext cx="1771" cy="33654"/>
              </a:xfrm>
              <a:custGeom>
                <a:avLst/>
                <a:gdLst/>
                <a:ahLst/>
                <a:cxnLst/>
                <a:rect l="l" t="t" r="r" b="b"/>
                <a:pathLst>
                  <a:path w="11" h="209" extrusionOk="0">
                    <a:moveTo>
                      <a:pt x="10" y="0"/>
                    </a:moveTo>
                    <a:cubicBezTo>
                      <a:pt x="1" y="10"/>
                      <a:pt x="1" y="20"/>
                      <a:pt x="1" y="30"/>
                    </a:cubicBezTo>
                    <a:cubicBezTo>
                      <a:pt x="1" y="50"/>
                      <a:pt x="10" y="109"/>
                      <a:pt x="10" y="209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17"/>
              <p:cNvSpPr/>
              <p:nvPr/>
            </p:nvSpPr>
            <p:spPr>
              <a:xfrm>
                <a:off x="11719152" y="-92801"/>
                <a:ext cx="16102" cy="27374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70" extrusionOk="0">
                    <a:moveTo>
                      <a:pt x="100" y="0"/>
                    </a:moveTo>
                    <a:cubicBezTo>
                      <a:pt x="80" y="20"/>
                      <a:pt x="60" y="40"/>
                      <a:pt x="50" y="60"/>
                    </a:cubicBezTo>
                    <a:cubicBezTo>
                      <a:pt x="1" y="90"/>
                      <a:pt x="11" y="139"/>
                      <a:pt x="60" y="169"/>
                    </a:cubicBezTo>
                    <a:cubicBezTo>
                      <a:pt x="80" y="100"/>
                      <a:pt x="90" y="4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17"/>
              <p:cNvSpPr/>
              <p:nvPr/>
            </p:nvSpPr>
            <p:spPr>
              <a:xfrm>
                <a:off x="11511593" y="855627"/>
                <a:ext cx="19323" cy="9661"/>
              </a:xfrm>
              <a:custGeom>
                <a:avLst/>
                <a:gdLst/>
                <a:ahLst/>
                <a:cxnLst/>
                <a:rect l="l" t="t" r="r" b="b"/>
                <a:pathLst>
                  <a:path w="120" h="60" extrusionOk="0">
                    <a:moveTo>
                      <a:pt x="1" y="0"/>
                    </a:moveTo>
                    <a:cubicBezTo>
                      <a:pt x="21" y="30"/>
                      <a:pt x="50" y="60"/>
                      <a:pt x="70" y="60"/>
                    </a:cubicBezTo>
                    <a:cubicBezTo>
                      <a:pt x="90" y="60"/>
                      <a:pt x="100" y="50"/>
                      <a:pt x="120" y="50"/>
                    </a:cubicBezTo>
                    <a:cubicBezTo>
                      <a:pt x="90" y="30"/>
                      <a:pt x="70" y="2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17"/>
              <p:cNvSpPr/>
              <p:nvPr/>
            </p:nvSpPr>
            <p:spPr>
              <a:xfrm>
                <a:off x="11509983" y="160328"/>
                <a:ext cx="81638" cy="66341"/>
              </a:xfrm>
              <a:custGeom>
                <a:avLst/>
                <a:gdLst/>
                <a:ahLst/>
                <a:cxnLst/>
                <a:rect l="l" t="t" r="r" b="b"/>
                <a:pathLst>
                  <a:path w="507" h="412" extrusionOk="0">
                    <a:moveTo>
                      <a:pt x="416" y="0"/>
                    </a:moveTo>
                    <a:cubicBezTo>
                      <a:pt x="383" y="0"/>
                      <a:pt x="343" y="10"/>
                      <a:pt x="288" y="55"/>
                    </a:cubicBezTo>
                    <a:cubicBezTo>
                      <a:pt x="177" y="150"/>
                      <a:pt x="168" y="240"/>
                      <a:pt x="143" y="240"/>
                    </a:cubicBezTo>
                    <a:cubicBezTo>
                      <a:pt x="137" y="240"/>
                      <a:pt x="130" y="235"/>
                      <a:pt x="120" y="223"/>
                    </a:cubicBezTo>
                    <a:cubicBezTo>
                      <a:pt x="120" y="223"/>
                      <a:pt x="110" y="223"/>
                      <a:pt x="110" y="213"/>
                    </a:cubicBezTo>
                    <a:cubicBezTo>
                      <a:pt x="102" y="209"/>
                      <a:pt x="94" y="207"/>
                      <a:pt x="85" y="207"/>
                    </a:cubicBezTo>
                    <a:cubicBezTo>
                      <a:pt x="74" y="207"/>
                      <a:pt x="62" y="212"/>
                      <a:pt x="51" y="223"/>
                    </a:cubicBezTo>
                    <a:cubicBezTo>
                      <a:pt x="41" y="223"/>
                      <a:pt x="41" y="233"/>
                      <a:pt x="31" y="233"/>
                    </a:cubicBezTo>
                    <a:cubicBezTo>
                      <a:pt x="51" y="243"/>
                      <a:pt x="60" y="243"/>
                      <a:pt x="80" y="263"/>
                    </a:cubicBezTo>
                    <a:cubicBezTo>
                      <a:pt x="179" y="332"/>
                      <a:pt x="80" y="302"/>
                      <a:pt x="1" y="322"/>
                    </a:cubicBezTo>
                    <a:cubicBezTo>
                      <a:pt x="21" y="352"/>
                      <a:pt x="41" y="382"/>
                      <a:pt x="70" y="412"/>
                    </a:cubicBezTo>
                    <a:cubicBezTo>
                      <a:pt x="249" y="243"/>
                      <a:pt x="398" y="104"/>
                      <a:pt x="507" y="5"/>
                    </a:cubicBezTo>
                    <a:lnTo>
                      <a:pt x="507" y="5"/>
                    </a:lnTo>
                    <a:cubicBezTo>
                      <a:pt x="501" y="6"/>
                      <a:pt x="495" y="6"/>
                      <a:pt x="489" y="6"/>
                    </a:cubicBezTo>
                    <a:cubicBezTo>
                      <a:pt x="466" y="6"/>
                      <a:pt x="443" y="0"/>
                      <a:pt x="4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17"/>
              <p:cNvSpPr/>
              <p:nvPr/>
            </p:nvSpPr>
            <p:spPr>
              <a:xfrm>
                <a:off x="11514813" y="381413"/>
                <a:ext cx="338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21" h="11" extrusionOk="0">
                    <a:moveTo>
                      <a:pt x="1" y="0"/>
                    </a:moveTo>
                    <a:cubicBezTo>
                      <a:pt x="4" y="0"/>
                      <a:pt x="8" y="0"/>
                      <a:pt x="11" y="1"/>
                    </a:cubicBezTo>
                    <a:lnTo>
                      <a:pt x="11" y="1"/>
                    </a:lnTo>
                    <a:cubicBezTo>
                      <a:pt x="11" y="1"/>
                      <a:pt x="11" y="0"/>
                      <a:pt x="11" y="0"/>
                    </a:cubicBezTo>
                    <a:close/>
                    <a:moveTo>
                      <a:pt x="11" y="1"/>
                    </a:moveTo>
                    <a:cubicBezTo>
                      <a:pt x="13" y="3"/>
                      <a:pt x="21" y="10"/>
                      <a:pt x="21" y="10"/>
                    </a:cubicBezTo>
                    <a:cubicBezTo>
                      <a:pt x="21" y="4"/>
                      <a:pt x="17" y="2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17"/>
              <p:cNvSpPr/>
              <p:nvPr/>
            </p:nvSpPr>
            <p:spPr>
              <a:xfrm>
                <a:off x="10951233" y="137141"/>
                <a:ext cx="4992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31" h="21" extrusionOk="0">
                    <a:moveTo>
                      <a:pt x="30" y="0"/>
                    </a:moveTo>
                    <a:cubicBezTo>
                      <a:pt x="20" y="0"/>
                      <a:pt x="10" y="0"/>
                      <a:pt x="1" y="10"/>
                    </a:cubicBezTo>
                    <a:cubicBezTo>
                      <a:pt x="10" y="10"/>
                      <a:pt x="10" y="10"/>
                      <a:pt x="10" y="20"/>
                    </a:cubicBezTo>
                    <a:cubicBezTo>
                      <a:pt x="20" y="10"/>
                      <a:pt x="20" y="1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17"/>
              <p:cNvSpPr/>
              <p:nvPr/>
            </p:nvSpPr>
            <p:spPr>
              <a:xfrm>
                <a:off x="10887306" y="606041"/>
                <a:ext cx="56036" cy="58451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63" extrusionOk="0">
                    <a:moveTo>
                      <a:pt x="183" y="0"/>
                    </a:moveTo>
                    <a:cubicBezTo>
                      <a:pt x="141" y="0"/>
                      <a:pt x="62" y="44"/>
                      <a:pt x="1" y="83"/>
                    </a:cubicBezTo>
                    <a:cubicBezTo>
                      <a:pt x="11" y="103"/>
                      <a:pt x="11" y="112"/>
                      <a:pt x="21" y="122"/>
                    </a:cubicBezTo>
                    <a:cubicBezTo>
                      <a:pt x="31" y="122"/>
                      <a:pt x="31" y="122"/>
                      <a:pt x="31" y="112"/>
                    </a:cubicBezTo>
                    <a:cubicBezTo>
                      <a:pt x="41" y="106"/>
                      <a:pt x="49" y="104"/>
                      <a:pt x="54" y="104"/>
                    </a:cubicBezTo>
                    <a:cubicBezTo>
                      <a:pt x="76" y="104"/>
                      <a:pt x="68" y="145"/>
                      <a:pt x="60" y="192"/>
                    </a:cubicBezTo>
                    <a:cubicBezTo>
                      <a:pt x="80" y="231"/>
                      <a:pt x="100" y="261"/>
                      <a:pt x="120" y="281"/>
                    </a:cubicBezTo>
                    <a:cubicBezTo>
                      <a:pt x="132" y="245"/>
                      <a:pt x="136" y="235"/>
                      <a:pt x="143" y="235"/>
                    </a:cubicBezTo>
                    <a:cubicBezTo>
                      <a:pt x="153" y="235"/>
                      <a:pt x="169" y="252"/>
                      <a:pt x="218" y="252"/>
                    </a:cubicBezTo>
                    <a:cubicBezTo>
                      <a:pt x="224" y="252"/>
                      <a:pt x="231" y="252"/>
                      <a:pt x="239" y="251"/>
                    </a:cubicBezTo>
                    <a:cubicBezTo>
                      <a:pt x="251" y="250"/>
                      <a:pt x="261" y="250"/>
                      <a:pt x="269" y="250"/>
                    </a:cubicBezTo>
                    <a:cubicBezTo>
                      <a:pt x="338" y="250"/>
                      <a:pt x="253" y="289"/>
                      <a:pt x="199" y="360"/>
                    </a:cubicBezTo>
                    <a:cubicBezTo>
                      <a:pt x="204" y="362"/>
                      <a:pt x="209" y="363"/>
                      <a:pt x="213" y="363"/>
                    </a:cubicBezTo>
                    <a:cubicBezTo>
                      <a:pt x="239" y="363"/>
                      <a:pt x="267" y="339"/>
                      <a:pt x="308" y="281"/>
                    </a:cubicBezTo>
                    <a:cubicBezTo>
                      <a:pt x="328" y="261"/>
                      <a:pt x="338" y="241"/>
                      <a:pt x="348" y="222"/>
                    </a:cubicBezTo>
                    <a:cubicBezTo>
                      <a:pt x="308" y="182"/>
                      <a:pt x="239" y="53"/>
                      <a:pt x="209" y="13"/>
                    </a:cubicBezTo>
                    <a:cubicBezTo>
                      <a:pt x="205" y="4"/>
                      <a:pt x="195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17"/>
              <p:cNvSpPr/>
              <p:nvPr/>
            </p:nvSpPr>
            <p:spPr>
              <a:xfrm>
                <a:off x="10901798" y="389786"/>
                <a:ext cx="36874" cy="38001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36" extrusionOk="0">
                    <a:moveTo>
                      <a:pt x="107" y="0"/>
                    </a:moveTo>
                    <a:cubicBezTo>
                      <a:pt x="97" y="0"/>
                      <a:pt x="84" y="13"/>
                      <a:pt x="50" y="18"/>
                    </a:cubicBezTo>
                    <a:cubicBezTo>
                      <a:pt x="40" y="28"/>
                      <a:pt x="20" y="47"/>
                      <a:pt x="0" y="77"/>
                    </a:cubicBezTo>
                    <a:cubicBezTo>
                      <a:pt x="20" y="87"/>
                      <a:pt x="40" y="107"/>
                      <a:pt x="60" y="127"/>
                    </a:cubicBezTo>
                    <a:cubicBezTo>
                      <a:pt x="114" y="188"/>
                      <a:pt x="113" y="202"/>
                      <a:pt x="84" y="202"/>
                    </a:cubicBezTo>
                    <a:cubicBezTo>
                      <a:pt x="71" y="202"/>
                      <a:pt x="52" y="199"/>
                      <a:pt x="30" y="196"/>
                    </a:cubicBezTo>
                    <a:lnTo>
                      <a:pt x="30" y="196"/>
                    </a:lnTo>
                    <a:cubicBezTo>
                      <a:pt x="76" y="219"/>
                      <a:pt x="119" y="236"/>
                      <a:pt x="156" y="236"/>
                    </a:cubicBezTo>
                    <a:cubicBezTo>
                      <a:pt x="183" y="236"/>
                      <a:pt x="207" y="227"/>
                      <a:pt x="228" y="206"/>
                    </a:cubicBezTo>
                    <a:cubicBezTo>
                      <a:pt x="228" y="206"/>
                      <a:pt x="228" y="196"/>
                      <a:pt x="228" y="196"/>
                    </a:cubicBezTo>
                    <a:cubicBezTo>
                      <a:pt x="208" y="176"/>
                      <a:pt x="179" y="117"/>
                      <a:pt x="149" y="57"/>
                    </a:cubicBezTo>
                    <a:cubicBezTo>
                      <a:pt x="124" y="13"/>
                      <a:pt x="117" y="0"/>
                      <a:pt x="1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17"/>
              <p:cNvSpPr/>
              <p:nvPr/>
            </p:nvSpPr>
            <p:spPr>
              <a:xfrm>
                <a:off x="10911299" y="507494"/>
                <a:ext cx="338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21" h="21" extrusionOk="0">
                    <a:moveTo>
                      <a:pt x="1" y="1"/>
                    </a:moveTo>
                    <a:cubicBezTo>
                      <a:pt x="1" y="1"/>
                      <a:pt x="11" y="11"/>
                      <a:pt x="21" y="20"/>
                    </a:cubicBezTo>
                    <a:cubicBezTo>
                      <a:pt x="21" y="11"/>
                      <a:pt x="1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17"/>
              <p:cNvSpPr/>
              <p:nvPr/>
            </p:nvSpPr>
            <p:spPr>
              <a:xfrm>
                <a:off x="10820321" y="636796"/>
                <a:ext cx="20933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54" extrusionOk="0">
                    <a:moveTo>
                      <a:pt x="129" y="1"/>
                    </a:moveTo>
                    <a:lnTo>
                      <a:pt x="20" y="21"/>
                    </a:lnTo>
                    <a:cubicBezTo>
                      <a:pt x="30" y="21"/>
                      <a:pt x="40" y="21"/>
                      <a:pt x="50" y="31"/>
                    </a:cubicBezTo>
                    <a:cubicBezTo>
                      <a:pt x="110" y="70"/>
                      <a:pt x="1" y="90"/>
                      <a:pt x="1" y="209"/>
                    </a:cubicBezTo>
                    <a:cubicBezTo>
                      <a:pt x="1" y="241"/>
                      <a:pt x="5" y="253"/>
                      <a:pt x="12" y="253"/>
                    </a:cubicBezTo>
                    <a:cubicBezTo>
                      <a:pt x="26" y="253"/>
                      <a:pt x="53" y="200"/>
                      <a:pt x="80" y="159"/>
                    </a:cubicBezTo>
                    <a:cubicBezTo>
                      <a:pt x="100" y="110"/>
                      <a:pt x="110" y="50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17"/>
              <p:cNvSpPr/>
              <p:nvPr/>
            </p:nvSpPr>
            <p:spPr>
              <a:xfrm>
                <a:off x="10890044" y="392041"/>
                <a:ext cx="13526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84" h="34" extrusionOk="0">
                    <a:moveTo>
                      <a:pt x="30" y="0"/>
                    </a:moveTo>
                    <a:cubicBezTo>
                      <a:pt x="1" y="0"/>
                      <a:pt x="14" y="11"/>
                      <a:pt x="43" y="33"/>
                    </a:cubicBezTo>
                    <a:cubicBezTo>
                      <a:pt x="53" y="24"/>
                      <a:pt x="73" y="14"/>
                      <a:pt x="83" y="4"/>
                    </a:cubicBezTo>
                    <a:lnTo>
                      <a:pt x="73" y="4"/>
                    </a:lnTo>
                    <a:cubicBezTo>
                      <a:pt x="53" y="1"/>
                      <a:pt x="39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820;p17"/>
              <p:cNvSpPr/>
              <p:nvPr/>
            </p:nvSpPr>
            <p:spPr>
              <a:xfrm>
                <a:off x="10986336" y="441314"/>
                <a:ext cx="55231" cy="59900"/>
              </a:xfrm>
              <a:custGeom>
                <a:avLst/>
                <a:gdLst/>
                <a:ahLst/>
                <a:cxnLst/>
                <a:rect l="l" t="t" r="r" b="b"/>
                <a:pathLst>
                  <a:path w="343" h="372" extrusionOk="0">
                    <a:moveTo>
                      <a:pt x="243" y="0"/>
                    </a:moveTo>
                    <a:cubicBezTo>
                      <a:pt x="228" y="0"/>
                      <a:pt x="211" y="5"/>
                      <a:pt x="189" y="15"/>
                    </a:cubicBezTo>
                    <a:cubicBezTo>
                      <a:pt x="70" y="75"/>
                      <a:pt x="40" y="144"/>
                      <a:pt x="1" y="233"/>
                    </a:cubicBezTo>
                    <a:cubicBezTo>
                      <a:pt x="21" y="233"/>
                      <a:pt x="40" y="223"/>
                      <a:pt x="80" y="213"/>
                    </a:cubicBezTo>
                    <a:cubicBezTo>
                      <a:pt x="88" y="212"/>
                      <a:pt x="96" y="211"/>
                      <a:pt x="103" y="211"/>
                    </a:cubicBezTo>
                    <a:cubicBezTo>
                      <a:pt x="150" y="211"/>
                      <a:pt x="181" y="237"/>
                      <a:pt x="189" y="263"/>
                    </a:cubicBezTo>
                    <a:cubicBezTo>
                      <a:pt x="199" y="283"/>
                      <a:pt x="229" y="322"/>
                      <a:pt x="259" y="372"/>
                    </a:cubicBezTo>
                    <a:cubicBezTo>
                      <a:pt x="293" y="216"/>
                      <a:pt x="343" y="0"/>
                      <a:pt x="2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17"/>
              <p:cNvSpPr/>
              <p:nvPr/>
            </p:nvSpPr>
            <p:spPr>
              <a:xfrm>
                <a:off x="10900188" y="528266"/>
                <a:ext cx="12882" cy="14492"/>
              </a:xfrm>
              <a:custGeom>
                <a:avLst/>
                <a:gdLst/>
                <a:ahLst/>
                <a:cxnLst/>
                <a:rect l="l" t="t" r="r" b="b"/>
                <a:pathLst>
                  <a:path w="80" h="90" extrusionOk="0">
                    <a:moveTo>
                      <a:pt x="50" y="1"/>
                    </a:moveTo>
                    <a:cubicBezTo>
                      <a:pt x="40" y="1"/>
                      <a:pt x="40" y="10"/>
                      <a:pt x="30" y="20"/>
                    </a:cubicBezTo>
                    <a:cubicBezTo>
                      <a:pt x="20" y="40"/>
                      <a:pt x="10" y="60"/>
                      <a:pt x="0" y="80"/>
                    </a:cubicBezTo>
                    <a:cubicBezTo>
                      <a:pt x="10" y="80"/>
                      <a:pt x="20" y="90"/>
                      <a:pt x="30" y="90"/>
                    </a:cubicBezTo>
                    <a:cubicBezTo>
                      <a:pt x="40" y="80"/>
                      <a:pt x="50" y="70"/>
                      <a:pt x="70" y="60"/>
                    </a:cubicBezTo>
                    <a:cubicBezTo>
                      <a:pt x="70" y="50"/>
                      <a:pt x="70" y="50"/>
                      <a:pt x="70" y="40"/>
                    </a:cubicBezTo>
                    <a:cubicBezTo>
                      <a:pt x="80" y="30"/>
                      <a:pt x="80" y="10"/>
                      <a:pt x="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17"/>
              <p:cNvSpPr/>
              <p:nvPr/>
            </p:nvSpPr>
            <p:spPr>
              <a:xfrm>
                <a:off x="10930461" y="153082"/>
                <a:ext cx="8212" cy="966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21" y="0"/>
                    </a:moveTo>
                    <a:cubicBezTo>
                      <a:pt x="11" y="20"/>
                      <a:pt x="11" y="30"/>
                      <a:pt x="1" y="40"/>
                    </a:cubicBezTo>
                    <a:cubicBezTo>
                      <a:pt x="11" y="50"/>
                      <a:pt x="21" y="60"/>
                      <a:pt x="21" y="60"/>
                    </a:cubicBezTo>
                    <a:cubicBezTo>
                      <a:pt x="30" y="50"/>
                      <a:pt x="40" y="40"/>
                      <a:pt x="50" y="30"/>
                    </a:cubicBezTo>
                    <a:cubicBezTo>
                      <a:pt x="40" y="20"/>
                      <a:pt x="30" y="1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17"/>
              <p:cNvSpPr/>
              <p:nvPr/>
            </p:nvSpPr>
            <p:spPr>
              <a:xfrm>
                <a:off x="10965564" y="361768"/>
                <a:ext cx="19323" cy="1014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63" extrusionOk="0">
                    <a:moveTo>
                      <a:pt x="50" y="1"/>
                    </a:moveTo>
                    <a:cubicBezTo>
                      <a:pt x="44" y="1"/>
                      <a:pt x="37" y="2"/>
                      <a:pt x="31" y="3"/>
                    </a:cubicBezTo>
                    <a:cubicBezTo>
                      <a:pt x="1" y="13"/>
                      <a:pt x="1" y="33"/>
                      <a:pt x="21" y="63"/>
                    </a:cubicBezTo>
                    <a:cubicBezTo>
                      <a:pt x="50" y="63"/>
                      <a:pt x="90" y="53"/>
                      <a:pt x="120" y="53"/>
                    </a:cubicBezTo>
                    <a:cubicBezTo>
                      <a:pt x="103" y="20"/>
                      <a:pt x="80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17"/>
              <p:cNvSpPr/>
              <p:nvPr/>
            </p:nvSpPr>
            <p:spPr>
              <a:xfrm>
                <a:off x="10927240" y="369014"/>
                <a:ext cx="25764" cy="50883"/>
              </a:xfrm>
              <a:custGeom>
                <a:avLst/>
                <a:gdLst/>
                <a:ahLst/>
                <a:cxnLst/>
                <a:rect l="l" t="t" r="r" b="b"/>
                <a:pathLst>
                  <a:path w="160" h="316" extrusionOk="0">
                    <a:moveTo>
                      <a:pt x="54" y="0"/>
                    </a:moveTo>
                    <a:cubicBezTo>
                      <a:pt x="14" y="0"/>
                      <a:pt x="50" y="97"/>
                      <a:pt x="50" y="157"/>
                    </a:cubicBezTo>
                    <a:cubicBezTo>
                      <a:pt x="50" y="216"/>
                      <a:pt x="60" y="196"/>
                      <a:pt x="80" y="295"/>
                    </a:cubicBezTo>
                    <a:cubicBezTo>
                      <a:pt x="80" y="305"/>
                      <a:pt x="80" y="305"/>
                      <a:pt x="80" y="315"/>
                    </a:cubicBezTo>
                    <a:cubicBezTo>
                      <a:pt x="159" y="196"/>
                      <a:pt x="1" y="67"/>
                      <a:pt x="120" y="38"/>
                    </a:cubicBezTo>
                    <a:cubicBezTo>
                      <a:pt x="100" y="28"/>
                      <a:pt x="90" y="18"/>
                      <a:pt x="80" y="8"/>
                    </a:cubicBezTo>
                    <a:cubicBezTo>
                      <a:pt x="69" y="2"/>
                      <a:pt x="61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17"/>
              <p:cNvSpPr/>
              <p:nvPr/>
            </p:nvSpPr>
            <p:spPr>
              <a:xfrm>
                <a:off x="10780387" y="830024"/>
                <a:ext cx="91622" cy="68757"/>
              </a:xfrm>
              <a:custGeom>
                <a:avLst/>
                <a:gdLst/>
                <a:ahLst/>
                <a:cxnLst/>
                <a:rect l="l" t="t" r="r" b="b"/>
                <a:pathLst>
                  <a:path w="569" h="427" extrusionOk="0">
                    <a:moveTo>
                      <a:pt x="249" y="1"/>
                    </a:moveTo>
                    <a:cubicBezTo>
                      <a:pt x="239" y="1"/>
                      <a:pt x="219" y="10"/>
                      <a:pt x="199" y="10"/>
                    </a:cubicBezTo>
                    <a:cubicBezTo>
                      <a:pt x="110" y="40"/>
                      <a:pt x="1" y="110"/>
                      <a:pt x="70" y="120"/>
                    </a:cubicBezTo>
                    <a:cubicBezTo>
                      <a:pt x="130" y="120"/>
                      <a:pt x="189" y="169"/>
                      <a:pt x="199" y="239"/>
                    </a:cubicBezTo>
                    <a:cubicBezTo>
                      <a:pt x="298" y="318"/>
                      <a:pt x="387" y="427"/>
                      <a:pt x="437" y="427"/>
                    </a:cubicBezTo>
                    <a:cubicBezTo>
                      <a:pt x="511" y="427"/>
                      <a:pt x="568" y="45"/>
                      <a:pt x="429" y="45"/>
                    </a:cubicBezTo>
                    <a:cubicBezTo>
                      <a:pt x="419" y="45"/>
                      <a:pt x="409" y="46"/>
                      <a:pt x="397" y="50"/>
                    </a:cubicBezTo>
                    <a:cubicBezTo>
                      <a:pt x="354" y="66"/>
                      <a:pt x="316" y="76"/>
                      <a:pt x="289" y="76"/>
                    </a:cubicBezTo>
                    <a:cubicBezTo>
                      <a:pt x="249" y="76"/>
                      <a:pt x="231" y="54"/>
                      <a:pt x="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17"/>
              <p:cNvSpPr/>
              <p:nvPr/>
            </p:nvSpPr>
            <p:spPr>
              <a:xfrm>
                <a:off x="10905019" y="252111"/>
                <a:ext cx="44764" cy="62316"/>
              </a:xfrm>
              <a:custGeom>
                <a:avLst/>
                <a:gdLst/>
                <a:ahLst/>
                <a:cxnLst/>
                <a:rect l="l" t="t" r="r" b="b"/>
                <a:pathLst>
                  <a:path w="278" h="387" extrusionOk="0">
                    <a:moveTo>
                      <a:pt x="60" y="206"/>
                    </a:moveTo>
                    <a:lnTo>
                      <a:pt x="60" y="206"/>
                    </a:lnTo>
                    <a:cubicBezTo>
                      <a:pt x="64" y="210"/>
                      <a:pt x="67" y="214"/>
                      <a:pt x="71" y="217"/>
                    </a:cubicBezTo>
                    <a:lnTo>
                      <a:pt x="71" y="217"/>
                    </a:lnTo>
                    <a:cubicBezTo>
                      <a:pt x="68" y="212"/>
                      <a:pt x="65" y="208"/>
                      <a:pt x="60" y="206"/>
                    </a:cubicBezTo>
                    <a:close/>
                    <a:moveTo>
                      <a:pt x="50" y="189"/>
                    </a:moveTo>
                    <a:cubicBezTo>
                      <a:pt x="30" y="208"/>
                      <a:pt x="20" y="218"/>
                      <a:pt x="0" y="228"/>
                    </a:cubicBezTo>
                    <a:cubicBezTo>
                      <a:pt x="10" y="228"/>
                      <a:pt x="10" y="228"/>
                      <a:pt x="20" y="238"/>
                    </a:cubicBezTo>
                    <a:cubicBezTo>
                      <a:pt x="34" y="215"/>
                      <a:pt x="46" y="205"/>
                      <a:pt x="56" y="205"/>
                    </a:cubicBezTo>
                    <a:cubicBezTo>
                      <a:pt x="57" y="205"/>
                      <a:pt x="59" y="206"/>
                      <a:pt x="60" y="206"/>
                    </a:cubicBezTo>
                    <a:lnTo>
                      <a:pt x="60" y="206"/>
                    </a:lnTo>
                    <a:cubicBezTo>
                      <a:pt x="57" y="201"/>
                      <a:pt x="53" y="196"/>
                      <a:pt x="50" y="189"/>
                    </a:cubicBezTo>
                    <a:close/>
                    <a:moveTo>
                      <a:pt x="188" y="0"/>
                    </a:moveTo>
                    <a:lnTo>
                      <a:pt x="188" y="0"/>
                    </a:lnTo>
                    <a:cubicBezTo>
                      <a:pt x="159" y="60"/>
                      <a:pt x="119" y="109"/>
                      <a:pt x="89" y="139"/>
                    </a:cubicBezTo>
                    <a:cubicBezTo>
                      <a:pt x="109" y="169"/>
                      <a:pt x="139" y="189"/>
                      <a:pt x="169" y="248"/>
                    </a:cubicBezTo>
                    <a:cubicBezTo>
                      <a:pt x="190" y="287"/>
                      <a:pt x="195" y="300"/>
                      <a:pt x="189" y="300"/>
                    </a:cubicBezTo>
                    <a:cubicBezTo>
                      <a:pt x="179" y="300"/>
                      <a:pt x="134" y="254"/>
                      <a:pt x="89" y="228"/>
                    </a:cubicBezTo>
                    <a:cubicBezTo>
                      <a:pt x="82" y="225"/>
                      <a:pt x="76" y="221"/>
                      <a:pt x="71" y="217"/>
                    </a:cubicBezTo>
                    <a:lnTo>
                      <a:pt x="71" y="217"/>
                    </a:lnTo>
                    <a:cubicBezTo>
                      <a:pt x="82" y="236"/>
                      <a:pt x="84" y="277"/>
                      <a:pt x="79" y="317"/>
                    </a:cubicBezTo>
                    <a:cubicBezTo>
                      <a:pt x="89" y="337"/>
                      <a:pt x="99" y="357"/>
                      <a:pt x="129" y="387"/>
                    </a:cubicBezTo>
                    <a:cubicBezTo>
                      <a:pt x="149" y="367"/>
                      <a:pt x="169" y="347"/>
                      <a:pt x="198" y="308"/>
                    </a:cubicBezTo>
                    <a:cubicBezTo>
                      <a:pt x="248" y="228"/>
                      <a:pt x="248" y="208"/>
                      <a:pt x="278" y="179"/>
                    </a:cubicBezTo>
                    <a:cubicBezTo>
                      <a:pt x="268" y="179"/>
                      <a:pt x="258" y="169"/>
                      <a:pt x="248" y="159"/>
                    </a:cubicBezTo>
                    <a:cubicBezTo>
                      <a:pt x="169" y="99"/>
                      <a:pt x="198" y="70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17"/>
              <p:cNvSpPr/>
              <p:nvPr/>
            </p:nvSpPr>
            <p:spPr>
              <a:xfrm>
                <a:off x="10944792" y="239230"/>
                <a:ext cx="108851" cy="127208"/>
              </a:xfrm>
              <a:custGeom>
                <a:avLst/>
                <a:gdLst/>
                <a:ahLst/>
                <a:cxnLst/>
                <a:rect l="l" t="t" r="r" b="b"/>
                <a:pathLst>
                  <a:path w="676" h="790" extrusionOk="0">
                    <a:moveTo>
                      <a:pt x="50" y="1"/>
                    </a:moveTo>
                    <a:cubicBezTo>
                      <a:pt x="41" y="1"/>
                      <a:pt x="31" y="1"/>
                      <a:pt x="21" y="11"/>
                    </a:cubicBezTo>
                    <a:lnTo>
                      <a:pt x="1" y="11"/>
                    </a:lnTo>
                    <a:cubicBezTo>
                      <a:pt x="21" y="50"/>
                      <a:pt x="50" y="90"/>
                      <a:pt x="80" y="150"/>
                    </a:cubicBezTo>
                    <a:cubicBezTo>
                      <a:pt x="90" y="179"/>
                      <a:pt x="100" y="209"/>
                      <a:pt x="100" y="229"/>
                    </a:cubicBezTo>
                    <a:cubicBezTo>
                      <a:pt x="150" y="229"/>
                      <a:pt x="169" y="338"/>
                      <a:pt x="169" y="378"/>
                    </a:cubicBezTo>
                    <a:cubicBezTo>
                      <a:pt x="169" y="388"/>
                      <a:pt x="169" y="397"/>
                      <a:pt x="160" y="397"/>
                    </a:cubicBezTo>
                    <a:cubicBezTo>
                      <a:pt x="169" y="417"/>
                      <a:pt x="140" y="467"/>
                      <a:pt x="160" y="507"/>
                    </a:cubicBezTo>
                    <a:cubicBezTo>
                      <a:pt x="189" y="566"/>
                      <a:pt x="407" y="586"/>
                      <a:pt x="407" y="586"/>
                    </a:cubicBezTo>
                    <a:cubicBezTo>
                      <a:pt x="407" y="586"/>
                      <a:pt x="447" y="645"/>
                      <a:pt x="417" y="655"/>
                    </a:cubicBezTo>
                    <a:cubicBezTo>
                      <a:pt x="398" y="655"/>
                      <a:pt x="338" y="675"/>
                      <a:pt x="328" y="754"/>
                    </a:cubicBezTo>
                    <a:cubicBezTo>
                      <a:pt x="322" y="781"/>
                      <a:pt x="326" y="790"/>
                      <a:pt x="338" y="790"/>
                    </a:cubicBezTo>
                    <a:cubicBezTo>
                      <a:pt x="363" y="790"/>
                      <a:pt x="421" y="754"/>
                      <a:pt x="487" y="754"/>
                    </a:cubicBezTo>
                    <a:cubicBezTo>
                      <a:pt x="497" y="754"/>
                      <a:pt x="497" y="764"/>
                      <a:pt x="507" y="764"/>
                    </a:cubicBezTo>
                    <a:cubicBezTo>
                      <a:pt x="616" y="735"/>
                      <a:pt x="675" y="685"/>
                      <a:pt x="596" y="626"/>
                    </a:cubicBezTo>
                    <a:cubicBezTo>
                      <a:pt x="417" y="487"/>
                      <a:pt x="308" y="298"/>
                      <a:pt x="308" y="298"/>
                    </a:cubicBezTo>
                    <a:cubicBezTo>
                      <a:pt x="308" y="298"/>
                      <a:pt x="298" y="288"/>
                      <a:pt x="298" y="279"/>
                    </a:cubicBezTo>
                    <a:cubicBezTo>
                      <a:pt x="297" y="285"/>
                      <a:pt x="294" y="288"/>
                      <a:pt x="291" y="288"/>
                    </a:cubicBezTo>
                    <a:cubicBezTo>
                      <a:pt x="264" y="288"/>
                      <a:pt x="183" y="152"/>
                      <a:pt x="140" y="100"/>
                    </a:cubicBezTo>
                    <a:cubicBezTo>
                      <a:pt x="100" y="31"/>
                      <a:pt x="110" y="3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17"/>
              <p:cNvSpPr/>
              <p:nvPr/>
            </p:nvSpPr>
            <p:spPr>
              <a:xfrm>
                <a:off x="10962021" y="-84749"/>
                <a:ext cx="43637" cy="46374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88" extrusionOk="0">
                    <a:moveTo>
                      <a:pt x="241" y="0"/>
                    </a:moveTo>
                    <a:lnTo>
                      <a:pt x="241" y="0"/>
                    </a:lnTo>
                    <a:cubicBezTo>
                      <a:pt x="211" y="20"/>
                      <a:pt x="152" y="60"/>
                      <a:pt x="181" y="129"/>
                    </a:cubicBezTo>
                    <a:cubicBezTo>
                      <a:pt x="208" y="182"/>
                      <a:pt x="173" y="199"/>
                      <a:pt x="134" y="199"/>
                    </a:cubicBezTo>
                    <a:cubicBezTo>
                      <a:pt x="115" y="199"/>
                      <a:pt x="96" y="195"/>
                      <a:pt x="82" y="188"/>
                    </a:cubicBezTo>
                    <a:cubicBezTo>
                      <a:pt x="78" y="187"/>
                      <a:pt x="74" y="187"/>
                      <a:pt x="70" y="187"/>
                    </a:cubicBezTo>
                    <a:cubicBezTo>
                      <a:pt x="34" y="187"/>
                      <a:pt x="0" y="222"/>
                      <a:pt x="62" y="258"/>
                    </a:cubicBezTo>
                    <a:cubicBezTo>
                      <a:pt x="72" y="268"/>
                      <a:pt x="72" y="278"/>
                      <a:pt x="82" y="288"/>
                    </a:cubicBezTo>
                    <a:cubicBezTo>
                      <a:pt x="181" y="268"/>
                      <a:pt x="271" y="129"/>
                      <a:pt x="2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17"/>
              <p:cNvSpPr/>
              <p:nvPr/>
            </p:nvSpPr>
            <p:spPr>
              <a:xfrm>
                <a:off x="10813880" y="716664"/>
                <a:ext cx="70528" cy="92749"/>
              </a:xfrm>
              <a:custGeom>
                <a:avLst/>
                <a:gdLst/>
                <a:ahLst/>
                <a:cxnLst/>
                <a:rect l="l" t="t" r="r" b="b"/>
                <a:pathLst>
                  <a:path w="438" h="576" extrusionOk="0">
                    <a:moveTo>
                      <a:pt x="249" y="1"/>
                    </a:moveTo>
                    <a:lnTo>
                      <a:pt x="249" y="1"/>
                    </a:lnTo>
                    <a:cubicBezTo>
                      <a:pt x="209" y="20"/>
                      <a:pt x="259" y="90"/>
                      <a:pt x="249" y="120"/>
                    </a:cubicBezTo>
                    <a:cubicBezTo>
                      <a:pt x="245" y="131"/>
                      <a:pt x="239" y="135"/>
                      <a:pt x="231" y="135"/>
                    </a:cubicBezTo>
                    <a:cubicBezTo>
                      <a:pt x="217" y="135"/>
                      <a:pt x="196" y="126"/>
                      <a:pt x="160" y="120"/>
                    </a:cubicBezTo>
                    <a:cubicBezTo>
                      <a:pt x="146" y="115"/>
                      <a:pt x="134" y="113"/>
                      <a:pt x="124" y="113"/>
                    </a:cubicBezTo>
                    <a:cubicBezTo>
                      <a:pt x="91" y="113"/>
                      <a:pt x="76" y="134"/>
                      <a:pt x="60" y="149"/>
                    </a:cubicBezTo>
                    <a:cubicBezTo>
                      <a:pt x="31" y="248"/>
                      <a:pt x="11" y="358"/>
                      <a:pt x="1" y="457"/>
                    </a:cubicBezTo>
                    <a:cubicBezTo>
                      <a:pt x="21" y="427"/>
                      <a:pt x="50" y="377"/>
                      <a:pt x="90" y="308"/>
                    </a:cubicBezTo>
                    <a:cubicBezTo>
                      <a:pt x="115" y="263"/>
                      <a:pt x="135" y="248"/>
                      <a:pt x="150" y="248"/>
                    </a:cubicBezTo>
                    <a:cubicBezTo>
                      <a:pt x="164" y="248"/>
                      <a:pt x="174" y="263"/>
                      <a:pt x="179" y="278"/>
                    </a:cubicBezTo>
                    <a:cubicBezTo>
                      <a:pt x="199" y="308"/>
                      <a:pt x="150" y="358"/>
                      <a:pt x="130" y="387"/>
                    </a:cubicBezTo>
                    <a:cubicBezTo>
                      <a:pt x="120" y="417"/>
                      <a:pt x="100" y="526"/>
                      <a:pt x="130" y="576"/>
                    </a:cubicBezTo>
                    <a:cubicBezTo>
                      <a:pt x="140" y="566"/>
                      <a:pt x="160" y="546"/>
                      <a:pt x="179" y="526"/>
                    </a:cubicBezTo>
                    <a:cubicBezTo>
                      <a:pt x="179" y="516"/>
                      <a:pt x="169" y="496"/>
                      <a:pt x="169" y="496"/>
                    </a:cubicBezTo>
                    <a:cubicBezTo>
                      <a:pt x="169" y="463"/>
                      <a:pt x="220" y="357"/>
                      <a:pt x="253" y="357"/>
                    </a:cubicBezTo>
                    <a:cubicBezTo>
                      <a:pt x="259" y="357"/>
                      <a:pt x="264" y="360"/>
                      <a:pt x="269" y="367"/>
                    </a:cubicBezTo>
                    <a:cubicBezTo>
                      <a:pt x="278" y="377"/>
                      <a:pt x="288" y="377"/>
                      <a:pt x="298" y="377"/>
                    </a:cubicBezTo>
                    <a:cubicBezTo>
                      <a:pt x="437" y="159"/>
                      <a:pt x="358" y="10"/>
                      <a:pt x="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17"/>
              <p:cNvSpPr/>
              <p:nvPr/>
            </p:nvSpPr>
            <p:spPr>
              <a:xfrm>
                <a:off x="10956063" y="496867"/>
                <a:ext cx="71977" cy="7793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84" extrusionOk="0">
                    <a:moveTo>
                      <a:pt x="276" y="1"/>
                    </a:moveTo>
                    <a:cubicBezTo>
                      <a:pt x="259" y="1"/>
                      <a:pt x="248" y="13"/>
                      <a:pt x="238" y="27"/>
                    </a:cubicBezTo>
                    <a:cubicBezTo>
                      <a:pt x="218" y="57"/>
                      <a:pt x="278" y="106"/>
                      <a:pt x="298" y="136"/>
                    </a:cubicBezTo>
                    <a:cubicBezTo>
                      <a:pt x="308" y="156"/>
                      <a:pt x="347" y="295"/>
                      <a:pt x="288" y="334"/>
                    </a:cubicBezTo>
                    <a:cubicBezTo>
                      <a:pt x="280" y="340"/>
                      <a:pt x="274" y="343"/>
                      <a:pt x="269" y="343"/>
                    </a:cubicBezTo>
                    <a:cubicBezTo>
                      <a:pt x="241" y="343"/>
                      <a:pt x="248" y="260"/>
                      <a:pt x="248" y="235"/>
                    </a:cubicBezTo>
                    <a:cubicBezTo>
                      <a:pt x="248" y="202"/>
                      <a:pt x="199" y="105"/>
                      <a:pt x="160" y="105"/>
                    </a:cubicBezTo>
                    <a:cubicBezTo>
                      <a:pt x="152" y="105"/>
                      <a:pt x="145" y="108"/>
                      <a:pt x="139" y="116"/>
                    </a:cubicBezTo>
                    <a:cubicBezTo>
                      <a:pt x="134" y="121"/>
                      <a:pt x="127" y="124"/>
                      <a:pt x="118" y="124"/>
                    </a:cubicBezTo>
                    <a:cubicBezTo>
                      <a:pt x="109" y="124"/>
                      <a:pt x="99" y="121"/>
                      <a:pt x="90" y="116"/>
                    </a:cubicBezTo>
                    <a:cubicBezTo>
                      <a:pt x="80" y="136"/>
                      <a:pt x="70" y="156"/>
                      <a:pt x="60" y="176"/>
                    </a:cubicBezTo>
                    <a:cubicBezTo>
                      <a:pt x="40" y="196"/>
                      <a:pt x="20" y="225"/>
                      <a:pt x="0" y="245"/>
                    </a:cubicBezTo>
                    <a:cubicBezTo>
                      <a:pt x="40" y="275"/>
                      <a:pt x="80" y="344"/>
                      <a:pt x="80" y="424"/>
                    </a:cubicBezTo>
                    <a:cubicBezTo>
                      <a:pt x="80" y="473"/>
                      <a:pt x="99" y="483"/>
                      <a:pt x="119" y="483"/>
                    </a:cubicBezTo>
                    <a:cubicBezTo>
                      <a:pt x="139" y="463"/>
                      <a:pt x="179" y="443"/>
                      <a:pt x="218" y="434"/>
                    </a:cubicBezTo>
                    <a:cubicBezTo>
                      <a:pt x="447" y="384"/>
                      <a:pt x="437" y="285"/>
                      <a:pt x="427" y="176"/>
                    </a:cubicBezTo>
                    <a:cubicBezTo>
                      <a:pt x="407" y="156"/>
                      <a:pt x="377" y="106"/>
                      <a:pt x="347" y="57"/>
                    </a:cubicBezTo>
                    <a:cubicBezTo>
                      <a:pt x="316" y="15"/>
                      <a:pt x="293" y="1"/>
                      <a:pt x="2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17"/>
              <p:cNvSpPr/>
              <p:nvPr/>
            </p:nvSpPr>
            <p:spPr>
              <a:xfrm>
                <a:off x="10917740" y="11060"/>
                <a:ext cx="175837" cy="10386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645" extrusionOk="0">
                    <a:moveTo>
                      <a:pt x="665" y="1"/>
                    </a:moveTo>
                    <a:cubicBezTo>
                      <a:pt x="627" y="1"/>
                      <a:pt x="593" y="16"/>
                      <a:pt x="556" y="50"/>
                    </a:cubicBezTo>
                    <a:cubicBezTo>
                      <a:pt x="516" y="79"/>
                      <a:pt x="456" y="89"/>
                      <a:pt x="397" y="89"/>
                    </a:cubicBezTo>
                    <a:cubicBezTo>
                      <a:pt x="397" y="99"/>
                      <a:pt x="397" y="119"/>
                      <a:pt x="397" y="129"/>
                    </a:cubicBezTo>
                    <a:cubicBezTo>
                      <a:pt x="407" y="129"/>
                      <a:pt x="417" y="139"/>
                      <a:pt x="417" y="149"/>
                    </a:cubicBezTo>
                    <a:cubicBezTo>
                      <a:pt x="466" y="198"/>
                      <a:pt x="456" y="218"/>
                      <a:pt x="407" y="218"/>
                    </a:cubicBezTo>
                    <a:cubicBezTo>
                      <a:pt x="407" y="238"/>
                      <a:pt x="407" y="268"/>
                      <a:pt x="417" y="297"/>
                    </a:cubicBezTo>
                    <a:cubicBezTo>
                      <a:pt x="421" y="369"/>
                      <a:pt x="397" y="394"/>
                      <a:pt x="369" y="394"/>
                    </a:cubicBezTo>
                    <a:cubicBezTo>
                      <a:pt x="331" y="394"/>
                      <a:pt x="286" y="347"/>
                      <a:pt x="298" y="307"/>
                    </a:cubicBezTo>
                    <a:cubicBezTo>
                      <a:pt x="318" y="258"/>
                      <a:pt x="288" y="218"/>
                      <a:pt x="209" y="178"/>
                    </a:cubicBezTo>
                    <a:cubicBezTo>
                      <a:pt x="169" y="198"/>
                      <a:pt x="179" y="258"/>
                      <a:pt x="169" y="288"/>
                    </a:cubicBezTo>
                    <a:cubicBezTo>
                      <a:pt x="179" y="288"/>
                      <a:pt x="179" y="297"/>
                      <a:pt x="179" y="307"/>
                    </a:cubicBezTo>
                    <a:cubicBezTo>
                      <a:pt x="189" y="317"/>
                      <a:pt x="189" y="317"/>
                      <a:pt x="189" y="317"/>
                    </a:cubicBezTo>
                    <a:cubicBezTo>
                      <a:pt x="209" y="357"/>
                      <a:pt x="258" y="397"/>
                      <a:pt x="367" y="466"/>
                    </a:cubicBezTo>
                    <a:cubicBezTo>
                      <a:pt x="444" y="512"/>
                      <a:pt x="439" y="534"/>
                      <a:pt x="403" y="534"/>
                    </a:cubicBezTo>
                    <a:cubicBezTo>
                      <a:pt x="368" y="534"/>
                      <a:pt x="306" y="514"/>
                      <a:pt x="258" y="476"/>
                    </a:cubicBezTo>
                    <a:cubicBezTo>
                      <a:pt x="169" y="407"/>
                      <a:pt x="139" y="387"/>
                      <a:pt x="80" y="307"/>
                    </a:cubicBezTo>
                    <a:cubicBezTo>
                      <a:pt x="50" y="327"/>
                      <a:pt x="30" y="387"/>
                      <a:pt x="10" y="456"/>
                    </a:cubicBezTo>
                    <a:cubicBezTo>
                      <a:pt x="10" y="456"/>
                      <a:pt x="10" y="466"/>
                      <a:pt x="10" y="466"/>
                    </a:cubicBezTo>
                    <a:cubicBezTo>
                      <a:pt x="10" y="466"/>
                      <a:pt x="10" y="466"/>
                      <a:pt x="10" y="476"/>
                    </a:cubicBezTo>
                    <a:cubicBezTo>
                      <a:pt x="0" y="516"/>
                      <a:pt x="40" y="506"/>
                      <a:pt x="70" y="525"/>
                    </a:cubicBezTo>
                    <a:cubicBezTo>
                      <a:pt x="77" y="520"/>
                      <a:pt x="83" y="518"/>
                      <a:pt x="89" y="518"/>
                    </a:cubicBezTo>
                    <a:cubicBezTo>
                      <a:pt x="113" y="518"/>
                      <a:pt x="123" y="564"/>
                      <a:pt x="139" y="605"/>
                    </a:cubicBezTo>
                    <a:cubicBezTo>
                      <a:pt x="159" y="605"/>
                      <a:pt x="189" y="585"/>
                      <a:pt x="218" y="565"/>
                    </a:cubicBezTo>
                    <a:cubicBezTo>
                      <a:pt x="228" y="555"/>
                      <a:pt x="238" y="545"/>
                      <a:pt x="248" y="545"/>
                    </a:cubicBezTo>
                    <a:cubicBezTo>
                      <a:pt x="265" y="532"/>
                      <a:pt x="280" y="525"/>
                      <a:pt x="296" y="525"/>
                    </a:cubicBezTo>
                    <a:cubicBezTo>
                      <a:pt x="326" y="525"/>
                      <a:pt x="362" y="549"/>
                      <a:pt x="427" y="595"/>
                    </a:cubicBezTo>
                    <a:cubicBezTo>
                      <a:pt x="456" y="615"/>
                      <a:pt x="466" y="635"/>
                      <a:pt x="466" y="644"/>
                    </a:cubicBezTo>
                    <a:cubicBezTo>
                      <a:pt x="492" y="639"/>
                      <a:pt x="516" y="637"/>
                      <a:pt x="538" y="637"/>
                    </a:cubicBezTo>
                    <a:cubicBezTo>
                      <a:pt x="583" y="637"/>
                      <a:pt x="622" y="644"/>
                      <a:pt x="660" y="644"/>
                    </a:cubicBezTo>
                    <a:cubicBezTo>
                      <a:pt x="698" y="644"/>
                      <a:pt x="734" y="637"/>
                      <a:pt x="774" y="605"/>
                    </a:cubicBezTo>
                    <a:cubicBezTo>
                      <a:pt x="843" y="545"/>
                      <a:pt x="1022" y="466"/>
                      <a:pt x="1091" y="387"/>
                    </a:cubicBezTo>
                    <a:cubicBezTo>
                      <a:pt x="1071" y="357"/>
                      <a:pt x="1051" y="317"/>
                      <a:pt x="1061" y="278"/>
                    </a:cubicBezTo>
                    <a:cubicBezTo>
                      <a:pt x="1071" y="258"/>
                      <a:pt x="1081" y="238"/>
                      <a:pt x="1091" y="228"/>
                    </a:cubicBezTo>
                    <a:cubicBezTo>
                      <a:pt x="1081" y="218"/>
                      <a:pt x="1071" y="208"/>
                      <a:pt x="1061" y="198"/>
                    </a:cubicBezTo>
                    <a:cubicBezTo>
                      <a:pt x="952" y="258"/>
                      <a:pt x="982" y="248"/>
                      <a:pt x="1002" y="307"/>
                    </a:cubicBezTo>
                    <a:cubicBezTo>
                      <a:pt x="1013" y="347"/>
                      <a:pt x="969" y="394"/>
                      <a:pt x="933" y="394"/>
                    </a:cubicBezTo>
                    <a:cubicBezTo>
                      <a:pt x="906" y="394"/>
                      <a:pt x="884" y="369"/>
                      <a:pt x="893" y="297"/>
                    </a:cubicBezTo>
                    <a:cubicBezTo>
                      <a:pt x="903" y="208"/>
                      <a:pt x="883" y="139"/>
                      <a:pt x="873" y="89"/>
                    </a:cubicBezTo>
                    <a:cubicBezTo>
                      <a:pt x="780" y="31"/>
                      <a:pt x="718" y="1"/>
                      <a:pt x="6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17"/>
              <p:cNvSpPr/>
              <p:nvPr/>
            </p:nvSpPr>
            <p:spPr>
              <a:xfrm>
                <a:off x="10978606" y="-107293"/>
                <a:ext cx="15941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99" h="51" extrusionOk="0">
                    <a:moveTo>
                      <a:pt x="45" y="0"/>
                    </a:moveTo>
                    <a:cubicBezTo>
                      <a:pt x="1" y="0"/>
                      <a:pt x="35" y="42"/>
                      <a:pt x="69" y="42"/>
                    </a:cubicBezTo>
                    <a:cubicBezTo>
                      <a:pt x="72" y="42"/>
                      <a:pt x="75" y="42"/>
                      <a:pt x="78" y="41"/>
                    </a:cubicBezTo>
                    <a:cubicBezTo>
                      <a:pt x="85" y="41"/>
                      <a:pt x="91" y="41"/>
                      <a:pt x="94" y="43"/>
                    </a:cubicBezTo>
                    <a:lnTo>
                      <a:pt x="94" y="43"/>
                    </a:lnTo>
                    <a:cubicBezTo>
                      <a:pt x="86" y="26"/>
                      <a:pt x="76" y="10"/>
                      <a:pt x="59" y="1"/>
                    </a:cubicBezTo>
                    <a:cubicBezTo>
                      <a:pt x="53" y="0"/>
                      <a:pt x="49" y="0"/>
                      <a:pt x="45" y="0"/>
                    </a:cubicBezTo>
                    <a:close/>
                    <a:moveTo>
                      <a:pt x="94" y="43"/>
                    </a:moveTo>
                    <a:cubicBezTo>
                      <a:pt x="96" y="46"/>
                      <a:pt x="97" y="48"/>
                      <a:pt x="98" y="51"/>
                    </a:cubicBezTo>
                    <a:cubicBezTo>
                      <a:pt x="98" y="47"/>
                      <a:pt x="97" y="45"/>
                      <a:pt x="94" y="4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17"/>
              <p:cNvSpPr/>
              <p:nvPr/>
            </p:nvSpPr>
            <p:spPr>
              <a:xfrm>
                <a:off x="10956063" y="-193440"/>
                <a:ext cx="119801" cy="152488"/>
              </a:xfrm>
              <a:custGeom>
                <a:avLst/>
                <a:gdLst/>
                <a:ahLst/>
                <a:cxnLst/>
                <a:rect l="l" t="t" r="r" b="b"/>
                <a:pathLst>
                  <a:path w="744" h="947" extrusionOk="0">
                    <a:moveTo>
                      <a:pt x="397" y="1"/>
                    </a:moveTo>
                    <a:cubicBezTo>
                      <a:pt x="397" y="11"/>
                      <a:pt x="387" y="21"/>
                      <a:pt x="387" y="31"/>
                    </a:cubicBezTo>
                    <a:cubicBezTo>
                      <a:pt x="380" y="38"/>
                      <a:pt x="374" y="40"/>
                      <a:pt x="370" y="40"/>
                    </a:cubicBezTo>
                    <a:cubicBezTo>
                      <a:pt x="364" y="40"/>
                      <a:pt x="359" y="37"/>
                      <a:pt x="352" y="37"/>
                    </a:cubicBezTo>
                    <a:cubicBezTo>
                      <a:pt x="343" y="37"/>
                      <a:pt x="330" y="44"/>
                      <a:pt x="308" y="80"/>
                    </a:cubicBezTo>
                    <a:cubicBezTo>
                      <a:pt x="283" y="118"/>
                      <a:pt x="268" y="134"/>
                      <a:pt x="257" y="134"/>
                    </a:cubicBezTo>
                    <a:cubicBezTo>
                      <a:pt x="241" y="134"/>
                      <a:pt x="232" y="102"/>
                      <a:pt x="209" y="50"/>
                    </a:cubicBezTo>
                    <a:cubicBezTo>
                      <a:pt x="199" y="24"/>
                      <a:pt x="180" y="14"/>
                      <a:pt x="157" y="14"/>
                    </a:cubicBezTo>
                    <a:cubicBezTo>
                      <a:pt x="110" y="14"/>
                      <a:pt x="47" y="54"/>
                      <a:pt x="0" y="80"/>
                    </a:cubicBezTo>
                    <a:cubicBezTo>
                      <a:pt x="108" y="188"/>
                      <a:pt x="179" y="268"/>
                      <a:pt x="254" y="268"/>
                    </a:cubicBezTo>
                    <a:cubicBezTo>
                      <a:pt x="290" y="268"/>
                      <a:pt x="326" y="250"/>
                      <a:pt x="367" y="209"/>
                    </a:cubicBezTo>
                    <a:lnTo>
                      <a:pt x="367" y="209"/>
                    </a:lnTo>
                    <a:cubicBezTo>
                      <a:pt x="357" y="269"/>
                      <a:pt x="337" y="338"/>
                      <a:pt x="328" y="358"/>
                    </a:cubicBezTo>
                    <a:cubicBezTo>
                      <a:pt x="308" y="417"/>
                      <a:pt x="318" y="417"/>
                      <a:pt x="318" y="497"/>
                    </a:cubicBezTo>
                    <a:cubicBezTo>
                      <a:pt x="585" y="606"/>
                      <a:pt x="496" y="596"/>
                      <a:pt x="447" y="744"/>
                    </a:cubicBezTo>
                    <a:cubicBezTo>
                      <a:pt x="424" y="843"/>
                      <a:pt x="534" y="947"/>
                      <a:pt x="631" y="947"/>
                    </a:cubicBezTo>
                    <a:cubicBezTo>
                      <a:pt x="661" y="947"/>
                      <a:pt x="691" y="937"/>
                      <a:pt x="714" y="913"/>
                    </a:cubicBezTo>
                    <a:cubicBezTo>
                      <a:pt x="734" y="863"/>
                      <a:pt x="744" y="824"/>
                      <a:pt x="724" y="824"/>
                    </a:cubicBezTo>
                    <a:cubicBezTo>
                      <a:pt x="714" y="828"/>
                      <a:pt x="701" y="830"/>
                      <a:pt x="688" y="830"/>
                    </a:cubicBezTo>
                    <a:cubicBezTo>
                      <a:pt x="637" y="830"/>
                      <a:pt x="573" y="801"/>
                      <a:pt x="565" y="754"/>
                    </a:cubicBezTo>
                    <a:cubicBezTo>
                      <a:pt x="561" y="725"/>
                      <a:pt x="553" y="720"/>
                      <a:pt x="546" y="720"/>
                    </a:cubicBezTo>
                    <a:cubicBezTo>
                      <a:pt x="542" y="720"/>
                      <a:pt x="538" y="721"/>
                      <a:pt x="535" y="721"/>
                    </a:cubicBezTo>
                    <a:cubicBezTo>
                      <a:pt x="531" y="721"/>
                      <a:pt x="528" y="720"/>
                      <a:pt x="526" y="715"/>
                    </a:cubicBezTo>
                    <a:cubicBezTo>
                      <a:pt x="516" y="695"/>
                      <a:pt x="556" y="556"/>
                      <a:pt x="605" y="487"/>
                    </a:cubicBezTo>
                    <a:cubicBezTo>
                      <a:pt x="628" y="448"/>
                      <a:pt x="675" y="434"/>
                      <a:pt x="658" y="434"/>
                    </a:cubicBezTo>
                    <a:cubicBezTo>
                      <a:pt x="653" y="434"/>
                      <a:pt x="643" y="435"/>
                      <a:pt x="625" y="437"/>
                    </a:cubicBezTo>
                    <a:cubicBezTo>
                      <a:pt x="564" y="445"/>
                      <a:pt x="520" y="535"/>
                      <a:pt x="504" y="535"/>
                    </a:cubicBezTo>
                    <a:cubicBezTo>
                      <a:pt x="499" y="535"/>
                      <a:pt x="496" y="527"/>
                      <a:pt x="496" y="506"/>
                    </a:cubicBezTo>
                    <a:cubicBezTo>
                      <a:pt x="486" y="407"/>
                      <a:pt x="486" y="288"/>
                      <a:pt x="466" y="229"/>
                    </a:cubicBezTo>
                    <a:cubicBezTo>
                      <a:pt x="456" y="209"/>
                      <a:pt x="447" y="169"/>
                      <a:pt x="437" y="110"/>
                    </a:cubicBezTo>
                    <a:cubicBezTo>
                      <a:pt x="456" y="90"/>
                      <a:pt x="476" y="60"/>
                      <a:pt x="486" y="31"/>
                    </a:cubicBezTo>
                    <a:lnTo>
                      <a:pt x="486" y="31"/>
                    </a:lnTo>
                    <a:cubicBezTo>
                      <a:pt x="467" y="50"/>
                      <a:pt x="460" y="65"/>
                      <a:pt x="452" y="65"/>
                    </a:cubicBezTo>
                    <a:cubicBezTo>
                      <a:pt x="448" y="65"/>
                      <a:pt x="444" y="61"/>
                      <a:pt x="437" y="50"/>
                    </a:cubicBezTo>
                    <a:cubicBezTo>
                      <a:pt x="427" y="40"/>
                      <a:pt x="417" y="31"/>
                      <a:pt x="417" y="21"/>
                    </a:cubicBezTo>
                    <a:cubicBezTo>
                      <a:pt x="407" y="21"/>
                      <a:pt x="407" y="11"/>
                      <a:pt x="3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4" name="Google Shape;2834;p17"/>
              <p:cNvSpPr/>
              <p:nvPr/>
            </p:nvSpPr>
            <p:spPr>
              <a:xfrm>
                <a:off x="11944262" y="2027393"/>
                <a:ext cx="46536" cy="3703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30" extrusionOk="0">
                    <a:moveTo>
                      <a:pt x="187" y="0"/>
                    </a:moveTo>
                    <a:cubicBezTo>
                      <a:pt x="1" y="0"/>
                      <a:pt x="149" y="71"/>
                      <a:pt x="288" y="229"/>
                    </a:cubicBezTo>
                    <a:lnTo>
                      <a:pt x="288" y="1"/>
                    </a:lnTo>
                    <a:cubicBezTo>
                      <a:pt x="275" y="1"/>
                      <a:pt x="262" y="5"/>
                      <a:pt x="249" y="5"/>
                    </a:cubicBezTo>
                    <a:cubicBezTo>
                      <a:pt x="242" y="5"/>
                      <a:pt x="236" y="4"/>
                      <a:pt x="229" y="1"/>
                    </a:cubicBezTo>
                    <a:cubicBezTo>
                      <a:pt x="214" y="0"/>
                      <a:pt x="200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17"/>
              <p:cNvSpPr/>
              <p:nvPr/>
            </p:nvSpPr>
            <p:spPr>
              <a:xfrm>
                <a:off x="11955534" y="2400323"/>
                <a:ext cx="35264" cy="71977"/>
              </a:xfrm>
              <a:custGeom>
                <a:avLst/>
                <a:gdLst/>
                <a:ahLst/>
                <a:cxnLst/>
                <a:rect l="l" t="t" r="r" b="b"/>
                <a:pathLst>
                  <a:path w="219" h="447" extrusionOk="0">
                    <a:moveTo>
                      <a:pt x="69" y="1"/>
                    </a:moveTo>
                    <a:cubicBezTo>
                      <a:pt x="17" y="1"/>
                      <a:pt x="0" y="74"/>
                      <a:pt x="0" y="164"/>
                    </a:cubicBezTo>
                    <a:cubicBezTo>
                      <a:pt x="10" y="243"/>
                      <a:pt x="20" y="332"/>
                      <a:pt x="50" y="392"/>
                    </a:cubicBezTo>
                    <a:cubicBezTo>
                      <a:pt x="60" y="432"/>
                      <a:pt x="82" y="446"/>
                      <a:pt x="112" y="446"/>
                    </a:cubicBezTo>
                    <a:cubicBezTo>
                      <a:pt x="142" y="446"/>
                      <a:pt x="179" y="432"/>
                      <a:pt x="218" y="412"/>
                    </a:cubicBezTo>
                    <a:lnTo>
                      <a:pt x="218" y="164"/>
                    </a:lnTo>
                    <a:lnTo>
                      <a:pt x="218" y="55"/>
                    </a:lnTo>
                    <a:cubicBezTo>
                      <a:pt x="189" y="55"/>
                      <a:pt x="149" y="45"/>
                      <a:pt x="129" y="25"/>
                    </a:cubicBezTo>
                    <a:cubicBezTo>
                      <a:pt x="105" y="8"/>
                      <a:pt x="85" y="1"/>
                      <a:pt x="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17"/>
              <p:cNvSpPr/>
              <p:nvPr/>
            </p:nvSpPr>
            <p:spPr>
              <a:xfrm>
                <a:off x="11985806" y="2282937"/>
                <a:ext cx="4992" cy="17712"/>
              </a:xfrm>
              <a:custGeom>
                <a:avLst/>
                <a:gdLst/>
                <a:ahLst/>
                <a:cxnLst/>
                <a:rect l="l" t="t" r="r" b="b"/>
                <a:pathLst>
                  <a:path w="31" h="110" extrusionOk="0">
                    <a:moveTo>
                      <a:pt x="30" y="0"/>
                    </a:moveTo>
                    <a:cubicBezTo>
                      <a:pt x="1" y="30"/>
                      <a:pt x="1" y="60"/>
                      <a:pt x="30" y="110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17"/>
              <p:cNvSpPr/>
              <p:nvPr/>
            </p:nvSpPr>
            <p:spPr>
              <a:xfrm>
                <a:off x="11342358" y="2099371"/>
                <a:ext cx="180667" cy="134293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834" extrusionOk="0">
                    <a:moveTo>
                      <a:pt x="626" y="0"/>
                    </a:moveTo>
                    <a:cubicBezTo>
                      <a:pt x="606" y="0"/>
                      <a:pt x="576" y="10"/>
                      <a:pt x="556" y="10"/>
                    </a:cubicBezTo>
                    <a:cubicBezTo>
                      <a:pt x="534" y="48"/>
                      <a:pt x="516" y="71"/>
                      <a:pt x="505" y="71"/>
                    </a:cubicBezTo>
                    <a:cubicBezTo>
                      <a:pt x="496" y="71"/>
                      <a:pt x="492" y="56"/>
                      <a:pt x="497" y="20"/>
                    </a:cubicBezTo>
                    <a:lnTo>
                      <a:pt x="497" y="20"/>
                    </a:lnTo>
                    <a:cubicBezTo>
                      <a:pt x="298" y="80"/>
                      <a:pt x="100" y="318"/>
                      <a:pt x="1" y="615"/>
                    </a:cubicBezTo>
                    <a:cubicBezTo>
                      <a:pt x="45" y="582"/>
                      <a:pt x="77" y="546"/>
                      <a:pt x="107" y="546"/>
                    </a:cubicBezTo>
                    <a:cubicBezTo>
                      <a:pt x="130" y="546"/>
                      <a:pt x="153" y="569"/>
                      <a:pt x="179" y="635"/>
                    </a:cubicBezTo>
                    <a:cubicBezTo>
                      <a:pt x="217" y="754"/>
                      <a:pt x="247" y="833"/>
                      <a:pt x="291" y="833"/>
                    </a:cubicBezTo>
                    <a:cubicBezTo>
                      <a:pt x="317" y="833"/>
                      <a:pt x="347" y="806"/>
                      <a:pt x="388" y="744"/>
                    </a:cubicBezTo>
                    <a:cubicBezTo>
                      <a:pt x="497" y="575"/>
                      <a:pt x="526" y="635"/>
                      <a:pt x="586" y="575"/>
                    </a:cubicBezTo>
                    <a:cubicBezTo>
                      <a:pt x="635" y="516"/>
                      <a:pt x="348" y="407"/>
                      <a:pt x="526" y="298"/>
                    </a:cubicBezTo>
                    <a:cubicBezTo>
                      <a:pt x="612" y="253"/>
                      <a:pt x="662" y="236"/>
                      <a:pt x="707" y="236"/>
                    </a:cubicBezTo>
                    <a:cubicBezTo>
                      <a:pt x="761" y="236"/>
                      <a:pt x="806" y="261"/>
                      <a:pt x="893" y="288"/>
                    </a:cubicBezTo>
                    <a:cubicBezTo>
                      <a:pt x="937" y="304"/>
                      <a:pt x="984" y="312"/>
                      <a:pt x="1027" y="312"/>
                    </a:cubicBezTo>
                    <a:cubicBezTo>
                      <a:pt x="1062" y="312"/>
                      <a:pt x="1095" y="307"/>
                      <a:pt x="1121" y="298"/>
                    </a:cubicBezTo>
                    <a:cubicBezTo>
                      <a:pt x="943" y="179"/>
                      <a:pt x="824" y="30"/>
                      <a:pt x="6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17"/>
              <p:cNvSpPr/>
              <p:nvPr/>
            </p:nvSpPr>
            <p:spPr>
              <a:xfrm>
                <a:off x="11452498" y="2605628"/>
                <a:ext cx="51366" cy="52654"/>
              </a:xfrm>
              <a:custGeom>
                <a:avLst/>
                <a:gdLst/>
                <a:ahLst/>
                <a:cxnLst/>
                <a:rect l="l" t="t" r="r" b="b"/>
                <a:pathLst>
                  <a:path w="319" h="327" extrusionOk="0">
                    <a:moveTo>
                      <a:pt x="133" y="0"/>
                    </a:moveTo>
                    <a:cubicBezTo>
                      <a:pt x="109" y="0"/>
                      <a:pt x="90" y="9"/>
                      <a:pt x="80" y="29"/>
                    </a:cubicBezTo>
                    <a:cubicBezTo>
                      <a:pt x="60" y="69"/>
                      <a:pt x="31" y="118"/>
                      <a:pt x="1" y="188"/>
                    </a:cubicBezTo>
                    <a:cubicBezTo>
                      <a:pt x="1" y="208"/>
                      <a:pt x="11" y="227"/>
                      <a:pt x="11" y="247"/>
                    </a:cubicBezTo>
                    <a:cubicBezTo>
                      <a:pt x="14" y="303"/>
                      <a:pt x="31" y="327"/>
                      <a:pt x="59" y="327"/>
                    </a:cubicBezTo>
                    <a:cubicBezTo>
                      <a:pt x="114" y="327"/>
                      <a:pt x="212" y="225"/>
                      <a:pt x="318" y="79"/>
                    </a:cubicBezTo>
                    <a:cubicBezTo>
                      <a:pt x="246" y="33"/>
                      <a:pt x="179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17"/>
              <p:cNvSpPr/>
              <p:nvPr/>
            </p:nvSpPr>
            <p:spPr>
              <a:xfrm>
                <a:off x="11962780" y="1692948"/>
                <a:ext cx="28018" cy="56841"/>
              </a:xfrm>
              <a:custGeom>
                <a:avLst/>
                <a:gdLst/>
                <a:ahLst/>
                <a:cxnLst/>
                <a:rect l="l" t="t" r="r" b="b"/>
                <a:pathLst>
                  <a:path w="174" h="353" extrusionOk="0">
                    <a:moveTo>
                      <a:pt x="146" y="0"/>
                    </a:moveTo>
                    <a:cubicBezTo>
                      <a:pt x="85" y="0"/>
                      <a:pt x="1" y="162"/>
                      <a:pt x="54" y="234"/>
                    </a:cubicBezTo>
                    <a:cubicBezTo>
                      <a:pt x="104" y="293"/>
                      <a:pt x="124" y="313"/>
                      <a:pt x="173" y="353"/>
                    </a:cubicBezTo>
                    <a:lnTo>
                      <a:pt x="173" y="26"/>
                    </a:lnTo>
                    <a:cubicBezTo>
                      <a:pt x="173" y="16"/>
                      <a:pt x="173" y="6"/>
                      <a:pt x="164" y="6"/>
                    </a:cubicBezTo>
                    <a:cubicBezTo>
                      <a:pt x="158" y="2"/>
                      <a:pt x="152" y="0"/>
                      <a:pt x="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17"/>
              <p:cNvSpPr/>
              <p:nvPr/>
            </p:nvSpPr>
            <p:spPr>
              <a:xfrm>
                <a:off x="11910769" y="2089548"/>
                <a:ext cx="80028" cy="83893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21" extrusionOk="0">
                    <a:moveTo>
                      <a:pt x="172" y="1"/>
                    </a:moveTo>
                    <a:cubicBezTo>
                      <a:pt x="0" y="1"/>
                      <a:pt x="149" y="398"/>
                      <a:pt x="149" y="398"/>
                    </a:cubicBezTo>
                    <a:cubicBezTo>
                      <a:pt x="149" y="398"/>
                      <a:pt x="264" y="520"/>
                      <a:pt x="396" y="520"/>
                    </a:cubicBezTo>
                    <a:cubicBezTo>
                      <a:pt x="419" y="520"/>
                      <a:pt x="443" y="516"/>
                      <a:pt x="467" y="507"/>
                    </a:cubicBezTo>
                    <a:cubicBezTo>
                      <a:pt x="477" y="507"/>
                      <a:pt x="487" y="497"/>
                      <a:pt x="496" y="497"/>
                    </a:cubicBezTo>
                    <a:lnTo>
                      <a:pt x="496" y="111"/>
                    </a:lnTo>
                    <a:lnTo>
                      <a:pt x="487" y="111"/>
                    </a:lnTo>
                    <a:cubicBezTo>
                      <a:pt x="338" y="81"/>
                      <a:pt x="477" y="111"/>
                      <a:pt x="229" y="12"/>
                    </a:cubicBezTo>
                    <a:cubicBezTo>
                      <a:pt x="207" y="4"/>
                      <a:pt x="188" y="1"/>
                      <a:pt x="1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17"/>
              <p:cNvSpPr/>
              <p:nvPr/>
            </p:nvSpPr>
            <p:spPr>
              <a:xfrm>
                <a:off x="11847004" y="836465"/>
                <a:ext cx="143793" cy="204499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270" extrusionOk="0">
                    <a:moveTo>
                      <a:pt x="620" y="1"/>
                    </a:moveTo>
                    <a:cubicBezTo>
                      <a:pt x="500" y="1"/>
                      <a:pt x="417" y="357"/>
                      <a:pt x="417" y="357"/>
                    </a:cubicBezTo>
                    <a:cubicBezTo>
                      <a:pt x="417" y="357"/>
                      <a:pt x="317" y="555"/>
                      <a:pt x="159" y="704"/>
                    </a:cubicBezTo>
                    <a:cubicBezTo>
                      <a:pt x="0" y="853"/>
                      <a:pt x="516" y="902"/>
                      <a:pt x="664" y="922"/>
                    </a:cubicBezTo>
                    <a:cubicBezTo>
                      <a:pt x="813" y="942"/>
                      <a:pt x="615" y="1111"/>
                      <a:pt x="724" y="1240"/>
                    </a:cubicBezTo>
                    <a:cubicBezTo>
                      <a:pt x="741" y="1260"/>
                      <a:pt x="761" y="1269"/>
                      <a:pt x="784" y="1269"/>
                    </a:cubicBezTo>
                    <a:cubicBezTo>
                      <a:pt x="815" y="1269"/>
                      <a:pt x="852" y="1253"/>
                      <a:pt x="892" y="1230"/>
                    </a:cubicBezTo>
                    <a:lnTo>
                      <a:pt x="892" y="357"/>
                    </a:lnTo>
                    <a:cubicBezTo>
                      <a:pt x="853" y="317"/>
                      <a:pt x="793" y="248"/>
                      <a:pt x="734" y="109"/>
                    </a:cubicBezTo>
                    <a:cubicBezTo>
                      <a:pt x="694" y="31"/>
                      <a:pt x="655" y="1"/>
                      <a:pt x="6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17"/>
              <p:cNvSpPr/>
              <p:nvPr/>
            </p:nvSpPr>
            <p:spPr>
              <a:xfrm>
                <a:off x="11865844" y="1055779"/>
                <a:ext cx="126081" cy="233805"/>
              </a:xfrm>
              <a:custGeom>
                <a:avLst/>
                <a:gdLst/>
                <a:ahLst/>
                <a:cxnLst/>
                <a:rect l="l" t="t" r="r" b="b"/>
                <a:pathLst>
                  <a:path w="783" h="1452" extrusionOk="0">
                    <a:moveTo>
                      <a:pt x="122" y="1"/>
                    </a:moveTo>
                    <a:cubicBezTo>
                      <a:pt x="0" y="1"/>
                      <a:pt x="121" y="414"/>
                      <a:pt x="121" y="512"/>
                    </a:cubicBezTo>
                    <a:cubicBezTo>
                      <a:pt x="121" y="631"/>
                      <a:pt x="91" y="750"/>
                      <a:pt x="319" y="810"/>
                    </a:cubicBezTo>
                    <a:cubicBezTo>
                      <a:pt x="537" y="879"/>
                      <a:pt x="468" y="1107"/>
                      <a:pt x="617" y="1355"/>
                    </a:cubicBezTo>
                    <a:cubicBezTo>
                      <a:pt x="652" y="1424"/>
                      <a:pt x="679" y="1452"/>
                      <a:pt x="704" y="1452"/>
                    </a:cubicBezTo>
                    <a:cubicBezTo>
                      <a:pt x="728" y="1452"/>
                      <a:pt x="751" y="1424"/>
                      <a:pt x="775" y="1385"/>
                    </a:cubicBezTo>
                    <a:lnTo>
                      <a:pt x="775" y="433"/>
                    </a:lnTo>
                    <a:cubicBezTo>
                      <a:pt x="769" y="428"/>
                      <a:pt x="764" y="426"/>
                      <a:pt x="759" y="426"/>
                    </a:cubicBezTo>
                    <a:cubicBezTo>
                      <a:pt x="734" y="426"/>
                      <a:pt x="730" y="492"/>
                      <a:pt x="756" y="601"/>
                    </a:cubicBezTo>
                    <a:cubicBezTo>
                      <a:pt x="783" y="709"/>
                      <a:pt x="755" y="762"/>
                      <a:pt x="702" y="762"/>
                    </a:cubicBezTo>
                    <a:cubicBezTo>
                      <a:pt x="639" y="762"/>
                      <a:pt x="540" y="684"/>
                      <a:pt x="458" y="532"/>
                    </a:cubicBezTo>
                    <a:cubicBezTo>
                      <a:pt x="300" y="264"/>
                      <a:pt x="359" y="116"/>
                      <a:pt x="171" y="16"/>
                    </a:cubicBezTo>
                    <a:cubicBezTo>
                      <a:pt x="151" y="6"/>
                      <a:pt x="135" y="1"/>
                      <a:pt x="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3" name="Google Shape;2843;p17"/>
              <p:cNvSpPr/>
              <p:nvPr/>
            </p:nvSpPr>
            <p:spPr>
              <a:xfrm>
                <a:off x="11791129" y="572709"/>
                <a:ext cx="199668" cy="206592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283" extrusionOk="0">
                    <a:moveTo>
                      <a:pt x="1169" y="1"/>
                    </a:moveTo>
                    <a:cubicBezTo>
                      <a:pt x="1146" y="1"/>
                      <a:pt x="1125" y="19"/>
                      <a:pt x="1111" y="72"/>
                    </a:cubicBezTo>
                    <a:cubicBezTo>
                      <a:pt x="1071" y="223"/>
                      <a:pt x="944" y="296"/>
                      <a:pt x="835" y="296"/>
                    </a:cubicBezTo>
                    <a:cubicBezTo>
                      <a:pt x="779" y="296"/>
                      <a:pt x="727" y="277"/>
                      <a:pt x="694" y="240"/>
                    </a:cubicBezTo>
                    <a:cubicBezTo>
                      <a:pt x="660" y="209"/>
                      <a:pt x="629" y="195"/>
                      <a:pt x="595" y="195"/>
                    </a:cubicBezTo>
                    <a:cubicBezTo>
                      <a:pt x="519" y="195"/>
                      <a:pt x="429" y="266"/>
                      <a:pt x="258" y="389"/>
                    </a:cubicBezTo>
                    <a:cubicBezTo>
                      <a:pt x="0" y="567"/>
                      <a:pt x="387" y="716"/>
                      <a:pt x="496" y="835"/>
                    </a:cubicBezTo>
                    <a:cubicBezTo>
                      <a:pt x="529" y="866"/>
                      <a:pt x="560" y="874"/>
                      <a:pt x="592" y="874"/>
                    </a:cubicBezTo>
                    <a:cubicBezTo>
                      <a:pt x="627" y="874"/>
                      <a:pt x="664" y="864"/>
                      <a:pt x="706" y="864"/>
                    </a:cubicBezTo>
                    <a:cubicBezTo>
                      <a:pt x="763" y="864"/>
                      <a:pt x="832" y="882"/>
                      <a:pt x="922" y="964"/>
                    </a:cubicBezTo>
                    <a:cubicBezTo>
                      <a:pt x="1097" y="1123"/>
                      <a:pt x="1113" y="1283"/>
                      <a:pt x="1158" y="1283"/>
                    </a:cubicBezTo>
                    <a:cubicBezTo>
                      <a:pt x="1169" y="1283"/>
                      <a:pt x="1182" y="1273"/>
                      <a:pt x="1200" y="1252"/>
                    </a:cubicBezTo>
                    <a:cubicBezTo>
                      <a:pt x="1220" y="1242"/>
                      <a:pt x="1230" y="1232"/>
                      <a:pt x="1239" y="1222"/>
                    </a:cubicBezTo>
                    <a:lnTo>
                      <a:pt x="1239" y="42"/>
                    </a:lnTo>
                    <a:cubicBezTo>
                      <a:pt x="1219" y="21"/>
                      <a:pt x="1193" y="1"/>
                      <a:pt x="1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4" name="Google Shape;2844;p17"/>
              <p:cNvSpPr/>
              <p:nvPr/>
            </p:nvSpPr>
            <p:spPr>
              <a:xfrm>
                <a:off x="11923651" y="2729938"/>
                <a:ext cx="67146" cy="107724"/>
              </a:xfrm>
              <a:custGeom>
                <a:avLst/>
                <a:gdLst/>
                <a:ahLst/>
                <a:cxnLst/>
                <a:rect l="l" t="t" r="r" b="b"/>
                <a:pathLst>
                  <a:path w="417" h="669" extrusionOk="0">
                    <a:moveTo>
                      <a:pt x="416" y="1"/>
                    </a:moveTo>
                    <a:cubicBezTo>
                      <a:pt x="357" y="11"/>
                      <a:pt x="307" y="21"/>
                      <a:pt x="288" y="60"/>
                    </a:cubicBezTo>
                    <a:cubicBezTo>
                      <a:pt x="248" y="140"/>
                      <a:pt x="228" y="259"/>
                      <a:pt x="109" y="328"/>
                    </a:cubicBezTo>
                    <a:cubicBezTo>
                      <a:pt x="0" y="397"/>
                      <a:pt x="228" y="635"/>
                      <a:pt x="307" y="665"/>
                    </a:cubicBezTo>
                    <a:cubicBezTo>
                      <a:pt x="317" y="668"/>
                      <a:pt x="327" y="669"/>
                      <a:pt x="336" y="669"/>
                    </a:cubicBezTo>
                    <a:cubicBezTo>
                      <a:pt x="363" y="669"/>
                      <a:pt x="387" y="658"/>
                      <a:pt x="416" y="635"/>
                    </a:cubicBezTo>
                    <a:lnTo>
                      <a:pt x="4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17"/>
              <p:cNvSpPr/>
              <p:nvPr/>
            </p:nvSpPr>
            <p:spPr>
              <a:xfrm>
                <a:off x="11417717" y="1703092"/>
                <a:ext cx="9500" cy="11594"/>
              </a:xfrm>
              <a:custGeom>
                <a:avLst/>
                <a:gdLst/>
                <a:ahLst/>
                <a:cxnLst/>
                <a:rect l="l" t="t" r="r" b="b"/>
                <a:pathLst>
                  <a:path w="59" h="72" extrusionOk="0">
                    <a:moveTo>
                      <a:pt x="41" y="0"/>
                    </a:moveTo>
                    <a:cubicBezTo>
                      <a:pt x="7" y="0"/>
                      <a:pt x="0" y="28"/>
                      <a:pt x="9" y="72"/>
                    </a:cubicBezTo>
                    <a:cubicBezTo>
                      <a:pt x="29" y="52"/>
                      <a:pt x="48" y="22"/>
                      <a:pt x="58" y="2"/>
                    </a:cubicBezTo>
                    <a:cubicBezTo>
                      <a:pt x="52" y="1"/>
                      <a:pt x="46" y="0"/>
                      <a:pt x="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17"/>
              <p:cNvSpPr/>
              <p:nvPr/>
            </p:nvSpPr>
            <p:spPr>
              <a:xfrm>
                <a:off x="11372469" y="1413895"/>
                <a:ext cx="30755" cy="26247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63" extrusionOk="0">
                    <a:moveTo>
                      <a:pt x="65" y="0"/>
                    </a:moveTo>
                    <a:cubicBezTo>
                      <a:pt x="1" y="0"/>
                      <a:pt x="23" y="81"/>
                      <a:pt x="72" y="162"/>
                    </a:cubicBezTo>
                    <a:cubicBezTo>
                      <a:pt x="91" y="152"/>
                      <a:pt x="141" y="103"/>
                      <a:pt x="191" y="33"/>
                    </a:cubicBezTo>
                    <a:cubicBezTo>
                      <a:pt x="171" y="23"/>
                      <a:pt x="151" y="23"/>
                      <a:pt x="121" y="13"/>
                    </a:cubicBezTo>
                    <a:cubicBezTo>
                      <a:pt x="98" y="4"/>
                      <a:pt x="79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17"/>
              <p:cNvSpPr/>
              <p:nvPr/>
            </p:nvSpPr>
            <p:spPr>
              <a:xfrm>
                <a:off x="11419810" y="1370257"/>
                <a:ext cx="28179" cy="14009"/>
              </a:xfrm>
              <a:custGeom>
                <a:avLst/>
                <a:gdLst/>
                <a:ahLst/>
                <a:cxnLst/>
                <a:rect l="l" t="t" r="r" b="b"/>
                <a:pathLst>
                  <a:path w="175" h="87" extrusionOk="0">
                    <a:moveTo>
                      <a:pt x="85" y="1"/>
                    </a:moveTo>
                    <a:cubicBezTo>
                      <a:pt x="0" y="1"/>
                      <a:pt x="32" y="31"/>
                      <a:pt x="95" y="86"/>
                    </a:cubicBezTo>
                    <a:cubicBezTo>
                      <a:pt x="121" y="60"/>
                      <a:pt x="148" y="33"/>
                      <a:pt x="174" y="7"/>
                    </a:cubicBezTo>
                    <a:lnTo>
                      <a:pt x="174" y="7"/>
                    </a:lnTo>
                    <a:cubicBezTo>
                      <a:pt x="136" y="3"/>
                      <a:pt x="106" y="1"/>
                      <a:pt x="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17"/>
              <p:cNvSpPr/>
              <p:nvPr/>
            </p:nvSpPr>
            <p:spPr>
              <a:xfrm>
                <a:off x="11503864" y="825515"/>
                <a:ext cx="19162" cy="25442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58" extrusionOk="0">
                    <a:moveTo>
                      <a:pt x="73" y="0"/>
                    </a:moveTo>
                    <a:cubicBezTo>
                      <a:pt x="0" y="0"/>
                      <a:pt x="5" y="90"/>
                      <a:pt x="39" y="157"/>
                    </a:cubicBezTo>
                    <a:cubicBezTo>
                      <a:pt x="59" y="118"/>
                      <a:pt x="89" y="68"/>
                      <a:pt x="118" y="9"/>
                    </a:cubicBezTo>
                    <a:cubicBezTo>
                      <a:pt x="101" y="3"/>
                      <a:pt x="86" y="0"/>
                      <a:pt x="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17"/>
              <p:cNvSpPr/>
              <p:nvPr/>
            </p:nvSpPr>
            <p:spPr>
              <a:xfrm>
                <a:off x="11247676" y="2001952"/>
                <a:ext cx="64570" cy="105148"/>
              </a:xfrm>
              <a:custGeom>
                <a:avLst/>
                <a:gdLst/>
                <a:ahLst/>
                <a:cxnLst/>
                <a:rect l="l" t="t" r="r" b="b"/>
                <a:pathLst>
                  <a:path w="401" h="653" extrusionOk="0">
                    <a:moveTo>
                      <a:pt x="400" y="0"/>
                    </a:moveTo>
                    <a:lnTo>
                      <a:pt x="73" y="50"/>
                    </a:lnTo>
                    <a:cubicBezTo>
                      <a:pt x="93" y="50"/>
                      <a:pt x="103" y="60"/>
                      <a:pt x="113" y="70"/>
                    </a:cubicBezTo>
                    <a:cubicBezTo>
                      <a:pt x="272" y="199"/>
                      <a:pt x="14" y="238"/>
                      <a:pt x="4" y="526"/>
                    </a:cubicBezTo>
                    <a:cubicBezTo>
                      <a:pt x="1" y="618"/>
                      <a:pt x="12" y="653"/>
                      <a:pt x="32" y="653"/>
                    </a:cubicBezTo>
                    <a:cubicBezTo>
                      <a:pt x="76" y="653"/>
                      <a:pt x="163" y="477"/>
                      <a:pt x="232" y="367"/>
                    </a:cubicBezTo>
                    <a:cubicBezTo>
                      <a:pt x="301" y="248"/>
                      <a:pt x="331" y="169"/>
                      <a:pt x="371" y="80"/>
                    </a:cubicBezTo>
                    <a:cubicBezTo>
                      <a:pt x="381" y="50"/>
                      <a:pt x="391" y="30"/>
                      <a:pt x="4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17"/>
              <p:cNvSpPr/>
              <p:nvPr/>
            </p:nvSpPr>
            <p:spPr>
              <a:xfrm>
                <a:off x="11428183" y="1051109"/>
                <a:ext cx="51688" cy="56841"/>
              </a:xfrm>
              <a:custGeom>
                <a:avLst/>
                <a:gdLst/>
                <a:ahLst/>
                <a:cxnLst/>
                <a:rect l="l" t="t" r="r" b="b"/>
                <a:pathLst>
                  <a:path w="321" h="353" extrusionOk="0">
                    <a:moveTo>
                      <a:pt x="160" y="0"/>
                    </a:moveTo>
                    <a:cubicBezTo>
                      <a:pt x="91" y="0"/>
                      <a:pt x="0" y="152"/>
                      <a:pt x="63" y="224"/>
                    </a:cubicBezTo>
                    <a:cubicBezTo>
                      <a:pt x="112" y="283"/>
                      <a:pt x="142" y="293"/>
                      <a:pt x="211" y="353"/>
                    </a:cubicBezTo>
                    <a:cubicBezTo>
                      <a:pt x="253" y="294"/>
                      <a:pt x="288" y="271"/>
                      <a:pt x="310" y="271"/>
                    </a:cubicBezTo>
                    <a:cubicBezTo>
                      <a:pt x="314" y="271"/>
                      <a:pt x="317" y="272"/>
                      <a:pt x="321" y="273"/>
                    </a:cubicBezTo>
                    <a:cubicBezTo>
                      <a:pt x="221" y="174"/>
                      <a:pt x="241" y="36"/>
                      <a:pt x="182" y="6"/>
                    </a:cubicBezTo>
                    <a:cubicBezTo>
                      <a:pt x="175" y="2"/>
                      <a:pt x="168" y="0"/>
                      <a:pt x="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17"/>
              <p:cNvSpPr/>
              <p:nvPr/>
            </p:nvSpPr>
            <p:spPr>
              <a:xfrm>
                <a:off x="11442997" y="1720966"/>
                <a:ext cx="44925" cy="40095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49" extrusionOk="0">
                    <a:moveTo>
                      <a:pt x="129" y="0"/>
                    </a:moveTo>
                    <a:cubicBezTo>
                      <a:pt x="110" y="20"/>
                      <a:pt x="100" y="40"/>
                      <a:pt x="90" y="60"/>
                    </a:cubicBezTo>
                    <a:cubicBezTo>
                      <a:pt x="60" y="99"/>
                      <a:pt x="30" y="149"/>
                      <a:pt x="1" y="209"/>
                    </a:cubicBezTo>
                    <a:cubicBezTo>
                      <a:pt x="20" y="228"/>
                      <a:pt x="40" y="238"/>
                      <a:pt x="70" y="248"/>
                    </a:cubicBezTo>
                    <a:cubicBezTo>
                      <a:pt x="100" y="218"/>
                      <a:pt x="139" y="189"/>
                      <a:pt x="169" y="169"/>
                    </a:cubicBezTo>
                    <a:cubicBezTo>
                      <a:pt x="229" y="129"/>
                      <a:pt x="258" y="80"/>
                      <a:pt x="278" y="20"/>
                    </a:cubicBezTo>
                    <a:cubicBezTo>
                      <a:pt x="238" y="20"/>
                      <a:pt x="179" y="20"/>
                      <a:pt x="1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2" name="Google Shape;2852;p17"/>
              <p:cNvSpPr/>
              <p:nvPr/>
            </p:nvSpPr>
            <p:spPr>
              <a:xfrm>
                <a:off x="11149291" y="-236433"/>
                <a:ext cx="842631" cy="3001942"/>
              </a:xfrm>
              <a:custGeom>
                <a:avLst/>
                <a:gdLst/>
                <a:ahLst/>
                <a:cxnLst/>
                <a:rect l="l" t="t" r="r" b="b"/>
                <a:pathLst>
                  <a:path w="5233" h="18643" extrusionOk="0">
                    <a:moveTo>
                      <a:pt x="3698" y="783"/>
                    </a:moveTo>
                    <a:lnTo>
                      <a:pt x="3698" y="992"/>
                    </a:lnTo>
                    <a:cubicBezTo>
                      <a:pt x="3698" y="892"/>
                      <a:pt x="3689" y="833"/>
                      <a:pt x="3689" y="813"/>
                    </a:cubicBezTo>
                    <a:cubicBezTo>
                      <a:pt x="3689" y="803"/>
                      <a:pt x="3689" y="793"/>
                      <a:pt x="3698" y="783"/>
                    </a:cubicBezTo>
                    <a:close/>
                    <a:moveTo>
                      <a:pt x="3639" y="892"/>
                    </a:moveTo>
                    <a:lnTo>
                      <a:pt x="3639" y="892"/>
                    </a:lnTo>
                    <a:cubicBezTo>
                      <a:pt x="3629" y="932"/>
                      <a:pt x="3619" y="992"/>
                      <a:pt x="3599" y="1061"/>
                    </a:cubicBezTo>
                    <a:cubicBezTo>
                      <a:pt x="3550" y="1031"/>
                      <a:pt x="3540" y="982"/>
                      <a:pt x="3589" y="952"/>
                    </a:cubicBezTo>
                    <a:cubicBezTo>
                      <a:pt x="3599" y="932"/>
                      <a:pt x="3619" y="912"/>
                      <a:pt x="3639" y="892"/>
                    </a:cubicBezTo>
                    <a:close/>
                    <a:moveTo>
                      <a:pt x="3123" y="0"/>
                    </a:moveTo>
                    <a:cubicBezTo>
                      <a:pt x="3104" y="50"/>
                      <a:pt x="3123" y="70"/>
                      <a:pt x="3113" y="179"/>
                    </a:cubicBezTo>
                    <a:cubicBezTo>
                      <a:pt x="3109" y="240"/>
                      <a:pt x="3099" y="259"/>
                      <a:pt x="3079" y="259"/>
                    </a:cubicBezTo>
                    <a:cubicBezTo>
                      <a:pt x="3055" y="259"/>
                      <a:pt x="3016" y="229"/>
                      <a:pt x="2955" y="218"/>
                    </a:cubicBezTo>
                    <a:cubicBezTo>
                      <a:pt x="2943" y="216"/>
                      <a:pt x="2933" y="215"/>
                      <a:pt x="2925" y="215"/>
                    </a:cubicBezTo>
                    <a:cubicBezTo>
                      <a:pt x="2850" y="215"/>
                      <a:pt x="2912" y="288"/>
                      <a:pt x="2975" y="288"/>
                    </a:cubicBezTo>
                    <a:cubicBezTo>
                      <a:pt x="2978" y="287"/>
                      <a:pt x="2981" y="287"/>
                      <a:pt x="2984" y="287"/>
                    </a:cubicBezTo>
                    <a:cubicBezTo>
                      <a:pt x="3050" y="287"/>
                      <a:pt x="3103" y="378"/>
                      <a:pt x="3094" y="407"/>
                    </a:cubicBezTo>
                    <a:cubicBezTo>
                      <a:pt x="3074" y="436"/>
                      <a:pt x="2905" y="476"/>
                      <a:pt x="2975" y="625"/>
                    </a:cubicBezTo>
                    <a:cubicBezTo>
                      <a:pt x="3009" y="701"/>
                      <a:pt x="2952" y="724"/>
                      <a:pt x="2893" y="724"/>
                    </a:cubicBezTo>
                    <a:cubicBezTo>
                      <a:pt x="2869" y="724"/>
                      <a:pt x="2844" y="720"/>
                      <a:pt x="2826" y="714"/>
                    </a:cubicBezTo>
                    <a:cubicBezTo>
                      <a:pt x="2816" y="709"/>
                      <a:pt x="2806" y="707"/>
                      <a:pt x="2796" y="707"/>
                    </a:cubicBezTo>
                    <a:cubicBezTo>
                      <a:pt x="2748" y="707"/>
                      <a:pt x="2712" y="763"/>
                      <a:pt x="2786" y="813"/>
                    </a:cubicBezTo>
                    <a:cubicBezTo>
                      <a:pt x="2826" y="833"/>
                      <a:pt x="2836" y="892"/>
                      <a:pt x="2826" y="942"/>
                    </a:cubicBezTo>
                    <a:cubicBezTo>
                      <a:pt x="3022" y="1144"/>
                      <a:pt x="3161" y="1290"/>
                      <a:pt x="3311" y="1290"/>
                    </a:cubicBezTo>
                    <a:cubicBezTo>
                      <a:pt x="3396" y="1290"/>
                      <a:pt x="3485" y="1242"/>
                      <a:pt x="3589" y="1130"/>
                    </a:cubicBezTo>
                    <a:lnTo>
                      <a:pt x="3589" y="1130"/>
                    </a:lnTo>
                    <a:cubicBezTo>
                      <a:pt x="3560" y="1289"/>
                      <a:pt x="3520" y="1458"/>
                      <a:pt x="3500" y="1507"/>
                    </a:cubicBezTo>
                    <a:cubicBezTo>
                      <a:pt x="3431" y="1666"/>
                      <a:pt x="3480" y="1666"/>
                      <a:pt x="3461" y="1904"/>
                    </a:cubicBezTo>
                    <a:cubicBezTo>
                      <a:pt x="3452" y="2008"/>
                      <a:pt x="3436" y="2040"/>
                      <a:pt x="3405" y="2040"/>
                    </a:cubicBezTo>
                    <a:cubicBezTo>
                      <a:pt x="3364" y="2040"/>
                      <a:pt x="3299" y="1986"/>
                      <a:pt x="3193" y="1963"/>
                    </a:cubicBezTo>
                    <a:cubicBezTo>
                      <a:pt x="3176" y="1961"/>
                      <a:pt x="3161" y="1960"/>
                      <a:pt x="3149" y="1960"/>
                    </a:cubicBezTo>
                    <a:cubicBezTo>
                      <a:pt x="3019" y="1960"/>
                      <a:pt x="3116" y="2083"/>
                      <a:pt x="3213" y="2083"/>
                    </a:cubicBezTo>
                    <a:cubicBezTo>
                      <a:pt x="3216" y="2083"/>
                      <a:pt x="3219" y="2083"/>
                      <a:pt x="3223" y="2082"/>
                    </a:cubicBezTo>
                    <a:cubicBezTo>
                      <a:pt x="3226" y="2082"/>
                      <a:pt x="3229" y="2082"/>
                      <a:pt x="3233" y="2082"/>
                    </a:cubicBezTo>
                    <a:cubicBezTo>
                      <a:pt x="3348" y="2082"/>
                      <a:pt x="3450" y="2242"/>
                      <a:pt x="3421" y="2291"/>
                    </a:cubicBezTo>
                    <a:cubicBezTo>
                      <a:pt x="3401" y="2350"/>
                      <a:pt x="3123" y="2419"/>
                      <a:pt x="3223" y="2667"/>
                    </a:cubicBezTo>
                    <a:cubicBezTo>
                      <a:pt x="3286" y="2809"/>
                      <a:pt x="3183" y="2855"/>
                      <a:pt x="3083" y="2855"/>
                    </a:cubicBezTo>
                    <a:cubicBezTo>
                      <a:pt x="3043" y="2855"/>
                      <a:pt x="3003" y="2847"/>
                      <a:pt x="2975" y="2836"/>
                    </a:cubicBezTo>
                    <a:cubicBezTo>
                      <a:pt x="2959" y="2828"/>
                      <a:pt x="2942" y="2824"/>
                      <a:pt x="2927" y="2824"/>
                    </a:cubicBezTo>
                    <a:cubicBezTo>
                      <a:pt x="2847" y="2824"/>
                      <a:pt x="2791" y="2921"/>
                      <a:pt x="2915" y="3004"/>
                    </a:cubicBezTo>
                    <a:cubicBezTo>
                      <a:pt x="3074" y="3114"/>
                      <a:pt x="2945" y="3480"/>
                      <a:pt x="2806" y="3480"/>
                    </a:cubicBezTo>
                    <a:cubicBezTo>
                      <a:pt x="2707" y="3480"/>
                      <a:pt x="2628" y="3324"/>
                      <a:pt x="2516" y="3324"/>
                    </a:cubicBezTo>
                    <a:cubicBezTo>
                      <a:pt x="2471" y="3324"/>
                      <a:pt x="2420" y="3350"/>
                      <a:pt x="2360" y="3421"/>
                    </a:cubicBezTo>
                    <a:cubicBezTo>
                      <a:pt x="2350" y="3431"/>
                      <a:pt x="2350" y="3431"/>
                      <a:pt x="2350" y="3431"/>
                    </a:cubicBezTo>
                    <a:cubicBezTo>
                      <a:pt x="2350" y="3441"/>
                      <a:pt x="2350" y="3441"/>
                      <a:pt x="2340" y="3441"/>
                    </a:cubicBezTo>
                    <a:cubicBezTo>
                      <a:pt x="2271" y="3530"/>
                      <a:pt x="2281" y="3560"/>
                      <a:pt x="2330" y="3570"/>
                    </a:cubicBezTo>
                    <a:cubicBezTo>
                      <a:pt x="2319" y="3575"/>
                      <a:pt x="2304" y="3578"/>
                      <a:pt x="2288" y="3578"/>
                    </a:cubicBezTo>
                    <a:cubicBezTo>
                      <a:pt x="2249" y="3578"/>
                      <a:pt x="2198" y="3564"/>
                      <a:pt x="2142" y="3550"/>
                    </a:cubicBezTo>
                    <a:cubicBezTo>
                      <a:pt x="2112" y="3530"/>
                      <a:pt x="2072" y="3520"/>
                      <a:pt x="2043" y="3510"/>
                    </a:cubicBezTo>
                    <a:cubicBezTo>
                      <a:pt x="1973" y="3520"/>
                      <a:pt x="1924" y="3530"/>
                      <a:pt x="1884" y="3530"/>
                    </a:cubicBezTo>
                    <a:cubicBezTo>
                      <a:pt x="1874" y="3530"/>
                      <a:pt x="1854" y="3530"/>
                      <a:pt x="1844" y="3540"/>
                    </a:cubicBezTo>
                    <a:cubicBezTo>
                      <a:pt x="1884" y="3570"/>
                      <a:pt x="1973" y="3599"/>
                      <a:pt x="2013" y="3619"/>
                    </a:cubicBezTo>
                    <a:cubicBezTo>
                      <a:pt x="2033" y="3636"/>
                      <a:pt x="2051" y="3639"/>
                      <a:pt x="2072" y="3639"/>
                    </a:cubicBezTo>
                    <a:cubicBezTo>
                      <a:pt x="2086" y="3639"/>
                      <a:pt x="2101" y="3638"/>
                      <a:pt x="2118" y="3638"/>
                    </a:cubicBezTo>
                    <a:cubicBezTo>
                      <a:pt x="2152" y="3638"/>
                      <a:pt x="2194" y="3643"/>
                      <a:pt x="2251" y="3679"/>
                    </a:cubicBezTo>
                    <a:cubicBezTo>
                      <a:pt x="2346" y="3734"/>
                      <a:pt x="2359" y="3789"/>
                      <a:pt x="2385" y="3789"/>
                    </a:cubicBezTo>
                    <a:cubicBezTo>
                      <a:pt x="2392" y="3789"/>
                      <a:pt x="2399" y="3786"/>
                      <a:pt x="2410" y="3778"/>
                    </a:cubicBezTo>
                    <a:cubicBezTo>
                      <a:pt x="2417" y="3773"/>
                      <a:pt x="2425" y="3770"/>
                      <a:pt x="2434" y="3770"/>
                    </a:cubicBezTo>
                    <a:cubicBezTo>
                      <a:pt x="2457" y="3770"/>
                      <a:pt x="2482" y="3788"/>
                      <a:pt x="2519" y="3818"/>
                    </a:cubicBezTo>
                    <a:cubicBezTo>
                      <a:pt x="2558" y="3778"/>
                      <a:pt x="2598" y="3738"/>
                      <a:pt x="2618" y="3689"/>
                    </a:cubicBezTo>
                    <a:cubicBezTo>
                      <a:pt x="2710" y="3845"/>
                      <a:pt x="2656" y="3908"/>
                      <a:pt x="2840" y="3908"/>
                    </a:cubicBezTo>
                    <a:cubicBezTo>
                      <a:pt x="2854" y="3908"/>
                      <a:pt x="2869" y="3907"/>
                      <a:pt x="2885" y="3907"/>
                    </a:cubicBezTo>
                    <a:cubicBezTo>
                      <a:pt x="2892" y="3906"/>
                      <a:pt x="2899" y="3906"/>
                      <a:pt x="2905" y="3906"/>
                    </a:cubicBezTo>
                    <a:cubicBezTo>
                      <a:pt x="3047" y="3906"/>
                      <a:pt x="3074" y="4014"/>
                      <a:pt x="3084" y="4194"/>
                    </a:cubicBezTo>
                    <a:cubicBezTo>
                      <a:pt x="3104" y="4214"/>
                      <a:pt x="3113" y="4224"/>
                      <a:pt x="3133" y="4244"/>
                    </a:cubicBezTo>
                    <a:cubicBezTo>
                      <a:pt x="3243" y="4371"/>
                      <a:pt x="3218" y="4424"/>
                      <a:pt x="3121" y="4424"/>
                    </a:cubicBezTo>
                    <a:cubicBezTo>
                      <a:pt x="3113" y="4424"/>
                      <a:pt x="3103" y="4423"/>
                      <a:pt x="3094" y="4422"/>
                    </a:cubicBezTo>
                    <a:lnTo>
                      <a:pt x="3094" y="4422"/>
                    </a:lnTo>
                    <a:cubicBezTo>
                      <a:pt x="3104" y="4492"/>
                      <a:pt x="3104" y="4561"/>
                      <a:pt x="3113" y="4631"/>
                    </a:cubicBezTo>
                    <a:cubicBezTo>
                      <a:pt x="3131" y="4819"/>
                      <a:pt x="3072" y="4886"/>
                      <a:pt x="3003" y="4886"/>
                    </a:cubicBezTo>
                    <a:cubicBezTo>
                      <a:pt x="2914" y="4886"/>
                      <a:pt x="2808" y="4771"/>
                      <a:pt x="2836" y="4670"/>
                    </a:cubicBezTo>
                    <a:cubicBezTo>
                      <a:pt x="2876" y="4531"/>
                      <a:pt x="2816" y="4442"/>
                      <a:pt x="2608" y="4333"/>
                    </a:cubicBezTo>
                    <a:cubicBezTo>
                      <a:pt x="2519" y="4383"/>
                      <a:pt x="2528" y="4531"/>
                      <a:pt x="2528" y="4601"/>
                    </a:cubicBezTo>
                    <a:cubicBezTo>
                      <a:pt x="2538" y="4621"/>
                      <a:pt x="2548" y="4640"/>
                      <a:pt x="2548" y="4660"/>
                    </a:cubicBezTo>
                    <a:cubicBezTo>
                      <a:pt x="2558" y="4680"/>
                      <a:pt x="2558" y="4690"/>
                      <a:pt x="2558" y="4710"/>
                    </a:cubicBezTo>
                    <a:cubicBezTo>
                      <a:pt x="2618" y="4789"/>
                      <a:pt x="2747" y="4908"/>
                      <a:pt x="3004" y="5067"/>
                    </a:cubicBezTo>
                    <a:cubicBezTo>
                      <a:pt x="3200" y="5189"/>
                      <a:pt x="3181" y="5251"/>
                      <a:pt x="3083" y="5251"/>
                    </a:cubicBezTo>
                    <a:cubicBezTo>
                      <a:pt x="2998" y="5251"/>
                      <a:pt x="2852" y="5204"/>
                      <a:pt x="2737" y="5106"/>
                    </a:cubicBezTo>
                    <a:cubicBezTo>
                      <a:pt x="2519" y="4918"/>
                      <a:pt x="2429" y="4888"/>
                      <a:pt x="2281" y="4670"/>
                    </a:cubicBezTo>
                    <a:cubicBezTo>
                      <a:pt x="2211" y="4730"/>
                      <a:pt x="2162" y="4888"/>
                      <a:pt x="2122" y="5037"/>
                    </a:cubicBezTo>
                    <a:cubicBezTo>
                      <a:pt x="2122" y="5047"/>
                      <a:pt x="2122" y="5047"/>
                      <a:pt x="2122" y="5057"/>
                    </a:cubicBezTo>
                    <a:cubicBezTo>
                      <a:pt x="2112" y="5077"/>
                      <a:pt x="2112" y="5087"/>
                      <a:pt x="2112" y="5106"/>
                    </a:cubicBezTo>
                    <a:cubicBezTo>
                      <a:pt x="2102" y="5206"/>
                      <a:pt x="2191" y="5166"/>
                      <a:pt x="2261" y="5225"/>
                    </a:cubicBezTo>
                    <a:cubicBezTo>
                      <a:pt x="2278" y="5213"/>
                      <a:pt x="2294" y="5208"/>
                      <a:pt x="2308" y="5208"/>
                    </a:cubicBezTo>
                    <a:cubicBezTo>
                      <a:pt x="2374" y="5208"/>
                      <a:pt x="2407" y="5327"/>
                      <a:pt x="2439" y="5434"/>
                    </a:cubicBezTo>
                    <a:cubicBezTo>
                      <a:pt x="2479" y="5434"/>
                      <a:pt x="2528" y="5414"/>
                      <a:pt x="2578" y="5384"/>
                    </a:cubicBezTo>
                    <a:cubicBezTo>
                      <a:pt x="2578" y="5404"/>
                      <a:pt x="2608" y="5444"/>
                      <a:pt x="2628" y="5444"/>
                    </a:cubicBezTo>
                    <a:cubicBezTo>
                      <a:pt x="2647" y="5444"/>
                      <a:pt x="2677" y="5434"/>
                      <a:pt x="2707" y="5424"/>
                    </a:cubicBezTo>
                    <a:cubicBezTo>
                      <a:pt x="2697" y="5404"/>
                      <a:pt x="2677" y="5384"/>
                      <a:pt x="2657" y="5364"/>
                    </a:cubicBezTo>
                    <a:cubicBezTo>
                      <a:pt x="2647" y="5354"/>
                      <a:pt x="2638" y="5354"/>
                      <a:pt x="2628" y="5354"/>
                    </a:cubicBezTo>
                    <a:lnTo>
                      <a:pt x="2618" y="5354"/>
                    </a:lnTo>
                    <a:cubicBezTo>
                      <a:pt x="2628" y="5344"/>
                      <a:pt x="2628" y="5344"/>
                      <a:pt x="2638" y="5335"/>
                    </a:cubicBezTo>
                    <a:cubicBezTo>
                      <a:pt x="2667" y="5315"/>
                      <a:pt x="2697" y="5295"/>
                      <a:pt x="2717" y="5265"/>
                    </a:cubicBezTo>
                    <a:cubicBezTo>
                      <a:pt x="2751" y="5234"/>
                      <a:pt x="2781" y="5220"/>
                      <a:pt x="2814" y="5220"/>
                    </a:cubicBezTo>
                    <a:cubicBezTo>
                      <a:pt x="2887" y="5220"/>
                      <a:pt x="2976" y="5291"/>
                      <a:pt x="3153" y="5414"/>
                    </a:cubicBezTo>
                    <a:cubicBezTo>
                      <a:pt x="3401" y="5592"/>
                      <a:pt x="3024" y="5741"/>
                      <a:pt x="2905" y="5860"/>
                    </a:cubicBezTo>
                    <a:cubicBezTo>
                      <a:pt x="2895" y="5830"/>
                      <a:pt x="2885" y="5810"/>
                      <a:pt x="2876" y="5781"/>
                    </a:cubicBezTo>
                    <a:cubicBezTo>
                      <a:pt x="2846" y="5741"/>
                      <a:pt x="2856" y="5741"/>
                      <a:pt x="2747" y="5692"/>
                    </a:cubicBezTo>
                    <a:cubicBezTo>
                      <a:pt x="2722" y="5679"/>
                      <a:pt x="2708" y="5674"/>
                      <a:pt x="2701" y="5674"/>
                    </a:cubicBezTo>
                    <a:cubicBezTo>
                      <a:pt x="2674" y="5674"/>
                      <a:pt x="2761" y="5758"/>
                      <a:pt x="2816" y="5860"/>
                    </a:cubicBezTo>
                    <a:cubicBezTo>
                      <a:pt x="2826" y="5870"/>
                      <a:pt x="2826" y="5880"/>
                      <a:pt x="2836" y="5900"/>
                    </a:cubicBezTo>
                    <a:cubicBezTo>
                      <a:pt x="2803" y="5900"/>
                      <a:pt x="2770" y="5895"/>
                      <a:pt x="2731" y="5895"/>
                    </a:cubicBezTo>
                    <a:cubicBezTo>
                      <a:pt x="2711" y="5895"/>
                      <a:pt x="2690" y="5896"/>
                      <a:pt x="2667" y="5900"/>
                    </a:cubicBezTo>
                    <a:cubicBezTo>
                      <a:pt x="2647" y="5860"/>
                      <a:pt x="2677" y="5820"/>
                      <a:pt x="2647" y="5761"/>
                    </a:cubicBezTo>
                    <a:cubicBezTo>
                      <a:pt x="2633" y="5733"/>
                      <a:pt x="2619" y="5722"/>
                      <a:pt x="2606" y="5722"/>
                    </a:cubicBezTo>
                    <a:cubicBezTo>
                      <a:pt x="2592" y="5722"/>
                      <a:pt x="2579" y="5735"/>
                      <a:pt x="2568" y="5751"/>
                    </a:cubicBezTo>
                    <a:cubicBezTo>
                      <a:pt x="2578" y="5791"/>
                      <a:pt x="2598" y="5840"/>
                      <a:pt x="2618" y="5910"/>
                    </a:cubicBezTo>
                    <a:cubicBezTo>
                      <a:pt x="2647" y="5979"/>
                      <a:pt x="2687" y="6068"/>
                      <a:pt x="2747" y="6187"/>
                    </a:cubicBezTo>
                    <a:cubicBezTo>
                      <a:pt x="2889" y="6466"/>
                      <a:pt x="2869" y="6528"/>
                      <a:pt x="2817" y="6528"/>
                    </a:cubicBezTo>
                    <a:cubicBezTo>
                      <a:pt x="2786" y="6528"/>
                      <a:pt x="2743" y="6506"/>
                      <a:pt x="2717" y="6495"/>
                    </a:cubicBezTo>
                    <a:cubicBezTo>
                      <a:pt x="2667" y="6475"/>
                      <a:pt x="2499" y="6286"/>
                      <a:pt x="2350" y="6148"/>
                    </a:cubicBezTo>
                    <a:cubicBezTo>
                      <a:pt x="2330" y="6187"/>
                      <a:pt x="2310" y="6227"/>
                      <a:pt x="2291" y="6247"/>
                    </a:cubicBezTo>
                    <a:cubicBezTo>
                      <a:pt x="2340" y="6296"/>
                      <a:pt x="2390" y="6356"/>
                      <a:pt x="2439" y="6415"/>
                    </a:cubicBezTo>
                    <a:cubicBezTo>
                      <a:pt x="2443" y="6414"/>
                      <a:pt x="2446" y="6413"/>
                      <a:pt x="2449" y="6413"/>
                    </a:cubicBezTo>
                    <a:cubicBezTo>
                      <a:pt x="2465" y="6413"/>
                      <a:pt x="2479" y="6432"/>
                      <a:pt x="2479" y="6465"/>
                    </a:cubicBezTo>
                    <a:cubicBezTo>
                      <a:pt x="2619" y="6622"/>
                      <a:pt x="2608" y="6668"/>
                      <a:pt x="2544" y="6668"/>
                    </a:cubicBezTo>
                    <a:cubicBezTo>
                      <a:pt x="2531" y="6668"/>
                      <a:pt x="2515" y="6667"/>
                      <a:pt x="2499" y="6663"/>
                    </a:cubicBezTo>
                    <a:cubicBezTo>
                      <a:pt x="2489" y="6663"/>
                      <a:pt x="2479" y="6653"/>
                      <a:pt x="2479" y="6653"/>
                    </a:cubicBezTo>
                    <a:cubicBezTo>
                      <a:pt x="2459" y="6663"/>
                      <a:pt x="2429" y="6663"/>
                      <a:pt x="2390" y="6663"/>
                    </a:cubicBezTo>
                    <a:cubicBezTo>
                      <a:pt x="2374" y="6662"/>
                      <a:pt x="2361" y="6662"/>
                      <a:pt x="2351" y="6662"/>
                    </a:cubicBezTo>
                    <a:cubicBezTo>
                      <a:pt x="2260" y="6662"/>
                      <a:pt x="2389" y="6701"/>
                      <a:pt x="2469" y="6772"/>
                    </a:cubicBezTo>
                    <a:cubicBezTo>
                      <a:pt x="2479" y="6782"/>
                      <a:pt x="2479" y="6792"/>
                      <a:pt x="2489" y="6792"/>
                    </a:cubicBezTo>
                    <a:lnTo>
                      <a:pt x="2499" y="6792"/>
                    </a:lnTo>
                    <a:cubicBezTo>
                      <a:pt x="2550" y="6778"/>
                      <a:pt x="2600" y="6768"/>
                      <a:pt x="2651" y="6768"/>
                    </a:cubicBezTo>
                    <a:cubicBezTo>
                      <a:pt x="2670" y="6768"/>
                      <a:pt x="2688" y="6770"/>
                      <a:pt x="2707" y="6772"/>
                    </a:cubicBezTo>
                    <a:cubicBezTo>
                      <a:pt x="2846" y="6812"/>
                      <a:pt x="2826" y="7119"/>
                      <a:pt x="2935" y="7427"/>
                    </a:cubicBezTo>
                    <a:cubicBezTo>
                      <a:pt x="3044" y="7734"/>
                      <a:pt x="3104" y="7605"/>
                      <a:pt x="3223" y="8091"/>
                    </a:cubicBezTo>
                    <a:cubicBezTo>
                      <a:pt x="3256" y="8224"/>
                      <a:pt x="3253" y="8275"/>
                      <a:pt x="3228" y="8275"/>
                    </a:cubicBezTo>
                    <a:cubicBezTo>
                      <a:pt x="3164" y="8275"/>
                      <a:pt x="2956" y="7934"/>
                      <a:pt x="2856" y="7784"/>
                    </a:cubicBezTo>
                    <a:cubicBezTo>
                      <a:pt x="2747" y="7615"/>
                      <a:pt x="2786" y="7625"/>
                      <a:pt x="2638" y="7526"/>
                    </a:cubicBezTo>
                    <a:cubicBezTo>
                      <a:pt x="2628" y="7516"/>
                      <a:pt x="2598" y="7506"/>
                      <a:pt x="2578" y="7486"/>
                    </a:cubicBezTo>
                    <a:cubicBezTo>
                      <a:pt x="2578" y="7506"/>
                      <a:pt x="2558" y="7516"/>
                      <a:pt x="2519" y="7516"/>
                    </a:cubicBezTo>
                    <a:cubicBezTo>
                      <a:pt x="2509" y="7526"/>
                      <a:pt x="2499" y="7536"/>
                      <a:pt x="2499" y="7546"/>
                    </a:cubicBezTo>
                    <a:cubicBezTo>
                      <a:pt x="2499" y="7546"/>
                      <a:pt x="2499" y="7556"/>
                      <a:pt x="2509" y="7556"/>
                    </a:cubicBezTo>
                    <a:cubicBezTo>
                      <a:pt x="2558" y="7645"/>
                      <a:pt x="2628" y="7774"/>
                      <a:pt x="2697" y="7913"/>
                    </a:cubicBezTo>
                    <a:cubicBezTo>
                      <a:pt x="2737" y="8002"/>
                      <a:pt x="2757" y="8071"/>
                      <a:pt x="2757" y="8121"/>
                    </a:cubicBezTo>
                    <a:cubicBezTo>
                      <a:pt x="2885" y="8141"/>
                      <a:pt x="2925" y="8398"/>
                      <a:pt x="2925" y="8498"/>
                    </a:cubicBezTo>
                    <a:cubicBezTo>
                      <a:pt x="2925" y="8527"/>
                      <a:pt x="2925" y="8547"/>
                      <a:pt x="2915" y="8567"/>
                    </a:cubicBezTo>
                    <a:cubicBezTo>
                      <a:pt x="2925" y="8607"/>
                      <a:pt x="2856" y="8726"/>
                      <a:pt x="2905" y="8825"/>
                    </a:cubicBezTo>
                    <a:cubicBezTo>
                      <a:pt x="2985" y="8993"/>
                      <a:pt x="3510" y="9033"/>
                      <a:pt x="3510" y="9033"/>
                    </a:cubicBezTo>
                    <a:cubicBezTo>
                      <a:pt x="3510" y="9033"/>
                      <a:pt x="3609" y="9202"/>
                      <a:pt x="3550" y="9211"/>
                    </a:cubicBezTo>
                    <a:cubicBezTo>
                      <a:pt x="3490" y="9221"/>
                      <a:pt x="3351" y="9281"/>
                      <a:pt x="3312" y="9479"/>
                    </a:cubicBezTo>
                    <a:cubicBezTo>
                      <a:pt x="3295" y="9548"/>
                      <a:pt x="3308" y="9570"/>
                      <a:pt x="3343" y="9570"/>
                    </a:cubicBezTo>
                    <a:cubicBezTo>
                      <a:pt x="3408" y="9570"/>
                      <a:pt x="3549" y="9489"/>
                      <a:pt x="3698" y="9489"/>
                    </a:cubicBezTo>
                    <a:cubicBezTo>
                      <a:pt x="3936" y="9489"/>
                      <a:pt x="3857" y="9568"/>
                      <a:pt x="3887" y="9767"/>
                    </a:cubicBezTo>
                    <a:cubicBezTo>
                      <a:pt x="3898" y="9842"/>
                      <a:pt x="3874" y="9860"/>
                      <a:pt x="3830" y="9860"/>
                    </a:cubicBezTo>
                    <a:cubicBezTo>
                      <a:pt x="3789" y="9860"/>
                      <a:pt x="3732" y="9845"/>
                      <a:pt x="3671" y="9845"/>
                    </a:cubicBezTo>
                    <a:cubicBezTo>
                      <a:pt x="3624" y="9845"/>
                      <a:pt x="3575" y="9854"/>
                      <a:pt x="3530" y="9886"/>
                    </a:cubicBezTo>
                    <a:cubicBezTo>
                      <a:pt x="3361" y="10015"/>
                      <a:pt x="3649" y="10054"/>
                      <a:pt x="3659" y="10332"/>
                    </a:cubicBezTo>
                    <a:cubicBezTo>
                      <a:pt x="3662" y="10417"/>
                      <a:pt x="3650" y="10450"/>
                      <a:pt x="3628" y="10450"/>
                    </a:cubicBezTo>
                    <a:cubicBezTo>
                      <a:pt x="3580" y="10450"/>
                      <a:pt x="3483" y="10283"/>
                      <a:pt x="3401" y="10173"/>
                    </a:cubicBezTo>
                    <a:cubicBezTo>
                      <a:pt x="3292" y="10015"/>
                      <a:pt x="3262" y="9925"/>
                      <a:pt x="3193" y="9757"/>
                    </a:cubicBezTo>
                    <a:cubicBezTo>
                      <a:pt x="3122" y="9607"/>
                      <a:pt x="3052" y="9504"/>
                      <a:pt x="2946" y="9504"/>
                    </a:cubicBezTo>
                    <a:cubicBezTo>
                      <a:pt x="2933" y="9504"/>
                      <a:pt x="2920" y="9506"/>
                      <a:pt x="2905" y="9509"/>
                    </a:cubicBezTo>
                    <a:cubicBezTo>
                      <a:pt x="2776" y="9539"/>
                      <a:pt x="2885" y="9598"/>
                      <a:pt x="2995" y="9896"/>
                    </a:cubicBezTo>
                    <a:cubicBezTo>
                      <a:pt x="3104" y="10203"/>
                      <a:pt x="3074" y="10183"/>
                      <a:pt x="2985" y="10342"/>
                    </a:cubicBezTo>
                    <a:cubicBezTo>
                      <a:pt x="2967" y="10370"/>
                      <a:pt x="2949" y="10382"/>
                      <a:pt x="2931" y="10382"/>
                    </a:cubicBezTo>
                    <a:cubicBezTo>
                      <a:pt x="2847" y="10382"/>
                      <a:pt x="2761" y="10116"/>
                      <a:pt x="2737" y="9985"/>
                    </a:cubicBezTo>
                    <a:cubicBezTo>
                      <a:pt x="2707" y="9816"/>
                      <a:pt x="2598" y="9747"/>
                      <a:pt x="2429" y="9638"/>
                    </a:cubicBezTo>
                    <a:cubicBezTo>
                      <a:pt x="2405" y="9622"/>
                      <a:pt x="2386" y="9615"/>
                      <a:pt x="2372" y="9615"/>
                    </a:cubicBezTo>
                    <a:cubicBezTo>
                      <a:pt x="2287" y="9615"/>
                      <a:pt x="2360" y="9862"/>
                      <a:pt x="2360" y="10015"/>
                    </a:cubicBezTo>
                    <a:cubicBezTo>
                      <a:pt x="2360" y="10183"/>
                      <a:pt x="2390" y="10114"/>
                      <a:pt x="2439" y="10372"/>
                    </a:cubicBezTo>
                    <a:cubicBezTo>
                      <a:pt x="2456" y="10444"/>
                      <a:pt x="2455" y="10474"/>
                      <a:pt x="2443" y="10474"/>
                    </a:cubicBezTo>
                    <a:cubicBezTo>
                      <a:pt x="2412" y="10474"/>
                      <a:pt x="2304" y="10276"/>
                      <a:pt x="2211" y="10084"/>
                    </a:cubicBezTo>
                    <a:cubicBezTo>
                      <a:pt x="2157" y="9965"/>
                      <a:pt x="2142" y="9933"/>
                      <a:pt x="2118" y="9933"/>
                    </a:cubicBezTo>
                    <a:cubicBezTo>
                      <a:pt x="2095" y="9933"/>
                      <a:pt x="2062" y="9965"/>
                      <a:pt x="1973" y="9975"/>
                    </a:cubicBezTo>
                    <a:cubicBezTo>
                      <a:pt x="1943" y="10015"/>
                      <a:pt x="1904" y="10064"/>
                      <a:pt x="1854" y="10134"/>
                    </a:cubicBezTo>
                    <a:cubicBezTo>
                      <a:pt x="1904" y="10173"/>
                      <a:pt x="1963" y="10223"/>
                      <a:pt x="2013" y="10282"/>
                    </a:cubicBezTo>
                    <a:cubicBezTo>
                      <a:pt x="2134" y="10431"/>
                      <a:pt x="2123" y="10469"/>
                      <a:pt x="2050" y="10469"/>
                    </a:cubicBezTo>
                    <a:cubicBezTo>
                      <a:pt x="2016" y="10469"/>
                      <a:pt x="1968" y="10460"/>
                      <a:pt x="1914" y="10451"/>
                    </a:cubicBezTo>
                    <a:cubicBezTo>
                      <a:pt x="1795" y="10431"/>
                      <a:pt x="1785" y="10391"/>
                      <a:pt x="1696" y="10342"/>
                    </a:cubicBezTo>
                    <a:cubicBezTo>
                      <a:pt x="1686" y="10352"/>
                      <a:pt x="1686" y="10352"/>
                      <a:pt x="1676" y="10362"/>
                    </a:cubicBezTo>
                    <a:cubicBezTo>
                      <a:pt x="1539" y="10543"/>
                      <a:pt x="1547" y="10596"/>
                      <a:pt x="1609" y="10596"/>
                    </a:cubicBezTo>
                    <a:cubicBezTo>
                      <a:pt x="1659" y="10596"/>
                      <a:pt x="1744" y="10561"/>
                      <a:pt x="1815" y="10530"/>
                    </a:cubicBezTo>
                    <a:cubicBezTo>
                      <a:pt x="1829" y="10525"/>
                      <a:pt x="1842" y="10522"/>
                      <a:pt x="1853" y="10522"/>
                    </a:cubicBezTo>
                    <a:cubicBezTo>
                      <a:pt x="1920" y="10522"/>
                      <a:pt x="1908" y="10622"/>
                      <a:pt x="1874" y="10699"/>
                    </a:cubicBezTo>
                    <a:cubicBezTo>
                      <a:pt x="1914" y="10699"/>
                      <a:pt x="1963" y="10689"/>
                      <a:pt x="2003" y="10679"/>
                    </a:cubicBezTo>
                    <a:cubicBezTo>
                      <a:pt x="2101" y="10652"/>
                      <a:pt x="2154" y="10628"/>
                      <a:pt x="2215" y="10628"/>
                    </a:cubicBezTo>
                    <a:cubicBezTo>
                      <a:pt x="2265" y="10628"/>
                      <a:pt x="2320" y="10644"/>
                      <a:pt x="2410" y="10689"/>
                    </a:cubicBezTo>
                    <a:cubicBezTo>
                      <a:pt x="2618" y="10788"/>
                      <a:pt x="2291" y="10887"/>
                      <a:pt x="2350" y="10947"/>
                    </a:cubicBezTo>
                    <a:cubicBezTo>
                      <a:pt x="2410" y="11006"/>
                      <a:pt x="2449" y="10947"/>
                      <a:pt x="2568" y="11115"/>
                    </a:cubicBezTo>
                    <a:cubicBezTo>
                      <a:pt x="2612" y="11174"/>
                      <a:pt x="2647" y="11200"/>
                      <a:pt x="2676" y="11200"/>
                    </a:cubicBezTo>
                    <a:cubicBezTo>
                      <a:pt x="2727" y="11200"/>
                      <a:pt x="2762" y="11125"/>
                      <a:pt x="2806" y="11006"/>
                    </a:cubicBezTo>
                    <a:cubicBezTo>
                      <a:pt x="2834" y="10943"/>
                      <a:pt x="2859" y="10921"/>
                      <a:pt x="2887" y="10921"/>
                    </a:cubicBezTo>
                    <a:cubicBezTo>
                      <a:pt x="2937" y="10921"/>
                      <a:pt x="2994" y="10997"/>
                      <a:pt x="3084" y="11036"/>
                    </a:cubicBezTo>
                    <a:cubicBezTo>
                      <a:pt x="3223" y="11085"/>
                      <a:pt x="3064" y="11264"/>
                      <a:pt x="3094" y="11343"/>
                    </a:cubicBezTo>
                    <a:cubicBezTo>
                      <a:pt x="3105" y="11372"/>
                      <a:pt x="3120" y="11383"/>
                      <a:pt x="3142" y="11383"/>
                    </a:cubicBezTo>
                    <a:cubicBezTo>
                      <a:pt x="3181" y="11383"/>
                      <a:pt x="3241" y="11352"/>
                      <a:pt x="3342" y="11333"/>
                    </a:cubicBezTo>
                    <a:cubicBezTo>
                      <a:pt x="3368" y="11328"/>
                      <a:pt x="3393" y="11326"/>
                      <a:pt x="3416" y="11326"/>
                    </a:cubicBezTo>
                    <a:cubicBezTo>
                      <a:pt x="3520" y="11326"/>
                      <a:pt x="3585" y="11377"/>
                      <a:pt x="3609" y="11442"/>
                    </a:cubicBezTo>
                    <a:cubicBezTo>
                      <a:pt x="3639" y="11522"/>
                      <a:pt x="3847" y="11819"/>
                      <a:pt x="3936" y="11889"/>
                    </a:cubicBezTo>
                    <a:cubicBezTo>
                      <a:pt x="4026" y="11958"/>
                      <a:pt x="3907" y="12166"/>
                      <a:pt x="3837" y="12196"/>
                    </a:cubicBezTo>
                    <a:cubicBezTo>
                      <a:pt x="3833" y="12198"/>
                      <a:pt x="3828" y="12199"/>
                      <a:pt x="3823" y="12199"/>
                    </a:cubicBezTo>
                    <a:cubicBezTo>
                      <a:pt x="3756" y="12199"/>
                      <a:pt x="3669" y="12013"/>
                      <a:pt x="3530" y="11809"/>
                    </a:cubicBezTo>
                    <a:cubicBezTo>
                      <a:pt x="3453" y="11696"/>
                      <a:pt x="3397" y="11658"/>
                      <a:pt x="3356" y="11658"/>
                    </a:cubicBezTo>
                    <a:cubicBezTo>
                      <a:pt x="3317" y="11658"/>
                      <a:pt x="3291" y="11692"/>
                      <a:pt x="3272" y="11730"/>
                    </a:cubicBezTo>
                    <a:cubicBezTo>
                      <a:pt x="3223" y="11809"/>
                      <a:pt x="3361" y="11928"/>
                      <a:pt x="3401" y="11998"/>
                    </a:cubicBezTo>
                    <a:cubicBezTo>
                      <a:pt x="3451" y="12067"/>
                      <a:pt x="3520" y="12424"/>
                      <a:pt x="3391" y="12523"/>
                    </a:cubicBezTo>
                    <a:cubicBezTo>
                      <a:pt x="3370" y="12538"/>
                      <a:pt x="3353" y="12545"/>
                      <a:pt x="3339" y="12545"/>
                    </a:cubicBezTo>
                    <a:cubicBezTo>
                      <a:pt x="3263" y="12545"/>
                      <a:pt x="3292" y="12341"/>
                      <a:pt x="3292" y="12265"/>
                    </a:cubicBezTo>
                    <a:cubicBezTo>
                      <a:pt x="3292" y="12189"/>
                      <a:pt x="3168" y="11923"/>
                      <a:pt x="3077" y="11923"/>
                    </a:cubicBezTo>
                    <a:cubicBezTo>
                      <a:pt x="3061" y="11923"/>
                      <a:pt x="3047" y="11931"/>
                      <a:pt x="3034" y="11948"/>
                    </a:cubicBezTo>
                    <a:cubicBezTo>
                      <a:pt x="3018" y="11969"/>
                      <a:pt x="2995" y="11979"/>
                      <a:pt x="2968" y="11979"/>
                    </a:cubicBezTo>
                    <a:cubicBezTo>
                      <a:pt x="2846" y="11979"/>
                      <a:pt x="2642" y="11788"/>
                      <a:pt x="2618" y="11690"/>
                    </a:cubicBezTo>
                    <a:cubicBezTo>
                      <a:pt x="2599" y="11614"/>
                      <a:pt x="2437" y="11578"/>
                      <a:pt x="2263" y="11578"/>
                    </a:cubicBezTo>
                    <a:cubicBezTo>
                      <a:pt x="2166" y="11578"/>
                      <a:pt x="2065" y="11590"/>
                      <a:pt x="1983" y="11611"/>
                    </a:cubicBezTo>
                    <a:cubicBezTo>
                      <a:pt x="1963" y="11621"/>
                      <a:pt x="1943" y="11631"/>
                      <a:pt x="1934" y="11641"/>
                    </a:cubicBezTo>
                    <a:cubicBezTo>
                      <a:pt x="1953" y="11690"/>
                      <a:pt x="1973" y="11760"/>
                      <a:pt x="1993" y="11819"/>
                    </a:cubicBezTo>
                    <a:cubicBezTo>
                      <a:pt x="2043" y="11889"/>
                      <a:pt x="2112" y="11948"/>
                      <a:pt x="2162" y="12008"/>
                    </a:cubicBezTo>
                    <a:cubicBezTo>
                      <a:pt x="2162" y="11998"/>
                      <a:pt x="2172" y="11998"/>
                      <a:pt x="2172" y="11988"/>
                    </a:cubicBezTo>
                    <a:cubicBezTo>
                      <a:pt x="2177" y="11985"/>
                      <a:pt x="2183" y="11984"/>
                      <a:pt x="2189" y="11984"/>
                    </a:cubicBezTo>
                    <a:cubicBezTo>
                      <a:pt x="2207" y="11984"/>
                      <a:pt x="2226" y="11993"/>
                      <a:pt x="2241" y="12008"/>
                    </a:cubicBezTo>
                    <a:cubicBezTo>
                      <a:pt x="2291" y="12057"/>
                      <a:pt x="2320" y="12166"/>
                      <a:pt x="2281" y="12216"/>
                    </a:cubicBezTo>
                    <a:cubicBezTo>
                      <a:pt x="2221" y="12305"/>
                      <a:pt x="2191" y="12295"/>
                      <a:pt x="2092" y="12414"/>
                    </a:cubicBezTo>
                    <a:cubicBezTo>
                      <a:pt x="2072" y="12434"/>
                      <a:pt x="2062" y="12454"/>
                      <a:pt x="2053" y="12464"/>
                    </a:cubicBezTo>
                    <a:cubicBezTo>
                      <a:pt x="2112" y="12474"/>
                      <a:pt x="2162" y="12474"/>
                      <a:pt x="2211" y="12474"/>
                    </a:cubicBezTo>
                    <a:cubicBezTo>
                      <a:pt x="2390" y="12454"/>
                      <a:pt x="2449" y="12275"/>
                      <a:pt x="2588" y="12255"/>
                    </a:cubicBezTo>
                    <a:cubicBezTo>
                      <a:pt x="2593" y="12255"/>
                      <a:pt x="2597" y="12254"/>
                      <a:pt x="2602" y="12254"/>
                    </a:cubicBezTo>
                    <a:cubicBezTo>
                      <a:pt x="2729" y="12254"/>
                      <a:pt x="2885" y="12503"/>
                      <a:pt x="2885" y="12751"/>
                    </a:cubicBezTo>
                    <a:cubicBezTo>
                      <a:pt x="2885" y="12871"/>
                      <a:pt x="2913" y="12905"/>
                      <a:pt x="2967" y="12905"/>
                    </a:cubicBezTo>
                    <a:cubicBezTo>
                      <a:pt x="3027" y="12905"/>
                      <a:pt x="3121" y="12861"/>
                      <a:pt x="3242" y="12850"/>
                    </a:cubicBezTo>
                    <a:cubicBezTo>
                      <a:pt x="3403" y="12836"/>
                      <a:pt x="3488" y="12789"/>
                      <a:pt x="3625" y="12789"/>
                    </a:cubicBezTo>
                    <a:cubicBezTo>
                      <a:pt x="3674" y="12789"/>
                      <a:pt x="3730" y="12795"/>
                      <a:pt x="3798" y="12811"/>
                    </a:cubicBezTo>
                    <a:cubicBezTo>
                      <a:pt x="4046" y="12870"/>
                      <a:pt x="4343" y="13049"/>
                      <a:pt x="4155" y="13069"/>
                    </a:cubicBezTo>
                    <a:cubicBezTo>
                      <a:pt x="3956" y="13088"/>
                      <a:pt x="3718" y="13237"/>
                      <a:pt x="3778" y="13515"/>
                    </a:cubicBezTo>
                    <a:cubicBezTo>
                      <a:pt x="3808" y="13654"/>
                      <a:pt x="3728" y="13663"/>
                      <a:pt x="3627" y="13663"/>
                    </a:cubicBezTo>
                    <a:cubicBezTo>
                      <a:pt x="3610" y="13663"/>
                      <a:pt x="3592" y="13663"/>
                      <a:pt x="3574" y="13663"/>
                    </a:cubicBezTo>
                    <a:cubicBezTo>
                      <a:pt x="3485" y="13663"/>
                      <a:pt x="3391" y="13670"/>
                      <a:pt x="3342" y="13753"/>
                    </a:cubicBezTo>
                    <a:cubicBezTo>
                      <a:pt x="3225" y="13946"/>
                      <a:pt x="3583" y="14358"/>
                      <a:pt x="3358" y="14358"/>
                    </a:cubicBezTo>
                    <a:cubicBezTo>
                      <a:pt x="3353" y="14358"/>
                      <a:pt x="3347" y="14358"/>
                      <a:pt x="3342" y="14357"/>
                    </a:cubicBezTo>
                    <a:cubicBezTo>
                      <a:pt x="3094" y="14338"/>
                      <a:pt x="2885" y="14070"/>
                      <a:pt x="2796" y="13792"/>
                    </a:cubicBezTo>
                    <a:cubicBezTo>
                      <a:pt x="2768" y="13705"/>
                      <a:pt x="2735" y="13671"/>
                      <a:pt x="2703" y="13671"/>
                    </a:cubicBezTo>
                    <a:cubicBezTo>
                      <a:pt x="2632" y="13671"/>
                      <a:pt x="2565" y="13835"/>
                      <a:pt x="2558" y="13971"/>
                    </a:cubicBezTo>
                    <a:cubicBezTo>
                      <a:pt x="2555" y="13999"/>
                      <a:pt x="2547" y="14012"/>
                      <a:pt x="2535" y="14012"/>
                    </a:cubicBezTo>
                    <a:cubicBezTo>
                      <a:pt x="2462" y="14012"/>
                      <a:pt x="2245" y="13571"/>
                      <a:pt x="2152" y="13435"/>
                    </a:cubicBezTo>
                    <a:cubicBezTo>
                      <a:pt x="2138" y="13416"/>
                      <a:pt x="2117" y="13408"/>
                      <a:pt x="2089" y="13408"/>
                    </a:cubicBezTo>
                    <a:cubicBezTo>
                      <a:pt x="1885" y="13408"/>
                      <a:pt x="1349" y="13852"/>
                      <a:pt x="1349" y="13852"/>
                    </a:cubicBezTo>
                    <a:lnTo>
                      <a:pt x="1249" y="13862"/>
                    </a:lnTo>
                    <a:cubicBezTo>
                      <a:pt x="1249" y="13872"/>
                      <a:pt x="1239" y="13882"/>
                      <a:pt x="1239" y="13891"/>
                    </a:cubicBezTo>
                    <a:cubicBezTo>
                      <a:pt x="1230" y="13921"/>
                      <a:pt x="1220" y="13951"/>
                      <a:pt x="1210" y="13981"/>
                    </a:cubicBezTo>
                    <a:cubicBezTo>
                      <a:pt x="1111" y="14298"/>
                      <a:pt x="1130" y="14278"/>
                      <a:pt x="1220" y="14437"/>
                    </a:cubicBezTo>
                    <a:cubicBezTo>
                      <a:pt x="1235" y="14466"/>
                      <a:pt x="1252" y="14479"/>
                      <a:pt x="1268" y="14479"/>
                    </a:cubicBezTo>
                    <a:cubicBezTo>
                      <a:pt x="1345" y="14479"/>
                      <a:pt x="1421" y="14199"/>
                      <a:pt x="1438" y="14060"/>
                    </a:cubicBezTo>
                    <a:cubicBezTo>
                      <a:pt x="1468" y="13901"/>
                      <a:pt x="1567" y="13822"/>
                      <a:pt x="1715" y="13703"/>
                    </a:cubicBezTo>
                    <a:cubicBezTo>
                      <a:pt x="1736" y="13688"/>
                      <a:pt x="1752" y="13681"/>
                      <a:pt x="1764" y="13681"/>
                    </a:cubicBezTo>
                    <a:cubicBezTo>
                      <a:pt x="1841" y="13681"/>
                      <a:pt x="1775" y="13946"/>
                      <a:pt x="1775" y="14100"/>
                    </a:cubicBezTo>
                    <a:cubicBezTo>
                      <a:pt x="1775" y="14278"/>
                      <a:pt x="1745" y="14199"/>
                      <a:pt x="1706" y="14476"/>
                    </a:cubicBezTo>
                    <a:cubicBezTo>
                      <a:pt x="1696" y="14496"/>
                      <a:pt x="1696" y="14506"/>
                      <a:pt x="1696" y="14526"/>
                    </a:cubicBezTo>
                    <a:cubicBezTo>
                      <a:pt x="1691" y="14562"/>
                      <a:pt x="1695" y="14577"/>
                      <a:pt x="1704" y="14577"/>
                    </a:cubicBezTo>
                    <a:cubicBezTo>
                      <a:pt x="1715" y="14577"/>
                      <a:pt x="1733" y="14554"/>
                      <a:pt x="1755" y="14516"/>
                    </a:cubicBezTo>
                    <a:cubicBezTo>
                      <a:pt x="1795" y="14437"/>
                      <a:pt x="1854" y="14308"/>
                      <a:pt x="1904" y="14169"/>
                    </a:cubicBezTo>
                    <a:cubicBezTo>
                      <a:pt x="1954" y="14048"/>
                      <a:pt x="1969" y="14015"/>
                      <a:pt x="1991" y="14015"/>
                    </a:cubicBezTo>
                    <a:cubicBezTo>
                      <a:pt x="2017" y="14015"/>
                      <a:pt x="2054" y="14063"/>
                      <a:pt x="2176" y="14063"/>
                    </a:cubicBezTo>
                    <a:cubicBezTo>
                      <a:pt x="2193" y="14063"/>
                      <a:pt x="2211" y="14062"/>
                      <a:pt x="2231" y="14060"/>
                    </a:cubicBezTo>
                    <a:cubicBezTo>
                      <a:pt x="2253" y="14059"/>
                      <a:pt x="2272" y="14058"/>
                      <a:pt x="2288" y="14058"/>
                    </a:cubicBezTo>
                    <a:cubicBezTo>
                      <a:pt x="2478" y="14058"/>
                      <a:pt x="2239" y="14167"/>
                      <a:pt x="2092" y="14377"/>
                    </a:cubicBezTo>
                    <a:cubicBezTo>
                      <a:pt x="1983" y="14534"/>
                      <a:pt x="1991" y="14574"/>
                      <a:pt x="2055" y="14574"/>
                    </a:cubicBezTo>
                    <a:cubicBezTo>
                      <a:pt x="2084" y="14574"/>
                      <a:pt x="2125" y="14565"/>
                      <a:pt x="2172" y="14556"/>
                    </a:cubicBezTo>
                    <a:cubicBezTo>
                      <a:pt x="2330" y="14526"/>
                      <a:pt x="2281" y="14457"/>
                      <a:pt x="2538" y="14357"/>
                    </a:cubicBezTo>
                    <a:cubicBezTo>
                      <a:pt x="2559" y="14350"/>
                      <a:pt x="2575" y="14347"/>
                      <a:pt x="2587" y="14347"/>
                    </a:cubicBezTo>
                    <a:cubicBezTo>
                      <a:pt x="2731" y="14347"/>
                      <a:pt x="2429" y="14774"/>
                      <a:pt x="2429" y="14774"/>
                    </a:cubicBezTo>
                    <a:cubicBezTo>
                      <a:pt x="2429" y="14774"/>
                      <a:pt x="2380" y="14794"/>
                      <a:pt x="2320" y="14804"/>
                    </a:cubicBezTo>
                    <a:cubicBezTo>
                      <a:pt x="2294" y="14813"/>
                      <a:pt x="2261" y="14818"/>
                      <a:pt x="2226" y="14818"/>
                    </a:cubicBezTo>
                    <a:cubicBezTo>
                      <a:pt x="2183" y="14818"/>
                      <a:pt x="2136" y="14810"/>
                      <a:pt x="2092" y="14794"/>
                    </a:cubicBezTo>
                    <a:cubicBezTo>
                      <a:pt x="2005" y="14767"/>
                      <a:pt x="1960" y="14742"/>
                      <a:pt x="1906" y="14742"/>
                    </a:cubicBezTo>
                    <a:cubicBezTo>
                      <a:pt x="1861" y="14742"/>
                      <a:pt x="1811" y="14759"/>
                      <a:pt x="1725" y="14804"/>
                    </a:cubicBezTo>
                    <a:cubicBezTo>
                      <a:pt x="1547" y="14913"/>
                      <a:pt x="1834" y="15022"/>
                      <a:pt x="1785" y="15081"/>
                    </a:cubicBezTo>
                    <a:cubicBezTo>
                      <a:pt x="1725" y="15141"/>
                      <a:pt x="1696" y="15081"/>
                      <a:pt x="1587" y="15250"/>
                    </a:cubicBezTo>
                    <a:cubicBezTo>
                      <a:pt x="1546" y="15312"/>
                      <a:pt x="1516" y="15339"/>
                      <a:pt x="1490" y="15339"/>
                    </a:cubicBezTo>
                    <a:cubicBezTo>
                      <a:pt x="1446" y="15339"/>
                      <a:pt x="1416" y="15260"/>
                      <a:pt x="1378" y="15141"/>
                    </a:cubicBezTo>
                    <a:cubicBezTo>
                      <a:pt x="1352" y="15075"/>
                      <a:pt x="1329" y="15052"/>
                      <a:pt x="1306" y="15052"/>
                    </a:cubicBezTo>
                    <a:cubicBezTo>
                      <a:pt x="1276" y="15052"/>
                      <a:pt x="1244" y="15088"/>
                      <a:pt x="1200" y="15121"/>
                    </a:cubicBezTo>
                    <a:cubicBezTo>
                      <a:pt x="1180" y="15141"/>
                      <a:pt x="1160" y="15151"/>
                      <a:pt x="1130" y="15161"/>
                    </a:cubicBezTo>
                    <a:cubicBezTo>
                      <a:pt x="1002" y="15220"/>
                      <a:pt x="1150" y="15409"/>
                      <a:pt x="1121" y="15488"/>
                    </a:cubicBezTo>
                    <a:cubicBezTo>
                      <a:pt x="1110" y="15520"/>
                      <a:pt x="1096" y="15532"/>
                      <a:pt x="1077" y="15532"/>
                    </a:cubicBezTo>
                    <a:cubicBezTo>
                      <a:pt x="1043" y="15532"/>
                      <a:pt x="991" y="15497"/>
                      <a:pt x="902" y="15478"/>
                    </a:cubicBezTo>
                    <a:cubicBezTo>
                      <a:pt x="878" y="15473"/>
                      <a:pt x="855" y="15470"/>
                      <a:pt x="834" y="15470"/>
                    </a:cubicBezTo>
                    <a:cubicBezTo>
                      <a:pt x="737" y="15470"/>
                      <a:pt x="679" y="15523"/>
                      <a:pt x="654" y="15597"/>
                    </a:cubicBezTo>
                    <a:cubicBezTo>
                      <a:pt x="645" y="15627"/>
                      <a:pt x="625" y="15676"/>
                      <a:pt x="585" y="15736"/>
                    </a:cubicBezTo>
                    <a:cubicBezTo>
                      <a:pt x="526" y="15855"/>
                      <a:pt x="426" y="16013"/>
                      <a:pt x="367" y="16063"/>
                    </a:cubicBezTo>
                    <a:cubicBezTo>
                      <a:pt x="288" y="16142"/>
                      <a:pt x="397" y="16350"/>
                      <a:pt x="456" y="16380"/>
                    </a:cubicBezTo>
                    <a:cubicBezTo>
                      <a:pt x="460" y="16382"/>
                      <a:pt x="464" y="16383"/>
                      <a:pt x="468" y="16383"/>
                    </a:cubicBezTo>
                    <a:cubicBezTo>
                      <a:pt x="527" y="16383"/>
                      <a:pt x="604" y="16196"/>
                      <a:pt x="724" y="15984"/>
                    </a:cubicBezTo>
                    <a:cubicBezTo>
                      <a:pt x="797" y="15864"/>
                      <a:pt x="848" y="15823"/>
                      <a:pt x="885" y="15823"/>
                    </a:cubicBezTo>
                    <a:cubicBezTo>
                      <a:pt x="920" y="15823"/>
                      <a:pt x="943" y="15857"/>
                      <a:pt x="962" y="15894"/>
                    </a:cubicBezTo>
                    <a:cubicBezTo>
                      <a:pt x="1002" y="15984"/>
                      <a:pt x="883" y="16113"/>
                      <a:pt x="843" y="16182"/>
                    </a:cubicBezTo>
                    <a:cubicBezTo>
                      <a:pt x="803" y="16251"/>
                      <a:pt x="734" y="16618"/>
                      <a:pt x="853" y="16727"/>
                    </a:cubicBezTo>
                    <a:cubicBezTo>
                      <a:pt x="871" y="16744"/>
                      <a:pt x="886" y="16752"/>
                      <a:pt x="898" y="16752"/>
                    </a:cubicBezTo>
                    <a:cubicBezTo>
                      <a:pt x="963" y="16752"/>
                      <a:pt x="942" y="16533"/>
                      <a:pt x="942" y="16450"/>
                    </a:cubicBezTo>
                    <a:cubicBezTo>
                      <a:pt x="942" y="16374"/>
                      <a:pt x="1049" y="16105"/>
                      <a:pt x="1136" y="16105"/>
                    </a:cubicBezTo>
                    <a:cubicBezTo>
                      <a:pt x="1152" y="16105"/>
                      <a:pt x="1167" y="16113"/>
                      <a:pt x="1180" y="16132"/>
                    </a:cubicBezTo>
                    <a:cubicBezTo>
                      <a:pt x="1194" y="16153"/>
                      <a:pt x="1213" y="16162"/>
                      <a:pt x="1236" y="16162"/>
                    </a:cubicBezTo>
                    <a:cubicBezTo>
                      <a:pt x="1342" y="16162"/>
                      <a:pt x="1522" y="15961"/>
                      <a:pt x="1547" y="15855"/>
                    </a:cubicBezTo>
                    <a:cubicBezTo>
                      <a:pt x="1566" y="15778"/>
                      <a:pt x="1713" y="15739"/>
                      <a:pt x="1867" y="15739"/>
                    </a:cubicBezTo>
                    <a:cubicBezTo>
                      <a:pt x="1953" y="15739"/>
                      <a:pt x="2041" y="15751"/>
                      <a:pt x="2112" y="15775"/>
                    </a:cubicBezTo>
                    <a:cubicBezTo>
                      <a:pt x="2310" y="15835"/>
                      <a:pt x="1993" y="16113"/>
                      <a:pt x="1904" y="16251"/>
                    </a:cubicBezTo>
                    <a:cubicBezTo>
                      <a:pt x="1863" y="16328"/>
                      <a:pt x="1920" y="16365"/>
                      <a:pt x="2007" y="16365"/>
                    </a:cubicBezTo>
                    <a:cubicBezTo>
                      <a:pt x="2088" y="16365"/>
                      <a:pt x="2194" y="16333"/>
                      <a:pt x="2271" y="16271"/>
                    </a:cubicBezTo>
                    <a:cubicBezTo>
                      <a:pt x="2311" y="16241"/>
                      <a:pt x="2340" y="16228"/>
                      <a:pt x="2358" y="16228"/>
                    </a:cubicBezTo>
                    <a:cubicBezTo>
                      <a:pt x="2413" y="16228"/>
                      <a:pt x="2387" y="16336"/>
                      <a:pt x="2350" y="16440"/>
                    </a:cubicBezTo>
                    <a:cubicBezTo>
                      <a:pt x="2304" y="16577"/>
                      <a:pt x="2107" y="16680"/>
                      <a:pt x="1945" y="16680"/>
                    </a:cubicBezTo>
                    <a:cubicBezTo>
                      <a:pt x="1931" y="16680"/>
                      <a:pt x="1917" y="16679"/>
                      <a:pt x="1904" y="16678"/>
                    </a:cubicBezTo>
                    <a:cubicBezTo>
                      <a:pt x="1745" y="16658"/>
                      <a:pt x="1696" y="16469"/>
                      <a:pt x="1577" y="16440"/>
                    </a:cubicBezTo>
                    <a:cubicBezTo>
                      <a:pt x="1573" y="16439"/>
                      <a:pt x="1569" y="16439"/>
                      <a:pt x="1564" y="16439"/>
                    </a:cubicBezTo>
                    <a:cubicBezTo>
                      <a:pt x="1448" y="16439"/>
                      <a:pt x="1309" y="16707"/>
                      <a:pt x="1309" y="16965"/>
                    </a:cubicBezTo>
                    <a:cubicBezTo>
                      <a:pt x="1309" y="17095"/>
                      <a:pt x="1283" y="17132"/>
                      <a:pt x="1235" y="17132"/>
                    </a:cubicBezTo>
                    <a:cubicBezTo>
                      <a:pt x="1180" y="17132"/>
                      <a:pt x="1097" y="17085"/>
                      <a:pt x="992" y="17074"/>
                    </a:cubicBezTo>
                    <a:cubicBezTo>
                      <a:pt x="847" y="17060"/>
                      <a:pt x="771" y="17009"/>
                      <a:pt x="652" y="17009"/>
                    </a:cubicBezTo>
                    <a:cubicBezTo>
                      <a:pt x="608" y="17009"/>
                      <a:pt x="558" y="17016"/>
                      <a:pt x="496" y="17035"/>
                    </a:cubicBezTo>
                    <a:cubicBezTo>
                      <a:pt x="268" y="17094"/>
                      <a:pt x="0" y="17283"/>
                      <a:pt x="179" y="17302"/>
                    </a:cubicBezTo>
                    <a:cubicBezTo>
                      <a:pt x="347" y="17322"/>
                      <a:pt x="565" y="17471"/>
                      <a:pt x="506" y="17768"/>
                    </a:cubicBezTo>
                    <a:cubicBezTo>
                      <a:pt x="481" y="17912"/>
                      <a:pt x="553" y="17922"/>
                      <a:pt x="643" y="17922"/>
                    </a:cubicBezTo>
                    <a:cubicBezTo>
                      <a:pt x="658" y="17922"/>
                      <a:pt x="673" y="17922"/>
                      <a:pt x="688" y="17922"/>
                    </a:cubicBezTo>
                    <a:cubicBezTo>
                      <a:pt x="767" y="17922"/>
                      <a:pt x="851" y="17929"/>
                      <a:pt x="892" y="18016"/>
                    </a:cubicBezTo>
                    <a:cubicBezTo>
                      <a:pt x="922" y="18076"/>
                      <a:pt x="922" y="18155"/>
                      <a:pt x="902" y="18234"/>
                    </a:cubicBezTo>
                    <a:cubicBezTo>
                      <a:pt x="855" y="18425"/>
                      <a:pt x="743" y="18642"/>
                      <a:pt x="874" y="18642"/>
                    </a:cubicBezTo>
                    <a:cubicBezTo>
                      <a:pt x="880" y="18642"/>
                      <a:pt x="886" y="18642"/>
                      <a:pt x="892" y="18641"/>
                    </a:cubicBezTo>
                    <a:cubicBezTo>
                      <a:pt x="1121" y="18621"/>
                      <a:pt x="1309" y="18353"/>
                      <a:pt x="1388" y="18056"/>
                    </a:cubicBezTo>
                    <a:cubicBezTo>
                      <a:pt x="1413" y="17966"/>
                      <a:pt x="1442" y="17930"/>
                      <a:pt x="1470" y="17930"/>
                    </a:cubicBezTo>
                    <a:cubicBezTo>
                      <a:pt x="1532" y="17930"/>
                      <a:pt x="1593" y="18101"/>
                      <a:pt x="1606" y="18244"/>
                    </a:cubicBezTo>
                    <a:cubicBezTo>
                      <a:pt x="1608" y="18275"/>
                      <a:pt x="1615" y="18289"/>
                      <a:pt x="1626" y="18289"/>
                    </a:cubicBezTo>
                    <a:cubicBezTo>
                      <a:pt x="1673" y="18289"/>
                      <a:pt x="1795" y="18024"/>
                      <a:pt x="1884" y="17838"/>
                    </a:cubicBezTo>
                    <a:cubicBezTo>
                      <a:pt x="1914" y="17768"/>
                      <a:pt x="1943" y="17719"/>
                      <a:pt x="1963" y="17679"/>
                    </a:cubicBezTo>
                    <a:cubicBezTo>
                      <a:pt x="1973" y="17659"/>
                      <a:pt x="1992" y="17650"/>
                      <a:pt x="2016" y="17650"/>
                    </a:cubicBezTo>
                    <a:cubicBezTo>
                      <a:pt x="2062" y="17650"/>
                      <a:pt x="2129" y="17683"/>
                      <a:pt x="2201" y="17729"/>
                    </a:cubicBezTo>
                    <a:cubicBezTo>
                      <a:pt x="2419" y="17868"/>
                      <a:pt x="2677" y="18115"/>
                      <a:pt x="2677" y="18115"/>
                    </a:cubicBezTo>
                    <a:lnTo>
                      <a:pt x="3698" y="18294"/>
                    </a:lnTo>
                    <a:lnTo>
                      <a:pt x="4809" y="18224"/>
                    </a:lnTo>
                    <a:cubicBezTo>
                      <a:pt x="4809" y="18224"/>
                      <a:pt x="5057" y="18006"/>
                      <a:pt x="5225" y="17967"/>
                    </a:cubicBezTo>
                    <a:lnTo>
                      <a:pt x="5225" y="16787"/>
                    </a:lnTo>
                    <a:cubicBezTo>
                      <a:pt x="5186" y="16807"/>
                      <a:pt x="5149" y="16821"/>
                      <a:pt x="5119" y="16821"/>
                    </a:cubicBezTo>
                    <a:cubicBezTo>
                      <a:pt x="5089" y="16821"/>
                      <a:pt x="5067" y="16807"/>
                      <a:pt x="5057" y="16767"/>
                    </a:cubicBezTo>
                    <a:cubicBezTo>
                      <a:pt x="5027" y="16707"/>
                      <a:pt x="5017" y="16618"/>
                      <a:pt x="5007" y="16539"/>
                    </a:cubicBezTo>
                    <a:cubicBezTo>
                      <a:pt x="5007" y="16449"/>
                      <a:pt x="5024" y="16376"/>
                      <a:pt x="5076" y="16376"/>
                    </a:cubicBezTo>
                    <a:cubicBezTo>
                      <a:pt x="5092" y="16376"/>
                      <a:pt x="5112" y="16383"/>
                      <a:pt x="5136" y="16400"/>
                    </a:cubicBezTo>
                    <a:cubicBezTo>
                      <a:pt x="5156" y="16420"/>
                      <a:pt x="5196" y="16430"/>
                      <a:pt x="5225" y="16430"/>
                    </a:cubicBezTo>
                    <a:lnTo>
                      <a:pt x="5225" y="15756"/>
                    </a:lnTo>
                    <a:cubicBezTo>
                      <a:pt x="5196" y="15706"/>
                      <a:pt x="5196" y="15676"/>
                      <a:pt x="5225" y="15646"/>
                    </a:cubicBezTo>
                    <a:lnTo>
                      <a:pt x="5225" y="14942"/>
                    </a:lnTo>
                    <a:cubicBezTo>
                      <a:pt x="5216" y="14942"/>
                      <a:pt x="5206" y="14952"/>
                      <a:pt x="5196" y="14952"/>
                    </a:cubicBezTo>
                    <a:cubicBezTo>
                      <a:pt x="5172" y="14961"/>
                      <a:pt x="5148" y="14965"/>
                      <a:pt x="5125" y="14965"/>
                    </a:cubicBezTo>
                    <a:cubicBezTo>
                      <a:pt x="4993" y="14965"/>
                      <a:pt x="4878" y="14843"/>
                      <a:pt x="4878" y="14843"/>
                    </a:cubicBezTo>
                    <a:cubicBezTo>
                      <a:pt x="4878" y="14843"/>
                      <a:pt x="4729" y="14446"/>
                      <a:pt x="4901" y="14446"/>
                    </a:cubicBezTo>
                    <a:cubicBezTo>
                      <a:pt x="4917" y="14446"/>
                      <a:pt x="4936" y="14449"/>
                      <a:pt x="4958" y="14457"/>
                    </a:cubicBezTo>
                    <a:cubicBezTo>
                      <a:pt x="5206" y="14556"/>
                      <a:pt x="5067" y="14526"/>
                      <a:pt x="5216" y="14556"/>
                    </a:cubicBezTo>
                    <a:lnTo>
                      <a:pt x="5225" y="14556"/>
                    </a:lnTo>
                    <a:lnTo>
                      <a:pt x="5225" y="14288"/>
                    </a:lnTo>
                    <a:cubicBezTo>
                      <a:pt x="5086" y="14130"/>
                      <a:pt x="4938" y="14059"/>
                      <a:pt x="5124" y="14059"/>
                    </a:cubicBezTo>
                    <a:cubicBezTo>
                      <a:pt x="5137" y="14059"/>
                      <a:pt x="5151" y="14059"/>
                      <a:pt x="5166" y="14060"/>
                    </a:cubicBezTo>
                    <a:cubicBezTo>
                      <a:pt x="5173" y="14063"/>
                      <a:pt x="5179" y="14064"/>
                      <a:pt x="5186" y="14064"/>
                    </a:cubicBezTo>
                    <a:cubicBezTo>
                      <a:pt x="5199" y="14064"/>
                      <a:pt x="5212" y="14060"/>
                      <a:pt x="5225" y="14060"/>
                    </a:cubicBezTo>
                    <a:lnTo>
                      <a:pt x="5225" y="12335"/>
                    </a:lnTo>
                    <a:cubicBezTo>
                      <a:pt x="5176" y="12295"/>
                      <a:pt x="5156" y="12275"/>
                      <a:pt x="5106" y="12216"/>
                    </a:cubicBezTo>
                    <a:cubicBezTo>
                      <a:pt x="5053" y="12144"/>
                      <a:pt x="5137" y="11982"/>
                      <a:pt x="5198" y="11982"/>
                    </a:cubicBezTo>
                    <a:cubicBezTo>
                      <a:pt x="5204" y="11982"/>
                      <a:pt x="5210" y="11984"/>
                      <a:pt x="5216" y="11988"/>
                    </a:cubicBezTo>
                    <a:cubicBezTo>
                      <a:pt x="5225" y="11988"/>
                      <a:pt x="5225" y="11998"/>
                      <a:pt x="5225" y="12008"/>
                    </a:cubicBezTo>
                    <a:lnTo>
                      <a:pt x="5225" y="9410"/>
                    </a:lnTo>
                    <a:cubicBezTo>
                      <a:pt x="5201" y="9449"/>
                      <a:pt x="5178" y="9477"/>
                      <a:pt x="5154" y="9477"/>
                    </a:cubicBezTo>
                    <a:cubicBezTo>
                      <a:pt x="5129" y="9477"/>
                      <a:pt x="5102" y="9449"/>
                      <a:pt x="5067" y="9380"/>
                    </a:cubicBezTo>
                    <a:cubicBezTo>
                      <a:pt x="4918" y="9132"/>
                      <a:pt x="4987" y="8904"/>
                      <a:pt x="4769" y="8835"/>
                    </a:cubicBezTo>
                    <a:cubicBezTo>
                      <a:pt x="4541" y="8775"/>
                      <a:pt x="4571" y="8656"/>
                      <a:pt x="4571" y="8537"/>
                    </a:cubicBezTo>
                    <a:cubicBezTo>
                      <a:pt x="4571" y="8439"/>
                      <a:pt x="4450" y="8026"/>
                      <a:pt x="4572" y="8026"/>
                    </a:cubicBezTo>
                    <a:cubicBezTo>
                      <a:pt x="4585" y="8026"/>
                      <a:pt x="4601" y="8031"/>
                      <a:pt x="4621" y="8041"/>
                    </a:cubicBezTo>
                    <a:cubicBezTo>
                      <a:pt x="4809" y="8141"/>
                      <a:pt x="4750" y="8289"/>
                      <a:pt x="4908" y="8557"/>
                    </a:cubicBezTo>
                    <a:cubicBezTo>
                      <a:pt x="4990" y="8709"/>
                      <a:pt x="5089" y="8787"/>
                      <a:pt x="5152" y="8787"/>
                    </a:cubicBezTo>
                    <a:cubicBezTo>
                      <a:pt x="5205" y="8787"/>
                      <a:pt x="5233" y="8734"/>
                      <a:pt x="5206" y="8626"/>
                    </a:cubicBezTo>
                    <a:cubicBezTo>
                      <a:pt x="5180" y="8517"/>
                      <a:pt x="5184" y="8451"/>
                      <a:pt x="5209" y="8451"/>
                    </a:cubicBezTo>
                    <a:cubicBezTo>
                      <a:pt x="5214" y="8451"/>
                      <a:pt x="5219" y="8453"/>
                      <a:pt x="5225" y="8458"/>
                    </a:cubicBezTo>
                    <a:lnTo>
                      <a:pt x="5225" y="7893"/>
                    </a:lnTo>
                    <a:cubicBezTo>
                      <a:pt x="5185" y="7916"/>
                      <a:pt x="5148" y="7932"/>
                      <a:pt x="5117" y="7932"/>
                    </a:cubicBezTo>
                    <a:cubicBezTo>
                      <a:pt x="5094" y="7932"/>
                      <a:pt x="5074" y="7923"/>
                      <a:pt x="5057" y="7903"/>
                    </a:cubicBezTo>
                    <a:cubicBezTo>
                      <a:pt x="4948" y="7774"/>
                      <a:pt x="5146" y="7605"/>
                      <a:pt x="4997" y="7585"/>
                    </a:cubicBezTo>
                    <a:cubicBezTo>
                      <a:pt x="4849" y="7565"/>
                      <a:pt x="4333" y="7516"/>
                      <a:pt x="4492" y="7367"/>
                    </a:cubicBezTo>
                    <a:cubicBezTo>
                      <a:pt x="4650" y="7218"/>
                      <a:pt x="4750" y="7020"/>
                      <a:pt x="4750" y="7020"/>
                    </a:cubicBezTo>
                    <a:cubicBezTo>
                      <a:pt x="4750" y="7020"/>
                      <a:pt x="4833" y="6664"/>
                      <a:pt x="4953" y="6664"/>
                    </a:cubicBezTo>
                    <a:cubicBezTo>
                      <a:pt x="4988" y="6664"/>
                      <a:pt x="5027" y="6694"/>
                      <a:pt x="5067" y="6772"/>
                    </a:cubicBezTo>
                    <a:cubicBezTo>
                      <a:pt x="5126" y="6911"/>
                      <a:pt x="5186" y="6980"/>
                      <a:pt x="5225" y="7020"/>
                    </a:cubicBezTo>
                    <a:lnTo>
                      <a:pt x="5225" y="6247"/>
                    </a:lnTo>
                    <a:cubicBezTo>
                      <a:pt x="5216" y="6257"/>
                      <a:pt x="5206" y="6267"/>
                      <a:pt x="5186" y="6277"/>
                    </a:cubicBezTo>
                    <a:cubicBezTo>
                      <a:pt x="5168" y="6298"/>
                      <a:pt x="5155" y="6308"/>
                      <a:pt x="5144" y="6308"/>
                    </a:cubicBezTo>
                    <a:cubicBezTo>
                      <a:pt x="5099" y="6308"/>
                      <a:pt x="5083" y="6148"/>
                      <a:pt x="4908" y="5989"/>
                    </a:cubicBezTo>
                    <a:cubicBezTo>
                      <a:pt x="4818" y="5907"/>
                      <a:pt x="4749" y="5889"/>
                      <a:pt x="4692" y="5889"/>
                    </a:cubicBezTo>
                    <a:cubicBezTo>
                      <a:pt x="4650" y="5889"/>
                      <a:pt x="4613" y="5899"/>
                      <a:pt x="4578" y="5899"/>
                    </a:cubicBezTo>
                    <a:cubicBezTo>
                      <a:pt x="4546" y="5899"/>
                      <a:pt x="4515" y="5891"/>
                      <a:pt x="4482" y="5860"/>
                    </a:cubicBezTo>
                    <a:cubicBezTo>
                      <a:pt x="4373" y="5741"/>
                      <a:pt x="3986" y="5592"/>
                      <a:pt x="4244" y="5414"/>
                    </a:cubicBezTo>
                    <a:cubicBezTo>
                      <a:pt x="4415" y="5291"/>
                      <a:pt x="4505" y="5220"/>
                      <a:pt x="4581" y="5220"/>
                    </a:cubicBezTo>
                    <a:cubicBezTo>
                      <a:pt x="4615" y="5220"/>
                      <a:pt x="4646" y="5234"/>
                      <a:pt x="4680" y="5265"/>
                    </a:cubicBezTo>
                    <a:cubicBezTo>
                      <a:pt x="4713" y="5302"/>
                      <a:pt x="4765" y="5321"/>
                      <a:pt x="4821" y="5321"/>
                    </a:cubicBezTo>
                    <a:cubicBezTo>
                      <a:pt x="4930" y="5321"/>
                      <a:pt x="5057" y="5248"/>
                      <a:pt x="5097" y="5097"/>
                    </a:cubicBezTo>
                    <a:cubicBezTo>
                      <a:pt x="5111" y="5044"/>
                      <a:pt x="5132" y="5026"/>
                      <a:pt x="5155" y="5026"/>
                    </a:cubicBezTo>
                    <a:cubicBezTo>
                      <a:pt x="5179" y="5026"/>
                      <a:pt x="5205" y="5046"/>
                      <a:pt x="5225" y="5067"/>
                    </a:cubicBezTo>
                    <a:lnTo>
                      <a:pt x="5225" y="4908"/>
                    </a:lnTo>
                    <a:cubicBezTo>
                      <a:pt x="5191" y="4828"/>
                      <a:pt x="5150" y="4784"/>
                      <a:pt x="5101" y="4784"/>
                    </a:cubicBezTo>
                    <a:cubicBezTo>
                      <a:pt x="5065" y="4784"/>
                      <a:pt x="5024" y="4808"/>
                      <a:pt x="4978" y="4859"/>
                    </a:cubicBezTo>
                    <a:cubicBezTo>
                      <a:pt x="4950" y="4896"/>
                      <a:pt x="4918" y="4912"/>
                      <a:pt x="4885" y="4912"/>
                    </a:cubicBezTo>
                    <a:cubicBezTo>
                      <a:pt x="4779" y="4912"/>
                      <a:pt x="4672" y="4741"/>
                      <a:pt x="4710" y="4581"/>
                    </a:cubicBezTo>
                    <a:cubicBezTo>
                      <a:pt x="4752" y="4432"/>
                      <a:pt x="4936" y="4304"/>
                      <a:pt x="4915" y="4304"/>
                    </a:cubicBezTo>
                    <a:cubicBezTo>
                      <a:pt x="4907" y="4304"/>
                      <a:pt x="4866" y="4325"/>
                      <a:pt x="4769" y="4373"/>
                    </a:cubicBezTo>
                    <a:cubicBezTo>
                      <a:pt x="4422" y="4531"/>
                      <a:pt x="4512" y="4492"/>
                      <a:pt x="4561" y="4670"/>
                    </a:cubicBezTo>
                    <a:cubicBezTo>
                      <a:pt x="4584" y="4771"/>
                      <a:pt x="4478" y="4886"/>
                      <a:pt x="4390" y="4886"/>
                    </a:cubicBezTo>
                    <a:cubicBezTo>
                      <a:pt x="4323" y="4886"/>
                      <a:pt x="4266" y="4819"/>
                      <a:pt x="4284" y="4631"/>
                    </a:cubicBezTo>
                    <a:cubicBezTo>
                      <a:pt x="4323" y="4201"/>
                      <a:pt x="4131" y="3867"/>
                      <a:pt x="4362" y="3867"/>
                    </a:cubicBezTo>
                    <a:cubicBezTo>
                      <a:pt x="4366" y="3867"/>
                      <a:pt x="4369" y="3867"/>
                      <a:pt x="4373" y="3867"/>
                    </a:cubicBezTo>
                    <a:cubicBezTo>
                      <a:pt x="4532" y="3874"/>
                      <a:pt x="4531" y="3960"/>
                      <a:pt x="4549" y="3960"/>
                    </a:cubicBezTo>
                    <a:cubicBezTo>
                      <a:pt x="4558" y="3960"/>
                      <a:pt x="4571" y="3939"/>
                      <a:pt x="4611" y="3877"/>
                    </a:cubicBezTo>
                    <a:cubicBezTo>
                      <a:pt x="4740" y="3689"/>
                      <a:pt x="5196" y="3827"/>
                      <a:pt x="4978" y="3580"/>
                    </a:cubicBezTo>
                    <a:cubicBezTo>
                      <a:pt x="4819" y="3390"/>
                      <a:pt x="4746" y="3248"/>
                      <a:pt x="4673" y="3248"/>
                    </a:cubicBezTo>
                    <a:cubicBezTo>
                      <a:pt x="4650" y="3248"/>
                      <a:pt x="4627" y="3261"/>
                      <a:pt x="4601" y="3292"/>
                    </a:cubicBezTo>
                    <a:cubicBezTo>
                      <a:pt x="4500" y="3406"/>
                      <a:pt x="4408" y="3447"/>
                      <a:pt x="4337" y="3447"/>
                    </a:cubicBezTo>
                    <a:cubicBezTo>
                      <a:pt x="4206" y="3447"/>
                      <a:pt x="4147" y="3307"/>
                      <a:pt x="4244" y="3242"/>
                    </a:cubicBezTo>
                    <a:cubicBezTo>
                      <a:pt x="4386" y="3138"/>
                      <a:pt x="4538" y="2724"/>
                      <a:pt x="4463" y="2724"/>
                    </a:cubicBezTo>
                    <a:cubicBezTo>
                      <a:pt x="4460" y="2724"/>
                      <a:pt x="4456" y="2725"/>
                      <a:pt x="4452" y="2727"/>
                    </a:cubicBezTo>
                    <a:cubicBezTo>
                      <a:pt x="4433" y="2736"/>
                      <a:pt x="4409" y="2741"/>
                      <a:pt x="4382" y="2741"/>
                    </a:cubicBezTo>
                    <a:cubicBezTo>
                      <a:pt x="4264" y="2741"/>
                      <a:pt x="4089" y="2659"/>
                      <a:pt x="4065" y="2538"/>
                    </a:cubicBezTo>
                    <a:cubicBezTo>
                      <a:pt x="4054" y="2454"/>
                      <a:pt x="4036" y="2446"/>
                      <a:pt x="4018" y="2446"/>
                    </a:cubicBezTo>
                    <a:cubicBezTo>
                      <a:pt x="4014" y="2446"/>
                      <a:pt x="4009" y="2447"/>
                      <a:pt x="4005" y="2447"/>
                    </a:cubicBezTo>
                    <a:cubicBezTo>
                      <a:pt x="3995" y="2447"/>
                      <a:pt x="3985" y="2444"/>
                      <a:pt x="3976" y="2429"/>
                    </a:cubicBezTo>
                    <a:cubicBezTo>
                      <a:pt x="3956" y="2380"/>
                      <a:pt x="4046" y="2023"/>
                      <a:pt x="4155" y="1844"/>
                    </a:cubicBezTo>
                    <a:cubicBezTo>
                      <a:pt x="4221" y="1749"/>
                      <a:pt x="4330" y="1713"/>
                      <a:pt x="4302" y="1713"/>
                    </a:cubicBezTo>
                    <a:cubicBezTo>
                      <a:pt x="4292" y="1713"/>
                      <a:pt x="4266" y="1718"/>
                      <a:pt x="4214" y="1725"/>
                    </a:cubicBezTo>
                    <a:cubicBezTo>
                      <a:pt x="4071" y="1748"/>
                      <a:pt x="3968" y="1976"/>
                      <a:pt x="3918" y="1976"/>
                    </a:cubicBezTo>
                    <a:cubicBezTo>
                      <a:pt x="3902" y="1976"/>
                      <a:pt x="3892" y="1954"/>
                      <a:pt x="3887" y="1894"/>
                    </a:cubicBezTo>
                    <a:cubicBezTo>
                      <a:pt x="3867" y="1656"/>
                      <a:pt x="3887" y="1339"/>
                      <a:pt x="3817" y="1180"/>
                    </a:cubicBezTo>
                    <a:cubicBezTo>
                      <a:pt x="3798" y="1140"/>
                      <a:pt x="3778" y="1021"/>
                      <a:pt x="3768" y="892"/>
                    </a:cubicBezTo>
                    <a:cubicBezTo>
                      <a:pt x="3740" y="652"/>
                      <a:pt x="3718" y="360"/>
                      <a:pt x="3706" y="360"/>
                    </a:cubicBezTo>
                    <a:cubicBezTo>
                      <a:pt x="3701" y="360"/>
                      <a:pt x="3698" y="418"/>
                      <a:pt x="3698" y="565"/>
                    </a:cubicBezTo>
                    <a:lnTo>
                      <a:pt x="3698" y="655"/>
                    </a:lnTo>
                    <a:cubicBezTo>
                      <a:pt x="3688" y="657"/>
                      <a:pt x="3676" y="659"/>
                      <a:pt x="3663" y="659"/>
                    </a:cubicBezTo>
                    <a:cubicBezTo>
                      <a:pt x="3591" y="659"/>
                      <a:pt x="3489" y="613"/>
                      <a:pt x="3480" y="545"/>
                    </a:cubicBezTo>
                    <a:cubicBezTo>
                      <a:pt x="3470" y="501"/>
                      <a:pt x="3461" y="493"/>
                      <a:pt x="3451" y="493"/>
                    </a:cubicBezTo>
                    <a:cubicBezTo>
                      <a:pt x="3446" y="493"/>
                      <a:pt x="3441" y="495"/>
                      <a:pt x="3436" y="495"/>
                    </a:cubicBezTo>
                    <a:cubicBezTo>
                      <a:pt x="3431" y="495"/>
                      <a:pt x="3426" y="493"/>
                      <a:pt x="3421" y="486"/>
                    </a:cubicBezTo>
                    <a:cubicBezTo>
                      <a:pt x="3411" y="456"/>
                      <a:pt x="3461" y="248"/>
                      <a:pt x="3530" y="149"/>
                    </a:cubicBezTo>
                    <a:cubicBezTo>
                      <a:pt x="3567" y="96"/>
                      <a:pt x="3639" y="72"/>
                      <a:pt x="3620" y="72"/>
                    </a:cubicBezTo>
                    <a:cubicBezTo>
                      <a:pt x="3614" y="72"/>
                      <a:pt x="3598" y="75"/>
                      <a:pt x="3570" y="79"/>
                    </a:cubicBezTo>
                    <a:cubicBezTo>
                      <a:pt x="3479" y="95"/>
                      <a:pt x="3417" y="225"/>
                      <a:pt x="3388" y="225"/>
                    </a:cubicBezTo>
                    <a:cubicBezTo>
                      <a:pt x="3379" y="225"/>
                      <a:pt x="3374" y="212"/>
                      <a:pt x="3371" y="179"/>
                    </a:cubicBezTo>
                    <a:cubicBezTo>
                      <a:pt x="3371" y="149"/>
                      <a:pt x="3371" y="119"/>
                      <a:pt x="3371" y="89"/>
                    </a:cubicBezTo>
                    <a:cubicBezTo>
                      <a:pt x="3328" y="105"/>
                      <a:pt x="3288" y="113"/>
                      <a:pt x="3254" y="113"/>
                    </a:cubicBezTo>
                    <a:cubicBezTo>
                      <a:pt x="3179" y="113"/>
                      <a:pt x="3130" y="75"/>
                      <a:pt x="3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3" name="Google Shape;2853;p17"/>
              <p:cNvSpPr/>
              <p:nvPr/>
            </p:nvSpPr>
            <p:spPr>
              <a:xfrm>
                <a:off x="11543637" y="1166885"/>
                <a:ext cx="23992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0" extrusionOk="0">
                    <a:moveTo>
                      <a:pt x="149" y="1"/>
                    </a:moveTo>
                    <a:cubicBezTo>
                      <a:pt x="70" y="21"/>
                      <a:pt x="30" y="70"/>
                      <a:pt x="0" y="130"/>
                    </a:cubicBezTo>
                    <a:cubicBezTo>
                      <a:pt x="50" y="110"/>
                      <a:pt x="89" y="60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4" name="Google Shape;2854;p17"/>
              <p:cNvSpPr/>
              <p:nvPr/>
            </p:nvSpPr>
            <p:spPr>
              <a:xfrm>
                <a:off x="11479710" y="994429"/>
                <a:ext cx="86308" cy="175837"/>
              </a:xfrm>
              <a:custGeom>
                <a:avLst/>
                <a:gdLst/>
                <a:ahLst/>
                <a:cxnLst/>
                <a:rect l="l" t="t" r="r" b="b"/>
                <a:pathLst>
                  <a:path w="536" h="1092" extrusionOk="0">
                    <a:moveTo>
                      <a:pt x="10" y="635"/>
                    </a:moveTo>
                    <a:cubicBezTo>
                      <a:pt x="14" y="639"/>
                      <a:pt x="18" y="643"/>
                      <a:pt x="21" y="646"/>
                    </a:cubicBezTo>
                    <a:lnTo>
                      <a:pt x="21" y="646"/>
                    </a:lnTo>
                    <a:cubicBezTo>
                      <a:pt x="18" y="642"/>
                      <a:pt x="14" y="638"/>
                      <a:pt x="10" y="635"/>
                    </a:cubicBezTo>
                    <a:close/>
                    <a:moveTo>
                      <a:pt x="298" y="1"/>
                    </a:moveTo>
                    <a:cubicBezTo>
                      <a:pt x="248" y="40"/>
                      <a:pt x="209" y="100"/>
                      <a:pt x="159" y="150"/>
                    </a:cubicBezTo>
                    <a:cubicBezTo>
                      <a:pt x="139" y="169"/>
                      <a:pt x="129" y="179"/>
                      <a:pt x="110" y="189"/>
                    </a:cubicBezTo>
                    <a:cubicBezTo>
                      <a:pt x="90" y="189"/>
                      <a:pt x="80" y="189"/>
                      <a:pt x="70" y="199"/>
                    </a:cubicBezTo>
                    <a:cubicBezTo>
                      <a:pt x="60" y="219"/>
                      <a:pt x="50" y="249"/>
                      <a:pt x="50" y="278"/>
                    </a:cubicBezTo>
                    <a:cubicBezTo>
                      <a:pt x="1" y="487"/>
                      <a:pt x="120" y="467"/>
                      <a:pt x="268" y="735"/>
                    </a:cubicBezTo>
                    <a:cubicBezTo>
                      <a:pt x="320" y="827"/>
                      <a:pt x="332" y="860"/>
                      <a:pt x="319" y="860"/>
                    </a:cubicBezTo>
                    <a:cubicBezTo>
                      <a:pt x="294" y="860"/>
                      <a:pt x="177" y="740"/>
                      <a:pt x="60" y="675"/>
                    </a:cubicBezTo>
                    <a:cubicBezTo>
                      <a:pt x="44" y="667"/>
                      <a:pt x="35" y="659"/>
                      <a:pt x="21" y="646"/>
                    </a:cubicBezTo>
                    <a:lnTo>
                      <a:pt x="21" y="646"/>
                    </a:lnTo>
                    <a:cubicBezTo>
                      <a:pt x="61" y="695"/>
                      <a:pt x="68" y="813"/>
                      <a:pt x="50" y="923"/>
                    </a:cubicBezTo>
                    <a:cubicBezTo>
                      <a:pt x="70" y="963"/>
                      <a:pt x="100" y="1012"/>
                      <a:pt x="169" y="1092"/>
                    </a:cubicBezTo>
                    <a:cubicBezTo>
                      <a:pt x="219" y="1052"/>
                      <a:pt x="278" y="992"/>
                      <a:pt x="328" y="893"/>
                    </a:cubicBezTo>
                    <a:cubicBezTo>
                      <a:pt x="447" y="685"/>
                      <a:pt x="447" y="625"/>
                      <a:pt x="536" y="556"/>
                    </a:cubicBezTo>
                    <a:cubicBezTo>
                      <a:pt x="506" y="546"/>
                      <a:pt x="476" y="526"/>
                      <a:pt x="447" y="507"/>
                    </a:cubicBezTo>
                    <a:cubicBezTo>
                      <a:pt x="239" y="328"/>
                      <a:pt x="387" y="249"/>
                      <a:pt x="2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5" name="Google Shape;2855;p17"/>
            <p:cNvGrpSpPr/>
            <p:nvPr/>
          </p:nvGrpSpPr>
          <p:grpSpPr>
            <a:xfrm>
              <a:off x="6800350" y="1426546"/>
              <a:ext cx="2216146" cy="4110218"/>
              <a:chOff x="8664865" y="-3405050"/>
              <a:chExt cx="3327047" cy="6170572"/>
            </a:xfrm>
          </p:grpSpPr>
          <p:sp>
            <p:nvSpPr>
              <p:cNvPr id="2856" name="Google Shape;2856;p17"/>
              <p:cNvSpPr/>
              <p:nvPr/>
            </p:nvSpPr>
            <p:spPr>
              <a:xfrm>
                <a:off x="10791659" y="2271183"/>
                <a:ext cx="746178" cy="494339"/>
              </a:xfrm>
              <a:custGeom>
                <a:avLst/>
                <a:gdLst/>
                <a:ahLst/>
                <a:cxnLst/>
                <a:rect l="l" t="t" r="r" b="b"/>
                <a:pathLst>
                  <a:path w="4634" h="3070" extrusionOk="0">
                    <a:moveTo>
                      <a:pt x="1660" y="0"/>
                    </a:moveTo>
                    <a:cubicBezTo>
                      <a:pt x="1549" y="0"/>
                      <a:pt x="1424" y="12"/>
                      <a:pt x="1269" y="44"/>
                    </a:cubicBezTo>
                    <a:cubicBezTo>
                      <a:pt x="684" y="163"/>
                      <a:pt x="0" y="510"/>
                      <a:pt x="446" y="549"/>
                    </a:cubicBezTo>
                    <a:cubicBezTo>
                      <a:pt x="892" y="589"/>
                      <a:pt x="1438" y="867"/>
                      <a:pt x="1299" y="1422"/>
                    </a:cubicBezTo>
                    <a:cubicBezTo>
                      <a:pt x="1235" y="1695"/>
                      <a:pt x="1415" y="1714"/>
                      <a:pt x="1647" y="1714"/>
                    </a:cubicBezTo>
                    <a:cubicBezTo>
                      <a:pt x="1687" y="1714"/>
                      <a:pt x="1728" y="1714"/>
                      <a:pt x="1769" y="1714"/>
                    </a:cubicBezTo>
                    <a:cubicBezTo>
                      <a:pt x="1971" y="1714"/>
                      <a:pt x="2185" y="1728"/>
                      <a:pt x="2300" y="1888"/>
                    </a:cubicBezTo>
                    <a:cubicBezTo>
                      <a:pt x="2562" y="2275"/>
                      <a:pt x="1755" y="3069"/>
                      <a:pt x="2262" y="3069"/>
                    </a:cubicBezTo>
                    <a:cubicBezTo>
                      <a:pt x="2274" y="3069"/>
                      <a:pt x="2287" y="3069"/>
                      <a:pt x="2300" y="3068"/>
                    </a:cubicBezTo>
                    <a:cubicBezTo>
                      <a:pt x="2608" y="3048"/>
                      <a:pt x="2895" y="2889"/>
                      <a:pt x="3123" y="2661"/>
                    </a:cubicBezTo>
                    <a:cubicBezTo>
                      <a:pt x="3143" y="2582"/>
                      <a:pt x="3143" y="2503"/>
                      <a:pt x="3113" y="2443"/>
                    </a:cubicBezTo>
                    <a:cubicBezTo>
                      <a:pt x="3068" y="2356"/>
                      <a:pt x="2983" y="2349"/>
                      <a:pt x="2905" y="2349"/>
                    </a:cubicBezTo>
                    <a:cubicBezTo>
                      <a:pt x="2890" y="2349"/>
                      <a:pt x="2875" y="2349"/>
                      <a:pt x="2861" y="2349"/>
                    </a:cubicBezTo>
                    <a:cubicBezTo>
                      <a:pt x="2771" y="2349"/>
                      <a:pt x="2702" y="2339"/>
                      <a:pt x="2727" y="2195"/>
                    </a:cubicBezTo>
                    <a:cubicBezTo>
                      <a:pt x="2786" y="1898"/>
                      <a:pt x="2568" y="1749"/>
                      <a:pt x="2400" y="1729"/>
                    </a:cubicBezTo>
                    <a:cubicBezTo>
                      <a:pt x="2221" y="1710"/>
                      <a:pt x="2489" y="1521"/>
                      <a:pt x="2717" y="1462"/>
                    </a:cubicBezTo>
                    <a:cubicBezTo>
                      <a:pt x="2779" y="1443"/>
                      <a:pt x="2828" y="1436"/>
                      <a:pt x="2872" y="1436"/>
                    </a:cubicBezTo>
                    <a:cubicBezTo>
                      <a:pt x="2988" y="1436"/>
                      <a:pt x="3061" y="1487"/>
                      <a:pt x="3213" y="1501"/>
                    </a:cubicBezTo>
                    <a:cubicBezTo>
                      <a:pt x="3318" y="1512"/>
                      <a:pt x="3401" y="1559"/>
                      <a:pt x="3456" y="1559"/>
                    </a:cubicBezTo>
                    <a:cubicBezTo>
                      <a:pt x="3504" y="1559"/>
                      <a:pt x="3530" y="1522"/>
                      <a:pt x="3530" y="1392"/>
                    </a:cubicBezTo>
                    <a:cubicBezTo>
                      <a:pt x="3530" y="1134"/>
                      <a:pt x="3669" y="866"/>
                      <a:pt x="3785" y="866"/>
                    </a:cubicBezTo>
                    <a:cubicBezTo>
                      <a:pt x="3790" y="866"/>
                      <a:pt x="3794" y="866"/>
                      <a:pt x="3798" y="867"/>
                    </a:cubicBezTo>
                    <a:cubicBezTo>
                      <a:pt x="3917" y="896"/>
                      <a:pt x="3966" y="1085"/>
                      <a:pt x="4125" y="1105"/>
                    </a:cubicBezTo>
                    <a:cubicBezTo>
                      <a:pt x="4138" y="1106"/>
                      <a:pt x="4152" y="1107"/>
                      <a:pt x="4166" y="1107"/>
                    </a:cubicBezTo>
                    <a:cubicBezTo>
                      <a:pt x="4328" y="1107"/>
                      <a:pt x="4525" y="1004"/>
                      <a:pt x="4571" y="867"/>
                    </a:cubicBezTo>
                    <a:cubicBezTo>
                      <a:pt x="4608" y="763"/>
                      <a:pt x="4634" y="655"/>
                      <a:pt x="4579" y="655"/>
                    </a:cubicBezTo>
                    <a:cubicBezTo>
                      <a:pt x="4561" y="655"/>
                      <a:pt x="4532" y="668"/>
                      <a:pt x="4492" y="698"/>
                    </a:cubicBezTo>
                    <a:cubicBezTo>
                      <a:pt x="4415" y="760"/>
                      <a:pt x="4309" y="792"/>
                      <a:pt x="4228" y="792"/>
                    </a:cubicBezTo>
                    <a:cubicBezTo>
                      <a:pt x="4141" y="792"/>
                      <a:pt x="4084" y="755"/>
                      <a:pt x="4125" y="678"/>
                    </a:cubicBezTo>
                    <a:cubicBezTo>
                      <a:pt x="4214" y="540"/>
                      <a:pt x="4531" y="262"/>
                      <a:pt x="4333" y="202"/>
                    </a:cubicBezTo>
                    <a:cubicBezTo>
                      <a:pt x="4259" y="178"/>
                      <a:pt x="4170" y="166"/>
                      <a:pt x="4084" y="166"/>
                    </a:cubicBezTo>
                    <a:cubicBezTo>
                      <a:pt x="3929" y="166"/>
                      <a:pt x="3787" y="205"/>
                      <a:pt x="3768" y="282"/>
                    </a:cubicBezTo>
                    <a:cubicBezTo>
                      <a:pt x="3743" y="388"/>
                      <a:pt x="3563" y="589"/>
                      <a:pt x="3457" y="589"/>
                    </a:cubicBezTo>
                    <a:cubicBezTo>
                      <a:pt x="3434" y="589"/>
                      <a:pt x="3415" y="580"/>
                      <a:pt x="3401" y="559"/>
                    </a:cubicBezTo>
                    <a:cubicBezTo>
                      <a:pt x="3388" y="540"/>
                      <a:pt x="3373" y="532"/>
                      <a:pt x="3357" y="532"/>
                    </a:cubicBezTo>
                    <a:cubicBezTo>
                      <a:pt x="3270" y="532"/>
                      <a:pt x="3163" y="801"/>
                      <a:pt x="3163" y="877"/>
                    </a:cubicBezTo>
                    <a:cubicBezTo>
                      <a:pt x="3163" y="960"/>
                      <a:pt x="3184" y="1179"/>
                      <a:pt x="3119" y="1179"/>
                    </a:cubicBezTo>
                    <a:cubicBezTo>
                      <a:pt x="3107" y="1179"/>
                      <a:pt x="3092" y="1171"/>
                      <a:pt x="3074" y="1154"/>
                    </a:cubicBezTo>
                    <a:cubicBezTo>
                      <a:pt x="2955" y="1045"/>
                      <a:pt x="3024" y="678"/>
                      <a:pt x="3064" y="609"/>
                    </a:cubicBezTo>
                    <a:cubicBezTo>
                      <a:pt x="3104" y="540"/>
                      <a:pt x="3223" y="411"/>
                      <a:pt x="3183" y="321"/>
                    </a:cubicBezTo>
                    <a:cubicBezTo>
                      <a:pt x="3164" y="284"/>
                      <a:pt x="3141" y="250"/>
                      <a:pt x="3106" y="250"/>
                    </a:cubicBezTo>
                    <a:cubicBezTo>
                      <a:pt x="3069" y="250"/>
                      <a:pt x="3018" y="291"/>
                      <a:pt x="2945" y="411"/>
                    </a:cubicBezTo>
                    <a:cubicBezTo>
                      <a:pt x="2825" y="623"/>
                      <a:pt x="2748" y="810"/>
                      <a:pt x="2689" y="810"/>
                    </a:cubicBezTo>
                    <a:cubicBezTo>
                      <a:pt x="2685" y="810"/>
                      <a:pt x="2681" y="809"/>
                      <a:pt x="2677" y="807"/>
                    </a:cubicBezTo>
                    <a:cubicBezTo>
                      <a:pt x="2618" y="777"/>
                      <a:pt x="2509" y="569"/>
                      <a:pt x="2588" y="490"/>
                    </a:cubicBezTo>
                    <a:cubicBezTo>
                      <a:pt x="2647" y="440"/>
                      <a:pt x="2747" y="282"/>
                      <a:pt x="2806" y="163"/>
                    </a:cubicBezTo>
                    <a:cubicBezTo>
                      <a:pt x="2727" y="143"/>
                      <a:pt x="2638" y="123"/>
                      <a:pt x="2538" y="123"/>
                    </a:cubicBezTo>
                    <a:cubicBezTo>
                      <a:pt x="2159" y="94"/>
                      <a:pt x="1967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7" name="Google Shape;2857;p17"/>
              <p:cNvSpPr/>
              <p:nvPr/>
            </p:nvSpPr>
            <p:spPr>
              <a:xfrm>
                <a:off x="8664865" y="-3405050"/>
                <a:ext cx="3327047" cy="5597786"/>
              </a:xfrm>
              <a:custGeom>
                <a:avLst/>
                <a:gdLst/>
                <a:ahLst/>
                <a:cxnLst/>
                <a:rect l="l" t="t" r="r" b="b"/>
                <a:pathLst>
                  <a:path w="20662" h="34764" extrusionOk="0">
                    <a:moveTo>
                      <a:pt x="12079" y="3437"/>
                    </a:moveTo>
                    <a:cubicBezTo>
                      <a:pt x="12098" y="3437"/>
                      <a:pt x="12117" y="3447"/>
                      <a:pt x="12137" y="3457"/>
                    </a:cubicBezTo>
                    <a:cubicBezTo>
                      <a:pt x="12107" y="3486"/>
                      <a:pt x="12088" y="3526"/>
                      <a:pt x="12058" y="3556"/>
                    </a:cubicBezTo>
                    <a:cubicBezTo>
                      <a:pt x="11985" y="3657"/>
                      <a:pt x="12010" y="3698"/>
                      <a:pt x="12054" y="3698"/>
                    </a:cubicBezTo>
                    <a:cubicBezTo>
                      <a:pt x="12087" y="3698"/>
                      <a:pt x="12130" y="3674"/>
                      <a:pt x="12147" y="3635"/>
                    </a:cubicBezTo>
                    <a:cubicBezTo>
                      <a:pt x="12154" y="3613"/>
                      <a:pt x="12159" y="3604"/>
                      <a:pt x="12163" y="3604"/>
                    </a:cubicBezTo>
                    <a:cubicBezTo>
                      <a:pt x="12175" y="3604"/>
                      <a:pt x="12177" y="3685"/>
                      <a:pt x="12207" y="3714"/>
                    </a:cubicBezTo>
                    <a:cubicBezTo>
                      <a:pt x="12219" y="3734"/>
                      <a:pt x="12235" y="3751"/>
                      <a:pt x="12258" y="3751"/>
                    </a:cubicBezTo>
                    <a:cubicBezTo>
                      <a:pt x="12291" y="3751"/>
                      <a:pt x="12336" y="3714"/>
                      <a:pt x="12395" y="3595"/>
                    </a:cubicBezTo>
                    <a:cubicBezTo>
                      <a:pt x="12417" y="3553"/>
                      <a:pt x="12439" y="3537"/>
                      <a:pt x="12459" y="3537"/>
                    </a:cubicBezTo>
                    <a:cubicBezTo>
                      <a:pt x="12530" y="3537"/>
                      <a:pt x="12583" y="3734"/>
                      <a:pt x="12583" y="3734"/>
                    </a:cubicBezTo>
                    <a:cubicBezTo>
                      <a:pt x="12583" y="3734"/>
                      <a:pt x="12643" y="3843"/>
                      <a:pt x="12732" y="3933"/>
                    </a:cubicBezTo>
                    <a:cubicBezTo>
                      <a:pt x="12831" y="4012"/>
                      <a:pt x="12524" y="4042"/>
                      <a:pt x="12435" y="4052"/>
                    </a:cubicBezTo>
                    <a:cubicBezTo>
                      <a:pt x="12345" y="4061"/>
                      <a:pt x="12464" y="4161"/>
                      <a:pt x="12395" y="4230"/>
                    </a:cubicBezTo>
                    <a:cubicBezTo>
                      <a:pt x="12383" y="4242"/>
                      <a:pt x="12370" y="4247"/>
                      <a:pt x="12355" y="4247"/>
                    </a:cubicBezTo>
                    <a:cubicBezTo>
                      <a:pt x="12282" y="4247"/>
                      <a:pt x="12173" y="4126"/>
                      <a:pt x="12058" y="4101"/>
                    </a:cubicBezTo>
                    <a:cubicBezTo>
                      <a:pt x="12023" y="4094"/>
                      <a:pt x="11998" y="4087"/>
                      <a:pt x="11972" y="4087"/>
                    </a:cubicBezTo>
                    <a:cubicBezTo>
                      <a:pt x="11961" y="4087"/>
                      <a:pt x="11950" y="4088"/>
                      <a:pt x="11939" y="4091"/>
                    </a:cubicBezTo>
                    <a:cubicBezTo>
                      <a:pt x="11919" y="4071"/>
                      <a:pt x="11899" y="4052"/>
                      <a:pt x="11869" y="4032"/>
                    </a:cubicBezTo>
                    <a:cubicBezTo>
                      <a:pt x="11784" y="3981"/>
                      <a:pt x="11721" y="3972"/>
                      <a:pt x="11669" y="3972"/>
                    </a:cubicBezTo>
                    <a:cubicBezTo>
                      <a:pt x="11640" y="3972"/>
                      <a:pt x="11615" y="3974"/>
                      <a:pt x="11590" y="3974"/>
                    </a:cubicBezTo>
                    <a:cubicBezTo>
                      <a:pt x="11557" y="3974"/>
                      <a:pt x="11526" y="3969"/>
                      <a:pt x="11493" y="3942"/>
                    </a:cubicBezTo>
                    <a:cubicBezTo>
                      <a:pt x="11394" y="3873"/>
                      <a:pt x="11056" y="3784"/>
                      <a:pt x="11275" y="3675"/>
                    </a:cubicBezTo>
                    <a:cubicBezTo>
                      <a:pt x="11431" y="3600"/>
                      <a:pt x="11508" y="3558"/>
                      <a:pt x="11573" y="3558"/>
                    </a:cubicBezTo>
                    <a:cubicBezTo>
                      <a:pt x="11603" y="3558"/>
                      <a:pt x="11630" y="3567"/>
                      <a:pt x="11661" y="3586"/>
                    </a:cubicBezTo>
                    <a:cubicBezTo>
                      <a:pt x="11691" y="3609"/>
                      <a:pt x="11736" y="3621"/>
                      <a:pt x="11785" y="3621"/>
                    </a:cubicBezTo>
                    <a:cubicBezTo>
                      <a:pt x="11880" y="3621"/>
                      <a:pt x="11989" y="3575"/>
                      <a:pt x="12028" y="3476"/>
                    </a:cubicBezTo>
                    <a:cubicBezTo>
                      <a:pt x="12043" y="3447"/>
                      <a:pt x="12060" y="3437"/>
                      <a:pt x="12079" y="3437"/>
                    </a:cubicBezTo>
                    <a:close/>
                    <a:moveTo>
                      <a:pt x="18657" y="4223"/>
                    </a:moveTo>
                    <a:cubicBezTo>
                      <a:pt x="18669" y="4223"/>
                      <a:pt x="18681" y="4230"/>
                      <a:pt x="18691" y="4240"/>
                    </a:cubicBezTo>
                    <a:cubicBezTo>
                      <a:pt x="18681" y="4260"/>
                      <a:pt x="18661" y="4280"/>
                      <a:pt x="18642" y="4309"/>
                    </a:cubicBezTo>
                    <a:cubicBezTo>
                      <a:pt x="18596" y="4372"/>
                      <a:pt x="18613" y="4399"/>
                      <a:pt x="18641" y="4399"/>
                    </a:cubicBezTo>
                    <a:cubicBezTo>
                      <a:pt x="18662" y="4399"/>
                      <a:pt x="18689" y="4384"/>
                      <a:pt x="18701" y="4359"/>
                    </a:cubicBezTo>
                    <a:cubicBezTo>
                      <a:pt x="18706" y="4343"/>
                      <a:pt x="18709" y="4337"/>
                      <a:pt x="18712" y="4337"/>
                    </a:cubicBezTo>
                    <a:cubicBezTo>
                      <a:pt x="18718" y="4337"/>
                      <a:pt x="18719" y="4386"/>
                      <a:pt x="18741" y="4409"/>
                    </a:cubicBezTo>
                    <a:cubicBezTo>
                      <a:pt x="18749" y="4420"/>
                      <a:pt x="18760" y="4431"/>
                      <a:pt x="18774" y="4431"/>
                    </a:cubicBezTo>
                    <a:cubicBezTo>
                      <a:pt x="18797" y="4431"/>
                      <a:pt x="18828" y="4407"/>
                      <a:pt x="18870" y="4329"/>
                    </a:cubicBezTo>
                    <a:cubicBezTo>
                      <a:pt x="18883" y="4300"/>
                      <a:pt x="18897" y="4288"/>
                      <a:pt x="18910" y="4288"/>
                    </a:cubicBezTo>
                    <a:cubicBezTo>
                      <a:pt x="18953" y="4288"/>
                      <a:pt x="18989" y="4418"/>
                      <a:pt x="18989" y="4418"/>
                    </a:cubicBezTo>
                    <a:cubicBezTo>
                      <a:pt x="18989" y="4418"/>
                      <a:pt x="19028" y="4498"/>
                      <a:pt x="19088" y="4547"/>
                    </a:cubicBezTo>
                    <a:cubicBezTo>
                      <a:pt x="19157" y="4607"/>
                      <a:pt x="18949" y="4627"/>
                      <a:pt x="18890" y="4637"/>
                    </a:cubicBezTo>
                    <a:cubicBezTo>
                      <a:pt x="18830" y="4637"/>
                      <a:pt x="18909" y="4706"/>
                      <a:pt x="18870" y="4746"/>
                    </a:cubicBezTo>
                    <a:cubicBezTo>
                      <a:pt x="18861" y="4755"/>
                      <a:pt x="18850" y="4758"/>
                      <a:pt x="18839" y="4758"/>
                    </a:cubicBezTo>
                    <a:cubicBezTo>
                      <a:pt x="18788" y="4758"/>
                      <a:pt x="18715" y="4683"/>
                      <a:pt x="18642" y="4666"/>
                    </a:cubicBezTo>
                    <a:cubicBezTo>
                      <a:pt x="18612" y="4656"/>
                      <a:pt x="18582" y="4656"/>
                      <a:pt x="18562" y="4656"/>
                    </a:cubicBezTo>
                    <a:cubicBezTo>
                      <a:pt x="18552" y="4646"/>
                      <a:pt x="18533" y="4637"/>
                      <a:pt x="18513" y="4617"/>
                    </a:cubicBezTo>
                    <a:cubicBezTo>
                      <a:pt x="18459" y="4584"/>
                      <a:pt x="18419" y="4576"/>
                      <a:pt x="18385" y="4576"/>
                    </a:cubicBezTo>
                    <a:cubicBezTo>
                      <a:pt x="18360" y="4576"/>
                      <a:pt x="18338" y="4580"/>
                      <a:pt x="18318" y="4580"/>
                    </a:cubicBezTo>
                    <a:cubicBezTo>
                      <a:pt x="18300" y="4580"/>
                      <a:pt x="18283" y="4578"/>
                      <a:pt x="18265" y="4567"/>
                    </a:cubicBezTo>
                    <a:cubicBezTo>
                      <a:pt x="18195" y="4518"/>
                      <a:pt x="17977" y="4458"/>
                      <a:pt x="18126" y="4389"/>
                    </a:cubicBezTo>
                    <a:cubicBezTo>
                      <a:pt x="18225" y="4336"/>
                      <a:pt x="18276" y="4305"/>
                      <a:pt x="18316" y="4305"/>
                    </a:cubicBezTo>
                    <a:cubicBezTo>
                      <a:pt x="18336" y="4305"/>
                      <a:pt x="18354" y="4313"/>
                      <a:pt x="18374" y="4329"/>
                    </a:cubicBezTo>
                    <a:cubicBezTo>
                      <a:pt x="18396" y="4342"/>
                      <a:pt x="18425" y="4348"/>
                      <a:pt x="18455" y="4348"/>
                    </a:cubicBezTo>
                    <a:cubicBezTo>
                      <a:pt x="18521" y="4348"/>
                      <a:pt x="18595" y="4318"/>
                      <a:pt x="18622" y="4250"/>
                    </a:cubicBezTo>
                    <a:cubicBezTo>
                      <a:pt x="18632" y="4230"/>
                      <a:pt x="18644" y="4223"/>
                      <a:pt x="18657" y="4223"/>
                    </a:cubicBezTo>
                    <a:close/>
                    <a:moveTo>
                      <a:pt x="2493" y="4742"/>
                    </a:moveTo>
                    <a:cubicBezTo>
                      <a:pt x="2501" y="4742"/>
                      <a:pt x="2510" y="4747"/>
                      <a:pt x="2519" y="4756"/>
                    </a:cubicBezTo>
                    <a:cubicBezTo>
                      <a:pt x="2509" y="4765"/>
                      <a:pt x="2490" y="4785"/>
                      <a:pt x="2480" y="4805"/>
                    </a:cubicBezTo>
                    <a:cubicBezTo>
                      <a:pt x="2446" y="4849"/>
                      <a:pt x="2456" y="4869"/>
                      <a:pt x="2475" y="4869"/>
                    </a:cubicBezTo>
                    <a:cubicBezTo>
                      <a:pt x="2490" y="4869"/>
                      <a:pt x="2511" y="4857"/>
                      <a:pt x="2519" y="4835"/>
                    </a:cubicBezTo>
                    <a:cubicBezTo>
                      <a:pt x="2524" y="4825"/>
                      <a:pt x="2527" y="4822"/>
                      <a:pt x="2529" y="4822"/>
                    </a:cubicBezTo>
                    <a:cubicBezTo>
                      <a:pt x="2536" y="4822"/>
                      <a:pt x="2534" y="4859"/>
                      <a:pt x="2549" y="4875"/>
                    </a:cubicBezTo>
                    <a:cubicBezTo>
                      <a:pt x="2557" y="4886"/>
                      <a:pt x="2565" y="4895"/>
                      <a:pt x="2575" y="4895"/>
                    </a:cubicBezTo>
                    <a:cubicBezTo>
                      <a:pt x="2591" y="4895"/>
                      <a:pt x="2612" y="4875"/>
                      <a:pt x="2648" y="4815"/>
                    </a:cubicBezTo>
                    <a:cubicBezTo>
                      <a:pt x="2659" y="4795"/>
                      <a:pt x="2670" y="4788"/>
                      <a:pt x="2679" y="4788"/>
                    </a:cubicBezTo>
                    <a:cubicBezTo>
                      <a:pt x="2713" y="4788"/>
                      <a:pt x="2737" y="4884"/>
                      <a:pt x="2737" y="4884"/>
                    </a:cubicBezTo>
                    <a:cubicBezTo>
                      <a:pt x="2737" y="4884"/>
                      <a:pt x="2767" y="4944"/>
                      <a:pt x="2807" y="4984"/>
                    </a:cubicBezTo>
                    <a:cubicBezTo>
                      <a:pt x="2856" y="5023"/>
                      <a:pt x="2708" y="5033"/>
                      <a:pt x="2658" y="5043"/>
                    </a:cubicBezTo>
                    <a:cubicBezTo>
                      <a:pt x="2618" y="5043"/>
                      <a:pt x="2678" y="5093"/>
                      <a:pt x="2648" y="5132"/>
                    </a:cubicBezTo>
                    <a:cubicBezTo>
                      <a:pt x="2642" y="5137"/>
                      <a:pt x="2635" y="5139"/>
                      <a:pt x="2628" y="5139"/>
                    </a:cubicBezTo>
                    <a:cubicBezTo>
                      <a:pt x="2590" y="5139"/>
                      <a:pt x="2538" y="5080"/>
                      <a:pt x="2480" y="5063"/>
                    </a:cubicBezTo>
                    <a:cubicBezTo>
                      <a:pt x="2466" y="5063"/>
                      <a:pt x="2453" y="5059"/>
                      <a:pt x="2440" y="5059"/>
                    </a:cubicBezTo>
                    <a:cubicBezTo>
                      <a:pt x="2433" y="5059"/>
                      <a:pt x="2427" y="5060"/>
                      <a:pt x="2420" y="5063"/>
                    </a:cubicBezTo>
                    <a:cubicBezTo>
                      <a:pt x="2410" y="5053"/>
                      <a:pt x="2400" y="5043"/>
                      <a:pt x="2390" y="5033"/>
                    </a:cubicBezTo>
                    <a:cubicBezTo>
                      <a:pt x="2347" y="5007"/>
                      <a:pt x="2315" y="5002"/>
                      <a:pt x="2288" y="5002"/>
                    </a:cubicBezTo>
                    <a:cubicBezTo>
                      <a:pt x="2271" y="5002"/>
                      <a:pt x="2257" y="5004"/>
                      <a:pt x="2243" y="5004"/>
                    </a:cubicBezTo>
                    <a:cubicBezTo>
                      <a:pt x="2229" y="5004"/>
                      <a:pt x="2216" y="5002"/>
                      <a:pt x="2202" y="4994"/>
                    </a:cubicBezTo>
                    <a:cubicBezTo>
                      <a:pt x="2152" y="4954"/>
                      <a:pt x="1994" y="4914"/>
                      <a:pt x="2103" y="4855"/>
                    </a:cubicBezTo>
                    <a:cubicBezTo>
                      <a:pt x="2177" y="4821"/>
                      <a:pt x="2214" y="4801"/>
                      <a:pt x="2243" y="4801"/>
                    </a:cubicBezTo>
                    <a:cubicBezTo>
                      <a:pt x="2257" y="4801"/>
                      <a:pt x="2269" y="4805"/>
                      <a:pt x="2281" y="4815"/>
                    </a:cubicBezTo>
                    <a:cubicBezTo>
                      <a:pt x="2298" y="4825"/>
                      <a:pt x="2323" y="4831"/>
                      <a:pt x="2348" y="4831"/>
                    </a:cubicBezTo>
                    <a:cubicBezTo>
                      <a:pt x="2397" y="4831"/>
                      <a:pt x="2450" y="4811"/>
                      <a:pt x="2470" y="4765"/>
                    </a:cubicBezTo>
                    <a:cubicBezTo>
                      <a:pt x="2475" y="4749"/>
                      <a:pt x="2484" y="4742"/>
                      <a:pt x="2493" y="4742"/>
                    </a:cubicBezTo>
                    <a:close/>
                    <a:moveTo>
                      <a:pt x="8300" y="5162"/>
                    </a:moveTo>
                    <a:cubicBezTo>
                      <a:pt x="8300" y="5177"/>
                      <a:pt x="8300" y="5186"/>
                      <a:pt x="8296" y="5186"/>
                    </a:cubicBezTo>
                    <a:cubicBezTo>
                      <a:pt x="8295" y="5186"/>
                      <a:pt x="8293" y="5185"/>
                      <a:pt x="8290" y="5182"/>
                    </a:cubicBezTo>
                    <a:cubicBezTo>
                      <a:pt x="8300" y="5182"/>
                      <a:pt x="8300" y="5172"/>
                      <a:pt x="8300" y="5162"/>
                    </a:cubicBezTo>
                    <a:close/>
                    <a:moveTo>
                      <a:pt x="12689" y="4301"/>
                    </a:moveTo>
                    <a:cubicBezTo>
                      <a:pt x="12755" y="4301"/>
                      <a:pt x="12683" y="4524"/>
                      <a:pt x="12683" y="4587"/>
                    </a:cubicBezTo>
                    <a:cubicBezTo>
                      <a:pt x="12683" y="4656"/>
                      <a:pt x="12702" y="4716"/>
                      <a:pt x="12573" y="4756"/>
                    </a:cubicBezTo>
                    <a:cubicBezTo>
                      <a:pt x="12445" y="4785"/>
                      <a:pt x="12484" y="4914"/>
                      <a:pt x="12395" y="5063"/>
                    </a:cubicBezTo>
                    <a:cubicBezTo>
                      <a:pt x="12385" y="5073"/>
                      <a:pt x="12375" y="5083"/>
                      <a:pt x="12365" y="5093"/>
                    </a:cubicBezTo>
                    <a:cubicBezTo>
                      <a:pt x="12355" y="5103"/>
                      <a:pt x="12345" y="5103"/>
                      <a:pt x="12335" y="5112"/>
                    </a:cubicBezTo>
                    <a:cubicBezTo>
                      <a:pt x="12296" y="5093"/>
                      <a:pt x="12266" y="4984"/>
                      <a:pt x="12197" y="4894"/>
                    </a:cubicBezTo>
                    <a:cubicBezTo>
                      <a:pt x="12181" y="4874"/>
                      <a:pt x="12168" y="4866"/>
                      <a:pt x="12155" y="4866"/>
                    </a:cubicBezTo>
                    <a:cubicBezTo>
                      <a:pt x="12088" y="4866"/>
                      <a:pt x="12060" y="5123"/>
                      <a:pt x="12018" y="5182"/>
                    </a:cubicBezTo>
                    <a:cubicBezTo>
                      <a:pt x="12018" y="5192"/>
                      <a:pt x="12018" y="5202"/>
                      <a:pt x="12008" y="5202"/>
                    </a:cubicBezTo>
                    <a:lnTo>
                      <a:pt x="11998" y="5202"/>
                    </a:lnTo>
                    <a:cubicBezTo>
                      <a:pt x="11899" y="5122"/>
                      <a:pt x="12068" y="5013"/>
                      <a:pt x="11939" y="5003"/>
                    </a:cubicBezTo>
                    <a:cubicBezTo>
                      <a:pt x="11810" y="4994"/>
                      <a:pt x="11354" y="4964"/>
                      <a:pt x="11493" y="4875"/>
                    </a:cubicBezTo>
                    <a:cubicBezTo>
                      <a:pt x="11632" y="4785"/>
                      <a:pt x="11721" y="4656"/>
                      <a:pt x="11721" y="4656"/>
                    </a:cubicBezTo>
                    <a:cubicBezTo>
                      <a:pt x="11721" y="4656"/>
                      <a:pt x="11798" y="4442"/>
                      <a:pt x="11902" y="4442"/>
                    </a:cubicBezTo>
                    <a:cubicBezTo>
                      <a:pt x="11932" y="4442"/>
                      <a:pt x="11965" y="4461"/>
                      <a:pt x="11998" y="4508"/>
                    </a:cubicBezTo>
                    <a:cubicBezTo>
                      <a:pt x="12008" y="4527"/>
                      <a:pt x="12028" y="4537"/>
                      <a:pt x="12038" y="4557"/>
                    </a:cubicBezTo>
                    <a:cubicBezTo>
                      <a:pt x="12008" y="4587"/>
                      <a:pt x="11899" y="4597"/>
                      <a:pt x="11741" y="4706"/>
                    </a:cubicBezTo>
                    <a:cubicBezTo>
                      <a:pt x="11604" y="4801"/>
                      <a:pt x="11651" y="4878"/>
                      <a:pt x="11738" y="4878"/>
                    </a:cubicBezTo>
                    <a:cubicBezTo>
                      <a:pt x="11778" y="4878"/>
                      <a:pt x="11826" y="4862"/>
                      <a:pt x="11869" y="4825"/>
                    </a:cubicBezTo>
                    <a:cubicBezTo>
                      <a:pt x="11925" y="4769"/>
                      <a:pt x="11974" y="4765"/>
                      <a:pt x="12019" y="4765"/>
                    </a:cubicBezTo>
                    <a:cubicBezTo>
                      <a:pt x="12026" y="4765"/>
                      <a:pt x="12032" y="4765"/>
                      <a:pt x="12039" y="4765"/>
                    </a:cubicBezTo>
                    <a:cubicBezTo>
                      <a:pt x="12090" y="4765"/>
                      <a:pt x="12137" y="4760"/>
                      <a:pt x="12187" y="4676"/>
                    </a:cubicBezTo>
                    <a:cubicBezTo>
                      <a:pt x="12226" y="4676"/>
                      <a:pt x="12256" y="4666"/>
                      <a:pt x="12286" y="4637"/>
                    </a:cubicBezTo>
                    <a:cubicBezTo>
                      <a:pt x="12306" y="4617"/>
                      <a:pt x="12316" y="4587"/>
                      <a:pt x="12326" y="4557"/>
                    </a:cubicBezTo>
                    <a:lnTo>
                      <a:pt x="12326" y="4557"/>
                    </a:lnTo>
                    <a:cubicBezTo>
                      <a:pt x="12326" y="4577"/>
                      <a:pt x="12316" y="4607"/>
                      <a:pt x="12306" y="4637"/>
                    </a:cubicBezTo>
                    <a:cubicBezTo>
                      <a:pt x="12292" y="4696"/>
                      <a:pt x="12308" y="4724"/>
                      <a:pt x="12338" y="4724"/>
                    </a:cubicBezTo>
                    <a:cubicBezTo>
                      <a:pt x="12373" y="4724"/>
                      <a:pt x="12426" y="4686"/>
                      <a:pt x="12474" y="4617"/>
                    </a:cubicBezTo>
                    <a:cubicBezTo>
                      <a:pt x="12483" y="4618"/>
                      <a:pt x="12491" y="4619"/>
                      <a:pt x="12499" y="4619"/>
                    </a:cubicBezTo>
                    <a:cubicBezTo>
                      <a:pt x="12554" y="4619"/>
                      <a:pt x="12586" y="4586"/>
                      <a:pt x="12534" y="4508"/>
                    </a:cubicBezTo>
                    <a:cubicBezTo>
                      <a:pt x="12573" y="4409"/>
                      <a:pt x="12564" y="4349"/>
                      <a:pt x="12663" y="4309"/>
                    </a:cubicBezTo>
                    <a:cubicBezTo>
                      <a:pt x="12673" y="4303"/>
                      <a:pt x="12682" y="4301"/>
                      <a:pt x="12689" y="4301"/>
                    </a:cubicBezTo>
                    <a:close/>
                    <a:moveTo>
                      <a:pt x="8584" y="5215"/>
                    </a:moveTo>
                    <a:cubicBezTo>
                      <a:pt x="8556" y="5238"/>
                      <a:pt x="8527" y="5264"/>
                      <a:pt x="8498" y="5291"/>
                    </a:cubicBezTo>
                    <a:cubicBezTo>
                      <a:pt x="8498" y="5291"/>
                      <a:pt x="8498" y="5291"/>
                      <a:pt x="8498" y="5301"/>
                    </a:cubicBezTo>
                    <a:cubicBezTo>
                      <a:pt x="8488" y="5291"/>
                      <a:pt x="8488" y="5291"/>
                      <a:pt x="8478" y="5281"/>
                    </a:cubicBezTo>
                    <a:cubicBezTo>
                      <a:pt x="8469" y="5271"/>
                      <a:pt x="8518" y="5222"/>
                      <a:pt x="8558" y="5222"/>
                    </a:cubicBezTo>
                    <a:cubicBezTo>
                      <a:pt x="8567" y="5222"/>
                      <a:pt x="8576" y="5219"/>
                      <a:pt x="8584" y="5215"/>
                    </a:cubicBezTo>
                    <a:close/>
                    <a:moveTo>
                      <a:pt x="4453" y="5291"/>
                    </a:moveTo>
                    <a:cubicBezTo>
                      <a:pt x="4463" y="5311"/>
                      <a:pt x="4463" y="5341"/>
                      <a:pt x="4463" y="5360"/>
                    </a:cubicBezTo>
                    <a:cubicBezTo>
                      <a:pt x="4423" y="5350"/>
                      <a:pt x="4403" y="5321"/>
                      <a:pt x="4443" y="5301"/>
                    </a:cubicBezTo>
                    <a:cubicBezTo>
                      <a:pt x="4443" y="5301"/>
                      <a:pt x="4453" y="5291"/>
                      <a:pt x="4453" y="5291"/>
                    </a:cubicBezTo>
                    <a:close/>
                    <a:moveTo>
                      <a:pt x="19058" y="4799"/>
                    </a:moveTo>
                    <a:cubicBezTo>
                      <a:pt x="19106" y="4799"/>
                      <a:pt x="19058" y="4948"/>
                      <a:pt x="19058" y="4984"/>
                    </a:cubicBezTo>
                    <a:cubicBezTo>
                      <a:pt x="19058" y="5033"/>
                      <a:pt x="19068" y="5073"/>
                      <a:pt x="18979" y="5103"/>
                    </a:cubicBezTo>
                    <a:cubicBezTo>
                      <a:pt x="18899" y="5122"/>
                      <a:pt x="18919" y="5212"/>
                      <a:pt x="18870" y="5301"/>
                    </a:cubicBezTo>
                    <a:cubicBezTo>
                      <a:pt x="18860" y="5311"/>
                      <a:pt x="18850" y="5321"/>
                      <a:pt x="18850" y="5321"/>
                    </a:cubicBezTo>
                    <a:cubicBezTo>
                      <a:pt x="18840" y="5331"/>
                      <a:pt x="18830" y="5331"/>
                      <a:pt x="18820" y="5331"/>
                    </a:cubicBezTo>
                    <a:cubicBezTo>
                      <a:pt x="18800" y="5331"/>
                      <a:pt x="18780" y="5251"/>
                      <a:pt x="18731" y="5192"/>
                    </a:cubicBezTo>
                    <a:cubicBezTo>
                      <a:pt x="18720" y="5178"/>
                      <a:pt x="18710" y="5171"/>
                      <a:pt x="18702" y="5171"/>
                    </a:cubicBezTo>
                    <a:cubicBezTo>
                      <a:pt x="18658" y="5171"/>
                      <a:pt x="18647" y="5340"/>
                      <a:pt x="18622" y="5390"/>
                    </a:cubicBezTo>
                    <a:cubicBezTo>
                      <a:pt x="18612" y="5390"/>
                      <a:pt x="18612" y="5390"/>
                      <a:pt x="18612" y="5400"/>
                    </a:cubicBezTo>
                    <a:cubicBezTo>
                      <a:pt x="18612" y="5400"/>
                      <a:pt x="18602" y="5390"/>
                      <a:pt x="18602" y="5390"/>
                    </a:cubicBezTo>
                    <a:cubicBezTo>
                      <a:pt x="18533" y="5341"/>
                      <a:pt x="18652" y="5271"/>
                      <a:pt x="18562" y="5261"/>
                    </a:cubicBezTo>
                    <a:cubicBezTo>
                      <a:pt x="18483" y="5261"/>
                      <a:pt x="18176" y="5231"/>
                      <a:pt x="18265" y="5172"/>
                    </a:cubicBezTo>
                    <a:cubicBezTo>
                      <a:pt x="18364" y="5112"/>
                      <a:pt x="18424" y="5033"/>
                      <a:pt x="18424" y="5033"/>
                    </a:cubicBezTo>
                    <a:cubicBezTo>
                      <a:pt x="18424" y="5033"/>
                      <a:pt x="18471" y="4891"/>
                      <a:pt x="18539" y="4891"/>
                    </a:cubicBezTo>
                    <a:cubicBezTo>
                      <a:pt x="18558" y="4891"/>
                      <a:pt x="18580" y="4903"/>
                      <a:pt x="18602" y="4934"/>
                    </a:cubicBezTo>
                    <a:cubicBezTo>
                      <a:pt x="18612" y="4954"/>
                      <a:pt x="18622" y="4954"/>
                      <a:pt x="18632" y="4964"/>
                    </a:cubicBezTo>
                    <a:cubicBezTo>
                      <a:pt x="18612" y="4984"/>
                      <a:pt x="18542" y="4994"/>
                      <a:pt x="18433" y="5073"/>
                    </a:cubicBezTo>
                    <a:cubicBezTo>
                      <a:pt x="18347" y="5133"/>
                      <a:pt x="18372" y="5179"/>
                      <a:pt x="18425" y="5179"/>
                    </a:cubicBezTo>
                    <a:cubicBezTo>
                      <a:pt x="18451" y="5179"/>
                      <a:pt x="18483" y="5168"/>
                      <a:pt x="18513" y="5142"/>
                    </a:cubicBezTo>
                    <a:cubicBezTo>
                      <a:pt x="18548" y="5111"/>
                      <a:pt x="18579" y="5107"/>
                      <a:pt x="18608" y="5107"/>
                    </a:cubicBezTo>
                    <a:cubicBezTo>
                      <a:pt x="18615" y="5107"/>
                      <a:pt x="18622" y="5108"/>
                      <a:pt x="18629" y="5108"/>
                    </a:cubicBezTo>
                    <a:cubicBezTo>
                      <a:pt x="18664" y="5108"/>
                      <a:pt x="18696" y="5103"/>
                      <a:pt x="18731" y="5043"/>
                    </a:cubicBezTo>
                    <a:cubicBezTo>
                      <a:pt x="18751" y="5043"/>
                      <a:pt x="18771" y="5033"/>
                      <a:pt x="18790" y="5023"/>
                    </a:cubicBezTo>
                    <a:cubicBezTo>
                      <a:pt x="18800" y="5013"/>
                      <a:pt x="18810" y="4984"/>
                      <a:pt x="18820" y="4974"/>
                    </a:cubicBezTo>
                    <a:lnTo>
                      <a:pt x="18820" y="4974"/>
                    </a:lnTo>
                    <a:cubicBezTo>
                      <a:pt x="18820" y="4984"/>
                      <a:pt x="18810" y="4994"/>
                      <a:pt x="18810" y="5023"/>
                    </a:cubicBezTo>
                    <a:cubicBezTo>
                      <a:pt x="18801" y="5059"/>
                      <a:pt x="18811" y="5077"/>
                      <a:pt x="18829" y="5077"/>
                    </a:cubicBezTo>
                    <a:cubicBezTo>
                      <a:pt x="18852" y="5077"/>
                      <a:pt x="18887" y="5052"/>
                      <a:pt x="18919" y="5003"/>
                    </a:cubicBezTo>
                    <a:cubicBezTo>
                      <a:pt x="18926" y="5005"/>
                      <a:pt x="18932" y="5006"/>
                      <a:pt x="18938" y="5006"/>
                    </a:cubicBezTo>
                    <a:cubicBezTo>
                      <a:pt x="18970" y="5006"/>
                      <a:pt x="18992" y="4984"/>
                      <a:pt x="18959" y="4934"/>
                    </a:cubicBezTo>
                    <a:cubicBezTo>
                      <a:pt x="18979" y="4875"/>
                      <a:pt x="18979" y="4835"/>
                      <a:pt x="19038" y="4805"/>
                    </a:cubicBezTo>
                    <a:cubicBezTo>
                      <a:pt x="19046" y="4801"/>
                      <a:pt x="19053" y="4799"/>
                      <a:pt x="19058" y="4799"/>
                    </a:cubicBezTo>
                    <a:close/>
                    <a:moveTo>
                      <a:pt x="17076" y="4791"/>
                    </a:moveTo>
                    <a:cubicBezTo>
                      <a:pt x="17117" y="4791"/>
                      <a:pt x="17105" y="4934"/>
                      <a:pt x="17105" y="4934"/>
                    </a:cubicBezTo>
                    <a:cubicBezTo>
                      <a:pt x="17105" y="4934"/>
                      <a:pt x="17164" y="5083"/>
                      <a:pt x="17254" y="5142"/>
                    </a:cubicBezTo>
                    <a:cubicBezTo>
                      <a:pt x="17353" y="5202"/>
                      <a:pt x="17224" y="5241"/>
                      <a:pt x="17135" y="5251"/>
                    </a:cubicBezTo>
                    <a:cubicBezTo>
                      <a:pt x="17055" y="5261"/>
                      <a:pt x="17006" y="5301"/>
                      <a:pt x="16936" y="5350"/>
                    </a:cubicBezTo>
                    <a:cubicBezTo>
                      <a:pt x="16917" y="5364"/>
                      <a:pt x="16892" y="5370"/>
                      <a:pt x="16865" y="5370"/>
                    </a:cubicBezTo>
                    <a:cubicBezTo>
                      <a:pt x="16794" y="5370"/>
                      <a:pt x="16702" y="5335"/>
                      <a:pt x="16609" y="5321"/>
                    </a:cubicBezTo>
                    <a:lnTo>
                      <a:pt x="16569" y="5321"/>
                    </a:lnTo>
                    <a:cubicBezTo>
                      <a:pt x="16624" y="5272"/>
                      <a:pt x="16687" y="5238"/>
                      <a:pt x="16673" y="5238"/>
                    </a:cubicBezTo>
                    <a:cubicBezTo>
                      <a:pt x="16665" y="5238"/>
                      <a:pt x="16627" y="5251"/>
                      <a:pt x="16540" y="5281"/>
                    </a:cubicBezTo>
                    <a:cubicBezTo>
                      <a:pt x="16351" y="5350"/>
                      <a:pt x="16312" y="5360"/>
                      <a:pt x="16321" y="5390"/>
                    </a:cubicBezTo>
                    <a:cubicBezTo>
                      <a:pt x="16302" y="5395"/>
                      <a:pt x="16287" y="5403"/>
                      <a:pt x="16277" y="5403"/>
                    </a:cubicBezTo>
                    <a:cubicBezTo>
                      <a:pt x="16267" y="5403"/>
                      <a:pt x="16262" y="5395"/>
                      <a:pt x="16262" y="5370"/>
                    </a:cubicBezTo>
                    <a:cubicBezTo>
                      <a:pt x="16252" y="5321"/>
                      <a:pt x="16272" y="5321"/>
                      <a:pt x="16252" y="5291"/>
                    </a:cubicBezTo>
                    <a:cubicBezTo>
                      <a:pt x="16237" y="5269"/>
                      <a:pt x="16216" y="5145"/>
                      <a:pt x="16207" y="5145"/>
                    </a:cubicBezTo>
                    <a:cubicBezTo>
                      <a:pt x="16204" y="5145"/>
                      <a:pt x="16202" y="5158"/>
                      <a:pt x="16202" y="5192"/>
                    </a:cubicBezTo>
                    <a:lnTo>
                      <a:pt x="16202" y="5093"/>
                    </a:lnTo>
                    <a:cubicBezTo>
                      <a:pt x="16202" y="5065"/>
                      <a:pt x="16202" y="5053"/>
                      <a:pt x="16200" y="5053"/>
                    </a:cubicBezTo>
                    <a:cubicBezTo>
                      <a:pt x="16194" y="5053"/>
                      <a:pt x="16180" y="5198"/>
                      <a:pt x="16173" y="5222"/>
                    </a:cubicBezTo>
                    <a:cubicBezTo>
                      <a:pt x="16153" y="5261"/>
                      <a:pt x="16153" y="5321"/>
                      <a:pt x="16153" y="5370"/>
                    </a:cubicBezTo>
                    <a:cubicBezTo>
                      <a:pt x="16153" y="5384"/>
                      <a:pt x="16149" y="5389"/>
                      <a:pt x="16144" y="5389"/>
                    </a:cubicBezTo>
                    <a:cubicBezTo>
                      <a:pt x="16137" y="5389"/>
                      <a:pt x="16129" y="5381"/>
                      <a:pt x="16123" y="5370"/>
                    </a:cubicBezTo>
                    <a:cubicBezTo>
                      <a:pt x="16123" y="5142"/>
                      <a:pt x="15994" y="4974"/>
                      <a:pt x="16193" y="4974"/>
                    </a:cubicBezTo>
                    <a:cubicBezTo>
                      <a:pt x="16339" y="4980"/>
                      <a:pt x="16338" y="5032"/>
                      <a:pt x="16355" y="5032"/>
                    </a:cubicBezTo>
                    <a:cubicBezTo>
                      <a:pt x="16363" y="5032"/>
                      <a:pt x="16375" y="5019"/>
                      <a:pt x="16411" y="4984"/>
                    </a:cubicBezTo>
                    <a:cubicBezTo>
                      <a:pt x="16459" y="4926"/>
                      <a:pt x="16582" y="4915"/>
                      <a:pt x="16680" y="4905"/>
                    </a:cubicBezTo>
                    <a:lnTo>
                      <a:pt x="16680" y="4905"/>
                    </a:lnTo>
                    <a:cubicBezTo>
                      <a:pt x="16678" y="4906"/>
                      <a:pt x="16678" y="4909"/>
                      <a:pt x="16678" y="4914"/>
                    </a:cubicBezTo>
                    <a:cubicBezTo>
                      <a:pt x="16605" y="4982"/>
                      <a:pt x="16631" y="5011"/>
                      <a:pt x="16672" y="5011"/>
                    </a:cubicBezTo>
                    <a:cubicBezTo>
                      <a:pt x="16704" y="5011"/>
                      <a:pt x="16745" y="4994"/>
                      <a:pt x="16758" y="4964"/>
                    </a:cubicBezTo>
                    <a:cubicBezTo>
                      <a:pt x="16767" y="4949"/>
                      <a:pt x="16774" y="4944"/>
                      <a:pt x="16779" y="4944"/>
                    </a:cubicBezTo>
                    <a:cubicBezTo>
                      <a:pt x="16795" y="4944"/>
                      <a:pt x="16795" y="5001"/>
                      <a:pt x="16817" y="5023"/>
                    </a:cubicBezTo>
                    <a:cubicBezTo>
                      <a:pt x="16824" y="5030"/>
                      <a:pt x="16831" y="5033"/>
                      <a:pt x="16839" y="5033"/>
                    </a:cubicBezTo>
                    <a:cubicBezTo>
                      <a:pt x="16880" y="5033"/>
                      <a:pt x="16942" y="4951"/>
                      <a:pt x="17025" y="4835"/>
                    </a:cubicBezTo>
                    <a:cubicBezTo>
                      <a:pt x="17048" y="4804"/>
                      <a:pt x="17064" y="4791"/>
                      <a:pt x="17076" y="4791"/>
                    </a:cubicBezTo>
                    <a:close/>
                    <a:moveTo>
                      <a:pt x="16331" y="5410"/>
                    </a:moveTo>
                    <a:cubicBezTo>
                      <a:pt x="16331" y="5410"/>
                      <a:pt x="16331" y="5410"/>
                      <a:pt x="16331" y="5420"/>
                    </a:cubicBezTo>
                    <a:cubicBezTo>
                      <a:pt x="16312" y="5430"/>
                      <a:pt x="16302" y="5440"/>
                      <a:pt x="16282" y="5460"/>
                    </a:cubicBezTo>
                    <a:cubicBezTo>
                      <a:pt x="16272" y="5460"/>
                      <a:pt x="16272" y="5460"/>
                      <a:pt x="16272" y="5450"/>
                    </a:cubicBezTo>
                    <a:cubicBezTo>
                      <a:pt x="16262" y="5440"/>
                      <a:pt x="16292" y="5410"/>
                      <a:pt x="16321" y="5410"/>
                    </a:cubicBezTo>
                    <a:close/>
                    <a:moveTo>
                      <a:pt x="8009" y="5097"/>
                    </a:moveTo>
                    <a:cubicBezTo>
                      <a:pt x="8028" y="5097"/>
                      <a:pt x="8044" y="5105"/>
                      <a:pt x="8062" y="5122"/>
                    </a:cubicBezTo>
                    <a:cubicBezTo>
                      <a:pt x="8112" y="5162"/>
                      <a:pt x="8181" y="5222"/>
                      <a:pt x="8240" y="5222"/>
                    </a:cubicBezTo>
                    <a:cubicBezTo>
                      <a:pt x="8260" y="5271"/>
                      <a:pt x="8280" y="5321"/>
                      <a:pt x="8270" y="5331"/>
                    </a:cubicBezTo>
                    <a:cubicBezTo>
                      <a:pt x="8260" y="5341"/>
                      <a:pt x="8250" y="5321"/>
                      <a:pt x="8231" y="5360"/>
                    </a:cubicBezTo>
                    <a:cubicBezTo>
                      <a:pt x="8223" y="5399"/>
                      <a:pt x="8166" y="5426"/>
                      <a:pt x="8123" y="5426"/>
                    </a:cubicBezTo>
                    <a:cubicBezTo>
                      <a:pt x="8111" y="5426"/>
                      <a:pt x="8100" y="5424"/>
                      <a:pt x="8092" y="5420"/>
                    </a:cubicBezTo>
                    <a:cubicBezTo>
                      <a:pt x="8072" y="5420"/>
                      <a:pt x="8072" y="5450"/>
                      <a:pt x="8092" y="5489"/>
                    </a:cubicBezTo>
                    <a:lnTo>
                      <a:pt x="8092" y="5489"/>
                    </a:lnTo>
                    <a:cubicBezTo>
                      <a:pt x="8082" y="5488"/>
                      <a:pt x="8072" y="5487"/>
                      <a:pt x="8064" y="5487"/>
                    </a:cubicBezTo>
                    <a:cubicBezTo>
                      <a:pt x="8046" y="5487"/>
                      <a:pt x="8029" y="5489"/>
                      <a:pt x="8014" y="5489"/>
                    </a:cubicBezTo>
                    <a:cubicBezTo>
                      <a:pt x="7990" y="5489"/>
                      <a:pt x="7968" y="5484"/>
                      <a:pt x="7943" y="5460"/>
                    </a:cubicBezTo>
                    <a:cubicBezTo>
                      <a:pt x="7874" y="5400"/>
                      <a:pt x="7646" y="5311"/>
                      <a:pt x="7804" y="5212"/>
                    </a:cubicBezTo>
                    <a:cubicBezTo>
                      <a:pt x="7909" y="5142"/>
                      <a:pt x="7964" y="5097"/>
                      <a:pt x="8009" y="5097"/>
                    </a:cubicBezTo>
                    <a:close/>
                    <a:moveTo>
                      <a:pt x="14231" y="5362"/>
                    </a:moveTo>
                    <a:cubicBezTo>
                      <a:pt x="14236" y="5362"/>
                      <a:pt x="14246" y="5365"/>
                      <a:pt x="14259" y="5370"/>
                    </a:cubicBezTo>
                    <a:cubicBezTo>
                      <a:pt x="14289" y="5380"/>
                      <a:pt x="14328" y="5420"/>
                      <a:pt x="14368" y="5460"/>
                    </a:cubicBezTo>
                    <a:cubicBezTo>
                      <a:pt x="14348" y="5460"/>
                      <a:pt x="14328" y="5479"/>
                      <a:pt x="14319" y="5489"/>
                    </a:cubicBezTo>
                    <a:cubicBezTo>
                      <a:pt x="14247" y="5409"/>
                      <a:pt x="14207" y="5362"/>
                      <a:pt x="14231" y="5362"/>
                    </a:cubicBezTo>
                    <a:close/>
                    <a:moveTo>
                      <a:pt x="16113" y="5430"/>
                    </a:moveTo>
                    <a:cubicBezTo>
                      <a:pt x="16123" y="5450"/>
                      <a:pt x="16133" y="5479"/>
                      <a:pt x="16133" y="5479"/>
                    </a:cubicBezTo>
                    <a:cubicBezTo>
                      <a:pt x="16123" y="5489"/>
                      <a:pt x="16123" y="5489"/>
                      <a:pt x="16113" y="5489"/>
                    </a:cubicBezTo>
                    <a:cubicBezTo>
                      <a:pt x="16113" y="5469"/>
                      <a:pt x="16113" y="5460"/>
                      <a:pt x="16113" y="5440"/>
                    </a:cubicBezTo>
                    <a:cubicBezTo>
                      <a:pt x="16113" y="5440"/>
                      <a:pt x="16113" y="5430"/>
                      <a:pt x="16113" y="5430"/>
                    </a:cubicBezTo>
                    <a:close/>
                    <a:moveTo>
                      <a:pt x="14517" y="5360"/>
                    </a:moveTo>
                    <a:cubicBezTo>
                      <a:pt x="14547" y="5390"/>
                      <a:pt x="14576" y="5430"/>
                      <a:pt x="14586" y="5460"/>
                    </a:cubicBezTo>
                    <a:cubicBezTo>
                      <a:pt x="14606" y="5509"/>
                      <a:pt x="14606" y="5529"/>
                      <a:pt x="14596" y="5539"/>
                    </a:cubicBezTo>
                    <a:cubicBezTo>
                      <a:pt x="14586" y="5519"/>
                      <a:pt x="14576" y="5489"/>
                      <a:pt x="14557" y="5460"/>
                    </a:cubicBezTo>
                    <a:cubicBezTo>
                      <a:pt x="14547" y="5420"/>
                      <a:pt x="14527" y="5390"/>
                      <a:pt x="14517" y="5360"/>
                    </a:cubicBezTo>
                    <a:close/>
                    <a:moveTo>
                      <a:pt x="16341" y="5529"/>
                    </a:moveTo>
                    <a:cubicBezTo>
                      <a:pt x="16331" y="5539"/>
                      <a:pt x="16331" y="5549"/>
                      <a:pt x="16321" y="5559"/>
                    </a:cubicBezTo>
                    <a:cubicBezTo>
                      <a:pt x="16312" y="5549"/>
                      <a:pt x="16312" y="5549"/>
                      <a:pt x="16321" y="5539"/>
                    </a:cubicBezTo>
                    <a:cubicBezTo>
                      <a:pt x="16331" y="5539"/>
                      <a:pt x="16331" y="5529"/>
                      <a:pt x="16341" y="5529"/>
                    </a:cubicBezTo>
                    <a:close/>
                    <a:moveTo>
                      <a:pt x="12137" y="5529"/>
                    </a:moveTo>
                    <a:cubicBezTo>
                      <a:pt x="12127" y="5549"/>
                      <a:pt x="12117" y="5559"/>
                      <a:pt x="12107" y="5569"/>
                    </a:cubicBezTo>
                    <a:cubicBezTo>
                      <a:pt x="12107" y="5549"/>
                      <a:pt x="12117" y="5529"/>
                      <a:pt x="12137" y="5529"/>
                    </a:cubicBezTo>
                    <a:close/>
                    <a:moveTo>
                      <a:pt x="20082" y="5503"/>
                    </a:moveTo>
                    <a:cubicBezTo>
                      <a:pt x="20085" y="5503"/>
                      <a:pt x="20091" y="5505"/>
                      <a:pt x="20099" y="5509"/>
                    </a:cubicBezTo>
                    <a:cubicBezTo>
                      <a:pt x="20119" y="5519"/>
                      <a:pt x="20149" y="5539"/>
                      <a:pt x="20179" y="5569"/>
                    </a:cubicBezTo>
                    <a:cubicBezTo>
                      <a:pt x="20169" y="5569"/>
                      <a:pt x="20149" y="5579"/>
                      <a:pt x="20139" y="5588"/>
                    </a:cubicBezTo>
                    <a:cubicBezTo>
                      <a:pt x="20092" y="5533"/>
                      <a:pt x="20069" y="5503"/>
                      <a:pt x="20082" y="5503"/>
                    </a:cubicBezTo>
                    <a:close/>
                    <a:moveTo>
                      <a:pt x="20654" y="5549"/>
                    </a:moveTo>
                    <a:lnTo>
                      <a:pt x="20654" y="5594"/>
                    </a:lnTo>
                    <a:lnTo>
                      <a:pt x="20654" y="5594"/>
                    </a:lnTo>
                    <a:cubicBezTo>
                      <a:pt x="20656" y="5581"/>
                      <a:pt x="20656" y="5566"/>
                      <a:pt x="20654" y="5549"/>
                    </a:cubicBezTo>
                    <a:close/>
                    <a:moveTo>
                      <a:pt x="13776" y="4351"/>
                    </a:moveTo>
                    <a:cubicBezTo>
                      <a:pt x="13787" y="4351"/>
                      <a:pt x="13799" y="4353"/>
                      <a:pt x="13813" y="4359"/>
                    </a:cubicBezTo>
                    <a:cubicBezTo>
                      <a:pt x="13932" y="4418"/>
                      <a:pt x="13902" y="4438"/>
                      <a:pt x="13991" y="4587"/>
                    </a:cubicBezTo>
                    <a:cubicBezTo>
                      <a:pt x="14042" y="4672"/>
                      <a:pt x="14103" y="4718"/>
                      <a:pt x="14140" y="4718"/>
                    </a:cubicBezTo>
                    <a:cubicBezTo>
                      <a:pt x="14168" y="4718"/>
                      <a:pt x="14183" y="4692"/>
                      <a:pt x="14170" y="4637"/>
                    </a:cubicBezTo>
                    <a:cubicBezTo>
                      <a:pt x="14142" y="4547"/>
                      <a:pt x="14153" y="4432"/>
                      <a:pt x="14196" y="4432"/>
                    </a:cubicBezTo>
                    <a:cubicBezTo>
                      <a:pt x="14215" y="4432"/>
                      <a:pt x="14239" y="4454"/>
                      <a:pt x="14269" y="4508"/>
                    </a:cubicBezTo>
                    <a:cubicBezTo>
                      <a:pt x="14338" y="4617"/>
                      <a:pt x="14378" y="4656"/>
                      <a:pt x="14418" y="4706"/>
                    </a:cubicBezTo>
                    <a:cubicBezTo>
                      <a:pt x="14279" y="4815"/>
                      <a:pt x="14408" y="4785"/>
                      <a:pt x="14527" y="4805"/>
                    </a:cubicBezTo>
                    <a:cubicBezTo>
                      <a:pt x="14537" y="4805"/>
                      <a:pt x="14547" y="4815"/>
                      <a:pt x="14547" y="4825"/>
                    </a:cubicBezTo>
                    <a:cubicBezTo>
                      <a:pt x="14586" y="4855"/>
                      <a:pt x="14636" y="4884"/>
                      <a:pt x="14676" y="4894"/>
                    </a:cubicBezTo>
                    <a:cubicBezTo>
                      <a:pt x="14735" y="4974"/>
                      <a:pt x="14705" y="5003"/>
                      <a:pt x="14894" y="5003"/>
                    </a:cubicBezTo>
                    <a:cubicBezTo>
                      <a:pt x="14899" y="5003"/>
                      <a:pt x="14905" y="5003"/>
                      <a:pt x="14910" y="5003"/>
                    </a:cubicBezTo>
                    <a:cubicBezTo>
                      <a:pt x="15099" y="5003"/>
                      <a:pt x="15053" y="5179"/>
                      <a:pt x="15082" y="5440"/>
                    </a:cubicBezTo>
                    <a:cubicBezTo>
                      <a:pt x="15099" y="5557"/>
                      <a:pt x="15048" y="5598"/>
                      <a:pt x="14989" y="5598"/>
                    </a:cubicBezTo>
                    <a:cubicBezTo>
                      <a:pt x="14912" y="5598"/>
                      <a:pt x="14822" y="5531"/>
                      <a:pt x="14844" y="5469"/>
                    </a:cubicBezTo>
                    <a:cubicBezTo>
                      <a:pt x="14884" y="5360"/>
                      <a:pt x="14794" y="5311"/>
                      <a:pt x="14487" y="5202"/>
                    </a:cubicBezTo>
                    <a:cubicBezTo>
                      <a:pt x="14477" y="5202"/>
                      <a:pt x="14467" y="5202"/>
                      <a:pt x="14457" y="5192"/>
                    </a:cubicBezTo>
                    <a:cubicBezTo>
                      <a:pt x="14447" y="5152"/>
                      <a:pt x="14438" y="5132"/>
                      <a:pt x="14418" y="5093"/>
                    </a:cubicBezTo>
                    <a:cubicBezTo>
                      <a:pt x="14387" y="5031"/>
                      <a:pt x="14380" y="4884"/>
                      <a:pt x="14327" y="4884"/>
                    </a:cubicBezTo>
                    <a:cubicBezTo>
                      <a:pt x="14312" y="4884"/>
                      <a:pt x="14293" y="4896"/>
                      <a:pt x="14269" y="4924"/>
                    </a:cubicBezTo>
                    <a:cubicBezTo>
                      <a:pt x="14206" y="5005"/>
                      <a:pt x="14168" y="5071"/>
                      <a:pt x="14128" y="5071"/>
                    </a:cubicBezTo>
                    <a:cubicBezTo>
                      <a:pt x="14104" y="5071"/>
                      <a:pt x="14080" y="5048"/>
                      <a:pt x="14051" y="4994"/>
                    </a:cubicBezTo>
                    <a:cubicBezTo>
                      <a:pt x="13962" y="4855"/>
                      <a:pt x="13991" y="4716"/>
                      <a:pt x="13853" y="4676"/>
                    </a:cubicBezTo>
                    <a:cubicBezTo>
                      <a:pt x="13724" y="4646"/>
                      <a:pt x="13664" y="4627"/>
                      <a:pt x="13664" y="4567"/>
                    </a:cubicBezTo>
                    <a:cubicBezTo>
                      <a:pt x="13664" y="4506"/>
                      <a:pt x="13688" y="4351"/>
                      <a:pt x="13776" y="4351"/>
                    </a:cubicBezTo>
                    <a:close/>
                    <a:moveTo>
                      <a:pt x="2789" y="5158"/>
                    </a:moveTo>
                    <a:cubicBezTo>
                      <a:pt x="2819" y="5158"/>
                      <a:pt x="2787" y="5274"/>
                      <a:pt x="2787" y="5301"/>
                    </a:cubicBezTo>
                    <a:cubicBezTo>
                      <a:pt x="2787" y="5331"/>
                      <a:pt x="2797" y="5370"/>
                      <a:pt x="2728" y="5380"/>
                    </a:cubicBezTo>
                    <a:cubicBezTo>
                      <a:pt x="2668" y="5400"/>
                      <a:pt x="2688" y="5460"/>
                      <a:pt x="2648" y="5529"/>
                    </a:cubicBezTo>
                    <a:cubicBezTo>
                      <a:pt x="2638" y="5549"/>
                      <a:pt x="2628" y="5549"/>
                      <a:pt x="2628" y="5549"/>
                    </a:cubicBezTo>
                    <a:cubicBezTo>
                      <a:pt x="2618" y="5549"/>
                      <a:pt x="2618" y="5559"/>
                      <a:pt x="2618" y="5559"/>
                    </a:cubicBezTo>
                    <a:cubicBezTo>
                      <a:pt x="2599" y="5549"/>
                      <a:pt x="2579" y="5499"/>
                      <a:pt x="2549" y="5450"/>
                    </a:cubicBezTo>
                    <a:cubicBezTo>
                      <a:pt x="2542" y="5441"/>
                      <a:pt x="2535" y="5437"/>
                      <a:pt x="2529" y="5437"/>
                    </a:cubicBezTo>
                    <a:cubicBezTo>
                      <a:pt x="2494" y="5437"/>
                      <a:pt x="2477" y="5565"/>
                      <a:pt x="2460" y="5598"/>
                    </a:cubicBezTo>
                    <a:lnTo>
                      <a:pt x="2450" y="5598"/>
                    </a:lnTo>
                    <a:cubicBezTo>
                      <a:pt x="2400" y="5559"/>
                      <a:pt x="2490" y="5509"/>
                      <a:pt x="2420" y="5509"/>
                    </a:cubicBezTo>
                    <a:cubicBezTo>
                      <a:pt x="2361" y="5499"/>
                      <a:pt x="2133" y="5489"/>
                      <a:pt x="2202" y="5440"/>
                    </a:cubicBezTo>
                    <a:cubicBezTo>
                      <a:pt x="2271" y="5400"/>
                      <a:pt x="2321" y="5341"/>
                      <a:pt x="2321" y="5341"/>
                    </a:cubicBezTo>
                    <a:cubicBezTo>
                      <a:pt x="2321" y="5341"/>
                      <a:pt x="2357" y="5231"/>
                      <a:pt x="2407" y="5231"/>
                    </a:cubicBezTo>
                    <a:cubicBezTo>
                      <a:pt x="2420" y="5231"/>
                      <a:pt x="2435" y="5240"/>
                      <a:pt x="2450" y="5261"/>
                    </a:cubicBezTo>
                    <a:cubicBezTo>
                      <a:pt x="2460" y="5271"/>
                      <a:pt x="2460" y="5281"/>
                      <a:pt x="2470" y="5281"/>
                    </a:cubicBezTo>
                    <a:cubicBezTo>
                      <a:pt x="2460" y="5301"/>
                      <a:pt x="2400" y="5301"/>
                      <a:pt x="2321" y="5360"/>
                    </a:cubicBezTo>
                    <a:cubicBezTo>
                      <a:pt x="2260" y="5408"/>
                      <a:pt x="2283" y="5446"/>
                      <a:pt x="2326" y="5446"/>
                    </a:cubicBezTo>
                    <a:cubicBezTo>
                      <a:pt x="2345" y="5446"/>
                      <a:pt x="2369" y="5438"/>
                      <a:pt x="2390" y="5420"/>
                    </a:cubicBezTo>
                    <a:cubicBezTo>
                      <a:pt x="2450" y="5360"/>
                      <a:pt x="2490" y="5430"/>
                      <a:pt x="2549" y="5341"/>
                    </a:cubicBezTo>
                    <a:cubicBezTo>
                      <a:pt x="2552" y="5343"/>
                      <a:pt x="2556" y="5345"/>
                      <a:pt x="2560" y="5345"/>
                    </a:cubicBezTo>
                    <a:cubicBezTo>
                      <a:pt x="2570" y="5345"/>
                      <a:pt x="2582" y="5338"/>
                      <a:pt x="2589" y="5331"/>
                    </a:cubicBezTo>
                    <a:cubicBezTo>
                      <a:pt x="2599" y="5321"/>
                      <a:pt x="2609" y="5301"/>
                      <a:pt x="2609" y="5291"/>
                    </a:cubicBezTo>
                    <a:lnTo>
                      <a:pt x="2609" y="5291"/>
                    </a:lnTo>
                    <a:cubicBezTo>
                      <a:pt x="2609" y="5301"/>
                      <a:pt x="2609" y="5311"/>
                      <a:pt x="2599" y="5331"/>
                    </a:cubicBezTo>
                    <a:cubicBezTo>
                      <a:pt x="2594" y="5357"/>
                      <a:pt x="2602" y="5370"/>
                      <a:pt x="2615" y="5370"/>
                    </a:cubicBezTo>
                    <a:cubicBezTo>
                      <a:pt x="2633" y="5370"/>
                      <a:pt x="2660" y="5349"/>
                      <a:pt x="2688" y="5311"/>
                    </a:cubicBezTo>
                    <a:cubicBezTo>
                      <a:pt x="2695" y="5313"/>
                      <a:pt x="2701" y="5314"/>
                      <a:pt x="2706" y="5314"/>
                    </a:cubicBezTo>
                    <a:cubicBezTo>
                      <a:pt x="2724" y="5314"/>
                      <a:pt x="2731" y="5300"/>
                      <a:pt x="2708" y="5261"/>
                    </a:cubicBezTo>
                    <a:cubicBezTo>
                      <a:pt x="2728" y="5222"/>
                      <a:pt x="2728" y="5192"/>
                      <a:pt x="2777" y="5162"/>
                    </a:cubicBezTo>
                    <a:cubicBezTo>
                      <a:pt x="2782" y="5159"/>
                      <a:pt x="2786" y="5158"/>
                      <a:pt x="2789" y="5158"/>
                    </a:cubicBezTo>
                    <a:close/>
                    <a:moveTo>
                      <a:pt x="16527" y="5494"/>
                    </a:moveTo>
                    <a:cubicBezTo>
                      <a:pt x="16599" y="5494"/>
                      <a:pt x="16599" y="5574"/>
                      <a:pt x="16599" y="5608"/>
                    </a:cubicBezTo>
                    <a:cubicBezTo>
                      <a:pt x="16550" y="5588"/>
                      <a:pt x="16510" y="5549"/>
                      <a:pt x="16490" y="5499"/>
                    </a:cubicBezTo>
                    <a:cubicBezTo>
                      <a:pt x="16504" y="5495"/>
                      <a:pt x="16516" y="5494"/>
                      <a:pt x="16527" y="5494"/>
                    </a:cubicBezTo>
                    <a:close/>
                    <a:moveTo>
                      <a:pt x="20278" y="5499"/>
                    </a:moveTo>
                    <a:lnTo>
                      <a:pt x="20278" y="5499"/>
                    </a:lnTo>
                    <a:cubicBezTo>
                      <a:pt x="20298" y="5519"/>
                      <a:pt x="20317" y="5549"/>
                      <a:pt x="20327" y="5569"/>
                    </a:cubicBezTo>
                    <a:cubicBezTo>
                      <a:pt x="20337" y="5598"/>
                      <a:pt x="20337" y="5618"/>
                      <a:pt x="20327" y="5618"/>
                    </a:cubicBezTo>
                    <a:cubicBezTo>
                      <a:pt x="20317" y="5608"/>
                      <a:pt x="20317" y="5588"/>
                      <a:pt x="20298" y="5559"/>
                    </a:cubicBezTo>
                    <a:cubicBezTo>
                      <a:pt x="20288" y="5539"/>
                      <a:pt x="20288" y="5519"/>
                      <a:pt x="20278" y="5499"/>
                    </a:cubicBezTo>
                    <a:close/>
                    <a:moveTo>
                      <a:pt x="794" y="5607"/>
                    </a:moveTo>
                    <a:cubicBezTo>
                      <a:pt x="778" y="5619"/>
                      <a:pt x="761" y="5633"/>
                      <a:pt x="744" y="5648"/>
                    </a:cubicBezTo>
                    <a:lnTo>
                      <a:pt x="735" y="5648"/>
                    </a:lnTo>
                    <a:cubicBezTo>
                      <a:pt x="735" y="5638"/>
                      <a:pt x="754" y="5608"/>
                      <a:pt x="774" y="5608"/>
                    </a:cubicBezTo>
                    <a:cubicBezTo>
                      <a:pt x="777" y="5610"/>
                      <a:pt x="780" y="5610"/>
                      <a:pt x="783" y="5610"/>
                    </a:cubicBezTo>
                    <a:cubicBezTo>
                      <a:pt x="787" y="5610"/>
                      <a:pt x="791" y="5609"/>
                      <a:pt x="794" y="5607"/>
                    </a:cubicBezTo>
                    <a:close/>
                    <a:moveTo>
                      <a:pt x="8868" y="5342"/>
                    </a:moveTo>
                    <a:cubicBezTo>
                      <a:pt x="8995" y="5342"/>
                      <a:pt x="8974" y="5487"/>
                      <a:pt x="8974" y="5529"/>
                    </a:cubicBezTo>
                    <a:cubicBezTo>
                      <a:pt x="8984" y="5559"/>
                      <a:pt x="8954" y="5588"/>
                      <a:pt x="8895" y="5638"/>
                    </a:cubicBezTo>
                    <a:cubicBezTo>
                      <a:pt x="8869" y="5615"/>
                      <a:pt x="8849" y="5607"/>
                      <a:pt x="8831" y="5607"/>
                    </a:cubicBezTo>
                    <a:cubicBezTo>
                      <a:pt x="8786" y="5607"/>
                      <a:pt x="8759" y="5658"/>
                      <a:pt x="8716" y="5658"/>
                    </a:cubicBezTo>
                    <a:cubicBezTo>
                      <a:pt x="8667" y="5658"/>
                      <a:pt x="8617" y="5539"/>
                      <a:pt x="8677" y="5509"/>
                    </a:cubicBezTo>
                    <a:cubicBezTo>
                      <a:pt x="8730" y="5483"/>
                      <a:pt x="8696" y="5448"/>
                      <a:pt x="8667" y="5448"/>
                    </a:cubicBezTo>
                    <a:cubicBezTo>
                      <a:pt x="8663" y="5448"/>
                      <a:pt x="8660" y="5449"/>
                      <a:pt x="8657" y="5450"/>
                    </a:cubicBezTo>
                    <a:cubicBezTo>
                      <a:pt x="8644" y="5456"/>
                      <a:pt x="8628" y="5459"/>
                      <a:pt x="8612" y="5459"/>
                    </a:cubicBezTo>
                    <a:cubicBezTo>
                      <a:pt x="8577" y="5459"/>
                      <a:pt x="8544" y="5444"/>
                      <a:pt x="8558" y="5410"/>
                    </a:cubicBezTo>
                    <a:cubicBezTo>
                      <a:pt x="8617" y="5400"/>
                      <a:pt x="8687" y="5380"/>
                      <a:pt x="8776" y="5360"/>
                    </a:cubicBezTo>
                    <a:cubicBezTo>
                      <a:pt x="8813" y="5347"/>
                      <a:pt x="8844" y="5342"/>
                      <a:pt x="8868" y="5342"/>
                    </a:cubicBezTo>
                    <a:close/>
                    <a:moveTo>
                      <a:pt x="9967" y="5337"/>
                    </a:moveTo>
                    <a:cubicBezTo>
                      <a:pt x="10090" y="5337"/>
                      <a:pt x="10124" y="5503"/>
                      <a:pt x="10124" y="5559"/>
                    </a:cubicBezTo>
                    <a:cubicBezTo>
                      <a:pt x="10124" y="5608"/>
                      <a:pt x="10075" y="5638"/>
                      <a:pt x="9995" y="5658"/>
                    </a:cubicBezTo>
                    <a:cubicBezTo>
                      <a:pt x="9976" y="5579"/>
                      <a:pt x="9956" y="5440"/>
                      <a:pt x="9936" y="5341"/>
                    </a:cubicBezTo>
                    <a:cubicBezTo>
                      <a:pt x="9947" y="5338"/>
                      <a:pt x="9957" y="5337"/>
                      <a:pt x="9967" y="5337"/>
                    </a:cubicBezTo>
                    <a:close/>
                    <a:moveTo>
                      <a:pt x="3315" y="5186"/>
                    </a:moveTo>
                    <a:cubicBezTo>
                      <a:pt x="3320" y="5186"/>
                      <a:pt x="3326" y="5188"/>
                      <a:pt x="3332" y="5192"/>
                    </a:cubicBezTo>
                    <a:cubicBezTo>
                      <a:pt x="3392" y="5222"/>
                      <a:pt x="3382" y="5231"/>
                      <a:pt x="3422" y="5301"/>
                    </a:cubicBezTo>
                    <a:cubicBezTo>
                      <a:pt x="3450" y="5346"/>
                      <a:pt x="3478" y="5369"/>
                      <a:pt x="3495" y="5369"/>
                    </a:cubicBezTo>
                    <a:cubicBezTo>
                      <a:pt x="3508" y="5369"/>
                      <a:pt x="3515" y="5356"/>
                      <a:pt x="3511" y="5331"/>
                    </a:cubicBezTo>
                    <a:cubicBezTo>
                      <a:pt x="3497" y="5282"/>
                      <a:pt x="3503" y="5224"/>
                      <a:pt x="3524" y="5224"/>
                    </a:cubicBezTo>
                    <a:cubicBezTo>
                      <a:pt x="3533" y="5224"/>
                      <a:pt x="3546" y="5234"/>
                      <a:pt x="3560" y="5261"/>
                    </a:cubicBezTo>
                    <a:cubicBezTo>
                      <a:pt x="3590" y="5311"/>
                      <a:pt x="3610" y="5341"/>
                      <a:pt x="3630" y="5360"/>
                    </a:cubicBezTo>
                    <a:cubicBezTo>
                      <a:pt x="3560" y="5410"/>
                      <a:pt x="3630" y="5400"/>
                      <a:pt x="3679" y="5410"/>
                    </a:cubicBezTo>
                    <a:cubicBezTo>
                      <a:pt x="3689" y="5410"/>
                      <a:pt x="3689" y="5410"/>
                      <a:pt x="3699" y="5420"/>
                    </a:cubicBezTo>
                    <a:cubicBezTo>
                      <a:pt x="3719" y="5430"/>
                      <a:pt x="3739" y="5450"/>
                      <a:pt x="3759" y="5450"/>
                    </a:cubicBezTo>
                    <a:cubicBezTo>
                      <a:pt x="3775" y="5482"/>
                      <a:pt x="3771" y="5502"/>
                      <a:pt x="3820" y="5502"/>
                    </a:cubicBezTo>
                    <a:cubicBezTo>
                      <a:pt x="3830" y="5502"/>
                      <a:pt x="3843" y="5501"/>
                      <a:pt x="3858" y="5499"/>
                    </a:cubicBezTo>
                    <a:cubicBezTo>
                      <a:pt x="3957" y="5499"/>
                      <a:pt x="3947" y="5579"/>
                      <a:pt x="3957" y="5688"/>
                    </a:cubicBezTo>
                    <a:cubicBezTo>
                      <a:pt x="3927" y="5688"/>
                      <a:pt x="3888" y="5658"/>
                      <a:pt x="3848" y="5618"/>
                    </a:cubicBezTo>
                    <a:cubicBezTo>
                      <a:pt x="3825" y="5600"/>
                      <a:pt x="3802" y="5592"/>
                      <a:pt x="3780" y="5592"/>
                    </a:cubicBezTo>
                    <a:cubicBezTo>
                      <a:pt x="3754" y="5592"/>
                      <a:pt x="3730" y="5602"/>
                      <a:pt x="3709" y="5618"/>
                    </a:cubicBezTo>
                    <a:cubicBezTo>
                      <a:pt x="3699" y="5618"/>
                      <a:pt x="3689" y="5608"/>
                      <a:pt x="3669" y="5598"/>
                    </a:cubicBezTo>
                    <a:lnTo>
                      <a:pt x="3650" y="5598"/>
                    </a:lnTo>
                    <a:cubicBezTo>
                      <a:pt x="3650" y="5579"/>
                      <a:pt x="3640" y="5569"/>
                      <a:pt x="3630" y="5549"/>
                    </a:cubicBezTo>
                    <a:cubicBezTo>
                      <a:pt x="3615" y="5518"/>
                      <a:pt x="3611" y="5447"/>
                      <a:pt x="3588" y="5447"/>
                    </a:cubicBezTo>
                    <a:cubicBezTo>
                      <a:pt x="3581" y="5447"/>
                      <a:pt x="3572" y="5453"/>
                      <a:pt x="3560" y="5469"/>
                    </a:cubicBezTo>
                    <a:cubicBezTo>
                      <a:pt x="3529" y="5507"/>
                      <a:pt x="3510" y="5536"/>
                      <a:pt x="3490" y="5536"/>
                    </a:cubicBezTo>
                    <a:cubicBezTo>
                      <a:pt x="3478" y="5536"/>
                      <a:pt x="3466" y="5525"/>
                      <a:pt x="3451" y="5499"/>
                    </a:cubicBezTo>
                    <a:cubicBezTo>
                      <a:pt x="3412" y="5430"/>
                      <a:pt x="3422" y="5360"/>
                      <a:pt x="3352" y="5350"/>
                    </a:cubicBezTo>
                    <a:cubicBezTo>
                      <a:pt x="3293" y="5331"/>
                      <a:pt x="3263" y="5321"/>
                      <a:pt x="3263" y="5291"/>
                    </a:cubicBezTo>
                    <a:cubicBezTo>
                      <a:pt x="3263" y="5265"/>
                      <a:pt x="3278" y="5186"/>
                      <a:pt x="3315" y="5186"/>
                    </a:cubicBezTo>
                    <a:close/>
                    <a:moveTo>
                      <a:pt x="4473" y="5489"/>
                    </a:moveTo>
                    <a:cubicBezTo>
                      <a:pt x="4473" y="5519"/>
                      <a:pt x="4473" y="5549"/>
                      <a:pt x="4483" y="5579"/>
                    </a:cubicBezTo>
                    <a:cubicBezTo>
                      <a:pt x="4483" y="5638"/>
                      <a:pt x="4473" y="5668"/>
                      <a:pt x="4463" y="5697"/>
                    </a:cubicBezTo>
                    <a:cubicBezTo>
                      <a:pt x="4463" y="5588"/>
                      <a:pt x="4413" y="5509"/>
                      <a:pt x="4473" y="5489"/>
                    </a:cubicBezTo>
                    <a:close/>
                    <a:moveTo>
                      <a:pt x="3540" y="5675"/>
                    </a:moveTo>
                    <a:cubicBezTo>
                      <a:pt x="3542" y="5675"/>
                      <a:pt x="3546" y="5676"/>
                      <a:pt x="3551" y="5678"/>
                    </a:cubicBezTo>
                    <a:cubicBezTo>
                      <a:pt x="3570" y="5688"/>
                      <a:pt x="3590" y="5707"/>
                      <a:pt x="3610" y="5727"/>
                    </a:cubicBezTo>
                    <a:cubicBezTo>
                      <a:pt x="3600" y="5727"/>
                      <a:pt x="3590" y="5737"/>
                      <a:pt x="3580" y="5747"/>
                    </a:cubicBezTo>
                    <a:cubicBezTo>
                      <a:pt x="3547" y="5697"/>
                      <a:pt x="3528" y="5675"/>
                      <a:pt x="3540" y="5675"/>
                    </a:cubicBezTo>
                    <a:close/>
                    <a:moveTo>
                      <a:pt x="20129" y="5787"/>
                    </a:moveTo>
                    <a:cubicBezTo>
                      <a:pt x="20139" y="5787"/>
                      <a:pt x="20159" y="5797"/>
                      <a:pt x="20169" y="5816"/>
                    </a:cubicBezTo>
                    <a:lnTo>
                      <a:pt x="20149" y="5816"/>
                    </a:lnTo>
                    <a:cubicBezTo>
                      <a:pt x="20139" y="5816"/>
                      <a:pt x="20129" y="5797"/>
                      <a:pt x="20129" y="5787"/>
                    </a:cubicBezTo>
                    <a:close/>
                    <a:moveTo>
                      <a:pt x="921" y="5668"/>
                    </a:moveTo>
                    <a:cubicBezTo>
                      <a:pt x="987" y="5668"/>
                      <a:pt x="974" y="5742"/>
                      <a:pt x="982" y="5767"/>
                    </a:cubicBezTo>
                    <a:cubicBezTo>
                      <a:pt x="982" y="5777"/>
                      <a:pt x="973" y="5797"/>
                      <a:pt x="933" y="5816"/>
                    </a:cubicBezTo>
                    <a:cubicBezTo>
                      <a:pt x="922" y="5805"/>
                      <a:pt x="912" y="5801"/>
                      <a:pt x="903" y="5801"/>
                    </a:cubicBezTo>
                    <a:cubicBezTo>
                      <a:pt x="882" y="5801"/>
                      <a:pt x="868" y="5826"/>
                      <a:pt x="854" y="5826"/>
                    </a:cubicBezTo>
                    <a:cubicBezTo>
                      <a:pt x="824" y="5826"/>
                      <a:pt x="804" y="5767"/>
                      <a:pt x="834" y="5757"/>
                    </a:cubicBezTo>
                    <a:cubicBezTo>
                      <a:pt x="858" y="5741"/>
                      <a:pt x="843" y="5725"/>
                      <a:pt x="831" y="5725"/>
                    </a:cubicBezTo>
                    <a:cubicBezTo>
                      <a:pt x="828" y="5725"/>
                      <a:pt x="826" y="5725"/>
                      <a:pt x="824" y="5727"/>
                    </a:cubicBezTo>
                    <a:cubicBezTo>
                      <a:pt x="818" y="5730"/>
                      <a:pt x="811" y="5731"/>
                      <a:pt x="803" y="5731"/>
                    </a:cubicBezTo>
                    <a:cubicBezTo>
                      <a:pt x="782" y="5731"/>
                      <a:pt x="760" y="5722"/>
                      <a:pt x="774" y="5707"/>
                    </a:cubicBezTo>
                    <a:cubicBezTo>
                      <a:pt x="804" y="5697"/>
                      <a:pt x="834" y="5697"/>
                      <a:pt x="873" y="5678"/>
                    </a:cubicBezTo>
                    <a:cubicBezTo>
                      <a:pt x="893" y="5671"/>
                      <a:pt x="908" y="5668"/>
                      <a:pt x="921" y="5668"/>
                    </a:cubicBezTo>
                    <a:close/>
                    <a:moveTo>
                      <a:pt x="14289" y="5787"/>
                    </a:moveTo>
                    <a:cubicBezTo>
                      <a:pt x="14319" y="5797"/>
                      <a:pt x="14338" y="5807"/>
                      <a:pt x="14368" y="5836"/>
                    </a:cubicBezTo>
                    <a:lnTo>
                      <a:pt x="14328" y="5836"/>
                    </a:lnTo>
                    <a:cubicBezTo>
                      <a:pt x="14319" y="5836"/>
                      <a:pt x="14299" y="5816"/>
                      <a:pt x="14289" y="5787"/>
                    </a:cubicBezTo>
                    <a:close/>
                    <a:moveTo>
                      <a:pt x="18319" y="5444"/>
                    </a:moveTo>
                    <a:cubicBezTo>
                      <a:pt x="18326" y="5444"/>
                      <a:pt x="18334" y="5446"/>
                      <a:pt x="18344" y="5450"/>
                    </a:cubicBezTo>
                    <a:cubicBezTo>
                      <a:pt x="18424" y="5479"/>
                      <a:pt x="18433" y="5519"/>
                      <a:pt x="18453" y="5569"/>
                    </a:cubicBezTo>
                    <a:cubicBezTo>
                      <a:pt x="18424" y="5688"/>
                      <a:pt x="18513" y="5707"/>
                      <a:pt x="18562" y="5707"/>
                    </a:cubicBezTo>
                    <a:cubicBezTo>
                      <a:pt x="18582" y="5717"/>
                      <a:pt x="18592" y="5727"/>
                      <a:pt x="18612" y="5737"/>
                    </a:cubicBezTo>
                    <a:cubicBezTo>
                      <a:pt x="18606" y="5756"/>
                      <a:pt x="18611" y="5763"/>
                      <a:pt x="18626" y="5763"/>
                    </a:cubicBezTo>
                    <a:cubicBezTo>
                      <a:pt x="18635" y="5763"/>
                      <a:pt x="18647" y="5761"/>
                      <a:pt x="18661" y="5757"/>
                    </a:cubicBezTo>
                    <a:cubicBezTo>
                      <a:pt x="18666" y="5755"/>
                      <a:pt x="18671" y="5753"/>
                      <a:pt x="18674" y="5753"/>
                    </a:cubicBezTo>
                    <a:cubicBezTo>
                      <a:pt x="18718" y="5753"/>
                      <a:pt x="18700" y="5896"/>
                      <a:pt x="18681" y="5896"/>
                    </a:cubicBezTo>
                    <a:cubicBezTo>
                      <a:pt x="18653" y="5896"/>
                      <a:pt x="18579" y="5796"/>
                      <a:pt x="18529" y="5796"/>
                    </a:cubicBezTo>
                    <a:cubicBezTo>
                      <a:pt x="18527" y="5796"/>
                      <a:pt x="18525" y="5796"/>
                      <a:pt x="18523" y="5797"/>
                    </a:cubicBezTo>
                    <a:cubicBezTo>
                      <a:pt x="18513" y="5797"/>
                      <a:pt x="18513" y="5807"/>
                      <a:pt x="18503" y="5807"/>
                    </a:cubicBezTo>
                    <a:cubicBezTo>
                      <a:pt x="18483" y="5797"/>
                      <a:pt x="18463" y="5777"/>
                      <a:pt x="18433" y="5777"/>
                    </a:cubicBezTo>
                    <a:cubicBezTo>
                      <a:pt x="18305" y="5747"/>
                      <a:pt x="18314" y="5697"/>
                      <a:pt x="18314" y="5658"/>
                    </a:cubicBezTo>
                    <a:cubicBezTo>
                      <a:pt x="18314" y="5613"/>
                      <a:pt x="18249" y="5444"/>
                      <a:pt x="18319" y="5444"/>
                    </a:cubicBezTo>
                    <a:close/>
                    <a:moveTo>
                      <a:pt x="3570" y="5886"/>
                    </a:moveTo>
                    <a:cubicBezTo>
                      <a:pt x="3570" y="5886"/>
                      <a:pt x="3580" y="5886"/>
                      <a:pt x="3580" y="5896"/>
                    </a:cubicBezTo>
                    <a:cubicBezTo>
                      <a:pt x="3590" y="5896"/>
                      <a:pt x="3590" y="5906"/>
                      <a:pt x="3590" y="5906"/>
                    </a:cubicBezTo>
                    <a:cubicBezTo>
                      <a:pt x="3590" y="5916"/>
                      <a:pt x="3590" y="5916"/>
                      <a:pt x="3590" y="5916"/>
                    </a:cubicBezTo>
                    <a:cubicBezTo>
                      <a:pt x="3580" y="5916"/>
                      <a:pt x="3570" y="5896"/>
                      <a:pt x="3570" y="5886"/>
                    </a:cubicBezTo>
                    <a:close/>
                    <a:moveTo>
                      <a:pt x="11569" y="5271"/>
                    </a:moveTo>
                    <a:cubicBezTo>
                      <a:pt x="11581" y="5271"/>
                      <a:pt x="11595" y="5274"/>
                      <a:pt x="11612" y="5281"/>
                    </a:cubicBezTo>
                    <a:cubicBezTo>
                      <a:pt x="11731" y="5321"/>
                      <a:pt x="11741" y="5380"/>
                      <a:pt x="11780" y="5469"/>
                    </a:cubicBezTo>
                    <a:cubicBezTo>
                      <a:pt x="11731" y="5638"/>
                      <a:pt x="11860" y="5668"/>
                      <a:pt x="11919" y="5668"/>
                    </a:cubicBezTo>
                    <a:cubicBezTo>
                      <a:pt x="11949" y="5688"/>
                      <a:pt x="11979" y="5707"/>
                      <a:pt x="12008" y="5717"/>
                    </a:cubicBezTo>
                    <a:cubicBezTo>
                      <a:pt x="12003" y="5745"/>
                      <a:pt x="12010" y="5757"/>
                      <a:pt x="12028" y="5757"/>
                    </a:cubicBezTo>
                    <a:cubicBezTo>
                      <a:pt x="12041" y="5757"/>
                      <a:pt x="12062" y="5750"/>
                      <a:pt x="12088" y="5737"/>
                    </a:cubicBezTo>
                    <a:cubicBezTo>
                      <a:pt x="12093" y="5736"/>
                      <a:pt x="12098" y="5735"/>
                      <a:pt x="12103" y="5735"/>
                    </a:cubicBezTo>
                    <a:cubicBezTo>
                      <a:pt x="12182" y="5735"/>
                      <a:pt x="12145" y="5965"/>
                      <a:pt x="12107" y="5965"/>
                    </a:cubicBezTo>
                    <a:cubicBezTo>
                      <a:pt x="12070" y="5965"/>
                      <a:pt x="11970" y="5805"/>
                      <a:pt x="11892" y="5805"/>
                    </a:cubicBezTo>
                    <a:cubicBezTo>
                      <a:pt x="11888" y="5805"/>
                      <a:pt x="11884" y="5806"/>
                      <a:pt x="11879" y="5807"/>
                    </a:cubicBezTo>
                    <a:cubicBezTo>
                      <a:pt x="11869" y="5807"/>
                      <a:pt x="11860" y="5816"/>
                      <a:pt x="11850" y="5826"/>
                    </a:cubicBezTo>
                    <a:cubicBezTo>
                      <a:pt x="11820" y="5797"/>
                      <a:pt x="11790" y="5777"/>
                      <a:pt x="11741" y="5767"/>
                    </a:cubicBezTo>
                    <a:cubicBezTo>
                      <a:pt x="11542" y="5737"/>
                      <a:pt x="11572" y="5658"/>
                      <a:pt x="11572" y="5588"/>
                    </a:cubicBezTo>
                    <a:cubicBezTo>
                      <a:pt x="11572" y="5526"/>
                      <a:pt x="11468" y="5271"/>
                      <a:pt x="11569" y="5271"/>
                    </a:cubicBezTo>
                    <a:close/>
                    <a:moveTo>
                      <a:pt x="2243" y="5634"/>
                    </a:moveTo>
                    <a:cubicBezTo>
                      <a:pt x="2248" y="5634"/>
                      <a:pt x="2254" y="5635"/>
                      <a:pt x="2262" y="5638"/>
                    </a:cubicBezTo>
                    <a:cubicBezTo>
                      <a:pt x="2321" y="5658"/>
                      <a:pt x="2321" y="5688"/>
                      <a:pt x="2341" y="5727"/>
                    </a:cubicBezTo>
                    <a:cubicBezTo>
                      <a:pt x="2321" y="5816"/>
                      <a:pt x="2390" y="5826"/>
                      <a:pt x="2420" y="5826"/>
                    </a:cubicBezTo>
                    <a:cubicBezTo>
                      <a:pt x="2430" y="5836"/>
                      <a:pt x="2450" y="5846"/>
                      <a:pt x="2460" y="5856"/>
                    </a:cubicBezTo>
                    <a:cubicBezTo>
                      <a:pt x="2454" y="5868"/>
                      <a:pt x="2458" y="5873"/>
                      <a:pt x="2467" y="5873"/>
                    </a:cubicBezTo>
                    <a:cubicBezTo>
                      <a:pt x="2473" y="5873"/>
                      <a:pt x="2481" y="5870"/>
                      <a:pt x="2490" y="5866"/>
                    </a:cubicBezTo>
                    <a:cubicBezTo>
                      <a:pt x="2493" y="5865"/>
                      <a:pt x="2496" y="5864"/>
                      <a:pt x="2499" y="5864"/>
                    </a:cubicBezTo>
                    <a:cubicBezTo>
                      <a:pt x="2538" y="5864"/>
                      <a:pt x="2528" y="5975"/>
                      <a:pt x="2509" y="5975"/>
                    </a:cubicBezTo>
                    <a:cubicBezTo>
                      <a:pt x="2481" y="5975"/>
                      <a:pt x="2435" y="5895"/>
                      <a:pt x="2397" y="5895"/>
                    </a:cubicBezTo>
                    <a:cubicBezTo>
                      <a:pt x="2395" y="5895"/>
                      <a:pt x="2393" y="5895"/>
                      <a:pt x="2390" y="5896"/>
                    </a:cubicBezTo>
                    <a:cubicBezTo>
                      <a:pt x="2390" y="5896"/>
                      <a:pt x="2380" y="5906"/>
                      <a:pt x="2380" y="5906"/>
                    </a:cubicBezTo>
                    <a:cubicBezTo>
                      <a:pt x="2371" y="5896"/>
                      <a:pt x="2351" y="5886"/>
                      <a:pt x="2321" y="5876"/>
                    </a:cubicBezTo>
                    <a:cubicBezTo>
                      <a:pt x="2232" y="5866"/>
                      <a:pt x="2242" y="5826"/>
                      <a:pt x="2242" y="5787"/>
                    </a:cubicBezTo>
                    <a:cubicBezTo>
                      <a:pt x="2242" y="5760"/>
                      <a:pt x="2192" y="5634"/>
                      <a:pt x="2243" y="5634"/>
                    </a:cubicBezTo>
                    <a:close/>
                    <a:moveTo>
                      <a:pt x="16054" y="5945"/>
                    </a:moveTo>
                    <a:cubicBezTo>
                      <a:pt x="16054" y="5976"/>
                      <a:pt x="16042" y="5989"/>
                      <a:pt x="16028" y="5989"/>
                    </a:cubicBezTo>
                    <a:cubicBezTo>
                      <a:pt x="16023" y="5989"/>
                      <a:pt x="16019" y="5987"/>
                      <a:pt x="16014" y="5985"/>
                    </a:cubicBezTo>
                    <a:cubicBezTo>
                      <a:pt x="16014" y="5975"/>
                      <a:pt x="16034" y="5955"/>
                      <a:pt x="16054" y="5945"/>
                    </a:cubicBezTo>
                    <a:close/>
                    <a:moveTo>
                      <a:pt x="16470" y="5836"/>
                    </a:moveTo>
                    <a:cubicBezTo>
                      <a:pt x="16480" y="5846"/>
                      <a:pt x="16510" y="5846"/>
                      <a:pt x="16530" y="5856"/>
                    </a:cubicBezTo>
                    <a:lnTo>
                      <a:pt x="16520" y="5856"/>
                    </a:lnTo>
                    <a:cubicBezTo>
                      <a:pt x="16431" y="5896"/>
                      <a:pt x="16411" y="5906"/>
                      <a:pt x="16421" y="5945"/>
                    </a:cubicBezTo>
                    <a:cubicBezTo>
                      <a:pt x="16426" y="5967"/>
                      <a:pt x="16401" y="5989"/>
                      <a:pt x="16379" y="5989"/>
                    </a:cubicBezTo>
                    <a:cubicBezTo>
                      <a:pt x="16362" y="5989"/>
                      <a:pt x="16347" y="5975"/>
                      <a:pt x="16351" y="5935"/>
                    </a:cubicBezTo>
                    <a:cubicBezTo>
                      <a:pt x="16351" y="5916"/>
                      <a:pt x="16351" y="5896"/>
                      <a:pt x="16351" y="5886"/>
                    </a:cubicBezTo>
                    <a:cubicBezTo>
                      <a:pt x="16391" y="5876"/>
                      <a:pt x="16431" y="5856"/>
                      <a:pt x="16470" y="5836"/>
                    </a:cubicBezTo>
                    <a:close/>
                    <a:moveTo>
                      <a:pt x="8617" y="6084"/>
                    </a:moveTo>
                    <a:lnTo>
                      <a:pt x="8617" y="6084"/>
                    </a:lnTo>
                    <a:cubicBezTo>
                      <a:pt x="8628" y="6088"/>
                      <a:pt x="8639" y="6090"/>
                      <a:pt x="8648" y="6090"/>
                    </a:cubicBezTo>
                    <a:cubicBezTo>
                      <a:pt x="8654" y="6090"/>
                      <a:pt x="8660" y="6089"/>
                      <a:pt x="8665" y="6087"/>
                    </a:cubicBezTo>
                    <a:lnTo>
                      <a:pt x="8665" y="6087"/>
                    </a:lnTo>
                    <a:cubicBezTo>
                      <a:pt x="8657" y="6091"/>
                      <a:pt x="8649" y="6093"/>
                      <a:pt x="8641" y="6093"/>
                    </a:cubicBezTo>
                    <a:cubicBezTo>
                      <a:pt x="8632" y="6093"/>
                      <a:pt x="8624" y="6091"/>
                      <a:pt x="8617" y="6084"/>
                    </a:cubicBezTo>
                    <a:close/>
                    <a:moveTo>
                      <a:pt x="3719" y="5955"/>
                    </a:moveTo>
                    <a:lnTo>
                      <a:pt x="3719" y="5955"/>
                    </a:lnTo>
                    <a:cubicBezTo>
                      <a:pt x="3739" y="5965"/>
                      <a:pt x="3759" y="5985"/>
                      <a:pt x="3769" y="6015"/>
                    </a:cubicBezTo>
                    <a:cubicBezTo>
                      <a:pt x="3788" y="6064"/>
                      <a:pt x="3828" y="6084"/>
                      <a:pt x="3878" y="6084"/>
                    </a:cubicBezTo>
                    <a:lnTo>
                      <a:pt x="3868" y="6084"/>
                    </a:lnTo>
                    <a:cubicBezTo>
                      <a:pt x="3853" y="6094"/>
                      <a:pt x="3838" y="6097"/>
                      <a:pt x="3821" y="6097"/>
                    </a:cubicBezTo>
                    <a:cubicBezTo>
                      <a:pt x="3803" y="6097"/>
                      <a:pt x="3784" y="6094"/>
                      <a:pt x="3759" y="6094"/>
                    </a:cubicBezTo>
                    <a:cubicBezTo>
                      <a:pt x="3749" y="6094"/>
                      <a:pt x="3749" y="6084"/>
                      <a:pt x="3749" y="6084"/>
                    </a:cubicBezTo>
                    <a:cubicBezTo>
                      <a:pt x="3739" y="6035"/>
                      <a:pt x="3729" y="5995"/>
                      <a:pt x="3719" y="5955"/>
                    </a:cubicBezTo>
                    <a:close/>
                    <a:moveTo>
                      <a:pt x="20202" y="6049"/>
                    </a:moveTo>
                    <a:cubicBezTo>
                      <a:pt x="20208" y="6049"/>
                      <a:pt x="20219" y="6054"/>
                      <a:pt x="20238" y="6064"/>
                    </a:cubicBezTo>
                    <a:cubicBezTo>
                      <a:pt x="20268" y="6084"/>
                      <a:pt x="20278" y="6094"/>
                      <a:pt x="20288" y="6104"/>
                    </a:cubicBezTo>
                    <a:cubicBezTo>
                      <a:pt x="20268" y="6124"/>
                      <a:pt x="20258" y="6134"/>
                      <a:pt x="20238" y="6144"/>
                    </a:cubicBezTo>
                    <a:cubicBezTo>
                      <a:pt x="20209" y="6086"/>
                      <a:pt x="20185" y="6049"/>
                      <a:pt x="20202" y="6049"/>
                    </a:cubicBezTo>
                    <a:close/>
                    <a:moveTo>
                      <a:pt x="3625" y="6082"/>
                    </a:moveTo>
                    <a:cubicBezTo>
                      <a:pt x="3629" y="6082"/>
                      <a:pt x="3636" y="6086"/>
                      <a:pt x="3650" y="6094"/>
                    </a:cubicBezTo>
                    <a:cubicBezTo>
                      <a:pt x="3669" y="6104"/>
                      <a:pt x="3679" y="6114"/>
                      <a:pt x="3689" y="6124"/>
                    </a:cubicBezTo>
                    <a:cubicBezTo>
                      <a:pt x="3669" y="6134"/>
                      <a:pt x="3660" y="6144"/>
                      <a:pt x="3650" y="6154"/>
                    </a:cubicBezTo>
                    <a:cubicBezTo>
                      <a:pt x="3635" y="6110"/>
                      <a:pt x="3615" y="6082"/>
                      <a:pt x="3625" y="6082"/>
                    </a:cubicBezTo>
                    <a:close/>
                    <a:moveTo>
                      <a:pt x="981" y="6078"/>
                    </a:moveTo>
                    <a:lnTo>
                      <a:pt x="981" y="6078"/>
                    </a:lnTo>
                    <a:cubicBezTo>
                      <a:pt x="964" y="6103"/>
                      <a:pt x="963" y="6130"/>
                      <a:pt x="913" y="6213"/>
                    </a:cubicBezTo>
                    <a:cubicBezTo>
                      <a:pt x="913" y="6213"/>
                      <a:pt x="913" y="6203"/>
                      <a:pt x="913" y="6203"/>
                    </a:cubicBezTo>
                    <a:cubicBezTo>
                      <a:pt x="898" y="6192"/>
                      <a:pt x="885" y="6189"/>
                      <a:pt x="875" y="6189"/>
                    </a:cubicBezTo>
                    <a:cubicBezTo>
                      <a:pt x="866" y="6189"/>
                      <a:pt x="859" y="6191"/>
                      <a:pt x="852" y="6191"/>
                    </a:cubicBezTo>
                    <a:cubicBezTo>
                      <a:pt x="845" y="6191"/>
                      <a:pt x="840" y="6189"/>
                      <a:pt x="834" y="6183"/>
                    </a:cubicBezTo>
                    <a:cubicBezTo>
                      <a:pt x="814" y="6164"/>
                      <a:pt x="744" y="6144"/>
                      <a:pt x="784" y="6114"/>
                    </a:cubicBezTo>
                    <a:cubicBezTo>
                      <a:pt x="820" y="6099"/>
                      <a:pt x="841" y="6090"/>
                      <a:pt x="857" y="6090"/>
                    </a:cubicBezTo>
                    <a:cubicBezTo>
                      <a:pt x="863" y="6090"/>
                      <a:pt x="868" y="6091"/>
                      <a:pt x="873" y="6094"/>
                    </a:cubicBezTo>
                    <a:cubicBezTo>
                      <a:pt x="886" y="6107"/>
                      <a:pt x="907" y="6124"/>
                      <a:pt x="923" y="6124"/>
                    </a:cubicBezTo>
                    <a:cubicBezTo>
                      <a:pt x="932" y="6124"/>
                      <a:pt x="939" y="6118"/>
                      <a:pt x="943" y="6104"/>
                    </a:cubicBezTo>
                    <a:cubicBezTo>
                      <a:pt x="950" y="6076"/>
                      <a:pt x="972" y="6083"/>
                      <a:pt x="981" y="6078"/>
                    </a:cubicBezTo>
                    <a:close/>
                    <a:moveTo>
                      <a:pt x="3581" y="6119"/>
                    </a:moveTo>
                    <a:cubicBezTo>
                      <a:pt x="3588" y="6119"/>
                      <a:pt x="3594" y="6126"/>
                      <a:pt x="3600" y="6144"/>
                    </a:cubicBezTo>
                    <a:cubicBezTo>
                      <a:pt x="3610" y="6164"/>
                      <a:pt x="3610" y="6183"/>
                      <a:pt x="3610" y="6203"/>
                    </a:cubicBezTo>
                    <a:cubicBezTo>
                      <a:pt x="3598" y="6215"/>
                      <a:pt x="3594" y="6220"/>
                      <a:pt x="3588" y="6220"/>
                    </a:cubicBezTo>
                    <a:cubicBezTo>
                      <a:pt x="3583" y="6220"/>
                      <a:pt x="3579" y="6217"/>
                      <a:pt x="3570" y="6213"/>
                    </a:cubicBezTo>
                    <a:cubicBezTo>
                      <a:pt x="3560" y="6203"/>
                      <a:pt x="3551" y="6203"/>
                      <a:pt x="3541" y="6203"/>
                    </a:cubicBezTo>
                    <a:cubicBezTo>
                      <a:pt x="3548" y="6161"/>
                      <a:pt x="3565" y="6119"/>
                      <a:pt x="3581" y="6119"/>
                    </a:cubicBezTo>
                    <a:close/>
                    <a:moveTo>
                      <a:pt x="14824" y="5804"/>
                    </a:moveTo>
                    <a:cubicBezTo>
                      <a:pt x="14889" y="5804"/>
                      <a:pt x="14966" y="5851"/>
                      <a:pt x="15122" y="5926"/>
                    </a:cubicBezTo>
                    <a:cubicBezTo>
                      <a:pt x="15340" y="6035"/>
                      <a:pt x="15003" y="6124"/>
                      <a:pt x="14904" y="6193"/>
                    </a:cubicBezTo>
                    <a:cubicBezTo>
                      <a:pt x="14873" y="6215"/>
                      <a:pt x="14845" y="6220"/>
                      <a:pt x="14813" y="6220"/>
                    </a:cubicBezTo>
                    <a:cubicBezTo>
                      <a:pt x="14790" y="6220"/>
                      <a:pt x="14765" y="6217"/>
                      <a:pt x="14736" y="6217"/>
                    </a:cubicBezTo>
                    <a:cubicBezTo>
                      <a:pt x="14714" y="6217"/>
                      <a:pt x="14691" y="6218"/>
                      <a:pt x="14666" y="6223"/>
                    </a:cubicBezTo>
                    <a:cubicBezTo>
                      <a:pt x="14666" y="6213"/>
                      <a:pt x="14666" y="6203"/>
                      <a:pt x="14656" y="6183"/>
                    </a:cubicBezTo>
                    <a:cubicBezTo>
                      <a:pt x="14626" y="6084"/>
                      <a:pt x="14616" y="5985"/>
                      <a:pt x="14596" y="5906"/>
                    </a:cubicBezTo>
                    <a:cubicBezTo>
                      <a:pt x="14646" y="5886"/>
                      <a:pt x="14705" y="5856"/>
                      <a:pt x="14735" y="5836"/>
                    </a:cubicBezTo>
                    <a:cubicBezTo>
                      <a:pt x="14766" y="5814"/>
                      <a:pt x="14794" y="5804"/>
                      <a:pt x="14824" y="5804"/>
                    </a:cubicBezTo>
                    <a:close/>
                    <a:moveTo>
                      <a:pt x="16597" y="6052"/>
                    </a:moveTo>
                    <a:cubicBezTo>
                      <a:pt x="16579" y="6081"/>
                      <a:pt x="16572" y="6118"/>
                      <a:pt x="16520" y="6223"/>
                    </a:cubicBezTo>
                    <a:cubicBezTo>
                      <a:pt x="16520" y="6213"/>
                      <a:pt x="16510" y="6213"/>
                      <a:pt x="16510" y="6213"/>
                    </a:cubicBezTo>
                    <a:cubicBezTo>
                      <a:pt x="16488" y="6198"/>
                      <a:pt x="16471" y="6195"/>
                      <a:pt x="16458" y="6195"/>
                    </a:cubicBezTo>
                    <a:cubicBezTo>
                      <a:pt x="16443" y="6195"/>
                      <a:pt x="16431" y="6199"/>
                      <a:pt x="16420" y="6199"/>
                    </a:cubicBezTo>
                    <a:cubicBezTo>
                      <a:pt x="16414" y="6199"/>
                      <a:pt x="16408" y="6198"/>
                      <a:pt x="16401" y="6193"/>
                    </a:cubicBezTo>
                    <a:cubicBezTo>
                      <a:pt x="16371" y="6164"/>
                      <a:pt x="16272" y="6134"/>
                      <a:pt x="16341" y="6094"/>
                    </a:cubicBezTo>
                    <a:cubicBezTo>
                      <a:pt x="16384" y="6073"/>
                      <a:pt x="16406" y="6056"/>
                      <a:pt x="16427" y="6056"/>
                    </a:cubicBezTo>
                    <a:cubicBezTo>
                      <a:pt x="16435" y="6056"/>
                      <a:pt x="16442" y="6059"/>
                      <a:pt x="16450" y="6064"/>
                    </a:cubicBezTo>
                    <a:cubicBezTo>
                      <a:pt x="16469" y="6083"/>
                      <a:pt x="16498" y="6101"/>
                      <a:pt x="16520" y="6101"/>
                    </a:cubicBezTo>
                    <a:cubicBezTo>
                      <a:pt x="16534" y="6101"/>
                      <a:pt x="16546" y="6093"/>
                      <a:pt x="16550" y="6074"/>
                    </a:cubicBezTo>
                    <a:cubicBezTo>
                      <a:pt x="16562" y="6050"/>
                      <a:pt x="16586" y="6056"/>
                      <a:pt x="16597" y="6052"/>
                    </a:cubicBezTo>
                    <a:close/>
                    <a:moveTo>
                      <a:pt x="20137" y="6097"/>
                    </a:moveTo>
                    <a:cubicBezTo>
                      <a:pt x="20145" y="6097"/>
                      <a:pt x="20153" y="6107"/>
                      <a:pt x="20159" y="6134"/>
                    </a:cubicBezTo>
                    <a:cubicBezTo>
                      <a:pt x="20179" y="6164"/>
                      <a:pt x="20179" y="6193"/>
                      <a:pt x="20169" y="6213"/>
                    </a:cubicBezTo>
                    <a:cubicBezTo>
                      <a:pt x="20162" y="6225"/>
                      <a:pt x="20156" y="6234"/>
                      <a:pt x="20146" y="6234"/>
                    </a:cubicBezTo>
                    <a:cubicBezTo>
                      <a:pt x="20139" y="6234"/>
                      <a:pt x="20130" y="6231"/>
                      <a:pt x="20119" y="6223"/>
                    </a:cubicBezTo>
                    <a:cubicBezTo>
                      <a:pt x="20109" y="6213"/>
                      <a:pt x="20089" y="6213"/>
                      <a:pt x="20079" y="6213"/>
                    </a:cubicBezTo>
                    <a:cubicBezTo>
                      <a:pt x="20093" y="6157"/>
                      <a:pt x="20117" y="6097"/>
                      <a:pt x="20137" y="6097"/>
                    </a:cubicBezTo>
                    <a:close/>
                    <a:moveTo>
                      <a:pt x="9906" y="5341"/>
                    </a:moveTo>
                    <a:lnTo>
                      <a:pt x="9906" y="5618"/>
                    </a:lnTo>
                    <a:cubicBezTo>
                      <a:pt x="9906" y="5515"/>
                      <a:pt x="9899" y="5475"/>
                      <a:pt x="9888" y="5475"/>
                    </a:cubicBezTo>
                    <a:cubicBezTo>
                      <a:pt x="9869" y="5475"/>
                      <a:pt x="9838" y="5589"/>
                      <a:pt x="9807" y="5707"/>
                    </a:cubicBezTo>
                    <a:cubicBezTo>
                      <a:pt x="9668" y="5747"/>
                      <a:pt x="9678" y="5866"/>
                      <a:pt x="9599" y="5985"/>
                    </a:cubicBezTo>
                    <a:cubicBezTo>
                      <a:pt x="9599" y="6025"/>
                      <a:pt x="9609" y="6064"/>
                      <a:pt x="9609" y="6084"/>
                    </a:cubicBezTo>
                    <a:cubicBezTo>
                      <a:pt x="9629" y="6124"/>
                      <a:pt x="9629" y="6183"/>
                      <a:pt x="9639" y="6253"/>
                    </a:cubicBezTo>
                    <a:cubicBezTo>
                      <a:pt x="9609" y="6243"/>
                      <a:pt x="9559" y="6223"/>
                      <a:pt x="9500" y="6213"/>
                    </a:cubicBezTo>
                    <a:cubicBezTo>
                      <a:pt x="9500" y="6203"/>
                      <a:pt x="9500" y="6203"/>
                      <a:pt x="9500" y="6193"/>
                    </a:cubicBezTo>
                    <a:cubicBezTo>
                      <a:pt x="9510" y="6173"/>
                      <a:pt x="9520" y="6114"/>
                      <a:pt x="9529" y="6064"/>
                    </a:cubicBezTo>
                    <a:lnTo>
                      <a:pt x="9529" y="6064"/>
                    </a:lnTo>
                    <a:cubicBezTo>
                      <a:pt x="9495" y="6099"/>
                      <a:pt x="9466" y="6113"/>
                      <a:pt x="9437" y="6113"/>
                    </a:cubicBezTo>
                    <a:cubicBezTo>
                      <a:pt x="9375" y="6113"/>
                      <a:pt x="9317" y="6044"/>
                      <a:pt x="9222" y="5955"/>
                    </a:cubicBezTo>
                    <a:cubicBezTo>
                      <a:pt x="9190" y="5925"/>
                      <a:pt x="9165" y="5913"/>
                      <a:pt x="9144" y="5913"/>
                    </a:cubicBezTo>
                    <a:cubicBezTo>
                      <a:pt x="9070" y="5913"/>
                      <a:pt x="9058" y="6074"/>
                      <a:pt x="9004" y="6144"/>
                    </a:cubicBezTo>
                    <a:cubicBezTo>
                      <a:pt x="8998" y="6151"/>
                      <a:pt x="8992" y="6158"/>
                      <a:pt x="8988" y="6165"/>
                    </a:cubicBezTo>
                    <a:lnTo>
                      <a:pt x="8988" y="6165"/>
                    </a:lnTo>
                    <a:cubicBezTo>
                      <a:pt x="8988" y="6160"/>
                      <a:pt x="8987" y="6153"/>
                      <a:pt x="8984" y="6144"/>
                    </a:cubicBezTo>
                    <a:cubicBezTo>
                      <a:pt x="8961" y="6081"/>
                      <a:pt x="8937" y="6019"/>
                      <a:pt x="8905" y="6019"/>
                    </a:cubicBezTo>
                    <a:cubicBezTo>
                      <a:pt x="8895" y="6019"/>
                      <a:pt x="8886" y="6024"/>
                      <a:pt x="8875" y="6035"/>
                    </a:cubicBezTo>
                    <a:cubicBezTo>
                      <a:pt x="8851" y="6058"/>
                      <a:pt x="8832" y="6071"/>
                      <a:pt x="8821" y="6071"/>
                    </a:cubicBezTo>
                    <a:cubicBezTo>
                      <a:pt x="8808" y="6071"/>
                      <a:pt x="8805" y="6056"/>
                      <a:pt x="8816" y="6025"/>
                    </a:cubicBezTo>
                    <a:cubicBezTo>
                      <a:pt x="8832" y="5968"/>
                      <a:pt x="8939" y="5880"/>
                      <a:pt x="8910" y="5880"/>
                    </a:cubicBezTo>
                    <a:cubicBezTo>
                      <a:pt x="8904" y="5880"/>
                      <a:pt x="8890" y="5885"/>
                      <a:pt x="8865" y="5896"/>
                    </a:cubicBezTo>
                    <a:cubicBezTo>
                      <a:pt x="8726" y="5945"/>
                      <a:pt x="8687" y="5975"/>
                      <a:pt x="8706" y="6025"/>
                    </a:cubicBezTo>
                    <a:cubicBezTo>
                      <a:pt x="8712" y="6045"/>
                      <a:pt x="8695" y="6068"/>
                      <a:pt x="8675" y="6082"/>
                    </a:cubicBezTo>
                    <a:lnTo>
                      <a:pt x="8675" y="6082"/>
                    </a:lnTo>
                    <a:cubicBezTo>
                      <a:pt x="8694" y="6066"/>
                      <a:pt x="8692" y="6024"/>
                      <a:pt x="8637" y="5945"/>
                    </a:cubicBezTo>
                    <a:cubicBezTo>
                      <a:pt x="8637" y="5935"/>
                      <a:pt x="8627" y="5935"/>
                      <a:pt x="8627" y="5926"/>
                    </a:cubicBezTo>
                    <a:cubicBezTo>
                      <a:pt x="8687" y="5916"/>
                      <a:pt x="8756" y="5886"/>
                      <a:pt x="8816" y="5846"/>
                    </a:cubicBezTo>
                    <a:cubicBezTo>
                      <a:pt x="9004" y="5707"/>
                      <a:pt x="9063" y="5707"/>
                      <a:pt x="9222" y="5509"/>
                    </a:cubicBezTo>
                    <a:cubicBezTo>
                      <a:pt x="9270" y="5449"/>
                      <a:pt x="9308" y="5425"/>
                      <a:pt x="9336" y="5425"/>
                    </a:cubicBezTo>
                    <a:cubicBezTo>
                      <a:pt x="9402" y="5425"/>
                      <a:pt x="9415" y="5551"/>
                      <a:pt x="9381" y="5648"/>
                    </a:cubicBezTo>
                    <a:cubicBezTo>
                      <a:pt x="9360" y="5707"/>
                      <a:pt x="9380" y="5736"/>
                      <a:pt x="9421" y="5736"/>
                    </a:cubicBezTo>
                    <a:cubicBezTo>
                      <a:pt x="9475" y="5736"/>
                      <a:pt x="9565" y="5685"/>
                      <a:pt x="9639" y="5588"/>
                    </a:cubicBezTo>
                    <a:cubicBezTo>
                      <a:pt x="9777" y="5420"/>
                      <a:pt x="9738" y="5410"/>
                      <a:pt x="9906" y="5341"/>
                    </a:cubicBezTo>
                    <a:close/>
                    <a:moveTo>
                      <a:pt x="1126" y="6202"/>
                    </a:moveTo>
                    <a:cubicBezTo>
                      <a:pt x="1160" y="6202"/>
                      <a:pt x="1112" y="6240"/>
                      <a:pt x="1032" y="6302"/>
                    </a:cubicBezTo>
                    <a:cubicBezTo>
                      <a:pt x="1022" y="6292"/>
                      <a:pt x="1022" y="6282"/>
                      <a:pt x="1012" y="6273"/>
                    </a:cubicBezTo>
                    <a:cubicBezTo>
                      <a:pt x="1042" y="6243"/>
                      <a:pt x="1082" y="6213"/>
                      <a:pt x="1111" y="6203"/>
                    </a:cubicBezTo>
                    <a:cubicBezTo>
                      <a:pt x="1117" y="6202"/>
                      <a:pt x="1122" y="6202"/>
                      <a:pt x="1126" y="6202"/>
                    </a:cubicBezTo>
                    <a:close/>
                    <a:moveTo>
                      <a:pt x="16809" y="6213"/>
                    </a:moveTo>
                    <a:cubicBezTo>
                      <a:pt x="16827" y="6213"/>
                      <a:pt x="16787" y="6251"/>
                      <a:pt x="16718" y="6312"/>
                    </a:cubicBezTo>
                    <a:cubicBezTo>
                      <a:pt x="16708" y="6302"/>
                      <a:pt x="16688" y="6292"/>
                      <a:pt x="16678" y="6282"/>
                    </a:cubicBezTo>
                    <a:cubicBezTo>
                      <a:pt x="16708" y="6253"/>
                      <a:pt x="16748" y="6233"/>
                      <a:pt x="16778" y="6223"/>
                    </a:cubicBezTo>
                    <a:cubicBezTo>
                      <a:pt x="16793" y="6216"/>
                      <a:pt x="16803" y="6213"/>
                      <a:pt x="16809" y="6213"/>
                    </a:cubicBezTo>
                    <a:close/>
                    <a:moveTo>
                      <a:pt x="14411" y="6190"/>
                    </a:moveTo>
                    <a:cubicBezTo>
                      <a:pt x="14418" y="6190"/>
                      <a:pt x="14433" y="6197"/>
                      <a:pt x="14457" y="6213"/>
                    </a:cubicBezTo>
                    <a:cubicBezTo>
                      <a:pt x="14497" y="6243"/>
                      <a:pt x="14527" y="6263"/>
                      <a:pt x="14537" y="6273"/>
                    </a:cubicBezTo>
                    <a:lnTo>
                      <a:pt x="14527" y="6273"/>
                    </a:lnTo>
                    <a:cubicBezTo>
                      <a:pt x="14507" y="6292"/>
                      <a:pt x="14487" y="6312"/>
                      <a:pt x="14467" y="6322"/>
                    </a:cubicBezTo>
                    <a:cubicBezTo>
                      <a:pt x="14424" y="6243"/>
                      <a:pt x="14391" y="6190"/>
                      <a:pt x="14411" y="6190"/>
                    </a:cubicBezTo>
                    <a:close/>
                    <a:moveTo>
                      <a:pt x="8092" y="6213"/>
                    </a:moveTo>
                    <a:cubicBezTo>
                      <a:pt x="8112" y="6223"/>
                      <a:pt x="8131" y="6243"/>
                      <a:pt x="8171" y="6253"/>
                    </a:cubicBezTo>
                    <a:cubicBezTo>
                      <a:pt x="8270" y="6312"/>
                      <a:pt x="8121" y="6362"/>
                      <a:pt x="8072" y="6392"/>
                    </a:cubicBezTo>
                    <a:cubicBezTo>
                      <a:pt x="8072" y="6401"/>
                      <a:pt x="8072" y="6401"/>
                      <a:pt x="8062" y="6401"/>
                    </a:cubicBezTo>
                    <a:cubicBezTo>
                      <a:pt x="8012" y="6372"/>
                      <a:pt x="7973" y="6332"/>
                      <a:pt x="8042" y="6273"/>
                    </a:cubicBezTo>
                    <a:cubicBezTo>
                      <a:pt x="8062" y="6263"/>
                      <a:pt x="8072" y="6243"/>
                      <a:pt x="8092" y="6213"/>
                    </a:cubicBezTo>
                    <a:close/>
                    <a:moveTo>
                      <a:pt x="8978" y="6181"/>
                    </a:moveTo>
                    <a:cubicBezTo>
                      <a:pt x="8950" y="6231"/>
                      <a:pt x="8952" y="6282"/>
                      <a:pt x="8855" y="6451"/>
                    </a:cubicBezTo>
                    <a:cubicBezTo>
                      <a:pt x="8845" y="6441"/>
                      <a:pt x="8845" y="6441"/>
                      <a:pt x="8845" y="6441"/>
                    </a:cubicBezTo>
                    <a:cubicBezTo>
                      <a:pt x="8806" y="6410"/>
                      <a:pt x="8778" y="6405"/>
                      <a:pt x="8755" y="6405"/>
                    </a:cubicBezTo>
                    <a:cubicBezTo>
                      <a:pt x="8742" y="6405"/>
                      <a:pt x="8731" y="6407"/>
                      <a:pt x="8720" y="6407"/>
                    </a:cubicBezTo>
                    <a:cubicBezTo>
                      <a:pt x="8706" y="6407"/>
                      <a:pt x="8692" y="6404"/>
                      <a:pt x="8677" y="6392"/>
                    </a:cubicBezTo>
                    <a:cubicBezTo>
                      <a:pt x="8637" y="6362"/>
                      <a:pt x="8488" y="6312"/>
                      <a:pt x="8587" y="6253"/>
                    </a:cubicBezTo>
                    <a:cubicBezTo>
                      <a:pt x="8655" y="6219"/>
                      <a:pt x="8690" y="6199"/>
                      <a:pt x="8718" y="6199"/>
                    </a:cubicBezTo>
                    <a:cubicBezTo>
                      <a:pt x="8732" y="6199"/>
                      <a:pt x="8743" y="6204"/>
                      <a:pt x="8756" y="6213"/>
                    </a:cubicBezTo>
                    <a:cubicBezTo>
                      <a:pt x="8782" y="6233"/>
                      <a:pt x="8830" y="6265"/>
                      <a:pt x="8865" y="6265"/>
                    </a:cubicBezTo>
                    <a:cubicBezTo>
                      <a:pt x="8883" y="6265"/>
                      <a:pt x="8898" y="6257"/>
                      <a:pt x="8905" y="6233"/>
                    </a:cubicBezTo>
                    <a:cubicBezTo>
                      <a:pt x="8924" y="6181"/>
                      <a:pt x="8961" y="6189"/>
                      <a:pt x="8978" y="6181"/>
                    </a:cubicBezTo>
                    <a:close/>
                    <a:moveTo>
                      <a:pt x="14311" y="6260"/>
                    </a:moveTo>
                    <a:cubicBezTo>
                      <a:pt x="14324" y="6260"/>
                      <a:pt x="14337" y="6275"/>
                      <a:pt x="14348" y="6312"/>
                    </a:cubicBezTo>
                    <a:cubicBezTo>
                      <a:pt x="14368" y="6362"/>
                      <a:pt x="14368" y="6401"/>
                      <a:pt x="14368" y="6431"/>
                    </a:cubicBezTo>
                    <a:cubicBezTo>
                      <a:pt x="14350" y="6455"/>
                      <a:pt x="14339" y="6468"/>
                      <a:pt x="14325" y="6468"/>
                    </a:cubicBezTo>
                    <a:cubicBezTo>
                      <a:pt x="14315" y="6468"/>
                      <a:pt x="14304" y="6463"/>
                      <a:pt x="14289" y="6451"/>
                    </a:cubicBezTo>
                    <a:cubicBezTo>
                      <a:pt x="14269" y="6431"/>
                      <a:pt x="14249" y="6431"/>
                      <a:pt x="14219" y="6431"/>
                    </a:cubicBezTo>
                    <a:cubicBezTo>
                      <a:pt x="14241" y="6353"/>
                      <a:pt x="14277" y="6260"/>
                      <a:pt x="14311" y="6260"/>
                    </a:cubicBezTo>
                    <a:close/>
                    <a:moveTo>
                      <a:pt x="3640" y="6282"/>
                    </a:moveTo>
                    <a:cubicBezTo>
                      <a:pt x="3652" y="6301"/>
                      <a:pt x="3665" y="6308"/>
                      <a:pt x="3675" y="6308"/>
                    </a:cubicBezTo>
                    <a:cubicBezTo>
                      <a:pt x="3681" y="6308"/>
                      <a:pt x="3686" y="6306"/>
                      <a:pt x="3689" y="6302"/>
                    </a:cubicBezTo>
                    <a:cubicBezTo>
                      <a:pt x="3699" y="6332"/>
                      <a:pt x="3689" y="6362"/>
                      <a:pt x="3689" y="6362"/>
                    </a:cubicBezTo>
                    <a:cubicBezTo>
                      <a:pt x="3689" y="6362"/>
                      <a:pt x="3699" y="6382"/>
                      <a:pt x="3719" y="6401"/>
                    </a:cubicBezTo>
                    <a:cubicBezTo>
                      <a:pt x="3714" y="6406"/>
                      <a:pt x="3712" y="6406"/>
                      <a:pt x="3710" y="6406"/>
                    </a:cubicBezTo>
                    <a:cubicBezTo>
                      <a:pt x="3709" y="6406"/>
                      <a:pt x="3709" y="6406"/>
                      <a:pt x="3709" y="6411"/>
                    </a:cubicBezTo>
                    <a:cubicBezTo>
                      <a:pt x="3655" y="6427"/>
                      <a:pt x="3643" y="6490"/>
                      <a:pt x="3613" y="6490"/>
                    </a:cubicBezTo>
                    <a:cubicBezTo>
                      <a:pt x="3604" y="6490"/>
                      <a:pt x="3594" y="6484"/>
                      <a:pt x="3580" y="6471"/>
                    </a:cubicBezTo>
                    <a:cubicBezTo>
                      <a:pt x="3551" y="6441"/>
                      <a:pt x="3541" y="6421"/>
                      <a:pt x="3531" y="6401"/>
                    </a:cubicBezTo>
                    <a:cubicBezTo>
                      <a:pt x="3541" y="6392"/>
                      <a:pt x="3560" y="6382"/>
                      <a:pt x="3570" y="6362"/>
                    </a:cubicBezTo>
                    <a:cubicBezTo>
                      <a:pt x="3586" y="6378"/>
                      <a:pt x="3599" y="6390"/>
                      <a:pt x="3603" y="6390"/>
                    </a:cubicBezTo>
                    <a:cubicBezTo>
                      <a:pt x="3607" y="6390"/>
                      <a:pt x="3604" y="6380"/>
                      <a:pt x="3590" y="6352"/>
                    </a:cubicBezTo>
                    <a:cubicBezTo>
                      <a:pt x="3590" y="6352"/>
                      <a:pt x="3590" y="6352"/>
                      <a:pt x="3590" y="6342"/>
                    </a:cubicBezTo>
                    <a:cubicBezTo>
                      <a:pt x="3600" y="6332"/>
                      <a:pt x="3620" y="6302"/>
                      <a:pt x="3630" y="6282"/>
                    </a:cubicBezTo>
                    <a:close/>
                    <a:moveTo>
                      <a:pt x="3739" y="6441"/>
                    </a:moveTo>
                    <a:cubicBezTo>
                      <a:pt x="3759" y="6461"/>
                      <a:pt x="3779" y="6491"/>
                      <a:pt x="3808" y="6511"/>
                    </a:cubicBezTo>
                    <a:cubicBezTo>
                      <a:pt x="3808" y="6511"/>
                      <a:pt x="3808" y="6511"/>
                      <a:pt x="3808" y="6520"/>
                    </a:cubicBezTo>
                    <a:cubicBezTo>
                      <a:pt x="3779" y="6511"/>
                      <a:pt x="3749" y="6501"/>
                      <a:pt x="3739" y="6481"/>
                    </a:cubicBezTo>
                    <a:cubicBezTo>
                      <a:pt x="3739" y="6471"/>
                      <a:pt x="3739" y="6451"/>
                      <a:pt x="3739" y="6441"/>
                    </a:cubicBezTo>
                    <a:close/>
                    <a:moveTo>
                      <a:pt x="17250" y="5482"/>
                    </a:moveTo>
                    <a:cubicBezTo>
                      <a:pt x="17330" y="5482"/>
                      <a:pt x="17353" y="5594"/>
                      <a:pt x="17353" y="5638"/>
                    </a:cubicBezTo>
                    <a:cubicBezTo>
                      <a:pt x="17353" y="5688"/>
                      <a:pt x="17303" y="5697"/>
                      <a:pt x="17174" y="5717"/>
                    </a:cubicBezTo>
                    <a:cubicBezTo>
                      <a:pt x="17055" y="5747"/>
                      <a:pt x="17065" y="5826"/>
                      <a:pt x="17006" y="5916"/>
                    </a:cubicBezTo>
                    <a:cubicBezTo>
                      <a:pt x="17016" y="5945"/>
                      <a:pt x="17016" y="5975"/>
                      <a:pt x="17016" y="5985"/>
                    </a:cubicBezTo>
                    <a:cubicBezTo>
                      <a:pt x="17035" y="6015"/>
                      <a:pt x="17035" y="6084"/>
                      <a:pt x="17035" y="6134"/>
                    </a:cubicBezTo>
                    <a:cubicBezTo>
                      <a:pt x="17038" y="6145"/>
                      <a:pt x="17041" y="6150"/>
                      <a:pt x="17044" y="6150"/>
                    </a:cubicBezTo>
                    <a:cubicBezTo>
                      <a:pt x="17056" y="6150"/>
                      <a:pt x="17077" y="6102"/>
                      <a:pt x="17115" y="6094"/>
                    </a:cubicBezTo>
                    <a:cubicBezTo>
                      <a:pt x="17154" y="6094"/>
                      <a:pt x="17115" y="6094"/>
                      <a:pt x="17095" y="6124"/>
                    </a:cubicBezTo>
                    <a:cubicBezTo>
                      <a:pt x="17075" y="6164"/>
                      <a:pt x="17055" y="6243"/>
                      <a:pt x="17055" y="6253"/>
                    </a:cubicBezTo>
                    <a:cubicBezTo>
                      <a:pt x="17058" y="6255"/>
                      <a:pt x="17060" y="6256"/>
                      <a:pt x="17062" y="6256"/>
                    </a:cubicBezTo>
                    <a:cubicBezTo>
                      <a:pt x="17065" y="6256"/>
                      <a:pt x="17067" y="6255"/>
                      <a:pt x="17069" y="6255"/>
                    </a:cubicBezTo>
                    <a:cubicBezTo>
                      <a:pt x="17073" y="6255"/>
                      <a:pt x="17075" y="6258"/>
                      <a:pt x="17075" y="6273"/>
                    </a:cubicBezTo>
                    <a:cubicBezTo>
                      <a:pt x="17083" y="6297"/>
                      <a:pt x="17125" y="6315"/>
                      <a:pt x="17150" y="6315"/>
                    </a:cubicBezTo>
                    <a:cubicBezTo>
                      <a:pt x="17156" y="6315"/>
                      <a:pt x="17161" y="6314"/>
                      <a:pt x="17164" y="6312"/>
                    </a:cubicBezTo>
                    <a:cubicBezTo>
                      <a:pt x="17165" y="6312"/>
                      <a:pt x="17166" y="6312"/>
                      <a:pt x="17167" y="6312"/>
                    </a:cubicBezTo>
                    <a:cubicBezTo>
                      <a:pt x="17181" y="6312"/>
                      <a:pt x="17152" y="6403"/>
                      <a:pt x="17115" y="6431"/>
                    </a:cubicBezTo>
                    <a:cubicBezTo>
                      <a:pt x="17095" y="6444"/>
                      <a:pt x="17110" y="6474"/>
                      <a:pt x="17138" y="6474"/>
                    </a:cubicBezTo>
                    <a:cubicBezTo>
                      <a:pt x="17154" y="6474"/>
                      <a:pt x="17173" y="6465"/>
                      <a:pt x="17194" y="6441"/>
                    </a:cubicBezTo>
                    <a:cubicBezTo>
                      <a:pt x="17202" y="6433"/>
                      <a:pt x="17209" y="6429"/>
                      <a:pt x="17215" y="6429"/>
                    </a:cubicBezTo>
                    <a:cubicBezTo>
                      <a:pt x="17232" y="6429"/>
                      <a:pt x="17247" y="6457"/>
                      <a:pt x="17283" y="6501"/>
                    </a:cubicBezTo>
                    <a:cubicBezTo>
                      <a:pt x="17333" y="6550"/>
                      <a:pt x="17234" y="6520"/>
                      <a:pt x="17204" y="6560"/>
                    </a:cubicBezTo>
                    <a:cubicBezTo>
                      <a:pt x="17193" y="6575"/>
                      <a:pt x="17189" y="6580"/>
                      <a:pt x="17186" y="6580"/>
                    </a:cubicBezTo>
                    <a:cubicBezTo>
                      <a:pt x="17181" y="6580"/>
                      <a:pt x="17179" y="6566"/>
                      <a:pt x="17154" y="6560"/>
                    </a:cubicBezTo>
                    <a:cubicBezTo>
                      <a:pt x="17072" y="6485"/>
                      <a:pt x="17013" y="6433"/>
                      <a:pt x="16963" y="6433"/>
                    </a:cubicBezTo>
                    <a:cubicBezTo>
                      <a:pt x="16946" y="6433"/>
                      <a:pt x="16931" y="6439"/>
                      <a:pt x="16916" y="6451"/>
                    </a:cubicBezTo>
                    <a:cubicBezTo>
                      <a:pt x="16901" y="6463"/>
                      <a:pt x="16888" y="6468"/>
                      <a:pt x="16877" y="6468"/>
                    </a:cubicBezTo>
                    <a:cubicBezTo>
                      <a:pt x="16860" y="6468"/>
                      <a:pt x="16845" y="6455"/>
                      <a:pt x="16827" y="6431"/>
                    </a:cubicBezTo>
                    <a:cubicBezTo>
                      <a:pt x="16837" y="6411"/>
                      <a:pt x="16827" y="6382"/>
                      <a:pt x="16817" y="6372"/>
                    </a:cubicBezTo>
                    <a:cubicBezTo>
                      <a:pt x="16785" y="6356"/>
                      <a:pt x="16799" y="6339"/>
                      <a:pt x="16816" y="6339"/>
                    </a:cubicBezTo>
                    <a:cubicBezTo>
                      <a:pt x="16820" y="6339"/>
                      <a:pt x="16824" y="6340"/>
                      <a:pt x="16827" y="6342"/>
                    </a:cubicBezTo>
                    <a:cubicBezTo>
                      <a:pt x="16834" y="6344"/>
                      <a:pt x="16842" y="6346"/>
                      <a:pt x="16850" y="6346"/>
                    </a:cubicBezTo>
                    <a:cubicBezTo>
                      <a:pt x="16876" y="6346"/>
                      <a:pt x="16902" y="6333"/>
                      <a:pt x="16887" y="6302"/>
                    </a:cubicBezTo>
                    <a:cubicBezTo>
                      <a:pt x="16867" y="6253"/>
                      <a:pt x="16926" y="6233"/>
                      <a:pt x="16926" y="6223"/>
                    </a:cubicBezTo>
                    <a:cubicBezTo>
                      <a:pt x="16936" y="6213"/>
                      <a:pt x="16906" y="6173"/>
                      <a:pt x="16887" y="6173"/>
                    </a:cubicBezTo>
                    <a:cubicBezTo>
                      <a:pt x="16883" y="6175"/>
                      <a:pt x="16880" y="6175"/>
                      <a:pt x="16877" y="6175"/>
                    </a:cubicBezTo>
                    <a:cubicBezTo>
                      <a:pt x="16856" y="6175"/>
                      <a:pt x="16845" y="6152"/>
                      <a:pt x="16866" y="6152"/>
                    </a:cubicBezTo>
                    <a:cubicBezTo>
                      <a:pt x="16869" y="6152"/>
                      <a:pt x="16872" y="6152"/>
                      <a:pt x="16877" y="6154"/>
                    </a:cubicBezTo>
                    <a:cubicBezTo>
                      <a:pt x="16905" y="6154"/>
                      <a:pt x="16920" y="6167"/>
                      <a:pt x="16928" y="6167"/>
                    </a:cubicBezTo>
                    <a:cubicBezTo>
                      <a:pt x="16934" y="6167"/>
                      <a:pt x="16936" y="6159"/>
                      <a:pt x="16936" y="6134"/>
                    </a:cubicBezTo>
                    <a:cubicBezTo>
                      <a:pt x="16946" y="6084"/>
                      <a:pt x="16936" y="6084"/>
                      <a:pt x="16946" y="6054"/>
                    </a:cubicBezTo>
                    <a:cubicBezTo>
                      <a:pt x="16956" y="6045"/>
                      <a:pt x="16966" y="6005"/>
                      <a:pt x="16966" y="5965"/>
                    </a:cubicBezTo>
                    <a:lnTo>
                      <a:pt x="16966" y="5965"/>
                    </a:lnTo>
                    <a:cubicBezTo>
                      <a:pt x="16943" y="5991"/>
                      <a:pt x="16924" y="6002"/>
                      <a:pt x="16904" y="6002"/>
                    </a:cubicBezTo>
                    <a:cubicBezTo>
                      <a:pt x="16864" y="6002"/>
                      <a:pt x="16824" y="5956"/>
                      <a:pt x="16758" y="5896"/>
                    </a:cubicBezTo>
                    <a:cubicBezTo>
                      <a:pt x="16737" y="5877"/>
                      <a:pt x="16720" y="5869"/>
                      <a:pt x="16707" y="5869"/>
                    </a:cubicBezTo>
                    <a:cubicBezTo>
                      <a:pt x="16657" y="5869"/>
                      <a:pt x="16650" y="5978"/>
                      <a:pt x="16619" y="6025"/>
                    </a:cubicBezTo>
                    <a:cubicBezTo>
                      <a:pt x="16613" y="6031"/>
                      <a:pt x="16608" y="6036"/>
                      <a:pt x="16604" y="6042"/>
                    </a:cubicBezTo>
                    <a:lnTo>
                      <a:pt x="16604" y="6042"/>
                    </a:lnTo>
                    <a:cubicBezTo>
                      <a:pt x="16604" y="6038"/>
                      <a:pt x="16602" y="6032"/>
                      <a:pt x="16599" y="6025"/>
                    </a:cubicBezTo>
                    <a:cubicBezTo>
                      <a:pt x="16591" y="5984"/>
                      <a:pt x="16570" y="5937"/>
                      <a:pt x="16546" y="5937"/>
                    </a:cubicBezTo>
                    <a:cubicBezTo>
                      <a:pt x="16541" y="5937"/>
                      <a:pt x="16535" y="5940"/>
                      <a:pt x="16530" y="5945"/>
                    </a:cubicBezTo>
                    <a:cubicBezTo>
                      <a:pt x="16515" y="5965"/>
                      <a:pt x="16502" y="5975"/>
                      <a:pt x="16495" y="5975"/>
                    </a:cubicBezTo>
                    <a:cubicBezTo>
                      <a:pt x="16488" y="5975"/>
                      <a:pt x="16485" y="5965"/>
                      <a:pt x="16490" y="5945"/>
                    </a:cubicBezTo>
                    <a:cubicBezTo>
                      <a:pt x="16500" y="5916"/>
                      <a:pt x="16540" y="5886"/>
                      <a:pt x="16550" y="5866"/>
                    </a:cubicBezTo>
                    <a:cubicBezTo>
                      <a:pt x="16560" y="5867"/>
                      <a:pt x="16571" y="5868"/>
                      <a:pt x="16582" y="5868"/>
                    </a:cubicBezTo>
                    <a:cubicBezTo>
                      <a:pt x="16683" y="5868"/>
                      <a:pt x="16792" y="5826"/>
                      <a:pt x="16837" y="5727"/>
                    </a:cubicBezTo>
                    <a:cubicBezTo>
                      <a:pt x="16847" y="5707"/>
                      <a:pt x="16857" y="5697"/>
                      <a:pt x="16867" y="5688"/>
                    </a:cubicBezTo>
                    <a:lnTo>
                      <a:pt x="16867" y="5688"/>
                    </a:lnTo>
                    <a:cubicBezTo>
                      <a:pt x="16849" y="5728"/>
                      <a:pt x="16862" y="5748"/>
                      <a:pt x="16890" y="5748"/>
                    </a:cubicBezTo>
                    <a:cubicBezTo>
                      <a:pt x="16910" y="5748"/>
                      <a:pt x="16937" y="5738"/>
                      <a:pt x="16966" y="5717"/>
                    </a:cubicBezTo>
                    <a:cubicBezTo>
                      <a:pt x="16975" y="5730"/>
                      <a:pt x="16983" y="5738"/>
                      <a:pt x="16989" y="5738"/>
                    </a:cubicBezTo>
                    <a:cubicBezTo>
                      <a:pt x="16996" y="5738"/>
                      <a:pt x="16997" y="5725"/>
                      <a:pt x="16986" y="5697"/>
                    </a:cubicBezTo>
                    <a:cubicBezTo>
                      <a:pt x="17006" y="5688"/>
                      <a:pt x="17025" y="5678"/>
                      <a:pt x="17035" y="5658"/>
                    </a:cubicBezTo>
                    <a:cubicBezTo>
                      <a:pt x="17125" y="5539"/>
                      <a:pt x="17105" y="5539"/>
                      <a:pt x="17214" y="5489"/>
                    </a:cubicBezTo>
                    <a:cubicBezTo>
                      <a:pt x="17227" y="5484"/>
                      <a:pt x="17239" y="5482"/>
                      <a:pt x="17250" y="5482"/>
                    </a:cubicBezTo>
                    <a:close/>
                    <a:moveTo>
                      <a:pt x="854" y="6530"/>
                    </a:moveTo>
                    <a:cubicBezTo>
                      <a:pt x="854" y="6550"/>
                      <a:pt x="844" y="6570"/>
                      <a:pt x="834" y="6600"/>
                    </a:cubicBezTo>
                    <a:cubicBezTo>
                      <a:pt x="834" y="6590"/>
                      <a:pt x="834" y="6590"/>
                      <a:pt x="834" y="6590"/>
                    </a:cubicBezTo>
                    <a:cubicBezTo>
                      <a:pt x="834" y="6570"/>
                      <a:pt x="834" y="6540"/>
                      <a:pt x="854" y="6530"/>
                    </a:cubicBezTo>
                    <a:close/>
                    <a:moveTo>
                      <a:pt x="20208" y="6322"/>
                    </a:moveTo>
                    <a:cubicBezTo>
                      <a:pt x="20218" y="6322"/>
                      <a:pt x="20218" y="6322"/>
                      <a:pt x="20218" y="6332"/>
                    </a:cubicBezTo>
                    <a:cubicBezTo>
                      <a:pt x="20237" y="6351"/>
                      <a:pt x="20257" y="6362"/>
                      <a:pt x="20273" y="6362"/>
                    </a:cubicBezTo>
                    <a:cubicBezTo>
                      <a:pt x="20282" y="6362"/>
                      <a:pt x="20290" y="6359"/>
                      <a:pt x="20298" y="6352"/>
                    </a:cubicBezTo>
                    <a:cubicBezTo>
                      <a:pt x="20298" y="6392"/>
                      <a:pt x="20298" y="6431"/>
                      <a:pt x="20298" y="6431"/>
                    </a:cubicBezTo>
                    <a:cubicBezTo>
                      <a:pt x="20298" y="6431"/>
                      <a:pt x="20307" y="6451"/>
                      <a:pt x="20327" y="6491"/>
                    </a:cubicBezTo>
                    <a:lnTo>
                      <a:pt x="20317" y="6491"/>
                    </a:lnTo>
                    <a:cubicBezTo>
                      <a:pt x="20248" y="6521"/>
                      <a:pt x="20227" y="6605"/>
                      <a:pt x="20184" y="6605"/>
                    </a:cubicBezTo>
                    <a:cubicBezTo>
                      <a:pt x="20171" y="6605"/>
                      <a:pt x="20157" y="6598"/>
                      <a:pt x="20139" y="6580"/>
                    </a:cubicBezTo>
                    <a:cubicBezTo>
                      <a:pt x="20099" y="6540"/>
                      <a:pt x="20079" y="6511"/>
                      <a:pt x="20079" y="6491"/>
                    </a:cubicBezTo>
                    <a:cubicBezTo>
                      <a:pt x="20089" y="6481"/>
                      <a:pt x="20109" y="6461"/>
                      <a:pt x="20129" y="6431"/>
                    </a:cubicBezTo>
                    <a:cubicBezTo>
                      <a:pt x="20150" y="6452"/>
                      <a:pt x="20165" y="6467"/>
                      <a:pt x="20169" y="6467"/>
                    </a:cubicBezTo>
                    <a:cubicBezTo>
                      <a:pt x="20173" y="6467"/>
                      <a:pt x="20168" y="6454"/>
                      <a:pt x="20149" y="6421"/>
                    </a:cubicBezTo>
                    <a:cubicBezTo>
                      <a:pt x="20149" y="6411"/>
                      <a:pt x="20149" y="6411"/>
                      <a:pt x="20149" y="6411"/>
                    </a:cubicBezTo>
                    <a:cubicBezTo>
                      <a:pt x="20169" y="6382"/>
                      <a:pt x="20188" y="6352"/>
                      <a:pt x="20208" y="6322"/>
                    </a:cubicBezTo>
                    <a:close/>
                    <a:moveTo>
                      <a:pt x="9291" y="6431"/>
                    </a:moveTo>
                    <a:cubicBezTo>
                      <a:pt x="9327" y="6431"/>
                      <a:pt x="9241" y="6507"/>
                      <a:pt x="9093" y="6630"/>
                    </a:cubicBezTo>
                    <a:cubicBezTo>
                      <a:pt x="9073" y="6610"/>
                      <a:pt x="9054" y="6590"/>
                      <a:pt x="9044" y="6570"/>
                    </a:cubicBezTo>
                    <a:cubicBezTo>
                      <a:pt x="9113" y="6511"/>
                      <a:pt x="9192" y="6461"/>
                      <a:pt x="9252" y="6441"/>
                    </a:cubicBezTo>
                    <a:cubicBezTo>
                      <a:pt x="9271" y="6434"/>
                      <a:pt x="9284" y="6431"/>
                      <a:pt x="9291" y="6431"/>
                    </a:cubicBezTo>
                    <a:close/>
                    <a:moveTo>
                      <a:pt x="1004" y="6643"/>
                    </a:moveTo>
                    <a:cubicBezTo>
                      <a:pt x="1004" y="6645"/>
                      <a:pt x="1003" y="6647"/>
                      <a:pt x="1002" y="6649"/>
                    </a:cubicBezTo>
                    <a:cubicBezTo>
                      <a:pt x="1006" y="6646"/>
                      <a:pt x="1007" y="6643"/>
                      <a:pt x="1004" y="6643"/>
                    </a:cubicBezTo>
                    <a:close/>
                    <a:moveTo>
                      <a:pt x="20357" y="6540"/>
                    </a:moveTo>
                    <a:cubicBezTo>
                      <a:pt x="20377" y="6570"/>
                      <a:pt x="20407" y="6610"/>
                      <a:pt x="20446" y="6630"/>
                    </a:cubicBezTo>
                    <a:cubicBezTo>
                      <a:pt x="20456" y="6639"/>
                      <a:pt x="20466" y="6649"/>
                      <a:pt x="20466" y="6649"/>
                    </a:cubicBezTo>
                    <a:cubicBezTo>
                      <a:pt x="20426" y="6639"/>
                      <a:pt x="20377" y="6620"/>
                      <a:pt x="20357" y="6590"/>
                    </a:cubicBezTo>
                    <a:cubicBezTo>
                      <a:pt x="20347" y="6570"/>
                      <a:pt x="20347" y="6550"/>
                      <a:pt x="20357" y="6540"/>
                    </a:cubicBezTo>
                    <a:close/>
                    <a:moveTo>
                      <a:pt x="6317" y="5826"/>
                    </a:moveTo>
                    <a:cubicBezTo>
                      <a:pt x="6334" y="5826"/>
                      <a:pt x="6352" y="5836"/>
                      <a:pt x="6366" y="5846"/>
                    </a:cubicBezTo>
                    <a:cubicBezTo>
                      <a:pt x="6347" y="5876"/>
                      <a:pt x="6327" y="5916"/>
                      <a:pt x="6297" y="5945"/>
                    </a:cubicBezTo>
                    <a:cubicBezTo>
                      <a:pt x="6226" y="6050"/>
                      <a:pt x="6249" y="6090"/>
                      <a:pt x="6289" y="6090"/>
                    </a:cubicBezTo>
                    <a:cubicBezTo>
                      <a:pt x="6320" y="6090"/>
                      <a:pt x="6363" y="6064"/>
                      <a:pt x="6376" y="6025"/>
                    </a:cubicBezTo>
                    <a:cubicBezTo>
                      <a:pt x="6386" y="6003"/>
                      <a:pt x="6393" y="5994"/>
                      <a:pt x="6398" y="5994"/>
                    </a:cubicBezTo>
                    <a:cubicBezTo>
                      <a:pt x="6414" y="5994"/>
                      <a:pt x="6416" y="6077"/>
                      <a:pt x="6446" y="6114"/>
                    </a:cubicBezTo>
                    <a:cubicBezTo>
                      <a:pt x="6457" y="6133"/>
                      <a:pt x="6473" y="6147"/>
                      <a:pt x="6493" y="6147"/>
                    </a:cubicBezTo>
                    <a:cubicBezTo>
                      <a:pt x="6526" y="6147"/>
                      <a:pt x="6573" y="6108"/>
                      <a:pt x="6634" y="5985"/>
                    </a:cubicBezTo>
                    <a:cubicBezTo>
                      <a:pt x="6658" y="5941"/>
                      <a:pt x="6681" y="5924"/>
                      <a:pt x="6702" y="5924"/>
                    </a:cubicBezTo>
                    <a:cubicBezTo>
                      <a:pt x="6775" y="5924"/>
                      <a:pt x="6823" y="6134"/>
                      <a:pt x="6823" y="6134"/>
                    </a:cubicBezTo>
                    <a:cubicBezTo>
                      <a:pt x="6823" y="6134"/>
                      <a:pt x="6892" y="6243"/>
                      <a:pt x="6981" y="6322"/>
                    </a:cubicBezTo>
                    <a:cubicBezTo>
                      <a:pt x="7080" y="6411"/>
                      <a:pt x="6763" y="6441"/>
                      <a:pt x="6674" y="6451"/>
                    </a:cubicBezTo>
                    <a:cubicBezTo>
                      <a:pt x="6585" y="6461"/>
                      <a:pt x="6713" y="6560"/>
                      <a:pt x="6644" y="6630"/>
                    </a:cubicBezTo>
                    <a:cubicBezTo>
                      <a:pt x="6632" y="6644"/>
                      <a:pt x="6617" y="6650"/>
                      <a:pt x="6601" y="6650"/>
                    </a:cubicBezTo>
                    <a:cubicBezTo>
                      <a:pt x="6525" y="6650"/>
                      <a:pt x="6411" y="6525"/>
                      <a:pt x="6297" y="6501"/>
                    </a:cubicBezTo>
                    <a:cubicBezTo>
                      <a:pt x="6262" y="6494"/>
                      <a:pt x="6232" y="6487"/>
                      <a:pt x="6207" y="6487"/>
                    </a:cubicBezTo>
                    <a:cubicBezTo>
                      <a:pt x="6196" y="6487"/>
                      <a:pt x="6187" y="6488"/>
                      <a:pt x="6178" y="6491"/>
                    </a:cubicBezTo>
                    <a:cubicBezTo>
                      <a:pt x="6158" y="6471"/>
                      <a:pt x="6128" y="6451"/>
                      <a:pt x="6099" y="6431"/>
                    </a:cubicBezTo>
                    <a:cubicBezTo>
                      <a:pt x="6016" y="6378"/>
                      <a:pt x="5953" y="6367"/>
                      <a:pt x="5900" y="6367"/>
                    </a:cubicBezTo>
                    <a:cubicBezTo>
                      <a:pt x="5864" y="6367"/>
                      <a:pt x="5832" y="6372"/>
                      <a:pt x="5803" y="6372"/>
                    </a:cubicBezTo>
                    <a:cubicBezTo>
                      <a:pt x="5771" y="6372"/>
                      <a:pt x="5742" y="6366"/>
                      <a:pt x="5712" y="6342"/>
                    </a:cubicBezTo>
                    <a:cubicBezTo>
                      <a:pt x="5613" y="6273"/>
                      <a:pt x="5266" y="6183"/>
                      <a:pt x="5494" y="6074"/>
                    </a:cubicBezTo>
                    <a:cubicBezTo>
                      <a:pt x="5651" y="5992"/>
                      <a:pt x="5733" y="5948"/>
                      <a:pt x="5801" y="5948"/>
                    </a:cubicBezTo>
                    <a:cubicBezTo>
                      <a:pt x="5832" y="5948"/>
                      <a:pt x="5860" y="5957"/>
                      <a:pt x="5891" y="5975"/>
                    </a:cubicBezTo>
                    <a:cubicBezTo>
                      <a:pt x="5921" y="5999"/>
                      <a:pt x="5967" y="6011"/>
                      <a:pt x="6017" y="6011"/>
                    </a:cubicBezTo>
                    <a:cubicBezTo>
                      <a:pt x="6115" y="6011"/>
                      <a:pt x="6228" y="5964"/>
                      <a:pt x="6267" y="5866"/>
                    </a:cubicBezTo>
                    <a:cubicBezTo>
                      <a:pt x="6282" y="5836"/>
                      <a:pt x="6300" y="5826"/>
                      <a:pt x="6317" y="5826"/>
                    </a:cubicBezTo>
                    <a:close/>
                    <a:moveTo>
                      <a:pt x="17266" y="6655"/>
                    </a:moveTo>
                    <a:cubicBezTo>
                      <a:pt x="17272" y="6655"/>
                      <a:pt x="17268" y="6662"/>
                      <a:pt x="17254" y="6669"/>
                    </a:cubicBezTo>
                    <a:cubicBezTo>
                      <a:pt x="17254" y="6669"/>
                      <a:pt x="17254" y="6669"/>
                      <a:pt x="17254" y="6659"/>
                    </a:cubicBezTo>
                    <a:cubicBezTo>
                      <a:pt x="17259" y="6656"/>
                      <a:pt x="17263" y="6655"/>
                      <a:pt x="17266" y="6655"/>
                    </a:cubicBezTo>
                    <a:close/>
                    <a:moveTo>
                      <a:pt x="9504" y="6282"/>
                    </a:moveTo>
                    <a:cubicBezTo>
                      <a:pt x="9598" y="6282"/>
                      <a:pt x="9687" y="6374"/>
                      <a:pt x="9658" y="6411"/>
                    </a:cubicBezTo>
                    <a:cubicBezTo>
                      <a:pt x="9639" y="6441"/>
                      <a:pt x="9391" y="6491"/>
                      <a:pt x="9490" y="6649"/>
                    </a:cubicBezTo>
                    <a:cubicBezTo>
                      <a:pt x="9540" y="6734"/>
                      <a:pt x="9454" y="6761"/>
                      <a:pt x="9367" y="6761"/>
                    </a:cubicBezTo>
                    <a:cubicBezTo>
                      <a:pt x="9351" y="6761"/>
                      <a:pt x="9336" y="6760"/>
                      <a:pt x="9321" y="6758"/>
                    </a:cubicBezTo>
                    <a:cubicBezTo>
                      <a:pt x="9331" y="6729"/>
                      <a:pt x="9331" y="6689"/>
                      <a:pt x="9301" y="6679"/>
                    </a:cubicBezTo>
                    <a:cubicBezTo>
                      <a:pt x="9258" y="6645"/>
                      <a:pt x="9283" y="6618"/>
                      <a:pt x="9309" y="6618"/>
                    </a:cubicBezTo>
                    <a:cubicBezTo>
                      <a:pt x="9313" y="6618"/>
                      <a:pt x="9317" y="6618"/>
                      <a:pt x="9321" y="6620"/>
                    </a:cubicBezTo>
                    <a:cubicBezTo>
                      <a:pt x="9333" y="6622"/>
                      <a:pt x="9348" y="6625"/>
                      <a:pt x="9362" y="6625"/>
                    </a:cubicBezTo>
                    <a:cubicBezTo>
                      <a:pt x="9398" y="6625"/>
                      <a:pt x="9432" y="6612"/>
                      <a:pt x="9410" y="6570"/>
                    </a:cubicBezTo>
                    <a:cubicBezTo>
                      <a:pt x="9371" y="6491"/>
                      <a:pt x="9470" y="6461"/>
                      <a:pt x="9480" y="6441"/>
                    </a:cubicBezTo>
                    <a:cubicBezTo>
                      <a:pt x="9490" y="6431"/>
                      <a:pt x="9450" y="6372"/>
                      <a:pt x="9410" y="6372"/>
                    </a:cubicBezTo>
                    <a:cubicBezTo>
                      <a:pt x="9407" y="6373"/>
                      <a:pt x="9403" y="6373"/>
                      <a:pt x="9400" y="6373"/>
                    </a:cubicBezTo>
                    <a:cubicBezTo>
                      <a:pt x="9368" y="6373"/>
                      <a:pt x="9343" y="6341"/>
                      <a:pt x="9384" y="6341"/>
                    </a:cubicBezTo>
                    <a:cubicBezTo>
                      <a:pt x="9389" y="6341"/>
                      <a:pt x="9394" y="6341"/>
                      <a:pt x="9401" y="6342"/>
                    </a:cubicBezTo>
                    <a:cubicBezTo>
                      <a:pt x="9432" y="6347"/>
                      <a:pt x="9452" y="6361"/>
                      <a:pt x="9466" y="6361"/>
                    </a:cubicBezTo>
                    <a:cubicBezTo>
                      <a:pt x="9478" y="6361"/>
                      <a:pt x="9485" y="6350"/>
                      <a:pt x="9490" y="6312"/>
                    </a:cubicBezTo>
                    <a:cubicBezTo>
                      <a:pt x="9490" y="6302"/>
                      <a:pt x="9490" y="6292"/>
                      <a:pt x="9490" y="6282"/>
                    </a:cubicBezTo>
                    <a:cubicBezTo>
                      <a:pt x="9494" y="6282"/>
                      <a:pt x="9499" y="6282"/>
                      <a:pt x="9504" y="6282"/>
                    </a:cubicBezTo>
                    <a:close/>
                    <a:moveTo>
                      <a:pt x="2618" y="6808"/>
                    </a:moveTo>
                    <a:cubicBezTo>
                      <a:pt x="2668" y="6808"/>
                      <a:pt x="2658" y="6818"/>
                      <a:pt x="2628" y="6838"/>
                    </a:cubicBezTo>
                    <a:cubicBezTo>
                      <a:pt x="2599" y="6818"/>
                      <a:pt x="2569" y="6818"/>
                      <a:pt x="2559" y="6808"/>
                    </a:cubicBezTo>
                    <a:cubicBezTo>
                      <a:pt x="2566" y="6808"/>
                      <a:pt x="2577" y="6812"/>
                      <a:pt x="2592" y="6812"/>
                    </a:cubicBezTo>
                    <a:cubicBezTo>
                      <a:pt x="2600" y="6812"/>
                      <a:pt x="2609" y="6811"/>
                      <a:pt x="2618" y="6808"/>
                    </a:cubicBezTo>
                    <a:close/>
                    <a:moveTo>
                      <a:pt x="2480" y="6838"/>
                    </a:moveTo>
                    <a:cubicBezTo>
                      <a:pt x="2480" y="6858"/>
                      <a:pt x="2480" y="6858"/>
                      <a:pt x="2470" y="6887"/>
                    </a:cubicBezTo>
                    <a:cubicBezTo>
                      <a:pt x="2460" y="6868"/>
                      <a:pt x="2470" y="6848"/>
                      <a:pt x="2480" y="6838"/>
                    </a:cubicBezTo>
                    <a:close/>
                    <a:moveTo>
                      <a:pt x="7993" y="6778"/>
                    </a:moveTo>
                    <a:cubicBezTo>
                      <a:pt x="8012" y="6808"/>
                      <a:pt x="8042" y="6838"/>
                      <a:pt x="8072" y="6868"/>
                    </a:cubicBezTo>
                    <a:cubicBezTo>
                      <a:pt x="8121" y="6897"/>
                      <a:pt x="8012" y="6917"/>
                      <a:pt x="7943" y="6927"/>
                    </a:cubicBezTo>
                    <a:cubicBezTo>
                      <a:pt x="7943" y="6877"/>
                      <a:pt x="7963" y="6818"/>
                      <a:pt x="7993" y="6778"/>
                    </a:cubicBezTo>
                    <a:close/>
                    <a:moveTo>
                      <a:pt x="8796" y="6768"/>
                    </a:moveTo>
                    <a:cubicBezTo>
                      <a:pt x="8816" y="6768"/>
                      <a:pt x="8835" y="6768"/>
                      <a:pt x="8865" y="6778"/>
                    </a:cubicBezTo>
                    <a:cubicBezTo>
                      <a:pt x="8885" y="6788"/>
                      <a:pt x="8905" y="6798"/>
                      <a:pt x="8925" y="6808"/>
                    </a:cubicBezTo>
                    <a:cubicBezTo>
                      <a:pt x="8914" y="6835"/>
                      <a:pt x="8929" y="6844"/>
                      <a:pt x="8959" y="6844"/>
                    </a:cubicBezTo>
                    <a:cubicBezTo>
                      <a:pt x="8985" y="6844"/>
                      <a:pt x="9022" y="6837"/>
                      <a:pt x="9063" y="6828"/>
                    </a:cubicBezTo>
                    <a:cubicBezTo>
                      <a:pt x="9083" y="6828"/>
                      <a:pt x="9093" y="6818"/>
                      <a:pt x="9113" y="6818"/>
                    </a:cubicBezTo>
                    <a:cubicBezTo>
                      <a:pt x="9113" y="6818"/>
                      <a:pt x="9113" y="6818"/>
                      <a:pt x="9113" y="6808"/>
                    </a:cubicBezTo>
                    <a:cubicBezTo>
                      <a:pt x="9123" y="6798"/>
                      <a:pt x="9133" y="6788"/>
                      <a:pt x="9143" y="6788"/>
                    </a:cubicBezTo>
                    <a:cubicBezTo>
                      <a:pt x="9143" y="6808"/>
                      <a:pt x="9163" y="6828"/>
                      <a:pt x="9212" y="6858"/>
                    </a:cubicBezTo>
                    <a:cubicBezTo>
                      <a:pt x="9262" y="6877"/>
                      <a:pt x="9272" y="6917"/>
                      <a:pt x="9272" y="6967"/>
                    </a:cubicBezTo>
                    <a:cubicBezTo>
                      <a:pt x="9222" y="6967"/>
                      <a:pt x="9232" y="6947"/>
                      <a:pt x="9202" y="6897"/>
                    </a:cubicBezTo>
                    <a:cubicBezTo>
                      <a:pt x="9182" y="6927"/>
                      <a:pt x="9163" y="6957"/>
                      <a:pt x="9133" y="6957"/>
                    </a:cubicBezTo>
                    <a:cubicBezTo>
                      <a:pt x="9082" y="6957"/>
                      <a:pt x="8980" y="6913"/>
                      <a:pt x="8883" y="6913"/>
                    </a:cubicBezTo>
                    <a:cubicBezTo>
                      <a:pt x="8867" y="6913"/>
                      <a:pt x="8851" y="6914"/>
                      <a:pt x="8835" y="6917"/>
                    </a:cubicBezTo>
                    <a:cubicBezTo>
                      <a:pt x="8835" y="6917"/>
                      <a:pt x="8825" y="6917"/>
                      <a:pt x="8825" y="6927"/>
                    </a:cubicBezTo>
                    <a:cubicBezTo>
                      <a:pt x="8816" y="6917"/>
                      <a:pt x="8816" y="6917"/>
                      <a:pt x="8816" y="6917"/>
                    </a:cubicBezTo>
                    <a:cubicBezTo>
                      <a:pt x="8786" y="6917"/>
                      <a:pt x="8746" y="6907"/>
                      <a:pt x="8726" y="6887"/>
                    </a:cubicBezTo>
                    <a:cubicBezTo>
                      <a:pt x="8726" y="6877"/>
                      <a:pt x="8726" y="6858"/>
                      <a:pt x="8726" y="6848"/>
                    </a:cubicBezTo>
                    <a:cubicBezTo>
                      <a:pt x="8736" y="6848"/>
                      <a:pt x="8736" y="6848"/>
                      <a:pt x="8736" y="6838"/>
                    </a:cubicBezTo>
                    <a:cubicBezTo>
                      <a:pt x="8766" y="6818"/>
                      <a:pt x="8776" y="6798"/>
                      <a:pt x="8796" y="6768"/>
                    </a:cubicBezTo>
                    <a:close/>
                    <a:moveTo>
                      <a:pt x="3430" y="6931"/>
                    </a:moveTo>
                    <a:cubicBezTo>
                      <a:pt x="3445" y="6931"/>
                      <a:pt x="3451" y="6976"/>
                      <a:pt x="3471" y="7016"/>
                    </a:cubicBezTo>
                    <a:cubicBezTo>
                      <a:pt x="3432" y="7016"/>
                      <a:pt x="3412" y="7006"/>
                      <a:pt x="3412" y="7006"/>
                    </a:cubicBezTo>
                    <a:cubicBezTo>
                      <a:pt x="3412" y="7006"/>
                      <a:pt x="3402" y="6996"/>
                      <a:pt x="3392" y="6977"/>
                    </a:cubicBezTo>
                    <a:cubicBezTo>
                      <a:pt x="3392" y="6967"/>
                      <a:pt x="3402" y="6967"/>
                      <a:pt x="3402" y="6967"/>
                    </a:cubicBezTo>
                    <a:cubicBezTo>
                      <a:pt x="3415" y="6941"/>
                      <a:pt x="3423" y="6931"/>
                      <a:pt x="3430" y="6931"/>
                    </a:cubicBezTo>
                    <a:close/>
                    <a:moveTo>
                      <a:pt x="14418" y="6600"/>
                    </a:moveTo>
                    <a:cubicBezTo>
                      <a:pt x="14428" y="6600"/>
                      <a:pt x="14428" y="6610"/>
                      <a:pt x="14428" y="6610"/>
                    </a:cubicBezTo>
                    <a:cubicBezTo>
                      <a:pt x="14462" y="6644"/>
                      <a:pt x="14495" y="6659"/>
                      <a:pt x="14520" y="6659"/>
                    </a:cubicBezTo>
                    <a:cubicBezTo>
                      <a:pt x="14531" y="6659"/>
                      <a:pt x="14540" y="6656"/>
                      <a:pt x="14547" y="6649"/>
                    </a:cubicBezTo>
                    <a:cubicBezTo>
                      <a:pt x="14547" y="6699"/>
                      <a:pt x="14547" y="6758"/>
                      <a:pt x="14547" y="6758"/>
                    </a:cubicBezTo>
                    <a:cubicBezTo>
                      <a:pt x="14547" y="6758"/>
                      <a:pt x="14557" y="6798"/>
                      <a:pt x="14586" y="6848"/>
                    </a:cubicBezTo>
                    <a:cubicBezTo>
                      <a:pt x="14586" y="6848"/>
                      <a:pt x="14586" y="6848"/>
                      <a:pt x="14576" y="6858"/>
                    </a:cubicBezTo>
                    <a:cubicBezTo>
                      <a:pt x="14478" y="6903"/>
                      <a:pt x="14443" y="7029"/>
                      <a:pt x="14379" y="7029"/>
                    </a:cubicBezTo>
                    <a:cubicBezTo>
                      <a:pt x="14359" y="7029"/>
                      <a:pt x="14337" y="7017"/>
                      <a:pt x="14309" y="6986"/>
                    </a:cubicBezTo>
                    <a:cubicBezTo>
                      <a:pt x="14249" y="6917"/>
                      <a:pt x="14229" y="6887"/>
                      <a:pt x="14219" y="6858"/>
                    </a:cubicBezTo>
                    <a:cubicBezTo>
                      <a:pt x="14239" y="6828"/>
                      <a:pt x="14269" y="6808"/>
                      <a:pt x="14299" y="6768"/>
                    </a:cubicBezTo>
                    <a:cubicBezTo>
                      <a:pt x="14329" y="6794"/>
                      <a:pt x="14352" y="6817"/>
                      <a:pt x="14359" y="6817"/>
                    </a:cubicBezTo>
                    <a:cubicBezTo>
                      <a:pt x="14365" y="6817"/>
                      <a:pt x="14357" y="6796"/>
                      <a:pt x="14328" y="6739"/>
                    </a:cubicBezTo>
                    <a:cubicBezTo>
                      <a:pt x="14328" y="6739"/>
                      <a:pt x="14328" y="6739"/>
                      <a:pt x="14328" y="6729"/>
                    </a:cubicBezTo>
                    <a:cubicBezTo>
                      <a:pt x="14358" y="6689"/>
                      <a:pt x="14388" y="6649"/>
                      <a:pt x="14418" y="6600"/>
                    </a:cubicBezTo>
                    <a:close/>
                    <a:moveTo>
                      <a:pt x="18751" y="7036"/>
                    </a:moveTo>
                    <a:cubicBezTo>
                      <a:pt x="18771" y="7036"/>
                      <a:pt x="18790" y="7046"/>
                      <a:pt x="18830" y="7046"/>
                    </a:cubicBezTo>
                    <a:cubicBezTo>
                      <a:pt x="18847" y="7044"/>
                      <a:pt x="18859" y="7042"/>
                      <a:pt x="18867" y="7042"/>
                    </a:cubicBezTo>
                    <a:cubicBezTo>
                      <a:pt x="18889" y="7042"/>
                      <a:pt x="18872" y="7053"/>
                      <a:pt x="18850" y="7076"/>
                    </a:cubicBezTo>
                    <a:cubicBezTo>
                      <a:pt x="18810" y="7046"/>
                      <a:pt x="18771" y="7056"/>
                      <a:pt x="18751" y="7036"/>
                    </a:cubicBezTo>
                    <a:close/>
                    <a:moveTo>
                      <a:pt x="3816" y="6764"/>
                    </a:moveTo>
                    <a:cubicBezTo>
                      <a:pt x="3817" y="6764"/>
                      <a:pt x="3818" y="6765"/>
                      <a:pt x="3818" y="6768"/>
                    </a:cubicBezTo>
                    <a:cubicBezTo>
                      <a:pt x="3838" y="6798"/>
                      <a:pt x="3848" y="6828"/>
                      <a:pt x="3868" y="6868"/>
                    </a:cubicBezTo>
                    <a:cubicBezTo>
                      <a:pt x="3878" y="6868"/>
                      <a:pt x="3878" y="6868"/>
                      <a:pt x="3878" y="6877"/>
                    </a:cubicBezTo>
                    <a:cubicBezTo>
                      <a:pt x="3878" y="6907"/>
                      <a:pt x="3828" y="6917"/>
                      <a:pt x="3739" y="6937"/>
                    </a:cubicBezTo>
                    <a:cubicBezTo>
                      <a:pt x="3650" y="6957"/>
                      <a:pt x="3669" y="7026"/>
                      <a:pt x="3610" y="7096"/>
                    </a:cubicBezTo>
                    <a:cubicBezTo>
                      <a:pt x="3610" y="7096"/>
                      <a:pt x="3600" y="7096"/>
                      <a:pt x="3600" y="7086"/>
                    </a:cubicBezTo>
                    <a:cubicBezTo>
                      <a:pt x="3580" y="7076"/>
                      <a:pt x="3669" y="7046"/>
                      <a:pt x="3610" y="7016"/>
                    </a:cubicBezTo>
                    <a:cubicBezTo>
                      <a:pt x="3640" y="6977"/>
                      <a:pt x="3679" y="6937"/>
                      <a:pt x="3719" y="6887"/>
                    </a:cubicBezTo>
                    <a:cubicBezTo>
                      <a:pt x="3726" y="6909"/>
                      <a:pt x="3739" y="6925"/>
                      <a:pt x="3749" y="6925"/>
                    </a:cubicBezTo>
                    <a:cubicBezTo>
                      <a:pt x="3752" y="6925"/>
                      <a:pt x="3756" y="6923"/>
                      <a:pt x="3759" y="6917"/>
                    </a:cubicBezTo>
                    <a:cubicBezTo>
                      <a:pt x="3779" y="6877"/>
                      <a:pt x="3788" y="6868"/>
                      <a:pt x="3769" y="6808"/>
                    </a:cubicBezTo>
                    <a:cubicBezTo>
                      <a:pt x="3779" y="6798"/>
                      <a:pt x="3788" y="6778"/>
                      <a:pt x="3808" y="6768"/>
                    </a:cubicBezTo>
                    <a:cubicBezTo>
                      <a:pt x="3808" y="6768"/>
                      <a:pt x="3813" y="6764"/>
                      <a:pt x="3816" y="6764"/>
                    </a:cubicBezTo>
                    <a:close/>
                    <a:moveTo>
                      <a:pt x="14636" y="6927"/>
                    </a:moveTo>
                    <a:lnTo>
                      <a:pt x="14636" y="6927"/>
                    </a:lnTo>
                    <a:cubicBezTo>
                      <a:pt x="14676" y="6977"/>
                      <a:pt x="14715" y="7026"/>
                      <a:pt x="14775" y="7066"/>
                    </a:cubicBezTo>
                    <a:cubicBezTo>
                      <a:pt x="14794" y="7076"/>
                      <a:pt x="14804" y="7086"/>
                      <a:pt x="14814" y="7096"/>
                    </a:cubicBezTo>
                    <a:cubicBezTo>
                      <a:pt x="14735" y="7086"/>
                      <a:pt x="14666" y="7056"/>
                      <a:pt x="14646" y="7006"/>
                    </a:cubicBezTo>
                    <a:cubicBezTo>
                      <a:pt x="14626" y="6977"/>
                      <a:pt x="14626" y="6947"/>
                      <a:pt x="14636" y="6927"/>
                    </a:cubicBezTo>
                    <a:close/>
                    <a:moveTo>
                      <a:pt x="3372" y="6986"/>
                    </a:moveTo>
                    <a:cubicBezTo>
                      <a:pt x="3382" y="7006"/>
                      <a:pt x="3392" y="7016"/>
                      <a:pt x="3402" y="7026"/>
                    </a:cubicBezTo>
                    <a:cubicBezTo>
                      <a:pt x="3430" y="7071"/>
                      <a:pt x="3420" y="7088"/>
                      <a:pt x="3404" y="7088"/>
                    </a:cubicBezTo>
                    <a:cubicBezTo>
                      <a:pt x="3391" y="7088"/>
                      <a:pt x="3376" y="7079"/>
                      <a:pt x="3372" y="7066"/>
                    </a:cubicBezTo>
                    <a:cubicBezTo>
                      <a:pt x="3367" y="7055"/>
                      <a:pt x="3363" y="7051"/>
                      <a:pt x="3361" y="7051"/>
                    </a:cubicBezTo>
                    <a:cubicBezTo>
                      <a:pt x="3355" y="7051"/>
                      <a:pt x="3357" y="7081"/>
                      <a:pt x="3342" y="7096"/>
                    </a:cubicBezTo>
                    <a:cubicBezTo>
                      <a:pt x="3338" y="7103"/>
                      <a:pt x="3333" y="7110"/>
                      <a:pt x="3325" y="7110"/>
                    </a:cubicBezTo>
                    <a:cubicBezTo>
                      <a:pt x="3312" y="7110"/>
                      <a:pt x="3293" y="7094"/>
                      <a:pt x="3263" y="7046"/>
                    </a:cubicBezTo>
                    <a:cubicBezTo>
                      <a:pt x="3263" y="7036"/>
                      <a:pt x="3253" y="7036"/>
                      <a:pt x="3253" y="7026"/>
                    </a:cubicBezTo>
                    <a:lnTo>
                      <a:pt x="3253" y="7026"/>
                    </a:lnTo>
                    <a:cubicBezTo>
                      <a:pt x="3260" y="7028"/>
                      <a:pt x="3267" y="7029"/>
                      <a:pt x="3275" y="7029"/>
                    </a:cubicBezTo>
                    <a:cubicBezTo>
                      <a:pt x="3310" y="7029"/>
                      <a:pt x="3348" y="7011"/>
                      <a:pt x="3372" y="6986"/>
                    </a:cubicBezTo>
                    <a:close/>
                    <a:moveTo>
                      <a:pt x="9202" y="7105"/>
                    </a:moveTo>
                    <a:cubicBezTo>
                      <a:pt x="9202" y="7115"/>
                      <a:pt x="9192" y="7115"/>
                      <a:pt x="9192" y="7115"/>
                    </a:cubicBezTo>
                    <a:cubicBezTo>
                      <a:pt x="9192" y="7115"/>
                      <a:pt x="9192" y="7105"/>
                      <a:pt x="9202" y="7105"/>
                    </a:cubicBezTo>
                    <a:close/>
                    <a:moveTo>
                      <a:pt x="18652" y="7076"/>
                    </a:moveTo>
                    <a:lnTo>
                      <a:pt x="18652" y="7076"/>
                    </a:lnTo>
                    <a:cubicBezTo>
                      <a:pt x="18642" y="7105"/>
                      <a:pt x="18642" y="7105"/>
                      <a:pt x="18632" y="7145"/>
                    </a:cubicBezTo>
                    <a:cubicBezTo>
                      <a:pt x="18612" y="7125"/>
                      <a:pt x="18632" y="7096"/>
                      <a:pt x="18652" y="7076"/>
                    </a:cubicBezTo>
                    <a:close/>
                    <a:moveTo>
                      <a:pt x="20040" y="7036"/>
                    </a:moveTo>
                    <a:cubicBezTo>
                      <a:pt x="20069" y="7056"/>
                      <a:pt x="20079" y="7125"/>
                      <a:pt x="20060" y="7175"/>
                    </a:cubicBezTo>
                    <a:cubicBezTo>
                      <a:pt x="20050" y="7175"/>
                      <a:pt x="20050" y="7165"/>
                      <a:pt x="20040" y="7155"/>
                    </a:cubicBezTo>
                    <a:cubicBezTo>
                      <a:pt x="20020" y="7125"/>
                      <a:pt x="19980" y="7096"/>
                      <a:pt x="19960" y="7076"/>
                    </a:cubicBezTo>
                    <a:cubicBezTo>
                      <a:pt x="19970" y="7056"/>
                      <a:pt x="19990" y="7046"/>
                      <a:pt x="20000" y="7046"/>
                    </a:cubicBezTo>
                    <a:cubicBezTo>
                      <a:pt x="20020" y="7046"/>
                      <a:pt x="20030" y="7036"/>
                      <a:pt x="20040" y="7036"/>
                    </a:cubicBezTo>
                    <a:close/>
                    <a:moveTo>
                      <a:pt x="1031" y="7044"/>
                    </a:moveTo>
                    <a:cubicBezTo>
                      <a:pt x="1035" y="7044"/>
                      <a:pt x="1039" y="7047"/>
                      <a:pt x="1042" y="7056"/>
                    </a:cubicBezTo>
                    <a:cubicBezTo>
                      <a:pt x="1062" y="7096"/>
                      <a:pt x="1032" y="7115"/>
                      <a:pt x="1072" y="7135"/>
                    </a:cubicBezTo>
                    <a:cubicBezTo>
                      <a:pt x="1072" y="7145"/>
                      <a:pt x="1082" y="7145"/>
                      <a:pt x="1082" y="7145"/>
                    </a:cubicBezTo>
                    <a:cubicBezTo>
                      <a:pt x="1072" y="7155"/>
                      <a:pt x="1072" y="7165"/>
                      <a:pt x="1052" y="7205"/>
                    </a:cubicBezTo>
                    <a:cubicBezTo>
                      <a:pt x="1042" y="7215"/>
                      <a:pt x="1032" y="7224"/>
                      <a:pt x="1022" y="7234"/>
                    </a:cubicBezTo>
                    <a:cubicBezTo>
                      <a:pt x="1012" y="7224"/>
                      <a:pt x="1002" y="7215"/>
                      <a:pt x="1002" y="7205"/>
                    </a:cubicBezTo>
                    <a:cubicBezTo>
                      <a:pt x="1002" y="7184"/>
                      <a:pt x="1002" y="7163"/>
                      <a:pt x="992" y="7163"/>
                    </a:cubicBezTo>
                    <a:cubicBezTo>
                      <a:pt x="987" y="7163"/>
                      <a:pt x="981" y="7166"/>
                      <a:pt x="973" y="7175"/>
                    </a:cubicBezTo>
                    <a:cubicBezTo>
                      <a:pt x="963" y="7165"/>
                      <a:pt x="963" y="7165"/>
                      <a:pt x="953" y="7155"/>
                    </a:cubicBezTo>
                    <a:cubicBezTo>
                      <a:pt x="944" y="7138"/>
                      <a:pt x="958" y="7113"/>
                      <a:pt x="968" y="7113"/>
                    </a:cubicBezTo>
                    <a:cubicBezTo>
                      <a:pt x="970" y="7113"/>
                      <a:pt x="971" y="7114"/>
                      <a:pt x="973" y="7115"/>
                    </a:cubicBezTo>
                    <a:cubicBezTo>
                      <a:pt x="982" y="7125"/>
                      <a:pt x="973" y="7155"/>
                      <a:pt x="1002" y="7165"/>
                    </a:cubicBezTo>
                    <a:cubicBezTo>
                      <a:pt x="1021" y="7178"/>
                      <a:pt x="1040" y="7194"/>
                      <a:pt x="1046" y="7194"/>
                    </a:cubicBezTo>
                    <a:cubicBezTo>
                      <a:pt x="1050" y="7194"/>
                      <a:pt x="1049" y="7189"/>
                      <a:pt x="1042" y="7175"/>
                    </a:cubicBezTo>
                    <a:cubicBezTo>
                      <a:pt x="1012" y="7135"/>
                      <a:pt x="992" y="7135"/>
                      <a:pt x="1002" y="7105"/>
                    </a:cubicBezTo>
                    <a:cubicBezTo>
                      <a:pt x="1002" y="7096"/>
                      <a:pt x="1002" y="7096"/>
                      <a:pt x="1002" y="7086"/>
                    </a:cubicBezTo>
                    <a:cubicBezTo>
                      <a:pt x="1009" y="7065"/>
                      <a:pt x="1021" y="7044"/>
                      <a:pt x="1031" y="7044"/>
                    </a:cubicBezTo>
                    <a:close/>
                    <a:moveTo>
                      <a:pt x="8697" y="7205"/>
                    </a:moveTo>
                    <a:cubicBezTo>
                      <a:pt x="8697" y="7215"/>
                      <a:pt x="8687" y="7234"/>
                      <a:pt x="8687" y="7244"/>
                    </a:cubicBezTo>
                    <a:cubicBezTo>
                      <a:pt x="8677" y="7234"/>
                      <a:pt x="8677" y="7224"/>
                      <a:pt x="8677" y="7215"/>
                    </a:cubicBezTo>
                    <a:cubicBezTo>
                      <a:pt x="8677" y="7215"/>
                      <a:pt x="8677" y="7205"/>
                      <a:pt x="8677" y="7205"/>
                    </a:cubicBezTo>
                    <a:close/>
                    <a:moveTo>
                      <a:pt x="2420" y="7264"/>
                    </a:moveTo>
                    <a:cubicBezTo>
                      <a:pt x="2440" y="7274"/>
                      <a:pt x="2460" y="7274"/>
                      <a:pt x="2470" y="7284"/>
                    </a:cubicBezTo>
                    <a:cubicBezTo>
                      <a:pt x="2490" y="7284"/>
                      <a:pt x="2499" y="7294"/>
                      <a:pt x="2509" y="7294"/>
                    </a:cubicBezTo>
                    <a:cubicBezTo>
                      <a:pt x="2509" y="7304"/>
                      <a:pt x="2499" y="7324"/>
                      <a:pt x="2499" y="7334"/>
                    </a:cubicBezTo>
                    <a:cubicBezTo>
                      <a:pt x="2480" y="7324"/>
                      <a:pt x="2465" y="7324"/>
                      <a:pt x="2452" y="7324"/>
                    </a:cubicBezTo>
                    <a:cubicBezTo>
                      <a:pt x="2440" y="7324"/>
                      <a:pt x="2430" y="7324"/>
                      <a:pt x="2420" y="7314"/>
                    </a:cubicBezTo>
                    <a:cubicBezTo>
                      <a:pt x="2400" y="7304"/>
                      <a:pt x="2371" y="7294"/>
                      <a:pt x="2351" y="7284"/>
                    </a:cubicBezTo>
                    <a:cubicBezTo>
                      <a:pt x="2371" y="7264"/>
                      <a:pt x="2390" y="7264"/>
                      <a:pt x="2420" y="7264"/>
                    </a:cubicBezTo>
                    <a:close/>
                    <a:moveTo>
                      <a:pt x="20436" y="6969"/>
                    </a:moveTo>
                    <a:cubicBezTo>
                      <a:pt x="20446" y="6969"/>
                      <a:pt x="20456" y="6972"/>
                      <a:pt x="20466" y="6977"/>
                    </a:cubicBezTo>
                    <a:cubicBezTo>
                      <a:pt x="20486" y="7026"/>
                      <a:pt x="20506" y="7066"/>
                      <a:pt x="20535" y="7115"/>
                    </a:cubicBezTo>
                    <a:cubicBezTo>
                      <a:pt x="20535" y="7115"/>
                      <a:pt x="20545" y="7125"/>
                      <a:pt x="20545" y="7125"/>
                    </a:cubicBezTo>
                    <a:cubicBezTo>
                      <a:pt x="20535" y="7175"/>
                      <a:pt x="20486" y="7185"/>
                      <a:pt x="20357" y="7215"/>
                    </a:cubicBezTo>
                    <a:cubicBezTo>
                      <a:pt x="20238" y="7234"/>
                      <a:pt x="20258" y="7334"/>
                      <a:pt x="20179" y="7433"/>
                    </a:cubicBezTo>
                    <a:cubicBezTo>
                      <a:pt x="20179" y="7433"/>
                      <a:pt x="20169" y="7423"/>
                      <a:pt x="20169" y="7423"/>
                    </a:cubicBezTo>
                    <a:cubicBezTo>
                      <a:pt x="20139" y="7393"/>
                      <a:pt x="20258" y="7353"/>
                      <a:pt x="20188" y="7314"/>
                    </a:cubicBezTo>
                    <a:cubicBezTo>
                      <a:pt x="20157" y="7300"/>
                      <a:pt x="20136" y="7295"/>
                      <a:pt x="20117" y="7295"/>
                    </a:cubicBezTo>
                    <a:cubicBezTo>
                      <a:pt x="20093" y="7295"/>
                      <a:pt x="20072" y="7303"/>
                      <a:pt x="20040" y="7314"/>
                    </a:cubicBezTo>
                    <a:cubicBezTo>
                      <a:pt x="20025" y="7319"/>
                      <a:pt x="20009" y="7321"/>
                      <a:pt x="19994" y="7321"/>
                    </a:cubicBezTo>
                    <a:cubicBezTo>
                      <a:pt x="19950" y="7321"/>
                      <a:pt x="19911" y="7304"/>
                      <a:pt x="19911" y="7304"/>
                    </a:cubicBezTo>
                    <a:cubicBezTo>
                      <a:pt x="19911" y="7304"/>
                      <a:pt x="19861" y="7244"/>
                      <a:pt x="19841" y="7195"/>
                    </a:cubicBezTo>
                    <a:cubicBezTo>
                      <a:pt x="19861" y="7185"/>
                      <a:pt x="19871" y="7175"/>
                      <a:pt x="19891" y="7155"/>
                    </a:cubicBezTo>
                    <a:cubicBezTo>
                      <a:pt x="19960" y="7195"/>
                      <a:pt x="19950" y="7215"/>
                      <a:pt x="20010" y="7224"/>
                    </a:cubicBezTo>
                    <a:cubicBezTo>
                      <a:pt x="20030" y="7224"/>
                      <a:pt x="20050" y="7234"/>
                      <a:pt x="20060" y="7234"/>
                    </a:cubicBezTo>
                    <a:cubicBezTo>
                      <a:pt x="20064" y="7237"/>
                      <a:pt x="20070" y="7238"/>
                      <a:pt x="20077" y="7238"/>
                    </a:cubicBezTo>
                    <a:cubicBezTo>
                      <a:pt x="20099" y="7238"/>
                      <a:pt x="20131" y="7225"/>
                      <a:pt x="20169" y="7195"/>
                    </a:cubicBezTo>
                    <a:cubicBezTo>
                      <a:pt x="20179" y="7216"/>
                      <a:pt x="20190" y="7232"/>
                      <a:pt x="20196" y="7232"/>
                    </a:cubicBezTo>
                    <a:cubicBezTo>
                      <a:pt x="20201" y="7232"/>
                      <a:pt x="20203" y="7222"/>
                      <a:pt x="20198" y="7195"/>
                    </a:cubicBezTo>
                    <a:cubicBezTo>
                      <a:pt x="20198" y="7185"/>
                      <a:pt x="20188" y="7185"/>
                      <a:pt x="20188" y="7175"/>
                    </a:cubicBezTo>
                    <a:cubicBezTo>
                      <a:pt x="20208" y="7165"/>
                      <a:pt x="20218" y="7155"/>
                      <a:pt x="20228" y="7145"/>
                    </a:cubicBezTo>
                    <a:cubicBezTo>
                      <a:pt x="20268" y="7096"/>
                      <a:pt x="20288" y="7066"/>
                      <a:pt x="20298" y="7046"/>
                    </a:cubicBezTo>
                    <a:cubicBezTo>
                      <a:pt x="20306" y="7095"/>
                      <a:pt x="20334" y="7199"/>
                      <a:pt x="20367" y="7199"/>
                    </a:cubicBezTo>
                    <a:cubicBezTo>
                      <a:pt x="20373" y="7199"/>
                      <a:pt x="20380" y="7195"/>
                      <a:pt x="20387" y="7185"/>
                    </a:cubicBezTo>
                    <a:cubicBezTo>
                      <a:pt x="20416" y="7115"/>
                      <a:pt x="20426" y="7125"/>
                      <a:pt x="20387" y="7006"/>
                    </a:cubicBezTo>
                    <a:cubicBezTo>
                      <a:pt x="20387" y="6996"/>
                      <a:pt x="20387" y="6996"/>
                      <a:pt x="20387" y="6986"/>
                    </a:cubicBezTo>
                    <a:cubicBezTo>
                      <a:pt x="20387" y="6986"/>
                      <a:pt x="20397" y="6986"/>
                      <a:pt x="20407" y="6977"/>
                    </a:cubicBezTo>
                    <a:cubicBezTo>
                      <a:pt x="20416" y="6972"/>
                      <a:pt x="20426" y="6969"/>
                      <a:pt x="20436" y="6969"/>
                    </a:cubicBezTo>
                    <a:close/>
                    <a:moveTo>
                      <a:pt x="16768" y="7363"/>
                    </a:moveTo>
                    <a:lnTo>
                      <a:pt x="16768" y="7363"/>
                    </a:lnTo>
                    <a:cubicBezTo>
                      <a:pt x="16787" y="7373"/>
                      <a:pt x="16787" y="7383"/>
                      <a:pt x="16807" y="7413"/>
                    </a:cubicBezTo>
                    <a:cubicBezTo>
                      <a:pt x="16817" y="7423"/>
                      <a:pt x="16827" y="7443"/>
                      <a:pt x="16837" y="7462"/>
                    </a:cubicBezTo>
                    <a:cubicBezTo>
                      <a:pt x="16827" y="7453"/>
                      <a:pt x="16807" y="7453"/>
                      <a:pt x="16797" y="7443"/>
                    </a:cubicBezTo>
                    <a:cubicBezTo>
                      <a:pt x="16768" y="7423"/>
                      <a:pt x="16768" y="7393"/>
                      <a:pt x="16768" y="7363"/>
                    </a:cubicBezTo>
                    <a:close/>
                    <a:moveTo>
                      <a:pt x="16728" y="6699"/>
                    </a:moveTo>
                    <a:cubicBezTo>
                      <a:pt x="16748" y="6699"/>
                      <a:pt x="16778" y="6719"/>
                      <a:pt x="16797" y="6749"/>
                    </a:cubicBezTo>
                    <a:cubicBezTo>
                      <a:pt x="16807" y="6758"/>
                      <a:pt x="16807" y="6768"/>
                      <a:pt x="16817" y="6778"/>
                    </a:cubicBezTo>
                    <a:cubicBezTo>
                      <a:pt x="16901" y="6886"/>
                      <a:pt x="16964" y="6922"/>
                      <a:pt x="17011" y="6922"/>
                    </a:cubicBezTo>
                    <a:cubicBezTo>
                      <a:pt x="17041" y="6922"/>
                      <a:pt x="17065" y="6907"/>
                      <a:pt x="17085" y="6887"/>
                    </a:cubicBezTo>
                    <a:cubicBezTo>
                      <a:pt x="17115" y="6858"/>
                      <a:pt x="17125" y="6798"/>
                      <a:pt x="17135" y="6778"/>
                    </a:cubicBezTo>
                    <a:cubicBezTo>
                      <a:pt x="17138" y="6782"/>
                      <a:pt x="17141" y="6783"/>
                      <a:pt x="17144" y="6783"/>
                    </a:cubicBezTo>
                    <a:cubicBezTo>
                      <a:pt x="17151" y="6783"/>
                      <a:pt x="17158" y="6778"/>
                      <a:pt x="17164" y="6778"/>
                    </a:cubicBezTo>
                    <a:cubicBezTo>
                      <a:pt x="17164" y="6788"/>
                      <a:pt x="17174" y="6788"/>
                      <a:pt x="17174" y="6798"/>
                    </a:cubicBezTo>
                    <a:cubicBezTo>
                      <a:pt x="17194" y="6828"/>
                      <a:pt x="17234" y="6858"/>
                      <a:pt x="17283" y="6858"/>
                    </a:cubicBezTo>
                    <a:cubicBezTo>
                      <a:pt x="17266" y="6869"/>
                      <a:pt x="17252" y="6874"/>
                      <a:pt x="17239" y="6874"/>
                    </a:cubicBezTo>
                    <a:cubicBezTo>
                      <a:pt x="17230" y="6874"/>
                      <a:pt x="17222" y="6872"/>
                      <a:pt x="17214" y="6868"/>
                    </a:cubicBezTo>
                    <a:cubicBezTo>
                      <a:pt x="17207" y="6858"/>
                      <a:pt x="17201" y="6853"/>
                      <a:pt x="17193" y="6853"/>
                    </a:cubicBezTo>
                    <a:cubicBezTo>
                      <a:pt x="17176" y="6853"/>
                      <a:pt x="17154" y="6871"/>
                      <a:pt x="17115" y="6897"/>
                    </a:cubicBezTo>
                    <a:cubicBezTo>
                      <a:pt x="17055" y="6937"/>
                      <a:pt x="17144" y="6967"/>
                      <a:pt x="17174" y="6996"/>
                    </a:cubicBezTo>
                    <a:cubicBezTo>
                      <a:pt x="17179" y="7001"/>
                      <a:pt x="17184" y="7002"/>
                      <a:pt x="17190" y="7002"/>
                    </a:cubicBezTo>
                    <a:cubicBezTo>
                      <a:pt x="17198" y="7002"/>
                      <a:pt x="17208" y="7000"/>
                      <a:pt x="17219" y="7000"/>
                    </a:cubicBezTo>
                    <a:cubicBezTo>
                      <a:pt x="17234" y="7000"/>
                      <a:pt x="17252" y="7004"/>
                      <a:pt x="17273" y="7026"/>
                    </a:cubicBezTo>
                    <a:cubicBezTo>
                      <a:pt x="17314" y="7059"/>
                      <a:pt x="17315" y="7091"/>
                      <a:pt x="17324" y="7091"/>
                    </a:cubicBezTo>
                    <a:cubicBezTo>
                      <a:pt x="17327" y="7091"/>
                      <a:pt x="17329" y="7089"/>
                      <a:pt x="17333" y="7086"/>
                    </a:cubicBezTo>
                    <a:cubicBezTo>
                      <a:pt x="17337" y="7080"/>
                      <a:pt x="17341" y="7077"/>
                      <a:pt x="17346" y="7077"/>
                    </a:cubicBezTo>
                    <a:cubicBezTo>
                      <a:pt x="17366" y="7077"/>
                      <a:pt x="17392" y="7120"/>
                      <a:pt x="17432" y="7175"/>
                    </a:cubicBezTo>
                    <a:cubicBezTo>
                      <a:pt x="17459" y="7213"/>
                      <a:pt x="17450" y="7227"/>
                      <a:pt x="17435" y="7227"/>
                    </a:cubicBezTo>
                    <a:cubicBezTo>
                      <a:pt x="17423" y="7227"/>
                      <a:pt x="17407" y="7218"/>
                      <a:pt x="17402" y="7205"/>
                    </a:cubicBezTo>
                    <a:cubicBezTo>
                      <a:pt x="17397" y="7197"/>
                      <a:pt x="17394" y="7194"/>
                      <a:pt x="17392" y="7194"/>
                    </a:cubicBezTo>
                    <a:cubicBezTo>
                      <a:pt x="17386" y="7194"/>
                      <a:pt x="17387" y="7220"/>
                      <a:pt x="17372" y="7234"/>
                    </a:cubicBezTo>
                    <a:cubicBezTo>
                      <a:pt x="17368" y="7243"/>
                      <a:pt x="17363" y="7249"/>
                      <a:pt x="17355" y="7249"/>
                    </a:cubicBezTo>
                    <a:cubicBezTo>
                      <a:pt x="17343" y="7249"/>
                      <a:pt x="17326" y="7236"/>
                      <a:pt x="17303" y="7195"/>
                    </a:cubicBezTo>
                    <a:cubicBezTo>
                      <a:pt x="17294" y="7176"/>
                      <a:pt x="17285" y="7169"/>
                      <a:pt x="17277" y="7169"/>
                    </a:cubicBezTo>
                    <a:cubicBezTo>
                      <a:pt x="17251" y="7169"/>
                      <a:pt x="17234" y="7244"/>
                      <a:pt x="17234" y="7244"/>
                    </a:cubicBezTo>
                    <a:cubicBezTo>
                      <a:pt x="17234" y="7244"/>
                      <a:pt x="17214" y="7284"/>
                      <a:pt x="17174" y="7324"/>
                    </a:cubicBezTo>
                    <a:cubicBezTo>
                      <a:pt x="17164" y="7324"/>
                      <a:pt x="17164" y="7334"/>
                      <a:pt x="17174" y="7343"/>
                    </a:cubicBezTo>
                    <a:cubicBezTo>
                      <a:pt x="17065" y="7383"/>
                      <a:pt x="16956" y="7453"/>
                      <a:pt x="16877" y="7462"/>
                    </a:cubicBezTo>
                    <a:cubicBezTo>
                      <a:pt x="16857" y="7383"/>
                      <a:pt x="16847" y="7393"/>
                      <a:pt x="16817" y="7334"/>
                    </a:cubicBezTo>
                    <a:cubicBezTo>
                      <a:pt x="16797" y="7264"/>
                      <a:pt x="16797" y="7195"/>
                      <a:pt x="16768" y="7195"/>
                    </a:cubicBezTo>
                    <a:cubicBezTo>
                      <a:pt x="16761" y="7191"/>
                      <a:pt x="16756" y="7190"/>
                      <a:pt x="16750" y="7190"/>
                    </a:cubicBezTo>
                    <a:cubicBezTo>
                      <a:pt x="16740" y="7190"/>
                      <a:pt x="16731" y="7195"/>
                      <a:pt x="16718" y="7195"/>
                    </a:cubicBezTo>
                    <a:cubicBezTo>
                      <a:pt x="16708" y="7195"/>
                      <a:pt x="16688" y="7205"/>
                      <a:pt x="16678" y="7205"/>
                    </a:cubicBezTo>
                    <a:cubicBezTo>
                      <a:pt x="16678" y="7205"/>
                      <a:pt x="16668" y="7195"/>
                      <a:pt x="16659" y="7185"/>
                    </a:cubicBezTo>
                    <a:cubicBezTo>
                      <a:pt x="16659" y="7169"/>
                      <a:pt x="16659" y="7152"/>
                      <a:pt x="16669" y="7152"/>
                    </a:cubicBezTo>
                    <a:cubicBezTo>
                      <a:pt x="16672" y="7152"/>
                      <a:pt x="16675" y="7153"/>
                      <a:pt x="16678" y="7155"/>
                    </a:cubicBezTo>
                    <a:cubicBezTo>
                      <a:pt x="16698" y="7155"/>
                      <a:pt x="16708" y="7165"/>
                      <a:pt x="16718" y="7165"/>
                    </a:cubicBezTo>
                    <a:cubicBezTo>
                      <a:pt x="16748" y="7165"/>
                      <a:pt x="16758" y="7165"/>
                      <a:pt x="16718" y="7125"/>
                    </a:cubicBezTo>
                    <a:cubicBezTo>
                      <a:pt x="16718" y="7125"/>
                      <a:pt x="16718" y="7125"/>
                      <a:pt x="16718" y="7115"/>
                    </a:cubicBezTo>
                    <a:lnTo>
                      <a:pt x="16708" y="7115"/>
                    </a:lnTo>
                    <a:cubicBezTo>
                      <a:pt x="16698" y="7096"/>
                      <a:pt x="16688" y="7086"/>
                      <a:pt x="16678" y="7076"/>
                    </a:cubicBezTo>
                    <a:cubicBezTo>
                      <a:pt x="16668" y="7076"/>
                      <a:pt x="16668" y="7066"/>
                      <a:pt x="16668" y="7066"/>
                    </a:cubicBezTo>
                    <a:cubicBezTo>
                      <a:pt x="16668" y="7056"/>
                      <a:pt x="16668" y="7056"/>
                      <a:pt x="16668" y="7046"/>
                    </a:cubicBezTo>
                    <a:cubicBezTo>
                      <a:pt x="16678" y="7046"/>
                      <a:pt x="16678" y="7056"/>
                      <a:pt x="16688" y="7056"/>
                    </a:cubicBezTo>
                    <a:cubicBezTo>
                      <a:pt x="16718" y="7086"/>
                      <a:pt x="16758" y="7125"/>
                      <a:pt x="16768" y="7135"/>
                    </a:cubicBezTo>
                    <a:cubicBezTo>
                      <a:pt x="16775" y="7135"/>
                      <a:pt x="16785" y="7139"/>
                      <a:pt x="16793" y="7139"/>
                    </a:cubicBezTo>
                    <a:cubicBezTo>
                      <a:pt x="16805" y="7139"/>
                      <a:pt x="16809" y="7128"/>
                      <a:pt x="16778" y="7066"/>
                    </a:cubicBezTo>
                    <a:cubicBezTo>
                      <a:pt x="16768" y="7036"/>
                      <a:pt x="16758" y="7016"/>
                      <a:pt x="16748" y="7006"/>
                    </a:cubicBezTo>
                    <a:cubicBezTo>
                      <a:pt x="16728" y="6957"/>
                      <a:pt x="16728" y="6947"/>
                      <a:pt x="16718" y="6927"/>
                    </a:cubicBezTo>
                    <a:cubicBezTo>
                      <a:pt x="16718" y="6927"/>
                      <a:pt x="16708" y="6907"/>
                      <a:pt x="16708" y="6897"/>
                    </a:cubicBezTo>
                    <a:cubicBezTo>
                      <a:pt x="16700" y="6873"/>
                      <a:pt x="16692" y="6855"/>
                      <a:pt x="16678" y="6855"/>
                    </a:cubicBezTo>
                    <a:cubicBezTo>
                      <a:pt x="16675" y="6855"/>
                      <a:pt x="16672" y="6856"/>
                      <a:pt x="16668" y="6858"/>
                    </a:cubicBezTo>
                    <a:cubicBezTo>
                      <a:pt x="16649" y="6848"/>
                      <a:pt x="16629" y="6858"/>
                      <a:pt x="16639" y="6828"/>
                    </a:cubicBezTo>
                    <a:lnTo>
                      <a:pt x="16639" y="6828"/>
                    </a:lnTo>
                    <a:cubicBezTo>
                      <a:pt x="16629" y="6838"/>
                      <a:pt x="16609" y="6877"/>
                      <a:pt x="16579" y="6917"/>
                    </a:cubicBezTo>
                    <a:cubicBezTo>
                      <a:pt x="16569" y="6907"/>
                      <a:pt x="16569" y="6907"/>
                      <a:pt x="16559" y="6897"/>
                    </a:cubicBezTo>
                    <a:cubicBezTo>
                      <a:pt x="16550" y="6887"/>
                      <a:pt x="16550" y="6877"/>
                      <a:pt x="16540" y="6868"/>
                    </a:cubicBezTo>
                    <a:cubicBezTo>
                      <a:pt x="16550" y="6858"/>
                      <a:pt x="16550" y="6858"/>
                      <a:pt x="16550" y="6848"/>
                    </a:cubicBezTo>
                    <a:cubicBezTo>
                      <a:pt x="16559" y="6848"/>
                      <a:pt x="16569" y="6838"/>
                      <a:pt x="16579" y="6838"/>
                    </a:cubicBezTo>
                    <a:cubicBezTo>
                      <a:pt x="16607" y="6821"/>
                      <a:pt x="16622" y="6814"/>
                      <a:pt x="16630" y="6814"/>
                    </a:cubicBezTo>
                    <a:cubicBezTo>
                      <a:pt x="16637" y="6814"/>
                      <a:pt x="16639" y="6819"/>
                      <a:pt x="16639" y="6828"/>
                    </a:cubicBezTo>
                    <a:cubicBezTo>
                      <a:pt x="16639" y="6818"/>
                      <a:pt x="16639" y="6818"/>
                      <a:pt x="16639" y="6818"/>
                    </a:cubicBezTo>
                    <a:cubicBezTo>
                      <a:pt x="16649" y="6778"/>
                      <a:pt x="16659" y="6749"/>
                      <a:pt x="16668" y="6739"/>
                    </a:cubicBezTo>
                    <a:cubicBezTo>
                      <a:pt x="16708" y="6778"/>
                      <a:pt x="16728" y="6788"/>
                      <a:pt x="16778" y="6828"/>
                    </a:cubicBezTo>
                    <a:cubicBezTo>
                      <a:pt x="16800" y="6850"/>
                      <a:pt x="16830" y="6860"/>
                      <a:pt x="16850" y="6860"/>
                    </a:cubicBezTo>
                    <a:cubicBezTo>
                      <a:pt x="16873" y="6860"/>
                      <a:pt x="16881" y="6845"/>
                      <a:pt x="16837" y="6818"/>
                    </a:cubicBezTo>
                    <a:cubicBezTo>
                      <a:pt x="16778" y="6788"/>
                      <a:pt x="16748" y="6758"/>
                      <a:pt x="16738" y="6739"/>
                    </a:cubicBezTo>
                    <a:lnTo>
                      <a:pt x="16728" y="6739"/>
                    </a:lnTo>
                    <a:cubicBezTo>
                      <a:pt x="16728" y="6729"/>
                      <a:pt x="16728" y="6729"/>
                      <a:pt x="16728" y="6729"/>
                    </a:cubicBezTo>
                    <a:cubicBezTo>
                      <a:pt x="16728" y="6719"/>
                      <a:pt x="16728" y="6709"/>
                      <a:pt x="16728" y="6699"/>
                    </a:cubicBezTo>
                    <a:close/>
                    <a:moveTo>
                      <a:pt x="8994" y="7343"/>
                    </a:moveTo>
                    <a:cubicBezTo>
                      <a:pt x="8994" y="7363"/>
                      <a:pt x="9004" y="7373"/>
                      <a:pt x="9014" y="7383"/>
                    </a:cubicBezTo>
                    <a:cubicBezTo>
                      <a:pt x="8994" y="7413"/>
                      <a:pt x="8974" y="7443"/>
                      <a:pt x="8944" y="7482"/>
                    </a:cubicBezTo>
                    <a:cubicBezTo>
                      <a:pt x="8935" y="7482"/>
                      <a:pt x="8925" y="7472"/>
                      <a:pt x="8915" y="7462"/>
                    </a:cubicBezTo>
                    <a:cubicBezTo>
                      <a:pt x="8905" y="7433"/>
                      <a:pt x="8895" y="7413"/>
                      <a:pt x="8885" y="7393"/>
                    </a:cubicBezTo>
                    <a:cubicBezTo>
                      <a:pt x="8905" y="7383"/>
                      <a:pt x="8925" y="7373"/>
                      <a:pt x="8944" y="7363"/>
                    </a:cubicBezTo>
                    <a:cubicBezTo>
                      <a:pt x="8964" y="7353"/>
                      <a:pt x="8974" y="7353"/>
                      <a:pt x="8994" y="7343"/>
                    </a:cubicBezTo>
                    <a:close/>
                    <a:moveTo>
                      <a:pt x="2927" y="5539"/>
                    </a:moveTo>
                    <a:cubicBezTo>
                      <a:pt x="2931" y="5539"/>
                      <a:pt x="2940" y="5706"/>
                      <a:pt x="2956" y="5737"/>
                    </a:cubicBezTo>
                    <a:cubicBezTo>
                      <a:pt x="2975" y="5767"/>
                      <a:pt x="2966" y="5846"/>
                      <a:pt x="2975" y="5896"/>
                    </a:cubicBezTo>
                    <a:cubicBezTo>
                      <a:pt x="2975" y="5910"/>
                      <a:pt x="2977" y="5916"/>
                      <a:pt x="2981" y="5916"/>
                    </a:cubicBezTo>
                    <a:cubicBezTo>
                      <a:pt x="2991" y="5916"/>
                      <a:pt x="3017" y="5864"/>
                      <a:pt x="3055" y="5856"/>
                    </a:cubicBezTo>
                    <a:cubicBezTo>
                      <a:pt x="3104" y="5856"/>
                      <a:pt x="3065" y="5856"/>
                      <a:pt x="3045" y="5886"/>
                    </a:cubicBezTo>
                    <a:cubicBezTo>
                      <a:pt x="3015" y="5926"/>
                      <a:pt x="2985" y="6015"/>
                      <a:pt x="2995" y="6025"/>
                    </a:cubicBezTo>
                    <a:cubicBezTo>
                      <a:pt x="3005" y="6035"/>
                      <a:pt x="3015" y="6015"/>
                      <a:pt x="3015" y="6054"/>
                    </a:cubicBezTo>
                    <a:cubicBezTo>
                      <a:pt x="3023" y="6079"/>
                      <a:pt x="3065" y="6097"/>
                      <a:pt x="3096" y="6097"/>
                    </a:cubicBezTo>
                    <a:cubicBezTo>
                      <a:pt x="3103" y="6097"/>
                      <a:pt x="3109" y="6096"/>
                      <a:pt x="3114" y="6094"/>
                    </a:cubicBezTo>
                    <a:cubicBezTo>
                      <a:pt x="3115" y="6094"/>
                      <a:pt x="3116" y="6093"/>
                      <a:pt x="3117" y="6093"/>
                    </a:cubicBezTo>
                    <a:cubicBezTo>
                      <a:pt x="3131" y="6093"/>
                      <a:pt x="3103" y="6194"/>
                      <a:pt x="3065" y="6213"/>
                    </a:cubicBezTo>
                    <a:cubicBezTo>
                      <a:pt x="3039" y="6233"/>
                      <a:pt x="3055" y="6265"/>
                      <a:pt x="3090" y="6265"/>
                    </a:cubicBezTo>
                    <a:cubicBezTo>
                      <a:pt x="3108" y="6265"/>
                      <a:pt x="3130" y="6257"/>
                      <a:pt x="3154" y="6233"/>
                    </a:cubicBezTo>
                    <a:cubicBezTo>
                      <a:pt x="3159" y="6222"/>
                      <a:pt x="3165" y="6217"/>
                      <a:pt x="3171" y="6217"/>
                    </a:cubicBezTo>
                    <a:cubicBezTo>
                      <a:pt x="3187" y="6217"/>
                      <a:pt x="3207" y="6250"/>
                      <a:pt x="3243" y="6292"/>
                    </a:cubicBezTo>
                    <a:cubicBezTo>
                      <a:pt x="3293" y="6352"/>
                      <a:pt x="3184" y="6322"/>
                      <a:pt x="3154" y="6362"/>
                    </a:cubicBezTo>
                    <a:cubicBezTo>
                      <a:pt x="3144" y="6378"/>
                      <a:pt x="3141" y="6384"/>
                      <a:pt x="3138" y="6384"/>
                    </a:cubicBezTo>
                    <a:cubicBezTo>
                      <a:pt x="3134" y="6384"/>
                      <a:pt x="3134" y="6362"/>
                      <a:pt x="3094" y="6362"/>
                    </a:cubicBezTo>
                    <a:cubicBezTo>
                      <a:pt x="3035" y="6362"/>
                      <a:pt x="3084" y="6441"/>
                      <a:pt x="3075" y="6540"/>
                    </a:cubicBezTo>
                    <a:cubicBezTo>
                      <a:pt x="3070" y="6587"/>
                      <a:pt x="3084" y="6602"/>
                      <a:pt x="3100" y="6602"/>
                    </a:cubicBezTo>
                    <a:cubicBezTo>
                      <a:pt x="3123" y="6602"/>
                      <a:pt x="3150" y="6573"/>
                      <a:pt x="3144" y="6550"/>
                    </a:cubicBezTo>
                    <a:cubicBezTo>
                      <a:pt x="3124" y="6511"/>
                      <a:pt x="3104" y="6520"/>
                      <a:pt x="3194" y="6481"/>
                    </a:cubicBezTo>
                    <a:cubicBezTo>
                      <a:pt x="3216" y="6469"/>
                      <a:pt x="3226" y="6465"/>
                      <a:pt x="3228" y="6465"/>
                    </a:cubicBezTo>
                    <a:cubicBezTo>
                      <a:pt x="3232" y="6465"/>
                      <a:pt x="3188" y="6495"/>
                      <a:pt x="3174" y="6530"/>
                    </a:cubicBezTo>
                    <a:cubicBezTo>
                      <a:pt x="3166" y="6570"/>
                      <a:pt x="3195" y="6609"/>
                      <a:pt x="3223" y="6609"/>
                    </a:cubicBezTo>
                    <a:cubicBezTo>
                      <a:pt x="3230" y="6609"/>
                      <a:pt x="3237" y="6606"/>
                      <a:pt x="3243" y="6600"/>
                    </a:cubicBezTo>
                    <a:cubicBezTo>
                      <a:pt x="3254" y="6586"/>
                      <a:pt x="3264" y="6579"/>
                      <a:pt x="3274" y="6579"/>
                    </a:cubicBezTo>
                    <a:cubicBezTo>
                      <a:pt x="3291" y="6579"/>
                      <a:pt x="3306" y="6601"/>
                      <a:pt x="3313" y="6639"/>
                    </a:cubicBezTo>
                    <a:cubicBezTo>
                      <a:pt x="3317" y="6654"/>
                      <a:pt x="3319" y="6659"/>
                      <a:pt x="3318" y="6659"/>
                    </a:cubicBezTo>
                    <a:cubicBezTo>
                      <a:pt x="3315" y="6659"/>
                      <a:pt x="3301" y="6635"/>
                      <a:pt x="3288" y="6635"/>
                    </a:cubicBezTo>
                    <a:cubicBezTo>
                      <a:pt x="3282" y="6635"/>
                      <a:pt x="3277" y="6639"/>
                      <a:pt x="3273" y="6649"/>
                    </a:cubicBezTo>
                    <a:cubicBezTo>
                      <a:pt x="3260" y="6688"/>
                      <a:pt x="3231" y="6705"/>
                      <a:pt x="3207" y="6705"/>
                    </a:cubicBezTo>
                    <a:cubicBezTo>
                      <a:pt x="3193" y="6705"/>
                      <a:pt x="3181" y="6700"/>
                      <a:pt x="3174" y="6689"/>
                    </a:cubicBezTo>
                    <a:cubicBezTo>
                      <a:pt x="3166" y="6684"/>
                      <a:pt x="3158" y="6681"/>
                      <a:pt x="3151" y="6681"/>
                    </a:cubicBezTo>
                    <a:cubicBezTo>
                      <a:pt x="3131" y="6681"/>
                      <a:pt x="3108" y="6700"/>
                      <a:pt x="3065" y="6729"/>
                    </a:cubicBezTo>
                    <a:cubicBezTo>
                      <a:pt x="2995" y="6768"/>
                      <a:pt x="3094" y="6808"/>
                      <a:pt x="3124" y="6828"/>
                    </a:cubicBezTo>
                    <a:cubicBezTo>
                      <a:pt x="3134" y="6838"/>
                      <a:pt x="3143" y="6840"/>
                      <a:pt x="3152" y="6840"/>
                    </a:cubicBezTo>
                    <a:cubicBezTo>
                      <a:pt x="3159" y="6840"/>
                      <a:pt x="3167" y="6839"/>
                      <a:pt x="3176" y="6839"/>
                    </a:cubicBezTo>
                    <a:cubicBezTo>
                      <a:pt x="3188" y="6839"/>
                      <a:pt x="3203" y="6842"/>
                      <a:pt x="3223" y="6858"/>
                    </a:cubicBezTo>
                    <a:cubicBezTo>
                      <a:pt x="3243" y="6877"/>
                      <a:pt x="3253" y="6887"/>
                      <a:pt x="3263" y="6897"/>
                    </a:cubicBezTo>
                    <a:cubicBezTo>
                      <a:pt x="3203" y="6967"/>
                      <a:pt x="3203" y="7006"/>
                      <a:pt x="3233" y="7026"/>
                    </a:cubicBezTo>
                    <a:cubicBezTo>
                      <a:pt x="3203" y="7036"/>
                      <a:pt x="3184" y="7105"/>
                      <a:pt x="3184" y="7105"/>
                    </a:cubicBezTo>
                    <a:cubicBezTo>
                      <a:pt x="3184" y="7105"/>
                      <a:pt x="3164" y="7155"/>
                      <a:pt x="3124" y="7185"/>
                    </a:cubicBezTo>
                    <a:cubicBezTo>
                      <a:pt x="3084" y="7215"/>
                      <a:pt x="3213" y="7234"/>
                      <a:pt x="3253" y="7234"/>
                    </a:cubicBezTo>
                    <a:cubicBezTo>
                      <a:pt x="3283" y="7244"/>
                      <a:pt x="3233" y="7284"/>
                      <a:pt x="3263" y="7314"/>
                    </a:cubicBezTo>
                    <a:cubicBezTo>
                      <a:pt x="3268" y="7318"/>
                      <a:pt x="3273" y="7320"/>
                      <a:pt x="3279" y="7320"/>
                    </a:cubicBezTo>
                    <a:cubicBezTo>
                      <a:pt x="3311" y="7320"/>
                      <a:pt x="3360" y="7263"/>
                      <a:pt x="3402" y="7254"/>
                    </a:cubicBezTo>
                    <a:cubicBezTo>
                      <a:pt x="3418" y="7251"/>
                      <a:pt x="3432" y="7249"/>
                      <a:pt x="3443" y="7249"/>
                    </a:cubicBezTo>
                    <a:cubicBezTo>
                      <a:pt x="3466" y="7249"/>
                      <a:pt x="3481" y="7258"/>
                      <a:pt x="3501" y="7284"/>
                    </a:cubicBezTo>
                    <a:cubicBezTo>
                      <a:pt x="3511" y="7284"/>
                      <a:pt x="3511" y="7294"/>
                      <a:pt x="3521" y="7304"/>
                    </a:cubicBezTo>
                    <a:cubicBezTo>
                      <a:pt x="3541" y="7324"/>
                      <a:pt x="3541" y="7353"/>
                      <a:pt x="3531" y="7363"/>
                    </a:cubicBezTo>
                    <a:cubicBezTo>
                      <a:pt x="3524" y="7382"/>
                      <a:pt x="3510" y="7393"/>
                      <a:pt x="3489" y="7393"/>
                    </a:cubicBezTo>
                    <a:cubicBezTo>
                      <a:pt x="3478" y="7393"/>
                      <a:pt x="3465" y="7390"/>
                      <a:pt x="3451" y="7383"/>
                    </a:cubicBezTo>
                    <a:cubicBezTo>
                      <a:pt x="3439" y="7378"/>
                      <a:pt x="3430" y="7376"/>
                      <a:pt x="3424" y="7376"/>
                    </a:cubicBezTo>
                    <a:cubicBezTo>
                      <a:pt x="3391" y="7376"/>
                      <a:pt x="3412" y="7426"/>
                      <a:pt x="3412" y="7443"/>
                    </a:cubicBezTo>
                    <a:cubicBezTo>
                      <a:pt x="3412" y="7443"/>
                      <a:pt x="3422" y="7453"/>
                      <a:pt x="3432" y="7453"/>
                    </a:cubicBezTo>
                    <a:cubicBezTo>
                      <a:pt x="3451" y="7462"/>
                      <a:pt x="3491" y="7472"/>
                      <a:pt x="3541" y="7512"/>
                    </a:cubicBezTo>
                    <a:cubicBezTo>
                      <a:pt x="3541" y="7512"/>
                      <a:pt x="3541" y="7522"/>
                      <a:pt x="3551" y="7522"/>
                    </a:cubicBezTo>
                    <a:cubicBezTo>
                      <a:pt x="3584" y="7555"/>
                      <a:pt x="3563" y="7580"/>
                      <a:pt x="3531" y="7580"/>
                    </a:cubicBezTo>
                    <a:cubicBezTo>
                      <a:pt x="3515" y="7580"/>
                      <a:pt x="3497" y="7574"/>
                      <a:pt x="3481" y="7562"/>
                    </a:cubicBezTo>
                    <a:cubicBezTo>
                      <a:pt x="3460" y="7536"/>
                      <a:pt x="3440" y="7534"/>
                      <a:pt x="3422" y="7534"/>
                    </a:cubicBezTo>
                    <a:cubicBezTo>
                      <a:pt x="3419" y="7534"/>
                      <a:pt x="3416" y="7534"/>
                      <a:pt x="3413" y="7534"/>
                    </a:cubicBezTo>
                    <a:cubicBezTo>
                      <a:pt x="3392" y="7534"/>
                      <a:pt x="3372" y="7532"/>
                      <a:pt x="3352" y="7492"/>
                    </a:cubicBezTo>
                    <a:cubicBezTo>
                      <a:pt x="3327" y="7453"/>
                      <a:pt x="3310" y="7435"/>
                      <a:pt x="3301" y="7435"/>
                    </a:cubicBezTo>
                    <a:cubicBezTo>
                      <a:pt x="3293" y="7435"/>
                      <a:pt x="3293" y="7453"/>
                      <a:pt x="3303" y="7482"/>
                    </a:cubicBezTo>
                    <a:cubicBezTo>
                      <a:pt x="3307" y="7505"/>
                      <a:pt x="3299" y="7517"/>
                      <a:pt x="3285" y="7517"/>
                    </a:cubicBezTo>
                    <a:cubicBezTo>
                      <a:pt x="3269" y="7517"/>
                      <a:pt x="3245" y="7500"/>
                      <a:pt x="3223" y="7462"/>
                    </a:cubicBezTo>
                    <a:cubicBezTo>
                      <a:pt x="3184" y="7403"/>
                      <a:pt x="3203" y="7363"/>
                      <a:pt x="3154" y="7343"/>
                    </a:cubicBezTo>
                    <a:cubicBezTo>
                      <a:pt x="3148" y="7340"/>
                      <a:pt x="3144" y="7339"/>
                      <a:pt x="3141" y="7339"/>
                    </a:cubicBezTo>
                    <a:cubicBezTo>
                      <a:pt x="3113" y="7339"/>
                      <a:pt x="3144" y="7436"/>
                      <a:pt x="3144" y="7462"/>
                    </a:cubicBezTo>
                    <a:cubicBezTo>
                      <a:pt x="3144" y="7472"/>
                      <a:pt x="3144" y="7492"/>
                      <a:pt x="3154" y="7502"/>
                    </a:cubicBezTo>
                    <a:cubicBezTo>
                      <a:pt x="3133" y="7499"/>
                      <a:pt x="3113" y="7498"/>
                      <a:pt x="3094" y="7498"/>
                    </a:cubicBezTo>
                    <a:cubicBezTo>
                      <a:pt x="2982" y="7498"/>
                      <a:pt x="2888" y="7544"/>
                      <a:pt x="2787" y="7611"/>
                    </a:cubicBezTo>
                    <a:cubicBezTo>
                      <a:pt x="2767" y="7601"/>
                      <a:pt x="2737" y="7591"/>
                      <a:pt x="2708" y="7591"/>
                    </a:cubicBezTo>
                    <a:cubicBezTo>
                      <a:pt x="2688" y="7601"/>
                      <a:pt x="2658" y="7611"/>
                      <a:pt x="2638" y="7611"/>
                    </a:cubicBezTo>
                    <a:cubicBezTo>
                      <a:pt x="2638" y="7601"/>
                      <a:pt x="2638" y="7601"/>
                      <a:pt x="2638" y="7591"/>
                    </a:cubicBezTo>
                    <a:cubicBezTo>
                      <a:pt x="2628" y="7552"/>
                      <a:pt x="2628" y="7532"/>
                      <a:pt x="2628" y="7522"/>
                    </a:cubicBezTo>
                    <a:cubicBezTo>
                      <a:pt x="2628" y="7512"/>
                      <a:pt x="2628" y="7502"/>
                      <a:pt x="2628" y="7482"/>
                    </a:cubicBezTo>
                    <a:cubicBezTo>
                      <a:pt x="2628" y="7482"/>
                      <a:pt x="2628" y="7472"/>
                      <a:pt x="2638" y="7472"/>
                    </a:cubicBezTo>
                    <a:cubicBezTo>
                      <a:pt x="2638" y="7482"/>
                      <a:pt x="2648" y="7492"/>
                      <a:pt x="2658" y="7502"/>
                    </a:cubicBezTo>
                    <a:cubicBezTo>
                      <a:pt x="2718" y="7482"/>
                      <a:pt x="2737" y="7482"/>
                      <a:pt x="2737" y="7453"/>
                    </a:cubicBezTo>
                    <a:cubicBezTo>
                      <a:pt x="2737" y="7426"/>
                      <a:pt x="2730" y="7360"/>
                      <a:pt x="2693" y="7360"/>
                    </a:cubicBezTo>
                    <a:cubicBezTo>
                      <a:pt x="2688" y="7360"/>
                      <a:pt x="2683" y="7361"/>
                      <a:pt x="2678" y="7363"/>
                    </a:cubicBezTo>
                    <a:cubicBezTo>
                      <a:pt x="2648" y="7383"/>
                      <a:pt x="2648" y="7383"/>
                      <a:pt x="2638" y="7403"/>
                    </a:cubicBezTo>
                    <a:cubicBezTo>
                      <a:pt x="2618" y="7383"/>
                      <a:pt x="2599" y="7373"/>
                      <a:pt x="2589" y="7373"/>
                    </a:cubicBezTo>
                    <a:cubicBezTo>
                      <a:pt x="2579" y="7343"/>
                      <a:pt x="2569" y="7304"/>
                      <a:pt x="2569" y="7284"/>
                    </a:cubicBezTo>
                    <a:cubicBezTo>
                      <a:pt x="2579" y="7274"/>
                      <a:pt x="2589" y="7254"/>
                      <a:pt x="2599" y="7254"/>
                    </a:cubicBezTo>
                    <a:cubicBezTo>
                      <a:pt x="2609" y="7234"/>
                      <a:pt x="2628" y="7234"/>
                      <a:pt x="2648" y="7224"/>
                    </a:cubicBezTo>
                    <a:cubicBezTo>
                      <a:pt x="2678" y="7224"/>
                      <a:pt x="2737" y="7195"/>
                      <a:pt x="2698" y="7165"/>
                    </a:cubicBezTo>
                    <a:cubicBezTo>
                      <a:pt x="2658" y="7135"/>
                      <a:pt x="2638" y="7076"/>
                      <a:pt x="2638" y="7056"/>
                    </a:cubicBezTo>
                    <a:cubicBezTo>
                      <a:pt x="2628" y="7056"/>
                      <a:pt x="2628" y="7046"/>
                      <a:pt x="2628" y="7046"/>
                    </a:cubicBezTo>
                    <a:cubicBezTo>
                      <a:pt x="2628" y="7046"/>
                      <a:pt x="2628" y="7016"/>
                      <a:pt x="2628" y="6996"/>
                    </a:cubicBezTo>
                    <a:cubicBezTo>
                      <a:pt x="2618" y="6986"/>
                      <a:pt x="2609" y="6977"/>
                      <a:pt x="2609" y="6977"/>
                    </a:cubicBezTo>
                    <a:cubicBezTo>
                      <a:pt x="2599" y="6977"/>
                      <a:pt x="2599" y="6986"/>
                      <a:pt x="2599" y="6986"/>
                    </a:cubicBezTo>
                    <a:cubicBezTo>
                      <a:pt x="2589" y="7006"/>
                      <a:pt x="2579" y="7016"/>
                      <a:pt x="2579" y="7026"/>
                    </a:cubicBezTo>
                    <a:cubicBezTo>
                      <a:pt x="2569" y="7046"/>
                      <a:pt x="2559" y="7056"/>
                      <a:pt x="2549" y="7066"/>
                    </a:cubicBezTo>
                    <a:lnTo>
                      <a:pt x="2529" y="7066"/>
                    </a:lnTo>
                    <a:cubicBezTo>
                      <a:pt x="2519" y="7076"/>
                      <a:pt x="2509" y="7076"/>
                      <a:pt x="2499" y="7076"/>
                    </a:cubicBezTo>
                    <a:cubicBezTo>
                      <a:pt x="2499" y="7063"/>
                      <a:pt x="2499" y="7051"/>
                      <a:pt x="2497" y="7051"/>
                    </a:cubicBezTo>
                    <a:cubicBezTo>
                      <a:pt x="2496" y="7051"/>
                      <a:pt x="2493" y="7055"/>
                      <a:pt x="2490" y="7066"/>
                    </a:cubicBezTo>
                    <a:cubicBezTo>
                      <a:pt x="2480" y="7081"/>
                      <a:pt x="2465" y="7088"/>
                      <a:pt x="2452" y="7088"/>
                    </a:cubicBezTo>
                    <a:cubicBezTo>
                      <a:pt x="2440" y="7088"/>
                      <a:pt x="2430" y="7081"/>
                      <a:pt x="2430" y="7066"/>
                    </a:cubicBezTo>
                    <a:cubicBezTo>
                      <a:pt x="2440" y="7056"/>
                      <a:pt x="2440" y="7046"/>
                      <a:pt x="2450" y="7026"/>
                    </a:cubicBezTo>
                    <a:cubicBezTo>
                      <a:pt x="2460" y="7016"/>
                      <a:pt x="2480" y="6996"/>
                      <a:pt x="2490" y="6986"/>
                    </a:cubicBezTo>
                    <a:cubicBezTo>
                      <a:pt x="2509" y="6957"/>
                      <a:pt x="2589" y="6986"/>
                      <a:pt x="2539" y="6947"/>
                    </a:cubicBezTo>
                    <a:cubicBezTo>
                      <a:pt x="2539" y="6937"/>
                      <a:pt x="2529" y="6937"/>
                      <a:pt x="2519" y="6937"/>
                    </a:cubicBezTo>
                    <a:cubicBezTo>
                      <a:pt x="2529" y="6937"/>
                      <a:pt x="2529" y="6937"/>
                      <a:pt x="2529" y="6927"/>
                    </a:cubicBezTo>
                    <a:cubicBezTo>
                      <a:pt x="2519" y="6917"/>
                      <a:pt x="2499" y="6907"/>
                      <a:pt x="2490" y="6907"/>
                    </a:cubicBezTo>
                    <a:cubicBezTo>
                      <a:pt x="2499" y="6887"/>
                      <a:pt x="2509" y="6868"/>
                      <a:pt x="2519" y="6838"/>
                    </a:cubicBezTo>
                    <a:cubicBezTo>
                      <a:pt x="2529" y="6838"/>
                      <a:pt x="2529" y="6838"/>
                      <a:pt x="2529" y="6828"/>
                    </a:cubicBezTo>
                    <a:cubicBezTo>
                      <a:pt x="2539" y="6848"/>
                      <a:pt x="2549" y="6868"/>
                      <a:pt x="2579" y="6897"/>
                    </a:cubicBezTo>
                    <a:cubicBezTo>
                      <a:pt x="2569" y="6907"/>
                      <a:pt x="2559" y="6917"/>
                      <a:pt x="2559" y="6927"/>
                    </a:cubicBezTo>
                    <a:cubicBezTo>
                      <a:pt x="2563" y="6933"/>
                      <a:pt x="2566" y="6936"/>
                      <a:pt x="2568" y="6936"/>
                    </a:cubicBezTo>
                    <a:cubicBezTo>
                      <a:pt x="2578" y="6936"/>
                      <a:pt x="2581" y="6897"/>
                      <a:pt x="2628" y="6858"/>
                    </a:cubicBezTo>
                    <a:cubicBezTo>
                      <a:pt x="2648" y="6842"/>
                      <a:pt x="2665" y="6839"/>
                      <a:pt x="2680" y="6839"/>
                    </a:cubicBezTo>
                    <a:cubicBezTo>
                      <a:pt x="2689" y="6839"/>
                      <a:pt x="2698" y="6840"/>
                      <a:pt x="2707" y="6840"/>
                    </a:cubicBezTo>
                    <a:cubicBezTo>
                      <a:pt x="2718" y="6840"/>
                      <a:pt x="2728" y="6838"/>
                      <a:pt x="2737" y="6828"/>
                    </a:cubicBezTo>
                    <a:cubicBezTo>
                      <a:pt x="2757" y="6808"/>
                      <a:pt x="2856" y="6768"/>
                      <a:pt x="2797" y="6729"/>
                    </a:cubicBezTo>
                    <a:cubicBezTo>
                      <a:pt x="2746" y="6700"/>
                      <a:pt x="2722" y="6681"/>
                      <a:pt x="2705" y="6681"/>
                    </a:cubicBezTo>
                    <a:cubicBezTo>
                      <a:pt x="2699" y="6681"/>
                      <a:pt x="2693" y="6684"/>
                      <a:pt x="2688" y="6689"/>
                    </a:cubicBezTo>
                    <a:cubicBezTo>
                      <a:pt x="2668" y="6709"/>
                      <a:pt x="2636" y="6732"/>
                      <a:pt x="2613" y="6732"/>
                    </a:cubicBezTo>
                    <a:cubicBezTo>
                      <a:pt x="2601" y="6732"/>
                      <a:pt x="2592" y="6726"/>
                      <a:pt x="2589" y="6709"/>
                    </a:cubicBezTo>
                    <a:cubicBezTo>
                      <a:pt x="2569" y="6649"/>
                      <a:pt x="2519" y="6699"/>
                      <a:pt x="2539" y="6639"/>
                    </a:cubicBezTo>
                    <a:cubicBezTo>
                      <a:pt x="2547" y="6593"/>
                      <a:pt x="2566" y="6547"/>
                      <a:pt x="2589" y="6547"/>
                    </a:cubicBezTo>
                    <a:cubicBezTo>
                      <a:pt x="2595" y="6547"/>
                      <a:pt x="2602" y="6551"/>
                      <a:pt x="2609" y="6560"/>
                    </a:cubicBezTo>
                    <a:cubicBezTo>
                      <a:pt x="2623" y="6575"/>
                      <a:pt x="2636" y="6585"/>
                      <a:pt x="2643" y="6585"/>
                    </a:cubicBezTo>
                    <a:cubicBezTo>
                      <a:pt x="2651" y="6585"/>
                      <a:pt x="2653" y="6575"/>
                      <a:pt x="2648" y="6550"/>
                    </a:cubicBezTo>
                    <a:cubicBezTo>
                      <a:pt x="2632" y="6509"/>
                      <a:pt x="2561" y="6441"/>
                      <a:pt x="2588" y="6441"/>
                    </a:cubicBezTo>
                    <a:cubicBezTo>
                      <a:pt x="2593" y="6441"/>
                      <a:pt x="2603" y="6444"/>
                      <a:pt x="2618" y="6451"/>
                    </a:cubicBezTo>
                    <a:cubicBezTo>
                      <a:pt x="2698" y="6491"/>
                      <a:pt x="2728" y="6511"/>
                      <a:pt x="2718" y="6550"/>
                    </a:cubicBezTo>
                    <a:cubicBezTo>
                      <a:pt x="2712" y="6573"/>
                      <a:pt x="2739" y="6602"/>
                      <a:pt x="2761" y="6602"/>
                    </a:cubicBezTo>
                    <a:cubicBezTo>
                      <a:pt x="2778" y="6602"/>
                      <a:pt x="2791" y="6587"/>
                      <a:pt x="2787" y="6540"/>
                    </a:cubicBezTo>
                    <a:cubicBezTo>
                      <a:pt x="2767" y="6441"/>
                      <a:pt x="2787" y="6372"/>
                      <a:pt x="2728" y="6372"/>
                    </a:cubicBezTo>
                    <a:cubicBezTo>
                      <a:pt x="2668" y="6372"/>
                      <a:pt x="2688" y="6362"/>
                      <a:pt x="2658" y="6312"/>
                    </a:cubicBezTo>
                    <a:cubicBezTo>
                      <a:pt x="2648" y="6302"/>
                      <a:pt x="2638" y="6302"/>
                      <a:pt x="2628" y="6302"/>
                    </a:cubicBezTo>
                    <a:cubicBezTo>
                      <a:pt x="2599" y="6292"/>
                      <a:pt x="2559" y="6302"/>
                      <a:pt x="2599" y="6263"/>
                    </a:cubicBezTo>
                    <a:cubicBezTo>
                      <a:pt x="2599" y="6253"/>
                      <a:pt x="2609" y="6253"/>
                      <a:pt x="2609" y="6253"/>
                    </a:cubicBezTo>
                    <a:cubicBezTo>
                      <a:pt x="2609" y="6253"/>
                      <a:pt x="2609" y="6243"/>
                      <a:pt x="2609" y="6243"/>
                    </a:cubicBezTo>
                    <a:lnTo>
                      <a:pt x="2618" y="6243"/>
                    </a:lnTo>
                    <a:cubicBezTo>
                      <a:pt x="2625" y="6240"/>
                      <a:pt x="2631" y="6238"/>
                      <a:pt x="2637" y="6238"/>
                    </a:cubicBezTo>
                    <a:cubicBezTo>
                      <a:pt x="2665" y="6238"/>
                      <a:pt x="2683" y="6273"/>
                      <a:pt x="2708" y="6273"/>
                    </a:cubicBezTo>
                    <a:cubicBezTo>
                      <a:pt x="2737" y="6273"/>
                      <a:pt x="2767" y="6183"/>
                      <a:pt x="2737" y="6164"/>
                    </a:cubicBezTo>
                    <a:cubicBezTo>
                      <a:pt x="2705" y="6139"/>
                      <a:pt x="2719" y="6121"/>
                      <a:pt x="2736" y="6121"/>
                    </a:cubicBezTo>
                    <a:cubicBezTo>
                      <a:pt x="2740" y="6121"/>
                      <a:pt x="2744" y="6122"/>
                      <a:pt x="2747" y="6124"/>
                    </a:cubicBezTo>
                    <a:cubicBezTo>
                      <a:pt x="2754" y="6126"/>
                      <a:pt x="2763" y="6127"/>
                      <a:pt x="2771" y="6127"/>
                    </a:cubicBezTo>
                    <a:cubicBezTo>
                      <a:pt x="2797" y="6127"/>
                      <a:pt x="2822" y="6114"/>
                      <a:pt x="2807" y="6084"/>
                    </a:cubicBezTo>
                    <a:cubicBezTo>
                      <a:pt x="2787" y="6025"/>
                      <a:pt x="2856" y="6005"/>
                      <a:pt x="2856" y="5995"/>
                    </a:cubicBezTo>
                    <a:cubicBezTo>
                      <a:pt x="2866" y="5985"/>
                      <a:pt x="2837" y="5945"/>
                      <a:pt x="2807" y="5945"/>
                    </a:cubicBezTo>
                    <a:cubicBezTo>
                      <a:pt x="2789" y="5945"/>
                      <a:pt x="2764" y="5914"/>
                      <a:pt x="2786" y="5914"/>
                    </a:cubicBezTo>
                    <a:cubicBezTo>
                      <a:pt x="2789" y="5914"/>
                      <a:pt x="2793" y="5915"/>
                      <a:pt x="2797" y="5916"/>
                    </a:cubicBezTo>
                    <a:cubicBezTo>
                      <a:pt x="2825" y="5921"/>
                      <a:pt x="2844" y="5934"/>
                      <a:pt x="2855" y="5934"/>
                    </a:cubicBezTo>
                    <a:cubicBezTo>
                      <a:pt x="2863" y="5934"/>
                      <a:pt x="2866" y="5927"/>
                      <a:pt x="2866" y="5906"/>
                    </a:cubicBezTo>
                    <a:cubicBezTo>
                      <a:pt x="2876" y="5846"/>
                      <a:pt x="2856" y="5846"/>
                      <a:pt x="2876" y="5807"/>
                    </a:cubicBezTo>
                    <a:cubicBezTo>
                      <a:pt x="2891" y="5784"/>
                      <a:pt x="2912" y="5643"/>
                      <a:pt x="2921" y="5643"/>
                    </a:cubicBezTo>
                    <a:cubicBezTo>
                      <a:pt x="2924" y="5643"/>
                      <a:pt x="2926" y="5658"/>
                      <a:pt x="2926" y="5697"/>
                    </a:cubicBezTo>
                    <a:lnTo>
                      <a:pt x="2926" y="5588"/>
                    </a:lnTo>
                    <a:cubicBezTo>
                      <a:pt x="2926" y="5553"/>
                      <a:pt x="2926" y="5539"/>
                      <a:pt x="2927" y="5539"/>
                    </a:cubicBezTo>
                    <a:close/>
                    <a:moveTo>
                      <a:pt x="6938" y="6701"/>
                    </a:moveTo>
                    <a:cubicBezTo>
                      <a:pt x="7005" y="6701"/>
                      <a:pt x="6932" y="6934"/>
                      <a:pt x="6932" y="6996"/>
                    </a:cubicBezTo>
                    <a:cubicBezTo>
                      <a:pt x="6932" y="7066"/>
                      <a:pt x="6951" y="7135"/>
                      <a:pt x="6823" y="7165"/>
                    </a:cubicBezTo>
                    <a:cubicBezTo>
                      <a:pt x="6684" y="7205"/>
                      <a:pt x="6723" y="7334"/>
                      <a:pt x="6634" y="7482"/>
                    </a:cubicBezTo>
                    <a:cubicBezTo>
                      <a:pt x="6624" y="7492"/>
                      <a:pt x="6624" y="7502"/>
                      <a:pt x="6614" y="7512"/>
                    </a:cubicBezTo>
                    <a:cubicBezTo>
                      <a:pt x="6604" y="7522"/>
                      <a:pt x="6585" y="7522"/>
                      <a:pt x="6575" y="7532"/>
                    </a:cubicBezTo>
                    <a:cubicBezTo>
                      <a:pt x="6535" y="7522"/>
                      <a:pt x="6505" y="7403"/>
                      <a:pt x="6436" y="7314"/>
                    </a:cubicBezTo>
                    <a:cubicBezTo>
                      <a:pt x="6419" y="7294"/>
                      <a:pt x="6404" y="7285"/>
                      <a:pt x="6391" y="7285"/>
                    </a:cubicBezTo>
                    <a:cubicBezTo>
                      <a:pt x="6320" y="7285"/>
                      <a:pt x="6299" y="7544"/>
                      <a:pt x="6257" y="7611"/>
                    </a:cubicBezTo>
                    <a:cubicBezTo>
                      <a:pt x="6257" y="7621"/>
                      <a:pt x="6247" y="7621"/>
                      <a:pt x="6247" y="7631"/>
                    </a:cubicBezTo>
                    <a:cubicBezTo>
                      <a:pt x="6238" y="7621"/>
                      <a:pt x="6238" y="7621"/>
                      <a:pt x="6228" y="7621"/>
                    </a:cubicBezTo>
                    <a:cubicBezTo>
                      <a:pt x="6128" y="7542"/>
                      <a:pt x="6307" y="7443"/>
                      <a:pt x="6178" y="7423"/>
                    </a:cubicBezTo>
                    <a:cubicBezTo>
                      <a:pt x="6099" y="7413"/>
                      <a:pt x="5920" y="7403"/>
                      <a:pt x="5801" y="7373"/>
                    </a:cubicBezTo>
                    <a:lnTo>
                      <a:pt x="5831" y="7373"/>
                    </a:lnTo>
                    <a:cubicBezTo>
                      <a:pt x="5853" y="7382"/>
                      <a:pt x="5874" y="7387"/>
                      <a:pt x="5886" y="7387"/>
                    </a:cubicBezTo>
                    <a:cubicBezTo>
                      <a:pt x="5900" y="7387"/>
                      <a:pt x="5902" y="7380"/>
                      <a:pt x="5881" y="7363"/>
                    </a:cubicBezTo>
                    <a:cubicBezTo>
                      <a:pt x="5851" y="7324"/>
                      <a:pt x="5821" y="7304"/>
                      <a:pt x="5781" y="7304"/>
                    </a:cubicBezTo>
                    <a:cubicBezTo>
                      <a:pt x="5752" y="7314"/>
                      <a:pt x="5722" y="7324"/>
                      <a:pt x="5692" y="7324"/>
                    </a:cubicBezTo>
                    <a:cubicBezTo>
                      <a:pt x="5692" y="7314"/>
                      <a:pt x="5702" y="7304"/>
                      <a:pt x="5722" y="7284"/>
                    </a:cubicBezTo>
                    <a:cubicBezTo>
                      <a:pt x="5861" y="7195"/>
                      <a:pt x="5950" y="7076"/>
                      <a:pt x="5950" y="7076"/>
                    </a:cubicBezTo>
                    <a:cubicBezTo>
                      <a:pt x="5950" y="7076"/>
                      <a:pt x="6028" y="6849"/>
                      <a:pt x="6136" y="6849"/>
                    </a:cubicBezTo>
                    <a:cubicBezTo>
                      <a:pt x="6168" y="6849"/>
                      <a:pt x="6202" y="6868"/>
                      <a:pt x="6238" y="6917"/>
                    </a:cubicBezTo>
                    <a:cubicBezTo>
                      <a:pt x="6247" y="6937"/>
                      <a:pt x="6257" y="6947"/>
                      <a:pt x="6277" y="6967"/>
                    </a:cubicBezTo>
                    <a:cubicBezTo>
                      <a:pt x="6238" y="6996"/>
                      <a:pt x="6128" y="7006"/>
                      <a:pt x="5970" y="7125"/>
                    </a:cubicBezTo>
                    <a:cubicBezTo>
                      <a:pt x="5836" y="7219"/>
                      <a:pt x="5878" y="7294"/>
                      <a:pt x="5962" y="7294"/>
                    </a:cubicBezTo>
                    <a:cubicBezTo>
                      <a:pt x="6003" y="7294"/>
                      <a:pt x="6053" y="7276"/>
                      <a:pt x="6099" y="7234"/>
                    </a:cubicBezTo>
                    <a:cubicBezTo>
                      <a:pt x="6228" y="7115"/>
                      <a:pt x="6327" y="7254"/>
                      <a:pt x="6426" y="7086"/>
                    </a:cubicBezTo>
                    <a:cubicBezTo>
                      <a:pt x="6433" y="7087"/>
                      <a:pt x="6440" y="7088"/>
                      <a:pt x="6447" y="7088"/>
                    </a:cubicBezTo>
                    <a:cubicBezTo>
                      <a:pt x="6477" y="7088"/>
                      <a:pt x="6501" y="7072"/>
                      <a:pt x="6525" y="7056"/>
                    </a:cubicBezTo>
                    <a:cubicBezTo>
                      <a:pt x="6545" y="7026"/>
                      <a:pt x="6555" y="6996"/>
                      <a:pt x="6565" y="6967"/>
                    </a:cubicBezTo>
                    <a:lnTo>
                      <a:pt x="6565" y="6967"/>
                    </a:lnTo>
                    <a:cubicBezTo>
                      <a:pt x="6565" y="6986"/>
                      <a:pt x="6565" y="7016"/>
                      <a:pt x="6555" y="7046"/>
                    </a:cubicBezTo>
                    <a:cubicBezTo>
                      <a:pt x="6536" y="7107"/>
                      <a:pt x="6551" y="7137"/>
                      <a:pt x="6581" y="7137"/>
                    </a:cubicBezTo>
                    <a:cubicBezTo>
                      <a:pt x="6616" y="7137"/>
                      <a:pt x="6671" y="7099"/>
                      <a:pt x="6723" y="7026"/>
                    </a:cubicBezTo>
                    <a:cubicBezTo>
                      <a:pt x="6731" y="7027"/>
                      <a:pt x="6738" y="7028"/>
                      <a:pt x="6745" y="7028"/>
                    </a:cubicBezTo>
                    <a:cubicBezTo>
                      <a:pt x="6795" y="7028"/>
                      <a:pt x="6834" y="6995"/>
                      <a:pt x="6773" y="6917"/>
                    </a:cubicBezTo>
                    <a:cubicBezTo>
                      <a:pt x="6813" y="6818"/>
                      <a:pt x="6813" y="6758"/>
                      <a:pt x="6912" y="6709"/>
                    </a:cubicBezTo>
                    <a:cubicBezTo>
                      <a:pt x="6922" y="6703"/>
                      <a:pt x="6931" y="6701"/>
                      <a:pt x="6938" y="6701"/>
                    </a:cubicBezTo>
                    <a:close/>
                    <a:moveTo>
                      <a:pt x="17505" y="7656"/>
                    </a:moveTo>
                    <a:cubicBezTo>
                      <a:pt x="17534" y="7661"/>
                      <a:pt x="17557" y="7661"/>
                      <a:pt x="17581" y="7661"/>
                    </a:cubicBezTo>
                    <a:cubicBezTo>
                      <a:pt x="17581" y="7676"/>
                      <a:pt x="17571" y="7683"/>
                      <a:pt x="17557" y="7683"/>
                    </a:cubicBezTo>
                    <a:cubicBezTo>
                      <a:pt x="17544" y="7683"/>
                      <a:pt x="17526" y="7676"/>
                      <a:pt x="17511" y="7661"/>
                    </a:cubicBezTo>
                    <a:cubicBezTo>
                      <a:pt x="17509" y="7659"/>
                      <a:pt x="17507" y="7657"/>
                      <a:pt x="17505" y="7656"/>
                    </a:cubicBezTo>
                    <a:close/>
                    <a:moveTo>
                      <a:pt x="2420" y="7690"/>
                    </a:moveTo>
                    <a:cubicBezTo>
                      <a:pt x="2420" y="7710"/>
                      <a:pt x="2430" y="7720"/>
                      <a:pt x="2430" y="7730"/>
                    </a:cubicBezTo>
                    <a:cubicBezTo>
                      <a:pt x="2420" y="7730"/>
                      <a:pt x="2410" y="7720"/>
                      <a:pt x="2410" y="7720"/>
                    </a:cubicBezTo>
                    <a:cubicBezTo>
                      <a:pt x="2410" y="7710"/>
                      <a:pt x="2410" y="7710"/>
                      <a:pt x="2410" y="7700"/>
                    </a:cubicBezTo>
                    <a:cubicBezTo>
                      <a:pt x="2410" y="7700"/>
                      <a:pt x="2420" y="7690"/>
                      <a:pt x="2420" y="7690"/>
                    </a:cubicBezTo>
                    <a:close/>
                    <a:moveTo>
                      <a:pt x="2648" y="7700"/>
                    </a:moveTo>
                    <a:cubicBezTo>
                      <a:pt x="2658" y="7710"/>
                      <a:pt x="2658" y="7710"/>
                      <a:pt x="2668" y="7720"/>
                    </a:cubicBezTo>
                    <a:cubicBezTo>
                      <a:pt x="2668" y="7720"/>
                      <a:pt x="2668" y="7720"/>
                      <a:pt x="2658" y="7730"/>
                    </a:cubicBezTo>
                    <a:cubicBezTo>
                      <a:pt x="2658" y="7720"/>
                      <a:pt x="2648" y="7720"/>
                      <a:pt x="2648" y="7710"/>
                    </a:cubicBezTo>
                    <a:cubicBezTo>
                      <a:pt x="2648" y="7710"/>
                      <a:pt x="2648" y="7710"/>
                      <a:pt x="2648" y="7700"/>
                    </a:cubicBezTo>
                    <a:close/>
                    <a:moveTo>
                      <a:pt x="12226" y="7671"/>
                    </a:moveTo>
                    <a:cubicBezTo>
                      <a:pt x="12240" y="7678"/>
                      <a:pt x="12259" y="7685"/>
                      <a:pt x="12290" y="7685"/>
                    </a:cubicBezTo>
                    <a:cubicBezTo>
                      <a:pt x="12303" y="7685"/>
                      <a:pt x="12318" y="7683"/>
                      <a:pt x="12335" y="7681"/>
                    </a:cubicBezTo>
                    <a:cubicBezTo>
                      <a:pt x="12435" y="7681"/>
                      <a:pt x="12425" y="7690"/>
                      <a:pt x="12375" y="7740"/>
                    </a:cubicBezTo>
                    <a:cubicBezTo>
                      <a:pt x="12306" y="7690"/>
                      <a:pt x="12246" y="7700"/>
                      <a:pt x="12226" y="7671"/>
                    </a:cubicBezTo>
                    <a:close/>
                    <a:moveTo>
                      <a:pt x="16932" y="7778"/>
                    </a:moveTo>
                    <a:cubicBezTo>
                      <a:pt x="16939" y="7778"/>
                      <a:pt x="16948" y="7781"/>
                      <a:pt x="16956" y="7790"/>
                    </a:cubicBezTo>
                    <a:cubicBezTo>
                      <a:pt x="16943" y="7790"/>
                      <a:pt x="16934" y="7794"/>
                      <a:pt x="16927" y="7794"/>
                    </a:cubicBezTo>
                    <a:cubicBezTo>
                      <a:pt x="16923" y="7794"/>
                      <a:pt x="16920" y="7793"/>
                      <a:pt x="16916" y="7790"/>
                    </a:cubicBezTo>
                    <a:cubicBezTo>
                      <a:pt x="16916" y="7784"/>
                      <a:pt x="16923" y="7778"/>
                      <a:pt x="16932" y="7778"/>
                    </a:cubicBezTo>
                    <a:close/>
                    <a:moveTo>
                      <a:pt x="933" y="7760"/>
                    </a:moveTo>
                    <a:cubicBezTo>
                      <a:pt x="943" y="7760"/>
                      <a:pt x="943" y="7760"/>
                      <a:pt x="953" y="7770"/>
                    </a:cubicBezTo>
                    <a:cubicBezTo>
                      <a:pt x="963" y="7770"/>
                      <a:pt x="973" y="7770"/>
                      <a:pt x="982" y="7780"/>
                    </a:cubicBezTo>
                    <a:lnTo>
                      <a:pt x="1002" y="7780"/>
                    </a:lnTo>
                    <a:cubicBezTo>
                      <a:pt x="1002" y="7790"/>
                      <a:pt x="992" y="7800"/>
                      <a:pt x="982" y="7800"/>
                    </a:cubicBezTo>
                    <a:cubicBezTo>
                      <a:pt x="982" y="7809"/>
                      <a:pt x="973" y="7809"/>
                      <a:pt x="973" y="7819"/>
                    </a:cubicBezTo>
                    <a:cubicBezTo>
                      <a:pt x="963" y="7809"/>
                      <a:pt x="963" y="7809"/>
                      <a:pt x="963" y="7809"/>
                    </a:cubicBezTo>
                    <a:cubicBezTo>
                      <a:pt x="963" y="7800"/>
                      <a:pt x="963" y="7790"/>
                      <a:pt x="973" y="7790"/>
                    </a:cubicBezTo>
                    <a:lnTo>
                      <a:pt x="963" y="7790"/>
                    </a:lnTo>
                    <a:cubicBezTo>
                      <a:pt x="963" y="7800"/>
                      <a:pt x="953" y="7800"/>
                      <a:pt x="953" y="7800"/>
                    </a:cubicBezTo>
                    <a:cubicBezTo>
                      <a:pt x="953" y="7800"/>
                      <a:pt x="943" y="7800"/>
                      <a:pt x="943" y="7790"/>
                    </a:cubicBezTo>
                    <a:cubicBezTo>
                      <a:pt x="933" y="7780"/>
                      <a:pt x="933" y="7770"/>
                      <a:pt x="933" y="7770"/>
                    </a:cubicBezTo>
                    <a:cubicBezTo>
                      <a:pt x="933" y="7770"/>
                      <a:pt x="933" y="7770"/>
                      <a:pt x="933" y="7760"/>
                    </a:cubicBezTo>
                    <a:close/>
                    <a:moveTo>
                      <a:pt x="12068" y="7730"/>
                    </a:moveTo>
                    <a:lnTo>
                      <a:pt x="12068" y="7730"/>
                    </a:lnTo>
                    <a:cubicBezTo>
                      <a:pt x="12058" y="7780"/>
                      <a:pt x="12048" y="7780"/>
                      <a:pt x="12038" y="7829"/>
                    </a:cubicBezTo>
                    <a:cubicBezTo>
                      <a:pt x="12018" y="7800"/>
                      <a:pt x="12038" y="7760"/>
                      <a:pt x="12068" y="7730"/>
                    </a:cubicBezTo>
                    <a:close/>
                    <a:moveTo>
                      <a:pt x="17399" y="7679"/>
                    </a:moveTo>
                    <a:cubicBezTo>
                      <a:pt x="17425" y="7679"/>
                      <a:pt x="17434" y="7775"/>
                      <a:pt x="17442" y="7800"/>
                    </a:cubicBezTo>
                    <a:cubicBezTo>
                      <a:pt x="17452" y="7809"/>
                      <a:pt x="17462" y="7819"/>
                      <a:pt x="17462" y="7819"/>
                    </a:cubicBezTo>
                    <a:cubicBezTo>
                      <a:pt x="17462" y="7819"/>
                      <a:pt x="17452" y="7829"/>
                      <a:pt x="17452" y="7839"/>
                    </a:cubicBezTo>
                    <a:cubicBezTo>
                      <a:pt x="17363" y="7819"/>
                      <a:pt x="17303" y="7809"/>
                      <a:pt x="17313" y="7780"/>
                    </a:cubicBezTo>
                    <a:cubicBezTo>
                      <a:pt x="17313" y="7770"/>
                      <a:pt x="17313" y="7770"/>
                      <a:pt x="17313" y="7760"/>
                    </a:cubicBezTo>
                    <a:cubicBezTo>
                      <a:pt x="17320" y="7769"/>
                      <a:pt x="17325" y="7773"/>
                      <a:pt x="17330" y="7773"/>
                    </a:cubicBezTo>
                    <a:cubicBezTo>
                      <a:pt x="17345" y="7773"/>
                      <a:pt x="17352" y="7729"/>
                      <a:pt x="17382" y="7690"/>
                    </a:cubicBezTo>
                    <a:cubicBezTo>
                      <a:pt x="17389" y="7683"/>
                      <a:pt x="17394" y="7679"/>
                      <a:pt x="17399" y="7679"/>
                    </a:cubicBezTo>
                    <a:close/>
                    <a:moveTo>
                      <a:pt x="14160" y="7681"/>
                    </a:moveTo>
                    <a:cubicBezTo>
                      <a:pt x="14209" y="7700"/>
                      <a:pt x="14219" y="7809"/>
                      <a:pt x="14190" y="7889"/>
                    </a:cubicBezTo>
                    <a:cubicBezTo>
                      <a:pt x="14180" y="7879"/>
                      <a:pt x="14180" y="7869"/>
                      <a:pt x="14170" y="7859"/>
                    </a:cubicBezTo>
                    <a:cubicBezTo>
                      <a:pt x="14130" y="7809"/>
                      <a:pt x="14071" y="7760"/>
                      <a:pt x="14041" y="7730"/>
                    </a:cubicBezTo>
                    <a:cubicBezTo>
                      <a:pt x="14061" y="7710"/>
                      <a:pt x="14081" y="7690"/>
                      <a:pt x="14100" y="7681"/>
                    </a:cubicBezTo>
                    <a:close/>
                    <a:moveTo>
                      <a:pt x="3446" y="7980"/>
                    </a:moveTo>
                    <a:cubicBezTo>
                      <a:pt x="3440" y="7985"/>
                      <a:pt x="3435" y="7991"/>
                      <a:pt x="3432" y="7998"/>
                    </a:cubicBezTo>
                    <a:cubicBezTo>
                      <a:pt x="3436" y="7992"/>
                      <a:pt x="3441" y="7986"/>
                      <a:pt x="3446" y="7980"/>
                    </a:cubicBezTo>
                    <a:close/>
                    <a:moveTo>
                      <a:pt x="6366" y="7965"/>
                    </a:moveTo>
                    <a:cubicBezTo>
                      <a:pt x="6369" y="7965"/>
                      <a:pt x="6373" y="7966"/>
                      <a:pt x="6376" y="7968"/>
                    </a:cubicBezTo>
                    <a:cubicBezTo>
                      <a:pt x="6366" y="7978"/>
                      <a:pt x="6357" y="7988"/>
                      <a:pt x="6347" y="7998"/>
                    </a:cubicBezTo>
                    <a:cubicBezTo>
                      <a:pt x="6347" y="7982"/>
                      <a:pt x="6353" y="7965"/>
                      <a:pt x="6366" y="7965"/>
                    </a:cubicBezTo>
                    <a:close/>
                    <a:moveTo>
                      <a:pt x="9182" y="7413"/>
                    </a:moveTo>
                    <a:cubicBezTo>
                      <a:pt x="9202" y="7413"/>
                      <a:pt x="9212" y="7423"/>
                      <a:pt x="9232" y="7423"/>
                    </a:cubicBezTo>
                    <a:cubicBezTo>
                      <a:pt x="9222" y="7423"/>
                      <a:pt x="9212" y="7433"/>
                      <a:pt x="9212" y="7433"/>
                    </a:cubicBezTo>
                    <a:cubicBezTo>
                      <a:pt x="9242" y="7472"/>
                      <a:pt x="9282" y="7542"/>
                      <a:pt x="9301" y="7611"/>
                    </a:cubicBezTo>
                    <a:cubicBezTo>
                      <a:pt x="9301" y="7601"/>
                      <a:pt x="9301" y="7601"/>
                      <a:pt x="9301" y="7601"/>
                    </a:cubicBezTo>
                    <a:cubicBezTo>
                      <a:pt x="9311" y="7591"/>
                      <a:pt x="9331" y="7581"/>
                      <a:pt x="9361" y="7562"/>
                    </a:cubicBezTo>
                    <a:cubicBezTo>
                      <a:pt x="9371" y="7641"/>
                      <a:pt x="9371" y="7750"/>
                      <a:pt x="9381" y="7869"/>
                    </a:cubicBezTo>
                    <a:cubicBezTo>
                      <a:pt x="9401" y="7988"/>
                      <a:pt x="9351" y="8028"/>
                      <a:pt x="9282" y="8028"/>
                    </a:cubicBezTo>
                    <a:cubicBezTo>
                      <a:pt x="9272" y="7958"/>
                      <a:pt x="9262" y="7909"/>
                      <a:pt x="9232" y="7909"/>
                    </a:cubicBezTo>
                    <a:cubicBezTo>
                      <a:pt x="9225" y="7905"/>
                      <a:pt x="9218" y="7904"/>
                      <a:pt x="9210" y="7904"/>
                    </a:cubicBezTo>
                    <a:cubicBezTo>
                      <a:pt x="9193" y="7904"/>
                      <a:pt x="9176" y="7909"/>
                      <a:pt x="9163" y="7909"/>
                    </a:cubicBezTo>
                    <a:cubicBezTo>
                      <a:pt x="9153" y="7909"/>
                      <a:pt x="9143" y="7919"/>
                      <a:pt x="9133" y="7919"/>
                    </a:cubicBezTo>
                    <a:cubicBezTo>
                      <a:pt x="9133" y="7909"/>
                      <a:pt x="9133" y="7899"/>
                      <a:pt x="9133" y="7899"/>
                    </a:cubicBezTo>
                    <a:cubicBezTo>
                      <a:pt x="9143" y="7879"/>
                      <a:pt x="9143" y="7869"/>
                      <a:pt x="9143" y="7859"/>
                    </a:cubicBezTo>
                    <a:cubicBezTo>
                      <a:pt x="9153" y="7869"/>
                      <a:pt x="9153" y="7869"/>
                      <a:pt x="9163" y="7869"/>
                    </a:cubicBezTo>
                    <a:cubicBezTo>
                      <a:pt x="9192" y="7869"/>
                      <a:pt x="9212" y="7859"/>
                      <a:pt x="9153" y="7800"/>
                    </a:cubicBezTo>
                    <a:cubicBezTo>
                      <a:pt x="9153" y="7790"/>
                      <a:pt x="9143" y="7790"/>
                      <a:pt x="9143" y="7790"/>
                    </a:cubicBezTo>
                    <a:cubicBezTo>
                      <a:pt x="9123" y="7770"/>
                      <a:pt x="9103" y="7750"/>
                      <a:pt x="9093" y="7730"/>
                    </a:cubicBezTo>
                    <a:cubicBezTo>
                      <a:pt x="9083" y="7730"/>
                      <a:pt x="9083" y="7720"/>
                      <a:pt x="9073" y="7720"/>
                    </a:cubicBezTo>
                    <a:cubicBezTo>
                      <a:pt x="9083" y="7710"/>
                      <a:pt x="9083" y="7700"/>
                      <a:pt x="9083" y="7681"/>
                    </a:cubicBezTo>
                    <a:cubicBezTo>
                      <a:pt x="9093" y="7690"/>
                      <a:pt x="9103" y="7690"/>
                      <a:pt x="9113" y="7700"/>
                    </a:cubicBezTo>
                    <a:cubicBezTo>
                      <a:pt x="9163" y="7740"/>
                      <a:pt x="9222" y="7809"/>
                      <a:pt x="9232" y="7809"/>
                    </a:cubicBezTo>
                    <a:cubicBezTo>
                      <a:pt x="9244" y="7813"/>
                      <a:pt x="9260" y="7822"/>
                      <a:pt x="9270" y="7822"/>
                    </a:cubicBezTo>
                    <a:cubicBezTo>
                      <a:pt x="9287" y="7822"/>
                      <a:pt x="9290" y="7801"/>
                      <a:pt x="9242" y="7710"/>
                    </a:cubicBezTo>
                    <a:cubicBezTo>
                      <a:pt x="9222" y="7671"/>
                      <a:pt x="9212" y="7641"/>
                      <a:pt x="9202" y="7621"/>
                    </a:cubicBezTo>
                    <a:cubicBezTo>
                      <a:pt x="9173" y="7562"/>
                      <a:pt x="9182" y="7542"/>
                      <a:pt x="9153" y="7512"/>
                    </a:cubicBezTo>
                    <a:cubicBezTo>
                      <a:pt x="9153" y="7502"/>
                      <a:pt x="9143" y="7482"/>
                      <a:pt x="9143" y="7462"/>
                    </a:cubicBezTo>
                    <a:cubicBezTo>
                      <a:pt x="9133" y="7443"/>
                      <a:pt x="9133" y="7433"/>
                      <a:pt x="9123" y="7413"/>
                    </a:cubicBezTo>
                    <a:close/>
                    <a:moveTo>
                      <a:pt x="3041" y="7771"/>
                    </a:moveTo>
                    <a:cubicBezTo>
                      <a:pt x="3172" y="7771"/>
                      <a:pt x="3146" y="7918"/>
                      <a:pt x="3154" y="7968"/>
                    </a:cubicBezTo>
                    <a:cubicBezTo>
                      <a:pt x="3154" y="7988"/>
                      <a:pt x="3134" y="8028"/>
                      <a:pt x="3065" y="8077"/>
                    </a:cubicBezTo>
                    <a:cubicBezTo>
                      <a:pt x="3040" y="8053"/>
                      <a:pt x="3020" y="8044"/>
                      <a:pt x="3001" y="8044"/>
                    </a:cubicBezTo>
                    <a:cubicBezTo>
                      <a:pt x="2959" y="8044"/>
                      <a:pt x="2927" y="8087"/>
                      <a:pt x="2886" y="8087"/>
                    </a:cubicBezTo>
                    <a:cubicBezTo>
                      <a:pt x="2837" y="8087"/>
                      <a:pt x="2787" y="7978"/>
                      <a:pt x="2847" y="7938"/>
                    </a:cubicBezTo>
                    <a:cubicBezTo>
                      <a:pt x="2895" y="7914"/>
                      <a:pt x="2871" y="7883"/>
                      <a:pt x="2839" y="7883"/>
                    </a:cubicBezTo>
                    <a:cubicBezTo>
                      <a:pt x="2832" y="7883"/>
                      <a:pt x="2824" y="7885"/>
                      <a:pt x="2817" y="7889"/>
                    </a:cubicBezTo>
                    <a:cubicBezTo>
                      <a:pt x="2808" y="7892"/>
                      <a:pt x="2795" y="7894"/>
                      <a:pt x="2780" y="7894"/>
                    </a:cubicBezTo>
                    <a:cubicBezTo>
                      <a:pt x="2745" y="7894"/>
                      <a:pt x="2706" y="7881"/>
                      <a:pt x="2728" y="7839"/>
                    </a:cubicBezTo>
                    <a:cubicBezTo>
                      <a:pt x="2787" y="7829"/>
                      <a:pt x="2856" y="7819"/>
                      <a:pt x="2946" y="7790"/>
                    </a:cubicBezTo>
                    <a:cubicBezTo>
                      <a:pt x="2984" y="7777"/>
                      <a:pt x="3016" y="7771"/>
                      <a:pt x="3041" y="7771"/>
                    </a:cubicBezTo>
                    <a:close/>
                    <a:moveTo>
                      <a:pt x="3474" y="8159"/>
                    </a:moveTo>
                    <a:cubicBezTo>
                      <a:pt x="3475" y="8159"/>
                      <a:pt x="3475" y="8159"/>
                      <a:pt x="3475" y="8159"/>
                    </a:cubicBezTo>
                    <a:cubicBezTo>
                      <a:pt x="3475" y="8159"/>
                      <a:pt x="3475" y="8159"/>
                      <a:pt x="3474" y="8159"/>
                    </a:cubicBezTo>
                    <a:close/>
                    <a:moveTo>
                      <a:pt x="14751" y="7580"/>
                    </a:moveTo>
                    <a:cubicBezTo>
                      <a:pt x="14770" y="7580"/>
                      <a:pt x="14787" y="7586"/>
                      <a:pt x="14804" y="7591"/>
                    </a:cubicBezTo>
                    <a:cubicBezTo>
                      <a:pt x="14834" y="7661"/>
                      <a:pt x="14854" y="7710"/>
                      <a:pt x="14904" y="7790"/>
                    </a:cubicBezTo>
                    <a:cubicBezTo>
                      <a:pt x="14913" y="7800"/>
                      <a:pt x="14913" y="7809"/>
                      <a:pt x="14923" y="7819"/>
                    </a:cubicBezTo>
                    <a:cubicBezTo>
                      <a:pt x="14913" y="7879"/>
                      <a:pt x="14824" y="7899"/>
                      <a:pt x="14646" y="7938"/>
                    </a:cubicBezTo>
                    <a:cubicBezTo>
                      <a:pt x="14457" y="7978"/>
                      <a:pt x="14487" y="8117"/>
                      <a:pt x="14368" y="8266"/>
                    </a:cubicBezTo>
                    <a:cubicBezTo>
                      <a:pt x="14368" y="8266"/>
                      <a:pt x="14358" y="8266"/>
                      <a:pt x="14348" y="8256"/>
                    </a:cubicBezTo>
                    <a:cubicBezTo>
                      <a:pt x="14319" y="8216"/>
                      <a:pt x="14487" y="8156"/>
                      <a:pt x="14378" y="8097"/>
                    </a:cubicBezTo>
                    <a:cubicBezTo>
                      <a:pt x="14332" y="8072"/>
                      <a:pt x="14304" y="8063"/>
                      <a:pt x="14279" y="8063"/>
                    </a:cubicBezTo>
                    <a:cubicBezTo>
                      <a:pt x="14245" y="8063"/>
                      <a:pt x="14217" y="8080"/>
                      <a:pt x="14160" y="8097"/>
                    </a:cubicBezTo>
                    <a:cubicBezTo>
                      <a:pt x="14136" y="8105"/>
                      <a:pt x="14110" y="8108"/>
                      <a:pt x="14085" y="8108"/>
                    </a:cubicBezTo>
                    <a:cubicBezTo>
                      <a:pt x="14019" y="8108"/>
                      <a:pt x="13962" y="8087"/>
                      <a:pt x="13962" y="8087"/>
                    </a:cubicBezTo>
                    <a:cubicBezTo>
                      <a:pt x="13962" y="8087"/>
                      <a:pt x="13892" y="7988"/>
                      <a:pt x="13862" y="7919"/>
                    </a:cubicBezTo>
                    <a:cubicBezTo>
                      <a:pt x="13882" y="7909"/>
                      <a:pt x="13912" y="7879"/>
                      <a:pt x="13932" y="7859"/>
                    </a:cubicBezTo>
                    <a:cubicBezTo>
                      <a:pt x="14041" y="7909"/>
                      <a:pt x="14031" y="7938"/>
                      <a:pt x="14110" y="7958"/>
                    </a:cubicBezTo>
                    <a:cubicBezTo>
                      <a:pt x="14140" y="7968"/>
                      <a:pt x="14170" y="7968"/>
                      <a:pt x="14190" y="7968"/>
                    </a:cubicBezTo>
                    <a:cubicBezTo>
                      <a:pt x="14196" y="7977"/>
                      <a:pt x="14207" y="7982"/>
                      <a:pt x="14221" y="7982"/>
                    </a:cubicBezTo>
                    <a:cubicBezTo>
                      <a:pt x="14253" y="7982"/>
                      <a:pt x="14303" y="7960"/>
                      <a:pt x="14358" y="7919"/>
                    </a:cubicBezTo>
                    <a:cubicBezTo>
                      <a:pt x="14374" y="7949"/>
                      <a:pt x="14386" y="7969"/>
                      <a:pt x="14394" y="7969"/>
                    </a:cubicBezTo>
                    <a:cubicBezTo>
                      <a:pt x="14401" y="7969"/>
                      <a:pt x="14403" y="7952"/>
                      <a:pt x="14398" y="7909"/>
                    </a:cubicBezTo>
                    <a:cubicBezTo>
                      <a:pt x="14398" y="7899"/>
                      <a:pt x="14398" y="7899"/>
                      <a:pt x="14388" y="7889"/>
                    </a:cubicBezTo>
                    <a:cubicBezTo>
                      <a:pt x="14408" y="7869"/>
                      <a:pt x="14428" y="7859"/>
                      <a:pt x="14447" y="7839"/>
                    </a:cubicBezTo>
                    <a:cubicBezTo>
                      <a:pt x="14507" y="7760"/>
                      <a:pt x="14527" y="7720"/>
                      <a:pt x="14557" y="7690"/>
                    </a:cubicBezTo>
                    <a:cubicBezTo>
                      <a:pt x="14565" y="7765"/>
                      <a:pt x="14614" y="7920"/>
                      <a:pt x="14659" y="7920"/>
                    </a:cubicBezTo>
                    <a:cubicBezTo>
                      <a:pt x="14668" y="7920"/>
                      <a:pt x="14677" y="7914"/>
                      <a:pt x="14685" y="7899"/>
                    </a:cubicBezTo>
                    <a:cubicBezTo>
                      <a:pt x="14735" y="7800"/>
                      <a:pt x="14745" y="7809"/>
                      <a:pt x="14685" y="7631"/>
                    </a:cubicBezTo>
                    <a:cubicBezTo>
                      <a:pt x="14685" y="7621"/>
                      <a:pt x="14685" y="7611"/>
                      <a:pt x="14676" y="7601"/>
                    </a:cubicBezTo>
                    <a:cubicBezTo>
                      <a:pt x="14685" y="7601"/>
                      <a:pt x="14695" y="7591"/>
                      <a:pt x="14705" y="7591"/>
                    </a:cubicBezTo>
                    <a:cubicBezTo>
                      <a:pt x="14722" y="7583"/>
                      <a:pt x="14737" y="7580"/>
                      <a:pt x="14751" y="7580"/>
                    </a:cubicBezTo>
                    <a:close/>
                    <a:moveTo>
                      <a:pt x="16919" y="8248"/>
                    </a:moveTo>
                    <a:cubicBezTo>
                      <a:pt x="16929" y="8248"/>
                      <a:pt x="16941" y="8256"/>
                      <a:pt x="16956" y="8275"/>
                    </a:cubicBezTo>
                    <a:cubicBezTo>
                      <a:pt x="16966" y="8295"/>
                      <a:pt x="16976" y="8305"/>
                      <a:pt x="16986" y="8315"/>
                    </a:cubicBezTo>
                    <a:cubicBezTo>
                      <a:pt x="16966" y="8335"/>
                      <a:pt x="16956" y="8355"/>
                      <a:pt x="16946" y="8375"/>
                    </a:cubicBezTo>
                    <a:cubicBezTo>
                      <a:pt x="16936" y="8355"/>
                      <a:pt x="16936" y="8325"/>
                      <a:pt x="16926" y="8325"/>
                    </a:cubicBezTo>
                    <a:cubicBezTo>
                      <a:pt x="16916" y="8305"/>
                      <a:pt x="16887" y="8275"/>
                      <a:pt x="16897" y="8266"/>
                    </a:cubicBezTo>
                    <a:cubicBezTo>
                      <a:pt x="16902" y="8256"/>
                      <a:pt x="16909" y="8248"/>
                      <a:pt x="16919" y="8248"/>
                    </a:cubicBezTo>
                    <a:close/>
                    <a:moveTo>
                      <a:pt x="10402" y="8355"/>
                    </a:moveTo>
                    <a:lnTo>
                      <a:pt x="10402" y="8355"/>
                    </a:lnTo>
                    <a:cubicBezTo>
                      <a:pt x="10392" y="8375"/>
                      <a:pt x="10382" y="8385"/>
                      <a:pt x="10362" y="8385"/>
                    </a:cubicBezTo>
                    <a:cubicBezTo>
                      <a:pt x="10372" y="8375"/>
                      <a:pt x="10382" y="8365"/>
                      <a:pt x="10402" y="8355"/>
                    </a:cubicBezTo>
                    <a:close/>
                    <a:moveTo>
                      <a:pt x="17035" y="7849"/>
                    </a:moveTo>
                    <a:cubicBezTo>
                      <a:pt x="17055" y="7869"/>
                      <a:pt x="17075" y="7889"/>
                      <a:pt x="17095" y="7919"/>
                    </a:cubicBezTo>
                    <a:cubicBezTo>
                      <a:pt x="17178" y="8017"/>
                      <a:pt x="17250" y="8029"/>
                      <a:pt x="17328" y="8029"/>
                    </a:cubicBezTo>
                    <a:cubicBezTo>
                      <a:pt x="17352" y="8029"/>
                      <a:pt x="17377" y="8028"/>
                      <a:pt x="17402" y="8028"/>
                    </a:cubicBezTo>
                    <a:cubicBezTo>
                      <a:pt x="17392" y="8057"/>
                      <a:pt x="17402" y="8107"/>
                      <a:pt x="17412" y="8107"/>
                    </a:cubicBezTo>
                    <a:cubicBezTo>
                      <a:pt x="17432" y="8107"/>
                      <a:pt x="17462" y="8057"/>
                      <a:pt x="17482" y="8047"/>
                    </a:cubicBezTo>
                    <a:cubicBezTo>
                      <a:pt x="17491" y="8047"/>
                      <a:pt x="17501" y="8047"/>
                      <a:pt x="17511" y="8057"/>
                    </a:cubicBezTo>
                    <a:cubicBezTo>
                      <a:pt x="17531" y="8067"/>
                      <a:pt x="17541" y="8097"/>
                      <a:pt x="17551" y="8137"/>
                    </a:cubicBezTo>
                    <a:cubicBezTo>
                      <a:pt x="17551" y="8147"/>
                      <a:pt x="17551" y="8147"/>
                      <a:pt x="17561" y="8156"/>
                    </a:cubicBezTo>
                    <a:cubicBezTo>
                      <a:pt x="17561" y="8166"/>
                      <a:pt x="17561" y="8176"/>
                      <a:pt x="17571" y="8176"/>
                    </a:cubicBezTo>
                    <a:cubicBezTo>
                      <a:pt x="17531" y="8206"/>
                      <a:pt x="17511" y="8226"/>
                      <a:pt x="17501" y="8246"/>
                    </a:cubicBezTo>
                    <a:cubicBezTo>
                      <a:pt x="17472" y="8196"/>
                      <a:pt x="17521" y="8236"/>
                      <a:pt x="17472" y="8196"/>
                    </a:cubicBezTo>
                    <a:cubicBezTo>
                      <a:pt x="17465" y="8192"/>
                      <a:pt x="17460" y="8190"/>
                      <a:pt x="17456" y="8190"/>
                    </a:cubicBezTo>
                    <a:cubicBezTo>
                      <a:pt x="17442" y="8190"/>
                      <a:pt x="17444" y="8217"/>
                      <a:pt x="17452" y="8256"/>
                    </a:cubicBezTo>
                    <a:lnTo>
                      <a:pt x="17432" y="8256"/>
                    </a:lnTo>
                    <a:cubicBezTo>
                      <a:pt x="17432" y="8246"/>
                      <a:pt x="17432" y="8246"/>
                      <a:pt x="17432" y="8236"/>
                    </a:cubicBezTo>
                    <a:cubicBezTo>
                      <a:pt x="17426" y="8221"/>
                      <a:pt x="17419" y="8215"/>
                      <a:pt x="17411" y="8215"/>
                    </a:cubicBezTo>
                    <a:cubicBezTo>
                      <a:pt x="17391" y="8215"/>
                      <a:pt x="17370" y="8250"/>
                      <a:pt x="17363" y="8285"/>
                    </a:cubicBezTo>
                    <a:cubicBezTo>
                      <a:pt x="17363" y="8305"/>
                      <a:pt x="17363" y="8305"/>
                      <a:pt x="17372" y="8315"/>
                    </a:cubicBezTo>
                    <a:cubicBezTo>
                      <a:pt x="17363" y="8315"/>
                      <a:pt x="17353" y="8325"/>
                      <a:pt x="17353" y="8335"/>
                    </a:cubicBezTo>
                    <a:cubicBezTo>
                      <a:pt x="17343" y="8325"/>
                      <a:pt x="17343" y="8325"/>
                      <a:pt x="17343" y="8315"/>
                    </a:cubicBezTo>
                    <a:cubicBezTo>
                      <a:pt x="17341" y="8314"/>
                      <a:pt x="17339" y="8314"/>
                      <a:pt x="17337" y="8314"/>
                    </a:cubicBezTo>
                    <a:cubicBezTo>
                      <a:pt x="17320" y="8314"/>
                      <a:pt x="17304" y="8356"/>
                      <a:pt x="17313" y="8365"/>
                    </a:cubicBezTo>
                    <a:cubicBezTo>
                      <a:pt x="17313" y="8365"/>
                      <a:pt x="17313" y="8365"/>
                      <a:pt x="17323" y="8375"/>
                    </a:cubicBezTo>
                    <a:cubicBezTo>
                      <a:pt x="17313" y="8375"/>
                      <a:pt x="17313" y="8385"/>
                      <a:pt x="17303" y="8385"/>
                    </a:cubicBezTo>
                    <a:cubicBezTo>
                      <a:pt x="17272" y="8283"/>
                      <a:pt x="17234" y="8144"/>
                      <a:pt x="17161" y="8144"/>
                    </a:cubicBezTo>
                    <a:cubicBezTo>
                      <a:pt x="17142" y="8144"/>
                      <a:pt x="17120" y="8153"/>
                      <a:pt x="17095" y="8176"/>
                    </a:cubicBezTo>
                    <a:cubicBezTo>
                      <a:pt x="17065" y="8206"/>
                      <a:pt x="17045" y="8236"/>
                      <a:pt x="17016" y="8266"/>
                    </a:cubicBezTo>
                    <a:cubicBezTo>
                      <a:pt x="16996" y="8236"/>
                      <a:pt x="16976" y="8216"/>
                      <a:pt x="16976" y="8196"/>
                    </a:cubicBezTo>
                    <a:cubicBezTo>
                      <a:pt x="16968" y="8188"/>
                      <a:pt x="16953" y="8174"/>
                      <a:pt x="16932" y="8174"/>
                    </a:cubicBezTo>
                    <a:cubicBezTo>
                      <a:pt x="16927" y="8174"/>
                      <a:pt x="16922" y="8174"/>
                      <a:pt x="16916" y="8176"/>
                    </a:cubicBezTo>
                    <a:cubicBezTo>
                      <a:pt x="16893" y="8182"/>
                      <a:pt x="16880" y="8188"/>
                      <a:pt x="16872" y="8188"/>
                    </a:cubicBezTo>
                    <a:cubicBezTo>
                      <a:pt x="16865" y="8188"/>
                      <a:pt x="16861" y="8185"/>
                      <a:pt x="16857" y="8176"/>
                    </a:cubicBezTo>
                    <a:cubicBezTo>
                      <a:pt x="16847" y="8156"/>
                      <a:pt x="16887" y="8127"/>
                      <a:pt x="16857" y="8107"/>
                    </a:cubicBezTo>
                    <a:cubicBezTo>
                      <a:pt x="16838" y="8101"/>
                      <a:pt x="16824" y="8087"/>
                      <a:pt x="16813" y="8087"/>
                    </a:cubicBezTo>
                    <a:cubicBezTo>
                      <a:pt x="16806" y="8087"/>
                      <a:pt x="16801" y="8092"/>
                      <a:pt x="16797" y="8107"/>
                    </a:cubicBezTo>
                    <a:cubicBezTo>
                      <a:pt x="16785" y="8131"/>
                      <a:pt x="16777" y="8148"/>
                      <a:pt x="16765" y="8148"/>
                    </a:cubicBezTo>
                    <a:cubicBezTo>
                      <a:pt x="16758" y="8148"/>
                      <a:pt x="16749" y="8142"/>
                      <a:pt x="16738" y="8127"/>
                    </a:cubicBezTo>
                    <a:cubicBezTo>
                      <a:pt x="16708" y="8097"/>
                      <a:pt x="16698" y="8107"/>
                      <a:pt x="16688" y="8097"/>
                    </a:cubicBezTo>
                    <a:cubicBezTo>
                      <a:pt x="16678" y="8077"/>
                      <a:pt x="16748" y="8057"/>
                      <a:pt x="16698" y="8038"/>
                    </a:cubicBezTo>
                    <a:cubicBezTo>
                      <a:pt x="16681" y="8029"/>
                      <a:pt x="16670" y="8026"/>
                      <a:pt x="16659" y="8026"/>
                    </a:cubicBezTo>
                    <a:cubicBezTo>
                      <a:pt x="16645" y="8026"/>
                      <a:pt x="16632" y="8032"/>
                      <a:pt x="16609" y="8038"/>
                    </a:cubicBezTo>
                    <a:lnTo>
                      <a:pt x="16599" y="8038"/>
                    </a:lnTo>
                    <a:cubicBezTo>
                      <a:pt x="16599" y="8038"/>
                      <a:pt x="16589" y="8038"/>
                      <a:pt x="16579" y="8028"/>
                    </a:cubicBezTo>
                    <a:cubicBezTo>
                      <a:pt x="16569" y="8028"/>
                      <a:pt x="16559" y="8018"/>
                      <a:pt x="16540" y="8018"/>
                    </a:cubicBezTo>
                    <a:lnTo>
                      <a:pt x="16530" y="8018"/>
                    </a:lnTo>
                    <a:cubicBezTo>
                      <a:pt x="16520" y="8018"/>
                      <a:pt x="16520" y="8008"/>
                      <a:pt x="16510" y="8008"/>
                    </a:cubicBezTo>
                    <a:cubicBezTo>
                      <a:pt x="16500" y="7998"/>
                      <a:pt x="16490" y="7988"/>
                      <a:pt x="16490" y="7978"/>
                    </a:cubicBezTo>
                    <a:cubicBezTo>
                      <a:pt x="16474" y="7962"/>
                      <a:pt x="16471" y="7946"/>
                      <a:pt x="16487" y="7946"/>
                    </a:cubicBezTo>
                    <a:cubicBezTo>
                      <a:pt x="16490" y="7946"/>
                      <a:pt x="16494" y="7946"/>
                      <a:pt x="16500" y="7948"/>
                    </a:cubicBezTo>
                    <a:lnTo>
                      <a:pt x="16510" y="7948"/>
                    </a:lnTo>
                    <a:cubicBezTo>
                      <a:pt x="16520" y="7958"/>
                      <a:pt x="16530" y="7958"/>
                      <a:pt x="16540" y="7958"/>
                    </a:cubicBezTo>
                    <a:cubicBezTo>
                      <a:pt x="16559" y="7978"/>
                      <a:pt x="16559" y="7978"/>
                      <a:pt x="16589" y="7988"/>
                    </a:cubicBezTo>
                    <a:cubicBezTo>
                      <a:pt x="16601" y="7988"/>
                      <a:pt x="16610" y="7989"/>
                      <a:pt x="16617" y="7989"/>
                    </a:cubicBezTo>
                    <a:cubicBezTo>
                      <a:pt x="16635" y="7989"/>
                      <a:pt x="16637" y="7984"/>
                      <a:pt x="16609" y="7948"/>
                    </a:cubicBezTo>
                    <a:cubicBezTo>
                      <a:pt x="16599" y="7938"/>
                      <a:pt x="16589" y="7928"/>
                      <a:pt x="16579" y="7919"/>
                    </a:cubicBezTo>
                    <a:cubicBezTo>
                      <a:pt x="16569" y="7909"/>
                      <a:pt x="16559" y="7909"/>
                      <a:pt x="16559" y="7899"/>
                    </a:cubicBezTo>
                    <a:cubicBezTo>
                      <a:pt x="16545" y="7892"/>
                      <a:pt x="16536" y="7885"/>
                      <a:pt x="16550" y="7885"/>
                    </a:cubicBezTo>
                    <a:cubicBezTo>
                      <a:pt x="16555" y="7885"/>
                      <a:pt x="16565" y="7886"/>
                      <a:pt x="16579" y="7889"/>
                    </a:cubicBezTo>
                    <a:cubicBezTo>
                      <a:pt x="16589" y="7889"/>
                      <a:pt x="16599" y="7879"/>
                      <a:pt x="16599" y="7879"/>
                    </a:cubicBezTo>
                    <a:cubicBezTo>
                      <a:pt x="16617" y="7879"/>
                      <a:pt x="16625" y="7875"/>
                      <a:pt x="16630" y="7875"/>
                    </a:cubicBezTo>
                    <a:cubicBezTo>
                      <a:pt x="16638" y="7875"/>
                      <a:pt x="16642" y="7881"/>
                      <a:pt x="16659" y="7909"/>
                    </a:cubicBezTo>
                    <a:cubicBezTo>
                      <a:pt x="16680" y="7951"/>
                      <a:pt x="16701" y="7993"/>
                      <a:pt x="16708" y="7993"/>
                    </a:cubicBezTo>
                    <a:cubicBezTo>
                      <a:pt x="16711" y="7993"/>
                      <a:pt x="16711" y="7986"/>
                      <a:pt x="16708" y="7968"/>
                    </a:cubicBezTo>
                    <a:cubicBezTo>
                      <a:pt x="16698" y="7909"/>
                      <a:pt x="16688" y="7928"/>
                      <a:pt x="16688" y="7889"/>
                    </a:cubicBezTo>
                    <a:cubicBezTo>
                      <a:pt x="16688" y="7889"/>
                      <a:pt x="16688" y="7879"/>
                      <a:pt x="16688" y="7869"/>
                    </a:cubicBezTo>
                    <a:cubicBezTo>
                      <a:pt x="16728" y="7919"/>
                      <a:pt x="16778" y="7948"/>
                      <a:pt x="16807" y="7968"/>
                    </a:cubicBezTo>
                    <a:lnTo>
                      <a:pt x="16817" y="7968"/>
                    </a:lnTo>
                    <a:cubicBezTo>
                      <a:pt x="16843" y="7979"/>
                      <a:pt x="16866" y="7985"/>
                      <a:pt x="16885" y="7985"/>
                    </a:cubicBezTo>
                    <a:cubicBezTo>
                      <a:pt x="16917" y="7985"/>
                      <a:pt x="16936" y="7969"/>
                      <a:pt x="16936" y="7938"/>
                    </a:cubicBezTo>
                    <a:cubicBezTo>
                      <a:pt x="16949" y="7958"/>
                      <a:pt x="16967" y="7986"/>
                      <a:pt x="16977" y="7986"/>
                    </a:cubicBezTo>
                    <a:cubicBezTo>
                      <a:pt x="16982" y="7986"/>
                      <a:pt x="16986" y="7979"/>
                      <a:pt x="16986" y="7958"/>
                    </a:cubicBezTo>
                    <a:cubicBezTo>
                      <a:pt x="16986" y="7899"/>
                      <a:pt x="16916" y="7889"/>
                      <a:pt x="16956" y="7869"/>
                    </a:cubicBezTo>
                    <a:cubicBezTo>
                      <a:pt x="16968" y="7857"/>
                      <a:pt x="16981" y="7855"/>
                      <a:pt x="16993" y="7855"/>
                    </a:cubicBezTo>
                    <a:cubicBezTo>
                      <a:pt x="17003" y="7855"/>
                      <a:pt x="17012" y="7857"/>
                      <a:pt x="17020" y="7857"/>
                    </a:cubicBezTo>
                    <a:cubicBezTo>
                      <a:pt x="17027" y="7857"/>
                      <a:pt x="17032" y="7855"/>
                      <a:pt x="17035" y="7849"/>
                    </a:cubicBezTo>
                    <a:close/>
                    <a:moveTo>
                      <a:pt x="5791" y="7700"/>
                    </a:moveTo>
                    <a:cubicBezTo>
                      <a:pt x="5801" y="7710"/>
                      <a:pt x="5811" y="7720"/>
                      <a:pt x="5821" y="7720"/>
                    </a:cubicBezTo>
                    <a:cubicBezTo>
                      <a:pt x="5821" y="7720"/>
                      <a:pt x="5826" y="7723"/>
                      <a:pt x="5831" y="7723"/>
                    </a:cubicBezTo>
                    <a:cubicBezTo>
                      <a:pt x="5836" y="7723"/>
                      <a:pt x="5841" y="7720"/>
                      <a:pt x="5841" y="7710"/>
                    </a:cubicBezTo>
                    <a:cubicBezTo>
                      <a:pt x="5960" y="7750"/>
                      <a:pt x="5970" y="7809"/>
                      <a:pt x="6010" y="7899"/>
                    </a:cubicBezTo>
                    <a:cubicBezTo>
                      <a:pt x="5960" y="8067"/>
                      <a:pt x="6089" y="8097"/>
                      <a:pt x="6158" y="8097"/>
                    </a:cubicBezTo>
                    <a:cubicBezTo>
                      <a:pt x="6188" y="8127"/>
                      <a:pt x="6218" y="8147"/>
                      <a:pt x="6247" y="8156"/>
                    </a:cubicBezTo>
                    <a:cubicBezTo>
                      <a:pt x="6236" y="8180"/>
                      <a:pt x="6245" y="8189"/>
                      <a:pt x="6266" y="8189"/>
                    </a:cubicBezTo>
                    <a:cubicBezTo>
                      <a:pt x="6281" y="8189"/>
                      <a:pt x="6302" y="8185"/>
                      <a:pt x="6327" y="8176"/>
                    </a:cubicBezTo>
                    <a:cubicBezTo>
                      <a:pt x="6334" y="8174"/>
                      <a:pt x="6340" y="8172"/>
                      <a:pt x="6346" y="8172"/>
                    </a:cubicBezTo>
                    <a:cubicBezTo>
                      <a:pt x="6422" y="8172"/>
                      <a:pt x="6393" y="8404"/>
                      <a:pt x="6347" y="8404"/>
                    </a:cubicBezTo>
                    <a:cubicBezTo>
                      <a:pt x="6308" y="8404"/>
                      <a:pt x="6194" y="8235"/>
                      <a:pt x="6124" y="8235"/>
                    </a:cubicBezTo>
                    <a:cubicBezTo>
                      <a:pt x="6122" y="8235"/>
                      <a:pt x="6120" y="8236"/>
                      <a:pt x="6119" y="8236"/>
                    </a:cubicBezTo>
                    <a:cubicBezTo>
                      <a:pt x="6099" y="8246"/>
                      <a:pt x="6089" y="8256"/>
                      <a:pt x="6079" y="8256"/>
                    </a:cubicBezTo>
                    <a:cubicBezTo>
                      <a:pt x="6059" y="8246"/>
                      <a:pt x="6039" y="8236"/>
                      <a:pt x="6010" y="8216"/>
                    </a:cubicBezTo>
                    <a:cubicBezTo>
                      <a:pt x="6010" y="8206"/>
                      <a:pt x="6010" y="8196"/>
                      <a:pt x="5980" y="8196"/>
                    </a:cubicBezTo>
                    <a:cubicBezTo>
                      <a:pt x="5970" y="8196"/>
                      <a:pt x="5960" y="8196"/>
                      <a:pt x="5940" y="8206"/>
                    </a:cubicBezTo>
                    <a:cubicBezTo>
                      <a:pt x="5930" y="8196"/>
                      <a:pt x="5920" y="8196"/>
                      <a:pt x="5920" y="8196"/>
                    </a:cubicBezTo>
                    <a:cubicBezTo>
                      <a:pt x="5920" y="8156"/>
                      <a:pt x="5950" y="8147"/>
                      <a:pt x="5960" y="8147"/>
                    </a:cubicBezTo>
                    <a:cubicBezTo>
                      <a:pt x="5970" y="8147"/>
                      <a:pt x="5950" y="8117"/>
                      <a:pt x="5950" y="8117"/>
                    </a:cubicBezTo>
                    <a:cubicBezTo>
                      <a:pt x="5950" y="8117"/>
                      <a:pt x="5861" y="8117"/>
                      <a:pt x="5851" y="8087"/>
                    </a:cubicBezTo>
                    <a:cubicBezTo>
                      <a:pt x="5835" y="8071"/>
                      <a:pt x="5858" y="8042"/>
                      <a:pt x="5846" y="8042"/>
                    </a:cubicBezTo>
                    <a:cubicBezTo>
                      <a:pt x="5843" y="8042"/>
                      <a:pt x="5839" y="8044"/>
                      <a:pt x="5831" y="8047"/>
                    </a:cubicBezTo>
                    <a:cubicBezTo>
                      <a:pt x="5811" y="8057"/>
                      <a:pt x="5801" y="8057"/>
                      <a:pt x="5801" y="8067"/>
                    </a:cubicBezTo>
                    <a:cubicBezTo>
                      <a:pt x="5801" y="8057"/>
                      <a:pt x="5801" y="8038"/>
                      <a:pt x="5801" y="8018"/>
                    </a:cubicBezTo>
                    <a:cubicBezTo>
                      <a:pt x="5801" y="8018"/>
                      <a:pt x="5791" y="7998"/>
                      <a:pt x="5791" y="7988"/>
                    </a:cubicBezTo>
                    <a:lnTo>
                      <a:pt x="5791" y="7988"/>
                    </a:lnTo>
                    <a:cubicBezTo>
                      <a:pt x="5799" y="7993"/>
                      <a:pt x="5805" y="7996"/>
                      <a:pt x="5810" y="7996"/>
                    </a:cubicBezTo>
                    <a:cubicBezTo>
                      <a:pt x="5824" y="7996"/>
                      <a:pt x="5826" y="7975"/>
                      <a:pt x="5811" y="7938"/>
                    </a:cubicBezTo>
                    <a:cubicBezTo>
                      <a:pt x="5796" y="7901"/>
                      <a:pt x="5770" y="7869"/>
                      <a:pt x="5775" y="7869"/>
                    </a:cubicBezTo>
                    <a:cubicBezTo>
                      <a:pt x="5777" y="7869"/>
                      <a:pt x="5782" y="7872"/>
                      <a:pt x="5791" y="7879"/>
                    </a:cubicBezTo>
                    <a:cubicBezTo>
                      <a:pt x="5831" y="7899"/>
                      <a:pt x="5821" y="7889"/>
                      <a:pt x="5841" y="7928"/>
                    </a:cubicBezTo>
                    <a:cubicBezTo>
                      <a:pt x="5855" y="7949"/>
                      <a:pt x="5889" y="8000"/>
                      <a:pt x="5900" y="8000"/>
                    </a:cubicBezTo>
                    <a:cubicBezTo>
                      <a:pt x="5905" y="8000"/>
                      <a:pt x="5906" y="7991"/>
                      <a:pt x="5900" y="7968"/>
                    </a:cubicBezTo>
                    <a:cubicBezTo>
                      <a:pt x="5881" y="7899"/>
                      <a:pt x="5871" y="7919"/>
                      <a:pt x="5851" y="7869"/>
                    </a:cubicBezTo>
                    <a:cubicBezTo>
                      <a:pt x="5831" y="7819"/>
                      <a:pt x="5841" y="7770"/>
                      <a:pt x="5811" y="7760"/>
                    </a:cubicBezTo>
                    <a:cubicBezTo>
                      <a:pt x="5791" y="7760"/>
                      <a:pt x="5762" y="7770"/>
                      <a:pt x="5752" y="7770"/>
                    </a:cubicBezTo>
                    <a:cubicBezTo>
                      <a:pt x="5752" y="7760"/>
                      <a:pt x="5752" y="7750"/>
                      <a:pt x="5752" y="7740"/>
                    </a:cubicBezTo>
                    <a:cubicBezTo>
                      <a:pt x="5764" y="7744"/>
                      <a:pt x="5778" y="7748"/>
                      <a:pt x="5786" y="7748"/>
                    </a:cubicBezTo>
                    <a:cubicBezTo>
                      <a:pt x="5799" y="7748"/>
                      <a:pt x="5801" y="7740"/>
                      <a:pt x="5772" y="7710"/>
                    </a:cubicBezTo>
                    <a:cubicBezTo>
                      <a:pt x="5781" y="7700"/>
                      <a:pt x="5781" y="7700"/>
                      <a:pt x="5791" y="7700"/>
                    </a:cubicBezTo>
                    <a:close/>
                    <a:moveTo>
                      <a:pt x="16738" y="8246"/>
                    </a:moveTo>
                    <a:cubicBezTo>
                      <a:pt x="16738" y="8246"/>
                      <a:pt x="16748" y="8246"/>
                      <a:pt x="16748" y="8256"/>
                    </a:cubicBezTo>
                    <a:cubicBezTo>
                      <a:pt x="16756" y="8281"/>
                      <a:pt x="16807" y="8320"/>
                      <a:pt x="16834" y="8320"/>
                    </a:cubicBezTo>
                    <a:cubicBezTo>
                      <a:pt x="16839" y="8320"/>
                      <a:pt x="16844" y="8318"/>
                      <a:pt x="16847" y="8315"/>
                    </a:cubicBezTo>
                    <a:cubicBezTo>
                      <a:pt x="16850" y="8310"/>
                      <a:pt x="16854" y="8308"/>
                      <a:pt x="16859" y="8308"/>
                    </a:cubicBezTo>
                    <a:cubicBezTo>
                      <a:pt x="16879" y="8308"/>
                      <a:pt x="16906" y="8358"/>
                      <a:pt x="16906" y="8375"/>
                    </a:cubicBezTo>
                    <a:cubicBezTo>
                      <a:pt x="16906" y="8385"/>
                      <a:pt x="16906" y="8394"/>
                      <a:pt x="16906" y="8404"/>
                    </a:cubicBezTo>
                    <a:cubicBezTo>
                      <a:pt x="16900" y="8407"/>
                      <a:pt x="16893" y="8408"/>
                      <a:pt x="16886" y="8408"/>
                    </a:cubicBezTo>
                    <a:cubicBezTo>
                      <a:pt x="16862" y="8408"/>
                      <a:pt x="16836" y="8393"/>
                      <a:pt x="16797" y="8355"/>
                    </a:cubicBezTo>
                    <a:cubicBezTo>
                      <a:pt x="16768" y="8315"/>
                      <a:pt x="16748" y="8275"/>
                      <a:pt x="16738" y="8246"/>
                    </a:cubicBezTo>
                    <a:close/>
                    <a:moveTo>
                      <a:pt x="3553" y="8440"/>
                    </a:moveTo>
                    <a:cubicBezTo>
                      <a:pt x="3566" y="8440"/>
                      <a:pt x="3529" y="8480"/>
                      <a:pt x="3521" y="8513"/>
                    </a:cubicBezTo>
                    <a:cubicBezTo>
                      <a:pt x="3511" y="8504"/>
                      <a:pt x="3491" y="8484"/>
                      <a:pt x="3481" y="8474"/>
                    </a:cubicBezTo>
                    <a:cubicBezTo>
                      <a:pt x="3491" y="8464"/>
                      <a:pt x="3511" y="8454"/>
                      <a:pt x="3541" y="8444"/>
                    </a:cubicBezTo>
                    <a:cubicBezTo>
                      <a:pt x="3547" y="8441"/>
                      <a:pt x="3551" y="8440"/>
                      <a:pt x="3553" y="8440"/>
                    </a:cubicBezTo>
                    <a:close/>
                    <a:moveTo>
                      <a:pt x="2797" y="8484"/>
                    </a:moveTo>
                    <a:cubicBezTo>
                      <a:pt x="2817" y="8484"/>
                      <a:pt x="2837" y="8494"/>
                      <a:pt x="2847" y="8523"/>
                    </a:cubicBezTo>
                    <a:cubicBezTo>
                      <a:pt x="2840" y="8530"/>
                      <a:pt x="2828" y="8537"/>
                      <a:pt x="2818" y="8537"/>
                    </a:cubicBezTo>
                    <a:cubicBezTo>
                      <a:pt x="2814" y="8537"/>
                      <a:pt x="2810" y="8536"/>
                      <a:pt x="2807" y="8533"/>
                    </a:cubicBezTo>
                    <a:cubicBezTo>
                      <a:pt x="2787" y="8504"/>
                      <a:pt x="2767" y="8494"/>
                      <a:pt x="2797" y="8484"/>
                    </a:cubicBezTo>
                    <a:close/>
                    <a:moveTo>
                      <a:pt x="9099" y="8242"/>
                    </a:moveTo>
                    <a:cubicBezTo>
                      <a:pt x="9107" y="8242"/>
                      <a:pt x="9115" y="8243"/>
                      <a:pt x="9123" y="8246"/>
                    </a:cubicBezTo>
                    <a:cubicBezTo>
                      <a:pt x="9123" y="8285"/>
                      <a:pt x="9103" y="8305"/>
                      <a:pt x="9163" y="8355"/>
                    </a:cubicBezTo>
                    <a:cubicBezTo>
                      <a:pt x="9173" y="8365"/>
                      <a:pt x="9182" y="8365"/>
                      <a:pt x="9192" y="8365"/>
                    </a:cubicBezTo>
                    <a:cubicBezTo>
                      <a:pt x="9163" y="8394"/>
                      <a:pt x="9163" y="8414"/>
                      <a:pt x="9123" y="8484"/>
                    </a:cubicBezTo>
                    <a:cubicBezTo>
                      <a:pt x="9103" y="8513"/>
                      <a:pt x="9083" y="8533"/>
                      <a:pt x="9063" y="8543"/>
                    </a:cubicBezTo>
                    <a:cubicBezTo>
                      <a:pt x="9044" y="8513"/>
                      <a:pt x="9034" y="8504"/>
                      <a:pt x="9024" y="8484"/>
                    </a:cubicBezTo>
                    <a:cubicBezTo>
                      <a:pt x="9031" y="8440"/>
                      <a:pt x="9022" y="8392"/>
                      <a:pt x="9002" y="8392"/>
                    </a:cubicBezTo>
                    <a:cubicBezTo>
                      <a:pt x="8994" y="8392"/>
                      <a:pt x="8985" y="8398"/>
                      <a:pt x="8974" y="8414"/>
                    </a:cubicBezTo>
                    <a:cubicBezTo>
                      <a:pt x="8954" y="8404"/>
                      <a:pt x="8935" y="8394"/>
                      <a:pt x="8915" y="8375"/>
                    </a:cubicBezTo>
                    <a:cubicBezTo>
                      <a:pt x="8905" y="8365"/>
                      <a:pt x="8915" y="8345"/>
                      <a:pt x="8925" y="8335"/>
                    </a:cubicBezTo>
                    <a:cubicBezTo>
                      <a:pt x="8935" y="8325"/>
                      <a:pt x="8954" y="8315"/>
                      <a:pt x="8964" y="8305"/>
                    </a:cubicBezTo>
                    <a:cubicBezTo>
                      <a:pt x="8984" y="8325"/>
                      <a:pt x="8974" y="8375"/>
                      <a:pt x="9034" y="8404"/>
                    </a:cubicBezTo>
                    <a:cubicBezTo>
                      <a:pt x="9072" y="8430"/>
                      <a:pt x="9110" y="8468"/>
                      <a:pt x="9119" y="8468"/>
                    </a:cubicBezTo>
                    <a:cubicBezTo>
                      <a:pt x="9125" y="8468"/>
                      <a:pt x="9121" y="8456"/>
                      <a:pt x="9103" y="8424"/>
                    </a:cubicBezTo>
                    <a:cubicBezTo>
                      <a:pt x="9054" y="8335"/>
                      <a:pt x="9014" y="8345"/>
                      <a:pt x="9024" y="8275"/>
                    </a:cubicBezTo>
                    <a:cubicBezTo>
                      <a:pt x="9024" y="8275"/>
                      <a:pt x="9024" y="8275"/>
                      <a:pt x="9024" y="8266"/>
                    </a:cubicBezTo>
                    <a:lnTo>
                      <a:pt x="9034" y="8266"/>
                    </a:lnTo>
                    <a:cubicBezTo>
                      <a:pt x="9055" y="8251"/>
                      <a:pt x="9077" y="8242"/>
                      <a:pt x="9099" y="8242"/>
                    </a:cubicBezTo>
                    <a:close/>
                    <a:moveTo>
                      <a:pt x="3660" y="8523"/>
                    </a:moveTo>
                    <a:cubicBezTo>
                      <a:pt x="3660" y="8523"/>
                      <a:pt x="3660" y="8533"/>
                      <a:pt x="3669" y="8553"/>
                    </a:cubicBezTo>
                    <a:cubicBezTo>
                      <a:pt x="3653" y="8557"/>
                      <a:pt x="3638" y="8560"/>
                      <a:pt x="3625" y="8560"/>
                    </a:cubicBezTo>
                    <a:cubicBezTo>
                      <a:pt x="3605" y="8560"/>
                      <a:pt x="3588" y="8555"/>
                      <a:pt x="3570" y="8543"/>
                    </a:cubicBezTo>
                    <a:cubicBezTo>
                      <a:pt x="3560" y="8543"/>
                      <a:pt x="3551" y="8533"/>
                      <a:pt x="3551" y="8533"/>
                    </a:cubicBezTo>
                    <a:lnTo>
                      <a:pt x="3620" y="8533"/>
                    </a:lnTo>
                    <a:cubicBezTo>
                      <a:pt x="3640" y="8533"/>
                      <a:pt x="3660" y="8523"/>
                      <a:pt x="3660" y="8523"/>
                    </a:cubicBezTo>
                    <a:close/>
                    <a:moveTo>
                      <a:pt x="9222" y="8266"/>
                    </a:moveTo>
                    <a:cubicBezTo>
                      <a:pt x="9262" y="8285"/>
                      <a:pt x="9301" y="8305"/>
                      <a:pt x="9351" y="8325"/>
                    </a:cubicBezTo>
                    <a:cubicBezTo>
                      <a:pt x="9376" y="8362"/>
                      <a:pt x="9397" y="8392"/>
                      <a:pt x="9406" y="8392"/>
                    </a:cubicBezTo>
                    <a:cubicBezTo>
                      <a:pt x="9412" y="8392"/>
                      <a:pt x="9414" y="8381"/>
                      <a:pt x="9410" y="8355"/>
                    </a:cubicBezTo>
                    <a:lnTo>
                      <a:pt x="9420" y="8355"/>
                    </a:lnTo>
                    <a:cubicBezTo>
                      <a:pt x="9589" y="8444"/>
                      <a:pt x="9440" y="8513"/>
                      <a:pt x="9301" y="8583"/>
                    </a:cubicBezTo>
                    <a:cubicBezTo>
                      <a:pt x="9301" y="8573"/>
                      <a:pt x="9301" y="8573"/>
                      <a:pt x="9301" y="8573"/>
                    </a:cubicBezTo>
                    <a:cubicBezTo>
                      <a:pt x="9282" y="8533"/>
                      <a:pt x="9311" y="8484"/>
                      <a:pt x="9301" y="8484"/>
                    </a:cubicBezTo>
                    <a:cubicBezTo>
                      <a:pt x="9301" y="8474"/>
                      <a:pt x="9311" y="8474"/>
                      <a:pt x="9311" y="8464"/>
                    </a:cubicBezTo>
                    <a:cubicBezTo>
                      <a:pt x="9311" y="8434"/>
                      <a:pt x="9291" y="8355"/>
                      <a:pt x="9252" y="8345"/>
                    </a:cubicBezTo>
                    <a:cubicBezTo>
                      <a:pt x="9252" y="8335"/>
                      <a:pt x="9242" y="8305"/>
                      <a:pt x="9232" y="8275"/>
                    </a:cubicBezTo>
                    <a:cubicBezTo>
                      <a:pt x="9232" y="8275"/>
                      <a:pt x="9222" y="8266"/>
                      <a:pt x="9222" y="8266"/>
                    </a:cubicBezTo>
                    <a:close/>
                    <a:moveTo>
                      <a:pt x="17710" y="8642"/>
                    </a:moveTo>
                    <a:cubicBezTo>
                      <a:pt x="17697" y="8642"/>
                      <a:pt x="17682" y="8646"/>
                      <a:pt x="17664" y="8649"/>
                    </a:cubicBezTo>
                    <a:lnTo>
                      <a:pt x="17664" y="8649"/>
                    </a:lnTo>
                    <a:cubicBezTo>
                      <a:pt x="17675" y="8642"/>
                      <a:pt x="17692" y="8642"/>
                      <a:pt x="17710" y="8642"/>
                    </a:cubicBezTo>
                    <a:close/>
                    <a:moveTo>
                      <a:pt x="17364" y="8417"/>
                    </a:moveTo>
                    <a:cubicBezTo>
                      <a:pt x="17374" y="8417"/>
                      <a:pt x="17377" y="8461"/>
                      <a:pt x="17392" y="8484"/>
                    </a:cubicBezTo>
                    <a:cubicBezTo>
                      <a:pt x="17398" y="8489"/>
                      <a:pt x="17407" y="8495"/>
                      <a:pt x="17419" y="8495"/>
                    </a:cubicBezTo>
                    <a:cubicBezTo>
                      <a:pt x="17428" y="8495"/>
                      <a:pt x="17439" y="8492"/>
                      <a:pt x="17452" y="8484"/>
                    </a:cubicBezTo>
                    <a:cubicBezTo>
                      <a:pt x="17466" y="8498"/>
                      <a:pt x="17478" y="8503"/>
                      <a:pt x="17489" y="8503"/>
                    </a:cubicBezTo>
                    <a:cubicBezTo>
                      <a:pt x="17508" y="8503"/>
                      <a:pt x="17526" y="8486"/>
                      <a:pt x="17551" y="8474"/>
                    </a:cubicBezTo>
                    <a:cubicBezTo>
                      <a:pt x="17558" y="8471"/>
                      <a:pt x="17563" y="8470"/>
                      <a:pt x="17566" y="8470"/>
                    </a:cubicBezTo>
                    <a:cubicBezTo>
                      <a:pt x="17590" y="8470"/>
                      <a:pt x="17524" y="8528"/>
                      <a:pt x="17541" y="8563"/>
                    </a:cubicBezTo>
                    <a:cubicBezTo>
                      <a:pt x="17551" y="8573"/>
                      <a:pt x="17561" y="8573"/>
                      <a:pt x="17571" y="8573"/>
                    </a:cubicBezTo>
                    <a:cubicBezTo>
                      <a:pt x="17610" y="8573"/>
                      <a:pt x="17670" y="8553"/>
                      <a:pt x="17670" y="8553"/>
                    </a:cubicBezTo>
                    <a:cubicBezTo>
                      <a:pt x="17670" y="8553"/>
                      <a:pt x="17690" y="8593"/>
                      <a:pt x="17670" y="8593"/>
                    </a:cubicBezTo>
                    <a:cubicBezTo>
                      <a:pt x="17667" y="8593"/>
                      <a:pt x="17663" y="8592"/>
                      <a:pt x="17659" y="8592"/>
                    </a:cubicBezTo>
                    <a:cubicBezTo>
                      <a:pt x="17650" y="8592"/>
                      <a:pt x="17637" y="8597"/>
                      <a:pt x="17630" y="8632"/>
                    </a:cubicBezTo>
                    <a:cubicBezTo>
                      <a:pt x="17630" y="8644"/>
                      <a:pt x="17632" y="8650"/>
                      <a:pt x="17635" y="8652"/>
                    </a:cubicBezTo>
                    <a:lnTo>
                      <a:pt x="17635" y="8652"/>
                    </a:lnTo>
                    <a:cubicBezTo>
                      <a:pt x="17633" y="8652"/>
                      <a:pt x="17632" y="8652"/>
                      <a:pt x="17630" y="8652"/>
                    </a:cubicBezTo>
                    <a:cubicBezTo>
                      <a:pt x="17491" y="8474"/>
                      <a:pt x="17412" y="8563"/>
                      <a:pt x="17353" y="8494"/>
                    </a:cubicBezTo>
                    <a:cubicBezTo>
                      <a:pt x="17343" y="8484"/>
                      <a:pt x="17343" y="8464"/>
                      <a:pt x="17333" y="8454"/>
                    </a:cubicBezTo>
                    <a:cubicBezTo>
                      <a:pt x="17343" y="8454"/>
                      <a:pt x="17353" y="8444"/>
                      <a:pt x="17353" y="8434"/>
                    </a:cubicBezTo>
                    <a:cubicBezTo>
                      <a:pt x="17358" y="8422"/>
                      <a:pt x="17361" y="8417"/>
                      <a:pt x="17364" y="8417"/>
                    </a:cubicBezTo>
                    <a:close/>
                    <a:moveTo>
                      <a:pt x="19952" y="8637"/>
                    </a:moveTo>
                    <a:cubicBezTo>
                      <a:pt x="19944" y="8644"/>
                      <a:pt x="19937" y="8653"/>
                      <a:pt x="19931" y="8662"/>
                    </a:cubicBezTo>
                    <a:cubicBezTo>
                      <a:pt x="19938" y="8653"/>
                      <a:pt x="19945" y="8645"/>
                      <a:pt x="19952" y="8637"/>
                    </a:cubicBezTo>
                    <a:close/>
                    <a:moveTo>
                      <a:pt x="2886" y="8827"/>
                    </a:moveTo>
                    <a:cubicBezTo>
                      <a:pt x="2896" y="8827"/>
                      <a:pt x="2909" y="8834"/>
                      <a:pt x="2926" y="8851"/>
                    </a:cubicBezTo>
                    <a:cubicBezTo>
                      <a:pt x="2926" y="8851"/>
                      <a:pt x="2926" y="8860"/>
                      <a:pt x="2926" y="8860"/>
                    </a:cubicBezTo>
                    <a:lnTo>
                      <a:pt x="2876" y="8860"/>
                    </a:lnTo>
                    <a:cubicBezTo>
                      <a:pt x="2866" y="8851"/>
                      <a:pt x="2866" y="8841"/>
                      <a:pt x="2866" y="8841"/>
                    </a:cubicBezTo>
                    <a:cubicBezTo>
                      <a:pt x="2871" y="8832"/>
                      <a:pt x="2877" y="8827"/>
                      <a:pt x="2886" y="8827"/>
                    </a:cubicBezTo>
                    <a:close/>
                    <a:moveTo>
                      <a:pt x="3509" y="7856"/>
                    </a:moveTo>
                    <a:cubicBezTo>
                      <a:pt x="3513" y="7856"/>
                      <a:pt x="3517" y="7857"/>
                      <a:pt x="3521" y="7859"/>
                    </a:cubicBezTo>
                    <a:cubicBezTo>
                      <a:pt x="3521" y="7889"/>
                      <a:pt x="3511" y="7899"/>
                      <a:pt x="3491" y="7909"/>
                    </a:cubicBezTo>
                    <a:cubicBezTo>
                      <a:pt x="3491" y="7934"/>
                      <a:pt x="3470" y="7952"/>
                      <a:pt x="3446" y="7980"/>
                    </a:cubicBezTo>
                    <a:lnTo>
                      <a:pt x="3446" y="7980"/>
                    </a:lnTo>
                    <a:cubicBezTo>
                      <a:pt x="3456" y="7972"/>
                      <a:pt x="3468" y="7968"/>
                      <a:pt x="3481" y="7968"/>
                    </a:cubicBezTo>
                    <a:cubicBezTo>
                      <a:pt x="3491" y="7968"/>
                      <a:pt x="3501" y="7988"/>
                      <a:pt x="3501" y="7998"/>
                    </a:cubicBezTo>
                    <a:cubicBezTo>
                      <a:pt x="3541" y="7968"/>
                      <a:pt x="3531" y="7928"/>
                      <a:pt x="3560" y="7919"/>
                    </a:cubicBezTo>
                    <a:cubicBezTo>
                      <a:pt x="3560" y="7914"/>
                      <a:pt x="3563" y="7911"/>
                      <a:pt x="3567" y="7911"/>
                    </a:cubicBezTo>
                    <a:cubicBezTo>
                      <a:pt x="3570" y="7911"/>
                      <a:pt x="3575" y="7914"/>
                      <a:pt x="3580" y="7919"/>
                    </a:cubicBezTo>
                    <a:cubicBezTo>
                      <a:pt x="3580" y="7938"/>
                      <a:pt x="3580" y="7968"/>
                      <a:pt x="3580" y="7998"/>
                    </a:cubicBezTo>
                    <a:cubicBezTo>
                      <a:pt x="3570" y="8008"/>
                      <a:pt x="3551" y="8018"/>
                      <a:pt x="3521" y="8038"/>
                    </a:cubicBezTo>
                    <a:cubicBezTo>
                      <a:pt x="3531" y="8057"/>
                      <a:pt x="3531" y="8067"/>
                      <a:pt x="3541" y="8097"/>
                    </a:cubicBezTo>
                    <a:cubicBezTo>
                      <a:pt x="3541" y="8107"/>
                      <a:pt x="3551" y="8117"/>
                      <a:pt x="3560" y="8117"/>
                    </a:cubicBezTo>
                    <a:cubicBezTo>
                      <a:pt x="3553" y="8155"/>
                      <a:pt x="3569" y="8170"/>
                      <a:pt x="3600" y="8170"/>
                    </a:cubicBezTo>
                    <a:cubicBezTo>
                      <a:pt x="3609" y="8170"/>
                      <a:pt x="3619" y="8169"/>
                      <a:pt x="3630" y="8166"/>
                    </a:cubicBezTo>
                    <a:lnTo>
                      <a:pt x="3630" y="8166"/>
                    </a:lnTo>
                    <a:cubicBezTo>
                      <a:pt x="3639" y="8221"/>
                      <a:pt x="3615" y="8240"/>
                      <a:pt x="3583" y="8240"/>
                    </a:cubicBezTo>
                    <a:cubicBezTo>
                      <a:pt x="3545" y="8240"/>
                      <a:pt x="3497" y="8213"/>
                      <a:pt x="3481" y="8186"/>
                    </a:cubicBezTo>
                    <a:cubicBezTo>
                      <a:pt x="3466" y="8161"/>
                      <a:pt x="3471" y="8159"/>
                      <a:pt x="3474" y="8159"/>
                    </a:cubicBezTo>
                    <a:cubicBezTo>
                      <a:pt x="3474" y="8159"/>
                      <a:pt x="3474" y="8159"/>
                      <a:pt x="3474" y="8159"/>
                    </a:cubicBezTo>
                    <a:lnTo>
                      <a:pt x="3474" y="8159"/>
                    </a:lnTo>
                    <a:cubicBezTo>
                      <a:pt x="3473" y="8159"/>
                      <a:pt x="3468" y="8156"/>
                      <a:pt x="3451" y="8147"/>
                    </a:cubicBezTo>
                    <a:cubicBezTo>
                      <a:pt x="3446" y="8142"/>
                      <a:pt x="3444" y="8142"/>
                      <a:pt x="3443" y="8142"/>
                    </a:cubicBezTo>
                    <a:cubicBezTo>
                      <a:pt x="3441" y="8142"/>
                      <a:pt x="3441" y="8142"/>
                      <a:pt x="3441" y="8137"/>
                    </a:cubicBezTo>
                    <a:cubicBezTo>
                      <a:pt x="3432" y="8147"/>
                      <a:pt x="3432" y="8156"/>
                      <a:pt x="3422" y="8166"/>
                    </a:cubicBezTo>
                    <a:cubicBezTo>
                      <a:pt x="3422" y="8186"/>
                      <a:pt x="3432" y="8236"/>
                      <a:pt x="3451" y="8275"/>
                    </a:cubicBezTo>
                    <a:cubicBezTo>
                      <a:pt x="3479" y="8331"/>
                      <a:pt x="3492" y="8367"/>
                      <a:pt x="3481" y="8367"/>
                    </a:cubicBezTo>
                    <a:cubicBezTo>
                      <a:pt x="3476" y="8367"/>
                      <a:pt x="3466" y="8360"/>
                      <a:pt x="3451" y="8345"/>
                    </a:cubicBezTo>
                    <a:cubicBezTo>
                      <a:pt x="3402" y="8305"/>
                      <a:pt x="3422" y="8246"/>
                      <a:pt x="3402" y="8186"/>
                    </a:cubicBezTo>
                    <a:cubicBezTo>
                      <a:pt x="3402" y="8176"/>
                      <a:pt x="3402" y="8176"/>
                      <a:pt x="3392" y="8176"/>
                    </a:cubicBezTo>
                    <a:cubicBezTo>
                      <a:pt x="3387" y="8181"/>
                      <a:pt x="3379" y="8184"/>
                      <a:pt x="3372" y="8184"/>
                    </a:cubicBezTo>
                    <a:cubicBezTo>
                      <a:pt x="3365" y="8184"/>
                      <a:pt x="3357" y="8181"/>
                      <a:pt x="3352" y="8176"/>
                    </a:cubicBezTo>
                    <a:cubicBezTo>
                      <a:pt x="3342" y="8196"/>
                      <a:pt x="3332" y="8216"/>
                      <a:pt x="3332" y="8236"/>
                    </a:cubicBezTo>
                    <a:cubicBezTo>
                      <a:pt x="3322" y="8285"/>
                      <a:pt x="3352" y="8246"/>
                      <a:pt x="3392" y="8315"/>
                    </a:cubicBezTo>
                    <a:cubicBezTo>
                      <a:pt x="3412" y="8355"/>
                      <a:pt x="3441" y="8424"/>
                      <a:pt x="3432" y="8424"/>
                    </a:cubicBezTo>
                    <a:cubicBezTo>
                      <a:pt x="3422" y="8414"/>
                      <a:pt x="3412" y="8404"/>
                      <a:pt x="3402" y="8394"/>
                    </a:cubicBezTo>
                    <a:cubicBezTo>
                      <a:pt x="3392" y="8385"/>
                      <a:pt x="3382" y="8385"/>
                      <a:pt x="3372" y="8375"/>
                    </a:cubicBezTo>
                    <a:cubicBezTo>
                      <a:pt x="3362" y="8365"/>
                      <a:pt x="3362" y="8365"/>
                      <a:pt x="3352" y="8345"/>
                    </a:cubicBezTo>
                    <a:cubicBezTo>
                      <a:pt x="3313" y="8315"/>
                      <a:pt x="3322" y="8275"/>
                      <a:pt x="3303" y="8266"/>
                    </a:cubicBezTo>
                    <a:cubicBezTo>
                      <a:pt x="3302" y="8265"/>
                      <a:pt x="3301" y="8264"/>
                      <a:pt x="3300" y="8264"/>
                    </a:cubicBezTo>
                    <a:cubicBezTo>
                      <a:pt x="3288" y="8264"/>
                      <a:pt x="3264" y="8307"/>
                      <a:pt x="3273" y="8325"/>
                    </a:cubicBezTo>
                    <a:cubicBezTo>
                      <a:pt x="3293" y="8335"/>
                      <a:pt x="3293" y="8345"/>
                      <a:pt x="3313" y="8355"/>
                    </a:cubicBezTo>
                    <a:cubicBezTo>
                      <a:pt x="3243" y="8375"/>
                      <a:pt x="3233" y="8523"/>
                      <a:pt x="3184" y="8583"/>
                    </a:cubicBezTo>
                    <a:cubicBezTo>
                      <a:pt x="3124" y="8662"/>
                      <a:pt x="3144" y="8692"/>
                      <a:pt x="3025" y="8900"/>
                    </a:cubicBezTo>
                    <a:cubicBezTo>
                      <a:pt x="3025" y="8900"/>
                      <a:pt x="3025" y="8890"/>
                      <a:pt x="3015" y="8890"/>
                    </a:cubicBezTo>
                    <a:lnTo>
                      <a:pt x="3005" y="8890"/>
                    </a:lnTo>
                    <a:cubicBezTo>
                      <a:pt x="3015" y="8880"/>
                      <a:pt x="3015" y="8870"/>
                      <a:pt x="3005" y="8860"/>
                    </a:cubicBezTo>
                    <a:cubicBezTo>
                      <a:pt x="2985" y="8851"/>
                      <a:pt x="2946" y="8801"/>
                      <a:pt x="2936" y="8791"/>
                    </a:cubicBezTo>
                    <a:cubicBezTo>
                      <a:pt x="2936" y="8781"/>
                      <a:pt x="2916" y="8771"/>
                      <a:pt x="2886" y="8771"/>
                    </a:cubicBezTo>
                    <a:cubicBezTo>
                      <a:pt x="2858" y="8778"/>
                      <a:pt x="2845" y="8785"/>
                      <a:pt x="2836" y="8785"/>
                    </a:cubicBezTo>
                    <a:cubicBezTo>
                      <a:pt x="2832" y="8785"/>
                      <a:pt x="2830" y="8784"/>
                      <a:pt x="2827" y="8781"/>
                    </a:cubicBezTo>
                    <a:cubicBezTo>
                      <a:pt x="2827" y="8761"/>
                      <a:pt x="2856" y="8732"/>
                      <a:pt x="2827" y="8732"/>
                    </a:cubicBezTo>
                    <a:cubicBezTo>
                      <a:pt x="2806" y="8725"/>
                      <a:pt x="2795" y="8709"/>
                      <a:pt x="2787" y="8709"/>
                    </a:cubicBezTo>
                    <a:cubicBezTo>
                      <a:pt x="2783" y="8709"/>
                      <a:pt x="2780" y="8712"/>
                      <a:pt x="2777" y="8722"/>
                    </a:cubicBezTo>
                    <a:cubicBezTo>
                      <a:pt x="2764" y="8741"/>
                      <a:pt x="2756" y="8752"/>
                      <a:pt x="2746" y="8752"/>
                    </a:cubicBezTo>
                    <a:cubicBezTo>
                      <a:pt x="2740" y="8752"/>
                      <a:pt x="2735" y="8749"/>
                      <a:pt x="2728" y="8742"/>
                    </a:cubicBezTo>
                    <a:cubicBezTo>
                      <a:pt x="2728" y="8732"/>
                      <a:pt x="2737" y="8722"/>
                      <a:pt x="2757" y="8702"/>
                    </a:cubicBezTo>
                    <a:cubicBezTo>
                      <a:pt x="2824" y="8668"/>
                      <a:pt x="2860" y="8644"/>
                      <a:pt x="2888" y="8644"/>
                    </a:cubicBezTo>
                    <a:cubicBezTo>
                      <a:pt x="2901" y="8644"/>
                      <a:pt x="2913" y="8649"/>
                      <a:pt x="2926" y="8662"/>
                    </a:cubicBezTo>
                    <a:cubicBezTo>
                      <a:pt x="2951" y="8681"/>
                      <a:pt x="2996" y="8712"/>
                      <a:pt x="3033" y="8712"/>
                    </a:cubicBezTo>
                    <a:cubicBezTo>
                      <a:pt x="3055" y="8712"/>
                      <a:pt x="3074" y="8701"/>
                      <a:pt x="3084" y="8672"/>
                    </a:cubicBezTo>
                    <a:cubicBezTo>
                      <a:pt x="3104" y="8603"/>
                      <a:pt x="3184" y="8662"/>
                      <a:pt x="3154" y="8583"/>
                    </a:cubicBezTo>
                    <a:cubicBezTo>
                      <a:pt x="3138" y="8527"/>
                      <a:pt x="3110" y="8459"/>
                      <a:pt x="3074" y="8459"/>
                    </a:cubicBezTo>
                    <a:cubicBezTo>
                      <a:pt x="3064" y="8459"/>
                      <a:pt x="3055" y="8464"/>
                      <a:pt x="3045" y="8474"/>
                    </a:cubicBezTo>
                    <a:cubicBezTo>
                      <a:pt x="3025" y="8504"/>
                      <a:pt x="3005" y="8513"/>
                      <a:pt x="2995" y="8513"/>
                    </a:cubicBezTo>
                    <a:cubicBezTo>
                      <a:pt x="2995" y="8504"/>
                      <a:pt x="2995" y="8494"/>
                      <a:pt x="2985" y="8484"/>
                    </a:cubicBezTo>
                    <a:cubicBezTo>
                      <a:pt x="2985" y="8484"/>
                      <a:pt x="2985" y="8474"/>
                      <a:pt x="2985" y="8464"/>
                    </a:cubicBezTo>
                    <a:cubicBezTo>
                      <a:pt x="3002" y="8415"/>
                      <a:pt x="3111" y="8320"/>
                      <a:pt x="3079" y="8320"/>
                    </a:cubicBezTo>
                    <a:cubicBezTo>
                      <a:pt x="3072" y="8320"/>
                      <a:pt x="3058" y="8324"/>
                      <a:pt x="3035" y="8335"/>
                    </a:cubicBezTo>
                    <a:cubicBezTo>
                      <a:pt x="2956" y="8365"/>
                      <a:pt x="2916" y="8385"/>
                      <a:pt x="2896" y="8404"/>
                    </a:cubicBezTo>
                    <a:cubicBezTo>
                      <a:pt x="2856" y="8404"/>
                      <a:pt x="2807" y="8394"/>
                      <a:pt x="2797" y="8375"/>
                    </a:cubicBezTo>
                    <a:cubicBezTo>
                      <a:pt x="2787" y="8375"/>
                      <a:pt x="2787" y="8375"/>
                      <a:pt x="2787" y="8365"/>
                    </a:cubicBezTo>
                    <a:cubicBezTo>
                      <a:pt x="2856" y="8355"/>
                      <a:pt x="2926" y="8325"/>
                      <a:pt x="2985" y="8285"/>
                    </a:cubicBezTo>
                    <a:cubicBezTo>
                      <a:pt x="3164" y="8156"/>
                      <a:pt x="3233" y="8137"/>
                      <a:pt x="3372" y="7978"/>
                    </a:cubicBezTo>
                    <a:cubicBezTo>
                      <a:pt x="3382" y="7968"/>
                      <a:pt x="3382" y="7958"/>
                      <a:pt x="3392" y="7948"/>
                    </a:cubicBezTo>
                    <a:cubicBezTo>
                      <a:pt x="3402" y="7938"/>
                      <a:pt x="3402" y="7938"/>
                      <a:pt x="3402" y="7938"/>
                    </a:cubicBezTo>
                    <a:cubicBezTo>
                      <a:pt x="3412" y="7928"/>
                      <a:pt x="3412" y="7928"/>
                      <a:pt x="3422" y="7919"/>
                    </a:cubicBezTo>
                    <a:cubicBezTo>
                      <a:pt x="3422" y="7909"/>
                      <a:pt x="3432" y="7899"/>
                      <a:pt x="3441" y="7899"/>
                    </a:cubicBezTo>
                    <a:cubicBezTo>
                      <a:pt x="3466" y="7874"/>
                      <a:pt x="3490" y="7856"/>
                      <a:pt x="3509" y="7856"/>
                    </a:cubicBezTo>
                    <a:close/>
                    <a:moveTo>
                      <a:pt x="3382" y="8920"/>
                    </a:moveTo>
                    <a:cubicBezTo>
                      <a:pt x="3412" y="8930"/>
                      <a:pt x="3422" y="8950"/>
                      <a:pt x="3422" y="8960"/>
                    </a:cubicBezTo>
                    <a:cubicBezTo>
                      <a:pt x="3382" y="8989"/>
                      <a:pt x="3332" y="9039"/>
                      <a:pt x="3273" y="9089"/>
                    </a:cubicBezTo>
                    <a:cubicBezTo>
                      <a:pt x="3253" y="9069"/>
                      <a:pt x="3233" y="9039"/>
                      <a:pt x="3213" y="9029"/>
                    </a:cubicBezTo>
                    <a:cubicBezTo>
                      <a:pt x="3243" y="9009"/>
                      <a:pt x="3273" y="8989"/>
                      <a:pt x="3293" y="8970"/>
                    </a:cubicBezTo>
                    <a:lnTo>
                      <a:pt x="3303" y="8970"/>
                    </a:lnTo>
                    <a:cubicBezTo>
                      <a:pt x="3313" y="8960"/>
                      <a:pt x="3322" y="8960"/>
                      <a:pt x="3322" y="8950"/>
                    </a:cubicBezTo>
                    <a:cubicBezTo>
                      <a:pt x="3342" y="8940"/>
                      <a:pt x="3362" y="8930"/>
                      <a:pt x="3372" y="8920"/>
                    </a:cubicBezTo>
                    <a:close/>
                    <a:moveTo>
                      <a:pt x="8835" y="9098"/>
                    </a:moveTo>
                    <a:cubicBezTo>
                      <a:pt x="8835" y="9108"/>
                      <a:pt x="8835" y="9128"/>
                      <a:pt x="8835" y="9138"/>
                    </a:cubicBezTo>
                    <a:cubicBezTo>
                      <a:pt x="8825" y="9128"/>
                      <a:pt x="8825" y="9118"/>
                      <a:pt x="8816" y="9108"/>
                    </a:cubicBezTo>
                    <a:cubicBezTo>
                      <a:pt x="8825" y="9108"/>
                      <a:pt x="8825" y="9108"/>
                      <a:pt x="8835" y="9098"/>
                    </a:cubicBezTo>
                    <a:close/>
                    <a:moveTo>
                      <a:pt x="18780" y="8989"/>
                    </a:moveTo>
                    <a:cubicBezTo>
                      <a:pt x="18790" y="8999"/>
                      <a:pt x="18790" y="9009"/>
                      <a:pt x="18800" y="9019"/>
                    </a:cubicBezTo>
                    <a:cubicBezTo>
                      <a:pt x="18810" y="9029"/>
                      <a:pt x="18820" y="9049"/>
                      <a:pt x="18840" y="9059"/>
                    </a:cubicBezTo>
                    <a:cubicBezTo>
                      <a:pt x="18870" y="9069"/>
                      <a:pt x="18899" y="9089"/>
                      <a:pt x="18909" y="9098"/>
                    </a:cubicBezTo>
                    <a:cubicBezTo>
                      <a:pt x="18939" y="9118"/>
                      <a:pt x="18969" y="9128"/>
                      <a:pt x="18989" y="9138"/>
                    </a:cubicBezTo>
                    <a:cubicBezTo>
                      <a:pt x="18968" y="9159"/>
                      <a:pt x="18952" y="9180"/>
                      <a:pt x="18926" y="9180"/>
                    </a:cubicBezTo>
                    <a:cubicBezTo>
                      <a:pt x="18916" y="9180"/>
                      <a:pt x="18904" y="9177"/>
                      <a:pt x="18890" y="9168"/>
                    </a:cubicBezTo>
                    <a:cubicBezTo>
                      <a:pt x="18830" y="9118"/>
                      <a:pt x="18850" y="9108"/>
                      <a:pt x="18810" y="9079"/>
                    </a:cubicBezTo>
                    <a:cubicBezTo>
                      <a:pt x="18800" y="9069"/>
                      <a:pt x="18790" y="9059"/>
                      <a:pt x="18780" y="9059"/>
                    </a:cubicBezTo>
                    <a:cubicBezTo>
                      <a:pt x="18771" y="9039"/>
                      <a:pt x="18761" y="9029"/>
                      <a:pt x="18751" y="9029"/>
                    </a:cubicBezTo>
                    <a:cubicBezTo>
                      <a:pt x="18751" y="9009"/>
                      <a:pt x="18761" y="8999"/>
                      <a:pt x="18780" y="8989"/>
                    </a:cubicBezTo>
                    <a:close/>
                    <a:moveTo>
                      <a:pt x="12147" y="8890"/>
                    </a:moveTo>
                    <a:cubicBezTo>
                      <a:pt x="12157" y="8890"/>
                      <a:pt x="12167" y="8900"/>
                      <a:pt x="12187" y="8920"/>
                    </a:cubicBezTo>
                    <a:cubicBezTo>
                      <a:pt x="12226" y="8970"/>
                      <a:pt x="12256" y="9019"/>
                      <a:pt x="12286" y="9039"/>
                    </a:cubicBezTo>
                    <a:cubicBezTo>
                      <a:pt x="12308" y="9061"/>
                      <a:pt x="12325" y="9072"/>
                      <a:pt x="12340" y="9072"/>
                    </a:cubicBezTo>
                    <a:cubicBezTo>
                      <a:pt x="12345" y="9072"/>
                      <a:pt x="12350" y="9071"/>
                      <a:pt x="12355" y="9069"/>
                    </a:cubicBezTo>
                    <a:cubicBezTo>
                      <a:pt x="12365" y="9059"/>
                      <a:pt x="12365" y="9039"/>
                      <a:pt x="12365" y="9029"/>
                    </a:cubicBezTo>
                    <a:lnTo>
                      <a:pt x="12375" y="9029"/>
                    </a:lnTo>
                    <a:cubicBezTo>
                      <a:pt x="12375" y="9029"/>
                      <a:pt x="12375" y="9039"/>
                      <a:pt x="12375" y="9039"/>
                    </a:cubicBezTo>
                    <a:cubicBezTo>
                      <a:pt x="12365" y="9079"/>
                      <a:pt x="12355" y="9108"/>
                      <a:pt x="12355" y="9118"/>
                    </a:cubicBezTo>
                    <a:cubicBezTo>
                      <a:pt x="12345" y="9138"/>
                      <a:pt x="12345" y="9158"/>
                      <a:pt x="12335" y="9178"/>
                    </a:cubicBezTo>
                    <a:cubicBezTo>
                      <a:pt x="12326" y="9217"/>
                      <a:pt x="12326" y="9277"/>
                      <a:pt x="12326" y="9327"/>
                    </a:cubicBezTo>
                    <a:lnTo>
                      <a:pt x="12276" y="9327"/>
                    </a:lnTo>
                    <a:cubicBezTo>
                      <a:pt x="12296" y="9287"/>
                      <a:pt x="12306" y="9247"/>
                      <a:pt x="12316" y="9217"/>
                    </a:cubicBezTo>
                    <a:cubicBezTo>
                      <a:pt x="12286" y="9208"/>
                      <a:pt x="12256" y="9188"/>
                      <a:pt x="12217" y="9168"/>
                    </a:cubicBezTo>
                    <a:cubicBezTo>
                      <a:pt x="12217" y="9168"/>
                      <a:pt x="12217" y="9168"/>
                      <a:pt x="12207" y="9158"/>
                    </a:cubicBezTo>
                    <a:cubicBezTo>
                      <a:pt x="12197" y="9148"/>
                      <a:pt x="12177" y="9128"/>
                      <a:pt x="12167" y="9118"/>
                    </a:cubicBezTo>
                    <a:lnTo>
                      <a:pt x="12157" y="9118"/>
                    </a:lnTo>
                    <a:cubicBezTo>
                      <a:pt x="12137" y="9098"/>
                      <a:pt x="12107" y="9079"/>
                      <a:pt x="12088" y="9059"/>
                    </a:cubicBezTo>
                    <a:cubicBezTo>
                      <a:pt x="12107" y="9029"/>
                      <a:pt x="12117" y="8999"/>
                      <a:pt x="12117" y="8999"/>
                    </a:cubicBezTo>
                    <a:cubicBezTo>
                      <a:pt x="12117" y="8999"/>
                      <a:pt x="12117" y="8989"/>
                      <a:pt x="12117" y="8970"/>
                    </a:cubicBezTo>
                    <a:lnTo>
                      <a:pt x="12167" y="8970"/>
                    </a:lnTo>
                    <a:cubicBezTo>
                      <a:pt x="12167" y="8960"/>
                      <a:pt x="12167" y="8960"/>
                      <a:pt x="12167" y="8950"/>
                    </a:cubicBezTo>
                    <a:cubicBezTo>
                      <a:pt x="12167" y="8920"/>
                      <a:pt x="12157" y="8900"/>
                      <a:pt x="12147" y="8890"/>
                    </a:cubicBezTo>
                    <a:close/>
                    <a:moveTo>
                      <a:pt x="9004" y="9475"/>
                    </a:moveTo>
                    <a:cubicBezTo>
                      <a:pt x="9024" y="9495"/>
                      <a:pt x="9044" y="9515"/>
                      <a:pt x="9063" y="9525"/>
                    </a:cubicBezTo>
                    <a:cubicBezTo>
                      <a:pt x="9083" y="9535"/>
                      <a:pt x="9103" y="9545"/>
                      <a:pt x="9103" y="9555"/>
                    </a:cubicBezTo>
                    <a:cubicBezTo>
                      <a:pt x="9054" y="9545"/>
                      <a:pt x="9014" y="9535"/>
                      <a:pt x="8974" y="9505"/>
                    </a:cubicBezTo>
                    <a:cubicBezTo>
                      <a:pt x="8974" y="9505"/>
                      <a:pt x="8964" y="9505"/>
                      <a:pt x="8964" y="9495"/>
                    </a:cubicBezTo>
                    <a:cubicBezTo>
                      <a:pt x="8964" y="9495"/>
                      <a:pt x="8964" y="9495"/>
                      <a:pt x="8964" y="9485"/>
                    </a:cubicBezTo>
                    <a:cubicBezTo>
                      <a:pt x="8974" y="9485"/>
                      <a:pt x="8974" y="9485"/>
                      <a:pt x="8984" y="9475"/>
                    </a:cubicBezTo>
                    <a:close/>
                    <a:moveTo>
                      <a:pt x="11997" y="9418"/>
                    </a:moveTo>
                    <a:cubicBezTo>
                      <a:pt x="12007" y="9418"/>
                      <a:pt x="12017" y="9420"/>
                      <a:pt x="12028" y="9426"/>
                    </a:cubicBezTo>
                    <a:cubicBezTo>
                      <a:pt x="12127" y="9455"/>
                      <a:pt x="12098" y="9465"/>
                      <a:pt x="12177" y="9545"/>
                    </a:cubicBezTo>
                    <a:cubicBezTo>
                      <a:pt x="12187" y="9564"/>
                      <a:pt x="12207" y="9574"/>
                      <a:pt x="12217" y="9594"/>
                    </a:cubicBezTo>
                    <a:cubicBezTo>
                      <a:pt x="12195" y="9609"/>
                      <a:pt x="12162" y="9618"/>
                      <a:pt x="12135" y="9618"/>
                    </a:cubicBezTo>
                    <a:cubicBezTo>
                      <a:pt x="12125" y="9618"/>
                      <a:pt x="12115" y="9617"/>
                      <a:pt x="12107" y="9614"/>
                    </a:cubicBezTo>
                    <a:cubicBezTo>
                      <a:pt x="12098" y="9614"/>
                      <a:pt x="12088" y="9604"/>
                      <a:pt x="12068" y="9604"/>
                    </a:cubicBezTo>
                    <a:cubicBezTo>
                      <a:pt x="11959" y="9584"/>
                      <a:pt x="11909" y="9574"/>
                      <a:pt x="11909" y="9535"/>
                    </a:cubicBezTo>
                    <a:cubicBezTo>
                      <a:pt x="11909" y="9525"/>
                      <a:pt x="11919" y="9515"/>
                      <a:pt x="11919" y="9505"/>
                    </a:cubicBezTo>
                    <a:cubicBezTo>
                      <a:pt x="11919" y="9495"/>
                      <a:pt x="11929" y="9485"/>
                      <a:pt x="11929" y="9475"/>
                    </a:cubicBezTo>
                    <a:lnTo>
                      <a:pt x="11929" y="9465"/>
                    </a:lnTo>
                    <a:cubicBezTo>
                      <a:pt x="11929" y="9465"/>
                      <a:pt x="11939" y="9455"/>
                      <a:pt x="11939" y="9455"/>
                    </a:cubicBezTo>
                    <a:cubicBezTo>
                      <a:pt x="11953" y="9434"/>
                      <a:pt x="11973" y="9418"/>
                      <a:pt x="11997" y="9418"/>
                    </a:cubicBezTo>
                    <a:close/>
                    <a:moveTo>
                      <a:pt x="17616" y="9489"/>
                    </a:moveTo>
                    <a:cubicBezTo>
                      <a:pt x="17620" y="9489"/>
                      <a:pt x="17607" y="9499"/>
                      <a:pt x="17591" y="9515"/>
                    </a:cubicBezTo>
                    <a:cubicBezTo>
                      <a:pt x="17581" y="9525"/>
                      <a:pt x="17581" y="9525"/>
                      <a:pt x="17571" y="9535"/>
                    </a:cubicBezTo>
                    <a:cubicBezTo>
                      <a:pt x="17561" y="9545"/>
                      <a:pt x="17551" y="9564"/>
                      <a:pt x="17551" y="9584"/>
                    </a:cubicBezTo>
                    <a:cubicBezTo>
                      <a:pt x="17541" y="9584"/>
                      <a:pt x="17551" y="9584"/>
                      <a:pt x="17551" y="9594"/>
                    </a:cubicBezTo>
                    <a:cubicBezTo>
                      <a:pt x="17531" y="9614"/>
                      <a:pt x="17511" y="9624"/>
                      <a:pt x="17491" y="9644"/>
                    </a:cubicBezTo>
                    <a:cubicBezTo>
                      <a:pt x="17491" y="9634"/>
                      <a:pt x="17491" y="9624"/>
                      <a:pt x="17491" y="9614"/>
                    </a:cubicBezTo>
                    <a:cubicBezTo>
                      <a:pt x="17482" y="9555"/>
                      <a:pt x="17442" y="9564"/>
                      <a:pt x="17561" y="9515"/>
                    </a:cubicBezTo>
                    <a:cubicBezTo>
                      <a:pt x="17598" y="9496"/>
                      <a:pt x="17613" y="9489"/>
                      <a:pt x="17616" y="9489"/>
                    </a:cubicBezTo>
                    <a:close/>
                    <a:moveTo>
                      <a:pt x="2896" y="9574"/>
                    </a:moveTo>
                    <a:lnTo>
                      <a:pt x="2896" y="9574"/>
                    </a:lnTo>
                    <a:cubicBezTo>
                      <a:pt x="2886" y="9614"/>
                      <a:pt x="2866" y="9664"/>
                      <a:pt x="2856" y="9713"/>
                    </a:cubicBezTo>
                    <a:cubicBezTo>
                      <a:pt x="2847" y="9703"/>
                      <a:pt x="2837" y="9693"/>
                      <a:pt x="2837" y="9683"/>
                    </a:cubicBezTo>
                    <a:cubicBezTo>
                      <a:pt x="2837" y="9654"/>
                      <a:pt x="2856" y="9584"/>
                      <a:pt x="2896" y="9574"/>
                    </a:cubicBezTo>
                    <a:close/>
                    <a:moveTo>
                      <a:pt x="19249" y="5310"/>
                    </a:moveTo>
                    <a:cubicBezTo>
                      <a:pt x="19256" y="5310"/>
                      <a:pt x="19271" y="5530"/>
                      <a:pt x="19286" y="5569"/>
                    </a:cubicBezTo>
                    <a:cubicBezTo>
                      <a:pt x="19316" y="5628"/>
                      <a:pt x="19306" y="5727"/>
                      <a:pt x="19316" y="5807"/>
                    </a:cubicBezTo>
                    <a:cubicBezTo>
                      <a:pt x="19318" y="5822"/>
                      <a:pt x="19321" y="5828"/>
                      <a:pt x="19326" y="5828"/>
                    </a:cubicBezTo>
                    <a:cubicBezTo>
                      <a:pt x="19341" y="5828"/>
                      <a:pt x="19371" y="5755"/>
                      <a:pt x="19425" y="5747"/>
                    </a:cubicBezTo>
                    <a:cubicBezTo>
                      <a:pt x="19441" y="5745"/>
                      <a:pt x="19451" y="5743"/>
                      <a:pt x="19455" y="5743"/>
                    </a:cubicBezTo>
                    <a:cubicBezTo>
                      <a:pt x="19468" y="5743"/>
                      <a:pt x="19428" y="5756"/>
                      <a:pt x="19405" y="5787"/>
                    </a:cubicBezTo>
                    <a:cubicBezTo>
                      <a:pt x="19365" y="5836"/>
                      <a:pt x="19336" y="5955"/>
                      <a:pt x="19346" y="5975"/>
                    </a:cubicBezTo>
                    <a:cubicBezTo>
                      <a:pt x="19347" y="5977"/>
                      <a:pt x="19349" y="5977"/>
                      <a:pt x="19351" y="5977"/>
                    </a:cubicBezTo>
                    <a:cubicBezTo>
                      <a:pt x="19354" y="5977"/>
                      <a:pt x="19357" y="5975"/>
                      <a:pt x="19361" y="5975"/>
                    </a:cubicBezTo>
                    <a:cubicBezTo>
                      <a:pt x="19365" y="5975"/>
                      <a:pt x="19370" y="5980"/>
                      <a:pt x="19375" y="6005"/>
                    </a:cubicBezTo>
                    <a:cubicBezTo>
                      <a:pt x="19383" y="6044"/>
                      <a:pt x="19434" y="6071"/>
                      <a:pt x="19474" y="6071"/>
                    </a:cubicBezTo>
                    <a:cubicBezTo>
                      <a:pt x="19486" y="6071"/>
                      <a:pt x="19496" y="6069"/>
                      <a:pt x="19504" y="6064"/>
                    </a:cubicBezTo>
                    <a:cubicBezTo>
                      <a:pt x="19505" y="6064"/>
                      <a:pt x="19506" y="6064"/>
                      <a:pt x="19507" y="6064"/>
                    </a:cubicBezTo>
                    <a:cubicBezTo>
                      <a:pt x="19531" y="6064"/>
                      <a:pt x="19483" y="6195"/>
                      <a:pt x="19435" y="6233"/>
                    </a:cubicBezTo>
                    <a:cubicBezTo>
                      <a:pt x="19402" y="6253"/>
                      <a:pt x="19421" y="6298"/>
                      <a:pt x="19467" y="6298"/>
                    </a:cubicBezTo>
                    <a:cubicBezTo>
                      <a:pt x="19490" y="6298"/>
                      <a:pt x="19520" y="6286"/>
                      <a:pt x="19554" y="6253"/>
                    </a:cubicBezTo>
                    <a:cubicBezTo>
                      <a:pt x="19564" y="6240"/>
                      <a:pt x="19573" y="6235"/>
                      <a:pt x="19581" y="6235"/>
                    </a:cubicBezTo>
                    <a:cubicBezTo>
                      <a:pt x="19607" y="6235"/>
                      <a:pt x="19631" y="6283"/>
                      <a:pt x="19683" y="6342"/>
                    </a:cubicBezTo>
                    <a:cubicBezTo>
                      <a:pt x="19752" y="6421"/>
                      <a:pt x="19603" y="6372"/>
                      <a:pt x="19564" y="6431"/>
                    </a:cubicBezTo>
                    <a:cubicBezTo>
                      <a:pt x="19547" y="6451"/>
                      <a:pt x="19542" y="6458"/>
                      <a:pt x="19538" y="6458"/>
                    </a:cubicBezTo>
                    <a:cubicBezTo>
                      <a:pt x="19532" y="6458"/>
                      <a:pt x="19534" y="6431"/>
                      <a:pt x="19475" y="6431"/>
                    </a:cubicBezTo>
                    <a:cubicBezTo>
                      <a:pt x="19395" y="6431"/>
                      <a:pt x="19465" y="6530"/>
                      <a:pt x="19445" y="6679"/>
                    </a:cubicBezTo>
                    <a:cubicBezTo>
                      <a:pt x="19441" y="6739"/>
                      <a:pt x="19460" y="6760"/>
                      <a:pt x="19483" y="6760"/>
                    </a:cubicBezTo>
                    <a:cubicBezTo>
                      <a:pt x="19513" y="6760"/>
                      <a:pt x="19550" y="6723"/>
                      <a:pt x="19544" y="6689"/>
                    </a:cubicBezTo>
                    <a:cubicBezTo>
                      <a:pt x="19524" y="6630"/>
                      <a:pt x="19494" y="6649"/>
                      <a:pt x="19613" y="6590"/>
                    </a:cubicBezTo>
                    <a:cubicBezTo>
                      <a:pt x="19644" y="6576"/>
                      <a:pt x="19657" y="6570"/>
                      <a:pt x="19660" y="6570"/>
                    </a:cubicBezTo>
                    <a:cubicBezTo>
                      <a:pt x="19668" y="6570"/>
                      <a:pt x="19608" y="6609"/>
                      <a:pt x="19594" y="6659"/>
                    </a:cubicBezTo>
                    <a:cubicBezTo>
                      <a:pt x="19578" y="6712"/>
                      <a:pt x="19615" y="6765"/>
                      <a:pt x="19651" y="6765"/>
                    </a:cubicBezTo>
                    <a:cubicBezTo>
                      <a:pt x="19662" y="6765"/>
                      <a:pt x="19673" y="6760"/>
                      <a:pt x="19683" y="6749"/>
                    </a:cubicBezTo>
                    <a:cubicBezTo>
                      <a:pt x="19696" y="6732"/>
                      <a:pt x="19709" y="6724"/>
                      <a:pt x="19722" y="6724"/>
                    </a:cubicBezTo>
                    <a:cubicBezTo>
                      <a:pt x="19747" y="6724"/>
                      <a:pt x="19769" y="6755"/>
                      <a:pt x="19782" y="6808"/>
                    </a:cubicBezTo>
                    <a:cubicBezTo>
                      <a:pt x="19787" y="6827"/>
                      <a:pt x="19787" y="6833"/>
                      <a:pt x="19784" y="6833"/>
                    </a:cubicBezTo>
                    <a:cubicBezTo>
                      <a:pt x="19778" y="6833"/>
                      <a:pt x="19759" y="6802"/>
                      <a:pt x="19742" y="6802"/>
                    </a:cubicBezTo>
                    <a:cubicBezTo>
                      <a:pt x="19734" y="6802"/>
                      <a:pt x="19727" y="6809"/>
                      <a:pt x="19722" y="6828"/>
                    </a:cubicBezTo>
                    <a:cubicBezTo>
                      <a:pt x="19709" y="6873"/>
                      <a:pt x="19666" y="6898"/>
                      <a:pt x="19630" y="6898"/>
                    </a:cubicBezTo>
                    <a:cubicBezTo>
                      <a:pt x="19611" y="6898"/>
                      <a:pt x="19594" y="6891"/>
                      <a:pt x="19584" y="6877"/>
                    </a:cubicBezTo>
                    <a:cubicBezTo>
                      <a:pt x="19571" y="6868"/>
                      <a:pt x="19561" y="6864"/>
                      <a:pt x="19550" y="6864"/>
                    </a:cubicBezTo>
                    <a:cubicBezTo>
                      <a:pt x="19525" y="6864"/>
                      <a:pt x="19496" y="6886"/>
                      <a:pt x="19435" y="6927"/>
                    </a:cubicBezTo>
                    <a:cubicBezTo>
                      <a:pt x="19346" y="6986"/>
                      <a:pt x="19475" y="7026"/>
                      <a:pt x="19514" y="7066"/>
                    </a:cubicBezTo>
                    <a:cubicBezTo>
                      <a:pt x="19527" y="7078"/>
                      <a:pt x="19538" y="7081"/>
                      <a:pt x="19550" y="7081"/>
                    </a:cubicBezTo>
                    <a:cubicBezTo>
                      <a:pt x="19560" y="7081"/>
                      <a:pt x="19570" y="7079"/>
                      <a:pt x="19582" y="7079"/>
                    </a:cubicBezTo>
                    <a:cubicBezTo>
                      <a:pt x="19602" y="7079"/>
                      <a:pt x="19628" y="7085"/>
                      <a:pt x="19663" y="7115"/>
                    </a:cubicBezTo>
                    <a:cubicBezTo>
                      <a:pt x="19720" y="7164"/>
                      <a:pt x="19723" y="7213"/>
                      <a:pt x="19739" y="7213"/>
                    </a:cubicBezTo>
                    <a:cubicBezTo>
                      <a:pt x="19743" y="7213"/>
                      <a:pt x="19747" y="7210"/>
                      <a:pt x="19752" y="7205"/>
                    </a:cubicBezTo>
                    <a:cubicBezTo>
                      <a:pt x="19758" y="7197"/>
                      <a:pt x="19765" y="7193"/>
                      <a:pt x="19772" y="7193"/>
                    </a:cubicBezTo>
                    <a:cubicBezTo>
                      <a:pt x="19802" y="7193"/>
                      <a:pt x="19845" y="7254"/>
                      <a:pt x="19901" y="7334"/>
                    </a:cubicBezTo>
                    <a:cubicBezTo>
                      <a:pt x="19940" y="7395"/>
                      <a:pt x="19926" y="7419"/>
                      <a:pt x="19902" y="7419"/>
                    </a:cubicBezTo>
                    <a:cubicBezTo>
                      <a:pt x="19884" y="7419"/>
                      <a:pt x="19860" y="7405"/>
                      <a:pt x="19851" y="7383"/>
                    </a:cubicBezTo>
                    <a:cubicBezTo>
                      <a:pt x="19846" y="7371"/>
                      <a:pt x="19843" y="7366"/>
                      <a:pt x="19841" y="7366"/>
                    </a:cubicBezTo>
                    <a:cubicBezTo>
                      <a:pt x="19835" y="7366"/>
                      <a:pt x="19836" y="7410"/>
                      <a:pt x="19822" y="7433"/>
                    </a:cubicBezTo>
                    <a:cubicBezTo>
                      <a:pt x="19814" y="7440"/>
                      <a:pt x="19804" y="7448"/>
                      <a:pt x="19792" y="7448"/>
                    </a:cubicBezTo>
                    <a:cubicBezTo>
                      <a:pt x="19774" y="7448"/>
                      <a:pt x="19749" y="7430"/>
                      <a:pt x="19713" y="7363"/>
                    </a:cubicBezTo>
                    <a:cubicBezTo>
                      <a:pt x="19699" y="7339"/>
                      <a:pt x="19686" y="7329"/>
                      <a:pt x="19674" y="7329"/>
                    </a:cubicBezTo>
                    <a:cubicBezTo>
                      <a:pt x="19633" y="7329"/>
                      <a:pt x="19603" y="7443"/>
                      <a:pt x="19603" y="7443"/>
                    </a:cubicBezTo>
                    <a:cubicBezTo>
                      <a:pt x="19603" y="7443"/>
                      <a:pt x="19574" y="7502"/>
                      <a:pt x="19514" y="7552"/>
                    </a:cubicBezTo>
                    <a:cubicBezTo>
                      <a:pt x="19465" y="7601"/>
                      <a:pt x="19643" y="7611"/>
                      <a:pt x="19693" y="7621"/>
                    </a:cubicBezTo>
                    <a:cubicBezTo>
                      <a:pt x="19742" y="7631"/>
                      <a:pt x="19673" y="7681"/>
                      <a:pt x="19713" y="7720"/>
                    </a:cubicBezTo>
                    <a:cubicBezTo>
                      <a:pt x="19719" y="7727"/>
                      <a:pt x="19726" y="7730"/>
                      <a:pt x="19735" y="7730"/>
                    </a:cubicBezTo>
                    <a:cubicBezTo>
                      <a:pt x="19775" y="7730"/>
                      <a:pt x="19835" y="7659"/>
                      <a:pt x="19901" y="7651"/>
                    </a:cubicBezTo>
                    <a:cubicBezTo>
                      <a:pt x="19924" y="7643"/>
                      <a:pt x="19943" y="7638"/>
                      <a:pt x="19959" y="7638"/>
                    </a:cubicBezTo>
                    <a:cubicBezTo>
                      <a:pt x="19985" y="7638"/>
                      <a:pt x="20005" y="7650"/>
                      <a:pt x="20030" y="7681"/>
                    </a:cubicBezTo>
                    <a:cubicBezTo>
                      <a:pt x="20040" y="7690"/>
                      <a:pt x="20050" y="7690"/>
                      <a:pt x="20060" y="7710"/>
                    </a:cubicBezTo>
                    <a:cubicBezTo>
                      <a:pt x="20079" y="7740"/>
                      <a:pt x="20079" y="7770"/>
                      <a:pt x="20069" y="7800"/>
                    </a:cubicBezTo>
                    <a:cubicBezTo>
                      <a:pt x="20055" y="7821"/>
                      <a:pt x="20031" y="7837"/>
                      <a:pt x="19999" y="7837"/>
                    </a:cubicBezTo>
                    <a:cubicBezTo>
                      <a:pt x="19987" y="7837"/>
                      <a:pt x="19974" y="7835"/>
                      <a:pt x="19960" y="7829"/>
                    </a:cubicBezTo>
                    <a:cubicBezTo>
                      <a:pt x="19943" y="7822"/>
                      <a:pt x="19931" y="7818"/>
                      <a:pt x="19922" y="7818"/>
                    </a:cubicBezTo>
                    <a:cubicBezTo>
                      <a:pt x="19885" y="7818"/>
                      <a:pt x="19909" y="7875"/>
                      <a:pt x="19901" y="7899"/>
                    </a:cubicBezTo>
                    <a:cubicBezTo>
                      <a:pt x="19901" y="7909"/>
                      <a:pt x="19921" y="7909"/>
                      <a:pt x="19941" y="7919"/>
                    </a:cubicBezTo>
                    <a:cubicBezTo>
                      <a:pt x="19970" y="7928"/>
                      <a:pt x="20020" y="7948"/>
                      <a:pt x="20079" y="7988"/>
                    </a:cubicBezTo>
                    <a:cubicBezTo>
                      <a:pt x="20089" y="7998"/>
                      <a:pt x="20099" y="8008"/>
                      <a:pt x="20099" y="8008"/>
                    </a:cubicBezTo>
                    <a:cubicBezTo>
                      <a:pt x="20145" y="8054"/>
                      <a:pt x="20122" y="8091"/>
                      <a:pt x="20081" y="8091"/>
                    </a:cubicBezTo>
                    <a:cubicBezTo>
                      <a:pt x="20059" y="8091"/>
                      <a:pt x="20034" y="8081"/>
                      <a:pt x="20010" y="8057"/>
                    </a:cubicBezTo>
                    <a:cubicBezTo>
                      <a:pt x="19979" y="8030"/>
                      <a:pt x="19953" y="8027"/>
                      <a:pt x="19929" y="8027"/>
                    </a:cubicBezTo>
                    <a:cubicBezTo>
                      <a:pt x="19922" y="8027"/>
                      <a:pt x="19915" y="8028"/>
                      <a:pt x="19908" y="8028"/>
                    </a:cubicBezTo>
                    <a:cubicBezTo>
                      <a:pt x="19879" y="8028"/>
                      <a:pt x="19851" y="8023"/>
                      <a:pt x="19822" y="7968"/>
                    </a:cubicBezTo>
                    <a:cubicBezTo>
                      <a:pt x="19791" y="7917"/>
                      <a:pt x="19771" y="7895"/>
                      <a:pt x="19761" y="7895"/>
                    </a:cubicBezTo>
                    <a:cubicBezTo>
                      <a:pt x="19752" y="7895"/>
                      <a:pt x="19752" y="7915"/>
                      <a:pt x="19762" y="7948"/>
                    </a:cubicBezTo>
                    <a:cubicBezTo>
                      <a:pt x="19771" y="7984"/>
                      <a:pt x="19762" y="8002"/>
                      <a:pt x="19743" y="8002"/>
                    </a:cubicBezTo>
                    <a:cubicBezTo>
                      <a:pt x="19721" y="8002"/>
                      <a:pt x="19685" y="7977"/>
                      <a:pt x="19653" y="7928"/>
                    </a:cubicBezTo>
                    <a:cubicBezTo>
                      <a:pt x="19603" y="7849"/>
                      <a:pt x="19623" y="7800"/>
                      <a:pt x="19564" y="7760"/>
                    </a:cubicBezTo>
                    <a:cubicBezTo>
                      <a:pt x="19558" y="7757"/>
                      <a:pt x="19553" y="7756"/>
                      <a:pt x="19549" y="7756"/>
                    </a:cubicBezTo>
                    <a:cubicBezTo>
                      <a:pt x="19502" y="7756"/>
                      <a:pt x="19544" y="7892"/>
                      <a:pt x="19544" y="7928"/>
                    </a:cubicBezTo>
                    <a:cubicBezTo>
                      <a:pt x="19544" y="7958"/>
                      <a:pt x="19534" y="7998"/>
                      <a:pt x="19613" y="8018"/>
                    </a:cubicBezTo>
                    <a:cubicBezTo>
                      <a:pt x="19683" y="8038"/>
                      <a:pt x="19663" y="8117"/>
                      <a:pt x="19713" y="8196"/>
                    </a:cubicBezTo>
                    <a:cubicBezTo>
                      <a:pt x="19725" y="8217"/>
                      <a:pt x="19736" y="8225"/>
                      <a:pt x="19744" y="8225"/>
                    </a:cubicBezTo>
                    <a:cubicBezTo>
                      <a:pt x="19770" y="8225"/>
                      <a:pt x="19785" y="8156"/>
                      <a:pt x="19822" y="8097"/>
                    </a:cubicBezTo>
                    <a:cubicBezTo>
                      <a:pt x="19830" y="8087"/>
                      <a:pt x="19838" y="8082"/>
                      <a:pt x="19845" y="8082"/>
                    </a:cubicBezTo>
                    <a:cubicBezTo>
                      <a:pt x="19884" y="8082"/>
                      <a:pt x="19895" y="8232"/>
                      <a:pt x="19921" y="8266"/>
                    </a:cubicBezTo>
                    <a:cubicBezTo>
                      <a:pt x="19941" y="8305"/>
                      <a:pt x="19980" y="8246"/>
                      <a:pt x="20040" y="8385"/>
                    </a:cubicBezTo>
                    <a:cubicBezTo>
                      <a:pt x="20040" y="8385"/>
                      <a:pt x="20050" y="8394"/>
                      <a:pt x="20050" y="8394"/>
                    </a:cubicBezTo>
                    <a:cubicBezTo>
                      <a:pt x="20089" y="8494"/>
                      <a:pt x="20050" y="8523"/>
                      <a:pt x="20010" y="8533"/>
                    </a:cubicBezTo>
                    <a:cubicBezTo>
                      <a:pt x="20010" y="8575"/>
                      <a:pt x="19989" y="8596"/>
                      <a:pt x="19952" y="8637"/>
                    </a:cubicBezTo>
                    <a:lnTo>
                      <a:pt x="19952" y="8637"/>
                    </a:lnTo>
                    <a:cubicBezTo>
                      <a:pt x="19964" y="8627"/>
                      <a:pt x="19977" y="8620"/>
                      <a:pt x="19989" y="8620"/>
                    </a:cubicBezTo>
                    <a:cubicBezTo>
                      <a:pt x="19993" y="8620"/>
                      <a:pt x="19997" y="8621"/>
                      <a:pt x="20000" y="8623"/>
                    </a:cubicBezTo>
                    <a:cubicBezTo>
                      <a:pt x="20020" y="8623"/>
                      <a:pt x="20030" y="8632"/>
                      <a:pt x="20040" y="8652"/>
                    </a:cubicBezTo>
                    <a:cubicBezTo>
                      <a:pt x="20079" y="8613"/>
                      <a:pt x="20079" y="8553"/>
                      <a:pt x="20109" y="8543"/>
                    </a:cubicBezTo>
                    <a:cubicBezTo>
                      <a:pt x="20112" y="8541"/>
                      <a:pt x="20116" y="8540"/>
                      <a:pt x="20120" y="8540"/>
                    </a:cubicBezTo>
                    <a:cubicBezTo>
                      <a:pt x="20153" y="8540"/>
                      <a:pt x="20204" y="8606"/>
                      <a:pt x="20169" y="8632"/>
                    </a:cubicBezTo>
                    <a:cubicBezTo>
                      <a:pt x="20139" y="8672"/>
                      <a:pt x="20119" y="8672"/>
                      <a:pt x="20060" y="8712"/>
                    </a:cubicBezTo>
                    <a:cubicBezTo>
                      <a:pt x="20069" y="8732"/>
                      <a:pt x="20079" y="8761"/>
                      <a:pt x="20089" y="8791"/>
                    </a:cubicBezTo>
                    <a:cubicBezTo>
                      <a:pt x="20098" y="8819"/>
                      <a:pt x="20107" y="8826"/>
                      <a:pt x="20118" y="8826"/>
                    </a:cubicBezTo>
                    <a:cubicBezTo>
                      <a:pt x="20131" y="8826"/>
                      <a:pt x="20144" y="8815"/>
                      <a:pt x="20158" y="8815"/>
                    </a:cubicBezTo>
                    <a:cubicBezTo>
                      <a:pt x="20173" y="8815"/>
                      <a:pt x="20187" y="8830"/>
                      <a:pt x="20198" y="8890"/>
                    </a:cubicBezTo>
                    <a:cubicBezTo>
                      <a:pt x="20216" y="8961"/>
                      <a:pt x="20186" y="8987"/>
                      <a:pt x="20144" y="8987"/>
                    </a:cubicBezTo>
                    <a:cubicBezTo>
                      <a:pt x="20092" y="8987"/>
                      <a:pt x="20022" y="8948"/>
                      <a:pt x="20000" y="8910"/>
                    </a:cubicBezTo>
                    <a:cubicBezTo>
                      <a:pt x="19980" y="8875"/>
                      <a:pt x="19988" y="8873"/>
                      <a:pt x="19991" y="8873"/>
                    </a:cubicBezTo>
                    <a:cubicBezTo>
                      <a:pt x="19992" y="8873"/>
                      <a:pt x="19993" y="8873"/>
                      <a:pt x="19993" y="8873"/>
                    </a:cubicBezTo>
                    <a:cubicBezTo>
                      <a:pt x="19994" y="8873"/>
                      <a:pt x="19989" y="8871"/>
                      <a:pt x="19960" y="8851"/>
                    </a:cubicBezTo>
                    <a:lnTo>
                      <a:pt x="19950" y="8851"/>
                    </a:lnTo>
                    <a:cubicBezTo>
                      <a:pt x="19941" y="8860"/>
                      <a:pt x="19941" y="8870"/>
                      <a:pt x="19921" y="8880"/>
                    </a:cubicBezTo>
                    <a:cubicBezTo>
                      <a:pt x="19921" y="8920"/>
                      <a:pt x="19941" y="8979"/>
                      <a:pt x="19970" y="9039"/>
                    </a:cubicBezTo>
                    <a:cubicBezTo>
                      <a:pt x="19999" y="9111"/>
                      <a:pt x="20017" y="9162"/>
                      <a:pt x="19999" y="9162"/>
                    </a:cubicBezTo>
                    <a:cubicBezTo>
                      <a:pt x="19992" y="9162"/>
                      <a:pt x="19979" y="9154"/>
                      <a:pt x="19960" y="9138"/>
                    </a:cubicBezTo>
                    <a:cubicBezTo>
                      <a:pt x="19901" y="9069"/>
                      <a:pt x="19921" y="8989"/>
                      <a:pt x="19891" y="8910"/>
                    </a:cubicBezTo>
                    <a:cubicBezTo>
                      <a:pt x="19891" y="8900"/>
                      <a:pt x="19891" y="8900"/>
                      <a:pt x="19891" y="8900"/>
                    </a:cubicBezTo>
                    <a:cubicBezTo>
                      <a:pt x="19876" y="8905"/>
                      <a:pt x="19866" y="8908"/>
                      <a:pt x="19858" y="8908"/>
                    </a:cubicBezTo>
                    <a:cubicBezTo>
                      <a:pt x="19849" y="8908"/>
                      <a:pt x="19841" y="8905"/>
                      <a:pt x="19831" y="8900"/>
                    </a:cubicBezTo>
                    <a:cubicBezTo>
                      <a:pt x="19812" y="8930"/>
                      <a:pt x="19802" y="8950"/>
                      <a:pt x="19802" y="8979"/>
                    </a:cubicBezTo>
                    <a:cubicBezTo>
                      <a:pt x="19782" y="9049"/>
                      <a:pt x="19831" y="8989"/>
                      <a:pt x="19881" y="9079"/>
                    </a:cubicBezTo>
                    <a:cubicBezTo>
                      <a:pt x="19913" y="9143"/>
                      <a:pt x="19958" y="9233"/>
                      <a:pt x="19934" y="9233"/>
                    </a:cubicBezTo>
                    <a:cubicBezTo>
                      <a:pt x="19920" y="9233"/>
                      <a:pt x="19887" y="9207"/>
                      <a:pt x="19822" y="9138"/>
                    </a:cubicBezTo>
                    <a:cubicBezTo>
                      <a:pt x="19782" y="9089"/>
                      <a:pt x="19782" y="9039"/>
                      <a:pt x="19762" y="9029"/>
                    </a:cubicBezTo>
                    <a:cubicBezTo>
                      <a:pt x="19759" y="9026"/>
                      <a:pt x="19756" y="9025"/>
                      <a:pt x="19753" y="9025"/>
                    </a:cubicBezTo>
                    <a:cubicBezTo>
                      <a:pt x="19733" y="9025"/>
                      <a:pt x="19707" y="9073"/>
                      <a:pt x="19732" y="9098"/>
                    </a:cubicBezTo>
                    <a:cubicBezTo>
                      <a:pt x="19752" y="9128"/>
                      <a:pt x="19752" y="9128"/>
                      <a:pt x="19792" y="9168"/>
                    </a:cubicBezTo>
                    <a:cubicBezTo>
                      <a:pt x="19822" y="9198"/>
                      <a:pt x="19841" y="9198"/>
                      <a:pt x="19881" y="9237"/>
                    </a:cubicBezTo>
                    <a:cubicBezTo>
                      <a:pt x="19891" y="9247"/>
                      <a:pt x="19901" y="9257"/>
                      <a:pt x="19911" y="9267"/>
                    </a:cubicBezTo>
                    <a:cubicBezTo>
                      <a:pt x="19938" y="9295"/>
                      <a:pt x="19958" y="9305"/>
                      <a:pt x="19977" y="9305"/>
                    </a:cubicBezTo>
                    <a:cubicBezTo>
                      <a:pt x="20005" y="9305"/>
                      <a:pt x="20032" y="9281"/>
                      <a:pt x="20079" y="9257"/>
                    </a:cubicBezTo>
                    <a:cubicBezTo>
                      <a:pt x="20089" y="9253"/>
                      <a:pt x="20096" y="9252"/>
                      <a:pt x="20101" y="9252"/>
                    </a:cubicBezTo>
                    <a:cubicBezTo>
                      <a:pt x="20131" y="9252"/>
                      <a:pt x="20042" y="9334"/>
                      <a:pt x="20060" y="9386"/>
                    </a:cubicBezTo>
                    <a:lnTo>
                      <a:pt x="20198" y="9386"/>
                    </a:lnTo>
                    <a:cubicBezTo>
                      <a:pt x="20218" y="9376"/>
                      <a:pt x="20248" y="9376"/>
                      <a:pt x="20248" y="9376"/>
                    </a:cubicBezTo>
                    <a:cubicBezTo>
                      <a:pt x="20248" y="9376"/>
                      <a:pt x="20268" y="9426"/>
                      <a:pt x="20258" y="9436"/>
                    </a:cubicBezTo>
                    <a:cubicBezTo>
                      <a:pt x="20253" y="9436"/>
                      <a:pt x="20247" y="9435"/>
                      <a:pt x="20242" y="9435"/>
                    </a:cubicBezTo>
                    <a:cubicBezTo>
                      <a:pt x="20224" y="9435"/>
                      <a:pt x="20206" y="9441"/>
                      <a:pt x="20198" y="9485"/>
                    </a:cubicBezTo>
                    <a:cubicBezTo>
                      <a:pt x="20190" y="9514"/>
                      <a:pt x="20195" y="9522"/>
                      <a:pt x="20209" y="9522"/>
                    </a:cubicBezTo>
                    <a:cubicBezTo>
                      <a:pt x="20229" y="9522"/>
                      <a:pt x="20267" y="9505"/>
                      <a:pt x="20307" y="9505"/>
                    </a:cubicBezTo>
                    <a:lnTo>
                      <a:pt x="20327" y="9505"/>
                    </a:lnTo>
                    <a:cubicBezTo>
                      <a:pt x="20334" y="9504"/>
                      <a:pt x="20340" y="9503"/>
                      <a:pt x="20345" y="9503"/>
                    </a:cubicBezTo>
                    <a:cubicBezTo>
                      <a:pt x="20376" y="9503"/>
                      <a:pt x="20374" y="9529"/>
                      <a:pt x="20357" y="9555"/>
                    </a:cubicBezTo>
                    <a:cubicBezTo>
                      <a:pt x="20357" y="9564"/>
                      <a:pt x="20357" y="9574"/>
                      <a:pt x="20357" y="9574"/>
                    </a:cubicBezTo>
                    <a:cubicBezTo>
                      <a:pt x="20357" y="9601"/>
                      <a:pt x="20353" y="9610"/>
                      <a:pt x="20341" y="9610"/>
                    </a:cubicBezTo>
                    <a:cubicBezTo>
                      <a:pt x="20335" y="9610"/>
                      <a:pt x="20327" y="9607"/>
                      <a:pt x="20317" y="9604"/>
                    </a:cubicBezTo>
                    <a:cubicBezTo>
                      <a:pt x="20298" y="9634"/>
                      <a:pt x="20268" y="9664"/>
                      <a:pt x="20258" y="9674"/>
                    </a:cubicBezTo>
                    <a:cubicBezTo>
                      <a:pt x="20278" y="9683"/>
                      <a:pt x="20298" y="9703"/>
                      <a:pt x="20298" y="9743"/>
                    </a:cubicBezTo>
                    <a:cubicBezTo>
                      <a:pt x="20298" y="9788"/>
                      <a:pt x="20287" y="9804"/>
                      <a:pt x="20273" y="9804"/>
                    </a:cubicBezTo>
                    <a:cubicBezTo>
                      <a:pt x="20255" y="9804"/>
                      <a:pt x="20230" y="9780"/>
                      <a:pt x="20208" y="9753"/>
                    </a:cubicBezTo>
                    <a:cubicBezTo>
                      <a:pt x="20198" y="9723"/>
                      <a:pt x="20179" y="9703"/>
                      <a:pt x="20159" y="9693"/>
                    </a:cubicBezTo>
                    <a:cubicBezTo>
                      <a:pt x="20139" y="9693"/>
                      <a:pt x="20109" y="9693"/>
                      <a:pt x="20079" y="9683"/>
                    </a:cubicBezTo>
                    <a:lnTo>
                      <a:pt x="20079" y="9683"/>
                    </a:lnTo>
                    <a:cubicBezTo>
                      <a:pt x="20079" y="9693"/>
                      <a:pt x="20079" y="9703"/>
                      <a:pt x="20089" y="9713"/>
                    </a:cubicBezTo>
                    <a:cubicBezTo>
                      <a:pt x="20060" y="9703"/>
                      <a:pt x="20040" y="9683"/>
                      <a:pt x="20020" y="9674"/>
                    </a:cubicBezTo>
                    <a:cubicBezTo>
                      <a:pt x="19980" y="9644"/>
                      <a:pt x="19931" y="9624"/>
                      <a:pt x="19891" y="9604"/>
                    </a:cubicBezTo>
                    <a:cubicBezTo>
                      <a:pt x="19824" y="9576"/>
                      <a:pt x="19752" y="9557"/>
                      <a:pt x="19673" y="9557"/>
                    </a:cubicBezTo>
                    <a:cubicBezTo>
                      <a:pt x="19555" y="9557"/>
                      <a:pt x="19421" y="9602"/>
                      <a:pt x="19266" y="9733"/>
                    </a:cubicBezTo>
                    <a:cubicBezTo>
                      <a:pt x="19258" y="9725"/>
                      <a:pt x="19244" y="9710"/>
                      <a:pt x="19212" y="9710"/>
                    </a:cubicBezTo>
                    <a:cubicBezTo>
                      <a:pt x="19205" y="9710"/>
                      <a:pt x="19196" y="9711"/>
                      <a:pt x="19187" y="9713"/>
                    </a:cubicBezTo>
                    <a:cubicBezTo>
                      <a:pt x="19164" y="9719"/>
                      <a:pt x="19148" y="9725"/>
                      <a:pt x="19136" y="9725"/>
                    </a:cubicBezTo>
                    <a:cubicBezTo>
                      <a:pt x="19128" y="9725"/>
                      <a:pt x="19122" y="9722"/>
                      <a:pt x="19118" y="9713"/>
                    </a:cubicBezTo>
                    <a:cubicBezTo>
                      <a:pt x="19108" y="9703"/>
                      <a:pt x="19157" y="9664"/>
                      <a:pt x="19118" y="9644"/>
                    </a:cubicBezTo>
                    <a:cubicBezTo>
                      <a:pt x="19093" y="9638"/>
                      <a:pt x="19076" y="9624"/>
                      <a:pt x="19062" y="9624"/>
                    </a:cubicBezTo>
                    <a:cubicBezTo>
                      <a:pt x="19053" y="9624"/>
                      <a:pt x="19046" y="9629"/>
                      <a:pt x="19038" y="9644"/>
                    </a:cubicBezTo>
                    <a:cubicBezTo>
                      <a:pt x="19026" y="9668"/>
                      <a:pt x="19018" y="9685"/>
                      <a:pt x="19003" y="9685"/>
                    </a:cubicBezTo>
                    <a:cubicBezTo>
                      <a:pt x="18995" y="9685"/>
                      <a:pt x="18984" y="9679"/>
                      <a:pt x="18969" y="9664"/>
                    </a:cubicBezTo>
                    <a:cubicBezTo>
                      <a:pt x="18939" y="9634"/>
                      <a:pt x="18929" y="9644"/>
                      <a:pt x="18909" y="9634"/>
                    </a:cubicBezTo>
                    <a:cubicBezTo>
                      <a:pt x="18899" y="9614"/>
                      <a:pt x="18989" y="9594"/>
                      <a:pt x="18929" y="9574"/>
                    </a:cubicBezTo>
                    <a:cubicBezTo>
                      <a:pt x="18909" y="9564"/>
                      <a:pt x="18894" y="9562"/>
                      <a:pt x="18881" y="9562"/>
                    </a:cubicBezTo>
                    <a:cubicBezTo>
                      <a:pt x="18867" y="9562"/>
                      <a:pt x="18855" y="9564"/>
                      <a:pt x="18840" y="9564"/>
                    </a:cubicBezTo>
                    <a:cubicBezTo>
                      <a:pt x="18840" y="9555"/>
                      <a:pt x="18830" y="9545"/>
                      <a:pt x="18810" y="9535"/>
                    </a:cubicBezTo>
                    <a:cubicBezTo>
                      <a:pt x="18810" y="9525"/>
                      <a:pt x="18810" y="9525"/>
                      <a:pt x="18810" y="9525"/>
                    </a:cubicBezTo>
                    <a:cubicBezTo>
                      <a:pt x="18840" y="9525"/>
                      <a:pt x="18860" y="9525"/>
                      <a:pt x="18820" y="9485"/>
                    </a:cubicBezTo>
                    <a:cubicBezTo>
                      <a:pt x="18771" y="9445"/>
                      <a:pt x="18701" y="9426"/>
                      <a:pt x="18751" y="9426"/>
                    </a:cubicBezTo>
                    <a:cubicBezTo>
                      <a:pt x="18810" y="9465"/>
                      <a:pt x="18880" y="9535"/>
                      <a:pt x="18899" y="9545"/>
                    </a:cubicBezTo>
                    <a:cubicBezTo>
                      <a:pt x="18909" y="9549"/>
                      <a:pt x="18922" y="9556"/>
                      <a:pt x="18932" y="9556"/>
                    </a:cubicBezTo>
                    <a:cubicBezTo>
                      <a:pt x="18943" y="9556"/>
                      <a:pt x="18950" y="9547"/>
                      <a:pt x="18939" y="9515"/>
                    </a:cubicBezTo>
                    <a:cubicBezTo>
                      <a:pt x="18939" y="9515"/>
                      <a:pt x="18939" y="9515"/>
                      <a:pt x="18939" y="9505"/>
                    </a:cubicBezTo>
                    <a:cubicBezTo>
                      <a:pt x="18919" y="9445"/>
                      <a:pt x="18909" y="9465"/>
                      <a:pt x="18909" y="9426"/>
                    </a:cubicBezTo>
                    <a:cubicBezTo>
                      <a:pt x="18909" y="9400"/>
                      <a:pt x="18894" y="9343"/>
                      <a:pt x="18917" y="9343"/>
                    </a:cubicBezTo>
                    <a:cubicBezTo>
                      <a:pt x="18920" y="9343"/>
                      <a:pt x="18924" y="9344"/>
                      <a:pt x="18929" y="9346"/>
                    </a:cubicBezTo>
                    <a:cubicBezTo>
                      <a:pt x="18979" y="9376"/>
                      <a:pt x="19009" y="9386"/>
                      <a:pt x="19018" y="9426"/>
                    </a:cubicBezTo>
                    <a:cubicBezTo>
                      <a:pt x="19026" y="9450"/>
                      <a:pt x="19047" y="9506"/>
                      <a:pt x="19071" y="9506"/>
                    </a:cubicBezTo>
                    <a:cubicBezTo>
                      <a:pt x="19076" y="9506"/>
                      <a:pt x="19082" y="9503"/>
                      <a:pt x="19088" y="9495"/>
                    </a:cubicBezTo>
                    <a:cubicBezTo>
                      <a:pt x="19118" y="9465"/>
                      <a:pt x="19127" y="9465"/>
                      <a:pt x="19098" y="9406"/>
                    </a:cubicBezTo>
                    <a:cubicBezTo>
                      <a:pt x="19058" y="9336"/>
                      <a:pt x="19028" y="9327"/>
                      <a:pt x="19068" y="9317"/>
                    </a:cubicBezTo>
                    <a:cubicBezTo>
                      <a:pt x="19108" y="9317"/>
                      <a:pt x="19127" y="9336"/>
                      <a:pt x="19147" y="9376"/>
                    </a:cubicBezTo>
                    <a:cubicBezTo>
                      <a:pt x="19167" y="9406"/>
                      <a:pt x="19177" y="9426"/>
                      <a:pt x="19207" y="9465"/>
                    </a:cubicBezTo>
                    <a:cubicBezTo>
                      <a:pt x="19227" y="9486"/>
                      <a:pt x="19257" y="9521"/>
                      <a:pt x="19271" y="9521"/>
                    </a:cubicBezTo>
                    <a:cubicBezTo>
                      <a:pt x="19277" y="9521"/>
                      <a:pt x="19279" y="9514"/>
                      <a:pt x="19276" y="9495"/>
                    </a:cubicBezTo>
                    <a:cubicBezTo>
                      <a:pt x="19276" y="9436"/>
                      <a:pt x="19197" y="9426"/>
                      <a:pt x="19246" y="9406"/>
                    </a:cubicBezTo>
                    <a:cubicBezTo>
                      <a:pt x="19263" y="9396"/>
                      <a:pt x="19281" y="9394"/>
                      <a:pt x="19296" y="9394"/>
                    </a:cubicBezTo>
                    <a:cubicBezTo>
                      <a:pt x="19309" y="9394"/>
                      <a:pt x="19321" y="9395"/>
                      <a:pt x="19329" y="9395"/>
                    </a:cubicBezTo>
                    <a:cubicBezTo>
                      <a:pt x="19342" y="9395"/>
                      <a:pt x="19350" y="9392"/>
                      <a:pt x="19346" y="9376"/>
                    </a:cubicBezTo>
                    <a:cubicBezTo>
                      <a:pt x="19336" y="9336"/>
                      <a:pt x="19356" y="9317"/>
                      <a:pt x="19296" y="9317"/>
                    </a:cubicBezTo>
                    <a:cubicBezTo>
                      <a:pt x="19250" y="9317"/>
                      <a:pt x="19208" y="9334"/>
                      <a:pt x="19188" y="9334"/>
                    </a:cubicBezTo>
                    <a:cubicBezTo>
                      <a:pt x="19178" y="9334"/>
                      <a:pt x="19174" y="9330"/>
                      <a:pt x="19177" y="9317"/>
                    </a:cubicBezTo>
                    <a:cubicBezTo>
                      <a:pt x="19197" y="9267"/>
                      <a:pt x="19237" y="9257"/>
                      <a:pt x="19246" y="9257"/>
                    </a:cubicBezTo>
                    <a:cubicBezTo>
                      <a:pt x="19266" y="9257"/>
                      <a:pt x="19237" y="9217"/>
                      <a:pt x="19237" y="9217"/>
                    </a:cubicBezTo>
                    <a:cubicBezTo>
                      <a:pt x="19237" y="9217"/>
                      <a:pt x="19088" y="9208"/>
                      <a:pt x="19068" y="9168"/>
                    </a:cubicBezTo>
                    <a:cubicBezTo>
                      <a:pt x="19052" y="9144"/>
                      <a:pt x="19082" y="9113"/>
                      <a:pt x="19061" y="9113"/>
                    </a:cubicBezTo>
                    <a:cubicBezTo>
                      <a:pt x="19057" y="9113"/>
                      <a:pt x="19049" y="9115"/>
                      <a:pt x="19038" y="9118"/>
                    </a:cubicBezTo>
                    <a:cubicBezTo>
                      <a:pt x="19028" y="9108"/>
                      <a:pt x="19018" y="9098"/>
                      <a:pt x="18999" y="9079"/>
                    </a:cubicBezTo>
                    <a:cubicBezTo>
                      <a:pt x="18909" y="9029"/>
                      <a:pt x="18860" y="8989"/>
                      <a:pt x="18840" y="8970"/>
                    </a:cubicBezTo>
                    <a:cubicBezTo>
                      <a:pt x="18854" y="8934"/>
                      <a:pt x="18873" y="8899"/>
                      <a:pt x="18890" y="8899"/>
                    </a:cubicBezTo>
                    <a:cubicBezTo>
                      <a:pt x="18897" y="8899"/>
                      <a:pt x="18904" y="8905"/>
                      <a:pt x="18909" y="8920"/>
                    </a:cubicBezTo>
                    <a:cubicBezTo>
                      <a:pt x="18939" y="8970"/>
                      <a:pt x="18890" y="8989"/>
                      <a:pt x="18949" y="9029"/>
                    </a:cubicBezTo>
                    <a:cubicBezTo>
                      <a:pt x="18970" y="9041"/>
                      <a:pt x="18988" y="9047"/>
                      <a:pt x="19001" y="9047"/>
                    </a:cubicBezTo>
                    <a:cubicBezTo>
                      <a:pt x="19030" y="9047"/>
                      <a:pt x="19036" y="9018"/>
                      <a:pt x="19009" y="8970"/>
                    </a:cubicBezTo>
                    <a:cubicBezTo>
                      <a:pt x="18977" y="8914"/>
                      <a:pt x="18926" y="8872"/>
                      <a:pt x="18942" y="8872"/>
                    </a:cubicBezTo>
                    <a:cubicBezTo>
                      <a:pt x="18946" y="8872"/>
                      <a:pt x="18955" y="8874"/>
                      <a:pt x="18969" y="8880"/>
                    </a:cubicBezTo>
                    <a:cubicBezTo>
                      <a:pt x="19038" y="8910"/>
                      <a:pt x="19018" y="8900"/>
                      <a:pt x="19058" y="8950"/>
                    </a:cubicBezTo>
                    <a:cubicBezTo>
                      <a:pt x="19079" y="8978"/>
                      <a:pt x="19136" y="9052"/>
                      <a:pt x="19156" y="9052"/>
                    </a:cubicBezTo>
                    <a:cubicBezTo>
                      <a:pt x="19164" y="9052"/>
                      <a:pt x="19166" y="9040"/>
                      <a:pt x="19157" y="9009"/>
                    </a:cubicBezTo>
                    <a:cubicBezTo>
                      <a:pt x="19118" y="8910"/>
                      <a:pt x="19108" y="8940"/>
                      <a:pt x="19078" y="8870"/>
                    </a:cubicBezTo>
                    <a:cubicBezTo>
                      <a:pt x="19048" y="8801"/>
                      <a:pt x="19048" y="8732"/>
                      <a:pt x="19009" y="8732"/>
                    </a:cubicBezTo>
                    <a:cubicBezTo>
                      <a:pt x="19002" y="8728"/>
                      <a:pt x="18995" y="8727"/>
                      <a:pt x="18989" y="8727"/>
                    </a:cubicBezTo>
                    <a:cubicBezTo>
                      <a:pt x="18975" y="8727"/>
                      <a:pt x="18962" y="8732"/>
                      <a:pt x="18949" y="8732"/>
                    </a:cubicBezTo>
                    <a:cubicBezTo>
                      <a:pt x="18929" y="8722"/>
                      <a:pt x="18899" y="8712"/>
                      <a:pt x="18880" y="8702"/>
                    </a:cubicBezTo>
                    <a:cubicBezTo>
                      <a:pt x="18880" y="8695"/>
                      <a:pt x="18880" y="8688"/>
                      <a:pt x="18887" y="8688"/>
                    </a:cubicBezTo>
                    <a:cubicBezTo>
                      <a:pt x="18890" y="8688"/>
                      <a:pt x="18894" y="8689"/>
                      <a:pt x="18899" y="8692"/>
                    </a:cubicBezTo>
                    <a:cubicBezTo>
                      <a:pt x="18922" y="8697"/>
                      <a:pt x="18950" y="8703"/>
                      <a:pt x="18965" y="8703"/>
                    </a:cubicBezTo>
                    <a:cubicBezTo>
                      <a:pt x="18984" y="8703"/>
                      <a:pt x="18986" y="8694"/>
                      <a:pt x="18949" y="8662"/>
                    </a:cubicBezTo>
                    <a:cubicBezTo>
                      <a:pt x="18884" y="8605"/>
                      <a:pt x="18832" y="8568"/>
                      <a:pt x="18843" y="8568"/>
                    </a:cubicBezTo>
                    <a:cubicBezTo>
                      <a:pt x="18846" y="8568"/>
                      <a:pt x="18851" y="8569"/>
                      <a:pt x="18860" y="8573"/>
                    </a:cubicBezTo>
                    <a:cubicBezTo>
                      <a:pt x="18909" y="8583"/>
                      <a:pt x="18999" y="8662"/>
                      <a:pt x="19018" y="8672"/>
                    </a:cubicBezTo>
                    <a:cubicBezTo>
                      <a:pt x="19026" y="8672"/>
                      <a:pt x="19037" y="8676"/>
                      <a:pt x="19045" y="8676"/>
                    </a:cubicBezTo>
                    <a:cubicBezTo>
                      <a:pt x="19059" y="8676"/>
                      <a:pt x="19062" y="8665"/>
                      <a:pt x="19018" y="8603"/>
                    </a:cubicBezTo>
                    <a:cubicBezTo>
                      <a:pt x="18959" y="8504"/>
                      <a:pt x="18969" y="8494"/>
                      <a:pt x="18949" y="8464"/>
                    </a:cubicBezTo>
                    <a:cubicBezTo>
                      <a:pt x="18934" y="8441"/>
                      <a:pt x="18930" y="8388"/>
                      <a:pt x="18902" y="8388"/>
                    </a:cubicBezTo>
                    <a:cubicBezTo>
                      <a:pt x="18894" y="8388"/>
                      <a:pt x="18883" y="8393"/>
                      <a:pt x="18870" y="8404"/>
                    </a:cubicBezTo>
                    <a:cubicBezTo>
                      <a:pt x="18840" y="8434"/>
                      <a:pt x="18820" y="8454"/>
                      <a:pt x="18800" y="8454"/>
                    </a:cubicBezTo>
                    <a:cubicBezTo>
                      <a:pt x="18810" y="8444"/>
                      <a:pt x="18800" y="8424"/>
                      <a:pt x="18780" y="8394"/>
                    </a:cubicBezTo>
                    <a:cubicBezTo>
                      <a:pt x="18705" y="8311"/>
                      <a:pt x="18658" y="8249"/>
                      <a:pt x="18628" y="8249"/>
                    </a:cubicBezTo>
                    <a:cubicBezTo>
                      <a:pt x="18622" y="8249"/>
                      <a:pt x="18617" y="8251"/>
                      <a:pt x="18612" y="8256"/>
                    </a:cubicBezTo>
                    <a:cubicBezTo>
                      <a:pt x="18605" y="8262"/>
                      <a:pt x="18600" y="8266"/>
                      <a:pt x="18595" y="8266"/>
                    </a:cubicBezTo>
                    <a:cubicBezTo>
                      <a:pt x="18584" y="8266"/>
                      <a:pt x="18576" y="8252"/>
                      <a:pt x="18562" y="8226"/>
                    </a:cubicBezTo>
                    <a:cubicBezTo>
                      <a:pt x="18562" y="8226"/>
                      <a:pt x="18562" y="8226"/>
                      <a:pt x="18562" y="8216"/>
                    </a:cubicBezTo>
                    <a:cubicBezTo>
                      <a:pt x="18577" y="8201"/>
                      <a:pt x="18591" y="8192"/>
                      <a:pt x="18610" y="8192"/>
                    </a:cubicBezTo>
                    <a:cubicBezTo>
                      <a:pt x="18617" y="8192"/>
                      <a:pt x="18624" y="8194"/>
                      <a:pt x="18632" y="8196"/>
                    </a:cubicBezTo>
                    <a:cubicBezTo>
                      <a:pt x="18691" y="8216"/>
                      <a:pt x="18671" y="8226"/>
                      <a:pt x="18721" y="8285"/>
                    </a:cubicBezTo>
                    <a:cubicBezTo>
                      <a:pt x="18748" y="8313"/>
                      <a:pt x="18778" y="8328"/>
                      <a:pt x="18797" y="8328"/>
                    </a:cubicBezTo>
                    <a:cubicBezTo>
                      <a:pt x="18812" y="8328"/>
                      <a:pt x="18819" y="8318"/>
                      <a:pt x="18810" y="8295"/>
                    </a:cubicBezTo>
                    <a:cubicBezTo>
                      <a:pt x="18796" y="8268"/>
                      <a:pt x="18802" y="8226"/>
                      <a:pt x="18826" y="8226"/>
                    </a:cubicBezTo>
                    <a:cubicBezTo>
                      <a:pt x="18837" y="8226"/>
                      <a:pt x="18851" y="8234"/>
                      <a:pt x="18870" y="8256"/>
                    </a:cubicBezTo>
                    <a:cubicBezTo>
                      <a:pt x="18929" y="8315"/>
                      <a:pt x="18949" y="8325"/>
                      <a:pt x="19018" y="8365"/>
                    </a:cubicBezTo>
                    <a:cubicBezTo>
                      <a:pt x="19050" y="8387"/>
                      <a:pt x="19089" y="8397"/>
                      <a:pt x="19114" y="8397"/>
                    </a:cubicBezTo>
                    <a:cubicBezTo>
                      <a:pt x="19144" y="8397"/>
                      <a:pt x="19152" y="8382"/>
                      <a:pt x="19098" y="8355"/>
                    </a:cubicBezTo>
                    <a:cubicBezTo>
                      <a:pt x="18989" y="8305"/>
                      <a:pt x="18959" y="8275"/>
                      <a:pt x="18959" y="8266"/>
                    </a:cubicBezTo>
                    <a:cubicBezTo>
                      <a:pt x="18959" y="8249"/>
                      <a:pt x="18952" y="8199"/>
                      <a:pt x="18995" y="8199"/>
                    </a:cubicBezTo>
                    <a:cubicBezTo>
                      <a:pt x="19004" y="8199"/>
                      <a:pt x="19015" y="8201"/>
                      <a:pt x="19028" y="8206"/>
                    </a:cubicBezTo>
                    <a:cubicBezTo>
                      <a:pt x="19063" y="8214"/>
                      <a:pt x="19095" y="8218"/>
                      <a:pt x="19117" y="8218"/>
                    </a:cubicBezTo>
                    <a:cubicBezTo>
                      <a:pt x="19152" y="8218"/>
                      <a:pt x="19164" y="8207"/>
                      <a:pt x="19127" y="8176"/>
                    </a:cubicBezTo>
                    <a:cubicBezTo>
                      <a:pt x="19076" y="8133"/>
                      <a:pt x="19039" y="8105"/>
                      <a:pt x="18984" y="8105"/>
                    </a:cubicBezTo>
                    <a:cubicBezTo>
                      <a:pt x="18976" y="8105"/>
                      <a:pt x="18968" y="8106"/>
                      <a:pt x="18959" y="8107"/>
                    </a:cubicBezTo>
                    <a:cubicBezTo>
                      <a:pt x="18906" y="8114"/>
                      <a:pt x="18859" y="8133"/>
                      <a:pt x="18822" y="8133"/>
                    </a:cubicBezTo>
                    <a:cubicBezTo>
                      <a:pt x="18811" y="8133"/>
                      <a:pt x="18800" y="8132"/>
                      <a:pt x="18790" y="8127"/>
                    </a:cubicBezTo>
                    <a:cubicBezTo>
                      <a:pt x="18800" y="8107"/>
                      <a:pt x="18810" y="8077"/>
                      <a:pt x="18820" y="8057"/>
                    </a:cubicBezTo>
                    <a:cubicBezTo>
                      <a:pt x="18800" y="8047"/>
                      <a:pt x="18780" y="8038"/>
                      <a:pt x="18751" y="8028"/>
                    </a:cubicBezTo>
                    <a:cubicBezTo>
                      <a:pt x="18741" y="8018"/>
                      <a:pt x="18721" y="8008"/>
                      <a:pt x="18711" y="7998"/>
                    </a:cubicBezTo>
                    <a:cubicBezTo>
                      <a:pt x="18711" y="7998"/>
                      <a:pt x="18711" y="7998"/>
                      <a:pt x="18711" y="7988"/>
                    </a:cubicBezTo>
                    <a:cubicBezTo>
                      <a:pt x="18691" y="7978"/>
                      <a:pt x="18681" y="7968"/>
                      <a:pt x="18661" y="7958"/>
                    </a:cubicBezTo>
                    <a:cubicBezTo>
                      <a:pt x="18681" y="7938"/>
                      <a:pt x="18681" y="7919"/>
                      <a:pt x="18681" y="7919"/>
                    </a:cubicBezTo>
                    <a:cubicBezTo>
                      <a:pt x="18681" y="7919"/>
                      <a:pt x="18681" y="7909"/>
                      <a:pt x="18681" y="7899"/>
                    </a:cubicBezTo>
                    <a:lnTo>
                      <a:pt x="18721" y="7899"/>
                    </a:lnTo>
                    <a:cubicBezTo>
                      <a:pt x="18721" y="7889"/>
                      <a:pt x="18721" y="7889"/>
                      <a:pt x="18721" y="7879"/>
                    </a:cubicBezTo>
                    <a:cubicBezTo>
                      <a:pt x="18711" y="7859"/>
                      <a:pt x="18711" y="7849"/>
                      <a:pt x="18701" y="7839"/>
                    </a:cubicBezTo>
                    <a:lnTo>
                      <a:pt x="18701" y="7839"/>
                    </a:lnTo>
                    <a:cubicBezTo>
                      <a:pt x="18711" y="7849"/>
                      <a:pt x="18721" y="7849"/>
                      <a:pt x="18731" y="7859"/>
                    </a:cubicBezTo>
                    <a:cubicBezTo>
                      <a:pt x="18751" y="7899"/>
                      <a:pt x="18780" y="7928"/>
                      <a:pt x="18800" y="7948"/>
                    </a:cubicBezTo>
                    <a:cubicBezTo>
                      <a:pt x="18807" y="7955"/>
                      <a:pt x="18819" y="7962"/>
                      <a:pt x="18829" y="7962"/>
                    </a:cubicBezTo>
                    <a:cubicBezTo>
                      <a:pt x="18833" y="7962"/>
                      <a:pt x="18837" y="7961"/>
                      <a:pt x="18840" y="7958"/>
                    </a:cubicBezTo>
                    <a:cubicBezTo>
                      <a:pt x="18850" y="7958"/>
                      <a:pt x="18850" y="7948"/>
                      <a:pt x="18850" y="7938"/>
                    </a:cubicBezTo>
                    <a:cubicBezTo>
                      <a:pt x="18860" y="7958"/>
                      <a:pt x="18870" y="7968"/>
                      <a:pt x="18880" y="7988"/>
                    </a:cubicBezTo>
                    <a:cubicBezTo>
                      <a:pt x="18880" y="7978"/>
                      <a:pt x="18880" y="7978"/>
                      <a:pt x="18890" y="7978"/>
                    </a:cubicBezTo>
                    <a:cubicBezTo>
                      <a:pt x="18959" y="7958"/>
                      <a:pt x="18999" y="7948"/>
                      <a:pt x="18999" y="7909"/>
                    </a:cubicBezTo>
                    <a:cubicBezTo>
                      <a:pt x="18999" y="7883"/>
                      <a:pt x="18984" y="7792"/>
                      <a:pt x="18936" y="7792"/>
                    </a:cubicBezTo>
                    <a:cubicBezTo>
                      <a:pt x="18928" y="7792"/>
                      <a:pt x="18919" y="7794"/>
                      <a:pt x="18909" y="7800"/>
                    </a:cubicBezTo>
                    <a:cubicBezTo>
                      <a:pt x="18880" y="7819"/>
                      <a:pt x="18870" y="7829"/>
                      <a:pt x="18850" y="7849"/>
                    </a:cubicBezTo>
                    <a:cubicBezTo>
                      <a:pt x="18825" y="7825"/>
                      <a:pt x="18808" y="7807"/>
                      <a:pt x="18791" y="7807"/>
                    </a:cubicBezTo>
                    <a:cubicBezTo>
                      <a:pt x="18787" y="7807"/>
                      <a:pt x="18784" y="7808"/>
                      <a:pt x="18780" y="7809"/>
                    </a:cubicBezTo>
                    <a:cubicBezTo>
                      <a:pt x="18773" y="7817"/>
                      <a:pt x="18769" y="7820"/>
                      <a:pt x="18764" y="7820"/>
                    </a:cubicBezTo>
                    <a:cubicBezTo>
                      <a:pt x="18751" y="7820"/>
                      <a:pt x="18744" y="7788"/>
                      <a:pt x="18691" y="7750"/>
                    </a:cubicBezTo>
                    <a:cubicBezTo>
                      <a:pt x="18666" y="7735"/>
                      <a:pt x="18645" y="7731"/>
                      <a:pt x="18628" y="7731"/>
                    </a:cubicBezTo>
                    <a:cubicBezTo>
                      <a:pt x="18609" y="7731"/>
                      <a:pt x="18594" y="7736"/>
                      <a:pt x="18578" y="7736"/>
                    </a:cubicBezTo>
                    <a:cubicBezTo>
                      <a:pt x="18570" y="7736"/>
                      <a:pt x="18561" y="7735"/>
                      <a:pt x="18552" y="7730"/>
                    </a:cubicBezTo>
                    <a:cubicBezTo>
                      <a:pt x="18542" y="7720"/>
                      <a:pt x="18523" y="7710"/>
                      <a:pt x="18513" y="7700"/>
                    </a:cubicBezTo>
                    <a:cubicBezTo>
                      <a:pt x="18523" y="7690"/>
                      <a:pt x="18533" y="7671"/>
                      <a:pt x="18542" y="7661"/>
                    </a:cubicBezTo>
                    <a:lnTo>
                      <a:pt x="18562" y="7661"/>
                    </a:lnTo>
                    <a:cubicBezTo>
                      <a:pt x="18582" y="7671"/>
                      <a:pt x="18612" y="7671"/>
                      <a:pt x="18632" y="7681"/>
                    </a:cubicBezTo>
                    <a:cubicBezTo>
                      <a:pt x="18662" y="7693"/>
                      <a:pt x="18693" y="7701"/>
                      <a:pt x="18717" y="7701"/>
                    </a:cubicBezTo>
                    <a:cubicBezTo>
                      <a:pt x="18731" y="7701"/>
                      <a:pt x="18743" y="7698"/>
                      <a:pt x="18751" y="7690"/>
                    </a:cubicBezTo>
                    <a:cubicBezTo>
                      <a:pt x="18771" y="7671"/>
                      <a:pt x="18790" y="7651"/>
                      <a:pt x="18810" y="7631"/>
                    </a:cubicBezTo>
                    <a:cubicBezTo>
                      <a:pt x="18830" y="7621"/>
                      <a:pt x="18840" y="7611"/>
                      <a:pt x="18870" y="7611"/>
                    </a:cubicBezTo>
                    <a:cubicBezTo>
                      <a:pt x="18919" y="7601"/>
                      <a:pt x="18989" y="7571"/>
                      <a:pt x="18939" y="7522"/>
                    </a:cubicBezTo>
                    <a:cubicBezTo>
                      <a:pt x="18890" y="7482"/>
                      <a:pt x="18860" y="7403"/>
                      <a:pt x="18850" y="7373"/>
                    </a:cubicBezTo>
                    <a:cubicBezTo>
                      <a:pt x="18850" y="7373"/>
                      <a:pt x="18850" y="7363"/>
                      <a:pt x="18850" y="7363"/>
                    </a:cubicBezTo>
                    <a:cubicBezTo>
                      <a:pt x="18850" y="7363"/>
                      <a:pt x="18850" y="7324"/>
                      <a:pt x="18850" y="7284"/>
                    </a:cubicBezTo>
                    <a:cubicBezTo>
                      <a:pt x="18830" y="7284"/>
                      <a:pt x="18820" y="7274"/>
                      <a:pt x="18810" y="7264"/>
                    </a:cubicBezTo>
                    <a:cubicBezTo>
                      <a:pt x="18810" y="7274"/>
                      <a:pt x="18810" y="7274"/>
                      <a:pt x="18800" y="7274"/>
                    </a:cubicBezTo>
                    <a:cubicBezTo>
                      <a:pt x="18790" y="7304"/>
                      <a:pt x="18780" y="7324"/>
                      <a:pt x="18771" y="7343"/>
                    </a:cubicBezTo>
                    <a:cubicBezTo>
                      <a:pt x="18761" y="7353"/>
                      <a:pt x="18751" y="7373"/>
                      <a:pt x="18741" y="7383"/>
                    </a:cubicBezTo>
                    <a:cubicBezTo>
                      <a:pt x="18741" y="7383"/>
                      <a:pt x="18721" y="7383"/>
                      <a:pt x="18701" y="7393"/>
                    </a:cubicBezTo>
                    <a:cubicBezTo>
                      <a:pt x="18691" y="7393"/>
                      <a:pt x="18681" y="7403"/>
                      <a:pt x="18671" y="7403"/>
                    </a:cubicBezTo>
                    <a:cubicBezTo>
                      <a:pt x="18665" y="7383"/>
                      <a:pt x="18663" y="7364"/>
                      <a:pt x="18659" y="7364"/>
                    </a:cubicBezTo>
                    <a:cubicBezTo>
                      <a:pt x="18657" y="7364"/>
                      <a:pt x="18655" y="7369"/>
                      <a:pt x="18652" y="7383"/>
                    </a:cubicBezTo>
                    <a:cubicBezTo>
                      <a:pt x="18640" y="7405"/>
                      <a:pt x="18617" y="7418"/>
                      <a:pt x="18600" y="7418"/>
                    </a:cubicBezTo>
                    <a:cubicBezTo>
                      <a:pt x="18587" y="7418"/>
                      <a:pt x="18578" y="7410"/>
                      <a:pt x="18582" y="7393"/>
                    </a:cubicBezTo>
                    <a:cubicBezTo>
                      <a:pt x="18582" y="7373"/>
                      <a:pt x="18592" y="7363"/>
                      <a:pt x="18602" y="7343"/>
                    </a:cubicBezTo>
                    <a:cubicBezTo>
                      <a:pt x="18622" y="7314"/>
                      <a:pt x="18632" y="7294"/>
                      <a:pt x="18652" y="7274"/>
                    </a:cubicBezTo>
                    <a:cubicBezTo>
                      <a:pt x="18691" y="7234"/>
                      <a:pt x="18800" y="7274"/>
                      <a:pt x="18731" y="7224"/>
                    </a:cubicBezTo>
                    <a:cubicBezTo>
                      <a:pt x="18721" y="7215"/>
                      <a:pt x="18711" y="7215"/>
                      <a:pt x="18701" y="7215"/>
                    </a:cubicBezTo>
                    <a:cubicBezTo>
                      <a:pt x="18701" y="7205"/>
                      <a:pt x="18711" y="7205"/>
                      <a:pt x="18711" y="7205"/>
                    </a:cubicBezTo>
                    <a:cubicBezTo>
                      <a:pt x="18691" y="7185"/>
                      <a:pt x="18671" y="7175"/>
                      <a:pt x="18661" y="7165"/>
                    </a:cubicBezTo>
                    <a:cubicBezTo>
                      <a:pt x="18671" y="7145"/>
                      <a:pt x="18691" y="7115"/>
                      <a:pt x="18701" y="7086"/>
                    </a:cubicBezTo>
                    <a:cubicBezTo>
                      <a:pt x="18701" y="7076"/>
                      <a:pt x="18701" y="7066"/>
                      <a:pt x="18711" y="7066"/>
                    </a:cubicBezTo>
                    <a:cubicBezTo>
                      <a:pt x="18721" y="7086"/>
                      <a:pt x="18731" y="7115"/>
                      <a:pt x="18771" y="7155"/>
                    </a:cubicBezTo>
                    <a:cubicBezTo>
                      <a:pt x="18761" y="7175"/>
                      <a:pt x="18751" y="7195"/>
                      <a:pt x="18751" y="7205"/>
                    </a:cubicBezTo>
                    <a:cubicBezTo>
                      <a:pt x="18756" y="7210"/>
                      <a:pt x="18760" y="7213"/>
                      <a:pt x="18764" y="7213"/>
                    </a:cubicBezTo>
                    <a:cubicBezTo>
                      <a:pt x="18779" y="7213"/>
                      <a:pt x="18783" y="7164"/>
                      <a:pt x="18840" y="7115"/>
                    </a:cubicBezTo>
                    <a:cubicBezTo>
                      <a:pt x="18875" y="7085"/>
                      <a:pt x="18900" y="7079"/>
                      <a:pt x="18921" y="7079"/>
                    </a:cubicBezTo>
                    <a:cubicBezTo>
                      <a:pt x="18933" y="7079"/>
                      <a:pt x="18943" y="7081"/>
                      <a:pt x="18953" y="7081"/>
                    </a:cubicBezTo>
                    <a:cubicBezTo>
                      <a:pt x="18965" y="7081"/>
                      <a:pt x="18976" y="7078"/>
                      <a:pt x="18989" y="7066"/>
                    </a:cubicBezTo>
                    <a:cubicBezTo>
                      <a:pt x="19028" y="7026"/>
                      <a:pt x="19147" y="6986"/>
                      <a:pt x="19068" y="6927"/>
                    </a:cubicBezTo>
                    <a:cubicBezTo>
                      <a:pt x="19006" y="6886"/>
                      <a:pt x="18978" y="6864"/>
                      <a:pt x="18953" y="6864"/>
                    </a:cubicBezTo>
                    <a:cubicBezTo>
                      <a:pt x="18942" y="6864"/>
                      <a:pt x="18932" y="6868"/>
                      <a:pt x="18919" y="6877"/>
                    </a:cubicBezTo>
                    <a:cubicBezTo>
                      <a:pt x="18900" y="6903"/>
                      <a:pt x="18861" y="6932"/>
                      <a:pt x="18830" y="6932"/>
                    </a:cubicBezTo>
                    <a:cubicBezTo>
                      <a:pt x="18813" y="6932"/>
                      <a:pt x="18798" y="6922"/>
                      <a:pt x="18790" y="6897"/>
                    </a:cubicBezTo>
                    <a:cubicBezTo>
                      <a:pt x="18761" y="6828"/>
                      <a:pt x="18701" y="6887"/>
                      <a:pt x="18721" y="6808"/>
                    </a:cubicBezTo>
                    <a:cubicBezTo>
                      <a:pt x="18737" y="6746"/>
                      <a:pt x="18758" y="6684"/>
                      <a:pt x="18791" y="6684"/>
                    </a:cubicBezTo>
                    <a:cubicBezTo>
                      <a:pt x="18800" y="6684"/>
                      <a:pt x="18809" y="6688"/>
                      <a:pt x="18820" y="6699"/>
                    </a:cubicBezTo>
                    <a:cubicBezTo>
                      <a:pt x="18839" y="6723"/>
                      <a:pt x="18853" y="6735"/>
                      <a:pt x="18862" y="6735"/>
                    </a:cubicBezTo>
                    <a:cubicBezTo>
                      <a:pt x="18872" y="6735"/>
                      <a:pt x="18875" y="6720"/>
                      <a:pt x="18870" y="6689"/>
                    </a:cubicBezTo>
                    <a:cubicBezTo>
                      <a:pt x="18853" y="6631"/>
                      <a:pt x="18754" y="6538"/>
                      <a:pt x="18791" y="6538"/>
                    </a:cubicBezTo>
                    <a:cubicBezTo>
                      <a:pt x="18798" y="6538"/>
                      <a:pt x="18810" y="6542"/>
                      <a:pt x="18830" y="6550"/>
                    </a:cubicBezTo>
                    <a:cubicBezTo>
                      <a:pt x="18939" y="6610"/>
                      <a:pt x="18979" y="6630"/>
                      <a:pt x="18959" y="6689"/>
                    </a:cubicBezTo>
                    <a:cubicBezTo>
                      <a:pt x="18953" y="6723"/>
                      <a:pt x="18989" y="6760"/>
                      <a:pt x="19020" y="6760"/>
                    </a:cubicBezTo>
                    <a:cubicBezTo>
                      <a:pt x="19043" y="6760"/>
                      <a:pt x="19062" y="6739"/>
                      <a:pt x="19058" y="6679"/>
                    </a:cubicBezTo>
                    <a:cubicBezTo>
                      <a:pt x="19038" y="6530"/>
                      <a:pt x="19058" y="6441"/>
                      <a:pt x="18979" y="6441"/>
                    </a:cubicBezTo>
                    <a:cubicBezTo>
                      <a:pt x="18966" y="6443"/>
                      <a:pt x="18956" y="6444"/>
                      <a:pt x="18948" y="6444"/>
                    </a:cubicBezTo>
                    <a:cubicBezTo>
                      <a:pt x="18907" y="6444"/>
                      <a:pt x="18923" y="6422"/>
                      <a:pt x="18890" y="6372"/>
                    </a:cubicBezTo>
                    <a:cubicBezTo>
                      <a:pt x="18880" y="6352"/>
                      <a:pt x="18860" y="6352"/>
                      <a:pt x="18850" y="6342"/>
                    </a:cubicBezTo>
                    <a:cubicBezTo>
                      <a:pt x="18810" y="6332"/>
                      <a:pt x="18771" y="6342"/>
                      <a:pt x="18780" y="6322"/>
                    </a:cubicBezTo>
                    <a:cubicBezTo>
                      <a:pt x="18780" y="6322"/>
                      <a:pt x="18780" y="6312"/>
                      <a:pt x="18780" y="6312"/>
                    </a:cubicBezTo>
                    <a:cubicBezTo>
                      <a:pt x="18790" y="6302"/>
                      <a:pt x="18790" y="6302"/>
                      <a:pt x="18800" y="6292"/>
                    </a:cubicBezTo>
                    <a:cubicBezTo>
                      <a:pt x="18810" y="6282"/>
                      <a:pt x="18810" y="6282"/>
                      <a:pt x="18820" y="6273"/>
                    </a:cubicBezTo>
                    <a:cubicBezTo>
                      <a:pt x="18832" y="6265"/>
                      <a:pt x="18843" y="6261"/>
                      <a:pt x="18853" y="6261"/>
                    </a:cubicBezTo>
                    <a:cubicBezTo>
                      <a:pt x="18892" y="6261"/>
                      <a:pt x="18917" y="6312"/>
                      <a:pt x="18949" y="6312"/>
                    </a:cubicBezTo>
                    <a:cubicBezTo>
                      <a:pt x="18999" y="6302"/>
                      <a:pt x="19038" y="6193"/>
                      <a:pt x="18989" y="6154"/>
                    </a:cubicBezTo>
                    <a:cubicBezTo>
                      <a:pt x="18948" y="6129"/>
                      <a:pt x="18967" y="6099"/>
                      <a:pt x="18991" y="6099"/>
                    </a:cubicBezTo>
                    <a:cubicBezTo>
                      <a:pt x="18997" y="6099"/>
                      <a:pt x="19003" y="6100"/>
                      <a:pt x="19009" y="6104"/>
                    </a:cubicBezTo>
                    <a:cubicBezTo>
                      <a:pt x="19017" y="6107"/>
                      <a:pt x="19030" y="6109"/>
                      <a:pt x="19043" y="6109"/>
                    </a:cubicBezTo>
                    <a:cubicBezTo>
                      <a:pt x="19075" y="6109"/>
                      <a:pt x="19109" y="6097"/>
                      <a:pt x="19088" y="6054"/>
                    </a:cubicBezTo>
                    <a:cubicBezTo>
                      <a:pt x="19058" y="5975"/>
                      <a:pt x="19147" y="5945"/>
                      <a:pt x="19157" y="5926"/>
                    </a:cubicBezTo>
                    <a:cubicBezTo>
                      <a:pt x="19166" y="5916"/>
                      <a:pt x="19133" y="5865"/>
                      <a:pt x="19097" y="5865"/>
                    </a:cubicBezTo>
                    <a:cubicBezTo>
                      <a:pt x="19094" y="5865"/>
                      <a:pt x="19091" y="5865"/>
                      <a:pt x="19088" y="5866"/>
                    </a:cubicBezTo>
                    <a:cubicBezTo>
                      <a:pt x="19061" y="5866"/>
                      <a:pt x="19026" y="5825"/>
                      <a:pt x="19064" y="5825"/>
                    </a:cubicBezTo>
                    <a:cubicBezTo>
                      <a:pt x="19068" y="5825"/>
                      <a:pt x="19073" y="5825"/>
                      <a:pt x="19078" y="5826"/>
                    </a:cubicBezTo>
                    <a:cubicBezTo>
                      <a:pt x="19118" y="5832"/>
                      <a:pt x="19141" y="5851"/>
                      <a:pt x="19154" y="5851"/>
                    </a:cubicBezTo>
                    <a:cubicBezTo>
                      <a:pt x="19164" y="5851"/>
                      <a:pt x="19167" y="5840"/>
                      <a:pt x="19167" y="5807"/>
                    </a:cubicBezTo>
                    <a:cubicBezTo>
                      <a:pt x="19177" y="5727"/>
                      <a:pt x="19157" y="5727"/>
                      <a:pt x="19187" y="5678"/>
                    </a:cubicBezTo>
                    <a:cubicBezTo>
                      <a:pt x="19202" y="5640"/>
                      <a:pt x="19228" y="5449"/>
                      <a:pt x="19240" y="5449"/>
                    </a:cubicBezTo>
                    <a:cubicBezTo>
                      <a:pt x="19244" y="5449"/>
                      <a:pt x="19246" y="5469"/>
                      <a:pt x="19246" y="5519"/>
                    </a:cubicBezTo>
                    <a:lnTo>
                      <a:pt x="19246" y="5380"/>
                    </a:lnTo>
                    <a:cubicBezTo>
                      <a:pt x="19246" y="5330"/>
                      <a:pt x="19248" y="5310"/>
                      <a:pt x="19249" y="5310"/>
                    </a:cubicBezTo>
                    <a:close/>
                    <a:moveTo>
                      <a:pt x="19192" y="9788"/>
                    </a:moveTo>
                    <a:cubicBezTo>
                      <a:pt x="19196" y="9788"/>
                      <a:pt x="19201" y="9790"/>
                      <a:pt x="19207" y="9793"/>
                    </a:cubicBezTo>
                    <a:cubicBezTo>
                      <a:pt x="19197" y="9802"/>
                      <a:pt x="19187" y="9812"/>
                      <a:pt x="19177" y="9822"/>
                    </a:cubicBezTo>
                    <a:cubicBezTo>
                      <a:pt x="19167" y="9812"/>
                      <a:pt x="19167" y="9802"/>
                      <a:pt x="19167" y="9802"/>
                    </a:cubicBezTo>
                    <a:cubicBezTo>
                      <a:pt x="19174" y="9795"/>
                      <a:pt x="19181" y="9788"/>
                      <a:pt x="19192" y="9788"/>
                    </a:cubicBezTo>
                    <a:close/>
                    <a:moveTo>
                      <a:pt x="18745" y="9896"/>
                    </a:moveTo>
                    <a:cubicBezTo>
                      <a:pt x="18754" y="9896"/>
                      <a:pt x="18764" y="9903"/>
                      <a:pt x="18771" y="9921"/>
                    </a:cubicBezTo>
                    <a:cubicBezTo>
                      <a:pt x="18771" y="9921"/>
                      <a:pt x="18771" y="9931"/>
                      <a:pt x="18771" y="9931"/>
                    </a:cubicBezTo>
                    <a:cubicBezTo>
                      <a:pt x="18771" y="9931"/>
                      <a:pt x="18771" y="9941"/>
                      <a:pt x="18780" y="9941"/>
                    </a:cubicBezTo>
                    <a:cubicBezTo>
                      <a:pt x="18771" y="9941"/>
                      <a:pt x="18761" y="9931"/>
                      <a:pt x="18751" y="9931"/>
                    </a:cubicBezTo>
                    <a:cubicBezTo>
                      <a:pt x="18741" y="9921"/>
                      <a:pt x="18741" y="9921"/>
                      <a:pt x="18731" y="9912"/>
                    </a:cubicBezTo>
                    <a:cubicBezTo>
                      <a:pt x="18731" y="9912"/>
                      <a:pt x="18731" y="9912"/>
                      <a:pt x="18731" y="9902"/>
                    </a:cubicBezTo>
                    <a:cubicBezTo>
                      <a:pt x="18735" y="9898"/>
                      <a:pt x="18739" y="9896"/>
                      <a:pt x="18745" y="9896"/>
                    </a:cubicBezTo>
                    <a:close/>
                    <a:moveTo>
                      <a:pt x="3195" y="9811"/>
                    </a:moveTo>
                    <a:cubicBezTo>
                      <a:pt x="3230" y="9811"/>
                      <a:pt x="3180" y="9873"/>
                      <a:pt x="3124" y="9961"/>
                    </a:cubicBezTo>
                    <a:cubicBezTo>
                      <a:pt x="3114" y="9951"/>
                      <a:pt x="3104" y="9941"/>
                      <a:pt x="3094" y="9931"/>
                    </a:cubicBezTo>
                    <a:cubicBezTo>
                      <a:pt x="3084" y="9912"/>
                      <a:pt x="3075" y="9902"/>
                      <a:pt x="3065" y="9882"/>
                    </a:cubicBezTo>
                    <a:cubicBezTo>
                      <a:pt x="3104" y="9872"/>
                      <a:pt x="3134" y="9852"/>
                      <a:pt x="3154" y="9822"/>
                    </a:cubicBezTo>
                    <a:cubicBezTo>
                      <a:pt x="3173" y="9815"/>
                      <a:pt x="3186" y="9811"/>
                      <a:pt x="3195" y="9811"/>
                    </a:cubicBezTo>
                    <a:close/>
                    <a:moveTo>
                      <a:pt x="18870" y="9882"/>
                    </a:moveTo>
                    <a:cubicBezTo>
                      <a:pt x="18909" y="9902"/>
                      <a:pt x="18909" y="9912"/>
                      <a:pt x="18929" y="9941"/>
                    </a:cubicBezTo>
                    <a:cubicBezTo>
                      <a:pt x="18909" y="9951"/>
                      <a:pt x="18899" y="9961"/>
                      <a:pt x="18870" y="9961"/>
                    </a:cubicBezTo>
                    <a:lnTo>
                      <a:pt x="18860" y="9961"/>
                    </a:lnTo>
                    <a:cubicBezTo>
                      <a:pt x="18850" y="9941"/>
                      <a:pt x="18840" y="9921"/>
                      <a:pt x="18830" y="9912"/>
                    </a:cubicBezTo>
                    <a:cubicBezTo>
                      <a:pt x="18830" y="9902"/>
                      <a:pt x="18830" y="9902"/>
                      <a:pt x="18820" y="9892"/>
                    </a:cubicBezTo>
                    <a:cubicBezTo>
                      <a:pt x="18830" y="9892"/>
                      <a:pt x="18840" y="9902"/>
                      <a:pt x="18840" y="9902"/>
                    </a:cubicBezTo>
                    <a:cubicBezTo>
                      <a:pt x="18860" y="9902"/>
                      <a:pt x="18870" y="9892"/>
                      <a:pt x="18870" y="9882"/>
                    </a:cubicBezTo>
                    <a:close/>
                    <a:moveTo>
                      <a:pt x="10670" y="10090"/>
                    </a:moveTo>
                    <a:cubicBezTo>
                      <a:pt x="10699" y="10100"/>
                      <a:pt x="10690" y="10110"/>
                      <a:pt x="10699" y="10169"/>
                    </a:cubicBezTo>
                    <a:cubicBezTo>
                      <a:pt x="10699" y="10189"/>
                      <a:pt x="10690" y="10199"/>
                      <a:pt x="10680" y="10199"/>
                    </a:cubicBezTo>
                    <a:cubicBezTo>
                      <a:pt x="10670" y="10159"/>
                      <a:pt x="10660" y="10120"/>
                      <a:pt x="10660" y="10090"/>
                    </a:cubicBezTo>
                    <a:close/>
                    <a:moveTo>
                      <a:pt x="6466" y="10140"/>
                    </a:moveTo>
                    <a:lnTo>
                      <a:pt x="6466" y="10140"/>
                    </a:lnTo>
                    <a:cubicBezTo>
                      <a:pt x="6485" y="10149"/>
                      <a:pt x="6525" y="10159"/>
                      <a:pt x="6575" y="10159"/>
                    </a:cubicBezTo>
                    <a:cubicBezTo>
                      <a:pt x="6593" y="10158"/>
                      <a:pt x="6608" y="10157"/>
                      <a:pt x="6620" y="10157"/>
                    </a:cubicBezTo>
                    <a:cubicBezTo>
                      <a:pt x="6676" y="10157"/>
                      <a:pt x="6655" y="10176"/>
                      <a:pt x="6614" y="10209"/>
                    </a:cubicBezTo>
                    <a:cubicBezTo>
                      <a:pt x="6545" y="10159"/>
                      <a:pt x="6485" y="10169"/>
                      <a:pt x="6466" y="10140"/>
                    </a:cubicBezTo>
                    <a:close/>
                    <a:moveTo>
                      <a:pt x="6307" y="10199"/>
                    </a:moveTo>
                    <a:cubicBezTo>
                      <a:pt x="6297" y="10249"/>
                      <a:pt x="6287" y="10259"/>
                      <a:pt x="6277" y="10308"/>
                    </a:cubicBezTo>
                    <a:cubicBezTo>
                      <a:pt x="6257" y="10278"/>
                      <a:pt x="6277" y="10239"/>
                      <a:pt x="6307" y="10199"/>
                    </a:cubicBezTo>
                    <a:close/>
                    <a:moveTo>
                      <a:pt x="8488" y="10249"/>
                    </a:moveTo>
                    <a:cubicBezTo>
                      <a:pt x="8488" y="10288"/>
                      <a:pt x="8478" y="10328"/>
                      <a:pt x="8469" y="10368"/>
                    </a:cubicBezTo>
                    <a:cubicBezTo>
                      <a:pt x="8459" y="10358"/>
                      <a:pt x="8459" y="10348"/>
                      <a:pt x="8449" y="10338"/>
                    </a:cubicBezTo>
                    <a:cubicBezTo>
                      <a:pt x="8439" y="10328"/>
                      <a:pt x="8439" y="10318"/>
                      <a:pt x="8429" y="10308"/>
                    </a:cubicBezTo>
                    <a:cubicBezTo>
                      <a:pt x="8439" y="10288"/>
                      <a:pt x="8459" y="10268"/>
                      <a:pt x="8478" y="10249"/>
                    </a:cubicBezTo>
                    <a:close/>
                    <a:moveTo>
                      <a:pt x="17197" y="8207"/>
                    </a:moveTo>
                    <a:cubicBezTo>
                      <a:pt x="17203" y="8207"/>
                      <a:pt x="17221" y="8435"/>
                      <a:pt x="17244" y="8474"/>
                    </a:cubicBezTo>
                    <a:cubicBezTo>
                      <a:pt x="17254" y="8504"/>
                      <a:pt x="17254" y="8563"/>
                      <a:pt x="17263" y="8613"/>
                    </a:cubicBezTo>
                    <a:lnTo>
                      <a:pt x="17273" y="8613"/>
                    </a:lnTo>
                    <a:cubicBezTo>
                      <a:pt x="17303" y="8623"/>
                      <a:pt x="17323" y="8652"/>
                      <a:pt x="17333" y="8672"/>
                    </a:cubicBezTo>
                    <a:cubicBezTo>
                      <a:pt x="17353" y="8662"/>
                      <a:pt x="17363" y="8652"/>
                      <a:pt x="17372" y="8652"/>
                    </a:cubicBezTo>
                    <a:cubicBezTo>
                      <a:pt x="17389" y="8650"/>
                      <a:pt x="17398" y="8649"/>
                      <a:pt x="17402" y="8649"/>
                    </a:cubicBezTo>
                    <a:cubicBezTo>
                      <a:pt x="17415" y="8649"/>
                      <a:pt x="17375" y="8662"/>
                      <a:pt x="17353" y="8692"/>
                    </a:cubicBezTo>
                    <a:cubicBezTo>
                      <a:pt x="17353" y="8692"/>
                      <a:pt x="17353" y="8692"/>
                      <a:pt x="17353" y="8702"/>
                    </a:cubicBezTo>
                    <a:cubicBezTo>
                      <a:pt x="17353" y="8702"/>
                      <a:pt x="17353" y="8712"/>
                      <a:pt x="17363" y="8712"/>
                    </a:cubicBezTo>
                    <a:lnTo>
                      <a:pt x="17343" y="8712"/>
                    </a:lnTo>
                    <a:cubicBezTo>
                      <a:pt x="17313" y="8771"/>
                      <a:pt x="17293" y="8851"/>
                      <a:pt x="17293" y="8870"/>
                    </a:cubicBezTo>
                    <a:cubicBezTo>
                      <a:pt x="17293" y="8880"/>
                      <a:pt x="17293" y="8880"/>
                      <a:pt x="17293" y="8880"/>
                    </a:cubicBezTo>
                    <a:lnTo>
                      <a:pt x="17303" y="8880"/>
                    </a:lnTo>
                    <a:cubicBezTo>
                      <a:pt x="17303" y="8890"/>
                      <a:pt x="17323" y="8870"/>
                      <a:pt x="17323" y="8920"/>
                    </a:cubicBezTo>
                    <a:cubicBezTo>
                      <a:pt x="17333" y="8950"/>
                      <a:pt x="17372" y="8970"/>
                      <a:pt x="17412" y="8979"/>
                    </a:cubicBezTo>
                    <a:cubicBezTo>
                      <a:pt x="17412" y="8970"/>
                      <a:pt x="17422" y="8970"/>
                      <a:pt x="17422" y="8960"/>
                    </a:cubicBezTo>
                    <a:cubicBezTo>
                      <a:pt x="17422" y="8970"/>
                      <a:pt x="17422" y="8979"/>
                      <a:pt x="17432" y="8979"/>
                    </a:cubicBezTo>
                    <a:lnTo>
                      <a:pt x="17452" y="8979"/>
                    </a:lnTo>
                    <a:cubicBezTo>
                      <a:pt x="17462" y="8979"/>
                      <a:pt x="17462" y="8989"/>
                      <a:pt x="17462" y="8989"/>
                    </a:cubicBezTo>
                    <a:cubicBezTo>
                      <a:pt x="17462" y="8989"/>
                      <a:pt x="17462" y="8999"/>
                      <a:pt x="17462" y="9029"/>
                    </a:cubicBezTo>
                    <a:cubicBezTo>
                      <a:pt x="17465" y="9036"/>
                      <a:pt x="17471" y="9039"/>
                      <a:pt x="17479" y="9039"/>
                    </a:cubicBezTo>
                    <a:cubicBezTo>
                      <a:pt x="17494" y="9039"/>
                      <a:pt x="17515" y="9028"/>
                      <a:pt x="17541" y="9009"/>
                    </a:cubicBezTo>
                    <a:cubicBezTo>
                      <a:pt x="17571" y="9009"/>
                      <a:pt x="17601" y="8999"/>
                      <a:pt x="17640" y="8989"/>
                    </a:cubicBezTo>
                    <a:lnTo>
                      <a:pt x="17640" y="8989"/>
                    </a:lnTo>
                    <a:cubicBezTo>
                      <a:pt x="17660" y="8999"/>
                      <a:pt x="17630" y="9029"/>
                      <a:pt x="17610" y="9049"/>
                    </a:cubicBezTo>
                    <a:cubicBezTo>
                      <a:pt x="17601" y="9059"/>
                      <a:pt x="17601" y="9059"/>
                      <a:pt x="17601" y="9069"/>
                    </a:cubicBezTo>
                    <a:cubicBezTo>
                      <a:pt x="17581" y="9089"/>
                      <a:pt x="17571" y="9098"/>
                      <a:pt x="17561" y="9118"/>
                    </a:cubicBezTo>
                    <a:cubicBezTo>
                      <a:pt x="17521" y="9098"/>
                      <a:pt x="17491" y="9079"/>
                      <a:pt x="17442" y="9069"/>
                    </a:cubicBezTo>
                    <a:cubicBezTo>
                      <a:pt x="17442" y="9069"/>
                      <a:pt x="17432" y="9069"/>
                      <a:pt x="17422" y="9059"/>
                    </a:cubicBezTo>
                    <a:cubicBezTo>
                      <a:pt x="17389" y="9056"/>
                      <a:pt x="17368" y="9055"/>
                      <a:pt x="17356" y="9055"/>
                    </a:cubicBezTo>
                    <a:cubicBezTo>
                      <a:pt x="17317" y="9055"/>
                      <a:pt x="17371" y="9068"/>
                      <a:pt x="17432" y="9098"/>
                    </a:cubicBezTo>
                    <a:cubicBezTo>
                      <a:pt x="17442" y="9108"/>
                      <a:pt x="17462" y="9118"/>
                      <a:pt x="17482" y="9138"/>
                    </a:cubicBezTo>
                    <a:cubicBezTo>
                      <a:pt x="17491" y="9148"/>
                      <a:pt x="17491" y="9158"/>
                      <a:pt x="17501" y="9168"/>
                    </a:cubicBezTo>
                    <a:cubicBezTo>
                      <a:pt x="17541" y="9208"/>
                      <a:pt x="17571" y="9267"/>
                      <a:pt x="17591" y="9317"/>
                    </a:cubicBezTo>
                    <a:cubicBezTo>
                      <a:pt x="17561" y="9327"/>
                      <a:pt x="17531" y="9327"/>
                      <a:pt x="17511" y="9356"/>
                    </a:cubicBezTo>
                    <a:cubicBezTo>
                      <a:pt x="17498" y="9376"/>
                      <a:pt x="17494" y="9382"/>
                      <a:pt x="17491" y="9382"/>
                    </a:cubicBezTo>
                    <a:cubicBezTo>
                      <a:pt x="17485" y="9382"/>
                      <a:pt x="17486" y="9353"/>
                      <a:pt x="17432" y="9346"/>
                    </a:cubicBezTo>
                    <a:cubicBezTo>
                      <a:pt x="17343" y="9346"/>
                      <a:pt x="17412" y="9455"/>
                      <a:pt x="17402" y="9594"/>
                    </a:cubicBezTo>
                    <a:cubicBezTo>
                      <a:pt x="17392" y="9644"/>
                      <a:pt x="17402" y="9664"/>
                      <a:pt x="17412" y="9674"/>
                    </a:cubicBezTo>
                    <a:cubicBezTo>
                      <a:pt x="17361" y="9688"/>
                      <a:pt x="17305" y="9697"/>
                      <a:pt x="17259" y="9697"/>
                    </a:cubicBezTo>
                    <a:cubicBezTo>
                      <a:pt x="17243" y="9697"/>
                      <a:pt x="17227" y="9696"/>
                      <a:pt x="17214" y="9693"/>
                    </a:cubicBezTo>
                    <a:cubicBezTo>
                      <a:pt x="17209" y="9692"/>
                      <a:pt x="17205" y="9691"/>
                      <a:pt x="17202" y="9691"/>
                    </a:cubicBezTo>
                    <a:cubicBezTo>
                      <a:pt x="17139" y="9691"/>
                      <a:pt x="17270" y="9945"/>
                      <a:pt x="17402" y="10011"/>
                    </a:cubicBezTo>
                    <a:cubicBezTo>
                      <a:pt x="17493" y="10049"/>
                      <a:pt x="17436" y="10139"/>
                      <a:pt x="17317" y="10139"/>
                    </a:cubicBezTo>
                    <a:cubicBezTo>
                      <a:pt x="17253" y="10139"/>
                      <a:pt x="17171" y="10113"/>
                      <a:pt x="17085" y="10040"/>
                    </a:cubicBezTo>
                    <a:cubicBezTo>
                      <a:pt x="17060" y="10023"/>
                      <a:pt x="17038" y="10015"/>
                      <a:pt x="17017" y="10015"/>
                    </a:cubicBezTo>
                    <a:cubicBezTo>
                      <a:pt x="16954" y="10015"/>
                      <a:pt x="16896" y="10085"/>
                      <a:pt x="16778" y="10189"/>
                    </a:cubicBezTo>
                    <a:cubicBezTo>
                      <a:pt x="16774" y="10186"/>
                      <a:pt x="16770" y="10183"/>
                      <a:pt x="16766" y="10183"/>
                    </a:cubicBezTo>
                    <a:cubicBezTo>
                      <a:pt x="16759" y="10183"/>
                      <a:pt x="16750" y="10190"/>
                      <a:pt x="16738" y="10209"/>
                    </a:cubicBezTo>
                    <a:cubicBezTo>
                      <a:pt x="16738" y="10219"/>
                      <a:pt x="16738" y="10219"/>
                      <a:pt x="16738" y="10219"/>
                    </a:cubicBezTo>
                    <a:cubicBezTo>
                      <a:pt x="16688" y="10259"/>
                      <a:pt x="16678" y="10288"/>
                      <a:pt x="16698" y="10298"/>
                    </a:cubicBezTo>
                    <a:cubicBezTo>
                      <a:pt x="16667" y="10345"/>
                      <a:pt x="16648" y="10374"/>
                      <a:pt x="16632" y="10374"/>
                    </a:cubicBezTo>
                    <a:cubicBezTo>
                      <a:pt x="16627" y="10374"/>
                      <a:pt x="16623" y="10372"/>
                      <a:pt x="16619" y="10368"/>
                    </a:cubicBezTo>
                    <a:cubicBezTo>
                      <a:pt x="16604" y="10345"/>
                      <a:pt x="16606" y="10301"/>
                      <a:pt x="16599" y="10301"/>
                    </a:cubicBezTo>
                    <a:cubicBezTo>
                      <a:pt x="16597" y="10301"/>
                      <a:pt x="16594" y="10306"/>
                      <a:pt x="16589" y="10318"/>
                    </a:cubicBezTo>
                    <a:cubicBezTo>
                      <a:pt x="16580" y="10340"/>
                      <a:pt x="16555" y="10355"/>
                      <a:pt x="16537" y="10355"/>
                    </a:cubicBezTo>
                    <a:cubicBezTo>
                      <a:pt x="16514" y="10355"/>
                      <a:pt x="16501" y="10333"/>
                      <a:pt x="16540" y="10278"/>
                    </a:cubicBezTo>
                    <a:cubicBezTo>
                      <a:pt x="16596" y="10190"/>
                      <a:pt x="16639" y="10128"/>
                      <a:pt x="16669" y="10128"/>
                    </a:cubicBezTo>
                    <a:cubicBezTo>
                      <a:pt x="16676" y="10128"/>
                      <a:pt x="16683" y="10132"/>
                      <a:pt x="16688" y="10140"/>
                    </a:cubicBezTo>
                    <a:cubicBezTo>
                      <a:pt x="16694" y="10145"/>
                      <a:pt x="16698" y="10147"/>
                      <a:pt x="16701" y="10147"/>
                    </a:cubicBezTo>
                    <a:cubicBezTo>
                      <a:pt x="16717" y="10147"/>
                      <a:pt x="16723" y="10097"/>
                      <a:pt x="16787" y="10040"/>
                    </a:cubicBezTo>
                    <a:cubicBezTo>
                      <a:pt x="16807" y="10021"/>
                      <a:pt x="16827" y="10021"/>
                      <a:pt x="16837" y="10011"/>
                    </a:cubicBezTo>
                    <a:cubicBezTo>
                      <a:pt x="16855" y="9975"/>
                      <a:pt x="16896" y="9940"/>
                      <a:pt x="16926" y="9940"/>
                    </a:cubicBezTo>
                    <a:cubicBezTo>
                      <a:pt x="16930" y="9940"/>
                      <a:pt x="16933" y="9940"/>
                      <a:pt x="16936" y="9941"/>
                    </a:cubicBezTo>
                    <a:cubicBezTo>
                      <a:pt x="16946" y="9951"/>
                      <a:pt x="16956" y="9961"/>
                      <a:pt x="16956" y="9971"/>
                    </a:cubicBezTo>
                    <a:lnTo>
                      <a:pt x="16966" y="9971"/>
                    </a:lnTo>
                    <a:cubicBezTo>
                      <a:pt x="17016" y="9941"/>
                      <a:pt x="17075" y="9902"/>
                      <a:pt x="17016" y="9852"/>
                    </a:cubicBezTo>
                    <a:cubicBezTo>
                      <a:pt x="17006" y="9852"/>
                      <a:pt x="16996" y="9842"/>
                      <a:pt x="16986" y="9842"/>
                    </a:cubicBezTo>
                    <a:cubicBezTo>
                      <a:pt x="16945" y="9808"/>
                      <a:pt x="16919" y="9788"/>
                      <a:pt x="16896" y="9788"/>
                    </a:cubicBezTo>
                    <a:cubicBezTo>
                      <a:pt x="16886" y="9788"/>
                      <a:pt x="16876" y="9793"/>
                      <a:pt x="16867" y="9802"/>
                    </a:cubicBezTo>
                    <a:cubicBezTo>
                      <a:pt x="16841" y="9828"/>
                      <a:pt x="16800" y="9861"/>
                      <a:pt x="16768" y="9861"/>
                    </a:cubicBezTo>
                    <a:cubicBezTo>
                      <a:pt x="16750" y="9861"/>
                      <a:pt x="16735" y="9851"/>
                      <a:pt x="16728" y="9822"/>
                    </a:cubicBezTo>
                    <a:cubicBezTo>
                      <a:pt x="16698" y="9753"/>
                      <a:pt x="16639" y="9812"/>
                      <a:pt x="16659" y="9733"/>
                    </a:cubicBezTo>
                    <a:cubicBezTo>
                      <a:pt x="16674" y="9672"/>
                      <a:pt x="16695" y="9605"/>
                      <a:pt x="16727" y="9605"/>
                    </a:cubicBezTo>
                    <a:cubicBezTo>
                      <a:pt x="16736" y="9605"/>
                      <a:pt x="16746" y="9610"/>
                      <a:pt x="16758" y="9624"/>
                    </a:cubicBezTo>
                    <a:cubicBezTo>
                      <a:pt x="16777" y="9648"/>
                      <a:pt x="16793" y="9660"/>
                      <a:pt x="16803" y="9660"/>
                    </a:cubicBezTo>
                    <a:cubicBezTo>
                      <a:pt x="16814" y="9660"/>
                      <a:pt x="16818" y="9645"/>
                      <a:pt x="16807" y="9614"/>
                    </a:cubicBezTo>
                    <a:cubicBezTo>
                      <a:pt x="16791" y="9557"/>
                      <a:pt x="16695" y="9460"/>
                      <a:pt x="16726" y="9460"/>
                    </a:cubicBezTo>
                    <a:cubicBezTo>
                      <a:pt x="16733" y="9460"/>
                      <a:pt x="16746" y="9465"/>
                      <a:pt x="16768" y="9475"/>
                    </a:cubicBezTo>
                    <a:cubicBezTo>
                      <a:pt x="16887" y="9525"/>
                      <a:pt x="16916" y="9555"/>
                      <a:pt x="16906" y="9614"/>
                    </a:cubicBezTo>
                    <a:cubicBezTo>
                      <a:pt x="16895" y="9647"/>
                      <a:pt x="16930" y="9683"/>
                      <a:pt x="16960" y="9683"/>
                    </a:cubicBezTo>
                    <a:cubicBezTo>
                      <a:pt x="16984" y="9683"/>
                      <a:pt x="17005" y="9660"/>
                      <a:pt x="16996" y="9594"/>
                    </a:cubicBezTo>
                    <a:cubicBezTo>
                      <a:pt x="16986" y="9462"/>
                      <a:pt x="17004" y="9365"/>
                      <a:pt x="16937" y="9365"/>
                    </a:cubicBezTo>
                    <a:cubicBezTo>
                      <a:pt x="16933" y="9365"/>
                      <a:pt x="16930" y="9366"/>
                      <a:pt x="16926" y="9366"/>
                    </a:cubicBezTo>
                    <a:cubicBezTo>
                      <a:pt x="16837" y="9366"/>
                      <a:pt x="16867" y="9346"/>
                      <a:pt x="16827" y="9287"/>
                    </a:cubicBezTo>
                    <a:cubicBezTo>
                      <a:pt x="16787" y="9227"/>
                      <a:pt x="16668" y="9287"/>
                      <a:pt x="16738" y="9208"/>
                    </a:cubicBezTo>
                    <a:cubicBezTo>
                      <a:pt x="16761" y="9185"/>
                      <a:pt x="16779" y="9177"/>
                      <a:pt x="16795" y="9177"/>
                    </a:cubicBezTo>
                    <a:cubicBezTo>
                      <a:pt x="16836" y="9177"/>
                      <a:pt x="16861" y="9227"/>
                      <a:pt x="16897" y="9227"/>
                    </a:cubicBezTo>
                    <a:cubicBezTo>
                      <a:pt x="16946" y="9227"/>
                      <a:pt x="16986" y="9108"/>
                      <a:pt x="16936" y="9069"/>
                    </a:cubicBezTo>
                    <a:cubicBezTo>
                      <a:pt x="16883" y="9042"/>
                      <a:pt x="16909" y="9008"/>
                      <a:pt x="16943" y="9008"/>
                    </a:cubicBezTo>
                    <a:cubicBezTo>
                      <a:pt x="16948" y="9008"/>
                      <a:pt x="16952" y="9008"/>
                      <a:pt x="16956" y="9009"/>
                    </a:cubicBezTo>
                    <a:cubicBezTo>
                      <a:pt x="16966" y="9016"/>
                      <a:pt x="16983" y="9021"/>
                      <a:pt x="16998" y="9021"/>
                    </a:cubicBezTo>
                    <a:cubicBezTo>
                      <a:pt x="17028" y="9021"/>
                      <a:pt x="17055" y="9005"/>
                      <a:pt x="17035" y="8960"/>
                    </a:cubicBezTo>
                    <a:cubicBezTo>
                      <a:pt x="17006" y="8880"/>
                      <a:pt x="17095" y="8851"/>
                      <a:pt x="17105" y="8841"/>
                    </a:cubicBezTo>
                    <a:cubicBezTo>
                      <a:pt x="17105" y="8831"/>
                      <a:pt x="17105" y="8821"/>
                      <a:pt x="17095" y="8801"/>
                    </a:cubicBezTo>
                    <a:cubicBezTo>
                      <a:pt x="17085" y="8781"/>
                      <a:pt x="17065" y="8771"/>
                      <a:pt x="17035" y="8771"/>
                    </a:cubicBezTo>
                    <a:cubicBezTo>
                      <a:pt x="16999" y="8771"/>
                      <a:pt x="16963" y="8730"/>
                      <a:pt x="17009" y="8730"/>
                    </a:cubicBezTo>
                    <a:cubicBezTo>
                      <a:pt x="17014" y="8730"/>
                      <a:pt x="17019" y="8731"/>
                      <a:pt x="17025" y="8732"/>
                    </a:cubicBezTo>
                    <a:cubicBezTo>
                      <a:pt x="17061" y="8737"/>
                      <a:pt x="17082" y="8754"/>
                      <a:pt x="17096" y="8754"/>
                    </a:cubicBezTo>
                    <a:cubicBezTo>
                      <a:pt x="17105" y="8754"/>
                      <a:pt x="17111" y="8746"/>
                      <a:pt x="17115" y="8722"/>
                    </a:cubicBezTo>
                    <a:cubicBezTo>
                      <a:pt x="17115" y="8712"/>
                      <a:pt x="17115" y="8702"/>
                      <a:pt x="17115" y="8692"/>
                    </a:cubicBezTo>
                    <a:cubicBezTo>
                      <a:pt x="17125" y="8632"/>
                      <a:pt x="17115" y="8632"/>
                      <a:pt x="17135" y="8583"/>
                    </a:cubicBezTo>
                    <a:cubicBezTo>
                      <a:pt x="17149" y="8545"/>
                      <a:pt x="17176" y="8350"/>
                      <a:pt x="17188" y="8350"/>
                    </a:cubicBezTo>
                    <a:cubicBezTo>
                      <a:pt x="17192" y="8350"/>
                      <a:pt x="17194" y="8371"/>
                      <a:pt x="17194" y="8424"/>
                    </a:cubicBezTo>
                    <a:lnTo>
                      <a:pt x="17194" y="8275"/>
                    </a:lnTo>
                    <a:cubicBezTo>
                      <a:pt x="17194" y="8226"/>
                      <a:pt x="17195" y="8207"/>
                      <a:pt x="17197" y="8207"/>
                    </a:cubicBezTo>
                    <a:close/>
                    <a:moveTo>
                      <a:pt x="8211" y="10338"/>
                    </a:moveTo>
                    <a:cubicBezTo>
                      <a:pt x="8221" y="10348"/>
                      <a:pt x="8240" y="10348"/>
                      <a:pt x="8250" y="10358"/>
                    </a:cubicBezTo>
                    <a:cubicBezTo>
                      <a:pt x="8231" y="10427"/>
                      <a:pt x="8231" y="10516"/>
                      <a:pt x="8270" y="10576"/>
                    </a:cubicBezTo>
                    <a:cubicBezTo>
                      <a:pt x="8250" y="10566"/>
                      <a:pt x="8240" y="10566"/>
                      <a:pt x="8240" y="10566"/>
                    </a:cubicBezTo>
                    <a:cubicBezTo>
                      <a:pt x="8240" y="10566"/>
                      <a:pt x="8171" y="10467"/>
                      <a:pt x="8141" y="10397"/>
                    </a:cubicBezTo>
                    <a:cubicBezTo>
                      <a:pt x="8161" y="10378"/>
                      <a:pt x="8181" y="10358"/>
                      <a:pt x="8211" y="10338"/>
                    </a:cubicBezTo>
                    <a:close/>
                    <a:moveTo>
                      <a:pt x="12603" y="10477"/>
                    </a:moveTo>
                    <a:cubicBezTo>
                      <a:pt x="12643" y="10497"/>
                      <a:pt x="12633" y="10506"/>
                      <a:pt x="12673" y="10556"/>
                    </a:cubicBezTo>
                    <a:cubicBezTo>
                      <a:pt x="12692" y="10566"/>
                      <a:pt x="12702" y="10596"/>
                      <a:pt x="12722" y="10615"/>
                    </a:cubicBezTo>
                    <a:cubicBezTo>
                      <a:pt x="12722" y="10615"/>
                      <a:pt x="12712" y="10615"/>
                      <a:pt x="12712" y="10606"/>
                    </a:cubicBezTo>
                    <a:cubicBezTo>
                      <a:pt x="12663" y="10576"/>
                      <a:pt x="12534" y="10526"/>
                      <a:pt x="12603" y="10477"/>
                    </a:cubicBezTo>
                    <a:close/>
                    <a:moveTo>
                      <a:pt x="18973" y="10525"/>
                    </a:moveTo>
                    <a:cubicBezTo>
                      <a:pt x="19013" y="10525"/>
                      <a:pt x="19031" y="10562"/>
                      <a:pt x="19058" y="10615"/>
                    </a:cubicBezTo>
                    <a:cubicBezTo>
                      <a:pt x="19058" y="10615"/>
                      <a:pt x="19058" y="10615"/>
                      <a:pt x="19068" y="10625"/>
                    </a:cubicBezTo>
                    <a:cubicBezTo>
                      <a:pt x="19048" y="10625"/>
                      <a:pt x="19038" y="10625"/>
                      <a:pt x="19028" y="10635"/>
                    </a:cubicBezTo>
                    <a:cubicBezTo>
                      <a:pt x="19009" y="10635"/>
                      <a:pt x="18999" y="10645"/>
                      <a:pt x="18989" y="10645"/>
                    </a:cubicBezTo>
                    <a:cubicBezTo>
                      <a:pt x="18949" y="10556"/>
                      <a:pt x="18919" y="10536"/>
                      <a:pt x="18959" y="10526"/>
                    </a:cubicBezTo>
                    <a:cubicBezTo>
                      <a:pt x="18964" y="10525"/>
                      <a:pt x="18969" y="10525"/>
                      <a:pt x="18973" y="10525"/>
                    </a:cubicBezTo>
                    <a:close/>
                    <a:moveTo>
                      <a:pt x="18778" y="10567"/>
                    </a:moveTo>
                    <a:cubicBezTo>
                      <a:pt x="18784" y="10567"/>
                      <a:pt x="18791" y="10570"/>
                      <a:pt x="18800" y="10576"/>
                    </a:cubicBezTo>
                    <a:cubicBezTo>
                      <a:pt x="18850" y="10606"/>
                      <a:pt x="18890" y="10625"/>
                      <a:pt x="18899" y="10675"/>
                    </a:cubicBezTo>
                    <a:cubicBezTo>
                      <a:pt x="18850" y="10695"/>
                      <a:pt x="18810" y="10715"/>
                      <a:pt x="18780" y="10734"/>
                    </a:cubicBezTo>
                    <a:cubicBezTo>
                      <a:pt x="18780" y="10725"/>
                      <a:pt x="18771" y="10715"/>
                      <a:pt x="18771" y="10695"/>
                    </a:cubicBezTo>
                    <a:cubicBezTo>
                      <a:pt x="18771" y="10645"/>
                      <a:pt x="18750" y="10567"/>
                      <a:pt x="18778" y="10567"/>
                    </a:cubicBezTo>
                    <a:close/>
                    <a:moveTo>
                      <a:pt x="9022" y="10064"/>
                    </a:moveTo>
                    <a:cubicBezTo>
                      <a:pt x="9032" y="10064"/>
                      <a:pt x="9039" y="10066"/>
                      <a:pt x="9044" y="10070"/>
                    </a:cubicBezTo>
                    <a:cubicBezTo>
                      <a:pt x="9069" y="10121"/>
                      <a:pt x="9144" y="10264"/>
                      <a:pt x="9172" y="10264"/>
                    </a:cubicBezTo>
                    <a:cubicBezTo>
                      <a:pt x="9177" y="10264"/>
                      <a:pt x="9181" y="10259"/>
                      <a:pt x="9182" y="10249"/>
                    </a:cubicBezTo>
                    <a:cubicBezTo>
                      <a:pt x="9182" y="10239"/>
                      <a:pt x="9182" y="10239"/>
                      <a:pt x="9182" y="10229"/>
                    </a:cubicBezTo>
                    <a:cubicBezTo>
                      <a:pt x="9192" y="10239"/>
                      <a:pt x="9192" y="10259"/>
                      <a:pt x="9202" y="10268"/>
                    </a:cubicBezTo>
                    <a:cubicBezTo>
                      <a:pt x="9212" y="10278"/>
                      <a:pt x="9212" y="10288"/>
                      <a:pt x="9222" y="10288"/>
                    </a:cubicBezTo>
                    <a:cubicBezTo>
                      <a:pt x="9212" y="10348"/>
                      <a:pt x="9143" y="10368"/>
                      <a:pt x="9014" y="10397"/>
                    </a:cubicBezTo>
                    <a:cubicBezTo>
                      <a:pt x="8984" y="10407"/>
                      <a:pt x="8964" y="10407"/>
                      <a:pt x="8935" y="10417"/>
                    </a:cubicBezTo>
                    <a:cubicBezTo>
                      <a:pt x="8925" y="10417"/>
                      <a:pt x="8915" y="10417"/>
                      <a:pt x="8905" y="10427"/>
                    </a:cubicBezTo>
                    <a:lnTo>
                      <a:pt x="8885" y="10427"/>
                    </a:lnTo>
                    <a:cubicBezTo>
                      <a:pt x="8885" y="10427"/>
                      <a:pt x="8885" y="10437"/>
                      <a:pt x="8875" y="10437"/>
                    </a:cubicBezTo>
                    <a:lnTo>
                      <a:pt x="8865" y="10437"/>
                    </a:lnTo>
                    <a:cubicBezTo>
                      <a:pt x="8806" y="10467"/>
                      <a:pt x="8746" y="10536"/>
                      <a:pt x="8716" y="10625"/>
                    </a:cubicBezTo>
                    <a:cubicBezTo>
                      <a:pt x="8726" y="10615"/>
                      <a:pt x="8736" y="10606"/>
                      <a:pt x="8746" y="10606"/>
                    </a:cubicBezTo>
                    <a:cubicBezTo>
                      <a:pt x="8726" y="10635"/>
                      <a:pt x="8706" y="10675"/>
                      <a:pt x="8687" y="10715"/>
                    </a:cubicBezTo>
                    <a:cubicBezTo>
                      <a:pt x="8677" y="10725"/>
                      <a:pt x="8667" y="10744"/>
                      <a:pt x="8657" y="10754"/>
                    </a:cubicBezTo>
                    <a:cubicBezTo>
                      <a:pt x="8647" y="10754"/>
                      <a:pt x="8647" y="10744"/>
                      <a:pt x="8637" y="10734"/>
                    </a:cubicBezTo>
                    <a:cubicBezTo>
                      <a:pt x="8617" y="10725"/>
                      <a:pt x="8647" y="10695"/>
                      <a:pt x="8677" y="10675"/>
                    </a:cubicBezTo>
                    <a:cubicBezTo>
                      <a:pt x="8687" y="10655"/>
                      <a:pt x="8697" y="10645"/>
                      <a:pt x="8706" y="10635"/>
                    </a:cubicBezTo>
                    <a:cubicBezTo>
                      <a:pt x="8706" y="10615"/>
                      <a:pt x="8697" y="10596"/>
                      <a:pt x="8667" y="10586"/>
                    </a:cubicBezTo>
                    <a:cubicBezTo>
                      <a:pt x="8615" y="10558"/>
                      <a:pt x="8584" y="10547"/>
                      <a:pt x="8555" y="10547"/>
                    </a:cubicBezTo>
                    <a:cubicBezTo>
                      <a:pt x="8523" y="10547"/>
                      <a:pt x="8496" y="10560"/>
                      <a:pt x="8449" y="10576"/>
                    </a:cubicBezTo>
                    <a:cubicBezTo>
                      <a:pt x="8419" y="10586"/>
                      <a:pt x="8389" y="10586"/>
                      <a:pt x="8369" y="10586"/>
                    </a:cubicBezTo>
                    <a:cubicBezTo>
                      <a:pt x="8379" y="10546"/>
                      <a:pt x="8369" y="10467"/>
                      <a:pt x="8369" y="10427"/>
                    </a:cubicBezTo>
                    <a:lnTo>
                      <a:pt x="8369" y="10427"/>
                    </a:lnTo>
                    <a:cubicBezTo>
                      <a:pt x="8379" y="10437"/>
                      <a:pt x="8389" y="10437"/>
                      <a:pt x="8399" y="10437"/>
                    </a:cubicBezTo>
                    <a:cubicBezTo>
                      <a:pt x="8429" y="10447"/>
                      <a:pt x="8449" y="10447"/>
                      <a:pt x="8469" y="10447"/>
                    </a:cubicBezTo>
                    <a:cubicBezTo>
                      <a:pt x="8478" y="10456"/>
                      <a:pt x="8491" y="10461"/>
                      <a:pt x="8507" y="10461"/>
                    </a:cubicBezTo>
                    <a:cubicBezTo>
                      <a:pt x="8542" y="10461"/>
                      <a:pt x="8592" y="10438"/>
                      <a:pt x="8647" y="10397"/>
                    </a:cubicBezTo>
                    <a:cubicBezTo>
                      <a:pt x="8662" y="10428"/>
                      <a:pt x="8675" y="10448"/>
                      <a:pt x="8682" y="10448"/>
                    </a:cubicBezTo>
                    <a:cubicBezTo>
                      <a:pt x="8689" y="10448"/>
                      <a:pt x="8691" y="10431"/>
                      <a:pt x="8687" y="10387"/>
                    </a:cubicBezTo>
                    <a:cubicBezTo>
                      <a:pt x="8687" y="10378"/>
                      <a:pt x="8677" y="10378"/>
                      <a:pt x="8677" y="10368"/>
                    </a:cubicBezTo>
                    <a:cubicBezTo>
                      <a:pt x="8687" y="10358"/>
                      <a:pt x="8697" y="10358"/>
                      <a:pt x="8697" y="10348"/>
                    </a:cubicBezTo>
                    <a:cubicBezTo>
                      <a:pt x="8706" y="10338"/>
                      <a:pt x="8716" y="10328"/>
                      <a:pt x="8736" y="10308"/>
                    </a:cubicBezTo>
                    <a:cubicBezTo>
                      <a:pt x="8796" y="10239"/>
                      <a:pt x="8816" y="10189"/>
                      <a:pt x="8845" y="10159"/>
                    </a:cubicBezTo>
                    <a:cubicBezTo>
                      <a:pt x="8845" y="10169"/>
                      <a:pt x="8845" y="10189"/>
                      <a:pt x="8855" y="10199"/>
                    </a:cubicBezTo>
                    <a:cubicBezTo>
                      <a:pt x="8865" y="10249"/>
                      <a:pt x="8885" y="10308"/>
                      <a:pt x="8905" y="10348"/>
                    </a:cubicBezTo>
                    <a:cubicBezTo>
                      <a:pt x="8915" y="10368"/>
                      <a:pt x="8915" y="10378"/>
                      <a:pt x="8925" y="10387"/>
                    </a:cubicBezTo>
                    <a:cubicBezTo>
                      <a:pt x="8932" y="10391"/>
                      <a:pt x="8939" y="10393"/>
                      <a:pt x="8946" y="10393"/>
                    </a:cubicBezTo>
                    <a:cubicBezTo>
                      <a:pt x="8958" y="10393"/>
                      <a:pt x="8968" y="10386"/>
                      <a:pt x="8974" y="10368"/>
                    </a:cubicBezTo>
                    <a:cubicBezTo>
                      <a:pt x="9004" y="10328"/>
                      <a:pt x="9014" y="10308"/>
                      <a:pt x="9024" y="10278"/>
                    </a:cubicBezTo>
                    <a:cubicBezTo>
                      <a:pt x="9024" y="10239"/>
                      <a:pt x="9014" y="10199"/>
                      <a:pt x="8984" y="10110"/>
                    </a:cubicBezTo>
                    <a:cubicBezTo>
                      <a:pt x="8984" y="10100"/>
                      <a:pt x="8974" y="10090"/>
                      <a:pt x="8974" y="10080"/>
                    </a:cubicBezTo>
                    <a:cubicBezTo>
                      <a:pt x="8992" y="10068"/>
                      <a:pt x="9009" y="10064"/>
                      <a:pt x="9022" y="10064"/>
                    </a:cubicBezTo>
                    <a:close/>
                    <a:moveTo>
                      <a:pt x="18692" y="10665"/>
                    </a:moveTo>
                    <a:cubicBezTo>
                      <a:pt x="18700" y="10665"/>
                      <a:pt x="18704" y="10676"/>
                      <a:pt x="18721" y="10715"/>
                    </a:cubicBezTo>
                    <a:cubicBezTo>
                      <a:pt x="18731" y="10725"/>
                      <a:pt x="18731" y="10734"/>
                      <a:pt x="18741" y="10754"/>
                    </a:cubicBezTo>
                    <a:cubicBezTo>
                      <a:pt x="18711" y="10764"/>
                      <a:pt x="18681" y="10784"/>
                      <a:pt x="18671" y="10804"/>
                    </a:cubicBezTo>
                    <a:cubicBezTo>
                      <a:pt x="18671" y="10794"/>
                      <a:pt x="18661" y="10794"/>
                      <a:pt x="18652" y="10784"/>
                    </a:cubicBezTo>
                    <a:cubicBezTo>
                      <a:pt x="18599" y="10714"/>
                      <a:pt x="18517" y="10683"/>
                      <a:pt x="18571" y="10683"/>
                    </a:cubicBezTo>
                    <a:cubicBezTo>
                      <a:pt x="18578" y="10683"/>
                      <a:pt x="18589" y="10684"/>
                      <a:pt x="18602" y="10685"/>
                    </a:cubicBezTo>
                    <a:cubicBezTo>
                      <a:pt x="18664" y="10685"/>
                      <a:pt x="18681" y="10665"/>
                      <a:pt x="18692" y="10665"/>
                    </a:cubicBezTo>
                    <a:close/>
                    <a:moveTo>
                      <a:pt x="3129" y="10793"/>
                    </a:moveTo>
                    <a:cubicBezTo>
                      <a:pt x="3131" y="10793"/>
                      <a:pt x="3133" y="10793"/>
                      <a:pt x="3134" y="10794"/>
                    </a:cubicBezTo>
                    <a:cubicBezTo>
                      <a:pt x="3159" y="10802"/>
                      <a:pt x="3149" y="10847"/>
                      <a:pt x="3182" y="10884"/>
                    </a:cubicBezTo>
                    <a:lnTo>
                      <a:pt x="3182" y="10884"/>
                    </a:lnTo>
                    <a:cubicBezTo>
                      <a:pt x="3181" y="10884"/>
                      <a:pt x="3181" y="10884"/>
                      <a:pt x="3180" y="10884"/>
                    </a:cubicBezTo>
                    <a:cubicBezTo>
                      <a:pt x="3170" y="10884"/>
                      <a:pt x="3159" y="10893"/>
                      <a:pt x="3144" y="10913"/>
                    </a:cubicBezTo>
                    <a:cubicBezTo>
                      <a:pt x="3124" y="10893"/>
                      <a:pt x="3114" y="10883"/>
                      <a:pt x="3094" y="10863"/>
                    </a:cubicBezTo>
                    <a:cubicBezTo>
                      <a:pt x="3076" y="10845"/>
                      <a:pt x="3109" y="10793"/>
                      <a:pt x="3129" y="10793"/>
                    </a:cubicBezTo>
                    <a:close/>
                    <a:moveTo>
                      <a:pt x="18463" y="10770"/>
                    </a:moveTo>
                    <a:cubicBezTo>
                      <a:pt x="18468" y="10770"/>
                      <a:pt x="18475" y="10772"/>
                      <a:pt x="18483" y="10774"/>
                    </a:cubicBezTo>
                    <a:cubicBezTo>
                      <a:pt x="18582" y="10804"/>
                      <a:pt x="18562" y="10824"/>
                      <a:pt x="18622" y="10834"/>
                    </a:cubicBezTo>
                    <a:cubicBezTo>
                      <a:pt x="18632" y="10834"/>
                      <a:pt x="18652" y="10844"/>
                      <a:pt x="18661" y="10844"/>
                    </a:cubicBezTo>
                    <a:cubicBezTo>
                      <a:pt x="18652" y="10853"/>
                      <a:pt x="18652" y="10863"/>
                      <a:pt x="18661" y="10873"/>
                    </a:cubicBezTo>
                    <a:cubicBezTo>
                      <a:pt x="18661" y="10883"/>
                      <a:pt x="18661" y="10893"/>
                      <a:pt x="18661" y="10903"/>
                    </a:cubicBezTo>
                    <a:cubicBezTo>
                      <a:pt x="18661" y="10913"/>
                      <a:pt x="18661" y="10913"/>
                      <a:pt x="18652" y="10913"/>
                    </a:cubicBezTo>
                    <a:lnTo>
                      <a:pt x="18642" y="10913"/>
                    </a:lnTo>
                    <a:cubicBezTo>
                      <a:pt x="18630" y="10915"/>
                      <a:pt x="18618" y="10916"/>
                      <a:pt x="18606" y="10916"/>
                    </a:cubicBezTo>
                    <a:cubicBezTo>
                      <a:pt x="18561" y="10916"/>
                      <a:pt x="18523" y="10903"/>
                      <a:pt x="18523" y="10903"/>
                    </a:cubicBezTo>
                    <a:cubicBezTo>
                      <a:pt x="18523" y="10903"/>
                      <a:pt x="18407" y="10770"/>
                      <a:pt x="18463" y="10770"/>
                    </a:cubicBezTo>
                    <a:close/>
                    <a:moveTo>
                      <a:pt x="12887" y="10781"/>
                    </a:moveTo>
                    <a:cubicBezTo>
                      <a:pt x="12895" y="10781"/>
                      <a:pt x="12906" y="10790"/>
                      <a:pt x="12921" y="10814"/>
                    </a:cubicBezTo>
                    <a:cubicBezTo>
                      <a:pt x="12921" y="10824"/>
                      <a:pt x="12930" y="10824"/>
                      <a:pt x="12930" y="10824"/>
                    </a:cubicBezTo>
                    <a:cubicBezTo>
                      <a:pt x="12921" y="10873"/>
                      <a:pt x="12911" y="10923"/>
                      <a:pt x="12901" y="10953"/>
                    </a:cubicBezTo>
                    <a:cubicBezTo>
                      <a:pt x="12891" y="10953"/>
                      <a:pt x="12871" y="10953"/>
                      <a:pt x="12851" y="10943"/>
                    </a:cubicBezTo>
                    <a:cubicBezTo>
                      <a:pt x="12861" y="10923"/>
                      <a:pt x="12871" y="10903"/>
                      <a:pt x="12871" y="10903"/>
                    </a:cubicBezTo>
                    <a:cubicBezTo>
                      <a:pt x="12871" y="10903"/>
                      <a:pt x="12859" y="10781"/>
                      <a:pt x="12887" y="10781"/>
                    </a:cubicBezTo>
                    <a:close/>
                    <a:moveTo>
                      <a:pt x="16797" y="10328"/>
                    </a:moveTo>
                    <a:cubicBezTo>
                      <a:pt x="16887" y="10338"/>
                      <a:pt x="17016" y="10348"/>
                      <a:pt x="17065" y="10407"/>
                    </a:cubicBezTo>
                    <a:cubicBezTo>
                      <a:pt x="17101" y="10446"/>
                      <a:pt x="17113" y="10460"/>
                      <a:pt x="17122" y="10460"/>
                    </a:cubicBezTo>
                    <a:cubicBezTo>
                      <a:pt x="17139" y="10460"/>
                      <a:pt x="17140" y="10404"/>
                      <a:pt x="17293" y="10397"/>
                    </a:cubicBezTo>
                    <a:cubicBezTo>
                      <a:pt x="17511" y="10397"/>
                      <a:pt x="17333" y="10606"/>
                      <a:pt x="17363" y="10873"/>
                    </a:cubicBezTo>
                    <a:cubicBezTo>
                      <a:pt x="17380" y="10994"/>
                      <a:pt x="17328" y="11036"/>
                      <a:pt x="17267" y="11036"/>
                    </a:cubicBezTo>
                    <a:cubicBezTo>
                      <a:pt x="17187" y="11036"/>
                      <a:pt x="17092" y="10965"/>
                      <a:pt x="17115" y="10903"/>
                    </a:cubicBezTo>
                    <a:cubicBezTo>
                      <a:pt x="17164" y="10794"/>
                      <a:pt x="17244" y="10814"/>
                      <a:pt x="16936" y="10715"/>
                    </a:cubicBezTo>
                    <a:cubicBezTo>
                      <a:pt x="16845" y="10683"/>
                      <a:pt x="16806" y="10670"/>
                      <a:pt x="16798" y="10670"/>
                    </a:cubicBezTo>
                    <a:cubicBezTo>
                      <a:pt x="16787" y="10670"/>
                      <a:pt x="16841" y="10698"/>
                      <a:pt x="16893" y="10741"/>
                    </a:cubicBezTo>
                    <a:lnTo>
                      <a:pt x="16893" y="10741"/>
                    </a:lnTo>
                    <a:cubicBezTo>
                      <a:pt x="16888" y="10738"/>
                      <a:pt x="16882" y="10736"/>
                      <a:pt x="16876" y="10736"/>
                    </a:cubicBezTo>
                    <a:cubicBezTo>
                      <a:pt x="16868" y="10736"/>
                      <a:pt x="16858" y="10739"/>
                      <a:pt x="16847" y="10744"/>
                    </a:cubicBezTo>
                    <a:cubicBezTo>
                      <a:pt x="16787" y="10774"/>
                      <a:pt x="16797" y="10784"/>
                      <a:pt x="16748" y="10873"/>
                    </a:cubicBezTo>
                    <a:cubicBezTo>
                      <a:pt x="16719" y="10924"/>
                      <a:pt x="16685" y="10953"/>
                      <a:pt x="16664" y="10953"/>
                    </a:cubicBezTo>
                    <a:cubicBezTo>
                      <a:pt x="16648" y="10953"/>
                      <a:pt x="16640" y="10937"/>
                      <a:pt x="16649" y="10903"/>
                    </a:cubicBezTo>
                    <a:cubicBezTo>
                      <a:pt x="16662" y="10855"/>
                      <a:pt x="16657" y="10787"/>
                      <a:pt x="16633" y="10787"/>
                    </a:cubicBezTo>
                    <a:cubicBezTo>
                      <a:pt x="16622" y="10787"/>
                      <a:pt x="16607" y="10800"/>
                      <a:pt x="16589" y="10834"/>
                    </a:cubicBezTo>
                    <a:cubicBezTo>
                      <a:pt x="16530" y="10933"/>
                      <a:pt x="16500" y="10943"/>
                      <a:pt x="16431" y="11012"/>
                    </a:cubicBezTo>
                    <a:lnTo>
                      <a:pt x="16421" y="11012"/>
                    </a:lnTo>
                    <a:cubicBezTo>
                      <a:pt x="16403" y="10995"/>
                      <a:pt x="16386" y="10984"/>
                      <a:pt x="16371" y="10984"/>
                    </a:cubicBezTo>
                    <a:cubicBezTo>
                      <a:pt x="16360" y="10984"/>
                      <a:pt x="16350" y="10990"/>
                      <a:pt x="16341" y="11002"/>
                    </a:cubicBezTo>
                    <a:cubicBezTo>
                      <a:pt x="16341" y="11002"/>
                      <a:pt x="16341" y="10992"/>
                      <a:pt x="16341" y="10992"/>
                    </a:cubicBezTo>
                    <a:cubicBezTo>
                      <a:pt x="16460" y="10913"/>
                      <a:pt x="16490" y="10873"/>
                      <a:pt x="16490" y="10844"/>
                    </a:cubicBezTo>
                    <a:cubicBezTo>
                      <a:pt x="16490" y="10819"/>
                      <a:pt x="16497" y="10742"/>
                      <a:pt x="16450" y="10742"/>
                    </a:cubicBezTo>
                    <a:cubicBezTo>
                      <a:pt x="16440" y="10742"/>
                      <a:pt x="16427" y="10745"/>
                      <a:pt x="16411" y="10754"/>
                    </a:cubicBezTo>
                    <a:cubicBezTo>
                      <a:pt x="16374" y="10771"/>
                      <a:pt x="16338" y="10780"/>
                      <a:pt x="16314" y="10780"/>
                    </a:cubicBezTo>
                    <a:cubicBezTo>
                      <a:pt x="16280" y="10780"/>
                      <a:pt x="16267" y="10761"/>
                      <a:pt x="16302" y="10715"/>
                    </a:cubicBezTo>
                    <a:cubicBezTo>
                      <a:pt x="16361" y="10647"/>
                      <a:pt x="16405" y="10601"/>
                      <a:pt x="16466" y="10601"/>
                    </a:cubicBezTo>
                    <a:cubicBezTo>
                      <a:pt x="16477" y="10601"/>
                      <a:pt x="16488" y="10603"/>
                      <a:pt x="16500" y="10606"/>
                    </a:cubicBezTo>
                    <a:cubicBezTo>
                      <a:pt x="16552" y="10613"/>
                      <a:pt x="16610" y="10649"/>
                      <a:pt x="16653" y="10649"/>
                    </a:cubicBezTo>
                    <a:cubicBezTo>
                      <a:pt x="16667" y="10649"/>
                      <a:pt x="16679" y="10645"/>
                      <a:pt x="16688" y="10635"/>
                    </a:cubicBezTo>
                    <a:cubicBezTo>
                      <a:pt x="16718" y="10596"/>
                      <a:pt x="16748" y="10576"/>
                      <a:pt x="16778" y="10556"/>
                    </a:cubicBezTo>
                    <a:cubicBezTo>
                      <a:pt x="16787" y="10556"/>
                      <a:pt x="16797" y="10546"/>
                      <a:pt x="16807" y="10546"/>
                    </a:cubicBezTo>
                    <a:cubicBezTo>
                      <a:pt x="16837" y="10546"/>
                      <a:pt x="16877" y="10526"/>
                      <a:pt x="16887" y="10506"/>
                    </a:cubicBezTo>
                    <a:cubicBezTo>
                      <a:pt x="16897" y="10497"/>
                      <a:pt x="16897" y="10477"/>
                      <a:pt x="16877" y="10467"/>
                    </a:cubicBezTo>
                    <a:cubicBezTo>
                      <a:pt x="16837" y="10427"/>
                      <a:pt x="16807" y="10368"/>
                      <a:pt x="16797" y="10328"/>
                    </a:cubicBezTo>
                    <a:close/>
                    <a:moveTo>
                      <a:pt x="3265" y="10644"/>
                    </a:moveTo>
                    <a:cubicBezTo>
                      <a:pt x="3274" y="10644"/>
                      <a:pt x="3283" y="10653"/>
                      <a:pt x="3293" y="10675"/>
                    </a:cubicBezTo>
                    <a:cubicBezTo>
                      <a:pt x="3322" y="10754"/>
                      <a:pt x="3263" y="10784"/>
                      <a:pt x="3342" y="10844"/>
                    </a:cubicBezTo>
                    <a:cubicBezTo>
                      <a:pt x="3352" y="10853"/>
                      <a:pt x="3362" y="10853"/>
                      <a:pt x="3372" y="10863"/>
                    </a:cubicBezTo>
                    <a:cubicBezTo>
                      <a:pt x="3342" y="10883"/>
                      <a:pt x="3342" y="10903"/>
                      <a:pt x="3303" y="10972"/>
                    </a:cubicBezTo>
                    <a:cubicBezTo>
                      <a:pt x="3283" y="11002"/>
                      <a:pt x="3263" y="11022"/>
                      <a:pt x="3243" y="11042"/>
                    </a:cubicBezTo>
                    <a:cubicBezTo>
                      <a:pt x="3223" y="11012"/>
                      <a:pt x="3213" y="10992"/>
                      <a:pt x="3203" y="10982"/>
                    </a:cubicBezTo>
                    <a:cubicBezTo>
                      <a:pt x="3208" y="10950"/>
                      <a:pt x="3206" y="10917"/>
                      <a:pt x="3198" y="10899"/>
                    </a:cubicBezTo>
                    <a:lnTo>
                      <a:pt x="3198" y="10899"/>
                    </a:lnTo>
                    <a:cubicBezTo>
                      <a:pt x="3200" y="10900"/>
                      <a:pt x="3201" y="10902"/>
                      <a:pt x="3203" y="10903"/>
                    </a:cubicBezTo>
                    <a:cubicBezTo>
                      <a:pt x="3243" y="10923"/>
                      <a:pt x="3286" y="10964"/>
                      <a:pt x="3297" y="10964"/>
                    </a:cubicBezTo>
                    <a:cubicBezTo>
                      <a:pt x="3303" y="10964"/>
                      <a:pt x="3300" y="10953"/>
                      <a:pt x="3283" y="10923"/>
                    </a:cubicBezTo>
                    <a:cubicBezTo>
                      <a:pt x="3223" y="10834"/>
                      <a:pt x="3184" y="10834"/>
                      <a:pt x="3203" y="10764"/>
                    </a:cubicBezTo>
                    <a:cubicBezTo>
                      <a:pt x="3203" y="10754"/>
                      <a:pt x="3203" y="10744"/>
                      <a:pt x="3213" y="10734"/>
                    </a:cubicBezTo>
                    <a:cubicBezTo>
                      <a:pt x="3227" y="10687"/>
                      <a:pt x="3245" y="10644"/>
                      <a:pt x="3265" y="10644"/>
                    </a:cubicBezTo>
                    <a:close/>
                    <a:moveTo>
                      <a:pt x="16903" y="10749"/>
                    </a:moveTo>
                    <a:cubicBezTo>
                      <a:pt x="16936" y="10777"/>
                      <a:pt x="16965" y="10810"/>
                      <a:pt x="16976" y="10844"/>
                    </a:cubicBezTo>
                    <a:cubicBezTo>
                      <a:pt x="17016" y="10947"/>
                      <a:pt x="16920" y="11051"/>
                      <a:pt x="16820" y="11051"/>
                    </a:cubicBezTo>
                    <a:cubicBezTo>
                      <a:pt x="16795" y="11051"/>
                      <a:pt x="16771" y="11045"/>
                      <a:pt x="16748" y="11032"/>
                    </a:cubicBezTo>
                    <a:cubicBezTo>
                      <a:pt x="16768" y="10982"/>
                      <a:pt x="16778" y="10943"/>
                      <a:pt x="16827" y="10923"/>
                    </a:cubicBezTo>
                    <a:cubicBezTo>
                      <a:pt x="16906" y="10903"/>
                      <a:pt x="16936" y="10893"/>
                      <a:pt x="16936" y="10863"/>
                    </a:cubicBezTo>
                    <a:cubicBezTo>
                      <a:pt x="16936" y="10844"/>
                      <a:pt x="16926" y="10804"/>
                      <a:pt x="16916" y="10774"/>
                    </a:cubicBezTo>
                    <a:cubicBezTo>
                      <a:pt x="16913" y="10764"/>
                      <a:pt x="16909" y="10756"/>
                      <a:pt x="16903" y="10749"/>
                    </a:cubicBezTo>
                    <a:close/>
                    <a:moveTo>
                      <a:pt x="16498" y="11289"/>
                    </a:moveTo>
                    <a:cubicBezTo>
                      <a:pt x="16503" y="11289"/>
                      <a:pt x="16510" y="11298"/>
                      <a:pt x="16520" y="11319"/>
                    </a:cubicBezTo>
                    <a:cubicBezTo>
                      <a:pt x="16520" y="11339"/>
                      <a:pt x="16540" y="11349"/>
                      <a:pt x="16550" y="11359"/>
                    </a:cubicBezTo>
                    <a:cubicBezTo>
                      <a:pt x="16500" y="11409"/>
                      <a:pt x="16450" y="11478"/>
                      <a:pt x="16431" y="11488"/>
                    </a:cubicBezTo>
                    <a:cubicBezTo>
                      <a:pt x="16422" y="11488"/>
                      <a:pt x="16410" y="11494"/>
                      <a:pt x="16401" y="11494"/>
                    </a:cubicBezTo>
                    <a:cubicBezTo>
                      <a:pt x="16389" y="11494"/>
                      <a:pt x="16384" y="11484"/>
                      <a:pt x="16401" y="11438"/>
                    </a:cubicBezTo>
                    <a:cubicBezTo>
                      <a:pt x="16421" y="11438"/>
                      <a:pt x="16440" y="11429"/>
                      <a:pt x="16460" y="11409"/>
                    </a:cubicBezTo>
                    <a:cubicBezTo>
                      <a:pt x="16483" y="11371"/>
                      <a:pt x="16483" y="11289"/>
                      <a:pt x="16498" y="11289"/>
                    </a:cubicBezTo>
                    <a:close/>
                    <a:moveTo>
                      <a:pt x="12802" y="11329"/>
                    </a:moveTo>
                    <a:cubicBezTo>
                      <a:pt x="12811" y="11339"/>
                      <a:pt x="12821" y="11339"/>
                      <a:pt x="12821" y="11349"/>
                    </a:cubicBezTo>
                    <a:cubicBezTo>
                      <a:pt x="12821" y="11389"/>
                      <a:pt x="12821" y="11419"/>
                      <a:pt x="12821" y="11458"/>
                    </a:cubicBezTo>
                    <a:cubicBezTo>
                      <a:pt x="12811" y="11488"/>
                      <a:pt x="12802" y="11498"/>
                      <a:pt x="12792" y="11508"/>
                    </a:cubicBezTo>
                    <a:cubicBezTo>
                      <a:pt x="12782" y="11498"/>
                      <a:pt x="12772" y="11498"/>
                      <a:pt x="12762" y="11498"/>
                    </a:cubicBezTo>
                    <a:cubicBezTo>
                      <a:pt x="12752" y="11488"/>
                      <a:pt x="12722" y="11468"/>
                      <a:pt x="12702" y="11448"/>
                    </a:cubicBezTo>
                    <a:cubicBezTo>
                      <a:pt x="12702" y="11429"/>
                      <a:pt x="12702" y="11409"/>
                      <a:pt x="12712" y="11389"/>
                    </a:cubicBezTo>
                    <a:lnTo>
                      <a:pt x="12722" y="11389"/>
                    </a:lnTo>
                    <a:cubicBezTo>
                      <a:pt x="12742" y="11359"/>
                      <a:pt x="12762" y="11349"/>
                      <a:pt x="12762" y="11329"/>
                    </a:cubicBezTo>
                    <a:close/>
                    <a:moveTo>
                      <a:pt x="16580" y="11122"/>
                    </a:moveTo>
                    <a:cubicBezTo>
                      <a:pt x="16600" y="11122"/>
                      <a:pt x="16618" y="11134"/>
                      <a:pt x="16629" y="11171"/>
                    </a:cubicBezTo>
                    <a:cubicBezTo>
                      <a:pt x="16669" y="11265"/>
                      <a:pt x="16787" y="11309"/>
                      <a:pt x="16890" y="11309"/>
                    </a:cubicBezTo>
                    <a:cubicBezTo>
                      <a:pt x="16938" y="11309"/>
                      <a:pt x="16984" y="11299"/>
                      <a:pt x="17016" y="11280"/>
                    </a:cubicBezTo>
                    <a:cubicBezTo>
                      <a:pt x="17044" y="11258"/>
                      <a:pt x="17070" y="11248"/>
                      <a:pt x="17100" y="11248"/>
                    </a:cubicBezTo>
                    <a:cubicBezTo>
                      <a:pt x="17165" y="11248"/>
                      <a:pt x="17246" y="11295"/>
                      <a:pt x="17402" y="11369"/>
                    </a:cubicBezTo>
                    <a:cubicBezTo>
                      <a:pt x="17630" y="11478"/>
                      <a:pt x="17283" y="11567"/>
                      <a:pt x="17184" y="11647"/>
                    </a:cubicBezTo>
                    <a:cubicBezTo>
                      <a:pt x="17155" y="11667"/>
                      <a:pt x="17127" y="11672"/>
                      <a:pt x="17097" y="11672"/>
                    </a:cubicBezTo>
                    <a:cubicBezTo>
                      <a:pt x="17067" y="11672"/>
                      <a:pt x="17034" y="11667"/>
                      <a:pt x="16996" y="11667"/>
                    </a:cubicBezTo>
                    <a:cubicBezTo>
                      <a:pt x="16942" y="11667"/>
                      <a:pt x="16879" y="11677"/>
                      <a:pt x="16797" y="11726"/>
                    </a:cubicBezTo>
                    <a:cubicBezTo>
                      <a:pt x="16768" y="11746"/>
                      <a:pt x="16748" y="11766"/>
                      <a:pt x="16718" y="11786"/>
                    </a:cubicBezTo>
                    <a:cubicBezTo>
                      <a:pt x="16688" y="11786"/>
                      <a:pt x="16649" y="11786"/>
                      <a:pt x="16599" y="11795"/>
                    </a:cubicBezTo>
                    <a:cubicBezTo>
                      <a:pt x="16569" y="11805"/>
                      <a:pt x="16530" y="11825"/>
                      <a:pt x="16500" y="11845"/>
                    </a:cubicBezTo>
                    <a:cubicBezTo>
                      <a:pt x="16513" y="11819"/>
                      <a:pt x="16518" y="11805"/>
                      <a:pt x="16507" y="11805"/>
                    </a:cubicBezTo>
                    <a:cubicBezTo>
                      <a:pt x="16502" y="11805"/>
                      <a:pt x="16493" y="11809"/>
                      <a:pt x="16480" y="11815"/>
                    </a:cubicBezTo>
                    <a:cubicBezTo>
                      <a:pt x="16411" y="11865"/>
                      <a:pt x="16421" y="11865"/>
                      <a:pt x="16401" y="11904"/>
                    </a:cubicBezTo>
                    <a:cubicBezTo>
                      <a:pt x="16361" y="11924"/>
                      <a:pt x="16331" y="11944"/>
                      <a:pt x="16302" y="11944"/>
                    </a:cubicBezTo>
                    <a:cubicBezTo>
                      <a:pt x="16321" y="11875"/>
                      <a:pt x="16341" y="11885"/>
                      <a:pt x="16361" y="11805"/>
                    </a:cubicBezTo>
                    <a:cubicBezTo>
                      <a:pt x="16401" y="11696"/>
                      <a:pt x="16391" y="11587"/>
                      <a:pt x="16440" y="11577"/>
                    </a:cubicBezTo>
                    <a:cubicBezTo>
                      <a:pt x="16446" y="11576"/>
                      <a:pt x="16452" y="11575"/>
                      <a:pt x="16458" y="11575"/>
                    </a:cubicBezTo>
                    <a:cubicBezTo>
                      <a:pt x="16494" y="11575"/>
                      <a:pt x="16533" y="11597"/>
                      <a:pt x="16550" y="11597"/>
                    </a:cubicBezTo>
                    <a:cubicBezTo>
                      <a:pt x="16577" y="11597"/>
                      <a:pt x="16604" y="11515"/>
                      <a:pt x="16571" y="11515"/>
                    </a:cubicBezTo>
                    <a:cubicBezTo>
                      <a:pt x="16568" y="11515"/>
                      <a:pt x="16564" y="11516"/>
                      <a:pt x="16559" y="11518"/>
                    </a:cubicBezTo>
                    <a:cubicBezTo>
                      <a:pt x="16531" y="11527"/>
                      <a:pt x="16498" y="11541"/>
                      <a:pt x="16481" y="11541"/>
                    </a:cubicBezTo>
                    <a:cubicBezTo>
                      <a:pt x="16463" y="11541"/>
                      <a:pt x="16463" y="11525"/>
                      <a:pt x="16510" y="11468"/>
                    </a:cubicBezTo>
                    <a:cubicBezTo>
                      <a:pt x="16540" y="11429"/>
                      <a:pt x="16559" y="11399"/>
                      <a:pt x="16579" y="11379"/>
                    </a:cubicBezTo>
                    <a:cubicBezTo>
                      <a:pt x="16588" y="11383"/>
                      <a:pt x="16598" y="11385"/>
                      <a:pt x="16607" y="11385"/>
                    </a:cubicBezTo>
                    <a:cubicBezTo>
                      <a:pt x="16646" y="11385"/>
                      <a:pt x="16672" y="11347"/>
                      <a:pt x="16599" y="11250"/>
                    </a:cubicBezTo>
                    <a:cubicBezTo>
                      <a:pt x="16579" y="11210"/>
                      <a:pt x="16550" y="11171"/>
                      <a:pt x="16530" y="11141"/>
                    </a:cubicBezTo>
                    <a:cubicBezTo>
                      <a:pt x="16544" y="11132"/>
                      <a:pt x="16562" y="11122"/>
                      <a:pt x="16580" y="11122"/>
                    </a:cubicBezTo>
                    <a:close/>
                    <a:moveTo>
                      <a:pt x="12974" y="5072"/>
                    </a:moveTo>
                    <a:cubicBezTo>
                      <a:pt x="12983" y="5072"/>
                      <a:pt x="13007" y="5408"/>
                      <a:pt x="13030" y="5469"/>
                    </a:cubicBezTo>
                    <a:cubicBezTo>
                      <a:pt x="13069" y="5549"/>
                      <a:pt x="13059" y="5697"/>
                      <a:pt x="13069" y="5816"/>
                    </a:cubicBezTo>
                    <a:cubicBezTo>
                      <a:pt x="13072" y="5845"/>
                      <a:pt x="13077" y="5856"/>
                      <a:pt x="13085" y="5856"/>
                    </a:cubicBezTo>
                    <a:cubicBezTo>
                      <a:pt x="13110" y="5856"/>
                      <a:pt x="13162" y="5745"/>
                      <a:pt x="13238" y="5737"/>
                    </a:cubicBezTo>
                    <a:cubicBezTo>
                      <a:pt x="13268" y="5731"/>
                      <a:pt x="13281" y="5728"/>
                      <a:pt x="13283" y="5728"/>
                    </a:cubicBezTo>
                    <a:cubicBezTo>
                      <a:pt x="13287" y="5728"/>
                      <a:pt x="13236" y="5745"/>
                      <a:pt x="13208" y="5787"/>
                    </a:cubicBezTo>
                    <a:cubicBezTo>
                      <a:pt x="13149" y="5876"/>
                      <a:pt x="13099" y="6045"/>
                      <a:pt x="13119" y="6074"/>
                    </a:cubicBezTo>
                    <a:cubicBezTo>
                      <a:pt x="13121" y="6080"/>
                      <a:pt x="13125" y="6081"/>
                      <a:pt x="13129" y="6081"/>
                    </a:cubicBezTo>
                    <a:cubicBezTo>
                      <a:pt x="13131" y="6081"/>
                      <a:pt x="13133" y="6080"/>
                      <a:pt x="13136" y="6080"/>
                    </a:cubicBezTo>
                    <a:cubicBezTo>
                      <a:pt x="13144" y="6080"/>
                      <a:pt x="13153" y="6085"/>
                      <a:pt x="13158" y="6124"/>
                    </a:cubicBezTo>
                    <a:cubicBezTo>
                      <a:pt x="13175" y="6181"/>
                      <a:pt x="13266" y="6218"/>
                      <a:pt x="13325" y="6218"/>
                    </a:cubicBezTo>
                    <a:cubicBezTo>
                      <a:pt x="13337" y="6218"/>
                      <a:pt x="13348" y="6217"/>
                      <a:pt x="13357" y="6213"/>
                    </a:cubicBezTo>
                    <a:cubicBezTo>
                      <a:pt x="13359" y="6212"/>
                      <a:pt x="13361" y="6212"/>
                      <a:pt x="13362" y="6212"/>
                    </a:cubicBezTo>
                    <a:cubicBezTo>
                      <a:pt x="13399" y="6212"/>
                      <a:pt x="13324" y="6414"/>
                      <a:pt x="13248" y="6461"/>
                    </a:cubicBezTo>
                    <a:cubicBezTo>
                      <a:pt x="13196" y="6494"/>
                      <a:pt x="13229" y="6560"/>
                      <a:pt x="13297" y="6560"/>
                    </a:cubicBezTo>
                    <a:cubicBezTo>
                      <a:pt x="13333" y="6560"/>
                      <a:pt x="13378" y="6542"/>
                      <a:pt x="13426" y="6491"/>
                    </a:cubicBezTo>
                    <a:cubicBezTo>
                      <a:pt x="13442" y="6473"/>
                      <a:pt x="13455" y="6465"/>
                      <a:pt x="13468" y="6465"/>
                    </a:cubicBezTo>
                    <a:cubicBezTo>
                      <a:pt x="13506" y="6465"/>
                      <a:pt x="13544" y="6531"/>
                      <a:pt x="13624" y="6620"/>
                    </a:cubicBezTo>
                    <a:cubicBezTo>
                      <a:pt x="13734" y="6749"/>
                      <a:pt x="13496" y="6679"/>
                      <a:pt x="13436" y="6768"/>
                    </a:cubicBezTo>
                    <a:cubicBezTo>
                      <a:pt x="13417" y="6798"/>
                      <a:pt x="13410" y="6808"/>
                      <a:pt x="13405" y="6808"/>
                    </a:cubicBezTo>
                    <a:cubicBezTo>
                      <a:pt x="13396" y="6808"/>
                      <a:pt x="13397" y="6765"/>
                      <a:pt x="13317" y="6758"/>
                    </a:cubicBezTo>
                    <a:cubicBezTo>
                      <a:pt x="13188" y="6758"/>
                      <a:pt x="13287" y="6917"/>
                      <a:pt x="13268" y="7135"/>
                    </a:cubicBezTo>
                    <a:cubicBezTo>
                      <a:pt x="13259" y="7224"/>
                      <a:pt x="13289" y="7255"/>
                      <a:pt x="13323" y="7255"/>
                    </a:cubicBezTo>
                    <a:cubicBezTo>
                      <a:pt x="13369" y="7255"/>
                      <a:pt x="13423" y="7200"/>
                      <a:pt x="13406" y="7155"/>
                    </a:cubicBezTo>
                    <a:cubicBezTo>
                      <a:pt x="13387" y="7066"/>
                      <a:pt x="13337" y="7086"/>
                      <a:pt x="13515" y="7006"/>
                    </a:cubicBezTo>
                    <a:cubicBezTo>
                      <a:pt x="13564" y="6984"/>
                      <a:pt x="13584" y="6974"/>
                      <a:pt x="13588" y="6974"/>
                    </a:cubicBezTo>
                    <a:cubicBezTo>
                      <a:pt x="13599" y="6974"/>
                      <a:pt x="13507" y="7035"/>
                      <a:pt x="13486" y="7105"/>
                    </a:cubicBezTo>
                    <a:cubicBezTo>
                      <a:pt x="13462" y="7183"/>
                      <a:pt x="13518" y="7266"/>
                      <a:pt x="13576" y="7266"/>
                    </a:cubicBezTo>
                    <a:cubicBezTo>
                      <a:pt x="13593" y="7266"/>
                      <a:pt x="13609" y="7260"/>
                      <a:pt x="13624" y="7244"/>
                    </a:cubicBezTo>
                    <a:cubicBezTo>
                      <a:pt x="13645" y="7217"/>
                      <a:pt x="13665" y="7205"/>
                      <a:pt x="13684" y="7205"/>
                    </a:cubicBezTo>
                    <a:cubicBezTo>
                      <a:pt x="13721" y="7205"/>
                      <a:pt x="13754" y="7251"/>
                      <a:pt x="13773" y="7324"/>
                    </a:cubicBezTo>
                    <a:cubicBezTo>
                      <a:pt x="13781" y="7353"/>
                      <a:pt x="13781" y="7363"/>
                      <a:pt x="13776" y="7363"/>
                    </a:cubicBezTo>
                    <a:cubicBezTo>
                      <a:pt x="13767" y="7363"/>
                      <a:pt x="13737" y="7319"/>
                      <a:pt x="13712" y="7319"/>
                    </a:cubicBezTo>
                    <a:cubicBezTo>
                      <a:pt x="13701" y="7319"/>
                      <a:pt x="13691" y="7328"/>
                      <a:pt x="13684" y="7353"/>
                    </a:cubicBezTo>
                    <a:cubicBezTo>
                      <a:pt x="13657" y="7428"/>
                      <a:pt x="13592" y="7466"/>
                      <a:pt x="13535" y="7466"/>
                    </a:cubicBezTo>
                    <a:cubicBezTo>
                      <a:pt x="13509" y="7466"/>
                      <a:pt x="13484" y="7458"/>
                      <a:pt x="13466" y="7443"/>
                    </a:cubicBezTo>
                    <a:cubicBezTo>
                      <a:pt x="13450" y="7423"/>
                      <a:pt x="13435" y="7414"/>
                      <a:pt x="13417" y="7414"/>
                    </a:cubicBezTo>
                    <a:cubicBezTo>
                      <a:pt x="13381" y="7414"/>
                      <a:pt x="13334" y="7452"/>
                      <a:pt x="13248" y="7512"/>
                    </a:cubicBezTo>
                    <a:cubicBezTo>
                      <a:pt x="13119" y="7591"/>
                      <a:pt x="13317" y="7661"/>
                      <a:pt x="13367" y="7720"/>
                    </a:cubicBezTo>
                    <a:cubicBezTo>
                      <a:pt x="13385" y="7738"/>
                      <a:pt x="13402" y="7743"/>
                      <a:pt x="13421" y="7743"/>
                    </a:cubicBezTo>
                    <a:cubicBezTo>
                      <a:pt x="13437" y="7743"/>
                      <a:pt x="13454" y="7739"/>
                      <a:pt x="13473" y="7739"/>
                    </a:cubicBezTo>
                    <a:cubicBezTo>
                      <a:pt x="13503" y="7739"/>
                      <a:pt x="13539" y="7748"/>
                      <a:pt x="13585" y="7790"/>
                    </a:cubicBezTo>
                    <a:cubicBezTo>
                      <a:pt x="13671" y="7860"/>
                      <a:pt x="13683" y="7937"/>
                      <a:pt x="13704" y="7937"/>
                    </a:cubicBezTo>
                    <a:cubicBezTo>
                      <a:pt x="13709" y="7937"/>
                      <a:pt x="13715" y="7931"/>
                      <a:pt x="13724" y="7919"/>
                    </a:cubicBezTo>
                    <a:cubicBezTo>
                      <a:pt x="13732" y="7910"/>
                      <a:pt x="13741" y="7906"/>
                      <a:pt x="13750" y="7906"/>
                    </a:cubicBezTo>
                    <a:cubicBezTo>
                      <a:pt x="13797" y="7906"/>
                      <a:pt x="13861" y="8003"/>
                      <a:pt x="13952" y="8127"/>
                    </a:cubicBezTo>
                    <a:cubicBezTo>
                      <a:pt x="14013" y="8216"/>
                      <a:pt x="13993" y="8252"/>
                      <a:pt x="13958" y="8252"/>
                    </a:cubicBezTo>
                    <a:cubicBezTo>
                      <a:pt x="13931" y="8252"/>
                      <a:pt x="13895" y="8231"/>
                      <a:pt x="13882" y="8196"/>
                    </a:cubicBezTo>
                    <a:cubicBezTo>
                      <a:pt x="13875" y="8176"/>
                      <a:pt x="13869" y="8168"/>
                      <a:pt x="13864" y="8168"/>
                    </a:cubicBezTo>
                    <a:cubicBezTo>
                      <a:pt x="13851" y="8168"/>
                      <a:pt x="13845" y="8236"/>
                      <a:pt x="13823" y="8266"/>
                    </a:cubicBezTo>
                    <a:cubicBezTo>
                      <a:pt x="13811" y="8281"/>
                      <a:pt x="13798" y="8294"/>
                      <a:pt x="13781" y="8294"/>
                    </a:cubicBezTo>
                    <a:cubicBezTo>
                      <a:pt x="13755" y="8294"/>
                      <a:pt x="13719" y="8263"/>
                      <a:pt x="13664" y="8166"/>
                    </a:cubicBezTo>
                    <a:cubicBezTo>
                      <a:pt x="13644" y="8128"/>
                      <a:pt x="13625" y="8113"/>
                      <a:pt x="13607" y="8113"/>
                    </a:cubicBezTo>
                    <a:cubicBezTo>
                      <a:pt x="13547" y="8113"/>
                      <a:pt x="13506" y="8285"/>
                      <a:pt x="13506" y="8285"/>
                    </a:cubicBezTo>
                    <a:cubicBezTo>
                      <a:pt x="13506" y="8285"/>
                      <a:pt x="13456" y="8375"/>
                      <a:pt x="13377" y="8444"/>
                    </a:cubicBezTo>
                    <a:cubicBezTo>
                      <a:pt x="13297" y="8523"/>
                      <a:pt x="13555" y="8543"/>
                      <a:pt x="13634" y="8553"/>
                    </a:cubicBezTo>
                    <a:cubicBezTo>
                      <a:pt x="13704" y="8563"/>
                      <a:pt x="13605" y="8642"/>
                      <a:pt x="13664" y="8702"/>
                    </a:cubicBezTo>
                    <a:cubicBezTo>
                      <a:pt x="13674" y="8712"/>
                      <a:pt x="13686" y="8717"/>
                      <a:pt x="13699" y="8717"/>
                    </a:cubicBezTo>
                    <a:cubicBezTo>
                      <a:pt x="13761" y="8717"/>
                      <a:pt x="13852" y="8617"/>
                      <a:pt x="13942" y="8593"/>
                    </a:cubicBezTo>
                    <a:cubicBezTo>
                      <a:pt x="13976" y="8586"/>
                      <a:pt x="14004" y="8581"/>
                      <a:pt x="14028" y="8581"/>
                    </a:cubicBezTo>
                    <a:cubicBezTo>
                      <a:pt x="14072" y="8581"/>
                      <a:pt x="14105" y="8597"/>
                      <a:pt x="14150" y="8642"/>
                    </a:cubicBezTo>
                    <a:cubicBezTo>
                      <a:pt x="14160" y="8652"/>
                      <a:pt x="14170" y="8662"/>
                      <a:pt x="14190" y="8682"/>
                    </a:cubicBezTo>
                    <a:cubicBezTo>
                      <a:pt x="14229" y="8732"/>
                      <a:pt x="14229" y="8791"/>
                      <a:pt x="14209" y="8831"/>
                    </a:cubicBezTo>
                    <a:cubicBezTo>
                      <a:pt x="14190" y="8857"/>
                      <a:pt x="14157" y="8879"/>
                      <a:pt x="14113" y="8879"/>
                    </a:cubicBezTo>
                    <a:cubicBezTo>
                      <a:pt x="14092" y="8879"/>
                      <a:pt x="14067" y="8874"/>
                      <a:pt x="14041" y="8860"/>
                    </a:cubicBezTo>
                    <a:cubicBezTo>
                      <a:pt x="14016" y="8850"/>
                      <a:pt x="13997" y="8845"/>
                      <a:pt x="13983" y="8845"/>
                    </a:cubicBezTo>
                    <a:cubicBezTo>
                      <a:pt x="13922" y="8845"/>
                      <a:pt x="13960" y="8937"/>
                      <a:pt x="13952" y="8970"/>
                    </a:cubicBezTo>
                    <a:cubicBezTo>
                      <a:pt x="13952" y="8989"/>
                      <a:pt x="13972" y="8999"/>
                      <a:pt x="14011" y="9009"/>
                    </a:cubicBezTo>
                    <a:cubicBezTo>
                      <a:pt x="14051" y="9029"/>
                      <a:pt x="14130" y="9049"/>
                      <a:pt x="14219" y="9118"/>
                    </a:cubicBezTo>
                    <a:cubicBezTo>
                      <a:pt x="14239" y="9128"/>
                      <a:pt x="14249" y="9138"/>
                      <a:pt x="14259" y="9148"/>
                    </a:cubicBezTo>
                    <a:cubicBezTo>
                      <a:pt x="14324" y="9213"/>
                      <a:pt x="14287" y="9266"/>
                      <a:pt x="14222" y="9266"/>
                    </a:cubicBezTo>
                    <a:cubicBezTo>
                      <a:pt x="14189" y="9266"/>
                      <a:pt x="14148" y="9251"/>
                      <a:pt x="14110" y="9217"/>
                    </a:cubicBezTo>
                    <a:cubicBezTo>
                      <a:pt x="14001" y="9108"/>
                      <a:pt x="13922" y="9237"/>
                      <a:pt x="13833" y="9079"/>
                    </a:cubicBezTo>
                    <a:cubicBezTo>
                      <a:pt x="13789" y="9001"/>
                      <a:pt x="13757" y="8968"/>
                      <a:pt x="13739" y="8968"/>
                    </a:cubicBezTo>
                    <a:cubicBezTo>
                      <a:pt x="13721" y="8968"/>
                      <a:pt x="13718" y="9003"/>
                      <a:pt x="13734" y="9059"/>
                    </a:cubicBezTo>
                    <a:cubicBezTo>
                      <a:pt x="13747" y="9108"/>
                      <a:pt x="13734" y="9133"/>
                      <a:pt x="13709" y="9133"/>
                    </a:cubicBezTo>
                    <a:cubicBezTo>
                      <a:pt x="13678" y="9133"/>
                      <a:pt x="13628" y="9095"/>
                      <a:pt x="13585" y="9019"/>
                    </a:cubicBezTo>
                    <a:cubicBezTo>
                      <a:pt x="13506" y="8890"/>
                      <a:pt x="13535" y="8821"/>
                      <a:pt x="13436" y="8771"/>
                    </a:cubicBezTo>
                    <a:cubicBezTo>
                      <a:pt x="13427" y="8767"/>
                      <a:pt x="13419" y="8764"/>
                      <a:pt x="13413" y="8764"/>
                    </a:cubicBezTo>
                    <a:cubicBezTo>
                      <a:pt x="13351" y="8764"/>
                      <a:pt x="13416" y="8964"/>
                      <a:pt x="13416" y="9009"/>
                    </a:cubicBezTo>
                    <a:cubicBezTo>
                      <a:pt x="13416" y="9069"/>
                      <a:pt x="13406" y="9128"/>
                      <a:pt x="13515" y="9158"/>
                    </a:cubicBezTo>
                    <a:cubicBezTo>
                      <a:pt x="13624" y="9188"/>
                      <a:pt x="13585" y="9297"/>
                      <a:pt x="13664" y="9416"/>
                    </a:cubicBezTo>
                    <a:cubicBezTo>
                      <a:pt x="13683" y="9450"/>
                      <a:pt x="13698" y="9464"/>
                      <a:pt x="13711" y="9464"/>
                    </a:cubicBezTo>
                    <a:cubicBezTo>
                      <a:pt x="13748" y="9464"/>
                      <a:pt x="13774" y="9357"/>
                      <a:pt x="13833" y="9277"/>
                    </a:cubicBezTo>
                    <a:cubicBezTo>
                      <a:pt x="13846" y="9260"/>
                      <a:pt x="13858" y="9253"/>
                      <a:pt x="13869" y="9253"/>
                    </a:cubicBezTo>
                    <a:cubicBezTo>
                      <a:pt x="13928" y="9253"/>
                      <a:pt x="13948" y="9474"/>
                      <a:pt x="13981" y="9525"/>
                    </a:cubicBezTo>
                    <a:cubicBezTo>
                      <a:pt x="14011" y="9594"/>
                      <a:pt x="14071" y="9505"/>
                      <a:pt x="14160" y="9703"/>
                    </a:cubicBezTo>
                    <a:cubicBezTo>
                      <a:pt x="14170" y="9713"/>
                      <a:pt x="14170" y="9713"/>
                      <a:pt x="14170" y="9723"/>
                    </a:cubicBezTo>
                    <a:cubicBezTo>
                      <a:pt x="14229" y="9862"/>
                      <a:pt x="14180" y="9912"/>
                      <a:pt x="14120" y="9931"/>
                    </a:cubicBezTo>
                    <a:cubicBezTo>
                      <a:pt x="14130" y="10011"/>
                      <a:pt x="14061" y="10030"/>
                      <a:pt x="13981" y="10140"/>
                    </a:cubicBezTo>
                    <a:cubicBezTo>
                      <a:pt x="14018" y="10103"/>
                      <a:pt x="14054" y="10059"/>
                      <a:pt x="14090" y="10059"/>
                    </a:cubicBezTo>
                    <a:cubicBezTo>
                      <a:pt x="14093" y="10059"/>
                      <a:pt x="14097" y="10059"/>
                      <a:pt x="14100" y="10060"/>
                    </a:cubicBezTo>
                    <a:cubicBezTo>
                      <a:pt x="14120" y="10060"/>
                      <a:pt x="14140" y="10080"/>
                      <a:pt x="14160" y="10110"/>
                    </a:cubicBezTo>
                    <a:cubicBezTo>
                      <a:pt x="14229" y="10050"/>
                      <a:pt x="14219" y="9961"/>
                      <a:pt x="14259" y="9941"/>
                    </a:cubicBezTo>
                    <a:cubicBezTo>
                      <a:pt x="14264" y="9940"/>
                      <a:pt x="14269" y="9939"/>
                      <a:pt x="14274" y="9939"/>
                    </a:cubicBezTo>
                    <a:cubicBezTo>
                      <a:pt x="14332" y="9939"/>
                      <a:pt x="14404" y="10035"/>
                      <a:pt x="14358" y="10090"/>
                    </a:cubicBezTo>
                    <a:cubicBezTo>
                      <a:pt x="14309" y="10140"/>
                      <a:pt x="14279" y="10130"/>
                      <a:pt x="14190" y="10199"/>
                    </a:cubicBezTo>
                    <a:cubicBezTo>
                      <a:pt x="14200" y="10239"/>
                      <a:pt x="14209" y="10268"/>
                      <a:pt x="14229" y="10308"/>
                    </a:cubicBezTo>
                    <a:cubicBezTo>
                      <a:pt x="14241" y="10355"/>
                      <a:pt x="14256" y="10367"/>
                      <a:pt x="14273" y="10367"/>
                    </a:cubicBezTo>
                    <a:cubicBezTo>
                      <a:pt x="14291" y="10367"/>
                      <a:pt x="14311" y="10354"/>
                      <a:pt x="14331" y="10354"/>
                    </a:cubicBezTo>
                    <a:cubicBezTo>
                      <a:pt x="14355" y="10354"/>
                      <a:pt x="14379" y="10374"/>
                      <a:pt x="14398" y="10467"/>
                    </a:cubicBezTo>
                    <a:cubicBezTo>
                      <a:pt x="14425" y="10576"/>
                      <a:pt x="14378" y="10614"/>
                      <a:pt x="14312" y="10614"/>
                    </a:cubicBezTo>
                    <a:cubicBezTo>
                      <a:pt x="14235" y="10614"/>
                      <a:pt x="14133" y="10560"/>
                      <a:pt x="14100" y="10506"/>
                    </a:cubicBezTo>
                    <a:cubicBezTo>
                      <a:pt x="14031" y="10397"/>
                      <a:pt x="14150" y="10487"/>
                      <a:pt x="14031" y="10407"/>
                    </a:cubicBezTo>
                    <a:cubicBezTo>
                      <a:pt x="14011" y="10417"/>
                      <a:pt x="14001" y="10437"/>
                      <a:pt x="13981" y="10447"/>
                    </a:cubicBezTo>
                    <a:cubicBezTo>
                      <a:pt x="13981" y="10457"/>
                      <a:pt x="13981" y="10457"/>
                      <a:pt x="13972" y="10457"/>
                    </a:cubicBezTo>
                    <a:cubicBezTo>
                      <a:pt x="13981" y="10516"/>
                      <a:pt x="14011" y="10606"/>
                      <a:pt x="14051" y="10685"/>
                    </a:cubicBezTo>
                    <a:cubicBezTo>
                      <a:pt x="14100" y="10798"/>
                      <a:pt x="14125" y="10871"/>
                      <a:pt x="14098" y="10871"/>
                    </a:cubicBezTo>
                    <a:cubicBezTo>
                      <a:pt x="14088" y="10871"/>
                      <a:pt x="14069" y="10859"/>
                      <a:pt x="14041" y="10834"/>
                    </a:cubicBezTo>
                    <a:cubicBezTo>
                      <a:pt x="13942" y="10744"/>
                      <a:pt x="13981" y="10615"/>
                      <a:pt x="13942" y="10497"/>
                    </a:cubicBezTo>
                    <a:cubicBezTo>
                      <a:pt x="13942" y="10487"/>
                      <a:pt x="13932" y="10487"/>
                      <a:pt x="13932" y="10477"/>
                    </a:cubicBezTo>
                    <a:cubicBezTo>
                      <a:pt x="13909" y="10488"/>
                      <a:pt x="13889" y="10493"/>
                      <a:pt x="13872" y="10493"/>
                    </a:cubicBezTo>
                    <a:cubicBezTo>
                      <a:pt x="13861" y="10493"/>
                      <a:pt x="13851" y="10491"/>
                      <a:pt x="13843" y="10487"/>
                    </a:cubicBezTo>
                    <a:cubicBezTo>
                      <a:pt x="13823" y="10516"/>
                      <a:pt x="13803" y="10566"/>
                      <a:pt x="13793" y="10606"/>
                    </a:cubicBezTo>
                    <a:cubicBezTo>
                      <a:pt x="13773" y="10705"/>
                      <a:pt x="13843" y="10625"/>
                      <a:pt x="13912" y="10754"/>
                    </a:cubicBezTo>
                    <a:cubicBezTo>
                      <a:pt x="13963" y="10850"/>
                      <a:pt x="14031" y="10983"/>
                      <a:pt x="13998" y="10983"/>
                    </a:cubicBezTo>
                    <a:cubicBezTo>
                      <a:pt x="13980" y="10983"/>
                      <a:pt x="13931" y="10943"/>
                      <a:pt x="13833" y="10834"/>
                    </a:cubicBezTo>
                    <a:cubicBezTo>
                      <a:pt x="13763" y="10764"/>
                      <a:pt x="13773" y="10695"/>
                      <a:pt x="13743" y="10675"/>
                    </a:cubicBezTo>
                    <a:cubicBezTo>
                      <a:pt x="13741" y="10673"/>
                      <a:pt x="13737" y="10672"/>
                      <a:pt x="13734" y="10672"/>
                    </a:cubicBezTo>
                    <a:cubicBezTo>
                      <a:pt x="13703" y="10672"/>
                      <a:pt x="13657" y="10748"/>
                      <a:pt x="13684" y="10784"/>
                    </a:cubicBezTo>
                    <a:cubicBezTo>
                      <a:pt x="13714" y="10824"/>
                      <a:pt x="13734" y="10824"/>
                      <a:pt x="13783" y="10883"/>
                    </a:cubicBezTo>
                    <a:cubicBezTo>
                      <a:pt x="13833" y="10933"/>
                      <a:pt x="13853" y="10933"/>
                      <a:pt x="13922" y="10992"/>
                    </a:cubicBezTo>
                    <a:cubicBezTo>
                      <a:pt x="13942" y="11002"/>
                      <a:pt x="13952" y="11022"/>
                      <a:pt x="13972" y="11042"/>
                    </a:cubicBezTo>
                    <a:cubicBezTo>
                      <a:pt x="14010" y="11084"/>
                      <a:pt x="14038" y="11100"/>
                      <a:pt x="14065" y="11100"/>
                    </a:cubicBezTo>
                    <a:cubicBezTo>
                      <a:pt x="14107" y="11100"/>
                      <a:pt x="14147" y="11062"/>
                      <a:pt x="14219" y="11032"/>
                    </a:cubicBezTo>
                    <a:cubicBezTo>
                      <a:pt x="14238" y="11023"/>
                      <a:pt x="14248" y="11019"/>
                      <a:pt x="14254" y="11019"/>
                    </a:cubicBezTo>
                    <a:cubicBezTo>
                      <a:pt x="14286" y="11019"/>
                      <a:pt x="14156" y="11143"/>
                      <a:pt x="14190" y="11210"/>
                    </a:cubicBezTo>
                    <a:lnTo>
                      <a:pt x="14279" y="11210"/>
                    </a:lnTo>
                    <a:cubicBezTo>
                      <a:pt x="14269" y="11220"/>
                      <a:pt x="14269" y="11230"/>
                      <a:pt x="14259" y="11240"/>
                    </a:cubicBezTo>
                    <a:cubicBezTo>
                      <a:pt x="14188" y="11345"/>
                      <a:pt x="14211" y="11385"/>
                      <a:pt x="14252" y="11385"/>
                    </a:cubicBezTo>
                    <a:cubicBezTo>
                      <a:pt x="14286" y="11385"/>
                      <a:pt x="14331" y="11359"/>
                      <a:pt x="14348" y="11319"/>
                    </a:cubicBezTo>
                    <a:cubicBezTo>
                      <a:pt x="14354" y="11299"/>
                      <a:pt x="14358" y="11290"/>
                      <a:pt x="14362" y="11290"/>
                    </a:cubicBezTo>
                    <a:cubicBezTo>
                      <a:pt x="14370" y="11290"/>
                      <a:pt x="14374" y="11334"/>
                      <a:pt x="14388" y="11369"/>
                    </a:cubicBezTo>
                    <a:cubicBezTo>
                      <a:pt x="14380" y="11407"/>
                      <a:pt x="14387" y="11419"/>
                      <a:pt x="14405" y="11419"/>
                    </a:cubicBezTo>
                    <a:cubicBezTo>
                      <a:pt x="14434" y="11419"/>
                      <a:pt x="14489" y="11389"/>
                      <a:pt x="14557" y="11389"/>
                    </a:cubicBezTo>
                    <a:lnTo>
                      <a:pt x="14596" y="11389"/>
                    </a:lnTo>
                    <a:cubicBezTo>
                      <a:pt x="14603" y="11388"/>
                      <a:pt x="14610" y="11387"/>
                      <a:pt x="14616" y="11387"/>
                    </a:cubicBezTo>
                    <a:cubicBezTo>
                      <a:pt x="14665" y="11387"/>
                      <a:pt x="14663" y="11425"/>
                      <a:pt x="14636" y="11478"/>
                    </a:cubicBezTo>
                    <a:cubicBezTo>
                      <a:pt x="14636" y="11488"/>
                      <a:pt x="14636" y="11498"/>
                      <a:pt x="14636" y="11508"/>
                    </a:cubicBezTo>
                    <a:cubicBezTo>
                      <a:pt x="14642" y="11545"/>
                      <a:pt x="14633" y="11555"/>
                      <a:pt x="14615" y="11555"/>
                    </a:cubicBezTo>
                    <a:cubicBezTo>
                      <a:pt x="14605" y="11555"/>
                      <a:pt x="14591" y="11551"/>
                      <a:pt x="14576" y="11548"/>
                    </a:cubicBezTo>
                    <a:cubicBezTo>
                      <a:pt x="14537" y="11597"/>
                      <a:pt x="14507" y="11627"/>
                      <a:pt x="14497" y="11647"/>
                    </a:cubicBezTo>
                    <a:cubicBezTo>
                      <a:pt x="14517" y="11667"/>
                      <a:pt x="14537" y="11696"/>
                      <a:pt x="14547" y="11756"/>
                    </a:cubicBezTo>
                    <a:cubicBezTo>
                      <a:pt x="14547" y="11822"/>
                      <a:pt x="14531" y="11847"/>
                      <a:pt x="14509" y="11847"/>
                    </a:cubicBezTo>
                    <a:cubicBezTo>
                      <a:pt x="14482" y="11847"/>
                      <a:pt x="14445" y="11809"/>
                      <a:pt x="14418" y="11766"/>
                    </a:cubicBezTo>
                    <a:cubicBezTo>
                      <a:pt x="14388" y="11726"/>
                      <a:pt x="14368" y="11696"/>
                      <a:pt x="14338" y="11676"/>
                    </a:cubicBezTo>
                    <a:cubicBezTo>
                      <a:pt x="14299" y="11676"/>
                      <a:pt x="14259" y="11676"/>
                      <a:pt x="14209" y="11667"/>
                    </a:cubicBezTo>
                    <a:lnTo>
                      <a:pt x="14209" y="11667"/>
                    </a:lnTo>
                    <a:cubicBezTo>
                      <a:pt x="14249" y="11776"/>
                      <a:pt x="14249" y="11736"/>
                      <a:pt x="14209" y="11815"/>
                    </a:cubicBezTo>
                    <a:cubicBezTo>
                      <a:pt x="14209" y="11815"/>
                      <a:pt x="14200" y="11825"/>
                      <a:pt x="14200" y="11825"/>
                    </a:cubicBezTo>
                    <a:cubicBezTo>
                      <a:pt x="14190" y="11825"/>
                      <a:pt x="14190" y="11825"/>
                      <a:pt x="14180" y="11815"/>
                    </a:cubicBezTo>
                    <a:cubicBezTo>
                      <a:pt x="14160" y="11786"/>
                      <a:pt x="14140" y="11706"/>
                      <a:pt x="14130" y="11647"/>
                    </a:cubicBezTo>
                    <a:cubicBezTo>
                      <a:pt x="14095" y="11637"/>
                      <a:pt x="14066" y="11632"/>
                      <a:pt x="14036" y="11632"/>
                    </a:cubicBezTo>
                    <a:cubicBezTo>
                      <a:pt x="14006" y="11632"/>
                      <a:pt x="13976" y="11637"/>
                      <a:pt x="13942" y="11647"/>
                    </a:cubicBezTo>
                    <a:cubicBezTo>
                      <a:pt x="13942" y="11657"/>
                      <a:pt x="13942" y="11676"/>
                      <a:pt x="13942" y="11686"/>
                    </a:cubicBezTo>
                    <a:cubicBezTo>
                      <a:pt x="13942" y="11776"/>
                      <a:pt x="13962" y="11736"/>
                      <a:pt x="13981" y="11875"/>
                    </a:cubicBezTo>
                    <a:cubicBezTo>
                      <a:pt x="13972" y="11885"/>
                      <a:pt x="13962" y="11885"/>
                      <a:pt x="13962" y="11895"/>
                    </a:cubicBezTo>
                    <a:cubicBezTo>
                      <a:pt x="13932" y="11855"/>
                      <a:pt x="13902" y="11786"/>
                      <a:pt x="13882" y="11726"/>
                    </a:cubicBezTo>
                    <a:cubicBezTo>
                      <a:pt x="13872" y="11706"/>
                      <a:pt x="13862" y="11686"/>
                      <a:pt x="13853" y="11676"/>
                    </a:cubicBezTo>
                    <a:lnTo>
                      <a:pt x="13853" y="11676"/>
                    </a:lnTo>
                    <a:cubicBezTo>
                      <a:pt x="13724" y="11736"/>
                      <a:pt x="13962" y="11795"/>
                      <a:pt x="13912" y="11835"/>
                    </a:cubicBezTo>
                    <a:cubicBezTo>
                      <a:pt x="13882" y="11865"/>
                      <a:pt x="13862" y="11855"/>
                      <a:pt x="13823" y="11875"/>
                    </a:cubicBezTo>
                    <a:cubicBezTo>
                      <a:pt x="13836" y="11909"/>
                      <a:pt x="13827" y="11920"/>
                      <a:pt x="13806" y="11920"/>
                    </a:cubicBezTo>
                    <a:cubicBezTo>
                      <a:pt x="13797" y="11920"/>
                      <a:pt x="13785" y="11917"/>
                      <a:pt x="13773" y="11914"/>
                    </a:cubicBezTo>
                    <a:cubicBezTo>
                      <a:pt x="13763" y="11924"/>
                      <a:pt x="13753" y="11924"/>
                      <a:pt x="13743" y="11944"/>
                    </a:cubicBezTo>
                    <a:cubicBezTo>
                      <a:pt x="13710" y="11981"/>
                      <a:pt x="13684" y="11997"/>
                      <a:pt x="13661" y="11997"/>
                    </a:cubicBezTo>
                    <a:cubicBezTo>
                      <a:pt x="13622" y="11997"/>
                      <a:pt x="13593" y="11950"/>
                      <a:pt x="13555" y="11875"/>
                    </a:cubicBezTo>
                    <a:lnTo>
                      <a:pt x="13555" y="11875"/>
                    </a:lnTo>
                    <a:cubicBezTo>
                      <a:pt x="13515" y="11914"/>
                      <a:pt x="13575" y="12053"/>
                      <a:pt x="13575" y="12053"/>
                    </a:cubicBezTo>
                    <a:cubicBezTo>
                      <a:pt x="13560" y="12055"/>
                      <a:pt x="13545" y="12056"/>
                      <a:pt x="13530" y="12056"/>
                    </a:cubicBezTo>
                    <a:cubicBezTo>
                      <a:pt x="13442" y="12056"/>
                      <a:pt x="13356" y="12029"/>
                      <a:pt x="13406" y="11944"/>
                    </a:cubicBezTo>
                    <a:cubicBezTo>
                      <a:pt x="13506" y="11786"/>
                      <a:pt x="13258" y="11736"/>
                      <a:pt x="13238" y="11706"/>
                    </a:cubicBezTo>
                    <a:cubicBezTo>
                      <a:pt x="13218" y="11686"/>
                      <a:pt x="13258" y="11637"/>
                      <a:pt x="13307" y="11607"/>
                    </a:cubicBezTo>
                    <a:cubicBezTo>
                      <a:pt x="13340" y="11628"/>
                      <a:pt x="13378" y="11638"/>
                      <a:pt x="13403" y="11638"/>
                    </a:cubicBezTo>
                    <a:cubicBezTo>
                      <a:pt x="13438" y="11638"/>
                      <a:pt x="13446" y="11618"/>
                      <a:pt x="13377" y="11577"/>
                    </a:cubicBezTo>
                    <a:lnTo>
                      <a:pt x="13416" y="11577"/>
                    </a:lnTo>
                    <a:cubicBezTo>
                      <a:pt x="13506" y="11577"/>
                      <a:pt x="13597" y="11495"/>
                      <a:pt x="13486" y="11495"/>
                    </a:cubicBezTo>
                    <a:cubicBezTo>
                      <a:pt x="13474" y="11495"/>
                      <a:pt x="13461" y="11496"/>
                      <a:pt x="13446" y="11498"/>
                    </a:cubicBezTo>
                    <a:cubicBezTo>
                      <a:pt x="13387" y="11508"/>
                      <a:pt x="13337" y="11528"/>
                      <a:pt x="13307" y="11538"/>
                    </a:cubicBezTo>
                    <a:cubicBezTo>
                      <a:pt x="13238" y="11488"/>
                      <a:pt x="13208" y="11448"/>
                      <a:pt x="13208" y="11429"/>
                    </a:cubicBezTo>
                    <a:cubicBezTo>
                      <a:pt x="13208" y="11404"/>
                      <a:pt x="13201" y="11330"/>
                      <a:pt x="13257" y="11330"/>
                    </a:cubicBezTo>
                    <a:cubicBezTo>
                      <a:pt x="13268" y="11330"/>
                      <a:pt x="13281" y="11333"/>
                      <a:pt x="13297" y="11339"/>
                    </a:cubicBezTo>
                    <a:cubicBezTo>
                      <a:pt x="13344" y="11356"/>
                      <a:pt x="13388" y="11366"/>
                      <a:pt x="13416" y="11366"/>
                    </a:cubicBezTo>
                    <a:cubicBezTo>
                      <a:pt x="13454" y="11366"/>
                      <a:pt x="13466" y="11349"/>
                      <a:pt x="13426" y="11310"/>
                    </a:cubicBezTo>
                    <a:cubicBezTo>
                      <a:pt x="13359" y="11242"/>
                      <a:pt x="13306" y="11196"/>
                      <a:pt x="13242" y="11196"/>
                    </a:cubicBezTo>
                    <a:cubicBezTo>
                      <a:pt x="13231" y="11196"/>
                      <a:pt x="13220" y="11198"/>
                      <a:pt x="13208" y="11201"/>
                    </a:cubicBezTo>
                    <a:cubicBezTo>
                      <a:pt x="13188" y="11201"/>
                      <a:pt x="13178" y="11201"/>
                      <a:pt x="13158" y="11210"/>
                    </a:cubicBezTo>
                    <a:cubicBezTo>
                      <a:pt x="13139" y="11161"/>
                      <a:pt x="13109" y="11032"/>
                      <a:pt x="13079" y="10933"/>
                    </a:cubicBezTo>
                    <a:cubicBezTo>
                      <a:pt x="13079" y="10920"/>
                      <a:pt x="13083" y="10903"/>
                      <a:pt x="13089" y="10903"/>
                    </a:cubicBezTo>
                    <a:cubicBezTo>
                      <a:pt x="13092" y="10903"/>
                      <a:pt x="13095" y="10909"/>
                      <a:pt x="13099" y="10923"/>
                    </a:cubicBezTo>
                    <a:cubicBezTo>
                      <a:pt x="13107" y="10943"/>
                      <a:pt x="13132" y="10955"/>
                      <a:pt x="13154" y="10955"/>
                    </a:cubicBezTo>
                    <a:cubicBezTo>
                      <a:pt x="13183" y="10955"/>
                      <a:pt x="13205" y="10931"/>
                      <a:pt x="13158" y="10873"/>
                    </a:cubicBezTo>
                    <a:cubicBezTo>
                      <a:pt x="13088" y="10794"/>
                      <a:pt x="13042" y="10731"/>
                      <a:pt x="13004" y="10731"/>
                    </a:cubicBezTo>
                    <a:cubicBezTo>
                      <a:pt x="12999" y="10731"/>
                      <a:pt x="12995" y="10732"/>
                      <a:pt x="12990" y="10734"/>
                    </a:cubicBezTo>
                    <a:lnTo>
                      <a:pt x="12990" y="10625"/>
                    </a:lnTo>
                    <a:cubicBezTo>
                      <a:pt x="12990" y="10534"/>
                      <a:pt x="12987" y="10498"/>
                      <a:pt x="12982" y="10498"/>
                    </a:cubicBezTo>
                    <a:cubicBezTo>
                      <a:pt x="12974" y="10498"/>
                      <a:pt x="12959" y="10605"/>
                      <a:pt x="12940" y="10725"/>
                    </a:cubicBezTo>
                    <a:cubicBezTo>
                      <a:pt x="12930" y="10705"/>
                      <a:pt x="12911" y="10675"/>
                      <a:pt x="12871" y="10645"/>
                    </a:cubicBezTo>
                    <a:cubicBezTo>
                      <a:pt x="12851" y="10635"/>
                      <a:pt x="12831" y="10625"/>
                      <a:pt x="12811" y="10625"/>
                    </a:cubicBezTo>
                    <a:cubicBezTo>
                      <a:pt x="12772" y="10506"/>
                      <a:pt x="12752" y="10526"/>
                      <a:pt x="12702" y="10437"/>
                    </a:cubicBezTo>
                    <a:cubicBezTo>
                      <a:pt x="12702" y="10427"/>
                      <a:pt x="12702" y="10427"/>
                      <a:pt x="12702" y="10417"/>
                    </a:cubicBezTo>
                    <a:cubicBezTo>
                      <a:pt x="12720" y="10411"/>
                      <a:pt x="12737" y="10406"/>
                      <a:pt x="12752" y="10406"/>
                    </a:cubicBezTo>
                    <a:cubicBezTo>
                      <a:pt x="12763" y="10406"/>
                      <a:pt x="12773" y="10409"/>
                      <a:pt x="12782" y="10417"/>
                    </a:cubicBezTo>
                    <a:cubicBezTo>
                      <a:pt x="12807" y="10442"/>
                      <a:pt x="12852" y="10472"/>
                      <a:pt x="12890" y="10472"/>
                    </a:cubicBezTo>
                    <a:cubicBezTo>
                      <a:pt x="12911" y="10472"/>
                      <a:pt x="12930" y="10462"/>
                      <a:pt x="12940" y="10437"/>
                    </a:cubicBezTo>
                    <a:cubicBezTo>
                      <a:pt x="12970" y="10368"/>
                      <a:pt x="13039" y="10427"/>
                      <a:pt x="13020" y="10348"/>
                    </a:cubicBezTo>
                    <a:cubicBezTo>
                      <a:pt x="12996" y="10286"/>
                      <a:pt x="12973" y="10223"/>
                      <a:pt x="12940" y="10223"/>
                    </a:cubicBezTo>
                    <a:cubicBezTo>
                      <a:pt x="12931" y="10223"/>
                      <a:pt x="12921" y="10228"/>
                      <a:pt x="12911" y="10239"/>
                    </a:cubicBezTo>
                    <a:cubicBezTo>
                      <a:pt x="12886" y="10264"/>
                      <a:pt x="12866" y="10278"/>
                      <a:pt x="12855" y="10278"/>
                    </a:cubicBezTo>
                    <a:cubicBezTo>
                      <a:pt x="12844" y="10278"/>
                      <a:pt x="12841" y="10264"/>
                      <a:pt x="12851" y="10229"/>
                    </a:cubicBezTo>
                    <a:cubicBezTo>
                      <a:pt x="12868" y="10171"/>
                      <a:pt x="12981" y="10078"/>
                      <a:pt x="12937" y="10078"/>
                    </a:cubicBezTo>
                    <a:cubicBezTo>
                      <a:pt x="12928" y="10078"/>
                      <a:pt x="12914" y="10082"/>
                      <a:pt x="12891" y="10090"/>
                    </a:cubicBezTo>
                    <a:cubicBezTo>
                      <a:pt x="12762" y="10149"/>
                      <a:pt x="12722" y="10179"/>
                      <a:pt x="12732" y="10229"/>
                    </a:cubicBezTo>
                    <a:cubicBezTo>
                      <a:pt x="12750" y="10264"/>
                      <a:pt x="12712" y="10300"/>
                      <a:pt x="12676" y="10300"/>
                    </a:cubicBezTo>
                    <a:cubicBezTo>
                      <a:pt x="12671" y="10300"/>
                      <a:pt x="12667" y="10299"/>
                      <a:pt x="12663" y="10298"/>
                    </a:cubicBezTo>
                    <a:cubicBezTo>
                      <a:pt x="12653" y="10268"/>
                      <a:pt x="12643" y="10249"/>
                      <a:pt x="12633" y="10239"/>
                    </a:cubicBezTo>
                    <a:cubicBezTo>
                      <a:pt x="12633" y="10229"/>
                      <a:pt x="12633" y="10229"/>
                      <a:pt x="12633" y="10219"/>
                    </a:cubicBezTo>
                    <a:cubicBezTo>
                      <a:pt x="12633" y="10189"/>
                      <a:pt x="12633" y="10159"/>
                      <a:pt x="12633" y="10140"/>
                    </a:cubicBezTo>
                    <a:cubicBezTo>
                      <a:pt x="12640" y="10142"/>
                      <a:pt x="12648" y="10144"/>
                      <a:pt x="12654" y="10144"/>
                    </a:cubicBezTo>
                    <a:cubicBezTo>
                      <a:pt x="12673" y="10144"/>
                      <a:pt x="12680" y="10127"/>
                      <a:pt x="12643" y="10060"/>
                    </a:cubicBezTo>
                    <a:cubicBezTo>
                      <a:pt x="12653" y="10011"/>
                      <a:pt x="12663" y="9991"/>
                      <a:pt x="12712" y="9991"/>
                    </a:cubicBezTo>
                    <a:cubicBezTo>
                      <a:pt x="12811" y="9991"/>
                      <a:pt x="12782" y="9971"/>
                      <a:pt x="12821" y="9912"/>
                    </a:cubicBezTo>
                    <a:cubicBezTo>
                      <a:pt x="12871" y="9852"/>
                      <a:pt x="13010" y="9912"/>
                      <a:pt x="12921" y="9832"/>
                    </a:cubicBezTo>
                    <a:cubicBezTo>
                      <a:pt x="12898" y="9810"/>
                      <a:pt x="12878" y="9801"/>
                      <a:pt x="12861" y="9801"/>
                    </a:cubicBezTo>
                    <a:cubicBezTo>
                      <a:pt x="12818" y="9801"/>
                      <a:pt x="12787" y="9852"/>
                      <a:pt x="12752" y="9852"/>
                    </a:cubicBezTo>
                    <a:cubicBezTo>
                      <a:pt x="12692" y="9852"/>
                      <a:pt x="12653" y="9753"/>
                      <a:pt x="12692" y="9713"/>
                    </a:cubicBezTo>
                    <a:lnTo>
                      <a:pt x="12692" y="9713"/>
                    </a:lnTo>
                    <a:cubicBezTo>
                      <a:pt x="12720" y="9722"/>
                      <a:pt x="12746" y="9727"/>
                      <a:pt x="12765" y="9727"/>
                    </a:cubicBezTo>
                    <a:cubicBezTo>
                      <a:pt x="12807" y="9727"/>
                      <a:pt x="12814" y="9705"/>
                      <a:pt x="12732" y="9664"/>
                    </a:cubicBezTo>
                    <a:cubicBezTo>
                      <a:pt x="12732" y="9654"/>
                      <a:pt x="12712" y="9644"/>
                      <a:pt x="12692" y="9644"/>
                    </a:cubicBezTo>
                    <a:cubicBezTo>
                      <a:pt x="12643" y="9624"/>
                      <a:pt x="12613" y="9604"/>
                      <a:pt x="12583" y="9584"/>
                    </a:cubicBezTo>
                    <a:cubicBezTo>
                      <a:pt x="12603" y="9535"/>
                      <a:pt x="12564" y="9505"/>
                      <a:pt x="12534" y="9495"/>
                    </a:cubicBezTo>
                    <a:cubicBezTo>
                      <a:pt x="12534" y="9465"/>
                      <a:pt x="12540" y="9422"/>
                      <a:pt x="12587" y="9422"/>
                    </a:cubicBezTo>
                    <a:cubicBezTo>
                      <a:pt x="12602" y="9422"/>
                      <a:pt x="12620" y="9426"/>
                      <a:pt x="12643" y="9436"/>
                    </a:cubicBezTo>
                    <a:cubicBezTo>
                      <a:pt x="12696" y="9452"/>
                      <a:pt x="12745" y="9462"/>
                      <a:pt x="12777" y="9462"/>
                    </a:cubicBezTo>
                    <a:cubicBezTo>
                      <a:pt x="12823" y="9462"/>
                      <a:pt x="12838" y="9442"/>
                      <a:pt x="12792" y="9396"/>
                    </a:cubicBezTo>
                    <a:cubicBezTo>
                      <a:pt x="12710" y="9332"/>
                      <a:pt x="12645" y="9286"/>
                      <a:pt x="12551" y="9286"/>
                    </a:cubicBezTo>
                    <a:cubicBezTo>
                      <a:pt x="12542" y="9286"/>
                      <a:pt x="12533" y="9286"/>
                      <a:pt x="12524" y="9287"/>
                    </a:cubicBezTo>
                    <a:cubicBezTo>
                      <a:pt x="12514" y="9297"/>
                      <a:pt x="12504" y="9297"/>
                      <a:pt x="12494" y="9297"/>
                    </a:cubicBezTo>
                    <a:cubicBezTo>
                      <a:pt x="12494" y="9277"/>
                      <a:pt x="12494" y="9257"/>
                      <a:pt x="12474" y="9227"/>
                    </a:cubicBezTo>
                    <a:cubicBezTo>
                      <a:pt x="12464" y="9208"/>
                      <a:pt x="12454" y="9148"/>
                      <a:pt x="12435" y="9089"/>
                    </a:cubicBezTo>
                    <a:cubicBezTo>
                      <a:pt x="12534" y="9059"/>
                      <a:pt x="12583" y="9049"/>
                      <a:pt x="12583" y="8989"/>
                    </a:cubicBezTo>
                    <a:cubicBezTo>
                      <a:pt x="12583" y="8946"/>
                      <a:pt x="12561" y="8812"/>
                      <a:pt x="12489" y="8812"/>
                    </a:cubicBezTo>
                    <a:cubicBezTo>
                      <a:pt x="12478" y="8812"/>
                      <a:pt x="12467" y="8815"/>
                      <a:pt x="12454" y="8821"/>
                    </a:cubicBezTo>
                    <a:cubicBezTo>
                      <a:pt x="12425" y="8841"/>
                      <a:pt x="12415" y="8851"/>
                      <a:pt x="12395" y="8860"/>
                    </a:cubicBezTo>
                    <a:cubicBezTo>
                      <a:pt x="12395" y="8860"/>
                      <a:pt x="12395" y="8860"/>
                      <a:pt x="12395" y="8870"/>
                    </a:cubicBezTo>
                    <a:cubicBezTo>
                      <a:pt x="12385" y="8870"/>
                      <a:pt x="12375" y="8880"/>
                      <a:pt x="12375" y="8890"/>
                    </a:cubicBezTo>
                    <a:cubicBezTo>
                      <a:pt x="12336" y="8859"/>
                      <a:pt x="12304" y="8834"/>
                      <a:pt x="12277" y="8834"/>
                    </a:cubicBezTo>
                    <a:cubicBezTo>
                      <a:pt x="12270" y="8834"/>
                      <a:pt x="12263" y="8836"/>
                      <a:pt x="12256" y="8841"/>
                    </a:cubicBezTo>
                    <a:cubicBezTo>
                      <a:pt x="12247" y="8849"/>
                      <a:pt x="12241" y="8853"/>
                      <a:pt x="12235" y="8853"/>
                    </a:cubicBezTo>
                    <a:cubicBezTo>
                      <a:pt x="12216" y="8853"/>
                      <a:pt x="12204" y="8805"/>
                      <a:pt x="12127" y="8751"/>
                    </a:cubicBezTo>
                    <a:cubicBezTo>
                      <a:pt x="12085" y="8728"/>
                      <a:pt x="12053" y="8723"/>
                      <a:pt x="12026" y="8723"/>
                    </a:cubicBezTo>
                    <a:cubicBezTo>
                      <a:pt x="12005" y="8723"/>
                      <a:pt x="11987" y="8727"/>
                      <a:pt x="11969" y="8727"/>
                    </a:cubicBezTo>
                    <a:cubicBezTo>
                      <a:pt x="11953" y="8727"/>
                      <a:pt x="11937" y="8724"/>
                      <a:pt x="11919" y="8712"/>
                    </a:cubicBezTo>
                    <a:cubicBezTo>
                      <a:pt x="11889" y="8692"/>
                      <a:pt x="11820" y="8672"/>
                      <a:pt x="11790" y="8642"/>
                    </a:cubicBezTo>
                    <a:cubicBezTo>
                      <a:pt x="11820" y="8620"/>
                      <a:pt x="11855" y="8609"/>
                      <a:pt x="11892" y="8609"/>
                    </a:cubicBezTo>
                    <a:cubicBezTo>
                      <a:pt x="11904" y="8609"/>
                      <a:pt x="11917" y="8610"/>
                      <a:pt x="11929" y="8613"/>
                    </a:cubicBezTo>
                    <a:cubicBezTo>
                      <a:pt x="11969" y="8623"/>
                      <a:pt x="12008" y="8632"/>
                      <a:pt x="12038" y="8652"/>
                    </a:cubicBezTo>
                    <a:cubicBezTo>
                      <a:pt x="12084" y="8664"/>
                      <a:pt x="12123" y="8675"/>
                      <a:pt x="12156" y="8675"/>
                    </a:cubicBezTo>
                    <a:cubicBezTo>
                      <a:pt x="12179" y="8675"/>
                      <a:pt x="12200" y="8669"/>
                      <a:pt x="12217" y="8652"/>
                    </a:cubicBezTo>
                    <a:cubicBezTo>
                      <a:pt x="12246" y="8623"/>
                      <a:pt x="12276" y="8593"/>
                      <a:pt x="12306" y="8573"/>
                    </a:cubicBezTo>
                    <a:cubicBezTo>
                      <a:pt x="12326" y="8553"/>
                      <a:pt x="12355" y="8543"/>
                      <a:pt x="12395" y="8533"/>
                    </a:cubicBezTo>
                    <a:cubicBezTo>
                      <a:pt x="12464" y="8523"/>
                      <a:pt x="12573" y="8474"/>
                      <a:pt x="12494" y="8404"/>
                    </a:cubicBezTo>
                    <a:cubicBezTo>
                      <a:pt x="12425" y="8345"/>
                      <a:pt x="12385" y="8226"/>
                      <a:pt x="12375" y="8186"/>
                    </a:cubicBezTo>
                    <a:cubicBezTo>
                      <a:pt x="12365" y="8176"/>
                      <a:pt x="12365" y="8166"/>
                      <a:pt x="12365" y="8166"/>
                    </a:cubicBezTo>
                    <a:cubicBezTo>
                      <a:pt x="12365" y="8166"/>
                      <a:pt x="12365" y="8107"/>
                      <a:pt x="12365" y="8047"/>
                    </a:cubicBezTo>
                    <a:cubicBezTo>
                      <a:pt x="12345" y="8038"/>
                      <a:pt x="12326" y="8028"/>
                      <a:pt x="12306" y="8018"/>
                    </a:cubicBezTo>
                    <a:cubicBezTo>
                      <a:pt x="12306" y="8028"/>
                      <a:pt x="12306" y="8028"/>
                      <a:pt x="12296" y="8038"/>
                    </a:cubicBezTo>
                    <a:cubicBezTo>
                      <a:pt x="12276" y="8077"/>
                      <a:pt x="12266" y="8097"/>
                      <a:pt x="12246" y="8127"/>
                    </a:cubicBezTo>
                    <a:cubicBezTo>
                      <a:pt x="12236" y="8156"/>
                      <a:pt x="12217" y="8176"/>
                      <a:pt x="12207" y="8196"/>
                    </a:cubicBezTo>
                    <a:cubicBezTo>
                      <a:pt x="12197" y="8196"/>
                      <a:pt x="12177" y="8196"/>
                      <a:pt x="12147" y="8216"/>
                    </a:cubicBezTo>
                    <a:cubicBezTo>
                      <a:pt x="12127" y="8216"/>
                      <a:pt x="12117" y="8226"/>
                      <a:pt x="12098" y="8226"/>
                    </a:cubicBezTo>
                    <a:cubicBezTo>
                      <a:pt x="12091" y="8199"/>
                      <a:pt x="12089" y="8169"/>
                      <a:pt x="12082" y="8169"/>
                    </a:cubicBezTo>
                    <a:cubicBezTo>
                      <a:pt x="12079" y="8169"/>
                      <a:pt x="12074" y="8176"/>
                      <a:pt x="12068" y="8196"/>
                    </a:cubicBezTo>
                    <a:cubicBezTo>
                      <a:pt x="12057" y="8229"/>
                      <a:pt x="12021" y="8250"/>
                      <a:pt x="11993" y="8250"/>
                    </a:cubicBezTo>
                    <a:cubicBezTo>
                      <a:pt x="11971" y="8250"/>
                      <a:pt x="11954" y="8237"/>
                      <a:pt x="11959" y="8206"/>
                    </a:cubicBezTo>
                    <a:cubicBezTo>
                      <a:pt x="11969" y="8186"/>
                      <a:pt x="11969" y="8166"/>
                      <a:pt x="11998" y="8127"/>
                    </a:cubicBezTo>
                    <a:cubicBezTo>
                      <a:pt x="12018" y="8097"/>
                      <a:pt x="12048" y="8057"/>
                      <a:pt x="12068" y="8028"/>
                    </a:cubicBezTo>
                    <a:cubicBezTo>
                      <a:pt x="12127" y="7978"/>
                      <a:pt x="12286" y="8038"/>
                      <a:pt x="12187" y="7958"/>
                    </a:cubicBezTo>
                    <a:cubicBezTo>
                      <a:pt x="12177" y="7948"/>
                      <a:pt x="12157" y="7938"/>
                      <a:pt x="12147" y="7938"/>
                    </a:cubicBezTo>
                    <a:cubicBezTo>
                      <a:pt x="12157" y="7928"/>
                      <a:pt x="12157" y="7928"/>
                      <a:pt x="12167" y="7928"/>
                    </a:cubicBezTo>
                    <a:cubicBezTo>
                      <a:pt x="12127" y="7899"/>
                      <a:pt x="12107" y="7889"/>
                      <a:pt x="12088" y="7869"/>
                    </a:cubicBezTo>
                    <a:cubicBezTo>
                      <a:pt x="12098" y="7839"/>
                      <a:pt x="12127" y="7790"/>
                      <a:pt x="12147" y="7740"/>
                    </a:cubicBezTo>
                    <a:cubicBezTo>
                      <a:pt x="12147" y="7730"/>
                      <a:pt x="12147" y="7720"/>
                      <a:pt x="12157" y="7720"/>
                    </a:cubicBezTo>
                    <a:cubicBezTo>
                      <a:pt x="12177" y="7750"/>
                      <a:pt x="12197" y="7800"/>
                      <a:pt x="12246" y="7859"/>
                    </a:cubicBezTo>
                    <a:cubicBezTo>
                      <a:pt x="12226" y="7889"/>
                      <a:pt x="12217" y="7909"/>
                      <a:pt x="12217" y="7919"/>
                    </a:cubicBezTo>
                    <a:cubicBezTo>
                      <a:pt x="12227" y="7931"/>
                      <a:pt x="12234" y="7937"/>
                      <a:pt x="12241" y="7937"/>
                    </a:cubicBezTo>
                    <a:cubicBezTo>
                      <a:pt x="12263" y="7937"/>
                      <a:pt x="12269" y="7860"/>
                      <a:pt x="12355" y="7790"/>
                    </a:cubicBezTo>
                    <a:cubicBezTo>
                      <a:pt x="12402" y="7748"/>
                      <a:pt x="12437" y="7739"/>
                      <a:pt x="12467" y="7739"/>
                    </a:cubicBezTo>
                    <a:cubicBezTo>
                      <a:pt x="12486" y="7739"/>
                      <a:pt x="12503" y="7743"/>
                      <a:pt x="12520" y="7743"/>
                    </a:cubicBezTo>
                    <a:cubicBezTo>
                      <a:pt x="12538" y="7743"/>
                      <a:pt x="12555" y="7738"/>
                      <a:pt x="12573" y="7720"/>
                    </a:cubicBezTo>
                    <a:cubicBezTo>
                      <a:pt x="12633" y="7661"/>
                      <a:pt x="12821" y="7591"/>
                      <a:pt x="12692" y="7512"/>
                    </a:cubicBezTo>
                    <a:cubicBezTo>
                      <a:pt x="12606" y="7452"/>
                      <a:pt x="12564" y="7414"/>
                      <a:pt x="12528" y="7414"/>
                    </a:cubicBezTo>
                    <a:cubicBezTo>
                      <a:pt x="12510" y="7414"/>
                      <a:pt x="12494" y="7423"/>
                      <a:pt x="12474" y="7443"/>
                    </a:cubicBezTo>
                    <a:cubicBezTo>
                      <a:pt x="12443" y="7474"/>
                      <a:pt x="12384" y="7517"/>
                      <a:pt x="12337" y="7517"/>
                    </a:cubicBezTo>
                    <a:cubicBezTo>
                      <a:pt x="12310" y="7517"/>
                      <a:pt x="12287" y="7503"/>
                      <a:pt x="12276" y="7462"/>
                    </a:cubicBezTo>
                    <a:cubicBezTo>
                      <a:pt x="12236" y="7353"/>
                      <a:pt x="12147" y="7443"/>
                      <a:pt x="12177" y="7324"/>
                    </a:cubicBezTo>
                    <a:cubicBezTo>
                      <a:pt x="12200" y="7238"/>
                      <a:pt x="12236" y="7140"/>
                      <a:pt x="12279" y="7140"/>
                    </a:cubicBezTo>
                    <a:cubicBezTo>
                      <a:pt x="12290" y="7140"/>
                      <a:pt x="12303" y="7148"/>
                      <a:pt x="12316" y="7165"/>
                    </a:cubicBezTo>
                    <a:cubicBezTo>
                      <a:pt x="12349" y="7199"/>
                      <a:pt x="12374" y="7218"/>
                      <a:pt x="12388" y="7218"/>
                    </a:cubicBezTo>
                    <a:cubicBezTo>
                      <a:pt x="12402" y="7218"/>
                      <a:pt x="12405" y="7196"/>
                      <a:pt x="12395" y="7145"/>
                    </a:cubicBezTo>
                    <a:cubicBezTo>
                      <a:pt x="12370" y="7063"/>
                      <a:pt x="12224" y="6927"/>
                      <a:pt x="12275" y="6927"/>
                    </a:cubicBezTo>
                    <a:cubicBezTo>
                      <a:pt x="12285" y="6927"/>
                      <a:pt x="12305" y="6933"/>
                      <a:pt x="12335" y="6947"/>
                    </a:cubicBezTo>
                    <a:cubicBezTo>
                      <a:pt x="12514" y="7026"/>
                      <a:pt x="12564" y="7066"/>
                      <a:pt x="12534" y="7155"/>
                    </a:cubicBezTo>
                    <a:cubicBezTo>
                      <a:pt x="12522" y="7200"/>
                      <a:pt x="12576" y="7255"/>
                      <a:pt x="12620" y="7255"/>
                    </a:cubicBezTo>
                    <a:cubicBezTo>
                      <a:pt x="12653" y="7255"/>
                      <a:pt x="12681" y="7224"/>
                      <a:pt x="12673" y="7135"/>
                    </a:cubicBezTo>
                    <a:cubicBezTo>
                      <a:pt x="12653" y="6917"/>
                      <a:pt x="12692" y="6778"/>
                      <a:pt x="12564" y="6778"/>
                    </a:cubicBezTo>
                    <a:cubicBezTo>
                      <a:pt x="12548" y="6779"/>
                      <a:pt x="12535" y="6780"/>
                      <a:pt x="12524" y="6780"/>
                    </a:cubicBezTo>
                    <a:cubicBezTo>
                      <a:pt x="12445" y="6780"/>
                      <a:pt x="12477" y="6748"/>
                      <a:pt x="12425" y="6669"/>
                    </a:cubicBezTo>
                    <a:cubicBezTo>
                      <a:pt x="12405" y="6649"/>
                      <a:pt x="12395" y="6639"/>
                      <a:pt x="12375" y="6630"/>
                    </a:cubicBezTo>
                    <a:cubicBezTo>
                      <a:pt x="12316" y="6610"/>
                      <a:pt x="12246" y="6630"/>
                      <a:pt x="12266" y="6590"/>
                    </a:cubicBezTo>
                    <a:cubicBezTo>
                      <a:pt x="12266" y="6590"/>
                      <a:pt x="12266" y="6590"/>
                      <a:pt x="12266" y="6580"/>
                    </a:cubicBezTo>
                    <a:cubicBezTo>
                      <a:pt x="12276" y="6570"/>
                      <a:pt x="12286" y="6560"/>
                      <a:pt x="12296" y="6550"/>
                    </a:cubicBezTo>
                    <a:cubicBezTo>
                      <a:pt x="12306" y="6540"/>
                      <a:pt x="12316" y="6530"/>
                      <a:pt x="12326" y="6520"/>
                    </a:cubicBezTo>
                    <a:cubicBezTo>
                      <a:pt x="12343" y="6509"/>
                      <a:pt x="12359" y="6504"/>
                      <a:pt x="12374" y="6504"/>
                    </a:cubicBezTo>
                    <a:cubicBezTo>
                      <a:pt x="12432" y="6504"/>
                      <a:pt x="12468" y="6580"/>
                      <a:pt x="12524" y="6580"/>
                    </a:cubicBezTo>
                    <a:cubicBezTo>
                      <a:pt x="12593" y="6580"/>
                      <a:pt x="12653" y="6401"/>
                      <a:pt x="12573" y="6352"/>
                    </a:cubicBezTo>
                    <a:cubicBezTo>
                      <a:pt x="12513" y="6309"/>
                      <a:pt x="12542" y="6259"/>
                      <a:pt x="12590" y="6259"/>
                    </a:cubicBezTo>
                    <a:cubicBezTo>
                      <a:pt x="12597" y="6259"/>
                      <a:pt x="12605" y="6260"/>
                      <a:pt x="12613" y="6263"/>
                    </a:cubicBezTo>
                    <a:cubicBezTo>
                      <a:pt x="12628" y="6269"/>
                      <a:pt x="12649" y="6273"/>
                      <a:pt x="12670" y="6273"/>
                    </a:cubicBezTo>
                    <a:cubicBezTo>
                      <a:pt x="12716" y="6273"/>
                      <a:pt x="12760" y="6252"/>
                      <a:pt x="12732" y="6183"/>
                    </a:cubicBezTo>
                    <a:cubicBezTo>
                      <a:pt x="12683" y="6064"/>
                      <a:pt x="12821" y="6035"/>
                      <a:pt x="12831" y="6005"/>
                    </a:cubicBezTo>
                    <a:cubicBezTo>
                      <a:pt x="12850" y="5977"/>
                      <a:pt x="12798" y="5905"/>
                      <a:pt x="12742" y="5905"/>
                    </a:cubicBezTo>
                    <a:cubicBezTo>
                      <a:pt x="12739" y="5905"/>
                      <a:pt x="12736" y="5905"/>
                      <a:pt x="12732" y="5906"/>
                    </a:cubicBezTo>
                    <a:cubicBezTo>
                      <a:pt x="12677" y="5906"/>
                      <a:pt x="12630" y="5845"/>
                      <a:pt x="12696" y="5845"/>
                    </a:cubicBezTo>
                    <a:cubicBezTo>
                      <a:pt x="12701" y="5845"/>
                      <a:pt x="12706" y="5846"/>
                      <a:pt x="12712" y="5846"/>
                    </a:cubicBezTo>
                    <a:cubicBezTo>
                      <a:pt x="12768" y="5857"/>
                      <a:pt x="12802" y="5884"/>
                      <a:pt x="12823" y="5884"/>
                    </a:cubicBezTo>
                    <a:cubicBezTo>
                      <a:pt x="12839" y="5884"/>
                      <a:pt x="12847" y="5868"/>
                      <a:pt x="12851" y="5816"/>
                    </a:cubicBezTo>
                    <a:cubicBezTo>
                      <a:pt x="12861" y="5697"/>
                      <a:pt x="12841" y="5707"/>
                      <a:pt x="12871" y="5628"/>
                    </a:cubicBezTo>
                    <a:cubicBezTo>
                      <a:pt x="12893" y="5568"/>
                      <a:pt x="12938" y="5282"/>
                      <a:pt x="12959" y="5282"/>
                    </a:cubicBezTo>
                    <a:cubicBezTo>
                      <a:pt x="12966" y="5282"/>
                      <a:pt x="12970" y="5312"/>
                      <a:pt x="12970" y="5390"/>
                    </a:cubicBezTo>
                    <a:lnTo>
                      <a:pt x="12970" y="5172"/>
                    </a:lnTo>
                    <a:cubicBezTo>
                      <a:pt x="12970" y="5101"/>
                      <a:pt x="12972" y="5072"/>
                      <a:pt x="12974" y="5072"/>
                    </a:cubicBezTo>
                    <a:close/>
                    <a:moveTo>
                      <a:pt x="18979" y="12023"/>
                    </a:moveTo>
                    <a:cubicBezTo>
                      <a:pt x="18999" y="12053"/>
                      <a:pt x="19018" y="12073"/>
                      <a:pt x="19038" y="12083"/>
                    </a:cubicBezTo>
                    <a:cubicBezTo>
                      <a:pt x="19018" y="12103"/>
                      <a:pt x="18989" y="12123"/>
                      <a:pt x="18969" y="12152"/>
                    </a:cubicBezTo>
                    <a:cubicBezTo>
                      <a:pt x="18969" y="12113"/>
                      <a:pt x="18969" y="12063"/>
                      <a:pt x="18979" y="12023"/>
                    </a:cubicBezTo>
                    <a:close/>
                    <a:moveTo>
                      <a:pt x="3075" y="12142"/>
                    </a:moveTo>
                    <a:cubicBezTo>
                      <a:pt x="3075" y="12142"/>
                      <a:pt x="3084" y="12142"/>
                      <a:pt x="3104" y="12152"/>
                    </a:cubicBezTo>
                    <a:cubicBezTo>
                      <a:pt x="3114" y="12162"/>
                      <a:pt x="3134" y="12172"/>
                      <a:pt x="3154" y="12172"/>
                    </a:cubicBezTo>
                    <a:cubicBezTo>
                      <a:pt x="3174" y="12182"/>
                      <a:pt x="3184" y="12182"/>
                      <a:pt x="3203" y="12182"/>
                    </a:cubicBezTo>
                    <a:cubicBezTo>
                      <a:pt x="3194" y="12202"/>
                      <a:pt x="3184" y="12222"/>
                      <a:pt x="3164" y="12232"/>
                    </a:cubicBezTo>
                    <a:cubicBezTo>
                      <a:pt x="3154" y="12242"/>
                      <a:pt x="3144" y="12252"/>
                      <a:pt x="3134" y="12261"/>
                    </a:cubicBezTo>
                    <a:cubicBezTo>
                      <a:pt x="3124" y="12252"/>
                      <a:pt x="3114" y="12252"/>
                      <a:pt x="3104" y="12242"/>
                    </a:cubicBezTo>
                    <a:cubicBezTo>
                      <a:pt x="3114" y="12232"/>
                      <a:pt x="3124" y="12212"/>
                      <a:pt x="3134" y="12202"/>
                    </a:cubicBezTo>
                    <a:cubicBezTo>
                      <a:pt x="3124" y="12202"/>
                      <a:pt x="3124" y="12202"/>
                      <a:pt x="3114" y="12212"/>
                    </a:cubicBezTo>
                    <a:cubicBezTo>
                      <a:pt x="3104" y="12222"/>
                      <a:pt x="3104" y="12222"/>
                      <a:pt x="3094" y="12232"/>
                    </a:cubicBezTo>
                    <a:cubicBezTo>
                      <a:pt x="3084" y="12222"/>
                      <a:pt x="3075" y="12222"/>
                      <a:pt x="3075" y="12212"/>
                    </a:cubicBezTo>
                    <a:cubicBezTo>
                      <a:pt x="3065" y="12192"/>
                      <a:pt x="3055" y="12172"/>
                      <a:pt x="3055" y="12162"/>
                    </a:cubicBezTo>
                    <a:cubicBezTo>
                      <a:pt x="3065" y="12152"/>
                      <a:pt x="3065" y="12142"/>
                      <a:pt x="3075" y="12142"/>
                    </a:cubicBezTo>
                    <a:close/>
                    <a:moveTo>
                      <a:pt x="18690" y="11247"/>
                    </a:moveTo>
                    <a:cubicBezTo>
                      <a:pt x="18716" y="11247"/>
                      <a:pt x="18742" y="11257"/>
                      <a:pt x="18771" y="11280"/>
                    </a:cubicBezTo>
                    <a:cubicBezTo>
                      <a:pt x="18835" y="11320"/>
                      <a:pt x="18938" y="11380"/>
                      <a:pt x="19017" y="11380"/>
                    </a:cubicBezTo>
                    <a:cubicBezTo>
                      <a:pt x="19036" y="11380"/>
                      <a:pt x="19053" y="11377"/>
                      <a:pt x="19068" y="11369"/>
                    </a:cubicBezTo>
                    <a:cubicBezTo>
                      <a:pt x="19088" y="11389"/>
                      <a:pt x="19098" y="11419"/>
                      <a:pt x="19098" y="11429"/>
                    </a:cubicBezTo>
                    <a:cubicBezTo>
                      <a:pt x="19098" y="11453"/>
                      <a:pt x="19084" y="11518"/>
                      <a:pt x="19107" y="11518"/>
                    </a:cubicBezTo>
                    <a:cubicBezTo>
                      <a:pt x="19112" y="11518"/>
                      <a:pt x="19119" y="11515"/>
                      <a:pt x="19127" y="11508"/>
                    </a:cubicBezTo>
                    <a:cubicBezTo>
                      <a:pt x="19177" y="11478"/>
                      <a:pt x="19147" y="11369"/>
                      <a:pt x="19127" y="11339"/>
                    </a:cubicBezTo>
                    <a:cubicBezTo>
                      <a:pt x="19127" y="11339"/>
                      <a:pt x="19127" y="11329"/>
                      <a:pt x="19118" y="11329"/>
                    </a:cubicBezTo>
                    <a:cubicBezTo>
                      <a:pt x="19127" y="11319"/>
                      <a:pt x="19127" y="11319"/>
                      <a:pt x="19127" y="11310"/>
                    </a:cubicBezTo>
                    <a:cubicBezTo>
                      <a:pt x="19137" y="11310"/>
                      <a:pt x="19137" y="11300"/>
                      <a:pt x="19137" y="11300"/>
                    </a:cubicBezTo>
                    <a:cubicBezTo>
                      <a:pt x="19256" y="11468"/>
                      <a:pt x="19673" y="11825"/>
                      <a:pt x="19752" y="12063"/>
                    </a:cubicBezTo>
                    <a:cubicBezTo>
                      <a:pt x="19822" y="12264"/>
                      <a:pt x="19807" y="12351"/>
                      <a:pt x="19731" y="12351"/>
                    </a:cubicBezTo>
                    <a:cubicBezTo>
                      <a:pt x="19710" y="12351"/>
                      <a:pt x="19684" y="12344"/>
                      <a:pt x="19653" y="12331"/>
                    </a:cubicBezTo>
                    <a:cubicBezTo>
                      <a:pt x="19703" y="12321"/>
                      <a:pt x="19713" y="12271"/>
                      <a:pt x="19623" y="12172"/>
                    </a:cubicBezTo>
                    <a:cubicBezTo>
                      <a:pt x="19466" y="12007"/>
                      <a:pt x="19357" y="11890"/>
                      <a:pt x="19280" y="11890"/>
                    </a:cubicBezTo>
                    <a:cubicBezTo>
                      <a:pt x="19264" y="11890"/>
                      <a:pt x="19250" y="11895"/>
                      <a:pt x="19237" y="11904"/>
                    </a:cubicBezTo>
                    <a:cubicBezTo>
                      <a:pt x="19217" y="11916"/>
                      <a:pt x="19204" y="11922"/>
                      <a:pt x="19193" y="11922"/>
                    </a:cubicBezTo>
                    <a:cubicBezTo>
                      <a:pt x="19176" y="11922"/>
                      <a:pt x="19165" y="11909"/>
                      <a:pt x="19147" y="11885"/>
                    </a:cubicBezTo>
                    <a:cubicBezTo>
                      <a:pt x="19158" y="11883"/>
                      <a:pt x="19170" y="11882"/>
                      <a:pt x="19181" y="11882"/>
                    </a:cubicBezTo>
                    <a:cubicBezTo>
                      <a:pt x="19193" y="11882"/>
                      <a:pt x="19204" y="11883"/>
                      <a:pt x="19215" y="11883"/>
                    </a:cubicBezTo>
                    <a:cubicBezTo>
                      <a:pt x="19247" y="11883"/>
                      <a:pt x="19269" y="11878"/>
                      <a:pt x="19256" y="11835"/>
                    </a:cubicBezTo>
                    <a:cubicBezTo>
                      <a:pt x="19237" y="11746"/>
                      <a:pt x="19326" y="11696"/>
                      <a:pt x="19385" y="11686"/>
                    </a:cubicBezTo>
                    <a:cubicBezTo>
                      <a:pt x="19455" y="11686"/>
                      <a:pt x="19356" y="11627"/>
                      <a:pt x="19266" y="11607"/>
                    </a:cubicBezTo>
                    <a:cubicBezTo>
                      <a:pt x="19244" y="11602"/>
                      <a:pt x="19226" y="11600"/>
                      <a:pt x="19210" y="11600"/>
                    </a:cubicBezTo>
                    <a:cubicBezTo>
                      <a:pt x="19163" y="11600"/>
                      <a:pt x="19137" y="11617"/>
                      <a:pt x="19078" y="11617"/>
                    </a:cubicBezTo>
                    <a:cubicBezTo>
                      <a:pt x="19036" y="11622"/>
                      <a:pt x="19003" y="11636"/>
                      <a:pt x="18980" y="11636"/>
                    </a:cubicBezTo>
                    <a:cubicBezTo>
                      <a:pt x="18960" y="11636"/>
                      <a:pt x="18949" y="11625"/>
                      <a:pt x="18949" y="11587"/>
                    </a:cubicBezTo>
                    <a:cubicBezTo>
                      <a:pt x="18949" y="11498"/>
                      <a:pt x="18899" y="11419"/>
                      <a:pt x="18850" y="11419"/>
                    </a:cubicBezTo>
                    <a:cubicBezTo>
                      <a:pt x="18800" y="11429"/>
                      <a:pt x="18780" y="11488"/>
                      <a:pt x="18721" y="11498"/>
                    </a:cubicBezTo>
                    <a:cubicBezTo>
                      <a:pt x="18661" y="11498"/>
                      <a:pt x="18572" y="11468"/>
                      <a:pt x="18552" y="11419"/>
                    </a:cubicBezTo>
                    <a:cubicBezTo>
                      <a:pt x="18538" y="11389"/>
                      <a:pt x="18528" y="11354"/>
                      <a:pt x="18549" y="11354"/>
                    </a:cubicBezTo>
                    <a:cubicBezTo>
                      <a:pt x="18556" y="11354"/>
                      <a:pt x="18567" y="11359"/>
                      <a:pt x="18582" y="11369"/>
                    </a:cubicBezTo>
                    <a:cubicBezTo>
                      <a:pt x="18612" y="11389"/>
                      <a:pt x="18654" y="11399"/>
                      <a:pt x="18685" y="11399"/>
                    </a:cubicBezTo>
                    <a:cubicBezTo>
                      <a:pt x="18716" y="11399"/>
                      <a:pt x="18736" y="11389"/>
                      <a:pt x="18721" y="11369"/>
                    </a:cubicBezTo>
                    <a:cubicBezTo>
                      <a:pt x="18701" y="11339"/>
                      <a:pt x="18652" y="11290"/>
                      <a:pt x="18632" y="11260"/>
                    </a:cubicBezTo>
                    <a:cubicBezTo>
                      <a:pt x="18652" y="11252"/>
                      <a:pt x="18671" y="11247"/>
                      <a:pt x="18690" y="11247"/>
                    </a:cubicBezTo>
                    <a:close/>
                    <a:moveTo>
                      <a:pt x="13853" y="11993"/>
                    </a:moveTo>
                    <a:cubicBezTo>
                      <a:pt x="13856" y="11993"/>
                      <a:pt x="13859" y="11993"/>
                      <a:pt x="13862" y="11994"/>
                    </a:cubicBezTo>
                    <a:cubicBezTo>
                      <a:pt x="13862" y="12004"/>
                      <a:pt x="13853" y="12004"/>
                      <a:pt x="13843" y="12014"/>
                    </a:cubicBezTo>
                    <a:cubicBezTo>
                      <a:pt x="13781" y="12094"/>
                      <a:pt x="13800" y="12128"/>
                      <a:pt x="13856" y="12128"/>
                    </a:cubicBezTo>
                    <a:cubicBezTo>
                      <a:pt x="13891" y="12128"/>
                      <a:pt x="13939" y="12115"/>
                      <a:pt x="13991" y="12093"/>
                    </a:cubicBezTo>
                    <a:cubicBezTo>
                      <a:pt x="13991" y="12103"/>
                      <a:pt x="14001" y="12103"/>
                      <a:pt x="14001" y="12113"/>
                    </a:cubicBezTo>
                    <a:cubicBezTo>
                      <a:pt x="14009" y="12120"/>
                      <a:pt x="14014" y="12122"/>
                      <a:pt x="14019" y="12122"/>
                    </a:cubicBezTo>
                    <a:cubicBezTo>
                      <a:pt x="14024" y="12122"/>
                      <a:pt x="14029" y="12120"/>
                      <a:pt x="14033" y="12120"/>
                    </a:cubicBezTo>
                    <a:cubicBezTo>
                      <a:pt x="14043" y="12120"/>
                      <a:pt x="14056" y="12128"/>
                      <a:pt x="14081" y="12172"/>
                    </a:cubicBezTo>
                    <a:cubicBezTo>
                      <a:pt x="14101" y="12201"/>
                      <a:pt x="14115" y="12215"/>
                      <a:pt x="14126" y="12215"/>
                    </a:cubicBezTo>
                    <a:cubicBezTo>
                      <a:pt x="14142" y="12215"/>
                      <a:pt x="14153" y="12189"/>
                      <a:pt x="14170" y="12142"/>
                    </a:cubicBezTo>
                    <a:cubicBezTo>
                      <a:pt x="14170" y="12182"/>
                      <a:pt x="14170" y="12222"/>
                      <a:pt x="14170" y="12242"/>
                    </a:cubicBezTo>
                    <a:cubicBezTo>
                      <a:pt x="14180" y="12261"/>
                      <a:pt x="14150" y="12311"/>
                      <a:pt x="14100" y="12361"/>
                    </a:cubicBezTo>
                    <a:cubicBezTo>
                      <a:pt x="14082" y="12356"/>
                      <a:pt x="14064" y="12353"/>
                      <a:pt x="14048" y="12353"/>
                    </a:cubicBezTo>
                    <a:cubicBezTo>
                      <a:pt x="13967" y="12353"/>
                      <a:pt x="13908" y="12405"/>
                      <a:pt x="13843" y="12430"/>
                    </a:cubicBezTo>
                    <a:cubicBezTo>
                      <a:pt x="13823" y="12440"/>
                      <a:pt x="13803" y="12450"/>
                      <a:pt x="13783" y="12450"/>
                    </a:cubicBezTo>
                    <a:cubicBezTo>
                      <a:pt x="13773" y="12450"/>
                      <a:pt x="13763" y="12440"/>
                      <a:pt x="13743" y="12440"/>
                    </a:cubicBezTo>
                    <a:cubicBezTo>
                      <a:pt x="13644" y="12390"/>
                      <a:pt x="13565" y="12212"/>
                      <a:pt x="13694" y="12152"/>
                    </a:cubicBezTo>
                    <a:cubicBezTo>
                      <a:pt x="13734" y="12133"/>
                      <a:pt x="13753" y="12113"/>
                      <a:pt x="13753" y="12093"/>
                    </a:cubicBezTo>
                    <a:cubicBezTo>
                      <a:pt x="13800" y="12056"/>
                      <a:pt x="13811" y="11993"/>
                      <a:pt x="13853" y="11993"/>
                    </a:cubicBezTo>
                    <a:close/>
                    <a:moveTo>
                      <a:pt x="18751" y="12519"/>
                    </a:moveTo>
                    <a:lnTo>
                      <a:pt x="18751" y="12519"/>
                    </a:lnTo>
                    <a:cubicBezTo>
                      <a:pt x="18741" y="12559"/>
                      <a:pt x="18721" y="12599"/>
                      <a:pt x="18711" y="12638"/>
                    </a:cubicBezTo>
                    <a:cubicBezTo>
                      <a:pt x="18671" y="12608"/>
                      <a:pt x="18671" y="12579"/>
                      <a:pt x="18731" y="12529"/>
                    </a:cubicBezTo>
                    <a:cubicBezTo>
                      <a:pt x="18741" y="12529"/>
                      <a:pt x="18751" y="12519"/>
                      <a:pt x="18751" y="12519"/>
                    </a:cubicBezTo>
                    <a:close/>
                    <a:moveTo>
                      <a:pt x="16764" y="12144"/>
                    </a:moveTo>
                    <a:cubicBezTo>
                      <a:pt x="16869" y="12144"/>
                      <a:pt x="16946" y="12371"/>
                      <a:pt x="16946" y="12371"/>
                    </a:cubicBezTo>
                    <a:cubicBezTo>
                      <a:pt x="16946" y="12371"/>
                      <a:pt x="17035" y="12489"/>
                      <a:pt x="17174" y="12589"/>
                    </a:cubicBezTo>
                    <a:cubicBezTo>
                      <a:pt x="17323" y="12678"/>
                      <a:pt x="16847" y="12708"/>
                      <a:pt x="16718" y="12718"/>
                    </a:cubicBezTo>
                    <a:cubicBezTo>
                      <a:pt x="16708" y="12727"/>
                      <a:pt x="16698" y="12727"/>
                      <a:pt x="16688" y="12727"/>
                    </a:cubicBezTo>
                    <a:cubicBezTo>
                      <a:pt x="16729" y="12695"/>
                      <a:pt x="16757" y="12675"/>
                      <a:pt x="16726" y="12675"/>
                    </a:cubicBezTo>
                    <a:cubicBezTo>
                      <a:pt x="16719" y="12675"/>
                      <a:pt x="16710" y="12676"/>
                      <a:pt x="16698" y="12678"/>
                    </a:cubicBezTo>
                    <a:cubicBezTo>
                      <a:pt x="16642" y="12678"/>
                      <a:pt x="16627" y="12658"/>
                      <a:pt x="16618" y="12658"/>
                    </a:cubicBezTo>
                    <a:cubicBezTo>
                      <a:pt x="16610" y="12658"/>
                      <a:pt x="16606" y="12669"/>
                      <a:pt x="16589" y="12708"/>
                    </a:cubicBezTo>
                    <a:cubicBezTo>
                      <a:pt x="16589" y="12708"/>
                      <a:pt x="16579" y="12708"/>
                      <a:pt x="16579" y="12718"/>
                    </a:cubicBezTo>
                    <a:cubicBezTo>
                      <a:pt x="16569" y="12678"/>
                      <a:pt x="16559" y="12638"/>
                      <a:pt x="16550" y="12618"/>
                    </a:cubicBezTo>
                    <a:cubicBezTo>
                      <a:pt x="16550" y="12581"/>
                      <a:pt x="16555" y="12549"/>
                      <a:pt x="16541" y="12549"/>
                    </a:cubicBezTo>
                    <a:cubicBezTo>
                      <a:pt x="16536" y="12549"/>
                      <a:pt x="16529" y="12552"/>
                      <a:pt x="16520" y="12559"/>
                    </a:cubicBezTo>
                    <a:cubicBezTo>
                      <a:pt x="16480" y="12589"/>
                      <a:pt x="16450" y="12608"/>
                      <a:pt x="16440" y="12648"/>
                    </a:cubicBezTo>
                    <a:cubicBezTo>
                      <a:pt x="16401" y="12708"/>
                      <a:pt x="16381" y="12767"/>
                      <a:pt x="16351" y="12797"/>
                    </a:cubicBezTo>
                    <a:cubicBezTo>
                      <a:pt x="16321" y="12737"/>
                      <a:pt x="16312" y="12747"/>
                      <a:pt x="16351" y="12648"/>
                    </a:cubicBezTo>
                    <a:cubicBezTo>
                      <a:pt x="16381" y="12539"/>
                      <a:pt x="16411" y="12519"/>
                      <a:pt x="16371" y="12509"/>
                    </a:cubicBezTo>
                    <a:cubicBezTo>
                      <a:pt x="16367" y="12508"/>
                      <a:pt x="16363" y="12508"/>
                      <a:pt x="16359" y="12508"/>
                    </a:cubicBezTo>
                    <a:cubicBezTo>
                      <a:pt x="16327" y="12508"/>
                      <a:pt x="16309" y="12545"/>
                      <a:pt x="16292" y="12599"/>
                    </a:cubicBezTo>
                    <a:cubicBezTo>
                      <a:pt x="16272" y="12648"/>
                      <a:pt x="16252" y="12678"/>
                      <a:pt x="16232" y="12718"/>
                    </a:cubicBezTo>
                    <a:cubicBezTo>
                      <a:pt x="16193" y="12638"/>
                      <a:pt x="16193" y="12559"/>
                      <a:pt x="16153" y="12509"/>
                    </a:cubicBezTo>
                    <a:lnTo>
                      <a:pt x="16153" y="12509"/>
                    </a:lnTo>
                    <a:cubicBezTo>
                      <a:pt x="16188" y="12515"/>
                      <a:pt x="16220" y="12531"/>
                      <a:pt x="16238" y="12531"/>
                    </a:cubicBezTo>
                    <a:cubicBezTo>
                      <a:pt x="16250" y="12531"/>
                      <a:pt x="16256" y="12524"/>
                      <a:pt x="16252" y="12499"/>
                    </a:cubicBezTo>
                    <a:cubicBezTo>
                      <a:pt x="16232" y="12430"/>
                      <a:pt x="16193" y="12410"/>
                      <a:pt x="16173" y="12410"/>
                    </a:cubicBezTo>
                    <a:cubicBezTo>
                      <a:pt x="16163" y="12410"/>
                      <a:pt x="16193" y="12351"/>
                      <a:pt x="16193" y="12351"/>
                    </a:cubicBezTo>
                    <a:lnTo>
                      <a:pt x="16202" y="12351"/>
                    </a:lnTo>
                    <a:cubicBezTo>
                      <a:pt x="16242" y="12405"/>
                      <a:pt x="16287" y="12432"/>
                      <a:pt x="16318" y="12432"/>
                    </a:cubicBezTo>
                    <a:cubicBezTo>
                      <a:pt x="16349" y="12432"/>
                      <a:pt x="16366" y="12405"/>
                      <a:pt x="16351" y="12351"/>
                    </a:cubicBezTo>
                    <a:cubicBezTo>
                      <a:pt x="16341" y="12331"/>
                      <a:pt x="16341" y="12321"/>
                      <a:pt x="16341" y="12311"/>
                    </a:cubicBezTo>
                    <a:cubicBezTo>
                      <a:pt x="16341" y="12311"/>
                      <a:pt x="16341" y="12301"/>
                      <a:pt x="16351" y="12301"/>
                    </a:cubicBezTo>
                    <a:cubicBezTo>
                      <a:pt x="16351" y="12321"/>
                      <a:pt x="16361" y="12341"/>
                      <a:pt x="16371" y="12351"/>
                    </a:cubicBezTo>
                    <a:cubicBezTo>
                      <a:pt x="16395" y="12367"/>
                      <a:pt x="16420" y="12383"/>
                      <a:pt x="16449" y="12383"/>
                    </a:cubicBezTo>
                    <a:cubicBezTo>
                      <a:pt x="16456" y="12383"/>
                      <a:pt x="16463" y="12382"/>
                      <a:pt x="16470" y="12380"/>
                    </a:cubicBezTo>
                    <a:cubicBezTo>
                      <a:pt x="16579" y="12559"/>
                      <a:pt x="16668" y="12410"/>
                      <a:pt x="16797" y="12539"/>
                    </a:cubicBezTo>
                    <a:cubicBezTo>
                      <a:pt x="16841" y="12576"/>
                      <a:pt x="16889" y="12592"/>
                      <a:pt x="16929" y="12592"/>
                    </a:cubicBezTo>
                    <a:cubicBezTo>
                      <a:pt x="17016" y="12592"/>
                      <a:pt x="17063" y="12515"/>
                      <a:pt x="16926" y="12420"/>
                    </a:cubicBezTo>
                    <a:cubicBezTo>
                      <a:pt x="16768" y="12301"/>
                      <a:pt x="16659" y="12291"/>
                      <a:pt x="16629" y="12261"/>
                    </a:cubicBezTo>
                    <a:cubicBezTo>
                      <a:pt x="16639" y="12252"/>
                      <a:pt x="16649" y="12232"/>
                      <a:pt x="16668" y="12212"/>
                    </a:cubicBezTo>
                    <a:cubicBezTo>
                      <a:pt x="16702" y="12163"/>
                      <a:pt x="16734" y="12144"/>
                      <a:pt x="16764" y="12144"/>
                    </a:cubicBezTo>
                    <a:close/>
                    <a:moveTo>
                      <a:pt x="16668" y="12747"/>
                    </a:moveTo>
                    <a:cubicBezTo>
                      <a:pt x="16668" y="12767"/>
                      <a:pt x="16688" y="12797"/>
                      <a:pt x="16698" y="12827"/>
                    </a:cubicBezTo>
                    <a:cubicBezTo>
                      <a:pt x="16688" y="12827"/>
                      <a:pt x="16688" y="12837"/>
                      <a:pt x="16678" y="12837"/>
                    </a:cubicBezTo>
                    <a:cubicBezTo>
                      <a:pt x="16665" y="12839"/>
                      <a:pt x="16652" y="12841"/>
                      <a:pt x="16642" y="12841"/>
                    </a:cubicBezTo>
                    <a:cubicBezTo>
                      <a:pt x="16615" y="12841"/>
                      <a:pt x="16605" y="12827"/>
                      <a:pt x="16649" y="12777"/>
                    </a:cubicBezTo>
                    <a:cubicBezTo>
                      <a:pt x="16659" y="12767"/>
                      <a:pt x="16659" y="12757"/>
                      <a:pt x="16668" y="12747"/>
                    </a:cubicBezTo>
                    <a:close/>
                    <a:moveTo>
                      <a:pt x="16639" y="12906"/>
                    </a:moveTo>
                    <a:cubicBezTo>
                      <a:pt x="16649" y="12906"/>
                      <a:pt x="16649" y="12916"/>
                      <a:pt x="16649" y="12916"/>
                    </a:cubicBezTo>
                    <a:lnTo>
                      <a:pt x="16668" y="12916"/>
                    </a:lnTo>
                    <a:cubicBezTo>
                      <a:pt x="16659" y="12926"/>
                      <a:pt x="16659" y="12926"/>
                      <a:pt x="16649" y="12926"/>
                    </a:cubicBezTo>
                    <a:cubicBezTo>
                      <a:pt x="16649" y="12916"/>
                      <a:pt x="16649" y="12916"/>
                      <a:pt x="16639" y="12906"/>
                    </a:cubicBezTo>
                    <a:close/>
                    <a:moveTo>
                      <a:pt x="14388" y="13082"/>
                    </a:moveTo>
                    <a:cubicBezTo>
                      <a:pt x="14409" y="13082"/>
                      <a:pt x="14369" y="13137"/>
                      <a:pt x="14299" y="13223"/>
                    </a:cubicBezTo>
                    <a:cubicBezTo>
                      <a:pt x="14279" y="13203"/>
                      <a:pt x="14259" y="13193"/>
                      <a:pt x="14249" y="13184"/>
                    </a:cubicBezTo>
                    <a:cubicBezTo>
                      <a:pt x="14289" y="13144"/>
                      <a:pt x="14328" y="13104"/>
                      <a:pt x="14358" y="13094"/>
                    </a:cubicBezTo>
                    <a:cubicBezTo>
                      <a:pt x="14373" y="13086"/>
                      <a:pt x="14383" y="13082"/>
                      <a:pt x="14388" y="13082"/>
                    </a:cubicBezTo>
                    <a:close/>
                    <a:moveTo>
                      <a:pt x="14091" y="13084"/>
                    </a:moveTo>
                    <a:lnTo>
                      <a:pt x="14091" y="13084"/>
                    </a:lnTo>
                    <a:cubicBezTo>
                      <a:pt x="14081" y="13114"/>
                      <a:pt x="14071" y="13144"/>
                      <a:pt x="14051" y="13184"/>
                    </a:cubicBezTo>
                    <a:cubicBezTo>
                      <a:pt x="14031" y="13213"/>
                      <a:pt x="14021" y="13243"/>
                      <a:pt x="14011" y="13273"/>
                    </a:cubicBezTo>
                    <a:cubicBezTo>
                      <a:pt x="14001" y="13253"/>
                      <a:pt x="14001" y="13233"/>
                      <a:pt x="14021" y="13184"/>
                    </a:cubicBezTo>
                    <a:cubicBezTo>
                      <a:pt x="14031" y="13154"/>
                      <a:pt x="14061" y="13124"/>
                      <a:pt x="14091" y="13084"/>
                    </a:cubicBezTo>
                    <a:close/>
                    <a:moveTo>
                      <a:pt x="12285" y="13111"/>
                    </a:moveTo>
                    <a:cubicBezTo>
                      <a:pt x="12319" y="13111"/>
                      <a:pt x="12346" y="13129"/>
                      <a:pt x="12385" y="13184"/>
                    </a:cubicBezTo>
                    <a:cubicBezTo>
                      <a:pt x="12434" y="13248"/>
                      <a:pt x="12403" y="13313"/>
                      <a:pt x="12341" y="13313"/>
                    </a:cubicBezTo>
                    <a:cubicBezTo>
                      <a:pt x="12328" y="13313"/>
                      <a:pt x="12312" y="13310"/>
                      <a:pt x="12296" y="13303"/>
                    </a:cubicBezTo>
                    <a:cubicBezTo>
                      <a:pt x="12236" y="13283"/>
                      <a:pt x="12197" y="13233"/>
                      <a:pt x="12217" y="13193"/>
                    </a:cubicBezTo>
                    <a:cubicBezTo>
                      <a:pt x="12226" y="13154"/>
                      <a:pt x="12246" y="13134"/>
                      <a:pt x="12256" y="13114"/>
                    </a:cubicBezTo>
                    <a:cubicBezTo>
                      <a:pt x="12266" y="13112"/>
                      <a:pt x="12276" y="13111"/>
                      <a:pt x="12285" y="13111"/>
                    </a:cubicBezTo>
                    <a:close/>
                    <a:moveTo>
                      <a:pt x="14378" y="12162"/>
                    </a:moveTo>
                    <a:cubicBezTo>
                      <a:pt x="14388" y="12172"/>
                      <a:pt x="14398" y="12172"/>
                      <a:pt x="14408" y="12182"/>
                    </a:cubicBezTo>
                    <a:cubicBezTo>
                      <a:pt x="14477" y="12202"/>
                      <a:pt x="14299" y="12301"/>
                      <a:pt x="14319" y="12341"/>
                    </a:cubicBezTo>
                    <a:cubicBezTo>
                      <a:pt x="14324" y="12361"/>
                      <a:pt x="14324" y="12368"/>
                      <a:pt x="14331" y="12368"/>
                    </a:cubicBezTo>
                    <a:cubicBezTo>
                      <a:pt x="14338" y="12368"/>
                      <a:pt x="14353" y="12361"/>
                      <a:pt x="14388" y="12351"/>
                    </a:cubicBezTo>
                    <a:cubicBezTo>
                      <a:pt x="14408" y="12351"/>
                      <a:pt x="14428" y="12351"/>
                      <a:pt x="14457" y="12341"/>
                    </a:cubicBezTo>
                    <a:cubicBezTo>
                      <a:pt x="14457" y="12341"/>
                      <a:pt x="14457" y="12351"/>
                      <a:pt x="14457" y="12351"/>
                    </a:cubicBezTo>
                    <a:cubicBezTo>
                      <a:pt x="14442" y="12403"/>
                      <a:pt x="14454" y="12428"/>
                      <a:pt x="14479" y="12428"/>
                    </a:cubicBezTo>
                    <a:cubicBezTo>
                      <a:pt x="14501" y="12428"/>
                      <a:pt x="14534" y="12408"/>
                      <a:pt x="14566" y="12371"/>
                    </a:cubicBezTo>
                    <a:cubicBezTo>
                      <a:pt x="14576" y="12410"/>
                      <a:pt x="14596" y="12470"/>
                      <a:pt x="14636" y="12509"/>
                    </a:cubicBezTo>
                    <a:cubicBezTo>
                      <a:pt x="14676" y="12539"/>
                      <a:pt x="14586" y="12658"/>
                      <a:pt x="14557" y="12678"/>
                    </a:cubicBezTo>
                    <a:cubicBezTo>
                      <a:pt x="14553" y="12679"/>
                      <a:pt x="14550" y="12680"/>
                      <a:pt x="14546" y="12680"/>
                    </a:cubicBezTo>
                    <a:cubicBezTo>
                      <a:pt x="14521" y="12680"/>
                      <a:pt x="14500" y="12646"/>
                      <a:pt x="14447" y="12559"/>
                    </a:cubicBezTo>
                    <a:cubicBezTo>
                      <a:pt x="14447" y="12579"/>
                      <a:pt x="14438" y="12608"/>
                      <a:pt x="14428" y="12638"/>
                    </a:cubicBezTo>
                    <a:cubicBezTo>
                      <a:pt x="14447" y="12678"/>
                      <a:pt x="14467" y="12727"/>
                      <a:pt x="14467" y="12777"/>
                    </a:cubicBezTo>
                    <a:cubicBezTo>
                      <a:pt x="14428" y="12757"/>
                      <a:pt x="14398" y="12708"/>
                      <a:pt x="14338" y="12638"/>
                    </a:cubicBezTo>
                    <a:cubicBezTo>
                      <a:pt x="14316" y="12607"/>
                      <a:pt x="14298" y="12595"/>
                      <a:pt x="14284" y="12595"/>
                    </a:cubicBezTo>
                    <a:cubicBezTo>
                      <a:pt x="14248" y="12595"/>
                      <a:pt x="14234" y="12674"/>
                      <a:pt x="14219" y="12737"/>
                    </a:cubicBezTo>
                    <a:cubicBezTo>
                      <a:pt x="14209" y="12757"/>
                      <a:pt x="14209" y="12777"/>
                      <a:pt x="14200" y="12797"/>
                    </a:cubicBezTo>
                    <a:cubicBezTo>
                      <a:pt x="14160" y="12807"/>
                      <a:pt x="14120" y="12807"/>
                      <a:pt x="14081" y="12807"/>
                    </a:cubicBezTo>
                    <a:cubicBezTo>
                      <a:pt x="14091" y="12846"/>
                      <a:pt x="14081" y="12886"/>
                      <a:pt x="14081" y="12936"/>
                    </a:cubicBezTo>
                    <a:cubicBezTo>
                      <a:pt x="13803" y="13035"/>
                      <a:pt x="13724" y="13084"/>
                      <a:pt x="13763" y="13193"/>
                    </a:cubicBezTo>
                    <a:cubicBezTo>
                      <a:pt x="13783" y="13253"/>
                      <a:pt x="13684" y="13322"/>
                      <a:pt x="13605" y="13322"/>
                    </a:cubicBezTo>
                    <a:cubicBezTo>
                      <a:pt x="13595" y="13233"/>
                      <a:pt x="13506" y="13223"/>
                      <a:pt x="13565" y="13184"/>
                    </a:cubicBezTo>
                    <a:cubicBezTo>
                      <a:pt x="13580" y="13173"/>
                      <a:pt x="13597" y="13170"/>
                      <a:pt x="13613" y="13170"/>
                    </a:cubicBezTo>
                    <a:cubicBezTo>
                      <a:pt x="13635" y="13170"/>
                      <a:pt x="13657" y="13176"/>
                      <a:pt x="13671" y="13176"/>
                    </a:cubicBezTo>
                    <a:cubicBezTo>
                      <a:pt x="13685" y="13176"/>
                      <a:pt x="13691" y="13170"/>
                      <a:pt x="13684" y="13144"/>
                    </a:cubicBezTo>
                    <a:cubicBezTo>
                      <a:pt x="13674" y="13074"/>
                      <a:pt x="13704" y="13045"/>
                      <a:pt x="13624" y="13045"/>
                    </a:cubicBezTo>
                    <a:cubicBezTo>
                      <a:pt x="13585" y="13045"/>
                      <a:pt x="13555" y="13065"/>
                      <a:pt x="13525" y="13074"/>
                    </a:cubicBezTo>
                    <a:cubicBezTo>
                      <a:pt x="13525" y="13035"/>
                      <a:pt x="13525" y="13005"/>
                      <a:pt x="13535" y="12975"/>
                    </a:cubicBezTo>
                    <a:cubicBezTo>
                      <a:pt x="13545" y="12965"/>
                      <a:pt x="13555" y="12956"/>
                      <a:pt x="13565" y="12956"/>
                    </a:cubicBezTo>
                    <a:cubicBezTo>
                      <a:pt x="13585" y="12956"/>
                      <a:pt x="13555" y="12896"/>
                      <a:pt x="13555" y="12896"/>
                    </a:cubicBezTo>
                    <a:lnTo>
                      <a:pt x="13535" y="12896"/>
                    </a:lnTo>
                    <a:cubicBezTo>
                      <a:pt x="13545" y="12785"/>
                      <a:pt x="13571" y="12717"/>
                      <a:pt x="13689" y="12717"/>
                    </a:cubicBezTo>
                    <a:cubicBezTo>
                      <a:pt x="13697" y="12717"/>
                      <a:pt x="13705" y="12717"/>
                      <a:pt x="13714" y="12718"/>
                    </a:cubicBezTo>
                    <a:cubicBezTo>
                      <a:pt x="13853" y="12718"/>
                      <a:pt x="13872" y="12708"/>
                      <a:pt x="13902" y="12658"/>
                    </a:cubicBezTo>
                    <a:cubicBezTo>
                      <a:pt x="13902" y="12648"/>
                      <a:pt x="13912" y="12628"/>
                      <a:pt x="13932" y="12608"/>
                    </a:cubicBezTo>
                    <a:cubicBezTo>
                      <a:pt x="13962" y="12599"/>
                      <a:pt x="13991" y="12579"/>
                      <a:pt x="14021" y="12559"/>
                    </a:cubicBezTo>
                    <a:lnTo>
                      <a:pt x="14021" y="12559"/>
                    </a:lnTo>
                    <a:cubicBezTo>
                      <a:pt x="14001" y="12589"/>
                      <a:pt x="14021" y="12608"/>
                      <a:pt x="14051" y="12618"/>
                    </a:cubicBezTo>
                    <a:cubicBezTo>
                      <a:pt x="14051" y="12608"/>
                      <a:pt x="14051" y="12608"/>
                      <a:pt x="14051" y="12599"/>
                    </a:cubicBezTo>
                    <a:cubicBezTo>
                      <a:pt x="14041" y="12589"/>
                      <a:pt x="14031" y="12579"/>
                      <a:pt x="14021" y="12559"/>
                    </a:cubicBezTo>
                    <a:lnTo>
                      <a:pt x="14021" y="12559"/>
                    </a:lnTo>
                    <a:cubicBezTo>
                      <a:pt x="14021" y="12559"/>
                      <a:pt x="14021" y="12559"/>
                      <a:pt x="14021" y="12559"/>
                    </a:cubicBezTo>
                    <a:cubicBezTo>
                      <a:pt x="14031" y="12549"/>
                      <a:pt x="14051" y="12539"/>
                      <a:pt x="14061" y="12529"/>
                    </a:cubicBezTo>
                    <a:cubicBezTo>
                      <a:pt x="14071" y="12529"/>
                      <a:pt x="14071" y="12519"/>
                      <a:pt x="14081" y="12509"/>
                    </a:cubicBezTo>
                    <a:cubicBezTo>
                      <a:pt x="14200" y="12489"/>
                      <a:pt x="14328" y="12529"/>
                      <a:pt x="14190" y="12410"/>
                    </a:cubicBezTo>
                    <a:cubicBezTo>
                      <a:pt x="14239" y="12371"/>
                      <a:pt x="14279" y="12321"/>
                      <a:pt x="14338" y="12212"/>
                    </a:cubicBezTo>
                    <a:cubicBezTo>
                      <a:pt x="14358" y="12192"/>
                      <a:pt x="14368" y="12172"/>
                      <a:pt x="14378" y="12162"/>
                    </a:cubicBezTo>
                    <a:close/>
                    <a:moveTo>
                      <a:pt x="20079" y="13273"/>
                    </a:moveTo>
                    <a:lnTo>
                      <a:pt x="20079" y="13273"/>
                    </a:lnTo>
                    <a:cubicBezTo>
                      <a:pt x="20089" y="13322"/>
                      <a:pt x="20050" y="13392"/>
                      <a:pt x="20010" y="13392"/>
                    </a:cubicBezTo>
                    <a:cubicBezTo>
                      <a:pt x="19990" y="13392"/>
                      <a:pt x="19970" y="13372"/>
                      <a:pt x="19941" y="13352"/>
                    </a:cubicBezTo>
                    <a:cubicBezTo>
                      <a:pt x="19990" y="13332"/>
                      <a:pt x="20040" y="13303"/>
                      <a:pt x="20079" y="13273"/>
                    </a:cubicBezTo>
                    <a:close/>
                    <a:moveTo>
                      <a:pt x="18739" y="13058"/>
                    </a:moveTo>
                    <a:cubicBezTo>
                      <a:pt x="18757" y="13058"/>
                      <a:pt x="18777" y="13063"/>
                      <a:pt x="18800" y="13074"/>
                    </a:cubicBezTo>
                    <a:cubicBezTo>
                      <a:pt x="18870" y="13094"/>
                      <a:pt x="18909" y="13114"/>
                      <a:pt x="18939" y="13144"/>
                    </a:cubicBezTo>
                    <a:cubicBezTo>
                      <a:pt x="18919" y="13243"/>
                      <a:pt x="18909" y="13362"/>
                      <a:pt x="18899" y="13431"/>
                    </a:cubicBezTo>
                    <a:cubicBezTo>
                      <a:pt x="18890" y="13431"/>
                      <a:pt x="18880" y="13422"/>
                      <a:pt x="18870" y="13422"/>
                    </a:cubicBezTo>
                    <a:cubicBezTo>
                      <a:pt x="18671" y="13382"/>
                      <a:pt x="18582" y="13362"/>
                      <a:pt x="18582" y="13293"/>
                    </a:cubicBezTo>
                    <a:cubicBezTo>
                      <a:pt x="18582" y="13273"/>
                      <a:pt x="18582" y="13243"/>
                      <a:pt x="18592" y="13213"/>
                    </a:cubicBezTo>
                    <a:cubicBezTo>
                      <a:pt x="18632" y="13203"/>
                      <a:pt x="18661" y="13203"/>
                      <a:pt x="18701" y="13193"/>
                    </a:cubicBezTo>
                    <a:cubicBezTo>
                      <a:pt x="18771" y="13193"/>
                      <a:pt x="18761" y="13134"/>
                      <a:pt x="18701" y="13065"/>
                    </a:cubicBezTo>
                    <a:cubicBezTo>
                      <a:pt x="18713" y="13060"/>
                      <a:pt x="18726" y="13058"/>
                      <a:pt x="18739" y="13058"/>
                    </a:cubicBezTo>
                    <a:close/>
                    <a:moveTo>
                      <a:pt x="14328" y="13521"/>
                    </a:moveTo>
                    <a:cubicBezTo>
                      <a:pt x="14319" y="13550"/>
                      <a:pt x="14299" y="13570"/>
                      <a:pt x="14279" y="13570"/>
                    </a:cubicBezTo>
                    <a:cubicBezTo>
                      <a:pt x="14269" y="13570"/>
                      <a:pt x="14259" y="13570"/>
                      <a:pt x="14249" y="13560"/>
                    </a:cubicBezTo>
                    <a:cubicBezTo>
                      <a:pt x="14269" y="13541"/>
                      <a:pt x="14299" y="13521"/>
                      <a:pt x="14328" y="13521"/>
                    </a:cubicBezTo>
                    <a:close/>
                    <a:moveTo>
                      <a:pt x="17107" y="12995"/>
                    </a:moveTo>
                    <a:cubicBezTo>
                      <a:pt x="17209" y="12995"/>
                      <a:pt x="17105" y="13251"/>
                      <a:pt x="17105" y="13322"/>
                    </a:cubicBezTo>
                    <a:cubicBezTo>
                      <a:pt x="17105" y="13392"/>
                      <a:pt x="17125" y="13461"/>
                      <a:pt x="16926" y="13501"/>
                    </a:cubicBezTo>
                    <a:cubicBezTo>
                      <a:pt x="16877" y="13511"/>
                      <a:pt x="16847" y="13531"/>
                      <a:pt x="16817" y="13560"/>
                    </a:cubicBezTo>
                    <a:cubicBezTo>
                      <a:pt x="16807" y="13550"/>
                      <a:pt x="16797" y="13541"/>
                      <a:pt x="16787" y="13541"/>
                    </a:cubicBezTo>
                    <a:cubicBezTo>
                      <a:pt x="16783" y="13539"/>
                      <a:pt x="16779" y="13539"/>
                      <a:pt x="16775" y="13539"/>
                    </a:cubicBezTo>
                    <a:cubicBezTo>
                      <a:pt x="16697" y="13539"/>
                      <a:pt x="16596" y="13699"/>
                      <a:pt x="16550" y="13699"/>
                    </a:cubicBezTo>
                    <a:cubicBezTo>
                      <a:pt x="16520" y="13699"/>
                      <a:pt x="16490" y="13541"/>
                      <a:pt x="16530" y="13491"/>
                    </a:cubicBezTo>
                    <a:lnTo>
                      <a:pt x="16530" y="13491"/>
                    </a:lnTo>
                    <a:cubicBezTo>
                      <a:pt x="16540" y="13501"/>
                      <a:pt x="16559" y="13521"/>
                      <a:pt x="16589" y="13521"/>
                    </a:cubicBezTo>
                    <a:cubicBezTo>
                      <a:pt x="16596" y="13522"/>
                      <a:pt x="16602" y="13523"/>
                      <a:pt x="16610" y="13523"/>
                    </a:cubicBezTo>
                    <a:cubicBezTo>
                      <a:pt x="16658" y="13523"/>
                      <a:pt x="16721" y="13494"/>
                      <a:pt x="16738" y="13451"/>
                    </a:cubicBezTo>
                    <a:cubicBezTo>
                      <a:pt x="16748" y="13431"/>
                      <a:pt x="16748" y="13412"/>
                      <a:pt x="16748" y="13392"/>
                    </a:cubicBezTo>
                    <a:cubicBezTo>
                      <a:pt x="16817" y="13392"/>
                      <a:pt x="16936" y="13352"/>
                      <a:pt x="16887" y="13193"/>
                    </a:cubicBezTo>
                    <a:cubicBezTo>
                      <a:pt x="16926" y="13104"/>
                      <a:pt x="16946" y="13045"/>
                      <a:pt x="17065" y="13005"/>
                    </a:cubicBezTo>
                    <a:cubicBezTo>
                      <a:pt x="17082" y="12998"/>
                      <a:pt x="17096" y="12995"/>
                      <a:pt x="17107" y="12995"/>
                    </a:cubicBezTo>
                    <a:close/>
                    <a:moveTo>
                      <a:pt x="13506" y="13769"/>
                    </a:moveTo>
                    <a:cubicBezTo>
                      <a:pt x="13525" y="13778"/>
                      <a:pt x="13535" y="13788"/>
                      <a:pt x="13565" y="13818"/>
                    </a:cubicBezTo>
                    <a:cubicBezTo>
                      <a:pt x="13585" y="13848"/>
                      <a:pt x="13595" y="13868"/>
                      <a:pt x="13605" y="13888"/>
                    </a:cubicBezTo>
                    <a:cubicBezTo>
                      <a:pt x="13565" y="13858"/>
                      <a:pt x="13515" y="13838"/>
                      <a:pt x="13476" y="13818"/>
                    </a:cubicBezTo>
                    <a:cubicBezTo>
                      <a:pt x="13486" y="13798"/>
                      <a:pt x="13496" y="13788"/>
                      <a:pt x="13506" y="13769"/>
                    </a:cubicBezTo>
                    <a:close/>
                    <a:moveTo>
                      <a:pt x="13783" y="13533"/>
                    </a:moveTo>
                    <a:cubicBezTo>
                      <a:pt x="13814" y="13533"/>
                      <a:pt x="13842" y="13542"/>
                      <a:pt x="13872" y="13560"/>
                    </a:cubicBezTo>
                    <a:cubicBezTo>
                      <a:pt x="13902" y="13590"/>
                      <a:pt x="13952" y="13620"/>
                      <a:pt x="14001" y="13640"/>
                    </a:cubicBezTo>
                    <a:lnTo>
                      <a:pt x="14011" y="13640"/>
                    </a:lnTo>
                    <a:cubicBezTo>
                      <a:pt x="14001" y="13679"/>
                      <a:pt x="13991" y="13729"/>
                      <a:pt x="13981" y="13778"/>
                    </a:cubicBezTo>
                    <a:cubicBezTo>
                      <a:pt x="13972" y="13828"/>
                      <a:pt x="13962" y="13878"/>
                      <a:pt x="13952" y="13927"/>
                    </a:cubicBezTo>
                    <a:cubicBezTo>
                      <a:pt x="13942" y="13937"/>
                      <a:pt x="13942" y="13947"/>
                      <a:pt x="13932" y="13957"/>
                    </a:cubicBezTo>
                    <a:cubicBezTo>
                      <a:pt x="13913" y="13953"/>
                      <a:pt x="13896" y="13952"/>
                      <a:pt x="13879" y="13952"/>
                    </a:cubicBezTo>
                    <a:cubicBezTo>
                      <a:pt x="13843" y="13952"/>
                      <a:pt x="13811" y="13958"/>
                      <a:pt x="13781" y="13958"/>
                    </a:cubicBezTo>
                    <a:cubicBezTo>
                      <a:pt x="13751" y="13958"/>
                      <a:pt x="13722" y="13952"/>
                      <a:pt x="13694" y="13927"/>
                    </a:cubicBezTo>
                    <a:cubicBezTo>
                      <a:pt x="13714" y="13907"/>
                      <a:pt x="13724" y="13868"/>
                      <a:pt x="13704" y="13848"/>
                    </a:cubicBezTo>
                    <a:cubicBezTo>
                      <a:pt x="13674" y="13828"/>
                      <a:pt x="13605" y="13729"/>
                      <a:pt x="13595" y="13699"/>
                    </a:cubicBezTo>
                    <a:cubicBezTo>
                      <a:pt x="13585" y="13689"/>
                      <a:pt x="13575" y="13679"/>
                      <a:pt x="13565" y="13669"/>
                    </a:cubicBezTo>
                    <a:cubicBezTo>
                      <a:pt x="13565" y="13669"/>
                      <a:pt x="13565" y="13660"/>
                      <a:pt x="13565" y="13660"/>
                    </a:cubicBezTo>
                    <a:cubicBezTo>
                      <a:pt x="13574" y="13651"/>
                      <a:pt x="13575" y="13650"/>
                      <a:pt x="13575" y="13650"/>
                    </a:cubicBezTo>
                    <a:lnTo>
                      <a:pt x="13575" y="13650"/>
                    </a:lnTo>
                    <a:cubicBezTo>
                      <a:pt x="13565" y="13660"/>
                      <a:pt x="13555" y="13660"/>
                      <a:pt x="13555" y="13669"/>
                    </a:cubicBezTo>
                    <a:cubicBezTo>
                      <a:pt x="13535" y="13660"/>
                      <a:pt x="13515" y="13660"/>
                      <a:pt x="13496" y="13660"/>
                    </a:cubicBezTo>
                    <a:cubicBezTo>
                      <a:pt x="13476" y="13669"/>
                      <a:pt x="13466" y="13669"/>
                      <a:pt x="13456" y="13669"/>
                    </a:cubicBezTo>
                    <a:cubicBezTo>
                      <a:pt x="13466" y="13669"/>
                      <a:pt x="13466" y="13660"/>
                      <a:pt x="13476" y="13660"/>
                    </a:cubicBezTo>
                    <a:cubicBezTo>
                      <a:pt x="13633" y="13577"/>
                      <a:pt x="13715" y="13533"/>
                      <a:pt x="13783" y="13533"/>
                    </a:cubicBezTo>
                    <a:close/>
                    <a:moveTo>
                      <a:pt x="14203" y="13929"/>
                    </a:moveTo>
                    <a:cubicBezTo>
                      <a:pt x="14226" y="13929"/>
                      <a:pt x="14193" y="13987"/>
                      <a:pt x="14150" y="14066"/>
                    </a:cubicBezTo>
                    <a:cubicBezTo>
                      <a:pt x="14130" y="14046"/>
                      <a:pt x="14110" y="14036"/>
                      <a:pt x="14081" y="14016"/>
                    </a:cubicBezTo>
                    <a:lnTo>
                      <a:pt x="14071" y="14016"/>
                    </a:lnTo>
                    <a:cubicBezTo>
                      <a:pt x="14091" y="13997"/>
                      <a:pt x="14110" y="13987"/>
                      <a:pt x="14150" y="13957"/>
                    </a:cubicBezTo>
                    <a:cubicBezTo>
                      <a:pt x="14178" y="13938"/>
                      <a:pt x="14194" y="13929"/>
                      <a:pt x="14203" y="13929"/>
                    </a:cubicBezTo>
                    <a:close/>
                    <a:moveTo>
                      <a:pt x="18969" y="13174"/>
                    </a:moveTo>
                    <a:cubicBezTo>
                      <a:pt x="18989" y="13203"/>
                      <a:pt x="19018" y="13253"/>
                      <a:pt x="19068" y="13322"/>
                    </a:cubicBezTo>
                    <a:cubicBezTo>
                      <a:pt x="19147" y="13412"/>
                      <a:pt x="19227" y="13461"/>
                      <a:pt x="19286" y="13471"/>
                    </a:cubicBezTo>
                    <a:cubicBezTo>
                      <a:pt x="19339" y="13502"/>
                      <a:pt x="19399" y="13515"/>
                      <a:pt x="19465" y="13515"/>
                    </a:cubicBezTo>
                    <a:cubicBezTo>
                      <a:pt x="19548" y="13515"/>
                      <a:pt x="19639" y="13494"/>
                      <a:pt x="19732" y="13461"/>
                    </a:cubicBezTo>
                    <a:cubicBezTo>
                      <a:pt x="19782" y="13491"/>
                      <a:pt x="19831" y="13531"/>
                      <a:pt x="19911" y="13580"/>
                    </a:cubicBezTo>
                    <a:cubicBezTo>
                      <a:pt x="19980" y="13630"/>
                      <a:pt x="20060" y="13660"/>
                      <a:pt x="20119" y="13669"/>
                    </a:cubicBezTo>
                    <a:cubicBezTo>
                      <a:pt x="20119" y="13699"/>
                      <a:pt x="20129" y="13719"/>
                      <a:pt x="20129" y="13759"/>
                    </a:cubicBezTo>
                    <a:cubicBezTo>
                      <a:pt x="20137" y="13818"/>
                      <a:pt x="20115" y="13840"/>
                      <a:pt x="20088" y="13840"/>
                    </a:cubicBezTo>
                    <a:cubicBezTo>
                      <a:pt x="20052" y="13840"/>
                      <a:pt x="20009" y="13802"/>
                      <a:pt x="20020" y="13769"/>
                    </a:cubicBezTo>
                    <a:cubicBezTo>
                      <a:pt x="20040" y="13709"/>
                      <a:pt x="20000" y="13679"/>
                      <a:pt x="19861" y="13630"/>
                    </a:cubicBezTo>
                    <a:cubicBezTo>
                      <a:pt x="19840" y="13622"/>
                      <a:pt x="19826" y="13618"/>
                      <a:pt x="19819" y="13618"/>
                    </a:cubicBezTo>
                    <a:cubicBezTo>
                      <a:pt x="19781" y="13618"/>
                      <a:pt x="19894" y="13709"/>
                      <a:pt x="19911" y="13759"/>
                    </a:cubicBezTo>
                    <a:cubicBezTo>
                      <a:pt x="19921" y="13795"/>
                      <a:pt x="19918" y="13812"/>
                      <a:pt x="19906" y="13812"/>
                    </a:cubicBezTo>
                    <a:cubicBezTo>
                      <a:pt x="19894" y="13812"/>
                      <a:pt x="19875" y="13797"/>
                      <a:pt x="19851" y="13769"/>
                    </a:cubicBezTo>
                    <a:cubicBezTo>
                      <a:pt x="19841" y="13759"/>
                      <a:pt x="19832" y="13754"/>
                      <a:pt x="19823" y="13754"/>
                    </a:cubicBezTo>
                    <a:cubicBezTo>
                      <a:pt x="19787" y="13754"/>
                      <a:pt x="19758" y="13824"/>
                      <a:pt x="19742" y="13888"/>
                    </a:cubicBezTo>
                    <a:cubicBezTo>
                      <a:pt x="19722" y="13957"/>
                      <a:pt x="19792" y="13897"/>
                      <a:pt x="19822" y="13977"/>
                    </a:cubicBezTo>
                    <a:cubicBezTo>
                      <a:pt x="19828" y="14000"/>
                      <a:pt x="19843" y="14009"/>
                      <a:pt x="19861" y="14009"/>
                    </a:cubicBezTo>
                    <a:cubicBezTo>
                      <a:pt x="19896" y="14009"/>
                      <a:pt x="19944" y="13977"/>
                      <a:pt x="19970" y="13957"/>
                    </a:cubicBezTo>
                    <a:cubicBezTo>
                      <a:pt x="19986" y="13948"/>
                      <a:pt x="19999" y="13943"/>
                      <a:pt x="20013" y="13943"/>
                    </a:cubicBezTo>
                    <a:cubicBezTo>
                      <a:pt x="20045" y="13943"/>
                      <a:pt x="20080" y="13965"/>
                      <a:pt x="20149" y="14007"/>
                    </a:cubicBezTo>
                    <a:cubicBezTo>
                      <a:pt x="20238" y="14056"/>
                      <a:pt x="20089" y="14106"/>
                      <a:pt x="20050" y="14145"/>
                    </a:cubicBezTo>
                    <a:cubicBezTo>
                      <a:pt x="20038" y="14154"/>
                      <a:pt x="20027" y="14156"/>
                      <a:pt x="20015" y="14156"/>
                    </a:cubicBezTo>
                    <a:cubicBezTo>
                      <a:pt x="20003" y="14156"/>
                      <a:pt x="19990" y="14154"/>
                      <a:pt x="19974" y="14154"/>
                    </a:cubicBezTo>
                    <a:cubicBezTo>
                      <a:pt x="19950" y="14154"/>
                      <a:pt x="19920" y="14159"/>
                      <a:pt x="19881" y="14185"/>
                    </a:cubicBezTo>
                    <a:cubicBezTo>
                      <a:pt x="19881" y="14185"/>
                      <a:pt x="19871" y="14195"/>
                      <a:pt x="19871" y="14195"/>
                    </a:cubicBezTo>
                    <a:cubicBezTo>
                      <a:pt x="19752" y="13987"/>
                      <a:pt x="19772" y="13957"/>
                      <a:pt x="19713" y="13888"/>
                    </a:cubicBezTo>
                    <a:cubicBezTo>
                      <a:pt x="19666" y="13817"/>
                      <a:pt x="19649" y="13648"/>
                      <a:pt x="19572" y="13648"/>
                    </a:cubicBezTo>
                    <a:cubicBezTo>
                      <a:pt x="19551" y="13648"/>
                      <a:pt x="19526" y="13660"/>
                      <a:pt x="19494" y="13689"/>
                    </a:cubicBezTo>
                    <a:cubicBezTo>
                      <a:pt x="19401" y="13783"/>
                      <a:pt x="19343" y="13854"/>
                      <a:pt x="19279" y="13854"/>
                    </a:cubicBezTo>
                    <a:cubicBezTo>
                      <a:pt x="19248" y="13854"/>
                      <a:pt x="19216" y="13837"/>
                      <a:pt x="19177" y="13798"/>
                    </a:cubicBezTo>
                    <a:lnTo>
                      <a:pt x="19177" y="13798"/>
                    </a:lnTo>
                    <a:cubicBezTo>
                      <a:pt x="19187" y="13858"/>
                      <a:pt x="19197" y="13917"/>
                      <a:pt x="19207" y="13937"/>
                    </a:cubicBezTo>
                    <a:cubicBezTo>
                      <a:pt x="19227" y="13977"/>
                      <a:pt x="19217" y="13987"/>
                      <a:pt x="19227" y="14046"/>
                    </a:cubicBezTo>
                    <a:cubicBezTo>
                      <a:pt x="19204" y="14058"/>
                      <a:pt x="19187" y="14066"/>
                      <a:pt x="19174" y="14066"/>
                    </a:cubicBezTo>
                    <a:cubicBezTo>
                      <a:pt x="19153" y="14066"/>
                      <a:pt x="19144" y="14044"/>
                      <a:pt x="19137" y="13977"/>
                    </a:cubicBezTo>
                    <a:cubicBezTo>
                      <a:pt x="19118" y="13828"/>
                      <a:pt x="19147" y="13818"/>
                      <a:pt x="19118" y="13739"/>
                    </a:cubicBezTo>
                    <a:cubicBezTo>
                      <a:pt x="19118" y="13739"/>
                      <a:pt x="19118" y="13729"/>
                      <a:pt x="19118" y="13729"/>
                    </a:cubicBezTo>
                    <a:cubicBezTo>
                      <a:pt x="19108" y="13719"/>
                      <a:pt x="19108" y="13709"/>
                      <a:pt x="19098" y="13699"/>
                    </a:cubicBezTo>
                    <a:cubicBezTo>
                      <a:pt x="19061" y="13589"/>
                      <a:pt x="19008" y="13243"/>
                      <a:pt x="18983" y="13243"/>
                    </a:cubicBezTo>
                    <a:cubicBezTo>
                      <a:pt x="18974" y="13243"/>
                      <a:pt x="18969" y="13285"/>
                      <a:pt x="18969" y="13392"/>
                    </a:cubicBezTo>
                    <a:lnTo>
                      <a:pt x="18969" y="13174"/>
                    </a:lnTo>
                    <a:close/>
                    <a:moveTo>
                      <a:pt x="14308" y="14003"/>
                    </a:moveTo>
                    <a:cubicBezTo>
                      <a:pt x="14341" y="14003"/>
                      <a:pt x="14377" y="14094"/>
                      <a:pt x="14398" y="14185"/>
                    </a:cubicBezTo>
                    <a:cubicBezTo>
                      <a:pt x="14386" y="14181"/>
                      <a:pt x="14375" y="14179"/>
                      <a:pt x="14365" y="14179"/>
                    </a:cubicBezTo>
                    <a:cubicBezTo>
                      <a:pt x="14352" y="14179"/>
                      <a:pt x="14340" y="14183"/>
                      <a:pt x="14328" y="14195"/>
                    </a:cubicBezTo>
                    <a:cubicBezTo>
                      <a:pt x="14313" y="14207"/>
                      <a:pt x="14302" y="14212"/>
                      <a:pt x="14292" y="14212"/>
                    </a:cubicBezTo>
                    <a:cubicBezTo>
                      <a:pt x="14278" y="14212"/>
                      <a:pt x="14267" y="14199"/>
                      <a:pt x="14249" y="14175"/>
                    </a:cubicBezTo>
                    <a:cubicBezTo>
                      <a:pt x="14249" y="14145"/>
                      <a:pt x="14249" y="14106"/>
                      <a:pt x="14269" y="14056"/>
                    </a:cubicBezTo>
                    <a:cubicBezTo>
                      <a:pt x="14281" y="14018"/>
                      <a:pt x="14294" y="14003"/>
                      <a:pt x="14308" y="14003"/>
                    </a:cubicBezTo>
                    <a:close/>
                    <a:moveTo>
                      <a:pt x="8141" y="14235"/>
                    </a:moveTo>
                    <a:cubicBezTo>
                      <a:pt x="8027" y="14284"/>
                      <a:pt x="8169" y="14333"/>
                      <a:pt x="8200" y="14371"/>
                    </a:cubicBezTo>
                    <a:lnTo>
                      <a:pt x="8200" y="14371"/>
                    </a:lnTo>
                    <a:cubicBezTo>
                      <a:pt x="8187" y="14344"/>
                      <a:pt x="8174" y="14314"/>
                      <a:pt x="8161" y="14284"/>
                    </a:cubicBezTo>
                    <a:cubicBezTo>
                      <a:pt x="8151" y="14254"/>
                      <a:pt x="8141" y="14245"/>
                      <a:pt x="8141" y="14235"/>
                    </a:cubicBezTo>
                    <a:close/>
                    <a:moveTo>
                      <a:pt x="8200" y="14371"/>
                    </a:moveTo>
                    <a:lnTo>
                      <a:pt x="8200" y="14371"/>
                    </a:lnTo>
                    <a:cubicBezTo>
                      <a:pt x="8202" y="14375"/>
                      <a:pt x="8203" y="14379"/>
                      <a:pt x="8205" y="14383"/>
                    </a:cubicBezTo>
                    <a:lnTo>
                      <a:pt x="8205" y="14383"/>
                    </a:lnTo>
                    <a:cubicBezTo>
                      <a:pt x="8205" y="14379"/>
                      <a:pt x="8203" y="14375"/>
                      <a:pt x="8200" y="14371"/>
                    </a:cubicBezTo>
                    <a:close/>
                    <a:moveTo>
                      <a:pt x="16273" y="14251"/>
                    </a:moveTo>
                    <a:cubicBezTo>
                      <a:pt x="16291" y="14251"/>
                      <a:pt x="16310" y="14258"/>
                      <a:pt x="16331" y="14274"/>
                    </a:cubicBezTo>
                    <a:cubicBezTo>
                      <a:pt x="16341" y="14284"/>
                      <a:pt x="16351" y="14284"/>
                      <a:pt x="16361" y="14294"/>
                    </a:cubicBezTo>
                    <a:cubicBezTo>
                      <a:pt x="16371" y="14314"/>
                      <a:pt x="16381" y="14324"/>
                      <a:pt x="16391" y="14334"/>
                    </a:cubicBezTo>
                    <a:cubicBezTo>
                      <a:pt x="16391" y="14334"/>
                      <a:pt x="16391" y="14344"/>
                      <a:pt x="16391" y="14344"/>
                    </a:cubicBezTo>
                    <a:cubicBezTo>
                      <a:pt x="16401" y="14383"/>
                      <a:pt x="16341" y="14363"/>
                      <a:pt x="16282" y="14383"/>
                    </a:cubicBezTo>
                    <a:lnTo>
                      <a:pt x="16272" y="14383"/>
                    </a:lnTo>
                    <a:cubicBezTo>
                      <a:pt x="16262" y="14344"/>
                      <a:pt x="16252" y="14294"/>
                      <a:pt x="16232" y="14264"/>
                    </a:cubicBezTo>
                    <a:cubicBezTo>
                      <a:pt x="16246" y="14255"/>
                      <a:pt x="16259" y="14251"/>
                      <a:pt x="16273" y="14251"/>
                    </a:cubicBezTo>
                    <a:close/>
                    <a:moveTo>
                      <a:pt x="19427" y="14185"/>
                    </a:moveTo>
                    <a:cubicBezTo>
                      <a:pt x="19437" y="14185"/>
                      <a:pt x="19452" y="14188"/>
                      <a:pt x="19475" y="14195"/>
                    </a:cubicBezTo>
                    <a:cubicBezTo>
                      <a:pt x="19534" y="14215"/>
                      <a:pt x="19603" y="14264"/>
                      <a:pt x="19683" y="14324"/>
                    </a:cubicBezTo>
                    <a:cubicBezTo>
                      <a:pt x="19663" y="14344"/>
                      <a:pt x="19643" y="14363"/>
                      <a:pt x="19623" y="14383"/>
                    </a:cubicBezTo>
                    <a:cubicBezTo>
                      <a:pt x="19476" y="14260"/>
                      <a:pt x="19382" y="14185"/>
                      <a:pt x="19427" y="14185"/>
                    </a:cubicBezTo>
                    <a:close/>
                    <a:moveTo>
                      <a:pt x="19792" y="14413"/>
                    </a:moveTo>
                    <a:cubicBezTo>
                      <a:pt x="19802" y="14423"/>
                      <a:pt x="19812" y="14433"/>
                      <a:pt x="19822" y="14433"/>
                    </a:cubicBezTo>
                    <a:cubicBezTo>
                      <a:pt x="19802" y="14443"/>
                      <a:pt x="19782" y="14453"/>
                      <a:pt x="19762" y="14463"/>
                    </a:cubicBezTo>
                    <a:cubicBezTo>
                      <a:pt x="19772" y="14453"/>
                      <a:pt x="19782" y="14433"/>
                      <a:pt x="19792" y="14413"/>
                    </a:cubicBezTo>
                    <a:close/>
                    <a:moveTo>
                      <a:pt x="19346" y="14086"/>
                    </a:moveTo>
                    <a:lnTo>
                      <a:pt x="19346" y="14086"/>
                    </a:lnTo>
                    <a:cubicBezTo>
                      <a:pt x="19365" y="14096"/>
                      <a:pt x="19336" y="14126"/>
                      <a:pt x="19306" y="14126"/>
                    </a:cubicBezTo>
                    <a:cubicBezTo>
                      <a:pt x="19303" y="14125"/>
                      <a:pt x="19300" y="14124"/>
                      <a:pt x="19297" y="14124"/>
                    </a:cubicBezTo>
                    <a:cubicBezTo>
                      <a:pt x="19261" y="14124"/>
                      <a:pt x="19227" y="14177"/>
                      <a:pt x="19237" y="14195"/>
                    </a:cubicBezTo>
                    <a:cubicBezTo>
                      <a:pt x="19246" y="14205"/>
                      <a:pt x="19336" y="14235"/>
                      <a:pt x="19306" y="14314"/>
                    </a:cubicBezTo>
                    <a:cubicBezTo>
                      <a:pt x="19284" y="14364"/>
                      <a:pt x="19320" y="14378"/>
                      <a:pt x="19357" y="14378"/>
                    </a:cubicBezTo>
                    <a:cubicBezTo>
                      <a:pt x="19370" y="14378"/>
                      <a:pt x="19384" y="14376"/>
                      <a:pt x="19395" y="14373"/>
                    </a:cubicBezTo>
                    <a:cubicBezTo>
                      <a:pt x="19401" y="14370"/>
                      <a:pt x="19406" y="14368"/>
                      <a:pt x="19412" y="14368"/>
                    </a:cubicBezTo>
                    <a:cubicBezTo>
                      <a:pt x="19437" y="14368"/>
                      <a:pt x="19456" y="14401"/>
                      <a:pt x="19415" y="14433"/>
                    </a:cubicBezTo>
                    <a:cubicBezTo>
                      <a:pt x="19356" y="14463"/>
                      <a:pt x="19405" y="14582"/>
                      <a:pt x="19445" y="14582"/>
                    </a:cubicBezTo>
                    <a:cubicBezTo>
                      <a:pt x="19481" y="14582"/>
                      <a:pt x="19512" y="14540"/>
                      <a:pt x="19549" y="14540"/>
                    </a:cubicBezTo>
                    <a:cubicBezTo>
                      <a:pt x="19563" y="14540"/>
                      <a:pt x="19577" y="14546"/>
                      <a:pt x="19594" y="14562"/>
                    </a:cubicBezTo>
                    <a:lnTo>
                      <a:pt x="19584" y="14562"/>
                    </a:lnTo>
                    <a:cubicBezTo>
                      <a:pt x="19564" y="14572"/>
                      <a:pt x="19554" y="14582"/>
                      <a:pt x="19544" y="14601"/>
                    </a:cubicBezTo>
                    <a:cubicBezTo>
                      <a:pt x="19530" y="14594"/>
                      <a:pt x="19511" y="14587"/>
                      <a:pt x="19494" y="14587"/>
                    </a:cubicBezTo>
                    <a:cubicBezTo>
                      <a:pt x="19487" y="14587"/>
                      <a:pt x="19480" y="14589"/>
                      <a:pt x="19475" y="14592"/>
                    </a:cubicBezTo>
                    <a:cubicBezTo>
                      <a:pt x="19453" y="14601"/>
                      <a:pt x="19421" y="14607"/>
                      <a:pt x="19389" y="14607"/>
                    </a:cubicBezTo>
                    <a:cubicBezTo>
                      <a:pt x="19321" y="14607"/>
                      <a:pt x="19255" y="14577"/>
                      <a:pt x="19296" y="14482"/>
                    </a:cubicBezTo>
                    <a:cubicBezTo>
                      <a:pt x="19375" y="14324"/>
                      <a:pt x="19177" y="14274"/>
                      <a:pt x="19157" y="14235"/>
                    </a:cubicBezTo>
                    <a:cubicBezTo>
                      <a:pt x="19147" y="14205"/>
                      <a:pt x="19187" y="14135"/>
                      <a:pt x="19246" y="14106"/>
                    </a:cubicBezTo>
                    <a:cubicBezTo>
                      <a:pt x="19266" y="14096"/>
                      <a:pt x="19286" y="14096"/>
                      <a:pt x="19296" y="14096"/>
                    </a:cubicBezTo>
                    <a:cubicBezTo>
                      <a:pt x="19316" y="14096"/>
                      <a:pt x="19336" y="14096"/>
                      <a:pt x="19346" y="14086"/>
                    </a:cubicBezTo>
                    <a:close/>
                    <a:moveTo>
                      <a:pt x="14190" y="14354"/>
                    </a:moveTo>
                    <a:cubicBezTo>
                      <a:pt x="14219" y="14393"/>
                      <a:pt x="14259" y="14443"/>
                      <a:pt x="14289" y="14482"/>
                    </a:cubicBezTo>
                    <a:cubicBezTo>
                      <a:pt x="14289" y="14482"/>
                      <a:pt x="14279" y="14492"/>
                      <a:pt x="14279" y="14492"/>
                    </a:cubicBezTo>
                    <a:cubicBezTo>
                      <a:pt x="14250" y="14550"/>
                      <a:pt x="14245" y="14571"/>
                      <a:pt x="14253" y="14571"/>
                    </a:cubicBezTo>
                    <a:cubicBezTo>
                      <a:pt x="14263" y="14571"/>
                      <a:pt x="14288" y="14548"/>
                      <a:pt x="14319" y="14522"/>
                    </a:cubicBezTo>
                    <a:cubicBezTo>
                      <a:pt x="14348" y="14552"/>
                      <a:pt x="14378" y="14582"/>
                      <a:pt x="14398" y="14611"/>
                    </a:cubicBezTo>
                    <a:cubicBezTo>
                      <a:pt x="14388" y="14641"/>
                      <a:pt x="14368" y="14671"/>
                      <a:pt x="14309" y="14740"/>
                    </a:cubicBezTo>
                    <a:cubicBezTo>
                      <a:pt x="14280" y="14771"/>
                      <a:pt x="14258" y="14783"/>
                      <a:pt x="14238" y="14783"/>
                    </a:cubicBezTo>
                    <a:cubicBezTo>
                      <a:pt x="14174" y="14783"/>
                      <a:pt x="14137" y="14657"/>
                      <a:pt x="14031" y="14611"/>
                    </a:cubicBezTo>
                    <a:cubicBezTo>
                      <a:pt x="14021" y="14601"/>
                      <a:pt x="14021" y="14601"/>
                      <a:pt x="14021" y="14601"/>
                    </a:cubicBezTo>
                    <a:cubicBezTo>
                      <a:pt x="14051" y="14552"/>
                      <a:pt x="14061" y="14512"/>
                      <a:pt x="14061" y="14512"/>
                    </a:cubicBezTo>
                    <a:cubicBezTo>
                      <a:pt x="14061" y="14512"/>
                      <a:pt x="14061" y="14453"/>
                      <a:pt x="14061" y="14393"/>
                    </a:cubicBezTo>
                    <a:cubicBezTo>
                      <a:pt x="14070" y="14400"/>
                      <a:pt x="14081" y="14403"/>
                      <a:pt x="14092" y="14403"/>
                    </a:cubicBezTo>
                    <a:cubicBezTo>
                      <a:pt x="14117" y="14403"/>
                      <a:pt x="14146" y="14387"/>
                      <a:pt x="14180" y="14354"/>
                    </a:cubicBezTo>
                    <a:close/>
                    <a:moveTo>
                      <a:pt x="16383" y="14680"/>
                    </a:moveTo>
                    <a:cubicBezTo>
                      <a:pt x="16417" y="14680"/>
                      <a:pt x="16366" y="14740"/>
                      <a:pt x="16321" y="14800"/>
                    </a:cubicBezTo>
                    <a:cubicBezTo>
                      <a:pt x="16312" y="14800"/>
                      <a:pt x="16302" y="14780"/>
                      <a:pt x="16302" y="14750"/>
                    </a:cubicBezTo>
                    <a:cubicBezTo>
                      <a:pt x="16302" y="14740"/>
                      <a:pt x="16302" y="14730"/>
                      <a:pt x="16292" y="14711"/>
                    </a:cubicBezTo>
                    <a:cubicBezTo>
                      <a:pt x="16302" y="14711"/>
                      <a:pt x="16312" y="14701"/>
                      <a:pt x="16321" y="14701"/>
                    </a:cubicBezTo>
                    <a:cubicBezTo>
                      <a:pt x="16353" y="14686"/>
                      <a:pt x="16373" y="14680"/>
                      <a:pt x="16383" y="14680"/>
                    </a:cubicBezTo>
                    <a:close/>
                    <a:moveTo>
                      <a:pt x="13972" y="14681"/>
                    </a:moveTo>
                    <a:cubicBezTo>
                      <a:pt x="13972" y="14701"/>
                      <a:pt x="13981" y="14730"/>
                      <a:pt x="13962" y="14760"/>
                    </a:cubicBezTo>
                    <a:cubicBezTo>
                      <a:pt x="13942" y="14810"/>
                      <a:pt x="13862" y="14839"/>
                      <a:pt x="13793" y="14859"/>
                    </a:cubicBezTo>
                    <a:cubicBezTo>
                      <a:pt x="13803" y="14849"/>
                      <a:pt x="13813" y="14830"/>
                      <a:pt x="13833" y="14820"/>
                    </a:cubicBezTo>
                    <a:cubicBezTo>
                      <a:pt x="13882" y="14790"/>
                      <a:pt x="13932" y="14730"/>
                      <a:pt x="13972" y="14681"/>
                    </a:cubicBezTo>
                    <a:close/>
                    <a:moveTo>
                      <a:pt x="16431" y="14958"/>
                    </a:moveTo>
                    <a:cubicBezTo>
                      <a:pt x="16450" y="14998"/>
                      <a:pt x="16470" y="15048"/>
                      <a:pt x="16480" y="15087"/>
                    </a:cubicBezTo>
                    <a:cubicBezTo>
                      <a:pt x="16500" y="15147"/>
                      <a:pt x="16480" y="15157"/>
                      <a:pt x="16450" y="15167"/>
                    </a:cubicBezTo>
                    <a:cubicBezTo>
                      <a:pt x="16431" y="15147"/>
                      <a:pt x="16411" y="15167"/>
                      <a:pt x="16391" y="15137"/>
                    </a:cubicBezTo>
                    <a:cubicBezTo>
                      <a:pt x="16381" y="15117"/>
                      <a:pt x="16401" y="15048"/>
                      <a:pt x="16431" y="14958"/>
                    </a:cubicBezTo>
                    <a:close/>
                    <a:moveTo>
                      <a:pt x="11545" y="10687"/>
                    </a:moveTo>
                    <a:cubicBezTo>
                      <a:pt x="11551" y="10687"/>
                      <a:pt x="11566" y="10924"/>
                      <a:pt x="11582" y="10963"/>
                    </a:cubicBezTo>
                    <a:cubicBezTo>
                      <a:pt x="11602" y="10992"/>
                      <a:pt x="11602" y="11052"/>
                      <a:pt x="11612" y="11101"/>
                    </a:cubicBezTo>
                    <a:cubicBezTo>
                      <a:pt x="11612" y="11131"/>
                      <a:pt x="11612" y="11151"/>
                      <a:pt x="11612" y="11181"/>
                    </a:cubicBezTo>
                    <a:cubicBezTo>
                      <a:pt x="11612" y="11181"/>
                      <a:pt x="11612" y="11191"/>
                      <a:pt x="11612" y="11201"/>
                    </a:cubicBezTo>
                    <a:cubicBezTo>
                      <a:pt x="11612" y="11220"/>
                      <a:pt x="11615" y="11227"/>
                      <a:pt x="11620" y="11227"/>
                    </a:cubicBezTo>
                    <a:cubicBezTo>
                      <a:pt x="11629" y="11227"/>
                      <a:pt x="11643" y="11209"/>
                      <a:pt x="11661" y="11191"/>
                    </a:cubicBezTo>
                    <a:cubicBezTo>
                      <a:pt x="11671" y="11181"/>
                      <a:pt x="11681" y="11171"/>
                      <a:pt x="11681" y="11161"/>
                    </a:cubicBezTo>
                    <a:cubicBezTo>
                      <a:pt x="11701" y="11151"/>
                      <a:pt x="11711" y="11141"/>
                      <a:pt x="11731" y="11141"/>
                    </a:cubicBezTo>
                    <a:cubicBezTo>
                      <a:pt x="11745" y="11139"/>
                      <a:pt x="11752" y="11137"/>
                      <a:pt x="11755" y="11137"/>
                    </a:cubicBezTo>
                    <a:cubicBezTo>
                      <a:pt x="11764" y="11137"/>
                      <a:pt x="11726" y="11150"/>
                      <a:pt x="11711" y="11181"/>
                    </a:cubicBezTo>
                    <a:cubicBezTo>
                      <a:pt x="11701" y="11181"/>
                      <a:pt x="11701" y="11191"/>
                      <a:pt x="11701" y="11191"/>
                    </a:cubicBezTo>
                    <a:cubicBezTo>
                      <a:pt x="11701" y="11191"/>
                      <a:pt x="11701" y="11201"/>
                      <a:pt x="11691" y="11201"/>
                    </a:cubicBezTo>
                    <a:cubicBezTo>
                      <a:pt x="11661" y="11260"/>
                      <a:pt x="11641" y="11339"/>
                      <a:pt x="11641" y="11369"/>
                    </a:cubicBezTo>
                    <a:cubicBezTo>
                      <a:pt x="11641" y="11369"/>
                      <a:pt x="11641" y="11379"/>
                      <a:pt x="11641" y="11379"/>
                    </a:cubicBezTo>
                    <a:cubicBezTo>
                      <a:pt x="11645" y="11382"/>
                      <a:pt x="11649" y="11382"/>
                      <a:pt x="11654" y="11382"/>
                    </a:cubicBezTo>
                    <a:lnTo>
                      <a:pt x="11654" y="11382"/>
                    </a:lnTo>
                    <a:cubicBezTo>
                      <a:pt x="11662" y="11382"/>
                      <a:pt x="11671" y="11382"/>
                      <a:pt x="11671" y="11409"/>
                    </a:cubicBezTo>
                    <a:cubicBezTo>
                      <a:pt x="11681" y="11448"/>
                      <a:pt x="11721" y="11468"/>
                      <a:pt x="11760" y="11478"/>
                    </a:cubicBezTo>
                    <a:lnTo>
                      <a:pt x="11810" y="11478"/>
                    </a:lnTo>
                    <a:cubicBezTo>
                      <a:pt x="11820" y="11488"/>
                      <a:pt x="11820" y="11498"/>
                      <a:pt x="11810" y="11518"/>
                    </a:cubicBezTo>
                    <a:cubicBezTo>
                      <a:pt x="11800" y="11567"/>
                      <a:pt x="11770" y="11617"/>
                      <a:pt x="11741" y="11637"/>
                    </a:cubicBezTo>
                    <a:cubicBezTo>
                      <a:pt x="11741" y="11647"/>
                      <a:pt x="11741" y="11647"/>
                      <a:pt x="11741" y="11647"/>
                    </a:cubicBezTo>
                    <a:cubicBezTo>
                      <a:pt x="11704" y="11674"/>
                      <a:pt x="11726" y="11717"/>
                      <a:pt x="11775" y="11717"/>
                    </a:cubicBezTo>
                    <a:cubicBezTo>
                      <a:pt x="11780" y="11717"/>
                      <a:pt x="11785" y="11717"/>
                      <a:pt x="11790" y="11716"/>
                    </a:cubicBezTo>
                    <a:cubicBezTo>
                      <a:pt x="11810" y="11706"/>
                      <a:pt x="11830" y="11696"/>
                      <a:pt x="11850" y="11667"/>
                    </a:cubicBezTo>
                    <a:lnTo>
                      <a:pt x="11860" y="11667"/>
                    </a:lnTo>
                    <a:cubicBezTo>
                      <a:pt x="11871" y="11655"/>
                      <a:pt x="11879" y="11650"/>
                      <a:pt x="11886" y="11650"/>
                    </a:cubicBezTo>
                    <a:cubicBezTo>
                      <a:pt x="11891" y="11650"/>
                      <a:pt x="11895" y="11652"/>
                      <a:pt x="11899" y="11657"/>
                    </a:cubicBezTo>
                    <a:cubicBezTo>
                      <a:pt x="11919" y="11667"/>
                      <a:pt x="11949" y="11706"/>
                      <a:pt x="11998" y="11756"/>
                    </a:cubicBezTo>
                    <a:cubicBezTo>
                      <a:pt x="12068" y="11845"/>
                      <a:pt x="11909" y="11795"/>
                      <a:pt x="11869" y="11855"/>
                    </a:cubicBezTo>
                    <a:cubicBezTo>
                      <a:pt x="11856" y="11878"/>
                      <a:pt x="11852" y="11886"/>
                      <a:pt x="11849" y="11886"/>
                    </a:cubicBezTo>
                    <a:cubicBezTo>
                      <a:pt x="11842" y="11886"/>
                      <a:pt x="11840" y="11855"/>
                      <a:pt x="11780" y="11855"/>
                    </a:cubicBezTo>
                    <a:cubicBezTo>
                      <a:pt x="11691" y="11855"/>
                      <a:pt x="11760" y="11964"/>
                      <a:pt x="11750" y="12113"/>
                    </a:cubicBezTo>
                    <a:cubicBezTo>
                      <a:pt x="11746" y="12172"/>
                      <a:pt x="11766" y="12194"/>
                      <a:pt x="11789" y="12194"/>
                    </a:cubicBezTo>
                    <a:cubicBezTo>
                      <a:pt x="11819" y="12194"/>
                      <a:pt x="11855" y="12157"/>
                      <a:pt x="11850" y="12123"/>
                    </a:cubicBezTo>
                    <a:cubicBezTo>
                      <a:pt x="11830" y="12063"/>
                      <a:pt x="11800" y="12073"/>
                      <a:pt x="11919" y="12023"/>
                    </a:cubicBezTo>
                    <a:cubicBezTo>
                      <a:pt x="11953" y="12006"/>
                      <a:pt x="11968" y="11999"/>
                      <a:pt x="11971" y="11999"/>
                    </a:cubicBezTo>
                    <a:cubicBezTo>
                      <a:pt x="11978" y="11999"/>
                      <a:pt x="11913" y="12043"/>
                      <a:pt x="11899" y="12093"/>
                    </a:cubicBezTo>
                    <a:cubicBezTo>
                      <a:pt x="11884" y="12145"/>
                      <a:pt x="11920" y="12203"/>
                      <a:pt x="11960" y="12203"/>
                    </a:cubicBezTo>
                    <a:cubicBezTo>
                      <a:pt x="11973" y="12203"/>
                      <a:pt x="11986" y="12197"/>
                      <a:pt x="11998" y="12182"/>
                    </a:cubicBezTo>
                    <a:cubicBezTo>
                      <a:pt x="12012" y="12166"/>
                      <a:pt x="12025" y="12158"/>
                      <a:pt x="12037" y="12158"/>
                    </a:cubicBezTo>
                    <a:cubicBezTo>
                      <a:pt x="12062" y="12158"/>
                      <a:pt x="12084" y="12189"/>
                      <a:pt x="12098" y="12242"/>
                    </a:cubicBezTo>
                    <a:cubicBezTo>
                      <a:pt x="12102" y="12261"/>
                      <a:pt x="12102" y="12267"/>
                      <a:pt x="12100" y="12267"/>
                    </a:cubicBezTo>
                    <a:cubicBezTo>
                      <a:pt x="12094" y="12267"/>
                      <a:pt x="12074" y="12236"/>
                      <a:pt x="12057" y="12236"/>
                    </a:cubicBezTo>
                    <a:cubicBezTo>
                      <a:pt x="12050" y="12236"/>
                      <a:pt x="12043" y="12242"/>
                      <a:pt x="12038" y="12261"/>
                    </a:cubicBezTo>
                    <a:cubicBezTo>
                      <a:pt x="12018" y="12314"/>
                      <a:pt x="11976" y="12341"/>
                      <a:pt x="11939" y="12341"/>
                    </a:cubicBezTo>
                    <a:cubicBezTo>
                      <a:pt x="11920" y="12341"/>
                      <a:pt x="11903" y="12334"/>
                      <a:pt x="11889" y="12321"/>
                    </a:cubicBezTo>
                    <a:cubicBezTo>
                      <a:pt x="11877" y="12308"/>
                      <a:pt x="11866" y="12303"/>
                      <a:pt x="11855" y="12303"/>
                    </a:cubicBezTo>
                    <a:cubicBezTo>
                      <a:pt x="11830" y="12303"/>
                      <a:pt x="11802" y="12330"/>
                      <a:pt x="11741" y="12371"/>
                    </a:cubicBezTo>
                    <a:cubicBezTo>
                      <a:pt x="11711" y="12390"/>
                      <a:pt x="11711" y="12400"/>
                      <a:pt x="11711" y="12410"/>
                    </a:cubicBezTo>
                    <a:cubicBezTo>
                      <a:pt x="11711" y="12430"/>
                      <a:pt x="11731" y="12450"/>
                      <a:pt x="11750" y="12470"/>
                    </a:cubicBezTo>
                    <a:cubicBezTo>
                      <a:pt x="11780" y="12489"/>
                      <a:pt x="11810" y="12499"/>
                      <a:pt x="11820" y="12519"/>
                    </a:cubicBezTo>
                    <a:cubicBezTo>
                      <a:pt x="11711" y="12618"/>
                      <a:pt x="11879" y="12608"/>
                      <a:pt x="12028" y="12638"/>
                    </a:cubicBezTo>
                    <a:cubicBezTo>
                      <a:pt x="12042" y="12652"/>
                      <a:pt x="12046" y="12666"/>
                      <a:pt x="12054" y="12666"/>
                    </a:cubicBezTo>
                    <a:cubicBezTo>
                      <a:pt x="12058" y="12666"/>
                      <a:pt x="12062" y="12664"/>
                      <a:pt x="12068" y="12658"/>
                    </a:cubicBezTo>
                    <a:cubicBezTo>
                      <a:pt x="12078" y="12648"/>
                      <a:pt x="12078" y="12648"/>
                      <a:pt x="12088" y="12648"/>
                    </a:cubicBezTo>
                    <a:cubicBezTo>
                      <a:pt x="12098" y="12648"/>
                      <a:pt x="12098" y="12658"/>
                      <a:pt x="12107" y="12658"/>
                    </a:cubicBezTo>
                    <a:cubicBezTo>
                      <a:pt x="12137" y="12678"/>
                      <a:pt x="12167" y="12727"/>
                      <a:pt x="12217" y="12797"/>
                    </a:cubicBezTo>
                    <a:cubicBezTo>
                      <a:pt x="12261" y="12858"/>
                      <a:pt x="12249" y="12882"/>
                      <a:pt x="12225" y="12882"/>
                    </a:cubicBezTo>
                    <a:cubicBezTo>
                      <a:pt x="12206" y="12882"/>
                      <a:pt x="12180" y="12868"/>
                      <a:pt x="12167" y="12846"/>
                    </a:cubicBezTo>
                    <a:cubicBezTo>
                      <a:pt x="12162" y="12831"/>
                      <a:pt x="12159" y="12825"/>
                      <a:pt x="12156" y="12825"/>
                    </a:cubicBezTo>
                    <a:cubicBezTo>
                      <a:pt x="12150" y="12825"/>
                      <a:pt x="12152" y="12874"/>
                      <a:pt x="12137" y="12896"/>
                    </a:cubicBezTo>
                    <a:cubicBezTo>
                      <a:pt x="12130" y="12904"/>
                      <a:pt x="12121" y="12911"/>
                      <a:pt x="12109" y="12911"/>
                    </a:cubicBezTo>
                    <a:cubicBezTo>
                      <a:pt x="12091" y="12911"/>
                      <a:pt x="12065" y="12891"/>
                      <a:pt x="12028" y="12817"/>
                    </a:cubicBezTo>
                    <a:cubicBezTo>
                      <a:pt x="12013" y="12793"/>
                      <a:pt x="12000" y="12784"/>
                      <a:pt x="11987" y="12784"/>
                    </a:cubicBezTo>
                    <a:cubicBezTo>
                      <a:pt x="11943" y="12784"/>
                      <a:pt x="11919" y="12906"/>
                      <a:pt x="11919" y="12906"/>
                    </a:cubicBezTo>
                    <a:cubicBezTo>
                      <a:pt x="11919" y="12906"/>
                      <a:pt x="11879" y="12965"/>
                      <a:pt x="11820" y="13015"/>
                    </a:cubicBezTo>
                    <a:cubicBezTo>
                      <a:pt x="11770" y="13065"/>
                      <a:pt x="11949" y="13084"/>
                      <a:pt x="11998" y="13094"/>
                    </a:cubicBezTo>
                    <a:cubicBezTo>
                      <a:pt x="12058" y="13094"/>
                      <a:pt x="11988" y="13154"/>
                      <a:pt x="12028" y="13193"/>
                    </a:cubicBezTo>
                    <a:cubicBezTo>
                      <a:pt x="12032" y="13202"/>
                      <a:pt x="12038" y="13205"/>
                      <a:pt x="12045" y="13205"/>
                    </a:cubicBezTo>
                    <a:cubicBezTo>
                      <a:pt x="12055" y="13205"/>
                      <a:pt x="12066" y="13199"/>
                      <a:pt x="12078" y="13193"/>
                    </a:cubicBezTo>
                    <a:lnTo>
                      <a:pt x="12078" y="13193"/>
                    </a:lnTo>
                    <a:cubicBezTo>
                      <a:pt x="12078" y="13263"/>
                      <a:pt x="12008" y="13332"/>
                      <a:pt x="11939" y="13342"/>
                    </a:cubicBezTo>
                    <a:cubicBezTo>
                      <a:pt x="11939" y="13342"/>
                      <a:pt x="11939" y="13342"/>
                      <a:pt x="11939" y="13332"/>
                    </a:cubicBezTo>
                    <a:cubicBezTo>
                      <a:pt x="11919" y="13293"/>
                      <a:pt x="11909" y="13263"/>
                      <a:pt x="11869" y="13243"/>
                    </a:cubicBezTo>
                    <a:lnTo>
                      <a:pt x="11860" y="13243"/>
                    </a:lnTo>
                    <a:cubicBezTo>
                      <a:pt x="11857" y="13240"/>
                      <a:pt x="11854" y="13239"/>
                      <a:pt x="11852" y="13239"/>
                    </a:cubicBezTo>
                    <a:cubicBezTo>
                      <a:pt x="11845" y="13239"/>
                      <a:pt x="11840" y="13248"/>
                      <a:pt x="11840" y="13263"/>
                    </a:cubicBezTo>
                    <a:cubicBezTo>
                      <a:pt x="11830" y="13273"/>
                      <a:pt x="11840" y="13293"/>
                      <a:pt x="11840" y="13312"/>
                    </a:cubicBezTo>
                    <a:lnTo>
                      <a:pt x="11830" y="13312"/>
                    </a:lnTo>
                    <a:cubicBezTo>
                      <a:pt x="11793" y="13279"/>
                      <a:pt x="11758" y="13264"/>
                      <a:pt x="11727" y="13264"/>
                    </a:cubicBezTo>
                    <a:cubicBezTo>
                      <a:pt x="11664" y="13264"/>
                      <a:pt x="11611" y="13323"/>
                      <a:pt x="11572" y="13422"/>
                    </a:cubicBezTo>
                    <a:cubicBezTo>
                      <a:pt x="11560" y="13457"/>
                      <a:pt x="11560" y="13469"/>
                      <a:pt x="11567" y="13469"/>
                    </a:cubicBezTo>
                    <a:cubicBezTo>
                      <a:pt x="11582" y="13469"/>
                      <a:pt x="11634" y="13409"/>
                      <a:pt x="11680" y="13409"/>
                    </a:cubicBezTo>
                    <a:cubicBezTo>
                      <a:pt x="11699" y="13409"/>
                      <a:pt x="11717" y="13420"/>
                      <a:pt x="11731" y="13451"/>
                    </a:cubicBezTo>
                    <a:cubicBezTo>
                      <a:pt x="11770" y="13550"/>
                      <a:pt x="11889" y="13590"/>
                      <a:pt x="11988" y="13590"/>
                    </a:cubicBezTo>
                    <a:cubicBezTo>
                      <a:pt x="11998" y="13620"/>
                      <a:pt x="11998" y="13650"/>
                      <a:pt x="12028" y="13689"/>
                    </a:cubicBezTo>
                    <a:cubicBezTo>
                      <a:pt x="12041" y="13710"/>
                      <a:pt x="12051" y="13718"/>
                      <a:pt x="12060" y="13718"/>
                    </a:cubicBezTo>
                    <a:cubicBezTo>
                      <a:pt x="12086" y="13718"/>
                      <a:pt x="12103" y="13649"/>
                      <a:pt x="12147" y="13590"/>
                    </a:cubicBezTo>
                    <a:cubicBezTo>
                      <a:pt x="12155" y="13578"/>
                      <a:pt x="12162" y="13572"/>
                      <a:pt x="12168" y="13572"/>
                    </a:cubicBezTo>
                    <a:cubicBezTo>
                      <a:pt x="12203" y="13572"/>
                      <a:pt x="12221" y="13727"/>
                      <a:pt x="12246" y="13769"/>
                    </a:cubicBezTo>
                    <a:cubicBezTo>
                      <a:pt x="12266" y="13808"/>
                      <a:pt x="12306" y="13749"/>
                      <a:pt x="12365" y="13888"/>
                    </a:cubicBezTo>
                    <a:cubicBezTo>
                      <a:pt x="12335" y="13897"/>
                      <a:pt x="12306" y="13917"/>
                      <a:pt x="12276" y="13927"/>
                    </a:cubicBezTo>
                    <a:cubicBezTo>
                      <a:pt x="12276" y="13937"/>
                      <a:pt x="12266" y="13937"/>
                      <a:pt x="12256" y="13937"/>
                    </a:cubicBezTo>
                    <a:cubicBezTo>
                      <a:pt x="12246" y="13897"/>
                      <a:pt x="12236" y="13848"/>
                      <a:pt x="12217" y="13838"/>
                    </a:cubicBezTo>
                    <a:cubicBezTo>
                      <a:pt x="12208" y="13833"/>
                      <a:pt x="12199" y="13830"/>
                      <a:pt x="12192" y="13830"/>
                    </a:cubicBezTo>
                    <a:cubicBezTo>
                      <a:pt x="12156" y="13830"/>
                      <a:pt x="12136" y="13884"/>
                      <a:pt x="12177" y="13957"/>
                    </a:cubicBezTo>
                    <a:cubicBezTo>
                      <a:pt x="12154" y="13957"/>
                      <a:pt x="12129" y="13955"/>
                      <a:pt x="12103" y="13955"/>
                    </a:cubicBezTo>
                    <a:cubicBezTo>
                      <a:pt x="12049" y="13955"/>
                      <a:pt x="11985" y="13964"/>
                      <a:pt x="11899" y="14016"/>
                    </a:cubicBezTo>
                    <a:cubicBezTo>
                      <a:pt x="11737" y="14114"/>
                      <a:pt x="11727" y="14211"/>
                      <a:pt x="11681" y="14211"/>
                    </a:cubicBezTo>
                    <a:cubicBezTo>
                      <a:pt x="11670" y="14211"/>
                      <a:pt x="11658" y="14206"/>
                      <a:pt x="11641" y="14195"/>
                    </a:cubicBezTo>
                    <a:cubicBezTo>
                      <a:pt x="11627" y="14183"/>
                      <a:pt x="11612" y="14177"/>
                      <a:pt x="11595" y="14177"/>
                    </a:cubicBezTo>
                    <a:cubicBezTo>
                      <a:pt x="11518" y="14177"/>
                      <a:pt x="11410" y="14300"/>
                      <a:pt x="11255" y="14463"/>
                    </a:cubicBezTo>
                    <a:cubicBezTo>
                      <a:pt x="11149" y="14568"/>
                      <a:pt x="11184" y="14612"/>
                      <a:pt x="11245" y="14612"/>
                    </a:cubicBezTo>
                    <a:cubicBezTo>
                      <a:pt x="11293" y="14612"/>
                      <a:pt x="11358" y="14585"/>
                      <a:pt x="11384" y="14542"/>
                    </a:cubicBezTo>
                    <a:cubicBezTo>
                      <a:pt x="11396" y="14517"/>
                      <a:pt x="11404" y="14507"/>
                      <a:pt x="11410" y="14507"/>
                    </a:cubicBezTo>
                    <a:cubicBezTo>
                      <a:pt x="11428" y="14507"/>
                      <a:pt x="11428" y="14594"/>
                      <a:pt x="11473" y="14631"/>
                    </a:cubicBezTo>
                    <a:cubicBezTo>
                      <a:pt x="11493" y="14655"/>
                      <a:pt x="11518" y="14674"/>
                      <a:pt x="11551" y="14674"/>
                    </a:cubicBezTo>
                    <a:cubicBezTo>
                      <a:pt x="11599" y="14674"/>
                      <a:pt x="11666" y="14632"/>
                      <a:pt x="11760" y="14502"/>
                    </a:cubicBezTo>
                    <a:cubicBezTo>
                      <a:pt x="11796" y="14453"/>
                      <a:pt x="11830" y="14434"/>
                      <a:pt x="11860" y="14434"/>
                    </a:cubicBezTo>
                    <a:cubicBezTo>
                      <a:pt x="11966" y="14434"/>
                      <a:pt x="12038" y="14661"/>
                      <a:pt x="12038" y="14661"/>
                    </a:cubicBezTo>
                    <a:cubicBezTo>
                      <a:pt x="12038" y="14661"/>
                      <a:pt x="12127" y="14780"/>
                      <a:pt x="12276" y="14869"/>
                    </a:cubicBezTo>
                    <a:cubicBezTo>
                      <a:pt x="12415" y="14968"/>
                      <a:pt x="11949" y="14998"/>
                      <a:pt x="11820" y="15008"/>
                    </a:cubicBezTo>
                    <a:cubicBezTo>
                      <a:pt x="11681" y="15018"/>
                      <a:pt x="11860" y="15127"/>
                      <a:pt x="11760" y="15206"/>
                    </a:cubicBezTo>
                    <a:cubicBezTo>
                      <a:pt x="11743" y="15220"/>
                      <a:pt x="11723" y="15226"/>
                      <a:pt x="11701" y="15226"/>
                    </a:cubicBezTo>
                    <a:cubicBezTo>
                      <a:pt x="11590" y="15226"/>
                      <a:pt x="11419" y="15090"/>
                      <a:pt x="11255" y="15058"/>
                    </a:cubicBezTo>
                    <a:cubicBezTo>
                      <a:pt x="11203" y="15051"/>
                      <a:pt x="11160" y="15046"/>
                      <a:pt x="11121" y="15046"/>
                    </a:cubicBezTo>
                    <a:cubicBezTo>
                      <a:pt x="11048" y="15046"/>
                      <a:pt x="10992" y="15062"/>
                      <a:pt x="10928" y="15107"/>
                    </a:cubicBezTo>
                    <a:cubicBezTo>
                      <a:pt x="10908" y="15088"/>
                      <a:pt x="10893" y="15077"/>
                      <a:pt x="10877" y="15077"/>
                    </a:cubicBezTo>
                    <a:cubicBezTo>
                      <a:pt x="10868" y="15077"/>
                      <a:pt x="10859" y="15080"/>
                      <a:pt x="10848" y="15087"/>
                    </a:cubicBezTo>
                    <a:cubicBezTo>
                      <a:pt x="10810" y="15125"/>
                      <a:pt x="10777" y="15139"/>
                      <a:pt x="10750" y="15139"/>
                    </a:cubicBezTo>
                    <a:cubicBezTo>
                      <a:pt x="10734" y="15139"/>
                      <a:pt x="10720" y="15134"/>
                      <a:pt x="10709" y="15127"/>
                    </a:cubicBezTo>
                    <a:cubicBezTo>
                      <a:pt x="10729" y="15097"/>
                      <a:pt x="10729" y="15087"/>
                      <a:pt x="10709" y="15087"/>
                    </a:cubicBezTo>
                    <a:lnTo>
                      <a:pt x="10699" y="15087"/>
                    </a:lnTo>
                    <a:cubicBezTo>
                      <a:pt x="10709" y="15077"/>
                      <a:pt x="10709" y="15077"/>
                      <a:pt x="10709" y="15077"/>
                    </a:cubicBezTo>
                    <a:cubicBezTo>
                      <a:pt x="10767" y="15039"/>
                      <a:pt x="10824" y="14908"/>
                      <a:pt x="10792" y="14908"/>
                    </a:cubicBezTo>
                    <a:cubicBezTo>
                      <a:pt x="10791" y="14908"/>
                      <a:pt x="10790" y="14908"/>
                      <a:pt x="10789" y="14909"/>
                    </a:cubicBezTo>
                    <a:cubicBezTo>
                      <a:pt x="10781" y="14911"/>
                      <a:pt x="10772" y="14913"/>
                      <a:pt x="10762" y="14913"/>
                    </a:cubicBezTo>
                    <a:cubicBezTo>
                      <a:pt x="10731" y="14913"/>
                      <a:pt x="10692" y="14901"/>
                      <a:pt x="10670" y="14879"/>
                    </a:cubicBezTo>
                    <a:cubicBezTo>
                      <a:pt x="10680" y="14869"/>
                      <a:pt x="10699" y="14859"/>
                      <a:pt x="10709" y="14849"/>
                    </a:cubicBezTo>
                    <a:cubicBezTo>
                      <a:pt x="10726" y="14800"/>
                      <a:pt x="10680" y="14743"/>
                      <a:pt x="10711" y="14743"/>
                    </a:cubicBezTo>
                    <a:cubicBezTo>
                      <a:pt x="10717" y="14743"/>
                      <a:pt x="10726" y="14745"/>
                      <a:pt x="10739" y="14750"/>
                    </a:cubicBezTo>
                    <a:cubicBezTo>
                      <a:pt x="10799" y="14780"/>
                      <a:pt x="10825" y="14856"/>
                      <a:pt x="10865" y="14856"/>
                    </a:cubicBezTo>
                    <a:cubicBezTo>
                      <a:pt x="10877" y="14856"/>
                      <a:pt x="10891" y="14849"/>
                      <a:pt x="10908" y="14830"/>
                    </a:cubicBezTo>
                    <a:cubicBezTo>
                      <a:pt x="10977" y="14750"/>
                      <a:pt x="10947" y="14740"/>
                      <a:pt x="10987" y="14701"/>
                    </a:cubicBezTo>
                    <a:cubicBezTo>
                      <a:pt x="11027" y="14661"/>
                      <a:pt x="11037" y="14661"/>
                      <a:pt x="11056" y="14631"/>
                    </a:cubicBezTo>
                    <a:cubicBezTo>
                      <a:pt x="11075" y="14604"/>
                      <a:pt x="11042" y="14551"/>
                      <a:pt x="11022" y="14551"/>
                    </a:cubicBezTo>
                    <a:cubicBezTo>
                      <a:pt x="11020" y="14551"/>
                      <a:pt x="11018" y="14551"/>
                      <a:pt x="11017" y="14552"/>
                    </a:cubicBezTo>
                    <a:cubicBezTo>
                      <a:pt x="10997" y="14572"/>
                      <a:pt x="11007" y="14631"/>
                      <a:pt x="10957" y="14671"/>
                    </a:cubicBezTo>
                    <a:cubicBezTo>
                      <a:pt x="10918" y="14691"/>
                      <a:pt x="10879" y="14732"/>
                      <a:pt x="10871" y="14732"/>
                    </a:cubicBezTo>
                    <a:cubicBezTo>
                      <a:pt x="10867" y="14732"/>
                      <a:pt x="10871" y="14721"/>
                      <a:pt x="10888" y="14691"/>
                    </a:cubicBezTo>
                    <a:cubicBezTo>
                      <a:pt x="10937" y="14592"/>
                      <a:pt x="10967" y="14601"/>
                      <a:pt x="10957" y="14532"/>
                    </a:cubicBezTo>
                    <a:cubicBezTo>
                      <a:pt x="10950" y="14473"/>
                      <a:pt x="10926" y="14404"/>
                      <a:pt x="10902" y="14404"/>
                    </a:cubicBezTo>
                    <a:cubicBezTo>
                      <a:pt x="10894" y="14404"/>
                      <a:pt x="10886" y="14412"/>
                      <a:pt x="10878" y="14433"/>
                    </a:cubicBezTo>
                    <a:cubicBezTo>
                      <a:pt x="10848" y="14522"/>
                      <a:pt x="10898" y="14542"/>
                      <a:pt x="10828" y="14611"/>
                    </a:cubicBezTo>
                    <a:cubicBezTo>
                      <a:pt x="10809" y="14631"/>
                      <a:pt x="10791" y="14641"/>
                      <a:pt x="10778" y="14641"/>
                    </a:cubicBezTo>
                    <a:cubicBezTo>
                      <a:pt x="10751" y="14641"/>
                      <a:pt x="10742" y="14601"/>
                      <a:pt x="10769" y="14522"/>
                    </a:cubicBezTo>
                    <a:cubicBezTo>
                      <a:pt x="10809" y="14434"/>
                      <a:pt x="10862" y="14359"/>
                      <a:pt x="10839" y="14359"/>
                    </a:cubicBezTo>
                    <a:cubicBezTo>
                      <a:pt x="10834" y="14359"/>
                      <a:pt x="10824" y="14364"/>
                      <a:pt x="10809" y="14373"/>
                    </a:cubicBezTo>
                    <a:cubicBezTo>
                      <a:pt x="10739" y="14423"/>
                      <a:pt x="10759" y="14413"/>
                      <a:pt x="10719" y="14482"/>
                    </a:cubicBezTo>
                    <a:cubicBezTo>
                      <a:pt x="10691" y="14533"/>
                      <a:pt x="10625" y="14656"/>
                      <a:pt x="10607" y="14656"/>
                    </a:cubicBezTo>
                    <a:cubicBezTo>
                      <a:pt x="10600" y="14656"/>
                      <a:pt x="10599" y="14638"/>
                      <a:pt x="10610" y="14592"/>
                    </a:cubicBezTo>
                    <a:cubicBezTo>
                      <a:pt x="10650" y="14423"/>
                      <a:pt x="10660" y="14463"/>
                      <a:pt x="10699" y="14354"/>
                    </a:cubicBezTo>
                    <a:cubicBezTo>
                      <a:pt x="10729" y="14254"/>
                      <a:pt x="10729" y="14145"/>
                      <a:pt x="10769" y="14135"/>
                    </a:cubicBezTo>
                    <a:cubicBezTo>
                      <a:pt x="10777" y="14131"/>
                      <a:pt x="10785" y="14130"/>
                      <a:pt x="10794" y="14130"/>
                    </a:cubicBezTo>
                    <a:cubicBezTo>
                      <a:pt x="10828" y="14130"/>
                      <a:pt x="10864" y="14155"/>
                      <a:pt x="10888" y="14155"/>
                    </a:cubicBezTo>
                    <a:cubicBezTo>
                      <a:pt x="10914" y="14155"/>
                      <a:pt x="10940" y="14071"/>
                      <a:pt x="10906" y="14071"/>
                    </a:cubicBezTo>
                    <a:cubicBezTo>
                      <a:pt x="10901" y="14071"/>
                      <a:pt x="10895" y="14072"/>
                      <a:pt x="10888" y="14076"/>
                    </a:cubicBezTo>
                    <a:cubicBezTo>
                      <a:pt x="10866" y="14085"/>
                      <a:pt x="10839" y="14095"/>
                      <a:pt x="10821" y="14095"/>
                    </a:cubicBezTo>
                    <a:cubicBezTo>
                      <a:pt x="10799" y="14095"/>
                      <a:pt x="10794" y="14078"/>
                      <a:pt x="10838" y="14016"/>
                    </a:cubicBezTo>
                    <a:cubicBezTo>
                      <a:pt x="10912" y="13926"/>
                      <a:pt x="10965" y="13870"/>
                      <a:pt x="10948" y="13870"/>
                    </a:cubicBezTo>
                    <a:cubicBezTo>
                      <a:pt x="10945" y="13870"/>
                      <a:pt x="10938" y="13872"/>
                      <a:pt x="10928" y="13878"/>
                    </a:cubicBezTo>
                    <a:cubicBezTo>
                      <a:pt x="10878" y="13897"/>
                      <a:pt x="10789" y="14026"/>
                      <a:pt x="10769" y="14036"/>
                    </a:cubicBezTo>
                    <a:cubicBezTo>
                      <a:pt x="10758" y="14040"/>
                      <a:pt x="10744" y="14048"/>
                      <a:pt x="10734" y="14048"/>
                    </a:cubicBezTo>
                    <a:cubicBezTo>
                      <a:pt x="10719" y="14048"/>
                      <a:pt x="10716" y="14026"/>
                      <a:pt x="10759" y="13927"/>
                    </a:cubicBezTo>
                    <a:cubicBezTo>
                      <a:pt x="10828" y="13769"/>
                      <a:pt x="10809" y="13759"/>
                      <a:pt x="10838" y="13709"/>
                    </a:cubicBezTo>
                    <a:cubicBezTo>
                      <a:pt x="10854" y="13671"/>
                      <a:pt x="10857" y="13585"/>
                      <a:pt x="10886" y="13585"/>
                    </a:cubicBezTo>
                    <a:cubicBezTo>
                      <a:pt x="10894" y="13585"/>
                      <a:pt x="10904" y="13592"/>
                      <a:pt x="10918" y="13610"/>
                    </a:cubicBezTo>
                    <a:cubicBezTo>
                      <a:pt x="10955" y="13659"/>
                      <a:pt x="10980" y="13697"/>
                      <a:pt x="11006" y="13697"/>
                    </a:cubicBezTo>
                    <a:cubicBezTo>
                      <a:pt x="11022" y="13697"/>
                      <a:pt x="11038" y="13683"/>
                      <a:pt x="11056" y="13650"/>
                    </a:cubicBezTo>
                    <a:cubicBezTo>
                      <a:pt x="11106" y="13570"/>
                      <a:pt x="11086" y="13481"/>
                      <a:pt x="11165" y="13461"/>
                    </a:cubicBezTo>
                    <a:cubicBezTo>
                      <a:pt x="11245" y="13441"/>
                      <a:pt x="11275" y="13431"/>
                      <a:pt x="11275" y="13392"/>
                    </a:cubicBezTo>
                    <a:cubicBezTo>
                      <a:pt x="11275" y="13372"/>
                      <a:pt x="11275" y="13332"/>
                      <a:pt x="11265" y="13303"/>
                    </a:cubicBezTo>
                    <a:cubicBezTo>
                      <a:pt x="11248" y="13286"/>
                      <a:pt x="11232" y="13270"/>
                      <a:pt x="11211" y="13270"/>
                    </a:cubicBezTo>
                    <a:cubicBezTo>
                      <a:pt x="11206" y="13270"/>
                      <a:pt x="11201" y="13271"/>
                      <a:pt x="11195" y="13273"/>
                    </a:cubicBezTo>
                    <a:cubicBezTo>
                      <a:pt x="11126" y="13312"/>
                      <a:pt x="11146" y="13322"/>
                      <a:pt x="11086" y="13412"/>
                    </a:cubicBezTo>
                    <a:cubicBezTo>
                      <a:pt x="11058" y="13463"/>
                      <a:pt x="11023" y="13491"/>
                      <a:pt x="11002" y="13491"/>
                    </a:cubicBezTo>
                    <a:cubicBezTo>
                      <a:pt x="10986" y="13491"/>
                      <a:pt x="10979" y="13475"/>
                      <a:pt x="10987" y="13441"/>
                    </a:cubicBezTo>
                    <a:cubicBezTo>
                      <a:pt x="11001" y="13386"/>
                      <a:pt x="10995" y="13316"/>
                      <a:pt x="10967" y="13316"/>
                    </a:cubicBezTo>
                    <a:cubicBezTo>
                      <a:pt x="10955" y="13316"/>
                      <a:pt x="10939" y="13329"/>
                      <a:pt x="10918" y="13362"/>
                    </a:cubicBezTo>
                    <a:cubicBezTo>
                      <a:pt x="10858" y="13471"/>
                      <a:pt x="10838" y="13471"/>
                      <a:pt x="10759" y="13550"/>
                    </a:cubicBezTo>
                    <a:cubicBezTo>
                      <a:pt x="10722" y="13583"/>
                      <a:pt x="10676" y="13600"/>
                      <a:pt x="10650" y="13600"/>
                    </a:cubicBezTo>
                    <a:cubicBezTo>
                      <a:pt x="10620" y="13600"/>
                      <a:pt x="10616" y="13578"/>
                      <a:pt x="10680" y="13531"/>
                    </a:cubicBezTo>
                    <a:cubicBezTo>
                      <a:pt x="10789" y="13451"/>
                      <a:pt x="10828" y="13402"/>
                      <a:pt x="10828" y="13382"/>
                    </a:cubicBezTo>
                    <a:cubicBezTo>
                      <a:pt x="10820" y="13357"/>
                      <a:pt x="10833" y="13274"/>
                      <a:pt x="10776" y="13274"/>
                    </a:cubicBezTo>
                    <a:cubicBezTo>
                      <a:pt x="10766" y="13274"/>
                      <a:pt x="10754" y="13277"/>
                      <a:pt x="10739" y="13283"/>
                    </a:cubicBezTo>
                    <a:cubicBezTo>
                      <a:pt x="10698" y="13301"/>
                      <a:pt x="10660" y="13313"/>
                      <a:pt x="10636" y="13313"/>
                    </a:cubicBezTo>
                    <a:cubicBezTo>
                      <a:pt x="10608" y="13313"/>
                      <a:pt x="10602" y="13296"/>
                      <a:pt x="10640" y="13253"/>
                    </a:cubicBezTo>
                    <a:cubicBezTo>
                      <a:pt x="10692" y="13184"/>
                      <a:pt x="10736" y="13130"/>
                      <a:pt x="10799" y="13130"/>
                    </a:cubicBezTo>
                    <a:cubicBezTo>
                      <a:pt x="10808" y="13130"/>
                      <a:pt x="10818" y="13131"/>
                      <a:pt x="10828" y="13134"/>
                    </a:cubicBezTo>
                    <a:cubicBezTo>
                      <a:pt x="10886" y="13148"/>
                      <a:pt x="10944" y="13179"/>
                      <a:pt x="10986" y="13179"/>
                    </a:cubicBezTo>
                    <a:cubicBezTo>
                      <a:pt x="11002" y="13179"/>
                      <a:pt x="11016" y="13174"/>
                      <a:pt x="11027" y="13164"/>
                    </a:cubicBezTo>
                    <a:cubicBezTo>
                      <a:pt x="11056" y="13124"/>
                      <a:pt x="11086" y="13104"/>
                      <a:pt x="11126" y="13094"/>
                    </a:cubicBezTo>
                    <a:cubicBezTo>
                      <a:pt x="11126" y="13084"/>
                      <a:pt x="11136" y="13074"/>
                      <a:pt x="11146" y="13074"/>
                    </a:cubicBezTo>
                    <a:cubicBezTo>
                      <a:pt x="11185" y="13074"/>
                      <a:pt x="11225" y="13055"/>
                      <a:pt x="11235" y="13035"/>
                    </a:cubicBezTo>
                    <a:cubicBezTo>
                      <a:pt x="11235" y="13025"/>
                      <a:pt x="11235" y="13005"/>
                      <a:pt x="11215" y="12995"/>
                    </a:cubicBezTo>
                    <a:cubicBezTo>
                      <a:pt x="11165" y="12946"/>
                      <a:pt x="11126" y="12827"/>
                      <a:pt x="11126" y="12827"/>
                    </a:cubicBezTo>
                    <a:cubicBezTo>
                      <a:pt x="11126" y="12827"/>
                      <a:pt x="11132" y="12701"/>
                      <a:pt x="11106" y="12701"/>
                    </a:cubicBezTo>
                    <a:cubicBezTo>
                      <a:pt x="11099" y="12701"/>
                      <a:pt x="11089" y="12711"/>
                      <a:pt x="11076" y="12737"/>
                    </a:cubicBezTo>
                    <a:cubicBezTo>
                      <a:pt x="11026" y="12838"/>
                      <a:pt x="10990" y="12903"/>
                      <a:pt x="10968" y="12903"/>
                    </a:cubicBezTo>
                    <a:cubicBezTo>
                      <a:pt x="10964" y="12903"/>
                      <a:pt x="10960" y="12901"/>
                      <a:pt x="10957" y="12896"/>
                    </a:cubicBezTo>
                    <a:cubicBezTo>
                      <a:pt x="10942" y="12874"/>
                      <a:pt x="10939" y="12829"/>
                      <a:pt x="10929" y="12829"/>
                    </a:cubicBezTo>
                    <a:cubicBezTo>
                      <a:pt x="10926" y="12829"/>
                      <a:pt x="10923" y="12834"/>
                      <a:pt x="10918" y="12846"/>
                    </a:cubicBezTo>
                    <a:cubicBezTo>
                      <a:pt x="10909" y="12868"/>
                      <a:pt x="10885" y="12882"/>
                      <a:pt x="10867" y="12882"/>
                    </a:cubicBezTo>
                    <a:cubicBezTo>
                      <a:pt x="10843" y="12882"/>
                      <a:pt x="10829" y="12858"/>
                      <a:pt x="10868" y="12797"/>
                    </a:cubicBezTo>
                    <a:cubicBezTo>
                      <a:pt x="10933" y="12716"/>
                      <a:pt x="10971" y="12648"/>
                      <a:pt x="11005" y="12648"/>
                    </a:cubicBezTo>
                    <a:cubicBezTo>
                      <a:pt x="11012" y="12648"/>
                      <a:pt x="11020" y="12651"/>
                      <a:pt x="11027" y="12658"/>
                    </a:cubicBezTo>
                    <a:cubicBezTo>
                      <a:pt x="11032" y="12663"/>
                      <a:pt x="11036" y="12666"/>
                      <a:pt x="11040" y="12666"/>
                    </a:cubicBezTo>
                    <a:cubicBezTo>
                      <a:pt x="11056" y="12666"/>
                      <a:pt x="11061" y="12616"/>
                      <a:pt x="11126" y="12559"/>
                    </a:cubicBezTo>
                    <a:cubicBezTo>
                      <a:pt x="11146" y="12539"/>
                      <a:pt x="11165" y="12539"/>
                      <a:pt x="11175" y="12529"/>
                    </a:cubicBezTo>
                    <a:cubicBezTo>
                      <a:pt x="11184" y="12527"/>
                      <a:pt x="11193" y="12526"/>
                      <a:pt x="11201" y="12526"/>
                    </a:cubicBezTo>
                    <a:cubicBezTo>
                      <a:pt x="11215" y="12526"/>
                      <a:pt x="11229" y="12528"/>
                      <a:pt x="11241" y="12528"/>
                    </a:cubicBezTo>
                    <a:cubicBezTo>
                      <a:pt x="11253" y="12528"/>
                      <a:pt x="11264" y="12527"/>
                      <a:pt x="11275" y="12519"/>
                    </a:cubicBezTo>
                    <a:cubicBezTo>
                      <a:pt x="11275" y="12509"/>
                      <a:pt x="11294" y="12499"/>
                      <a:pt x="11304" y="12489"/>
                    </a:cubicBezTo>
                    <a:cubicBezTo>
                      <a:pt x="11354" y="12460"/>
                      <a:pt x="11423" y="12420"/>
                      <a:pt x="11354" y="12371"/>
                    </a:cubicBezTo>
                    <a:cubicBezTo>
                      <a:pt x="11344" y="12361"/>
                      <a:pt x="11334" y="12361"/>
                      <a:pt x="11334" y="12351"/>
                    </a:cubicBezTo>
                    <a:cubicBezTo>
                      <a:pt x="11288" y="12324"/>
                      <a:pt x="11259" y="12307"/>
                      <a:pt x="11236" y="12307"/>
                    </a:cubicBezTo>
                    <a:cubicBezTo>
                      <a:pt x="11225" y="12307"/>
                      <a:pt x="11215" y="12311"/>
                      <a:pt x="11205" y="12321"/>
                    </a:cubicBezTo>
                    <a:cubicBezTo>
                      <a:pt x="11180" y="12346"/>
                      <a:pt x="11138" y="12380"/>
                      <a:pt x="11106" y="12380"/>
                    </a:cubicBezTo>
                    <a:cubicBezTo>
                      <a:pt x="11088" y="12380"/>
                      <a:pt x="11073" y="12369"/>
                      <a:pt x="11066" y="12341"/>
                    </a:cubicBezTo>
                    <a:cubicBezTo>
                      <a:pt x="11037" y="12261"/>
                      <a:pt x="10977" y="12321"/>
                      <a:pt x="10997" y="12242"/>
                    </a:cubicBezTo>
                    <a:cubicBezTo>
                      <a:pt x="11012" y="12180"/>
                      <a:pt x="11033" y="12113"/>
                      <a:pt x="11065" y="12113"/>
                    </a:cubicBezTo>
                    <a:cubicBezTo>
                      <a:pt x="11075" y="12113"/>
                      <a:pt x="11085" y="12119"/>
                      <a:pt x="11096" y="12133"/>
                    </a:cubicBezTo>
                    <a:cubicBezTo>
                      <a:pt x="11116" y="12157"/>
                      <a:pt x="11133" y="12172"/>
                      <a:pt x="11143" y="12172"/>
                    </a:cubicBezTo>
                    <a:cubicBezTo>
                      <a:pt x="11153" y="12172"/>
                      <a:pt x="11156" y="12157"/>
                      <a:pt x="11146" y="12123"/>
                    </a:cubicBezTo>
                    <a:cubicBezTo>
                      <a:pt x="11129" y="12066"/>
                      <a:pt x="11033" y="11969"/>
                      <a:pt x="11065" y="11969"/>
                    </a:cubicBezTo>
                    <a:cubicBezTo>
                      <a:pt x="11072" y="11969"/>
                      <a:pt x="11085" y="11973"/>
                      <a:pt x="11106" y="11984"/>
                    </a:cubicBezTo>
                    <a:cubicBezTo>
                      <a:pt x="11225" y="12033"/>
                      <a:pt x="11265" y="12063"/>
                      <a:pt x="11245" y="12123"/>
                    </a:cubicBezTo>
                    <a:cubicBezTo>
                      <a:pt x="11234" y="12157"/>
                      <a:pt x="11270" y="12194"/>
                      <a:pt x="11303" y="12194"/>
                    </a:cubicBezTo>
                    <a:cubicBezTo>
                      <a:pt x="11327" y="12194"/>
                      <a:pt x="11348" y="12172"/>
                      <a:pt x="11344" y="12113"/>
                    </a:cubicBezTo>
                    <a:cubicBezTo>
                      <a:pt x="11324" y="11964"/>
                      <a:pt x="11354" y="11865"/>
                      <a:pt x="11265" y="11865"/>
                    </a:cubicBezTo>
                    <a:cubicBezTo>
                      <a:pt x="11251" y="11866"/>
                      <a:pt x="11239" y="11867"/>
                      <a:pt x="11230" y="11867"/>
                    </a:cubicBezTo>
                    <a:cubicBezTo>
                      <a:pt x="11183" y="11867"/>
                      <a:pt x="11199" y="11844"/>
                      <a:pt x="11165" y="11786"/>
                    </a:cubicBezTo>
                    <a:cubicBezTo>
                      <a:pt x="11126" y="11726"/>
                      <a:pt x="11007" y="11795"/>
                      <a:pt x="11076" y="11706"/>
                    </a:cubicBezTo>
                    <a:cubicBezTo>
                      <a:pt x="11099" y="11684"/>
                      <a:pt x="11118" y="11675"/>
                      <a:pt x="11134" y="11675"/>
                    </a:cubicBezTo>
                    <a:cubicBezTo>
                      <a:pt x="11174" y="11675"/>
                      <a:pt x="11199" y="11726"/>
                      <a:pt x="11235" y="11726"/>
                    </a:cubicBezTo>
                    <a:cubicBezTo>
                      <a:pt x="11284" y="11726"/>
                      <a:pt x="11324" y="11607"/>
                      <a:pt x="11275" y="11567"/>
                    </a:cubicBezTo>
                    <a:cubicBezTo>
                      <a:pt x="11221" y="11541"/>
                      <a:pt x="11247" y="11506"/>
                      <a:pt x="11282" y="11506"/>
                    </a:cubicBezTo>
                    <a:cubicBezTo>
                      <a:pt x="11286" y="11506"/>
                      <a:pt x="11290" y="11507"/>
                      <a:pt x="11294" y="11508"/>
                    </a:cubicBezTo>
                    <a:cubicBezTo>
                      <a:pt x="11303" y="11514"/>
                      <a:pt x="11318" y="11517"/>
                      <a:pt x="11333" y="11517"/>
                    </a:cubicBezTo>
                    <a:cubicBezTo>
                      <a:pt x="11367" y="11517"/>
                      <a:pt x="11404" y="11500"/>
                      <a:pt x="11384" y="11458"/>
                    </a:cubicBezTo>
                    <a:cubicBezTo>
                      <a:pt x="11344" y="11379"/>
                      <a:pt x="11443" y="11349"/>
                      <a:pt x="11453" y="11329"/>
                    </a:cubicBezTo>
                    <a:cubicBezTo>
                      <a:pt x="11453" y="11319"/>
                      <a:pt x="11443" y="11310"/>
                      <a:pt x="11443" y="11300"/>
                    </a:cubicBezTo>
                    <a:cubicBezTo>
                      <a:pt x="11423" y="11280"/>
                      <a:pt x="11403" y="11260"/>
                      <a:pt x="11384" y="11260"/>
                    </a:cubicBezTo>
                    <a:cubicBezTo>
                      <a:pt x="11381" y="11261"/>
                      <a:pt x="11377" y="11261"/>
                      <a:pt x="11374" y="11261"/>
                    </a:cubicBezTo>
                    <a:cubicBezTo>
                      <a:pt x="11341" y="11261"/>
                      <a:pt x="11314" y="11219"/>
                      <a:pt x="11352" y="11219"/>
                    </a:cubicBezTo>
                    <a:cubicBezTo>
                      <a:pt x="11355" y="11219"/>
                      <a:pt x="11359" y="11220"/>
                      <a:pt x="11364" y="11220"/>
                    </a:cubicBezTo>
                    <a:cubicBezTo>
                      <a:pt x="11405" y="11226"/>
                      <a:pt x="11429" y="11242"/>
                      <a:pt x="11443" y="11242"/>
                    </a:cubicBezTo>
                    <a:cubicBezTo>
                      <a:pt x="11453" y="11242"/>
                      <a:pt x="11459" y="11235"/>
                      <a:pt x="11463" y="11210"/>
                    </a:cubicBezTo>
                    <a:cubicBezTo>
                      <a:pt x="11463" y="11210"/>
                      <a:pt x="11463" y="11210"/>
                      <a:pt x="11463" y="11201"/>
                    </a:cubicBezTo>
                    <a:cubicBezTo>
                      <a:pt x="11463" y="11201"/>
                      <a:pt x="11463" y="11191"/>
                      <a:pt x="11463" y="11191"/>
                    </a:cubicBezTo>
                    <a:cubicBezTo>
                      <a:pt x="11463" y="11121"/>
                      <a:pt x="11453" y="11121"/>
                      <a:pt x="11473" y="11072"/>
                    </a:cubicBezTo>
                    <a:cubicBezTo>
                      <a:pt x="11495" y="11034"/>
                      <a:pt x="11523" y="10835"/>
                      <a:pt x="11536" y="10835"/>
                    </a:cubicBezTo>
                    <a:cubicBezTo>
                      <a:pt x="11540" y="10835"/>
                      <a:pt x="11542" y="10856"/>
                      <a:pt x="11542" y="10913"/>
                    </a:cubicBezTo>
                    <a:lnTo>
                      <a:pt x="11542" y="10754"/>
                    </a:lnTo>
                    <a:cubicBezTo>
                      <a:pt x="11542" y="10706"/>
                      <a:pt x="11543" y="10687"/>
                      <a:pt x="11545" y="10687"/>
                    </a:cubicBezTo>
                    <a:close/>
                    <a:moveTo>
                      <a:pt x="10759" y="15276"/>
                    </a:moveTo>
                    <a:cubicBezTo>
                      <a:pt x="10749" y="15305"/>
                      <a:pt x="10729" y="15345"/>
                      <a:pt x="10719" y="15375"/>
                    </a:cubicBezTo>
                    <a:cubicBezTo>
                      <a:pt x="10709" y="15315"/>
                      <a:pt x="10699" y="15276"/>
                      <a:pt x="10759" y="15276"/>
                    </a:cubicBezTo>
                    <a:close/>
                    <a:moveTo>
                      <a:pt x="10848" y="15405"/>
                    </a:moveTo>
                    <a:cubicBezTo>
                      <a:pt x="10848" y="15405"/>
                      <a:pt x="10858" y="15415"/>
                      <a:pt x="10858" y="15415"/>
                    </a:cubicBezTo>
                    <a:cubicBezTo>
                      <a:pt x="10854" y="15419"/>
                      <a:pt x="10852" y="15421"/>
                      <a:pt x="10850" y="15421"/>
                    </a:cubicBezTo>
                    <a:cubicBezTo>
                      <a:pt x="10848" y="15421"/>
                      <a:pt x="10848" y="15416"/>
                      <a:pt x="10848" y="15405"/>
                    </a:cubicBezTo>
                    <a:close/>
                    <a:moveTo>
                      <a:pt x="15663" y="12792"/>
                    </a:moveTo>
                    <a:cubicBezTo>
                      <a:pt x="15666" y="12792"/>
                      <a:pt x="15667" y="12822"/>
                      <a:pt x="15667" y="12896"/>
                    </a:cubicBezTo>
                    <a:lnTo>
                      <a:pt x="15667" y="13114"/>
                    </a:lnTo>
                    <a:cubicBezTo>
                      <a:pt x="15667" y="13038"/>
                      <a:pt x="15671" y="13008"/>
                      <a:pt x="15678" y="13008"/>
                    </a:cubicBezTo>
                    <a:cubicBezTo>
                      <a:pt x="15699" y="13008"/>
                      <a:pt x="15746" y="13302"/>
                      <a:pt x="15776" y="13362"/>
                    </a:cubicBezTo>
                    <a:cubicBezTo>
                      <a:pt x="15806" y="13431"/>
                      <a:pt x="15786" y="13431"/>
                      <a:pt x="15796" y="13550"/>
                    </a:cubicBezTo>
                    <a:cubicBezTo>
                      <a:pt x="15800" y="13602"/>
                      <a:pt x="15806" y="13618"/>
                      <a:pt x="15821" y="13618"/>
                    </a:cubicBezTo>
                    <a:cubicBezTo>
                      <a:pt x="15840" y="13618"/>
                      <a:pt x="15873" y="13591"/>
                      <a:pt x="15935" y="13580"/>
                    </a:cubicBezTo>
                    <a:cubicBezTo>
                      <a:pt x="15941" y="13580"/>
                      <a:pt x="15947" y="13579"/>
                      <a:pt x="15953" y="13579"/>
                    </a:cubicBezTo>
                    <a:cubicBezTo>
                      <a:pt x="16026" y="13579"/>
                      <a:pt x="15970" y="13640"/>
                      <a:pt x="15915" y="13640"/>
                    </a:cubicBezTo>
                    <a:cubicBezTo>
                      <a:pt x="15912" y="13639"/>
                      <a:pt x="15909" y="13639"/>
                      <a:pt x="15906" y="13639"/>
                    </a:cubicBezTo>
                    <a:cubicBezTo>
                      <a:pt x="15849" y="13639"/>
                      <a:pt x="15796" y="13720"/>
                      <a:pt x="15806" y="13739"/>
                    </a:cubicBezTo>
                    <a:cubicBezTo>
                      <a:pt x="15826" y="13769"/>
                      <a:pt x="15965" y="13808"/>
                      <a:pt x="15915" y="13927"/>
                    </a:cubicBezTo>
                    <a:cubicBezTo>
                      <a:pt x="15881" y="13996"/>
                      <a:pt x="15927" y="14017"/>
                      <a:pt x="15978" y="14017"/>
                    </a:cubicBezTo>
                    <a:cubicBezTo>
                      <a:pt x="16001" y="14017"/>
                      <a:pt x="16025" y="14013"/>
                      <a:pt x="16044" y="14007"/>
                    </a:cubicBezTo>
                    <a:lnTo>
                      <a:pt x="16044" y="14007"/>
                    </a:lnTo>
                    <a:cubicBezTo>
                      <a:pt x="15994" y="14126"/>
                      <a:pt x="15935" y="14403"/>
                      <a:pt x="15895" y="14473"/>
                    </a:cubicBezTo>
                    <a:cubicBezTo>
                      <a:pt x="15826" y="14592"/>
                      <a:pt x="15865" y="14582"/>
                      <a:pt x="15846" y="14760"/>
                    </a:cubicBezTo>
                    <a:cubicBezTo>
                      <a:pt x="15837" y="14837"/>
                      <a:pt x="15823" y="14861"/>
                      <a:pt x="15792" y="14861"/>
                    </a:cubicBezTo>
                    <a:cubicBezTo>
                      <a:pt x="15753" y="14861"/>
                      <a:pt x="15686" y="14821"/>
                      <a:pt x="15568" y="14810"/>
                    </a:cubicBezTo>
                    <a:cubicBezTo>
                      <a:pt x="15546" y="14806"/>
                      <a:pt x="15528" y="14805"/>
                      <a:pt x="15513" y="14805"/>
                    </a:cubicBezTo>
                    <a:cubicBezTo>
                      <a:pt x="15401" y="14805"/>
                      <a:pt x="15493" y="14890"/>
                      <a:pt x="15593" y="14890"/>
                    </a:cubicBezTo>
                    <a:cubicBezTo>
                      <a:pt x="15598" y="14890"/>
                      <a:pt x="15603" y="14889"/>
                      <a:pt x="15608" y="14889"/>
                    </a:cubicBezTo>
                    <a:cubicBezTo>
                      <a:pt x="15612" y="14889"/>
                      <a:pt x="15616" y="14888"/>
                      <a:pt x="15621" y="14888"/>
                    </a:cubicBezTo>
                    <a:cubicBezTo>
                      <a:pt x="15734" y="14888"/>
                      <a:pt x="15835" y="15009"/>
                      <a:pt x="15816" y="15048"/>
                    </a:cubicBezTo>
                    <a:cubicBezTo>
                      <a:pt x="15786" y="15077"/>
                      <a:pt x="15498" y="15137"/>
                      <a:pt x="15608" y="15315"/>
                    </a:cubicBezTo>
                    <a:cubicBezTo>
                      <a:pt x="15669" y="15418"/>
                      <a:pt x="15570" y="15450"/>
                      <a:pt x="15470" y="15450"/>
                    </a:cubicBezTo>
                    <a:cubicBezTo>
                      <a:pt x="15425" y="15450"/>
                      <a:pt x="15380" y="15444"/>
                      <a:pt x="15350" y="15434"/>
                    </a:cubicBezTo>
                    <a:lnTo>
                      <a:pt x="15340" y="15434"/>
                    </a:lnTo>
                    <a:cubicBezTo>
                      <a:pt x="15409" y="15385"/>
                      <a:pt x="15479" y="15335"/>
                      <a:pt x="15389" y="15276"/>
                    </a:cubicBezTo>
                    <a:cubicBezTo>
                      <a:pt x="15296" y="15216"/>
                      <a:pt x="15252" y="15182"/>
                      <a:pt x="15215" y="15182"/>
                    </a:cubicBezTo>
                    <a:cubicBezTo>
                      <a:pt x="15197" y="15182"/>
                      <a:pt x="15181" y="15190"/>
                      <a:pt x="15161" y="15206"/>
                    </a:cubicBezTo>
                    <a:cubicBezTo>
                      <a:pt x="15142" y="15223"/>
                      <a:pt x="15114" y="15232"/>
                      <a:pt x="15085" y="15232"/>
                    </a:cubicBezTo>
                    <a:cubicBezTo>
                      <a:pt x="15027" y="15232"/>
                      <a:pt x="14963" y="15196"/>
                      <a:pt x="14943" y="15117"/>
                    </a:cubicBezTo>
                    <a:cubicBezTo>
                      <a:pt x="14936" y="15092"/>
                      <a:pt x="14926" y="15083"/>
                      <a:pt x="14915" y="15083"/>
                    </a:cubicBezTo>
                    <a:cubicBezTo>
                      <a:pt x="14890" y="15083"/>
                      <a:pt x="14861" y="15127"/>
                      <a:pt x="14851" y="15127"/>
                    </a:cubicBezTo>
                    <a:cubicBezTo>
                      <a:pt x="14847" y="15127"/>
                      <a:pt x="14847" y="15117"/>
                      <a:pt x="14854" y="15087"/>
                    </a:cubicBezTo>
                    <a:cubicBezTo>
                      <a:pt x="14874" y="15008"/>
                      <a:pt x="14907" y="14964"/>
                      <a:pt x="14944" y="14964"/>
                    </a:cubicBezTo>
                    <a:cubicBezTo>
                      <a:pt x="14963" y="14964"/>
                      <a:pt x="14983" y="14975"/>
                      <a:pt x="15003" y="14998"/>
                    </a:cubicBezTo>
                    <a:cubicBezTo>
                      <a:pt x="15019" y="15017"/>
                      <a:pt x="15038" y="15025"/>
                      <a:pt x="15055" y="15025"/>
                    </a:cubicBezTo>
                    <a:cubicBezTo>
                      <a:pt x="15112" y="15025"/>
                      <a:pt x="15164" y="14942"/>
                      <a:pt x="15142" y="14859"/>
                    </a:cubicBezTo>
                    <a:cubicBezTo>
                      <a:pt x="15120" y="14788"/>
                      <a:pt x="15023" y="14728"/>
                      <a:pt x="15034" y="14728"/>
                    </a:cubicBezTo>
                    <a:cubicBezTo>
                      <a:pt x="15039" y="14728"/>
                      <a:pt x="15061" y="14737"/>
                      <a:pt x="15112" y="14760"/>
                    </a:cubicBezTo>
                    <a:cubicBezTo>
                      <a:pt x="15300" y="14839"/>
                      <a:pt x="15251" y="14820"/>
                      <a:pt x="15221" y="14909"/>
                    </a:cubicBezTo>
                    <a:cubicBezTo>
                      <a:pt x="15210" y="14959"/>
                      <a:pt x="15265" y="15016"/>
                      <a:pt x="15312" y="15016"/>
                    </a:cubicBezTo>
                    <a:cubicBezTo>
                      <a:pt x="15348" y="15016"/>
                      <a:pt x="15378" y="14983"/>
                      <a:pt x="15370" y="14889"/>
                    </a:cubicBezTo>
                    <a:cubicBezTo>
                      <a:pt x="15340" y="14671"/>
                      <a:pt x="15449" y="14512"/>
                      <a:pt x="15320" y="14512"/>
                    </a:cubicBezTo>
                    <a:cubicBezTo>
                      <a:pt x="15233" y="14519"/>
                      <a:pt x="15232" y="14561"/>
                      <a:pt x="15222" y="14561"/>
                    </a:cubicBezTo>
                    <a:cubicBezTo>
                      <a:pt x="15217" y="14561"/>
                      <a:pt x="15211" y="14551"/>
                      <a:pt x="15191" y="14522"/>
                    </a:cubicBezTo>
                    <a:cubicBezTo>
                      <a:pt x="15132" y="14423"/>
                      <a:pt x="14894" y="14492"/>
                      <a:pt x="15003" y="14373"/>
                    </a:cubicBezTo>
                    <a:cubicBezTo>
                      <a:pt x="15085" y="14283"/>
                      <a:pt x="15122" y="14210"/>
                      <a:pt x="15161" y="14210"/>
                    </a:cubicBezTo>
                    <a:cubicBezTo>
                      <a:pt x="15174" y="14210"/>
                      <a:pt x="15187" y="14218"/>
                      <a:pt x="15201" y="14235"/>
                    </a:cubicBezTo>
                    <a:cubicBezTo>
                      <a:pt x="15252" y="14289"/>
                      <a:pt x="15300" y="14308"/>
                      <a:pt x="15337" y="14308"/>
                    </a:cubicBezTo>
                    <a:cubicBezTo>
                      <a:pt x="15408" y="14308"/>
                      <a:pt x="15442" y="14237"/>
                      <a:pt x="15389" y="14205"/>
                    </a:cubicBezTo>
                    <a:cubicBezTo>
                      <a:pt x="15314" y="14157"/>
                      <a:pt x="15238" y="13956"/>
                      <a:pt x="15275" y="13956"/>
                    </a:cubicBezTo>
                    <a:cubicBezTo>
                      <a:pt x="15276" y="13956"/>
                      <a:pt x="15278" y="13956"/>
                      <a:pt x="15280" y="13957"/>
                    </a:cubicBezTo>
                    <a:cubicBezTo>
                      <a:pt x="15289" y="13960"/>
                      <a:pt x="15300" y="13962"/>
                      <a:pt x="15312" y="13962"/>
                    </a:cubicBezTo>
                    <a:cubicBezTo>
                      <a:pt x="15371" y="13962"/>
                      <a:pt x="15462" y="13924"/>
                      <a:pt x="15479" y="13858"/>
                    </a:cubicBezTo>
                    <a:cubicBezTo>
                      <a:pt x="15484" y="13823"/>
                      <a:pt x="15491" y="13818"/>
                      <a:pt x="15498" y="13818"/>
                    </a:cubicBezTo>
                    <a:cubicBezTo>
                      <a:pt x="15501" y="13818"/>
                      <a:pt x="15504" y="13819"/>
                      <a:pt x="15507" y="13819"/>
                    </a:cubicBezTo>
                    <a:cubicBezTo>
                      <a:pt x="15511" y="13819"/>
                      <a:pt x="15515" y="13817"/>
                      <a:pt x="15518" y="13808"/>
                    </a:cubicBezTo>
                    <a:cubicBezTo>
                      <a:pt x="15538" y="13778"/>
                      <a:pt x="15489" y="13610"/>
                      <a:pt x="15429" y="13521"/>
                    </a:cubicBezTo>
                    <a:cubicBezTo>
                      <a:pt x="15398" y="13474"/>
                      <a:pt x="15336" y="13458"/>
                      <a:pt x="15359" y="13458"/>
                    </a:cubicBezTo>
                    <a:cubicBezTo>
                      <a:pt x="15365" y="13458"/>
                      <a:pt x="15378" y="13459"/>
                      <a:pt x="15399" y="13461"/>
                    </a:cubicBezTo>
                    <a:cubicBezTo>
                      <a:pt x="15475" y="13476"/>
                      <a:pt x="15528" y="13590"/>
                      <a:pt x="15553" y="13590"/>
                    </a:cubicBezTo>
                    <a:cubicBezTo>
                      <a:pt x="15560" y="13590"/>
                      <a:pt x="15566" y="13579"/>
                      <a:pt x="15568" y="13550"/>
                    </a:cubicBezTo>
                    <a:cubicBezTo>
                      <a:pt x="15578" y="13431"/>
                      <a:pt x="15578" y="13273"/>
                      <a:pt x="15608" y="13193"/>
                    </a:cubicBezTo>
                    <a:cubicBezTo>
                      <a:pt x="15631" y="13132"/>
                      <a:pt x="15654" y="12792"/>
                      <a:pt x="15663" y="12792"/>
                    </a:cubicBezTo>
                    <a:close/>
                    <a:moveTo>
                      <a:pt x="11192" y="15393"/>
                    </a:moveTo>
                    <a:cubicBezTo>
                      <a:pt x="11295" y="15393"/>
                      <a:pt x="11236" y="15507"/>
                      <a:pt x="11245" y="15553"/>
                    </a:cubicBezTo>
                    <a:cubicBezTo>
                      <a:pt x="11245" y="15573"/>
                      <a:pt x="11195" y="15583"/>
                      <a:pt x="11096" y="15613"/>
                    </a:cubicBezTo>
                    <a:cubicBezTo>
                      <a:pt x="11084" y="15583"/>
                      <a:pt x="11065" y="15564"/>
                      <a:pt x="11044" y="15564"/>
                    </a:cubicBezTo>
                    <a:cubicBezTo>
                      <a:pt x="11029" y="15564"/>
                      <a:pt x="11013" y="15573"/>
                      <a:pt x="10997" y="15593"/>
                    </a:cubicBezTo>
                    <a:cubicBezTo>
                      <a:pt x="10986" y="15604"/>
                      <a:pt x="10974" y="15608"/>
                      <a:pt x="10963" y="15608"/>
                    </a:cubicBezTo>
                    <a:cubicBezTo>
                      <a:pt x="10921" y="15608"/>
                      <a:pt x="10882" y="15548"/>
                      <a:pt x="10898" y="15494"/>
                    </a:cubicBezTo>
                    <a:cubicBezTo>
                      <a:pt x="10898" y="15494"/>
                      <a:pt x="10898" y="15484"/>
                      <a:pt x="10908" y="15474"/>
                    </a:cubicBezTo>
                    <a:cubicBezTo>
                      <a:pt x="10937" y="15474"/>
                      <a:pt x="10947" y="15474"/>
                      <a:pt x="10987" y="15494"/>
                    </a:cubicBezTo>
                    <a:cubicBezTo>
                      <a:pt x="10999" y="15496"/>
                      <a:pt x="11011" y="15497"/>
                      <a:pt x="11022" y="15497"/>
                    </a:cubicBezTo>
                    <a:cubicBezTo>
                      <a:pt x="11068" y="15497"/>
                      <a:pt x="11106" y="15484"/>
                      <a:pt x="11106" y="15484"/>
                    </a:cubicBezTo>
                    <a:cubicBezTo>
                      <a:pt x="11106" y="15484"/>
                      <a:pt x="11116" y="15464"/>
                      <a:pt x="11136" y="15444"/>
                    </a:cubicBezTo>
                    <a:cubicBezTo>
                      <a:pt x="11126" y="15434"/>
                      <a:pt x="11126" y="15415"/>
                      <a:pt x="11116" y="15405"/>
                    </a:cubicBezTo>
                    <a:cubicBezTo>
                      <a:pt x="11136" y="15405"/>
                      <a:pt x="11146" y="15395"/>
                      <a:pt x="11165" y="15395"/>
                    </a:cubicBezTo>
                    <a:cubicBezTo>
                      <a:pt x="11175" y="15393"/>
                      <a:pt x="11184" y="15393"/>
                      <a:pt x="11192" y="15393"/>
                    </a:cubicBezTo>
                    <a:close/>
                    <a:moveTo>
                      <a:pt x="14447" y="15444"/>
                    </a:moveTo>
                    <a:cubicBezTo>
                      <a:pt x="14467" y="15454"/>
                      <a:pt x="14487" y="15454"/>
                      <a:pt x="14517" y="15454"/>
                    </a:cubicBezTo>
                    <a:cubicBezTo>
                      <a:pt x="14537" y="15464"/>
                      <a:pt x="14557" y="15484"/>
                      <a:pt x="14576" y="15504"/>
                    </a:cubicBezTo>
                    <a:cubicBezTo>
                      <a:pt x="14547" y="15533"/>
                      <a:pt x="14487" y="15573"/>
                      <a:pt x="14447" y="15633"/>
                    </a:cubicBezTo>
                    <a:cubicBezTo>
                      <a:pt x="14438" y="15643"/>
                      <a:pt x="14438" y="15652"/>
                      <a:pt x="14428" y="15662"/>
                    </a:cubicBezTo>
                    <a:cubicBezTo>
                      <a:pt x="14398" y="15583"/>
                      <a:pt x="14408" y="15474"/>
                      <a:pt x="14447" y="15444"/>
                    </a:cubicBezTo>
                    <a:close/>
                    <a:moveTo>
                      <a:pt x="10838" y="15702"/>
                    </a:moveTo>
                    <a:cubicBezTo>
                      <a:pt x="10818" y="15712"/>
                      <a:pt x="10789" y="15722"/>
                      <a:pt x="10769" y="15742"/>
                    </a:cubicBezTo>
                    <a:cubicBezTo>
                      <a:pt x="10729" y="15762"/>
                      <a:pt x="10699" y="15781"/>
                      <a:pt x="10680" y="15791"/>
                    </a:cubicBezTo>
                    <a:cubicBezTo>
                      <a:pt x="10690" y="15781"/>
                      <a:pt x="10690" y="15771"/>
                      <a:pt x="10709" y="15762"/>
                    </a:cubicBezTo>
                    <a:cubicBezTo>
                      <a:pt x="10779" y="15732"/>
                      <a:pt x="10809" y="15702"/>
                      <a:pt x="10838" y="15702"/>
                    </a:cubicBezTo>
                    <a:close/>
                    <a:moveTo>
                      <a:pt x="15155" y="15508"/>
                    </a:moveTo>
                    <a:cubicBezTo>
                      <a:pt x="15178" y="15508"/>
                      <a:pt x="15200" y="15514"/>
                      <a:pt x="15221" y="15514"/>
                    </a:cubicBezTo>
                    <a:cubicBezTo>
                      <a:pt x="15231" y="15533"/>
                      <a:pt x="15251" y="15543"/>
                      <a:pt x="15280" y="15563"/>
                    </a:cubicBezTo>
                    <a:cubicBezTo>
                      <a:pt x="15439" y="15643"/>
                      <a:pt x="15320" y="15900"/>
                      <a:pt x="15171" y="15900"/>
                    </a:cubicBezTo>
                    <a:cubicBezTo>
                      <a:pt x="15065" y="15900"/>
                      <a:pt x="14985" y="15795"/>
                      <a:pt x="14868" y="15795"/>
                    </a:cubicBezTo>
                    <a:cubicBezTo>
                      <a:pt x="14821" y="15795"/>
                      <a:pt x="14768" y="15812"/>
                      <a:pt x="14705" y="15861"/>
                    </a:cubicBezTo>
                    <a:cubicBezTo>
                      <a:pt x="14776" y="15758"/>
                      <a:pt x="14828" y="15687"/>
                      <a:pt x="14867" y="15687"/>
                    </a:cubicBezTo>
                    <a:cubicBezTo>
                      <a:pt x="14877" y="15687"/>
                      <a:pt x="14886" y="15692"/>
                      <a:pt x="14894" y="15702"/>
                    </a:cubicBezTo>
                    <a:cubicBezTo>
                      <a:pt x="14903" y="15711"/>
                      <a:pt x="14910" y="15715"/>
                      <a:pt x="14915" y="15715"/>
                    </a:cubicBezTo>
                    <a:cubicBezTo>
                      <a:pt x="14941" y="15715"/>
                      <a:pt x="14945" y="15636"/>
                      <a:pt x="15042" y="15563"/>
                    </a:cubicBezTo>
                    <a:cubicBezTo>
                      <a:pt x="15088" y="15518"/>
                      <a:pt x="15123" y="15508"/>
                      <a:pt x="15155" y="15508"/>
                    </a:cubicBezTo>
                    <a:close/>
                    <a:moveTo>
                      <a:pt x="19498" y="15350"/>
                    </a:moveTo>
                    <a:cubicBezTo>
                      <a:pt x="19509" y="15350"/>
                      <a:pt x="19518" y="15352"/>
                      <a:pt x="19524" y="15355"/>
                    </a:cubicBezTo>
                    <a:cubicBezTo>
                      <a:pt x="19524" y="15365"/>
                      <a:pt x="19524" y="15385"/>
                      <a:pt x="19514" y="15395"/>
                    </a:cubicBezTo>
                    <a:cubicBezTo>
                      <a:pt x="19504" y="15415"/>
                      <a:pt x="19494" y="15444"/>
                      <a:pt x="19465" y="15484"/>
                    </a:cubicBezTo>
                    <a:cubicBezTo>
                      <a:pt x="19419" y="15581"/>
                      <a:pt x="19429" y="15602"/>
                      <a:pt x="19450" y="15602"/>
                    </a:cubicBezTo>
                    <a:cubicBezTo>
                      <a:pt x="19460" y="15602"/>
                      <a:pt x="19474" y="15596"/>
                      <a:pt x="19484" y="15593"/>
                    </a:cubicBezTo>
                    <a:cubicBezTo>
                      <a:pt x="19494" y="15583"/>
                      <a:pt x="19544" y="15524"/>
                      <a:pt x="19603" y="15484"/>
                    </a:cubicBezTo>
                    <a:cubicBezTo>
                      <a:pt x="19603" y="15494"/>
                      <a:pt x="19603" y="15514"/>
                      <a:pt x="19613" y="15533"/>
                    </a:cubicBezTo>
                    <a:cubicBezTo>
                      <a:pt x="19594" y="15543"/>
                      <a:pt x="19584" y="15553"/>
                      <a:pt x="19574" y="15563"/>
                    </a:cubicBezTo>
                    <a:cubicBezTo>
                      <a:pt x="19574" y="15563"/>
                      <a:pt x="19574" y="15573"/>
                      <a:pt x="19564" y="15573"/>
                    </a:cubicBezTo>
                    <a:cubicBezTo>
                      <a:pt x="19564" y="15573"/>
                      <a:pt x="19564" y="15573"/>
                      <a:pt x="19564" y="15583"/>
                    </a:cubicBezTo>
                    <a:cubicBezTo>
                      <a:pt x="19517" y="15630"/>
                      <a:pt x="19519" y="15646"/>
                      <a:pt x="19537" y="15646"/>
                    </a:cubicBezTo>
                    <a:cubicBezTo>
                      <a:pt x="19542" y="15646"/>
                      <a:pt x="19547" y="15645"/>
                      <a:pt x="19554" y="15643"/>
                    </a:cubicBezTo>
                    <a:cubicBezTo>
                      <a:pt x="19574" y="15643"/>
                      <a:pt x="19603" y="15633"/>
                      <a:pt x="19623" y="15623"/>
                    </a:cubicBezTo>
                    <a:cubicBezTo>
                      <a:pt x="19623" y="15633"/>
                      <a:pt x="19623" y="15633"/>
                      <a:pt x="19623" y="15633"/>
                    </a:cubicBezTo>
                    <a:cubicBezTo>
                      <a:pt x="19623" y="15643"/>
                      <a:pt x="19623" y="15652"/>
                      <a:pt x="19623" y="15662"/>
                    </a:cubicBezTo>
                    <a:cubicBezTo>
                      <a:pt x="19613" y="15672"/>
                      <a:pt x="19603" y="15682"/>
                      <a:pt x="19594" y="15702"/>
                    </a:cubicBezTo>
                    <a:cubicBezTo>
                      <a:pt x="19584" y="15692"/>
                      <a:pt x="19574" y="15692"/>
                      <a:pt x="19554" y="15692"/>
                    </a:cubicBezTo>
                    <a:cubicBezTo>
                      <a:pt x="19534" y="15682"/>
                      <a:pt x="19504" y="15682"/>
                      <a:pt x="19484" y="15682"/>
                    </a:cubicBezTo>
                    <a:cubicBezTo>
                      <a:pt x="19435" y="15692"/>
                      <a:pt x="19445" y="15801"/>
                      <a:pt x="19405" y="15900"/>
                    </a:cubicBezTo>
                    <a:cubicBezTo>
                      <a:pt x="19405" y="15910"/>
                      <a:pt x="19395" y="15910"/>
                      <a:pt x="19395" y="15920"/>
                    </a:cubicBezTo>
                    <a:cubicBezTo>
                      <a:pt x="19385" y="15890"/>
                      <a:pt x="19375" y="15851"/>
                      <a:pt x="19385" y="15791"/>
                    </a:cubicBezTo>
                    <a:cubicBezTo>
                      <a:pt x="19395" y="15613"/>
                      <a:pt x="19385" y="15464"/>
                      <a:pt x="19415" y="15385"/>
                    </a:cubicBezTo>
                    <a:lnTo>
                      <a:pt x="19425" y="15385"/>
                    </a:lnTo>
                    <a:cubicBezTo>
                      <a:pt x="19451" y="15358"/>
                      <a:pt x="19478" y="15350"/>
                      <a:pt x="19498" y="15350"/>
                    </a:cubicBezTo>
                    <a:close/>
                    <a:moveTo>
                      <a:pt x="19554" y="15910"/>
                    </a:moveTo>
                    <a:cubicBezTo>
                      <a:pt x="19544" y="15920"/>
                      <a:pt x="19534" y="15930"/>
                      <a:pt x="19524" y="15940"/>
                    </a:cubicBezTo>
                    <a:cubicBezTo>
                      <a:pt x="19504" y="15950"/>
                      <a:pt x="19484" y="15960"/>
                      <a:pt x="19465" y="15960"/>
                    </a:cubicBezTo>
                    <a:cubicBezTo>
                      <a:pt x="19475" y="15950"/>
                      <a:pt x="19484" y="15940"/>
                      <a:pt x="19504" y="15930"/>
                    </a:cubicBezTo>
                    <a:cubicBezTo>
                      <a:pt x="19514" y="15930"/>
                      <a:pt x="19524" y="15920"/>
                      <a:pt x="19534" y="15920"/>
                    </a:cubicBezTo>
                    <a:cubicBezTo>
                      <a:pt x="19544" y="15910"/>
                      <a:pt x="19544" y="15910"/>
                      <a:pt x="19554" y="15910"/>
                    </a:cubicBezTo>
                    <a:close/>
                    <a:moveTo>
                      <a:pt x="14646" y="15960"/>
                    </a:moveTo>
                    <a:cubicBezTo>
                      <a:pt x="14656" y="15970"/>
                      <a:pt x="14695" y="15970"/>
                      <a:pt x="14745" y="15970"/>
                    </a:cubicBezTo>
                    <a:cubicBezTo>
                      <a:pt x="14745" y="15970"/>
                      <a:pt x="14745" y="15980"/>
                      <a:pt x="14745" y="15980"/>
                    </a:cubicBezTo>
                    <a:cubicBezTo>
                      <a:pt x="14730" y="16009"/>
                      <a:pt x="14693" y="16029"/>
                      <a:pt x="14666" y="16029"/>
                    </a:cubicBezTo>
                    <a:cubicBezTo>
                      <a:pt x="14638" y="16029"/>
                      <a:pt x="14621" y="16009"/>
                      <a:pt x="14646" y="15960"/>
                    </a:cubicBezTo>
                    <a:close/>
                    <a:moveTo>
                      <a:pt x="13839" y="15348"/>
                    </a:moveTo>
                    <a:cubicBezTo>
                      <a:pt x="13855" y="15348"/>
                      <a:pt x="13872" y="15350"/>
                      <a:pt x="13892" y="15355"/>
                    </a:cubicBezTo>
                    <a:cubicBezTo>
                      <a:pt x="13912" y="15365"/>
                      <a:pt x="13922" y="15365"/>
                      <a:pt x="13932" y="15375"/>
                    </a:cubicBezTo>
                    <a:cubicBezTo>
                      <a:pt x="13922" y="15385"/>
                      <a:pt x="13922" y="15395"/>
                      <a:pt x="13912" y="15405"/>
                    </a:cubicBezTo>
                    <a:cubicBezTo>
                      <a:pt x="13853" y="15583"/>
                      <a:pt x="13872" y="15573"/>
                      <a:pt x="13922" y="15672"/>
                    </a:cubicBezTo>
                    <a:cubicBezTo>
                      <a:pt x="13930" y="15687"/>
                      <a:pt x="13939" y="15694"/>
                      <a:pt x="13949" y="15694"/>
                    </a:cubicBezTo>
                    <a:cubicBezTo>
                      <a:pt x="13993" y="15694"/>
                      <a:pt x="14043" y="15537"/>
                      <a:pt x="14051" y="15454"/>
                    </a:cubicBezTo>
                    <a:cubicBezTo>
                      <a:pt x="14081" y="15494"/>
                      <a:pt x="14110" y="15533"/>
                      <a:pt x="14170" y="15603"/>
                    </a:cubicBezTo>
                    <a:cubicBezTo>
                      <a:pt x="14180" y="15633"/>
                      <a:pt x="14200" y="15643"/>
                      <a:pt x="14219" y="15662"/>
                    </a:cubicBezTo>
                    <a:cubicBezTo>
                      <a:pt x="14219" y="15672"/>
                      <a:pt x="14219" y="15682"/>
                      <a:pt x="14219" y="15682"/>
                    </a:cubicBezTo>
                    <a:cubicBezTo>
                      <a:pt x="14210" y="15730"/>
                      <a:pt x="14210" y="15750"/>
                      <a:pt x="14216" y="15750"/>
                    </a:cubicBezTo>
                    <a:cubicBezTo>
                      <a:pt x="14224" y="15750"/>
                      <a:pt x="14239" y="15728"/>
                      <a:pt x="14259" y="15692"/>
                    </a:cubicBezTo>
                    <a:cubicBezTo>
                      <a:pt x="14307" y="15733"/>
                      <a:pt x="14355" y="15755"/>
                      <a:pt x="14390" y="15755"/>
                    </a:cubicBezTo>
                    <a:cubicBezTo>
                      <a:pt x="14405" y="15755"/>
                      <a:pt x="14418" y="15751"/>
                      <a:pt x="14428" y="15742"/>
                    </a:cubicBezTo>
                    <a:cubicBezTo>
                      <a:pt x="14447" y="15742"/>
                      <a:pt x="14467" y="15742"/>
                      <a:pt x="14507" y="15732"/>
                    </a:cubicBezTo>
                    <a:cubicBezTo>
                      <a:pt x="14586" y="15722"/>
                      <a:pt x="14576" y="15682"/>
                      <a:pt x="14685" y="15633"/>
                    </a:cubicBezTo>
                    <a:cubicBezTo>
                      <a:pt x="14715" y="15662"/>
                      <a:pt x="14735" y="15682"/>
                      <a:pt x="14755" y="15692"/>
                    </a:cubicBezTo>
                    <a:cubicBezTo>
                      <a:pt x="14725" y="15771"/>
                      <a:pt x="14656" y="15861"/>
                      <a:pt x="14656" y="15861"/>
                    </a:cubicBezTo>
                    <a:cubicBezTo>
                      <a:pt x="14656" y="15861"/>
                      <a:pt x="14598" y="15882"/>
                      <a:pt x="14532" y="15882"/>
                    </a:cubicBezTo>
                    <a:cubicBezTo>
                      <a:pt x="14508" y="15882"/>
                      <a:pt x="14482" y="15879"/>
                      <a:pt x="14457" y="15871"/>
                    </a:cubicBezTo>
                    <a:cubicBezTo>
                      <a:pt x="14405" y="15855"/>
                      <a:pt x="14375" y="15842"/>
                      <a:pt x="14342" y="15842"/>
                    </a:cubicBezTo>
                    <a:cubicBezTo>
                      <a:pt x="14313" y="15842"/>
                      <a:pt x="14281" y="15852"/>
                      <a:pt x="14229" y="15881"/>
                    </a:cubicBezTo>
                    <a:cubicBezTo>
                      <a:pt x="14120" y="15940"/>
                      <a:pt x="14299" y="16000"/>
                      <a:pt x="14259" y="16029"/>
                    </a:cubicBezTo>
                    <a:cubicBezTo>
                      <a:pt x="14259" y="16039"/>
                      <a:pt x="14249" y="16049"/>
                      <a:pt x="14239" y="16049"/>
                    </a:cubicBezTo>
                    <a:cubicBezTo>
                      <a:pt x="14120" y="15900"/>
                      <a:pt x="14150" y="15752"/>
                      <a:pt x="13962" y="15712"/>
                    </a:cubicBezTo>
                    <a:cubicBezTo>
                      <a:pt x="13773" y="15672"/>
                      <a:pt x="13684" y="15652"/>
                      <a:pt x="13674" y="15593"/>
                    </a:cubicBezTo>
                    <a:cubicBezTo>
                      <a:pt x="13684" y="15583"/>
                      <a:pt x="13684" y="15573"/>
                      <a:pt x="13694" y="15563"/>
                    </a:cubicBezTo>
                    <a:cubicBezTo>
                      <a:pt x="13743" y="15484"/>
                      <a:pt x="13763" y="15434"/>
                      <a:pt x="13793" y="15355"/>
                    </a:cubicBezTo>
                    <a:cubicBezTo>
                      <a:pt x="13808" y="15350"/>
                      <a:pt x="13823" y="15348"/>
                      <a:pt x="13839" y="15348"/>
                    </a:cubicBezTo>
                    <a:close/>
                    <a:moveTo>
                      <a:pt x="14775" y="15980"/>
                    </a:moveTo>
                    <a:cubicBezTo>
                      <a:pt x="14824" y="15980"/>
                      <a:pt x="14874" y="15990"/>
                      <a:pt x="14923" y="16009"/>
                    </a:cubicBezTo>
                    <a:cubicBezTo>
                      <a:pt x="14886" y="16058"/>
                      <a:pt x="14860" y="16074"/>
                      <a:pt x="14839" y="16074"/>
                    </a:cubicBezTo>
                    <a:cubicBezTo>
                      <a:pt x="14822" y="16074"/>
                      <a:pt x="14808" y="16063"/>
                      <a:pt x="14794" y="16049"/>
                    </a:cubicBezTo>
                    <a:cubicBezTo>
                      <a:pt x="14785" y="16029"/>
                      <a:pt x="14775" y="16000"/>
                      <a:pt x="14775" y="15980"/>
                    </a:cubicBezTo>
                    <a:close/>
                    <a:moveTo>
                      <a:pt x="12177" y="15286"/>
                    </a:moveTo>
                    <a:cubicBezTo>
                      <a:pt x="12197" y="15286"/>
                      <a:pt x="12217" y="15286"/>
                      <a:pt x="12226" y="15296"/>
                    </a:cubicBezTo>
                    <a:cubicBezTo>
                      <a:pt x="12246" y="15305"/>
                      <a:pt x="12246" y="15335"/>
                      <a:pt x="12246" y="15375"/>
                    </a:cubicBezTo>
                    <a:cubicBezTo>
                      <a:pt x="12246" y="15385"/>
                      <a:pt x="12246" y="15395"/>
                      <a:pt x="12236" y="15415"/>
                    </a:cubicBezTo>
                    <a:cubicBezTo>
                      <a:pt x="12236" y="15434"/>
                      <a:pt x="12226" y="15464"/>
                      <a:pt x="12217" y="15494"/>
                    </a:cubicBezTo>
                    <a:cubicBezTo>
                      <a:pt x="12207" y="15543"/>
                      <a:pt x="12197" y="15583"/>
                      <a:pt x="12197" y="15603"/>
                    </a:cubicBezTo>
                    <a:cubicBezTo>
                      <a:pt x="12197" y="15662"/>
                      <a:pt x="12217" y="15722"/>
                      <a:pt x="12117" y="15762"/>
                    </a:cubicBezTo>
                    <a:lnTo>
                      <a:pt x="12098" y="15762"/>
                    </a:lnTo>
                    <a:cubicBezTo>
                      <a:pt x="12088" y="15771"/>
                      <a:pt x="12078" y="15771"/>
                      <a:pt x="12078" y="15781"/>
                    </a:cubicBezTo>
                    <a:cubicBezTo>
                      <a:pt x="12058" y="15781"/>
                      <a:pt x="12048" y="15791"/>
                      <a:pt x="12028" y="15791"/>
                    </a:cubicBezTo>
                    <a:cubicBezTo>
                      <a:pt x="11830" y="15831"/>
                      <a:pt x="11889" y="15980"/>
                      <a:pt x="11760" y="16128"/>
                    </a:cubicBezTo>
                    <a:cubicBezTo>
                      <a:pt x="11727" y="16170"/>
                      <a:pt x="11700" y="16187"/>
                      <a:pt x="11675" y="16187"/>
                    </a:cubicBezTo>
                    <a:cubicBezTo>
                      <a:pt x="11608" y="16187"/>
                      <a:pt x="11563" y="16052"/>
                      <a:pt x="11453" y="15950"/>
                    </a:cubicBezTo>
                    <a:cubicBezTo>
                      <a:pt x="11430" y="15927"/>
                      <a:pt x="11410" y="15917"/>
                      <a:pt x="11392" y="15917"/>
                    </a:cubicBezTo>
                    <a:cubicBezTo>
                      <a:pt x="11323" y="15917"/>
                      <a:pt x="11284" y="16058"/>
                      <a:pt x="11245" y="16168"/>
                    </a:cubicBezTo>
                    <a:cubicBezTo>
                      <a:pt x="11179" y="16086"/>
                      <a:pt x="11134" y="16031"/>
                      <a:pt x="11104" y="16031"/>
                    </a:cubicBezTo>
                    <a:cubicBezTo>
                      <a:pt x="11097" y="16031"/>
                      <a:pt x="11091" y="16034"/>
                      <a:pt x="11086" y="16039"/>
                    </a:cubicBezTo>
                    <a:lnTo>
                      <a:pt x="11076" y="16039"/>
                    </a:lnTo>
                    <a:cubicBezTo>
                      <a:pt x="11091" y="16002"/>
                      <a:pt x="11100" y="15965"/>
                      <a:pt x="11079" y="15965"/>
                    </a:cubicBezTo>
                    <a:cubicBezTo>
                      <a:pt x="11072" y="15965"/>
                      <a:pt x="11062" y="15970"/>
                      <a:pt x="11047" y="15980"/>
                    </a:cubicBezTo>
                    <a:cubicBezTo>
                      <a:pt x="11047" y="15990"/>
                      <a:pt x="11027" y="15990"/>
                      <a:pt x="11027" y="16000"/>
                    </a:cubicBezTo>
                    <a:cubicBezTo>
                      <a:pt x="11007" y="15980"/>
                      <a:pt x="10997" y="15970"/>
                      <a:pt x="10967" y="15950"/>
                    </a:cubicBezTo>
                    <a:cubicBezTo>
                      <a:pt x="10967" y="15940"/>
                      <a:pt x="10957" y="15940"/>
                      <a:pt x="10947" y="15940"/>
                    </a:cubicBezTo>
                    <a:cubicBezTo>
                      <a:pt x="10977" y="15900"/>
                      <a:pt x="11017" y="15861"/>
                      <a:pt x="11017" y="15841"/>
                    </a:cubicBezTo>
                    <a:cubicBezTo>
                      <a:pt x="11185" y="15762"/>
                      <a:pt x="11314" y="15881"/>
                      <a:pt x="11463" y="15692"/>
                    </a:cubicBezTo>
                    <a:cubicBezTo>
                      <a:pt x="11543" y="15592"/>
                      <a:pt x="11598" y="15547"/>
                      <a:pt x="11627" y="15547"/>
                    </a:cubicBezTo>
                    <a:cubicBezTo>
                      <a:pt x="11654" y="15547"/>
                      <a:pt x="11656" y="15589"/>
                      <a:pt x="11632" y="15662"/>
                    </a:cubicBezTo>
                    <a:cubicBezTo>
                      <a:pt x="11604" y="15726"/>
                      <a:pt x="11629" y="15759"/>
                      <a:pt x="11678" y="15759"/>
                    </a:cubicBezTo>
                    <a:cubicBezTo>
                      <a:pt x="11735" y="15759"/>
                      <a:pt x="11824" y="15714"/>
                      <a:pt x="11899" y="15623"/>
                    </a:cubicBezTo>
                    <a:cubicBezTo>
                      <a:pt x="11929" y="15583"/>
                      <a:pt x="11949" y="15543"/>
                      <a:pt x="11969" y="15514"/>
                    </a:cubicBezTo>
                    <a:cubicBezTo>
                      <a:pt x="11998" y="15464"/>
                      <a:pt x="12008" y="15424"/>
                      <a:pt x="12028" y="15395"/>
                    </a:cubicBezTo>
                    <a:cubicBezTo>
                      <a:pt x="12038" y="15365"/>
                      <a:pt x="12058" y="15345"/>
                      <a:pt x="12088" y="15325"/>
                    </a:cubicBezTo>
                    <a:cubicBezTo>
                      <a:pt x="12107" y="15315"/>
                      <a:pt x="12127" y="15305"/>
                      <a:pt x="12157" y="15296"/>
                    </a:cubicBezTo>
                    <a:cubicBezTo>
                      <a:pt x="12167" y="15286"/>
                      <a:pt x="12167" y="15286"/>
                      <a:pt x="12177" y="15286"/>
                    </a:cubicBezTo>
                    <a:close/>
                    <a:moveTo>
                      <a:pt x="19594" y="16190"/>
                    </a:moveTo>
                    <a:cubicBezTo>
                      <a:pt x="19606" y="16190"/>
                      <a:pt x="19618" y="16193"/>
                      <a:pt x="19633" y="16198"/>
                    </a:cubicBezTo>
                    <a:cubicBezTo>
                      <a:pt x="19623" y="16208"/>
                      <a:pt x="19623" y="16208"/>
                      <a:pt x="19613" y="16218"/>
                    </a:cubicBezTo>
                    <a:cubicBezTo>
                      <a:pt x="19597" y="16246"/>
                      <a:pt x="19594" y="16256"/>
                      <a:pt x="19600" y="16256"/>
                    </a:cubicBezTo>
                    <a:cubicBezTo>
                      <a:pt x="19608" y="16256"/>
                      <a:pt x="19634" y="16235"/>
                      <a:pt x="19663" y="16218"/>
                    </a:cubicBezTo>
                    <a:cubicBezTo>
                      <a:pt x="19673" y="16228"/>
                      <a:pt x="19683" y="16237"/>
                      <a:pt x="19693" y="16247"/>
                    </a:cubicBezTo>
                    <a:cubicBezTo>
                      <a:pt x="19693" y="16257"/>
                      <a:pt x="19693" y="16267"/>
                      <a:pt x="19693" y="16277"/>
                    </a:cubicBezTo>
                    <a:cubicBezTo>
                      <a:pt x="19693" y="16287"/>
                      <a:pt x="19673" y="16307"/>
                      <a:pt x="19653" y="16337"/>
                    </a:cubicBezTo>
                    <a:cubicBezTo>
                      <a:pt x="19633" y="16317"/>
                      <a:pt x="19613" y="16297"/>
                      <a:pt x="19594" y="16267"/>
                    </a:cubicBezTo>
                    <a:cubicBezTo>
                      <a:pt x="19574" y="16237"/>
                      <a:pt x="19564" y="16208"/>
                      <a:pt x="19554" y="16198"/>
                    </a:cubicBezTo>
                    <a:cubicBezTo>
                      <a:pt x="19569" y="16193"/>
                      <a:pt x="19581" y="16190"/>
                      <a:pt x="19594" y="16190"/>
                    </a:cubicBezTo>
                    <a:close/>
                    <a:moveTo>
                      <a:pt x="19415" y="16277"/>
                    </a:moveTo>
                    <a:cubicBezTo>
                      <a:pt x="19405" y="16287"/>
                      <a:pt x="19435" y="16327"/>
                      <a:pt x="19415" y="16366"/>
                    </a:cubicBezTo>
                    <a:cubicBezTo>
                      <a:pt x="19395" y="16396"/>
                      <a:pt x="19346" y="16406"/>
                      <a:pt x="19296" y="16416"/>
                    </a:cubicBezTo>
                    <a:cubicBezTo>
                      <a:pt x="19286" y="16386"/>
                      <a:pt x="19296" y="16356"/>
                      <a:pt x="19356" y="16317"/>
                    </a:cubicBezTo>
                    <a:cubicBezTo>
                      <a:pt x="19375" y="16297"/>
                      <a:pt x="19395" y="16287"/>
                      <a:pt x="19415" y="16277"/>
                    </a:cubicBezTo>
                    <a:close/>
                    <a:moveTo>
                      <a:pt x="18295" y="16327"/>
                    </a:moveTo>
                    <a:cubicBezTo>
                      <a:pt x="18314" y="16356"/>
                      <a:pt x="18324" y="16386"/>
                      <a:pt x="18344" y="16406"/>
                    </a:cubicBezTo>
                    <a:cubicBezTo>
                      <a:pt x="18323" y="16428"/>
                      <a:pt x="18297" y="16437"/>
                      <a:pt x="18276" y="16437"/>
                    </a:cubicBezTo>
                    <a:cubicBezTo>
                      <a:pt x="18228" y="16437"/>
                      <a:pt x="18200" y="16391"/>
                      <a:pt x="18275" y="16337"/>
                    </a:cubicBezTo>
                    <a:cubicBezTo>
                      <a:pt x="18285" y="16337"/>
                      <a:pt x="18295" y="16327"/>
                      <a:pt x="18295" y="16327"/>
                    </a:cubicBezTo>
                    <a:close/>
                    <a:moveTo>
                      <a:pt x="10987" y="16164"/>
                    </a:moveTo>
                    <a:cubicBezTo>
                      <a:pt x="11000" y="16164"/>
                      <a:pt x="11013" y="16173"/>
                      <a:pt x="11027" y="16198"/>
                    </a:cubicBezTo>
                    <a:cubicBezTo>
                      <a:pt x="11069" y="16264"/>
                      <a:pt x="11100" y="16283"/>
                      <a:pt x="11122" y="16283"/>
                    </a:cubicBezTo>
                    <a:cubicBezTo>
                      <a:pt x="11137" y="16283"/>
                      <a:pt x="11148" y="16275"/>
                      <a:pt x="11156" y="16267"/>
                    </a:cubicBezTo>
                    <a:cubicBezTo>
                      <a:pt x="11170" y="16245"/>
                      <a:pt x="11174" y="16200"/>
                      <a:pt x="11183" y="16200"/>
                    </a:cubicBezTo>
                    <a:cubicBezTo>
                      <a:pt x="11187" y="16200"/>
                      <a:pt x="11190" y="16205"/>
                      <a:pt x="11195" y="16218"/>
                    </a:cubicBezTo>
                    <a:cubicBezTo>
                      <a:pt x="11205" y="16228"/>
                      <a:pt x="11205" y="16237"/>
                      <a:pt x="11215" y="16237"/>
                    </a:cubicBezTo>
                    <a:cubicBezTo>
                      <a:pt x="11215" y="16247"/>
                      <a:pt x="11205" y="16267"/>
                      <a:pt x="11195" y="16277"/>
                    </a:cubicBezTo>
                    <a:cubicBezTo>
                      <a:pt x="11136" y="16347"/>
                      <a:pt x="11056" y="16257"/>
                      <a:pt x="10918" y="16446"/>
                    </a:cubicBezTo>
                    <a:cubicBezTo>
                      <a:pt x="10838" y="16436"/>
                      <a:pt x="10769" y="16416"/>
                      <a:pt x="10809" y="16386"/>
                    </a:cubicBezTo>
                    <a:cubicBezTo>
                      <a:pt x="10868" y="16337"/>
                      <a:pt x="10908" y="16277"/>
                      <a:pt x="10908" y="16277"/>
                    </a:cubicBezTo>
                    <a:cubicBezTo>
                      <a:pt x="10908" y="16277"/>
                      <a:pt x="10943" y="16164"/>
                      <a:pt x="10987" y="16164"/>
                    </a:cubicBezTo>
                    <a:close/>
                    <a:moveTo>
                      <a:pt x="16769" y="16402"/>
                    </a:moveTo>
                    <a:cubicBezTo>
                      <a:pt x="16808" y="16402"/>
                      <a:pt x="16840" y="16413"/>
                      <a:pt x="16877" y="16436"/>
                    </a:cubicBezTo>
                    <a:cubicBezTo>
                      <a:pt x="16837" y="16466"/>
                      <a:pt x="16768" y="16485"/>
                      <a:pt x="16738" y="16505"/>
                    </a:cubicBezTo>
                    <a:cubicBezTo>
                      <a:pt x="16728" y="16515"/>
                      <a:pt x="16718" y="16515"/>
                      <a:pt x="16708" y="16515"/>
                    </a:cubicBezTo>
                    <a:cubicBezTo>
                      <a:pt x="16698" y="16485"/>
                      <a:pt x="16698" y="16446"/>
                      <a:pt x="16688" y="16416"/>
                    </a:cubicBezTo>
                    <a:cubicBezTo>
                      <a:pt x="16698" y="16416"/>
                      <a:pt x="16718" y="16406"/>
                      <a:pt x="16728" y="16406"/>
                    </a:cubicBezTo>
                    <a:cubicBezTo>
                      <a:pt x="16743" y="16404"/>
                      <a:pt x="16756" y="16402"/>
                      <a:pt x="16769" y="16402"/>
                    </a:cubicBezTo>
                    <a:close/>
                    <a:moveTo>
                      <a:pt x="18533" y="16446"/>
                    </a:moveTo>
                    <a:cubicBezTo>
                      <a:pt x="18533" y="16446"/>
                      <a:pt x="18533" y="16446"/>
                      <a:pt x="18542" y="16456"/>
                    </a:cubicBezTo>
                    <a:cubicBezTo>
                      <a:pt x="18552" y="16466"/>
                      <a:pt x="18562" y="16485"/>
                      <a:pt x="18572" y="16495"/>
                    </a:cubicBezTo>
                    <a:cubicBezTo>
                      <a:pt x="18533" y="16525"/>
                      <a:pt x="18493" y="16545"/>
                      <a:pt x="18463" y="16575"/>
                    </a:cubicBezTo>
                    <a:cubicBezTo>
                      <a:pt x="18473" y="16535"/>
                      <a:pt x="18483" y="16485"/>
                      <a:pt x="18493" y="16456"/>
                    </a:cubicBezTo>
                    <a:cubicBezTo>
                      <a:pt x="18503" y="16456"/>
                      <a:pt x="18513" y="16446"/>
                      <a:pt x="18533" y="16446"/>
                    </a:cubicBezTo>
                    <a:close/>
                    <a:moveTo>
                      <a:pt x="19598" y="16627"/>
                    </a:moveTo>
                    <a:cubicBezTo>
                      <a:pt x="19603" y="16627"/>
                      <a:pt x="19608" y="16629"/>
                      <a:pt x="19613" y="16634"/>
                    </a:cubicBezTo>
                    <a:lnTo>
                      <a:pt x="19584" y="16634"/>
                    </a:lnTo>
                    <a:cubicBezTo>
                      <a:pt x="19589" y="16629"/>
                      <a:pt x="19594" y="16627"/>
                      <a:pt x="19598" y="16627"/>
                    </a:cubicBezTo>
                    <a:close/>
                    <a:moveTo>
                      <a:pt x="14590" y="16370"/>
                    </a:moveTo>
                    <a:cubicBezTo>
                      <a:pt x="14614" y="16370"/>
                      <a:pt x="14641" y="16376"/>
                      <a:pt x="14676" y="16386"/>
                    </a:cubicBezTo>
                    <a:cubicBezTo>
                      <a:pt x="14745" y="16396"/>
                      <a:pt x="14814" y="16466"/>
                      <a:pt x="14874" y="16495"/>
                    </a:cubicBezTo>
                    <a:cubicBezTo>
                      <a:pt x="14844" y="16485"/>
                      <a:pt x="14814" y="16475"/>
                      <a:pt x="14775" y="16466"/>
                    </a:cubicBezTo>
                    <a:cubicBezTo>
                      <a:pt x="14710" y="16442"/>
                      <a:pt x="14672" y="16432"/>
                      <a:pt x="14651" y="16432"/>
                    </a:cubicBezTo>
                    <a:cubicBezTo>
                      <a:pt x="14559" y="16432"/>
                      <a:pt x="14853" y="16641"/>
                      <a:pt x="14894" y="16763"/>
                    </a:cubicBezTo>
                    <a:cubicBezTo>
                      <a:pt x="14920" y="16834"/>
                      <a:pt x="14923" y="16874"/>
                      <a:pt x="14895" y="16874"/>
                    </a:cubicBezTo>
                    <a:cubicBezTo>
                      <a:pt x="14891" y="16874"/>
                      <a:pt x="14888" y="16873"/>
                      <a:pt x="14884" y="16872"/>
                    </a:cubicBezTo>
                    <a:cubicBezTo>
                      <a:pt x="14884" y="16872"/>
                      <a:pt x="14884" y="16862"/>
                      <a:pt x="14884" y="16852"/>
                    </a:cubicBezTo>
                    <a:cubicBezTo>
                      <a:pt x="14900" y="16798"/>
                      <a:pt x="14898" y="16765"/>
                      <a:pt x="14883" y="16765"/>
                    </a:cubicBezTo>
                    <a:cubicBezTo>
                      <a:pt x="14869" y="16765"/>
                      <a:pt x="14846" y="16788"/>
                      <a:pt x="14814" y="16842"/>
                    </a:cubicBezTo>
                    <a:cubicBezTo>
                      <a:pt x="14794" y="16822"/>
                      <a:pt x="14775" y="16813"/>
                      <a:pt x="14745" y="16793"/>
                    </a:cubicBezTo>
                    <a:cubicBezTo>
                      <a:pt x="14715" y="16763"/>
                      <a:pt x="14685" y="16753"/>
                      <a:pt x="14666" y="16753"/>
                    </a:cubicBezTo>
                    <a:cubicBezTo>
                      <a:pt x="14666" y="16713"/>
                      <a:pt x="14692" y="16640"/>
                      <a:pt x="14633" y="16640"/>
                    </a:cubicBezTo>
                    <a:cubicBezTo>
                      <a:pt x="14619" y="16640"/>
                      <a:pt x="14601" y="16644"/>
                      <a:pt x="14576" y="16654"/>
                    </a:cubicBezTo>
                    <a:cubicBezTo>
                      <a:pt x="14551" y="16667"/>
                      <a:pt x="14527" y="16672"/>
                      <a:pt x="14506" y="16672"/>
                    </a:cubicBezTo>
                    <a:cubicBezTo>
                      <a:pt x="14462" y="16672"/>
                      <a:pt x="14428" y="16648"/>
                      <a:pt x="14408" y="16614"/>
                    </a:cubicBezTo>
                    <a:cubicBezTo>
                      <a:pt x="14388" y="16585"/>
                      <a:pt x="14388" y="16525"/>
                      <a:pt x="14428" y="16475"/>
                    </a:cubicBezTo>
                    <a:cubicBezTo>
                      <a:pt x="14447" y="16456"/>
                      <a:pt x="14457" y="16446"/>
                      <a:pt x="14467" y="16436"/>
                    </a:cubicBezTo>
                    <a:cubicBezTo>
                      <a:pt x="14513" y="16390"/>
                      <a:pt x="14545" y="16370"/>
                      <a:pt x="14590" y="16370"/>
                    </a:cubicBezTo>
                    <a:close/>
                    <a:moveTo>
                      <a:pt x="15267" y="16217"/>
                    </a:moveTo>
                    <a:cubicBezTo>
                      <a:pt x="15505" y="16217"/>
                      <a:pt x="15440" y="16433"/>
                      <a:pt x="15489" y="16743"/>
                    </a:cubicBezTo>
                    <a:cubicBezTo>
                      <a:pt x="15504" y="16879"/>
                      <a:pt x="15445" y="16927"/>
                      <a:pt x="15376" y="16927"/>
                    </a:cubicBezTo>
                    <a:cubicBezTo>
                      <a:pt x="15314" y="16927"/>
                      <a:pt x="15244" y="16889"/>
                      <a:pt x="15211" y="16842"/>
                    </a:cubicBezTo>
                    <a:cubicBezTo>
                      <a:pt x="15211" y="16832"/>
                      <a:pt x="15211" y="16822"/>
                      <a:pt x="15211" y="16813"/>
                    </a:cubicBezTo>
                    <a:cubicBezTo>
                      <a:pt x="15211" y="16759"/>
                      <a:pt x="15276" y="16558"/>
                      <a:pt x="15214" y="16558"/>
                    </a:cubicBezTo>
                    <a:cubicBezTo>
                      <a:pt x="15208" y="16558"/>
                      <a:pt x="15200" y="16560"/>
                      <a:pt x="15191" y="16565"/>
                    </a:cubicBezTo>
                    <a:cubicBezTo>
                      <a:pt x="15161" y="16575"/>
                      <a:pt x="15151" y="16594"/>
                      <a:pt x="15132" y="16604"/>
                    </a:cubicBezTo>
                    <a:cubicBezTo>
                      <a:pt x="15093" y="16575"/>
                      <a:pt x="15016" y="16546"/>
                      <a:pt x="14920" y="16508"/>
                    </a:cubicBezTo>
                    <a:lnTo>
                      <a:pt x="14920" y="16508"/>
                    </a:lnTo>
                    <a:cubicBezTo>
                      <a:pt x="14923" y="16509"/>
                      <a:pt x="14927" y="16509"/>
                      <a:pt x="14931" y="16509"/>
                    </a:cubicBezTo>
                    <a:cubicBezTo>
                      <a:pt x="14944" y="16509"/>
                      <a:pt x="14956" y="16502"/>
                      <a:pt x="14963" y="16495"/>
                    </a:cubicBezTo>
                    <a:cubicBezTo>
                      <a:pt x="15023" y="16436"/>
                      <a:pt x="14913" y="16356"/>
                      <a:pt x="14993" y="16347"/>
                    </a:cubicBezTo>
                    <a:cubicBezTo>
                      <a:pt x="15072" y="16337"/>
                      <a:pt x="15340" y="16307"/>
                      <a:pt x="15261" y="16237"/>
                    </a:cubicBezTo>
                    <a:cubicBezTo>
                      <a:pt x="15251" y="16228"/>
                      <a:pt x="15251" y="16228"/>
                      <a:pt x="15241" y="16218"/>
                    </a:cubicBezTo>
                    <a:lnTo>
                      <a:pt x="15251" y="16218"/>
                    </a:lnTo>
                    <a:cubicBezTo>
                      <a:pt x="15256" y="16217"/>
                      <a:pt x="15262" y="16217"/>
                      <a:pt x="15267" y="16217"/>
                    </a:cubicBezTo>
                    <a:close/>
                    <a:moveTo>
                      <a:pt x="14557" y="16822"/>
                    </a:moveTo>
                    <a:cubicBezTo>
                      <a:pt x="14517" y="16882"/>
                      <a:pt x="14477" y="16961"/>
                      <a:pt x="14447" y="17041"/>
                    </a:cubicBezTo>
                    <a:cubicBezTo>
                      <a:pt x="14447" y="17041"/>
                      <a:pt x="14447" y="17051"/>
                      <a:pt x="14447" y="17051"/>
                    </a:cubicBezTo>
                    <a:cubicBezTo>
                      <a:pt x="14428" y="17059"/>
                      <a:pt x="14409" y="17063"/>
                      <a:pt x="14391" y="17063"/>
                    </a:cubicBezTo>
                    <a:cubicBezTo>
                      <a:pt x="14328" y="17063"/>
                      <a:pt x="14288" y="17011"/>
                      <a:pt x="14358" y="16941"/>
                    </a:cubicBezTo>
                    <a:cubicBezTo>
                      <a:pt x="14368" y="16932"/>
                      <a:pt x="14378" y="16922"/>
                      <a:pt x="14388" y="16912"/>
                    </a:cubicBezTo>
                    <a:cubicBezTo>
                      <a:pt x="14457" y="16872"/>
                      <a:pt x="14517" y="16842"/>
                      <a:pt x="14557" y="16822"/>
                    </a:cubicBezTo>
                    <a:close/>
                    <a:moveTo>
                      <a:pt x="18166" y="17229"/>
                    </a:moveTo>
                    <a:cubicBezTo>
                      <a:pt x="18186" y="17289"/>
                      <a:pt x="18205" y="17348"/>
                      <a:pt x="18215" y="17378"/>
                    </a:cubicBezTo>
                    <a:cubicBezTo>
                      <a:pt x="18166" y="17378"/>
                      <a:pt x="18136" y="17348"/>
                      <a:pt x="18146" y="17269"/>
                    </a:cubicBezTo>
                    <a:lnTo>
                      <a:pt x="18156" y="17269"/>
                    </a:lnTo>
                    <a:cubicBezTo>
                      <a:pt x="18156" y="17249"/>
                      <a:pt x="18156" y="17239"/>
                      <a:pt x="18166" y="17229"/>
                    </a:cubicBezTo>
                    <a:close/>
                    <a:moveTo>
                      <a:pt x="16728" y="17289"/>
                    </a:moveTo>
                    <a:cubicBezTo>
                      <a:pt x="16738" y="17298"/>
                      <a:pt x="16738" y="17308"/>
                      <a:pt x="16738" y="17318"/>
                    </a:cubicBezTo>
                    <a:cubicBezTo>
                      <a:pt x="16748" y="17328"/>
                      <a:pt x="16748" y="17338"/>
                      <a:pt x="16748" y="17348"/>
                    </a:cubicBezTo>
                    <a:cubicBezTo>
                      <a:pt x="16748" y="17378"/>
                      <a:pt x="16698" y="17388"/>
                      <a:pt x="16589" y="17407"/>
                    </a:cubicBezTo>
                    <a:cubicBezTo>
                      <a:pt x="16589" y="17417"/>
                      <a:pt x="16589" y="17417"/>
                      <a:pt x="16589" y="17417"/>
                    </a:cubicBezTo>
                    <a:cubicBezTo>
                      <a:pt x="16579" y="17388"/>
                      <a:pt x="16599" y="17348"/>
                      <a:pt x="16668" y="17318"/>
                    </a:cubicBezTo>
                    <a:cubicBezTo>
                      <a:pt x="16688" y="17308"/>
                      <a:pt x="16708" y="17298"/>
                      <a:pt x="16728" y="17289"/>
                    </a:cubicBezTo>
                    <a:close/>
                    <a:moveTo>
                      <a:pt x="19831" y="17437"/>
                    </a:moveTo>
                    <a:cubicBezTo>
                      <a:pt x="19831" y="17447"/>
                      <a:pt x="19841" y="17447"/>
                      <a:pt x="19841" y="17457"/>
                    </a:cubicBezTo>
                    <a:cubicBezTo>
                      <a:pt x="19841" y="17457"/>
                      <a:pt x="19841" y="17467"/>
                      <a:pt x="19841" y="17467"/>
                    </a:cubicBezTo>
                    <a:cubicBezTo>
                      <a:pt x="19822" y="17477"/>
                      <a:pt x="19792" y="17477"/>
                      <a:pt x="19772" y="17477"/>
                    </a:cubicBezTo>
                    <a:lnTo>
                      <a:pt x="19752" y="17477"/>
                    </a:lnTo>
                    <a:cubicBezTo>
                      <a:pt x="19732" y="17487"/>
                      <a:pt x="19722" y="17487"/>
                      <a:pt x="19703" y="17497"/>
                    </a:cubicBezTo>
                    <a:cubicBezTo>
                      <a:pt x="19693" y="17487"/>
                      <a:pt x="19693" y="17487"/>
                      <a:pt x="19693" y="17487"/>
                    </a:cubicBezTo>
                    <a:cubicBezTo>
                      <a:pt x="19693" y="17487"/>
                      <a:pt x="19693" y="17477"/>
                      <a:pt x="19693" y="17477"/>
                    </a:cubicBezTo>
                    <a:lnTo>
                      <a:pt x="19742" y="17477"/>
                    </a:lnTo>
                    <a:cubicBezTo>
                      <a:pt x="19762" y="17467"/>
                      <a:pt x="19782" y="17457"/>
                      <a:pt x="19792" y="17447"/>
                    </a:cubicBezTo>
                    <a:cubicBezTo>
                      <a:pt x="19812" y="17447"/>
                      <a:pt x="19822" y="17437"/>
                      <a:pt x="19831" y="17437"/>
                    </a:cubicBezTo>
                    <a:close/>
                    <a:moveTo>
                      <a:pt x="18256" y="17650"/>
                    </a:moveTo>
                    <a:cubicBezTo>
                      <a:pt x="18260" y="17650"/>
                      <a:pt x="18266" y="17652"/>
                      <a:pt x="18275" y="17655"/>
                    </a:cubicBezTo>
                    <a:cubicBezTo>
                      <a:pt x="18314" y="17675"/>
                      <a:pt x="18334" y="17695"/>
                      <a:pt x="18364" y="17705"/>
                    </a:cubicBezTo>
                    <a:cubicBezTo>
                      <a:pt x="18334" y="17715"/>
                      <a:pt x="18314" y="17715"/>
                      <a:pt x="18285" y="17725"/>
                    </a:cubicBezTo>
                    <a:cubicBezTo>
                      <a:pt x="18268" y="17684"/>
                      <a:pt x="18239" y="17650"/>
                      <a:pt x="18256" y="17650"/>
                    </a:cubicBezTo>
                    <a:close/>
                    <a:moveTo>
                      <a:pt x="18027" y="17913"/>
                    </a:moveTo>
                    <a:cubicBezTo>
                      <a:pt x="18027" y="17923"/>
                      <a:pt x="18027" y="17933"/>
                      <a:pt x="18017" y="17933"/>
                    </a:cubicBezTo>
                    <a:lnTo>
                      <a:pt x="17987" y="17933"/>
                    </a:lnTo>
                    <a:cubicBezTo>
                      <a:pt x="17997" y="17923"/>
                      <a:pt x="17997" y="17913"/>
                      <a:pt x="18007" y="17913"/>
                    </a:cubicBezTo>
                    <a:close/>
                    <a:moveTo>
                      <a:pt x="15171" y="17173"/>
                    </a:moveTo>
                    <a:cubicBezTo>
                      <a:pt x="15247" y="17173"/>
                      <a:pt x="15340" y="17229"/>
                      <a:pt x="15518" y="17318"/>
                    </a:cubicBezTo>
                    <a:cubicBezTo>
                      <a:pt x="15518" y="17328"/>
                      <a:pt x="15508" y="17348"/>
                      <a:pt x="15508" y="17358"/>
                    </a:cubicBezTo>
                    <a:cubicBezTo>
                      <a:pt x="15489" y="17407"/>
                      <a:pt x="15469" y="17467"/>
                      <a:pt x="15459" y="17536"/>
                    </a:cubicBezTo>
                    <a:cubicBezTo>
                      <a:pt x="15389" y="17576"/>
                      <a:pt x="15320" y="17606"/>
                      <a:pt x="15270" y="17636"/>
                    </a:cubicBezTo>
                    <a:cubicBezTo>
                      <a:pt x="15236" y="17658"/>
                      <a:pt x="15205" y="17664"/>
                      <a:pt x="15172" y="17664"/>
                    </a:cubicBezTo>
                    <a:cubicBezTo>
                      <a:pt x="15138" y="17664"/>
                      <a:pt x="15103" y="17658"/>
                      <a:pt x="15062" y="17658"/>
                    </a:cubicBezTo>
                    <a:cubicBezTo>
                      <a:pt x="15001" y="17658"/>
                      <a:pt x="14926" y="17671"/>
                      <a:pt x="14824" y="17735"/>
                    </a:cubicBezTo>
                    <a:cubicBezTo>
                      <a:pt x="14785" y="17764"/>
                      <a:pt x="14745" y="17794"/>
                      <a:pt x="14715" y="17824"/>
                    </a:cubicBezTo>
                    <a:cubicBezTo>
                      <a:pt x="14666" y="17874"/>
                      <a:pt x="14636" y="17913"/>
                      <a:pt x="14616" y="17933"/>
                    </a:cubicBezTo>
                    <a:cubicBezTo>
                      <a:pt x="14604" y="17950"/>
                      <a:pt x="14593" y="17961"/>
                      <a:pt x="14578" y="17961"/>
                    </a:cubicBezTo>
                    <a:cubicBezTo>
                      <a:pt x="14566" y="17961"/>
                      <a:pt x="14553" y="17955"/>
                      <a:pt x="14537" y="17943"/>
                    </a:cubicBezTo>
                    <a:cubicBezTo>
                      <a:pt x="14517" y="17923"/>
                      <a:pt x="14487" y="17923"/>
                      <a:pt x="14457" y="17923"/>
                    </a:cubicBezTo>
                    <a:cubicBezTo>
                      <a:pt x="14477" y="17903"/>
                      <a:pt x="14487" y="17883"/>
                      <a:pt x="14517" y="17874"/>
                    </a:cubicBezTo>
                    <a:cubicBezTo>
                      <a:pt x="14547" y="17874"/>
                      <a:pt x="14586" y="17903"/>
                      <a:pt x="14616" y="17933"/>
                    </a:cubicBezTo>
                    <a:cubicBezTo>
                      <a:pt x="14547" y="17844"/>
                      <a:pt x="14487" y="17824"/>
                      <a:pt x="14497" y="17745"/>
                    </a:cubicBezTo>
                    <a:cubicBezTo>
                      <a:pt x="14438" y="17735"/>
                      <a:pt x="14378" y="17675"/>
                      <a:pt x="14438" y="17536"/>
                    </a:cubicBezTo>
                    <a:cubicBezTo>
                      <a:pt x="14447" y="17526"/>
                      <a:pt x="14447" y="17526"/>
                      <a:pt x="14447" y="17517"/>
                    </a:cubicBezTo>
                    <a:cubicBezTo>
                      <a:pt x="14547" y="17308"/>
                      <a:pt x="14606" y="17398"/>
                      <a:pt x="14636" y="17338"/>
                    </a:cubicBezTo>
                    <a:cubicBezTo>
                      <a:pt x="14646" y="17318"/>
                      <a:pt x="14656" y="17289"/>
                      <a:pt x="14666" y="17259"/>
                    </a:cubicBezTo>
                    <a:cubicBezTo>
                      <a:pt x="14692" y="17309"/>
                      <a:pt x="14735" y="17327"/>
                      <a:pt x="14783" y="17327"/>
                    </a:cubicBezTo>
                    <a:cubicBezTo>
                      <a:pt x="14879" y="17327"/>
                      <a:pt x="15000" y="17255"/>
                      <a:pt x="15072" y="17209"/>
                    </a:cubicBezTo>
                    <a:cubicBezTo>
                      <a:pt x="15106" y="17185"/>
                      <a:pt x="15137" y="17173"/>
                      <a:pt x="15171" y="17173"/>
                    </a:cubicBezTo>
                    <a:close/>
                    <a:moveTo>
                      <a:pt x="14331" y="17760"/>
                    </a:moveTo>
                    <a:cubicBezTo>
                      <a:pt x="14337" y="17760"/>
                      <a:pt x="14343" y="17761"/>
                      <a:pt x="14348" y="17764"/>
                    </a:cubicBezTo>
                    <a:cubicBezTo>
                      <a:pt x="14398" y="17784"/>
                      <a:pt x="14388" y="17864"/>
                      <a:pt x="14447" y="17923"/>
                    </a:cubicBezTo>
                    <a:cubicBezTo>
                      <a:pt x="14428" y="17933"/>
                      <a:pt x="14398" y="17953"/>
                      <a:pt x="14358" y="17983"/>
                    </a:cubicBezTo>
                    <a:cubicBezTo>
                      <a:pt x="14319" y="17953"/>
                      <a:pt x="14289" y="17943"/>
                      <a:pt x="14259" y="17903"/>
                    </a:cubicBezTo>
                    <a:cubicBezTo>
                      <a:pt x="14206" y="17859"/>
                      <a:pt x="14279" y="17760"/>
                      <a:pt x="14331" y="17760"/>
                    </a:cubicBezTo>
                    <a:close/>
                    <a:moveTo>
                      <a:pt x="14263" y="18312"/>
                    </a:moveTo>
                    <a:cubicBezTo>
                      <a:pt x="14283" y="18312"/>
                      <a:pt x="14283" y="18388"/>
                      <a:pt x="14319" y="18439"/>
                    </a:cubicBezTo>
                    <a:cubicBezTo>
                      <a:pt x="14310" y="18440"/>
                      <a:pt x="14302" y="18441"/>
                      <a:pt x="14294" y="18441"/>
                    </a:cubicBezTo>
                    <a:cubicBezTo>
                      <a:pt x="14254" y="18441"/>
                      <a:pt x="14218" y="18421"/>
                      <a:pt x="14209" y="18379"/>
                    </a:cubicBezTo>
                    <a:cubicBezTo>
                      <a:pt x="14209" y="18369"/>
                      <a:pt x="14219" y="18359"/>
                      <a:pt x="14229" y="18349"/>
                    </a:cubicBezTo>
                    <a:cubicBezTo>
                      <a:pt x="14246" y="18322"/>
                      <a:pt x="14256" y="18312"/>
                      <a:pt x="14263" y="18312"/>
                    </a:cubicBezTo>
                    <a:close/>
                    <a:moveTo>
                      <a:pt x="20263" y="18563"/>
                    </a:moveTo>
                    <a:cubicBezTo>
                      <a:pt x="20298" y="18563"/>
                      <a:pt x="20332" y="18568"/>
                      <a:pt x="20367" y="18578"/>
                    </a:cubicBezTo>
                    <a:cubicBezTo>
                      <a:pt x="20317" y="18627"/>
                      <a:pt x="20337" y="18637"/>
                      <a:pt x="20387" y="18637"/>
                    </a:cubicBezTo>
                    <a:cubicBezTo>
                      <a:pt x="20367" y="18647"/>
                      <a:pt x="20347" y="18647"/>
                      <a:pt x="20317" y="18647"/>
                    </a:cubicBezTo>
                    <a:cubicBezTo>
                      <a:pt x="20278" y="18647"/>
                      <a:pt x="20248" y="18657"/>
                      <a:pt x="20218" y="18667"/>
                    </a:cubicBezTo>
                    <a:cubicBezTo>
                      <a:pt x="20238" y="18696"/>
                      <a:pt x="20258" y="18726"/>
                      <a:pt x="20278" y="18756"/>
                    </a:cubicBezTo>
                    <a:cubicBezTo>
                      <a:pt x="20268" y="18756"/>
                      <a:pt x="20248" y="18766"/>
                      <a:pt x="20228" y="18796"/>
                    </a:cubicBezTo>
                    <a:cubicBezTo>
                      <a:pt x="20228" y="18806"/>
                      <a:pt x="20218" y="18806"/>
                      <a:pt x="20218" y="18815"/>
                    </a:cubicBezTo>
                    <a:cubicBezTo>
                      <a:pt x="20198" y="18796"/>
                      <a:pt x="20188" y="18776"/>
                      <a:pt x="20169" y="18746"/>
                    </a:cubicBezTo>
                    <a:cubicBezTo>
                      <a:pt x="20148" y="18705"/>
                      <a:pt x="20133" y="18690"/>
                      <a:pt x="20120" y="18690"/>
                    </a:cubicBezTo>
                    <a:cubicBezTo>
                      <a:pt x="20108" y="18690"/>
                      <a:pt x="20099" y="18702"/>
                      <a:pt x="20089" y="18716"/>
                    </a:cubicBezTo>
                    <a:cubicBezTo>
                      <a:pt x="20079" y="18746"/>
                      <a:pt x="20119" y="18786"/>
                      <a:pt x="20129" y="18815"/>
                    </a:cubicBezTo>
                    <a:cubicBezTo>
                      <a:pt x="20139" y="18825"/>
                      <a:pt x="20149" y="18865"/>
                      <a:pt x="20149" y="18895"/>
                    </a:cubicBezTo>
                    <a:cubicBezTo>
                      <a:pt x="20129" y="18925"/>
                      <a:pt x="20119" y="18944"/>
                      <a:pt x="20099" y="18954"/>
                    </a:cubicBezTo>
                    <a:cubicBezTo>
                      <a:pt x="20099" y="18934"/>
                      <a:pt x="20099" y="18915"/>
                      <a:pt x="20099" y="18905"/>
                    </a:cubicBezTo>
                    <a:cubicBezTo>
                      <a:pt x="20099" y="18879"/>
                      <a:pt x="20063" y="18788"/>
                      <a:pt x="20033" y="18788"/>
                    </a:cubicBezTo>
                    <a:cubicBezTo>
                      <a:pt x="20029" y="18788"/>
                      <a:pt x="20024" y="18790"/>
                      <a:pt x="20020" y="18796"/>
                    </a:cubicBezTo>
                    <a:cubicBezTo>
                      <a:pt x="20015" y="18803"/>
                      <a:pt x="20007" y="18806"/>
                      <a:pt x="19999" y="18806"/>
                    </a:cubicBezTo>
                    <a:cubicBezTo>
                      <a:pt x="19958" y="18806"/>
                      <a:pt x="19891" y="18739"/>
                      <a:pt x="19891" y="18706"/>
                    </a:cubicBezTo>
                    <a:lnTo>
                      <a:pt x="19881" y="18706"/>
                    </a:lnTo>
                    <a:cubicBezTo>
                      <a:pt x="19881" y="18696"/>
                      <a:pt x="19881" y="18696"/>
                      <a:pt x="19881" y="18696"/>
                    </a:cubicBezTo>
                    <a:cubicBezTo>
                      <a:pt x="19941" y="18667"/>
                      <a:pt x="20010" y="18637"/>
                      <a:pt x="20099" y="18597"/>
                    </a:cubicBezTo>
                    <a:cubicBezTo>
                      <a:pt x="20119" y="18587"/>
                      <a:pt x="20139" y="18587"/>
                      <a:pt x="20159" y="18578"/>
                    </a:cubicBezTo>
                    <a:cubicBezTo>
                      <a:pt x="20193" y="18568"/>
                      <a:pt x="20228" y="18563"/>
                      <a:pt x="20263" y="18563"/>
                    </a:cubicBezTo>
                    <a:close/>
                    <a:moveTo>
                      <a:pt x="14793" y="18037"/>
                    </a:moveTo>
                    <a:cubicBezTo>
                      <a:pt x="14868" y="18037"/>
                      <a:pt x="14844" y="18310"/>
                      <a:pt x="14844" y="18310"/>
                    </a:cubicBezTo>
                    <a:cubicBezTo>
                      <a:pt x="14844" y="18310"/>
                      <a:pt x="14943" y="18568"/>
                      <a:pt x="15112" y="18677"/>
                    </a:cubicBezTo>
                    <a:cubicBezTo>
                      <a:pt x="15151" y="18696"/>
                      <a:pt x="15161" y="18716"/>
                      <a:pt x="15171" y="18736"/>
                    </a:cubicBezTo>
                    <a:cubicBezTo>
                      <a:pt x="15094" y="18806"/>
                      <a:pt x="14963" y="18845"/>
                      <a:pt x="14871" y="18845"/>
                    </a:cubicBezTo>
                    <a:cubicBezTo>
                      <a:pt x="14845" y="18845"/>
                      <a:pt x="14822" y="18842"/>
                      <a:pt x="14804" y="18835"/>
                    </a:cubicBezTo>
                    <a:cubicBezTo>
                      <a:pt x="14799" y="18834"/>
                      <a:pt x="14795" y="18833"/>
                      <a:pt x="14791" y="18833"/>
                    </a:cubicBezTo>
                    <a:cubicBezTo>
                      <a:pt x="14765" y="18833"/>
                      <a:pt x="14765" y="18860"/>
                      <a:pt x="14765" y="18895"/>
                    </a:cubicBezTo>
                    <a:cubicBezTo>
                      <a:pt x="14685" y="18934"/>
                      <a:pt x="14616" y="18984"/>
                      <a:pt x="14547" y="19044"/>
                    </a:cubicBezTo>
                    <a:cubicBezTo>
                      <a:pt x="14509" y="19066"/>
                      <a:pt x="14472" y="19077"/>
                      <a:pt x="14427" y="19077"/>
                    </a:cubicBezTo>
                    <a:cubicBezTo>
                      <a:pt x="14412" y="19077"/>
                      <a:pt x="14395" y="19076"/>
                      <a:pt x="14378" y="19073"/>
                    </a:cubicBezTo>
                    <a:cubicBezTo>
                      <a:pt x="14338" y="19073"/>
                      <a:pt x="14299" y="19063"/>
                      <a:pt x="14259" y="19053"/>
                    </a:cubicBezTo>
                    <a:lnTo>
                      <a:pt x="14299" y="19053"/>
                    </a:lnTo>
                    <a:cubicBezTo>
                      <a:pt x="14319" y="19057"/>
                      <a:pt x="14335" y="19058"/>
                      <a:pt x="14349" y="19058"/>
                    </a:cubicBezTo>
                    <a:cubicBezTo>
                      <a:pt x="14378" y="19058"/>
                      <a:pt x="14398" y="19053"/>
                      <a:pt x="14418" y="19053"/>
                    </a:cubicBezTo>
                    <a:cubicBezTo>
                      <a:pt x="14452" y="18976"/>
                      <a:pt x="14324" y="18855"/>
                      <a:pt x="14358" y="18855"/>
                    </a:cubicBezTo>
                    <a:cubicBezTo>
                      <a:pt x="14363" y="18855"/>
                      <a:pt x="14373" y="18858"/>
                      <a:pt x="14388" y="18865"/>
                    </a:cubicBezTo>
                    <a:cubicBezTo>
                      <a:pt x="14461" y="18896"/>
                      <a:pt x="14504" y="18937"/>
                      <a:pt x="14550" y="18937"/>
                    </a:cubicBezTo>
                    <a:cubicBezTo>
                      <a:pt x="14578" y="18937"/>
                      <a:pt x="14608" y="18921"/>
                      <a:pt x="14646" y="18875"/>
                    </a:cubicBezTo>
                    <a:cubicBezTo>
                      <a:pt x="14666" y="18855"/>
                      <a:pt x="14676" y="18845"/>
                      <a:pt x="14695" y="18835"/>
                    </a:cubicBezTo>
                    <a:cubicBezTo>
                      <a:pt x="14695" y="18825"/>
                      <a:pt x="14695" y="18825"/>
                      <a:pt x="14695" y="18825"/>
                    </a:cubicBezTo>
                    <a:cubicBezTo>
                      <a:pt x="14765" y="18766"/>
                      <a:pt x="14794" y="18766"/>
                      <a:pt x="14834" y="18716"/>
                    </a:cubicBezTo>
                    <a:cubicBezTo>
                      <a:pt x="14894" y="18657"/>
                      <a:pt x="14904" y="18657"/>
                      <a:pt x="14933" y="18617"/>
                    </a:cubicBezTo>
                    <a:cubicBezTo>
                      <a:pt x="14960" y="18581"/>
                      <a:pt x="14922" y="18505"/>
                      <a:pt x="14893" y="18505"/>
                    </a:cubicBezTo>
                    <a:cubicBezTo>
                      <a:pt x="14890" y="18505"/>
                      <a:pt x="14887" y="18506"/>
                      <a:pt x="14884" y="18508"/>
                    </a:cubicBezTo>
                    <a:cubicBezTo>
                      <a:pt x="14844" y="18528"/>
                      <a:pt x="14854" y="18597"/>
                      <a:pt x="14785" y="18667"/>
                    </a:cubicBezTo>
                    <a:cubicBezTo>
                      <a:pt x="14683" y="18779"/>
                      <a:pt x="14633" y="18821"/>
                      <a:pt x="14615" y="18821"/>
                    </a:cubicBezTo>
                    <a:cubicBezTo>
                      <a:pt x="14582" y="18821"/>
                      <a:pt x="14654" y="18683"/>
                      <a:pt x="14705" y="18587"/>
                    </a:cubicBezTo>
                    <a:cubicBezTo>
                      <a:pt x="14775" y="18449"/>
                      <a:pt x="14844" y="18538"/>
                      <a:pt x="14824" y="18429"/>
                    </a:cubicBezTo>
                    <a:cubicBezTo>
                      <a:pt x="14814" y="18389"/>
                      <a:pt x="14804" y="18349"/>
                      <a:pt x="14785" y="18320"/>
                    </a:cubicBezTo>
                    <a:cubicBezTo>
                      <a:pt x="14772" y="18324"/>
                      <a:pt x="14760" y="18326"/>
                      <a:pt x="14747" y="18326"/>
                    </a:cubicBezTo>
                    <a:cubicBezTo>
                      <a:pt x="14728" y="18326"/>
                      <a:pt x="14709" y="18321"/>
                      <a:pt x="14685" y="18310"/>
                    </a:cubicBezTo>
                    <a:cubicBezTo>
                      <a:pt x="14685" y="18310"/>
                      <a:pt x="14676" y="18320"/>
                      <a:pt x="14676" y="18330"/>
                    </a:cubicBezTo>
                    <a:cubicBezTo>
                      <a:pt x="14636" y="18449"/>
                      <a:pt x="14676" y="18578"/>
                      <a:pt x="14576" y="18667"/>
                    </a:cubicBezTo>
                    <a:cubicBezTo>
                      <a:pt x="14547" y="18697"/>
                      <a:pt x="14528" y="18710"/>
                      <a:pt x="14517" y="18710"/>
                    </a:cubicBezTo>
                    <a:cubicBezTo>
                      <a:pt x="14494" y="18710"/>
                      <a:pt x="14518" y="18636"/>
                      <a:pt x="14566" y="18518"/>
                    </a:cubicBezTo>
                    <a:cubicBezTo>
                      <a:pt x="14606" y="18429"/>
                      <a:pt x="14636" y="18340"/>
                      <a:pt x="14646" y="18280"/>
                    </a:cubicBezTo>
                    <a:lnTo>
                      <a:pt x="14636" y="18280"/>
                    </a:lnTo>
                    <a:cubicBezTo>
                      <a:pt x="14626" y="18270"/>
                      <a:pt x="14616" y="18260"/>
                      <a:pt x="14606" y="18250"/>
                    </a:cubicBezTo>
                    <a:cubicBezTo>
                      <a:pt x="14606" y="18240"/>
                      <a:pt x="14616" y="18230"/>
                      <a:pt x="14626" y="18221"/>
                    </a:cubicBezTo>
                    <a:cubicBezTo>
                      <a:pt x="14646" y="18191"/>
                      <a:pt x="14676" y="18151"/>
                      <a:pt x="14705" y="18111"/>
                    </a:cubicBezTo>
                    <a:cubicBezTo>
                      <a:pt x="14744" y="18058"/>
                      <a:pt x="14773" y="18037"/>
                      <a:pt x="14793" y="18037"/>
                    </a:cubicBezTo>
                    <a:close/>
                    <a:moveTo>
                      <a:pt x="20177" y="19314"/>
                    </a:moveTo>
                    <a:cubicBezTo>
                      <a:pt x="20183" y="19314"/>
                      <a:pt x="20194" y="19316"/>
                      <a:pt x="20208" y="19321"/>
                    </a:cubicBezTo>
                    <a:cubicBezTo>
                      <a:pt x="20228" y="19331"/>
                      <a:pt x="20238" y="19341"/>
                      <a:pt x="20248" y="19351"/>
                    </a:cubicBezTo>
                    <a:cubicBezTo>
                      <a:pt x="20248" y="19381"/>
                      <a:pt x="20238" y="19391"/>
                      <a:pt x="20218" y="19391"/>
                    </a:cubicBezTo>
                    <a:cubicBezTo>
                      <a:pt x="20173" y="19338"/>
                      <a:pt x="20157" y="19314"/>
                      <a:pt x="20177" y="19314"/>
                    </a:cubicBezTo>
                    <a:close/>
                    <a:moveTo>
                      <a:pt x="20516" y="19311"/>
                    </a:moveTo>
                    <a:lnTo>
                      <a:pt x="20516" y="19311"/>
                    </a:lnTo>
                    <a:cubicBezTo>
                      <a:pt x="20555" y="19361"/>
                      <a:pt x="20595" y="19400"/>
                      <a:pt x="20605" y="19440"/>
                    </a:cubicBezTo>
                    <a:cubicBezTo>
                      <a:pt x="20615" y="19450"/>
                      <a:pt x="20615" y="19450"/>
                      <a:pt x="20615" y="19460"/>
                    </a:cubicBezTo>
                    <a:cubicBezTo>
                      <a:pt x="20605" y="19470"/>
                      <a:pt x="20595" y="19470"/>
                      <a:pt x="20585" y="19470"/>
                    </a:cubicBezTo>
                    <a:cubicBezTo>
                      <a:pt x="20585" y="19460"/>
                      <a:pt x="20575" y="19450"/>
                      <a:pt x="20575" y="19430"/>
                    </a:cubicBezTo>
                    <a:cubicBezTo>
                      <a:pt x="20555" y="19381"/>
                      <a:pt x="20535" y="19351"/>
                      <a:pt x="20516" y="19311"/>
                    </a:cubicBezTo>
                    <a:close/>
                    <a:moveTo>
                      <a:pt x="15013" y="19311"/>
                    </a:moveTo>
                    <a:cubicBezTo>
                      <a:pt x="15013" y="19311"/>
                      <a:pt x="15023" y="19321"/>
                      <a:pt x="15032" y="19321"/>
                    </a:cubicBezTo>
                    <a:cubicBezTo>
                      <a:pt x="15144" y="19385"/>
                      <a:pt x="15071" y="19518"/>
                      <a:pt x="14920" y="19518"/>
                    </a:cubicBezTo>
                    <a:cubicBezTo>
                      <a:pt x="14883" y="19518"/>
                      <a:pt x="14840" y="19510"/>
                      <a:pt x="14794" y="19490"/>
                    </a:cubicBezTo>
                    <a:cubicBezTo>
                      <a:pt x="14864" y="19391"/>
                      <a:pt x="14884" y="19361"/>
                      <a:pt x="15013" y="19311"/>
                    </a:cubicBezTo>
                    <a:close/>
                    <a:moveTo>
                      <a:pt x="14367" y="19390"/>
                    </a:moveTo>
                    <a:cubicBezTo>
                      <a:pt x="14388" y="19390"/>
                      <a:pt x="14405" y="19401"/>
                      <a:pt x="14418" y="19420"/>
                    </a:cubicBezTo>
                    <a:cubicBezTo>
                      <a:pt x="14388" y="19450"/>
                      <a:pt x="14348" y="19490"/>
                      <a:pt x="14319" y="19529"/>
                    </a:cubicBezTo>
                    <a:cubicBezTo>
                      <a:pt x="14299" y="19529"/>
                      <a:pt x="14279" y="19529"/>
                      <a:pt x="14269" y="19519"/>
                    </a:cubicBezTo>
                    <a:cubicBezTo>
                      <a:pt x="14239" y="19549"/>
                      <a:pt x="14219" y="19579"/>
                      <a:pt x="14190" y="19619"/>
                    </a:cubicBezTo>
                    <a:cubicBezTo>
                      <a:pt x="14163" y="19664"/>
                      <a:pt x="14124" y="19702"/>
                      <a:pt x="14098" y="19702"/>
                    </a:cubicBezTo>
                    <a:cubicBezTo>
                      <a:pt x="14084" y="19702"/>
                      <a:pt x="14074" y="19692"/>
                      <a:pt x="14071" y="19668"/>
                    </a:cubicBezTo>
                    <a:cubicBezTo>
                      <a:pt x="14110" y="19619"/>
                      <a:pt x="14160" y="19569"/>
                      <a:pt x="14229" y="19490"/>
                    </a:cubicBezTo>
                    <a:cubicBezTo>
                      <a:pt x="14269" y="19440"/>
                      <a:pt x="14299" y="19410"/>
                      <a:pt x="14328" y="19400"/>
                    </a:cubicBezTo>
                    <a:cubicBezTo>
                      <a:pt x="14343" y="19393"/>
                      <a:pt x="14355" y="19390"/>
                      <a:pt x="14367" y="19390"/>
                    </a:cubicBezTo>
                    <a:close/>
                    <a:moveTo>
                      <a:pt x="14414" y="20480"/>
                    </a:moveTo>
                    <a:cubicBezTo>
                      <a:pt x="14418" y="20480"/>
                      <a:pt x="14422" y="20480"/>
                      <a:pt x="14428" y="20481"/>
                    </a:cubicBezTo>
                    <a:cubicBezTo>
                      <a:pt x="14445" y="20490"/>
                      <a:pt x="14455" y="20506"/>
                      <a:pt x="14463" y="20523"/>
                    </a:cubicBezTo>
                    <a:lnTo>
                      <a:pt x="14463" y="20523"/>
                    </a:lnTo>
                    <a:cubicBezTo>
                      <a:pt x="14460" y="20521"/>
                      <a:pt x="14454" y="20521"/>
                      <a:pt x="14447" y="20521"/>
                    </a:cubicBezTo>
                    <a:cubicBezTo>
                      <a:pt x="14444" y="20522"/>
                      <a:pt x="14441" y="20522"/>
                      <a:pt x="14438" y="20522"/>
                    </a:cubicBezTo>
                    <a:cubicBezTo>
                      <a:pt x="14404" y="20522"/>
                      <a:pt x="14370" y="20480"/>
                      <a:pt x="14414" y="20480"/>
                    </a:cubicBezTo>
                    <a:close/>
                    <a:moveTo>
                      <a:pt x="14303" y="20589"/>
                    </a:moveTo>
                    <a:cubicBezTo>
                      <a:pt x="14315" y="20589"/>
                      <a:pt x="14319" y="20595"/>
                      <a:pt x="14319" y="20600"/>
                    </a:cubicBezTo>
                    <a:cubicBezTo>
                      <a:pt x="14309" y="20610"/>
                      <a:pt x="14309" y="20620"/>
                      <a:pt x="14299" y="20630"/>
                    </a:cubicBezTo>
                    <a:cubicBezTo>
                      <a:pt x="14279" y="20650"/>
                      <a:pt x="14239" y="20689"/>
                      <a:pt x="14190" y="20729"/>
                    </a:cubicBezTo>
                    <a:cubicBezTo>
                      <a:pt x="14180" y="20719"/>
                      <a:pt x="14170" y="20719"/>
                      <a:pt x="14160" y="20709"/>
                    </a:cubicBezTo>
                    <a:cubicBezTo>
                      <a:pt x="14150" y="20699"/>
                      <a:pt x="14140" y="20680"/>
                      <a:pt x="14140" y="20660"/>
                    </a:cubicBezTo>
                    <a:cubicBezTo>
                      <a:pt x="14180" y="20640"/>
                      <a:pt x="14219" y="20610"/>
                      <a:pt x="14259" y="20600"/>
                    </a:cubicBezTo>
                    <a:cubicBezTo>
                      <a:pt x="14280" y="20592"/>
                      <a:pt x="14294" y="20589"/>
                      <a:pt x="14303" y="20589"/>
                    </a:cubicBezTo>
                    <a:close/>
                    <a:moveTo>
                      <a:pt x="14626" y="19946"/>
                    </a:moveTo>
                    <a:cubicBezTo>
                      <a:pt x="14636" y="19956"/>
                      <a:pt x="14636" y="19966"/>
                      <a:pt x="14646" y="19966"/>
                    </a:cubicBezTo>
                    <a:cubicBezTo>
                      <a:pt x="14646" y="19976"/>
                      <a:pt x="14656" y="19985"/>
                      <a:pt x="14666" y="19995"/>
                    </a:cubicBezTo>
                    <a:cubicBezTo>
                      <a:pt x="14673" y="20006"/>
                      <a:pt x="14677" y="20010"/>
                      <a:pt x="14681" y="20010"/>
                    </a:cubicBezTo>
                    <a:cubicBezTo>
                      <a:pt x="14689" y="20010"/>
                      <a:pt x="14696" y="19995"/>
                      <a:pt x="14715" y="19976"/>
                    </a:cubicBezTo>
                    <a:lnTo>
                      <a:pt x="14715" y="19976"/>
                    </a:lnTo>
                    <a:cubicBezTo>
                      <a:pt x="14705" y="20005"/>
                      <a:pt x="14685" y="20035"/>
                      <a:pt x="14666" y="20055"/>
                    </a:cubicBezTo>
                    <a:cubicBezTo>
                      <a:pt x="14676" y="20114"/>
                      <a:pt x="14685" y="20154"/>
                      <a:pt x="14695" y="20174"/>
                    </a:cubicBezTo>
                    <a:cubicBezTo>
                      <a:pt x="14715" y="20233"/>
                      <a:pt x="14715" y="20352"/>
                      <a:pt x="14715" y="20451"/>
                    </a:cubicBezTo>
                    <a:cubicBezTo>
                      <a:pt x="14717" y="20472"/>
                      <a:pt x="14722" y="20480"/>
                      <a:pt x="14728" y="20480"/>
                    </a:cubicBezTo>
                    <a:cubicBezTo>
                      <a:pt x="14749" y="20480"/>
                      <a:pt x="14793" y="20390"/>
                      <a:pt x="14854" y="20382"/>
                    </a:cubicBezTo>
                    <a:cubicBezTo>
                      <a:pt x="14872" y="20380"/>
                      <a:pt x="14882" y="20379"/>
                      <a:pt x="14887" y="20379"/>
                    </a:cubicBezTo>
                    <a:cubicBezTo>
                      <a:pt x="14904" y="20379"/>
                      <a:pt x="14857" y="20393"/>
                      <a:pt x="14834" y="20432"/>
                    </a:cubicBezTo>
                    <a:cubicBezTo>
                      <a:pt x="14785" y="20501"/>
                      <a:pt x="14745" y="20640"/>
                      <a:pt x="14755" y="20660"/>
                    </a:cubicBezTo>
                    <a:cubicBezTo>
                      <a:pt x="14757" y="20665"/>
                      <a:pt x="14760" y="20666"/>
                      <a:pt x="14764" y="20666"/>
                    </a:cubicBezTo>
                    <a:cubicBezTo>
                      <a:pt x="14767" y="20666"/>
                      <a:pt x="14771" y="20665"/>
                      <a:pt x="14775" y="20665"/>
                    </a:cubicBezTo>
                    <a:cubicBezTo>
                      <a:pt x="14782" y="20665"/>
                      <a:pt x="14790" y="20670"/>
                      <a:pt x="14794" y="20699"/>
                    </a:cubicBezTo>
                    <a:cubicBezTo>
                      <a:pt x="14802" y="20746"/>
                      <a:pt x="14866" y="20775"/>
                      <a:pt x="14917" y="20775"/>
                    </a:cubicBezTo>
                    <a:cubicBezTo>
                      <a:pt x="14930" y="20775"/>
                      <a:pt x="14943" y="20773"/>
                      <a:pt x="14953" y="20769"/>
                    </a:cubicBezTo>
                    <a:cubicBezTo>
                      <a:pt x="14973" y="20769"/>
                      <a:pt x="14963" y="20808"/>
                      <a:pt x="14943" y="20858"/>
                    </a:cubicBezTo>
                    <a:cubicBezTo>
                      <a:pt x="14920" y="20882"/>
                      <a:pt x="14890" y="20892"/>
                      <a:pt x="14860" y="20892"/>
                    </a:cubicBezTo>
                    <a:cubicBezTo>
                      <a:pt x="14763" y="20892"/>
                      <a:pt x="14653" y="20788"/>
                      <a:pt x="14676" y="20689"/>
                    </a:cubicBezTo>
                    <a:cubicBezTo>
                      <a:pt x="14725" y="20541"/>
                      <a:pt x="14814" y="20551"/>
                      <a:pt x="14547" y="20442"/>
                    </a:cubicBezTo>
                    <a:cubicBezTo>
                      <a:pt x="14547" y="20362"/>
                      <a:pt x="14537" y="20362"/>
                      <a:pt x="14557" y="20303"/>
                    </a:cubicBezTo>
                    <a:cubicBezTo>
                      <a:pt x="14566" y="20283"/>
                      <a:pt x="14586" y="20214"/>
                      <a:pt x="14596" y="20154"/>
                    </a:cubicBezTo>
                    <a:lnTo>
                      <a:pt x="14596" y="20154"/>
                    </a:lnTo>
                    <a:cubicBezTo>
                      <a:pt x="14555" y="20195"/>
                      <a:pt x="14519" y="20213"/>
                      <a:pt x="14483" y="20213"/>
                    </a:cubicBezTo>
                    <a:cubicBezTo>
                      <a:pt x="14408" y="20213"/>
                      <a:pt x="14337" y="20133"/>
                      <a:pt x="14229" y="20025"/>
                    </a:cubicBezTo>
                    <a:cubicBezTo>
                      <a:pt x="14276" y="19999"/>
                      <a:pt x="14339" y="19959"/>
                      <a:pt x="14386" y="19959"/>
                    </a:cubicBezTo>
                    <a:cubicBezTo>
                      <a:pt x="14409" y="19959"/>
                      <a:pt x="14428" y="19969"/>
                      <a:pt x="14438" y="19995"/>
                    </a:cubicBezTo>
                    <a:cubicBezTo>
                      <a:pt x="14461" y="20047"/>
                      <a:pt x="14470" y="20079"/>
                      <a:pt x="14486" y="20079"/>
                    </a:cubicBezTo>
                    <a:cubicBezTo>
                      <a:pt x="14497" y="20079"/>
                      <a:pt x="14512" y="20063"/>
                      <a:pt x="14537" y="20025"/>
                    </a:cubicBezTo>
                    <a:cubicBezTo>
                      <a:pt x="14559" y="19989"/>
                      <a:pt x="14572" y="19982"/>
                      <a:pt x="14581" y="19982"/>
                    </a:cubicBezTo>
                    <a:cubicBezTo>
                      <a:pt x="14588" y="19982"/>
                      <a:pt x="14593" y="19985"/>
                      <a:pt x="14599" y="19985"/>
                    </a:cubicBezTo>
                    <a:cubicBezTo>
                      <a:pt x="14603" y="19985"/>
                      <a:pt x="14609" y="19983"/>
                      <a:pt x="14616" y="19976"/>
                    </a:cubicBezTo>
                    <a:cubicBezTo>
                      <a:pt x="14616" y="19966"/>
                      <a:pt x="14626" y="19956"/>
                      <a:pt x="14626" y="19946"/>
                    </a:cubicBezTo>
                    <a:close/>
                    <a:moveTo>
                      <a:pt x="14507" y="20620"/>
                    </a:moveTo>
                    <a:cubicBezTo>
                      <a:pt x="14537" y="20749"/>
                      <a:pt x="14447" y="20888"/>
                      <a:pt x="14348" y="20908"/>
                    </a:cubicBezTo>
                    <a:cubicBezTo>
                      <a:pt x="14338" y="20898"/>
                      <a:pt x="14338" y="20888"/>
                      <a:pt x="14328" y="20878"/>
                    </a:cubicBezTo>
                    <a:cubicBezTo>
                      <a:pt x="14266" y="20842"/>
                      <a:pt x="14300" y="20807"/>
                      <a:pt x="14336" y="20807"/>
                    </a:cubicBezTo>
                    <a:cubicBezTo>
                      <a:pt x="14340" y="20807"/>
                      <a:pt x="14344" y="20807"/>
                      <a:pt x="14348" y="20808"/>
                    </a:cubicBezTo>
                    <a:cubicBezTo>
                      <a:pt x="14362" y="20815"/>
                      <a:pt x="14381" y="20819"/>
                      <a:pt x="14400" y="20819"/>
                    </a:cubicBezTo>
                    <a:cubicBezTo>
                      <a:pt x="14439" y="20819"/>
                      <a:pt x="14474" y="20802"/>
                      <a:pt x="14447" y="20749"/>
                    </a:cubicBezTo>
                    <a:cubicBezTo>
                      <a:pt x="14418" y="20680"/>
                      <a:pt x="14477" y="20640"/>
                      <a:pt x="14507" y="20620"/>
                    </a:cubicBezTo>
                    <a:close/>
                    <a:moveTo>
                      <a:pt x="13922" y="20927"/>
                    </a:moveTo>
                    <a:lnTo>
                      <a:pt x="13922" y="20927"/>
                    </a:lnTo>
                    <a:cubicBezTo>
                      <a:pt x="13912" y="20957"/>
                      <a:pt x="13902" y="20987"/>
                      <a:pt x="13892" y="21017"/>
                    </a:cubicBezTo>
                    <a:cubicBezTo>
                      <a:pt x="13872" y="21046"/>
                      <a:pt x="13862" y="21056"/>
                      <a:pt x="13872" y="21066"/>
                    </a:cubicBezTo>
                    <a:cubicBezTo>
                      <a:pt x="13868" y="21099"/>
                      <a:pt x="13870" y="21112"/>
                      <a:pt x="13876" y="21112"/>
                    </a:cubicBezTo>
                    <a:cubicBezTo>
                      <a:pt x="13884" y="21112"/>
                      <a:pt x="13896" y="21097"/>
                      <a:pt x="13912" y="21076"/>
                    </a:cubicBezTo>
                    <a:cubicBezTo>
                      <a:pt x="13952" y="21076"/>
                      <a:pt x="14001" y="21066"/>
                      <a:pt x="14051" y="21056"/>
                    </a:cubicBezTo>
                    <a:cubicBezTo>
                      <a:pt x="14061" y="21066"/>
                      <a:pt x="14071" y="21076"/>
                      <a:pt x="14071" y="21096"/>
                    </a:cubicBezTo>
                    <a:cubicBezTo>
                      <a:pt x="14091" y="21136"/>
                      <a:pt x="14110" y="21175"/>
                      <a:pt x="14140" y="21205"/>
                    </a:cubicBezTo>
                    <a:cubicBezTo>
                      <a:pt x="14140" y="21205"/>
                      <a:pt x="14130" y="21215"/>
                      <a:pt x="14120" y="21215"/>
                    </a:cubicBezTo>
                    <a:cubicBezTo>
                      <a:pt x="14091" y="21215"/>
                      <a:pt x="14051" y="21205"/>
                      <a:pt x="14011" y="21185"/>
                    </a:cubicBezTo>
                    <a:cubicBezTo>
                      <a:pt x="13962" y="21146"/>
                      <a:pt x="13892" y="21126"/>
                      <a:pt x="13843" y="21116"/>
                    </a:cubicBezTo>
                    <a:cubicBezTo>
                      <a:pt x="13773" y="21106"/>
                      <a:pt x="13833" y="20987"/>
                      <a:pt x="13922" y="20927"/>
                    </a:cubicBezTo>
                    <a:close/>
                    <a:moveTo>
                      <a:pt x="12316" y="21413"/>
                    </a:moveTo>
                    <a:cubicBezTo>
                      <a:pt x="12326" y="21413"/>
                      <a:pt x="12335" y="21423"/>
                      <a:pt x="12335" y="21433"/>
                    </a:cubicBezTo>
                    <a:cubicBezTo>
                      <a:pt x="12333" y="21436"/>
                      <a:pt x="12330" y="21437"/>
                      <a:pt x="12328" y="21437"/>
                    </a:cubicBezTo>
                    <a:cubicBezTo>
                      <a:pt x="12321" y="21437"/>
                      <a:pt x="12316" y="21428"/>
                      <a:pt x="12316" y="21413"/>
                    </a:cubicBezTo>
                    <a:close/>
                    <a:moveTo>
                      <a:pt x="14656" y="21216"/>
                    </a:moveTo>
                    <a:cubicBezTo>
                      <a:pt x="14709" y="21216"/>
                      <a:pt x="14771" y="21246"/>
                      <a:pt x="14864" y="21304"/>
                    </a:cubicBezTo>
                    <a:cubicBezTo>
                      <a:pt x="14874" y="21354"/>
                      <a:pt x="14894" y="21423"/>
                      <a:pt x="14884" y="21512"/>
                    </a:cubicBezTo>
                    <a:cubicBezTo>
                      <a:pt x="14875" y="21584"/>
                      <a:pt x="14897" y="21609"/>
                      <a:pt x="14924" y="21609"/>
                    </a:cubicBezTo>
                    <a:cubicBezTo>
                      <a:pt x="14960" y="21609"/>
                      <a:pt x="15004" y="21562"/>
                      <a:pt x="14993" y="21522"/>
                    </a:cubicBezTo>
                    <a:cubicBezTo>
                      <a:pt x="14973" y="21463"/>
                      <a:pt x="14943" y="21473"/>
                      <a:pt x="15052" y="21413"/>
                    </a:cubicBezTo>
                    <a:cubicBezTo>
                      <a:pt x="15062" y="21423"/>
                      <a:pt x="15072" y="21433"/>
                      <a:pt x="15082" y="21443"/>
                    </a:cubicBezTo>
                    <a:cubicBezTo>
                      <a:pt x="15072" y="21453"/>
                      <a:pt x="15062" y="21473"/>
                      <a:pt x="15052" y="21493"/>
                    </a:cubicBezTo>
                    <a:cubicBezTo>
                      <a:pt x="15042" y="21532"/>
                      <a:pt x="15062" y="21572"/>
                      <a:pt x="15082" y="21602"/>
                    </a:cubicBezTo>
                    <a:cubicBezTo>
                      <a:pt x="15013" y="21681"/>
                      <a:pt x="14834" y="21760"/>
                      <a:pt x="14765" y="21820"/>
                    </a:cubicBezTo>
                    <a:cubicBezTo>
                      <a:pt x="14725" y="21852"/>
                      <a:pt x="14689" y="21859"/>
                      <a:pt x="14651" y="21859"/>
                    </a:cubicBezTo>
                    <a:cubicBezTo>
                      <a:pt x="14613" y="21859"/>
                      <a:pt x="14574" y="21852"/>
                      <a:pt x="14529" y="21852"/>
                    </a:cubicBezTo>
                    <a:cubicBezTo>
                      <a:pt x="14507" y="21852"/>
                      <a:pt x="14483" y="21854"/>
                      <a:pt x="14457" y="21859"/>
                    </a:cubicBezTo>
                    <a:cubicBezTo>
                      <a:pt x="14457" y="21850"/>
                      <a:pt x="14447" y="21830"/>
                      <a:pt x="14418" y="21810"/>
                    </a:cubicBezTo>
                    <a:cubicBezTo>
                      <a:pt x="14353" y="21764"/>
                      <a:pt x="14317" y="21740"/>
                      <a:pt x="14287" y="21740"/>
                    </a:cubicBezTo>
                    <a:cubicBezTo>
                      <a:pt x="14271" y="21740"/>
                      <a:pt x="14256" y="21747"/>
                      <a:pt x="14239" y="21760"/>
                    </a:cubicBezTo>
                    <a:cubicBezTo>
                      <a:pt x="14229" y="21760"/>
                      <a:pt x="14219" y="21770"/>
                      <a:pt x="14209" y="21780"/>
                    </a:cubicBezTo>
                    <a:cubicBezTo>
                      <a:pt x="14239" y="21810"/>
                      <a:pt x="14279" y="21879"/>
                      <a:pt x="14299" y="21939"/>
                    </a:cubicBezTo>
                    <a:cubicBezTo>
                      <a:pt x="14299" y="21949"/>
                      <a:pt x="14289" y="21949"/>
                      <a:pt x="14289" y="21949"/>
                    </a:cubicBezTo>
                    <a:cubicBezTo>
                      <a:pt x="14259" y="21969"/>
                      <a:pt x="14249" y="21988"/>
                      <a:pt x="14229" y="21998"/>
                    </a:cubicBezTo>
                    <a:cubicBezTo>
                      <a:pt x="14219" y="22008"/>
                      <a:pt x="14219" y="22008"/>
                      <a:pt x="14209" y="22018"/>
                    </a:cubicBezTo>
                    <a:cubicBezTo>
                      <a:pt x="14209" y="22008"/>
                      <a:pt x="14209" y="22008"/>
                      <a:pt x="14200" y="22008"/>
                    </a:cubicBezTo>
                    <a:cubicBezTo>
                      <a:pt x="14170" y="21929"/>
                      <a:pt x="14170" y="21909"/>
                      <a:pt x="14150" y="21869"/>
                    </a:cubicBezTo>
                    <a:cubicBezTo>
                      <a:pt x="14140" y="21859"/>
                      <a:pt x="14130" y="21840"/>
                      <a:pt x="14130" y="21820"/>
                    </a:cubicBezTo>
                    <a:cubicBezTo>
                      <a:pt x="14114" y="21779"/>
                      <a:pt x="14104" y="21733"/>
                      <a:pt x="14080" y="21733"/>
                    </a:cubicBezTo>
                    <a:cubicBezTo>
                      <a:pt x="14074" y="21733"/>
                      <a:pt x="14068" y="21735"/>
                      <a:pt x="14061" y="21740"/>
                    </a:cubicBezTo>
                    <a:cubicBezTo>
                      <a:pt x="14031" y="21721"/>
                      <a:pt x="13991" y="21731"/>
                      <a:pt x="14001" y="21691"/>
                    </a:cubicBezTo>
                    <a:lnTo>
                      <a:pt x="14001" y="21691"/>
                    </a:lnTo>
                    <a:cubicBezTo>
                      <a:pt x="13991" y="21711"/>
                      <a:pt x="13952" y="21770"/>
                      <a:pt x="13892" y="21840"/>
                    </a:cubicBezTo>
                    <a:cubicBezTo>
                      <a:pt x="13882" y="21830"/>
                      <a:pt x="13872" y="21830"/>
                      <a:pt x="13862" y="21810"/>
                    </a:cubicBezTo>
                    <a:cubicBezTo>
                      <a:pt x="13843" y="21780"/>
                      <a:pt x="13833" y="21760"/>
                      <a:pt x="13823" y="21740"/>
                    </a:cubicBezTo>
                    <a:cubicBezTo>
                      <a:pt x="13843" y="21731"/>
                      <a:pt x="13872" y="21711"/>
                      <a:pt x="13902" y="21701"/>
                    </a:cubicBezTo>
                    <a:cubicBezTo>
                      <a:pt x="13949" y="21678"/>
                      <a:pt x="13975" y="21668"/>
                      <a:pt x="13988" y="21668"/>
                    </a:cubicBezTo>
                    <a:cubicBezTo>
                      <a:pt x="13998" y="21668"/>
                      <a:pt x="14001" y="21673"/>
                      <a:pt x="14001" y="21681"/>
                    </a:cubicBezTo>
                    <a:cubicBezTo>
                      <a:pt x="14001" y="21681"/>
                      <a:pt x="14001" y="21671"/>
                      <a:pt x="14001" y="21671"/>
                    </a:cubicBezTo>
                    <a:cubicBezTo>
                      <a:pt x="14021" y="21602"/>
                      <a:pt x="14041" y="21542"/>
                      <a:pt x="14071" y="21522"/>
                    </a:cubicBezTo>
                    <a:cubicBezTo>
                      <a:pt x="14130" y="21602"/>
                      <a:pt x="14160" y="21622"/>
                      <a:pt x="14249" y="21691"/>
                    </a:cubicBezTo>
                    <a:cubicBezTo>
                      <a:pt x="14297" y="21729"/>
                      <a:pt x="14359" y="21749"/>
                      <a:pt x="14394" y="21749"/>
                    </a:cubicBezTo>
                    <a:cubicBezTo>
                      <a:pt x="14430" y="21749"/>
                      <a:pt x="14435" y="21727"/>
                      <a:pt x="14358" y="21681"/>
                    </a:cubicBezTo>
                    <a:cubicBezTo>
                      <a:pt x="14249" y="21612"/>
                      <a:pt x="14200" y="21572"/>
                      <a:pt x="14180" y="21532"/>
                    </a:cubicBezTo>
                    <a:cubicBezTo>
                      <a:pt x="14180" y="21532"/>
                      <a:pt x="14180" y="21532"/>
                      <a:pt x="14170" y="21522"/>
                    </a:cubicBezTo>
                    <a:cubicBezTo>
                      <a:pt x="14170" y="21512"/>
                      <a:pt x="14170" y="21503"/>
                      <a:pt x="14160" y="21503"/>
                    </a:cubicBezTo>
                    <a:cubicBezTo>
                      <a:pt x="14170" y="21473"/>
                      <a:pt x="14160" y="21413"/>
                      <a:pt x="14200" y="21393"/>
                    </a:cubicBezTo>
                    <a:cubicBezTo>
                      <a:pt x="14279" y="21433"/>
                      <a:pt x="14309" y="21473"/>
                      <a:pt x="14289" y="21522"/>
                    </a:cubicBezTo>
                    <a:cubicBezTo>
                      <a:pt x="14277" y="21562"/>
                      <a:pt x="14322" y="21609"/>
                      <a:pt x="14358" y="21609"/>
                    </a:cubicBezTo>
                    <a:cubicBezTo>
                      <a:pt x="14384" y="21609"/>
                      <a:pt x="14406" y="21584"/>
                      <a:pt x="14398" y="21512"/>
                    </a:cubicBezTo>
                    <a:cubicBezTo>
                      <a:pt x="14398" y="21483"/>
                      <a:pt x="14398" y="21453"/>
                      <a:pt x="14398" y="21433"/>
                    </a:cubicBezTo>
                    <a:cubicBezTo>
                      <a:pt x="14447" y="21433"/>
                      <a:pt x="14457" y="21413"/>
                      <a:pt x="14408" y="21364"/>
                    </a:cubicBezTo>
                    <a:cubicBezTo>
                      <a:pt x="14408" y="21354"/>
                      <a:pt x="14398" y="21344"/>
                      <a:pt x="14388" y="21344"/>
                    </a:cubicBezTo>
                    <a:cubicBezTo>
                      <a:pt x="14388" y="21334"/>
                      <a:pt x="14388" y="21314"/>
                      <a:pt x="14388" y="21304"/>
                    </a:cubicBezTo>
                    <a:cubicBezTo>
                      <a:pt x="14447" y="21304"/>
                      <a:pt x="14507" y="21294"/>
                      <a:pt x="14547" y="21265"/>
                    </a:cubicBezTo>
                    <a:cubicBezTo>
                      <a:pt x="14584" y="21231"/>
                      <a:pt x="14618" y="21216"/>
                      <a:pt x="14656" y="21216"/>
                    </a:cubicBezTo>
                    <a:close/>
                    <a:moveTo>
                      <a:pt x="17967" y="22078"/>
                    </a:moveTo>
                    <a:cubicBezTo>
                      <a:pt x="18037" y="22078"/>
                      <a:pt x="18017" y="22097"/>
                      <a:pt x="17967" y="22137"/>
                    </a:cubicBezTo>
                    <a:cubicBezTo>
                      <a:pt x="17948" y="22127"/>
                      <a:pt x="17928" y="22117"/>
                      <a:pt x="17918" y="22107"/>
                    </a:cubicBezTo>
                    <a:cubicBezTo>
                      <a:pt x="17928" y="22097"/>
                      <a:pt x="17948" y="22088"/>
                      <a:pt x="17967" y="22078"/>
                    </a:cubicBezTo>
                    <a:close/>
                    <a:moveTo>
                      <a:pt x="14071" y="22078"/>
                    </a:moveTo>
                    <a:cubicBezTo>
                      <a:pt x="14071" y="22088"/>
                      <a:pt x="14081" y="22088"/>
                      <a:pt x="14091" y="22097"/>
                    </a:cubicBezTo>
                    <a:cubicBezTo>
                      <a:pt x="14100" y="22107"/>
                      <a:pt x="14110" y="22117"/>
                      <a:pt x="14120" y="22127"/>
                    </a:cubicBezTo>
                    <a:cubicBezTo>
                      <a:pt x="14110" y="22137"/>
                      <a:pt x="14100" y="22147"/>
                      <a:pt x="14091" y="22157"/>
                    </a:cubicBezTo>
                    <a:cubicBezTo>
                      <a:pt x="14091" y="22157"/>
                      <a:pt x="14081" y="22147"/>
                      <a:pt x="14071" y="22137"/>
                    </a:cubicBezTo>
                    <a:cubicBezTo>
                      <a:pt x="14061" y="22127"/>
                      <a:pt x="14061" y="22127"/>
                      <a:pt x="14051" y="22117"/>
                    </a:cubicBezTo>
                    <a:cubicBezTo>
                      <a:pt x="14061" y="22107"/>
                      <a:pt x="14061" y="22088"/>
                      <a:pt x="14071" y="22078"/>
                    </a:cubicBezTo>
                    <a:close/>
                    <a:moveTo>
                      <a:pt x="18085" y="22142"/>
                    </a:moveTo>
                    <a:cubicBezTo>
                      <a:pt x="18112" y="22142"/>
                      <a:pt x="18135" y="22148"/>
                      <a:pt x="18158" y="22148"/>
                    </a:cubicBezTo>
                    <a:cubicBezTo>
                      <a:pt x="18164" y="22148"/>
                      <a:pt x="18170" y="22148"/>
                      <a:pt x="18176" y="22147"/>
                    </a:cubicBezTo>
                    <a:lnTo>
                      <a:pt x="18176" y="22147"/>
                    </a:lnTo>
                    <a:cubicBezTo>
                      <a:pt x="18067" y="22246"/>
                      <a:pt x="17918" y="22385"/>
                      <a:pt x="17739" y="22554"/>
                    </a:cubicBezTo>
                    <a:cubicBezTo>
                      <a:pt x="17710" y="22524"/>
                      <a:pt x="17690" y="22494"/>
                      <a:pt x="17670" y="22464"/>
                    </a:cubicBezTo>
                    <a:cubicBezTo>
                      <a:pt x="17749" y="22444"/>
                      <a:pt x="17848" y="22474"/>
                      <a:pt x="17749" y="22405"/>
                    </a:cubicBezTo>
                    <a:cubicBezTo>
                      <a:pt x="17729" y="22385"/>
                      <a:pt x="17720" y="22385"/>
                      <a:pt x="17700" y="22375"/>
                    </a:cubicBezTo>
                    <a:cubicBezTo>
                      <a:pt x="17710" y="22375"/>
                      <a:pt x="17710" y="22365"/>
                      <a:pt x="17720" y="22365"/>
                    </a:cubicBezTo>
                    <a:cubicBezTo>
                      <a:pt x="17690" y="22335"/>
                      <a:pt x="17660" y="22325"/>
                      <a:pt x="17640" y="22306"/>
                    </a:cubicBezTo>
                    <a:cubicBezTo>
                      <a:pt x="17680" y="22276"/>
                      <a:pt x="17729" y="22246"/>
                      <a:pt x="17769" y="22207"/>
                    </a:cubicBezTo>
                    <a:cubicBezTo>
                      <a:pt x="17779" y="22236"/>
                      <a:pt x="17799" y="22256"/>
                      <a:pt x="17829" y="22286"/>
                    </a:cubicBezTo>
                    <a:cubicBezTo>
                      <a:pt x="17799" y="22316"/>
                      <a:pt x="17789" y="22345"/>
                      <a:pt x="17779" y="22355"/>
                    </a:cubicBezTo>
                    <a:cubicBezTo>
                      <a:pt x="17779" y="22365"/>
                      <a:pt x="17779" y="22365"/>
                      <a:pt x="17789" y="22365"/>
                    </a:cubicBezTo>
                    <a:cubicBezTo>
                      <a:pt x="17799" y="22377"/>
                      <a:pt x="17806" y="22382"/>
                      <a:pt x="17812" y="22382"/>
                    </a:cubicBezTo>
                    <a:cubicBezTo>
                      <a:pt x="17837" y="22382"/>
                      <a:pt x="17846" y="22292"/>
                      <a:pt x="17957" y="22197"/>
                    </a:cubicBezTo>
                    <a:cubicBezTo>
                      <a:pt x="18012" y="22152"/>
                      <a:pt x="18052" y="22142"/>
                      <a:pt x="18085" y="22142"/>
                    </a:cubicBezTo>
                    <a:close/>
                    <a:moveTo>
                      <a:pt x="14100" y="22712"/>
                    </a:moveTo>
                    <a:cubicBezTo>
                      <a:pt x="14110" y="22782"/>
                      <a:pt x="14081" y="22811"/>
                      <a:pt x="14160" y="22871"/>
                    </a:cubicBezTo>
                    <a:cubicBezTo>
                      <a:pt x="14170" y="22881"/>
                      <a:pt x="14180" y="22891"/>
                      <a:pt x="14190" y="22891"/>
                    </a:cubicBezTo>
                    <a:cubicBezTo>
                      <a:pt x="14160" y="22920"/>
                      <a:pt x="14160" y="22940"/>
                      <a:pt x="14110" y="23020"/>
                    </a:cubicBezTo>
                    <a:cubicBezTo>
                      <a:pt x="14081" y="23059"/>
                      <a:pt x="14061" y="23079"/>
                      <a:pt x="14041" y="23099"/>
                    </a:cubicBezTo>
                    <a:cubicBezTo>
                      <a:pt x="14011" y="23069"/>
                      <a:pt x="14001" y="23049"/>
                      <a:pt x="13991" y="23029"/>
                    </a:cubicBezTo>
                    <a:cubicBezTo>
                      <a:pt x="13999" y="22979"/>
                      <a:pt x="13990" y="22919"/>
                      <a:pt x="13966" y="22919"/>
                    </a:cubicBezTo>
                    <a:cubicBezTo>
                      <a:pt x="13957" y="22919"/>
                      <a:pt x="13946" y="22928"/>
                      <a:pt x="13932" y="22950"/>
                    </a:cubicBezTo>
                    <a:cubicBezTo>
                      <a:pt x="13922" y="22940"/>
                      <a:pt x="13922" y="22940"/>
                      <a:pt x="13912" y="22940"/>
                    </a:cubicBezTo>
                    <a:cubicBezTo>
                      <a:pt x="13932" y="22930"/>
                      <a:pt x="13942" y="22920"/>
                      <a:pt x="13962" y="22901"/>
                    </a:cubicBezTo>
                    <a:cubicBezTo>
                      <a:pt x="13972" y="22920"/>
                      <a:pt x="13981" y="22930"/>
                      <a:pt x="14001" y="22940"/>
                    </a:cubicBezTo>
                    <a:cubicBezTo>
                      <a:pt x="14046" y="22966"/>
                      <a:pt x="14091" y="23012"/>
                      <a:pt x="14101" y="23012"/>
                    </a:cubicBezTo>
                    <a:cubicBezTo>
                      <a:pt x="14107" y="23012"/>
                      <a:pt x="14102" y="22999"/>
                      <a:pt x="14081" y="22960"/>
                    </a:cubicBezTo>
                    <a:cubicBezTo>
                      <a:pt x="14051" y="22901"/>
                      <a:pt x="14021" y="22881"/>
                      <a:pt x="14001" y="22851"/>
                    </a:cubicBezTo>
                    <a:cubicBezTo>
                      <a:pt x="14031" y="22821"/>
                      <a:pt x="14071" y="22772"/>
                      <a:pt x="14100" y="22712"/>
                    </a:cubicBezTo>
                    <a:close/>
                    <a:moveTo>
                      <a:pt x="14180" y="22613"/>
                    </a:moveTo>
                    <a:cubicBezTo>
                      <a:pt x="14200" y="22623"/>
                      <a:pt x="14200" y="22623"/>
                      <a:pt x="14209" y="22633"/>
                    </a:cubicBezTo>
                    <a:cubicBezTo>
                      <a:pt x="14269" y="22663"/>
                      <a:pt x="14259" y="22663"/>
                      <a:pt x="14299" y="22732"/>
                    </a:cubicBezTo>
                    <a:cubicBezTo>
                      <a:pt x="14342" y="22784"/>
                      <a:pt x="14423" y="22920"/>
                      <a:pt x="14450" y="22920"/>
                    </a:cubicBezTo>
                    <a:cubicBezTo>
                      <a:pt x="14453" y="22920"/>
                      <a:pt x="14456" y="22917"/>
                      <a:pt x="14457" y="22911"/>
                    </a:cubicBezTo>
                    <a:cubicBezTo>
                      <a:pt x="14457" y="22920"/>
                      <a:pt x="14467" y="22930"/>
                      <a:pt x="14467" y="22930"/>
                    </a:cubicBezTo>
                    <a:cubicBezTo>
                      <a:pt x="14467" y="22930"/>
                      <a:pt x="14576" y="23119"/>
                      <a:pt x="14755" y="23258"/>
                    </a:cubicBezTo>
                    <a:cubicBezTo>
                      <a:pt x="14824" y="23317"/>
                      <a:pt x="14775" y="23367"/>
                      <a:pt x="14666" y="23396"/>
                    </a:cubicBezTo>
                    <a:cubicBezTo>
                      <a:pt x="14656" y="23396"/>
                      <a:pt x="14656" y="23386"/>
                      <a:pt x="14646" y="23386"/>
                    </a:cubicBezTo>
                    <a:cubicBezTo>
                      <a:pt x="14580" y="23386"/>
                      <a:pt x="14522" y="23422"/>
                      <a:pt x="14497" y="23422"/>
                    </a:cubicBezTo>
                    <a:cubicBezTo>
                      <a:pt x="14485" y="23422"/>
                      <a:pt x="14481" y="23413"/>
                      <a:pt x="14487" y="23386"/>
                    </a:cubicBezTo>
                    <a:cubicBezTo>
                      <a:pt x="14497" y="23307"/>
                      <a:pt x="14557" y="23287"/>
                      <a:pt x="14576" y="23287"/>
                    </a:cubicBezTo>
                    <a:cubicBezTo>
                      <a:pt x="14606" y="23277"/>
                      <a:pt x="14566" y="23218"/>
                      <a:pt x="14566" y="23218"/>
                    </a:cubicBezTo>
                    <a:cubicBezTo>
                      <a:pt x="14566" y="23218"/>
                      <a:pt x="14348" y="23198"/>
                      <a:pt x="14319" y="23139"/>
                    </a:cubicBezTo>
                    <a:cubicBezTo>
                      <a:pt x="14299" y="23099"/>
                      <a:pt x="14328" y="23049"/>
                      <a:pt x="14319" y="23029"/>
                    </a:cubicBezTo>
                    <a:cubicBezTo>
                      <a:pt x="14328" y="23029"/>
                      <a:pt x="14328" y="23020"/>
                      <a:pt x="14328" y="23010"/>
                    </a:cubicBezTo>
                    <a:cubicBezTo>
                      <a:pt x="14328" y="22970"/>
                      <a:pt x="14309" y="22861"/>
                      <a:pt x="14259" y="22861"/>
                    </a:cubicBezTo>
                    <a:cubicBezTo>
                      <a:pt x="14259" y="22841"/>
                      <a:pt x="14249" y="22811"/>
                      <a:pt x="14239" y="22782"/>
                    </a:cubicBezTo>
                    <a:cubicBezTo>
                      <a:pt x="14209" y="22722"/>
                      <a:pt x="14180" y="22682"/>
                      <a:pt x="14160" y="22643"/>
                    </a:cubicBezTo>
                    <a:lnTo>
                      <a:pt x="14150" y="22643"/>
                    </a:lnTo>
                    <a:cubicBezTo>
                      <a:pt x="14160" y="22633"/>
                      <a:pt x="14170" y="22623"/>
                      <a:pt x="14180" y="22613"/>
                    </a:cubicBezTo>
                    <a:close/>
                    <a:moveTo>
                      <a:pt x="14338" y="23394"/>
                    </a:moveTo>
                    <a:cubicBezTo>
                      <a:pt x="14368" y="23394"/>
                      <a:pt x="14391" y="23413"/>
                      <a:pt x="14408" y="23446"/>
                    </a:cubicBezTo>
                    <a:cubicBezTo>
                      <a:pt x="14378" y="23446"/>
                      <a:pt x="14338" y="23456"/>
                      <a:pt x="14309" y="23456"/>
                    </a:cubicBezTo>
                    <a:cubicBezTo>
                      <a:pt x="14289" y="23426"/>
                      <a:pt x="14289" y="23406"/>
                      <a:pt x="14319" y="23396"/>
                    </a:cubicBezTo>
                    <a:cubicBezTo>
                      <a:pt x="14325" y="23395"/>
                      <a:pt x="14332" y="23394"/>
                      <a:pt x="14338" y="23394"/>
                    </a:cubicBezTo>
                    <a:close/>
                    <a:moveTo>
                      <a:pt x="17710" y="23516"/>
                    </a:moveTo>
                    <a:lnTo>
                      <a:pt x="17710" y="23516"/>
                    </a:lnTo>
                    <a:cubicBezTo>
                      <a:pt x="17716" y="23517"/>
                      <a:pt x="17720" y="23519"/>
                      <a:pt x="17720" y="23525"/>
                    </a:cubicBezTo>
                    <a:cubicBezTo>
                      <a:pt x="17720" y="23525"/>
                      <a:pt x="17712" y="23518"/>
                      <a:pt x="17710" y="23516"/>
                    </a:cubicBezTo>
                    <a:close/>
                    <a:moveTo>
                      <a:pt x="14104" y="23438"/>
                    </a:moveTo>
                    <a:cubicBezTo>
                      <a:pt x="14111" y="23438"/>
                      <a:pt x="14119" y="23440"/>
                      <a:pt x="14130" y="23446"/>
                    </a:cubicBezTo>
                    <a:cubicBezTo>
                      <a:pt x="14140" y="23456"/>
                      <a:pt x="14150" y="23466"/>
                      <a:pt x="14170" y="23476"/>
                    </a:cubicBezTo>
                    <a:cubicBezTo>
                      <a:pt x="14051" y="23505"/>
                      <a:pt x="14209" y="23634"/>
                      <a:pt x="14130" y="23753"/>
                    </a:cubicBezTo>
                    <a:cubicBezTo>
                      <a:pt x="14130" y="23743"/>
                      <a:pt x="14130" y="23743"/>
                      <a:pt x="14130" y="23733"/>
                    </a:cubicBezTo>
                    <a:cubicBezTo>
                      <a:pt x="14110" y="23634"/>
                      <a:pt x="14100" y="23654"/>
                      <a:pt x="14100" y="23595"/>
                    </a:cubicBezTo>
                    <a:cubicBezTo>
                      <a:pt x="14100" y="23535"/>
                      <a:pt x="14064" y="23438"/>
                      <a:pt x="14104" y="23438"/>
                    </a:cubicBezTo>
                    <a:close/>
                    <a:moveTo>
                      <a:pt x="13999" y="23567"/>
                    </a:moveTo>
                    <a:cubicBezTo>
                      <a:pt x="14009" y="23567"/>
                      <a:pt x="14016" y="23580"/>
                      <a:pt x="14041" y="23624"/>
                    </a:cubicBezTo>
                    <a:cubicBezTo>
                      <a:pt x="14071" y="23684"/>
                      <a:pt x="14100" y="23743"/>
                      <a:pt x="14120" y="23763"/>
                    </a:cubicBezTo>
                    <a:cubicBezTo>
                      <a:pt x="14120" y="23763"/>
                      <a:pt x="14120" y="23773"/>
                      <a:pt x="14120" y="23773"/>
                    </a:cubicBezTo>
                    <a:cubicBezTo>
                      <a:pt x="14099" y="23794"/>
                      <a:pt x="14075" y="23803"/>
                      <a:pt x="14048" y="23803"/>
                    </a:cubicBezTo>
                    <a:cubicBezTo>
                      <a:pt x="14011" y="23803"/>
                      <a:pt x="13968" y="23786"/>
                      <a:pt x="13922" y="23763"/>
                    </a:cubicBezTo>
                    <a:lnTo>
                      <a:pt x="13922" y="23763"/>
                    </a:lnTo>
                    <a:cubicBezTo>
                      <a:pt x="13944" y="23766"/>
                      <a:pt x="13963" y="23769"/>
                      <a:pt x="13976" y="23769"/>
                    </a:cubicBezTo>
                    <a:cubicBezTo>
                      <a:pt x="14005" y="23769"/>
                      <a:pt x="14006" y="23755"/>
                      <a:pt x="13952" y="23694"/>
                    </a:cubicBezTo>
                    <a:cubicBezTo>
                      <a:pt x="13932" y="23674"/>
                      <a:pt x="13912" y="23654"/>
                      <a:pt x="13892" y="23644"/>
                    </a:cubicBezTo>
                    <a:cubicBezTo>
                      <a:pt x="13882" y="23634"/>
                      <a:pt x="13872" y="23624"/>
                      <a:pt x="13862" y="23614"/>
                    </a:cubicBezTo>
                    <a:cubicBezTo>
                      <a:pt x="13833" y="23592"/>
                      <a:pt x="13820" y="23581"/>
                      <a:pt x="13849" y="23581"/>
                    </a:cubicBezTo>
                    <a:cubicBezTo>
                      <a:pt x="13858" y="23581"/>
                      <a:pt x="13872" y="23582"/>
                      <a:pt x="13892" y="23585"/>
                    </a:cubicBezTo>
                    <a:lnTo>
                      <a:pt x="13942" y="23585"/>
                    </a:lnTo>
                    <a:cubicBezTo>
                      <a:pt x="13976" y="23580"/>
                      <a:pt x="13989" y="23567"/>
                      <a:pt x="13999" y="23567"/>
                    </a:cubicBezTo>
                    <a:close/>
                    <a:moveTo>
                      <a:pt x="14660" y="23887"/>
                    </a:moveTo>
                    <a:cubicBezTo>
                      <a:pt x="14760" y="23887"/>
                      <a:pt x="14710" y="24103"/>
                      <a:pt x="14676" y="24259"/>
                    </a:cubicBezTo>
                    <a:cubicBezTo>
                      <a:pt x="14646" y="24209"/>
                      <a:pt x="14616" y="24170"/>
                      <a:pt x="14606" y="24150"/>
                    </a:cubicBezTo>
                    <a:cubicBezTo>
                      <a:pt x="14598" y="24124"/>
                      <a:pt x="14567" y="24098"/>
                      <a:pt x="14520" y="24098"/>
                    </a:cubicBezTo>
                    <a:cubicBezTo>
                      <a:pt x="14513" y="24098"/>
                      <a:pt x="14505" y="24099"/>
                      <a:pt x="14497" y="24100"/>
                    </a:cubicBezTo>
                    <a:cubicBezTo>
                      <a:pt x="14457" y="24110"/>
                      <a:pt x="14438" y="24120"/>
                      <a:pt x="14418" y="24120"/>
                    </a:cubicBezTo>
                    <a:cubicBezTo>
                      <a:pt x="14457" y="24031"/>
                      <a:pt x="14487" y="23962"/>
                      <a:pt x="14606" y="23902"/>
                    </a:cubicBezTo>
                    <a:cubicBezTo>
                      <a:pt x="14628" y="23892"/>
                      <a:pt x="14645" y="23887"/>
                      <a:pt x="14660" y="23887"/>
                    </a:cubicBezTo>
                    <a:close/>
                    <a:moveTo>
                      <a:pt x="13952" y="24299"/>
                    </a:moveTo>
                    <a:cubicBezTo>
                      <a:pt x="13962" y="24299"/>
                      <a:pt x="13972" y="24309"/>
                      <a:pt x="13972" y="24318"/>
                    </a:cubicBezTo>
                    <a:cubicBezTo>
                      <a:pt x="13962" y="24309"/>
                      <a:pt x="13952" y="24299"/>
                      <a:pt x="13952" y="24299"/>
                    </a:cubicBezTo>
                    <a:close/>
                    <a:moveTo>
                      <a:pt x="13843" y="24388"/>
                    </a:moveTo>
                    <a:cubicBezTo>
                      <a:pt x="13843" y="24388"/>
                      <a:pt x="13853" y="24388"/>
                      <a:pt x="13872" y="24398"/>
                    </a:cubicBezTo>
                    <a:cubicBezTo>
                      <a:pt x="13892" y="24408"/>
                      <a:pt x="13912" y="24418"/>
                      <a:pt x="13932" y="24428"/>
                    </a:cubicBezTo>
                    <a:lnTo>
                      <a:pt x="13962" y="24428"/>
                    </a:lnTo>
                    <a:cubicBezTo>
                      <a:pt x="13962" y="24437"/>
                      <a:pt x="13962" y="24457"/>
                      <a:pt x="13952" y="24467"/>
                    </a:cubicBezTo>
                    <a:cubicBezTo>
                      <a:pt x="13952" y="24477"/>
                      <a:pt x="13952" y="24477"/>
                      <a:pt x="13952" y="24487"/>
                    </a:cubicBezTo>
                    <a:cubicBezTo>
                      <a:pt x="13932" y="24497"/>
                      <a:pt x="13922" y="24507"/>
                      <a:pt x="13912" y="24517"/>
                    </a:cubicBezTo>
                    <a:cubicBezTo>
                      <a:pt x="13902" y="24517"/>
                      <a:pt x="13892" y="24507"/>
                      <a:pt x="13882" y="24507"/>
                    </a:cubicBezTo>
                    <a:cubicBezTo>
                      <a:pt x="13892" y="24487"/>
                      <a:pt x="13902" y="24467"/>
                      <a:pt x="13912" y="24447"/>
                    </a:cubicBezTo>
                    <a:lnTo>
                      <a:pt x="13912" y="24447"/>
                    </a:lnTo>
                    <a:cubicBezTo>
                      <a:pt x="13902" y="24457"/>
                      <a:pt x="13902" y="24457"/>
                      <a:pt x="13892" y="24467"/>
                    </a:cubicBezTo>
                    <a:cubicBezTo>
                      <a:pt x="13882" y="24477"/>
                      <a:pt x="13872" y="24487"/>
                      <a:pt x="13862" y="24497"/>
                    </a:cubicBezTo>
                    <a:cubicBezTo>
                      <a:pt x="13853" y="24487"/>
                      <a:pt x="13843" y="24477"/>
                      <a:pt x="13833" y="24457"/>
                    </a:cubicBezTo>
                    <a:cubicBezTo>
                      <a:pt x="13823" y="24437"/>
                      <a:pt x="13823" y="24418"/>
                      <a:pt x="13823" y="24408"/>
                    </a:cubicBezTo>
                    <a:cubicBezTo>
                      <a:pt x="13823" y="24398"/>
                      <a:pt x="13833" y="24388"/>
                      <a:pt x="13843" y="24388"/>
                    </a:cubicBezTo>
                    <a:close/>
                    <a:moveTo>
                      <a:pt x="14505" y="24233"/>
                    </a:moveTo>
                    <a:cubicBezTo>
                      <a:pt x="14522" y="24233"/>
                      <a:pt x="14545" y="24247"/>
                      <a:pt x="14576" y="24289"/>
                    </a:cubicBezTo>
                    <a:cubicBezTo>
                      <a:pt x="14606" y="24338"/>
                      <a:pt x="14636" y="24388"/>
                      <a:pt x="14656" y="24408"/>
                    </a:cubicBezTo>
                    <a:cubicBezTo>
                      <a:pt x="14666" y="24517"/>
                      <a:pt x="14676" y="24616"/>
                      <a:pt x="14447" y="24666"/>
                    </a:cubicBezTo>
                    <a:cubicBezTo>
                      <a:pt x="14408" y="24675"/>
                      <a:pt x="14368" y="24695"/>
                      <a:pt x="14348" y="24715"/>
                    </a:cubicBezTo>
                    <a:cubicBezTo>
                      <a:pt x="14328" y="24715"/>
                      <a:pt x="14309" y="24705"/>
                      <a:pt x="14309" y="24656"/>
                    </a:cubicBezTo>
                    <a:cubicBezTo>
                      <a:pt x="14309" y="24576"/>
                      <a:pt x="14269" y="24507"/>
                      <a:pt x="14229" y="24477"/>
                    </a:cubicBezTo>
                    <a:cubicBezTo>
                      <a:pt x="14249" y="24457"/>
                      <a:pt x="14269" y="24428"/>
                      <a:pt x="14289" y="24408"/>
                    </a:cubicBezTo>
                    <a:cubicBezTo>
                      <a:pt x="14299" y="24388"/>
                      <a:pt x="14309" y="24368"/>
                      <a:pt x="14319" y="24348"/>
                    </a:cubicBezTo>
                    <a:cubicBezTo>
                      <a:pt x="14328" y="24353"/>
                      <a:pt x="14338" y="24356"/>
                      <a:pt x="14347" y="24356"/>
                    </a:cubicBezTo>
                    <a:cubicBezTo>
                      <a:pt x="14356" y="24356"/>
                      <a:pt x="14363" y="24353"/>
                      <a:pt x="14368" y="24348"/>
                    </a:cubicBezTo>
                    <a:cubicBezTo>
                      <a:pt x="14374" y="24340"/>
                      <a:pt x="14381" y="24337"/>
                      <a:pt x="14389" y="24337"/>
                    </a:cubicBezTo>
                    <a:cubicBezTo>
                      <a:pt x="14428" y="24337"/>
                      <a:pt x="14477" y="24434"/>
                      <a:pt x="14477" y="24467"/>
                    </a:cubicBezTo>
                    <a:cubicBezTo>
                      <a:pt x="14477" y="24492"/>
                      <a:pt x="14470" y="24575"/>
                      <a:pt x="14498" y="24575"/>
                    </a:cubicBezTo>
                    <a:cubicBezTo>
                      <a:pt x="14503" y="24575"/>
                      <a:pt x="14509" y="24572"/>
                      <a:pt x="14517" y="24566"/>
                    </a:cubicBezTo>
                    <a:cubicBezTo>
                      <a:pt x="14576" y="24527"/>
                      <a:pt x="14537" y="24388"/>
                      <a:pt x="14527" y="24368"/>
                    </a:cubicBezTo>
                    <a:cubicBezTo>
                      <a:pt x="14507" y="24338"/>
                      <a:pt x="14447" y="24289"/>
                      <a:pt x="14467" y="24259"/>
                    </a:cubicBezTo>
                    <a:cubicBezTo>
                      <a:pt x="14477" y="24245"/>
                      <a:pt x="14488" y="24233"/>
                      <a:pt x="14505" y="24233"/>
                    </a:cubicBezTo>
                    <a:close/>
                    <a:moveTo>
                      <a:pt x="13985" y="24910"/>
                    </a:moveTo>
                    <a:cubicBezTo>
                      <a:pt x="13997" y="24910"/>
                      <a:pt x="14007" y="24914"/>
                      <a:pt x="14011" y="24923"/>
                    </a:cubicBezTo>
                    <a:cubicBezTo>
                      <a:pt x="14041" y="24963"/>
                      <a:pt x="14110" y="25092"/>
                      <a:pt x="14150" y="25132"/>
                    </a:cubicBezTo>
                    <a:cubicBezTo>
                      <a:pt x="14140" y="25151"/>
                      <a:pt x="14130" y="25171"/>
                      <a:pt x="14110" y="25191"/>
                    </a:cubicBezTo>
                    <a:cubicBezTo>
                      <a:pt x="14069" y="25249"/>
                      <a:pt x="14041" y="25273"/>
                      <a:pt x="14015" y="25273"/>
                    </a:cubicBezTo>
                    <a:cubicBezTo>
                      <a:pt x="14011" y="25273"/>
                      <a:pt x="14006" y="25272"/>
                      <a:pt x="14001" y="25270"/>
                    </a:cubicBezTo>
                    <a:cubicBezTo>
                      <a:pt x="13972" y="25270"/>
                      <a:pt x="13942" y="25241"/>
                      <a:pt x="13922" y="25191"/>
                    </a:cubicBezTo>
                    <a:cubicBezTo>
                      <a:pt x="13902" y="25171"/>
                      <a:pt x="13882" y="25141"/>
                      <a:pt x="13862" y="25102"/>
                    </a:cubicBezTo>
                    <a:cubicBezTo>
                      <a:pt x="13853" y="25082"/>
                      <a:pt x="13843" y="25062"/>
                      <a:pt x="13823" y="25032"/>
                    </a:cubicBezTo>
                    <a:cubicBezTo>
                      <a:pt x="13813" y="25022"/>
                      <a:pt x="13813" y="25013"/>
                      <a:pt x="13803" y="24993"/>
                    </a:cubicBezTo>
                    <a:cubicBezTo>
                      <a:pt x="13864" y="24954"/>
                      <a:pt x="13943" y="24910"/>
                      <a:pt x="13985" y="24910"/>
                    </a:cubicBezTo>
                    <a:close/>
                    <a:moveTo>
                      <a:pt x="13515" y="25102"/>
                    </a:moveTo>
                    <a:lnTo>
                      <a:pt x="13515" y="25102"/>
                    </a:lnTo>
                    <a:cubicBezTo>
                      <a:pt x="13496" y="25151"/>
                      <a:pt x="13486" y="25211"/>
                      <a:pt x="13466" y="25260"/>
                    </a:cubicBezTo>
                    <a:cubicBezTo>
                      <a:pt x="13456" y="25320"/>
                      <a:pt x="13436" y="25370"/>
                      <a:pt x="13416" y="25399"/>
                    </a:cubicBezTo>
                    <a:cubicBezTo>
                      <a:pt x="13367" y="25479"/>
                      <a:pt x="13307" y="25449"/>
                      <a:pt x="13218" y="25498"/>
                    </a:cubicBezTo>
                    <a:cubicBezTo>
                      <a:pt x="13228" y="25449"/>
                      <a:pt x="13218" y="25379"/>
                      <a:pt x="13218" y="25340"/>
                    </a:cubicBezTo>
                    <a:cubicBezTo>
                      <a:pt x="13218" y="25300"/>
                      <a:pt x="13277" y="25191"/>
                      <a:pt x="13347" y="25132"/>
                    </a:cubicBezTo>
                    <a:lnTo>
                      <a:pt x="13406" y="25122"/>
                    </a:lnTo>
                    <a:lnTo>
                      <a:pt x="13515" y="25102"/>
                    </a:lnTo>
                    <a:close/>
                    <a:moveTo>
                      <a:pt x="13571" y="25593"/>
                    </a:moveTo>
                    <a:cubicBezTo>
                      <a:pt x="13578" y="25593"/>
                      <a:pt x="13586" y="25595"/>
                      <a:pt x="13595" y="25598"/>
                    </a:cubicBezTo>
                    <a:cubicBezTo>
                      <a:pt x="13704" y="25607"/>
                      <a:pt x="13783" y="25756"/>
                      <a:pt x="13644" y="25974"/>
                    </a:cubicBezTo>
                    <a:cubicBezTo>
                      <a:pt x="13634" y="25974"/>
                      <a:pt x="13624" y="25974"/>
                      <a:pt x="13615" y="25964"/>
                    </a:cubicBezTo>
                    <a:cubicBezTo>
                      <a:pt x="13610" y="25957"/>
                      <a:pt x="13605" y="25954"/>
                      <a:pt x="13599" y="25954"/>
                    </a:cubicBezTo>
                    <a:cubicBezTo>
                      <a:pt x="13566" y="25954"/>
                      <a:pt x="13515" y="26060"/>
                      <a:pt x="13515" y="26093"/>
                    </a:cubicBezTo>
                    <a:cubicBezTo>
                      <a:pt x="13515" y="26093"/>
                      <a:pt x="13525" y="26113"/>
                      <a:pt x="13525" y="26123"/>
                    </a:cubicBezTo>
                    <a:cubicBezTo>
                      <a:pt x="13506" y="26143"/>
                      <a:pt x="13486" y="26163"/>
                      <a:pt x="13476" y="26173"/>
                    </a:cubicBezTo>
                    <a:cubicBezTo>
                      <a:pt x="13446" y="26123"/>
                      <a:pt x="13466" y="26014"/>
                      <a:pt x="13476" y="25984"/>
                    </a:cubicBezTo>
                    <a:cubicBezTo>
                      <a:pt x="13496" y="25955"/>
                      <a:pt x="13545" y="25905"/>
                      <a:pt x="13525" y="25875"/>
                    </a:cubicBezTo>
                    <a:cubicBezTo>
                      <a:pt x="13520" y="25860"/>
                      <a:pt x="13510" y="25845"/>
                      <a:pt x="13496" y="25845"/>
                    </a:cubicBezTo>
                    <a:cubicBezTo>
                      <a:pt x="13481" y="25845"/>
                      <a:pt x="13461" y="25860"/>
                      <a:pt x="13436" y="25905"/>
                    </a:cubicBezTo>
                    <a:cubicBezTo>
                      <a:pt x="13396" y="25974"/>
                      <a:pt x="13367" y="26024"/>
                      <a:pt x="13347" y="26054"/>
                    </a:cubicBezTo>
                    <a:cubicBezTo>
                      <a:pt x="13357" y="25955"/>
                      <a:pt x="13377" y="25845"/>
                      <a:pt x="13406" y="25746"/>
                    </a:cubicBezTo>
                    <a:cubicBezTo>
                      <a:pt x="13436" y="25677"/>
                      <a:pt x="13466" y="25627"/>
                      <a:pt x="13515" y="25607"/>
                    </a:cubicBezTo>
                    <a:cubicBezTo>
                      <a:pt x="13536" y="25600"/>
                      <a:pt x="13553" y="25593"/>
                      <a:pt x="13571" y="25593"/>
                    </a:cubicBezTo>
                    <a:close/>
                    <a:moveTo>
                      <a:pt x="17704" y="26273"/>
                    </a:moveTo>
                    <a:cubicBezTo>
                      <a:pt x="17717" y="26273"/>
                      <a:pt x="17732" y="26276"/>
                      <a:pt x="17749" y="26282"/>
                    </a:cubicBezTo>
                    <a:cubicBezTo>
                      <a:pt x="17720" y="26341"/>
                      <a:pt x="17690" y="26391"/>
                      <a:pt x="17670" y="26430"/>
                    </a:cubicBezTo>
                    <a:cubicBezTo>
                      <a:pt x="17636" y="26363"/>
                      <a:pt x="17631" y="26273"/>
                      <a:pt x="17704" y="26273"/>
                    </a:cubicBezTo>
                    <a:close/>
                    <a:moveTo>
                      <a:pt x="17680" y="26460"/>
                    </a:moveTo>
                    <a:cubicBezTo>
                      <a:pt x="17749" y="26480"/>
                      <a:pt x="17769" y="26490"/>
                      <a:pt x="17799" y="26510"/>
                    </a:cubicBezTo>
                    <a:cubicBezTo>
                      <a:pt x="17779" y="26510"/>
                      <a:pt x="17769" y="26520"/>
                      <a:pt x="17749" y="26520"/>
                    </a:cubicBezTo>
                    <a:cubicBezTo>
                      <a:pt x="17729" y="26520"/>
                      <a:pt x="17700" y="26490"/>
                      <a:pt x="17680" y="26460"/>
                    </a:cubicBezTo>
                    <a:close/>
                    <a:moveTo>
                      <a:pt x="13387" y="26302"/>
                    </a:moveTo>
                    <a:cubicBezTo>
                      <a:pt x="13369" y="26355"/>
                      <a:pt x="13387" y="26377"/>
                      <a:pt x="13427" y="26377"/>
                    </a:cubicBezTo>
                    <a:cubicBezTo>
                      <a:pt x="13454" y="26377"/>
                      <a:pt x="13492" y="26367"/>
                      <a:pt x="13535" y="26351"/>
                    </a:cubicBezTo>
                    <a:cubicBezTo>
                      <a:pt x="13547" y="26347"/>
                      <a:pt x="13557" y="26346"/>
                      <a:pt x="13567" y="26346"/>
                    </a:cubicBezTo>
                    <a:cubicBezTo>
                      <a:pt x="13706" y="26346"/>
                      <a:pt x="13649" y="26728"/>
                      <a:pt x="13575" y="26728"/>
                    </a:cubicBezTo>
                    <a:cubicBezTo>
                      <a:pt x="13525" y="26728"/>
                      <a:pt x="13436" y="26619"/>
                      <a:pt x="13337" y="26540"/>
                    </a:cubicBezTo>
                    <a:cubicBezTo>
                      <a:pt x="13327" y="26470"/>
                      <a:pt x="13268" y="26421"/>
                      <a:pt x="13208" y="26421"/>
                    </a:cubicBezTo>
                    <a:cubicBezTo>
                      <a:pt x="13139" y="26411"/>
                      <a:pt x="13248" y="26341"/>
                      <a:pt x="13337" y="26311"/>
                    </a:cubicBezTo>
                    <a:cubicBezTo>
                      <a:pt x="13357" y="26311"/>
                      <a:pt x="13377" y="26302"/>
                      <a:pt x="13387" y="26302"/>
                    </a:cubicBezTo>
                    <a:close/>
                    <a:moveTo>
                      <a:pt x="17321" y="27674"/>
                    </a:moveTo>
                    <a:cubicBezTo>
                      <a:pt x="17329" y="27674"/>
                      <a:pt x="17336" y="27676"/>
                      <a:pt x="17343" y="27680"/>
                    </a:cubicBezTo>
                    <a:cubicBezTo>
                      <a:pt x="17402" y="27710"/>
                      <a:pt x="17382" y="27848"/>
                      <a:pt x="17482" y="27947"/>
                    </a:cubicBezTo>
                    <a:cubicBezTo>
                      <a:pt x="17478" y="27946"/>
                      <a:pt x="17475" y="27945"/>
                      <a:pt x="17471" y="27945"/>
                    </a:cubicBezTo>
                    <a:cubicBezTo>
                      <a:pt x="17449" y="27945"/>
                      <a:pt x="17414" y="27968"/>
                      <a:pt x="17372" y="28027"/>
                    </a:cubicBezTo>
                    <a:cubicBezTo>
                      <a:pt x="17303" y="27967"/>
                      <a:pt x="17273" y="27957"/>
                      <a:pt x="17224" y="27898"/>
                    </a:cubicBezTo>
                    <a:cubicBezTo>
                      <a:pt x="17161" y="27826"/>
                      <a:pt x="17252" y="27674"/>
                      <a:pt x="17321" y="27674"/>
                    </a:cubicBezTo>
                    <a:close/>
                    <a:moveTo>
                      <a:pt x="17779" y="27323"/>
                    </a:moveTo>
                    <a:lnTo>
                      <a:pt x="17779" y="27323"/>
                    </a:lnTo>
                    <a:cubicBezTo>
                      <a:pt x="17868" y="27571"/>
                      <a:pt x="17720" y="27650"/>
                      <a:pt x="17928" y="27829"/>
                    </a:cubicBezTo>
                    <a:cubicBezTo>
                      <a:pt x="17957" y="27848"/>
                      <a:pt x="17987" y="27868"/>
                      <a:pt x="18007" y="27878"/>
                    </a:cubicBezTo>
                    <a:cubicBezTo>
                      <a:pt x="17928" y="27947"/>
                      <a:pt x="17928" y="28007"/>
                      <a:pt x="17809" y="28215"/>
                    </a:cubicBezTo>
                    <a:cubicBezTo>
                      <a:pt x="17759" y="28314"/>
                      <a:pt x="17700" y="28374"/>
                      <a:pt x="17650" y="28414"/>
                    </a:cubicBezTo>
                    <a:cubicBezTo>
                      <a:pt x="17581" y="28334"/>
                      <a:pt x="17551" y="28285"/>
                      <a:pt x="17531" y="28245"/>
                    </a:cubicBezTo>
                    <a:cubicBezTo>
                      <a:pt x="17549" y="28135"/>
                      <a:pt x="17542" y="28017"/>
                      <a:pt x="17502" y="27968"/>
                    </a:cubicBezTo>
                    <a:lnTo>
                      <a:pt x="17502" y="27968"/>
                    </a:lnTo>
                    <a:cubicBezTo>
                      <a:pt x="17516" y="27981"/>
                      <a:pt x="17525" y="27989"/>
                      <a:pt x="17541" y="27997"/>
                    </a:cubicBezTo>
                    <a:cubicBezTo>
                      <a:pt x="17658" y="28062"/>
                      <a:pt x="17775" y="28182"/>
                      <a:pt x="17800" y="28182"/>
                    </a:cubicBezTo>
                    <a:cubicBezTo>
                      <a:pt x="17813" y="28182"/>
                      <a:pt x="17801" y="28149"/>
                      <a:pt x="17749" y="28057"/>
                    </a:cubicBezTo>
                    <a:cubicBezTo>
                      <a:pt x="17601" y="27789"/>
                      <a:pt x="17482" y="27809"/>
                      <a:pt x="17531" y="27600"/>
                    </a:cubicBezTo>
                    <a:cubicBezTo>
                      <a:pt x="17531" y="27571"/>
                      <a:pt x="17541" y="27541"/>
                      <a:pt x="17551" y="27521"/>
                    </a:cubicBezTo>
                    <a:cubicBezTo>
                      <a:pt x="17561" y="27511"/>
                      <a:pt x="17571" y="27511"/>
                      <a:pt x="17591" y="27511"/>
                    </a:cubicBezTo>
                    <a:cubicBezTo>
                      <a:pt x="17610" y="27501"/>
                      <a:pt x="17620" y="27491"/>
                      <a:pt x="17640" y="27472"/>
                    </a:cubicBezTo>
                    <a:cubicBezTo>
                      <a:pt x="17690" y="27422"/>
                      <a:pt x="17729" y="27362"/>
                      <a:pt x="17779" y="27323"/>
                    </a:cubicBezTo>
                    <a:close/>
                    <a:moveTo>
                      <a:pt x="18027" y="28394"/>
                    </a:moveTo>
                    <a:lnTo>
                      <a:pt x="18027" y="28394"/>
                    </a:lnTo>
                    <a:cubicBezTo>
                      <a:pt x="17967" y="28453"/>
                      <a:pt x="17928" y="28503"/>
                      <a:pt x="17878" y="28523"/>
                    </a:cubicBezTo>
                    <a:cubicBezTo>
                      <a:pt x="17908" y="28463"/>
                      <a:pt x="17948" y="28414"/>
                      <a:pt x="18027" y="28394"/>
                    </a:cubicBezTo>
                    <a:close/>
                    <a:moveTo>
                      <a:pt x="17137" y="31723"/>
                    </a:moveTo>
                    <a:cubicBezTo>
                      <a:pt x="17142" y="31723"/>
                      <a:pt x="17148" y="31724"/>
                      <a:pt x="17154" y="31725"/>
                    </a:cubicBezTo>
                    <a:cubicBezTo>
                      <a:pt x="17174" y="31735"/>
                      <a:pt x="17204" y="31745"/>
                      <a:pt x="17234" y="31775"/>
                    </a:cubicBezTo>
                    <a:cubicBezTo>
                      <a:pt x="17283" y="31795"/>
                      <a:pt x="17333" y="31814"/>
                      <a:pt x="17382" y="31834"/>
                    </a:cubicBezTo>
                    <a:cubicBezTo>
                      <a:pt x="17432" y="31854"/>
                      <a:pt x="17491" y="31854"/>
                      <a:pt x="17531" y="31854"/>
                    </a:cubicBezTo>
                    <a:cubicBezTo>
                      <a:pt x="17511" y="31914"/>
                      <a:pt x="17482" y="31963"/>
                      <a:pt x="17422" y="32003"/>
                    </a:cubicBezTo>
                    <a:cubicBezTo>
                      <a:pt x="17392" y="32023"/>
                      <a:pt x="17353" y="32052"/>
                      <a:pt x="17323" y="32082"/>
                    </a:cubicBezTo>
                    <a:cubicBezTo>
                      <a:pt x="17293" y="32072"/>
                      <a:pt x="17273" y="32062"/>
                      <a:pt x="17254" y="32043"/>
                    </a:cubicBezTo>
                    <a:cubicBezTo>
                      <a:pt x="17283" y="31983"/>
                      <a:pt x="17313" y="31933"/>
                      <a:pt x="17343" y="31894"/>
                    </a:cubicBezTo>
                    <a:lnTo>
                      <a:pt x="17343" y="31894"/>
                    </a:lnTo>
                    <a:cubicBezTo>
                      <a:pt x="17323" y="31904"/>
                      <a:pt x="17303" y="31924"/>
                      <a:pt x="17283" y="31943"/>
                    </a:cubicBezTo>
                    <a:cubicBezTo>
                      <a:pt x="17263" y="31973"/>
                      <a:pt x="17234" y="31993"/>
                      <a:pt x="17214" y="32013"/>
                    </a:cubicBezTo>
                    <a:cubicBezTo>
                      <a:pt x="17184" y="31993"/>
                      <a:pt x="17164" y="31963"/>
                      <a:pt x="17144" y="31933"/>
                    </a:cubicBezTo>
                    <a:cubicBezTo>
                      <a:pt x="17125" y="31884"/>
                      <a:pt x="17115" y="31834"/>
                      <a:pt x="17105" y="31795"/>
                    </a:cubicBezTo>
                    <a:cubicBezTo>
                      <a:pt x="17096" y="31751"/>
                      <a:pt x="17103" y="31723"/>
                      <a:pt x="17137" y="31723"/>
                    </a:cubicBezTo>
                    <a:close/>
                    <a:moveTo>
                      <a:pt x="13204" y="1"/>
                    </a:moveTo>
                    <a:cubicBezTo>
                      <a:pt x="13194" y="1"/>
                      <a:pt x="13169" y="393"/>
                      <a:pt x="13139" y="462"/>
                    </a:cubicBezTo>
                    <a:cubicBezTo>
                      <a:pt x="13099" y="551"/>
                      <a:pt x="13109" y="730"/>
                      <a:pt x="13089" y="869"/>
                    </a:cubicBezTo>
                    <a:cubicBezTo>
                      <a:pt x="13087" y="899"/>
                      <a:pt x="13081" y="911"/>
                      <a:pt x="13073" y="911"/>
                    </a:cubicBezTo>
                    <a:cubicBezTo>
                      <a:pt x="13045" y="911"/>
                      <a:pt x="12984" y="785"/>
                      <a:pt x="12901" y="770"/>
                    </a:cubicBezTo>
                    <a:cubicBezTo>
                      <a:pt x="12866" y="764"/>
                      <a:pt x="12850" y="761"/>
                      <a:pt x="12846" y="761"/>
                    </a:cubicBezTo>
                    <a:cubicBezTo>
                      <a:pt x="12835" y="761"/>
                      <a:pt x="12895" y="780"/>
                      <a:pt x="12930" y="829"/>
                    </a:cubicBezTo>
                    <a:cubicBezTo>
                      <a:pt x="13000" y="928"/>
                      <a:pt x="13059" y="1136"/>
                      <a:pt x="13039" y="1166"/>
                    </a:cubicBezTo>
                    <a:cubicBezTo>
                      <a:pt x="13035" y="1170"/>
                      <a:pt x="13031" y="1171"/>
                      <a:pt x="13027" y="1171"/>
                    </a:cubicBezTo>
                    <a:cubicBezTo>
                      <a:pt x="13022" y="1171"/>
                      <a:pt x="13018" y="1170"/>
                      <a:pt x="13013" y="1170"/>
                    </a:cubicBezTo>
                    <a:cubicBezTo>
                      <a:pt x="13004" y="1170"/>
                      <a:pt x="12995" y="1177"/>
                      <a:pt x="12990" y="1226"/>
                    </a:cubicBezTo>
                    <a:cubicBezTo>
                      <a:pt x="12973" y="1293"/>
                      <a:pt x="12863" y="1339"/>
                      <a:pt x="12794" y="1339"/>
                    </a:cubicBezTo>
                    <a:cubicBezTo>
                      <a:pt x="12782" y="1339"/>
                      <a:pt x="12771" y="1338"/>
                      <a:pt x="12762" y="1335"/>
                    </a:cubicBezTo>
                    <a:cubicBezTo>
                      <a:pt x="12759" y="1333"/>
                      <a:pt x="12756" y="1332"/>
                      <a:pt x="12753" y="1332"/>
                    </a:cubicBezTo>
                    <a:cubicBezTo>
                      <a:pt x="12712" y="1332"/>
                      <a:pt x="12796" y="1566"/>
                      <a:pt x="12881" y="1622"/>
                    </a:cubicBezTo>
                    <a:cubicBezTo>
                      <a:pt x="12940" y="1655"/>
                      <a:pt x="12904" y="1735"/>
                      <a:pt x="12825" y="1735"/>
                    </a:cubicBezTo>
                    <a:cubicBezTo>
                      <a:pt x="12783" y="1735"/>
                      <a:pt x="12730" y="1713"/>
                      <a:pt x="12673" y="1652"/>
                    </a:cubicBezTo>
                    <a:cubicBezTo>
                      <a:pt x="12655" y="1632"/>
                      <a:pt x="12640" y="1622"/>
                      <a:pt x="12625" y="1622"/>
                    </a:cubicBezTo>
                    <a:cubicBezTo>
                      <a:pt x="12581" y="1622"/>
                      <a:pt x="12540" y="1700"/>
                      <a:pt x="12445" y="1811"/>
                    </a:cubicBezTo>
                    <a:cubicBezTo>
                      <a:pt x="12316" y="1950"/>
                      <a:pt x="12593" y="1870"/>
                      <a:pt x="12663" y="1969"/>
                    </a:cubicBezTo>
                    <a:cubicBezTo>
                      <a:pt x="12686" y="2006"/>
                      <a:pt x="12694" y="2018"/>
                      <a:pt x="12699" y="2018"/>
                    </a:cubicBezTo>
                    <a:cubicBezTo>
                      <a:pt x="12710" y="2018"/>
                      <a:pt x="12712" y="1969"/>
                      <a:pt x="12811" y="1969"/>
                    </a:cubicBezTo>
                    <a:cubicBezTo>
                      <a:pt x="12815" y="1969"/>
                      <a:pt x="12818" y="1969"/>
                      <a:pt x="12821" y="1969"/>
                    </a:cubicBezTo>
                    <a:cubicBezTo>
                      <a:pt x="12944" y="1969"/>
                      <a:pt x="12832" y="2154"/>
                      <a:pt x="12861" y="2396"/>
                    </a:cubicBezTo>
                    <a:cubicBezTo>
                      <a:pt x="12869" y="2502"/>
                      <a:pt x="12836" y="2539"/>
                      <a:pt x="12797" y="2539"/>
                    </a:cubicBezTo>
                    <a:cubicBezTo>
                      <a:pt x="12744" y="2539"/>
                      <a:pt x="12681" y="2472"/>
                      <a:pt x="12692" y="2416"/>
                    </a:cubicBezTo>
                    <a:cubicBezTo>
                      <a:pt x="12722" y="2316"/>
                      <a:pt x="12782" y="2346"/>
                      <a:pt x="12573" y="2247"/>
                    </a:cubicBezTo>
                    <a:cubicBezTo>
                      <a:pt x="12514" y="2222"/>
                      <a:pt x="12489" y="2211"/>
                      <a:pt x="12483" y="2211"/>
                    </a:cubicBezTo>
                    <a:cubicBezTo>
                      <a:pt x="12469" y="2211"/>
                      <a:pt x="12582" y="2281"/>
                      <a:pt x="12603" y="2366"/>
                    </a:cubicBezTo>
                    <a:cubicBezTo>
                      <a:pt x="12626" y="2457"/>
                      <a:pt x="12561" y="2554"/>
                      <a:pt x="12499" y="2554"/>
                    </a:cubicBezTo>
                    <a:cubicBezTo>
                      <a:pt x="12480" y="2554"/>
                      <a:pt x="12461" y="2545"/>
                      <a:pt x="12445" y="2525"/>
                    </a:cubicBezTo>
                    <a:cubicBezTo>
                      <a:pt x="12417" y="2494"/>
                      <a:pt x="12393" y="2480"/>
                      <a:pt x="12370" y="2480"/>
                    </a:cubicBezTo>
                    <a:cubicBezTo>
                      <a:pt x="12327" y="2480"/>
                      <a:pt x="12292" y="2532"/>
                      <a:pt x="12266" y="2624"/>
                    </a:cubicBezTo>
                    <a:cubicBezTo>
                      <a:pt x="12259" y="2657"/>
                      <a:pt x="12259" y="2669"/>
                      <a:pt x="12264" y="2669"/>
                    </a:cubicBezTo>
                    <a:cubicBezTo>
                      <a:pt x="12276" y="2669"/>
                      <a:pt x="12311" y="2614"/>
                      <a:pt x="12341" y="2614"/>
                    </a:cubicBezTo>
                    <a:cubicBezTo>
                      <a:pt x="12354" y="2614"/>
                      <a:pt x="12366" y="2624"/>
                      <a:pt x="12375" y="2653"/>
                    </a:cubicBezTo>
                    <a:cubicBezTo>
                      <a:pt x="12402" y="2740"/>
                      <a:pt x="12478" y="2782"/>
                      <a:pt x="12543" y="2782"/>
                    </a:cubicBezTo>
                    <a:cubicBezTo>
                      <a:pt x="12575" y="2782"/>
                      <a:pt x="12604" y="2772"/>
                      <a:pt x="12623" y="2753"/>
                    </a:cubicBezTo>
                    <a:cubicBezTo>
                      <a:pt x="12645" y="2734"/>
                      <a:pt x="12664" y="2725"/>
                      <a:pt x="12685" y="2725"/>
                    </a:cubicBezTo>
                    <a:cubicBezTo>
                      <a:pt x="12729" y="2725"/>
                      <a:pt x="12780" y="2765"/>
                      <a:pt x="12881" y="2832"/>
                    </a:cubicBezTo>
                    <a:cubicBezTo>
                      <a:pt x="13030" y="2941"/>
                      <a:pt x="12811" y="3020"/>
                      <a:pt x="12742" y="3080"/>
                    </a:cubicBezTo>
                    <a:cubicBezTo>
                      <a:pt x="12720" y="3102"/>
                      <a:pt x="12698" y="3107"/>
                      <a:pt x="12676" y="3107"/>
                    </a:cubicBezTo>
                    <a:cubicBezTo>
                      <a:pt x="12658" y="3107"/>
                      <a:pt x="12639" y="3104"/>
                      <a:pt x="12617" y="3104"/>
                    </a:cubicBezTo>
                    <a:cubicBezTo>
                      <a:pt x="12582" y="3104"/>
                      <a:pt x="12539" y="3113"/>
                      <a:pt x="12484" y="3159"/>
                    </a:cubicBezTo>
                    <a:cubicBezTo>
                      <a:pt x="12381" y="3247"/>
                      <a:pt x="12373" y="3335"/>
                      <a:pt x="12343" y="3335"/>
                    </a:cubicBezTo>
                    <a:cubicBezTo>
                      <a:pt x="12336" y="3335"/>
                      <a:pt x="12327" y="3329"/>
                      <a:pt x="12316" y="3318"/>
                    </a:cubicBezTo>
                    <a:cubicBezTo>
                      <a:pt x="12306" y="3308"/>
                      <a:pt x="12297" y="3304"/>
                      <a:pt x="12287" y="3304"/>
                    </a:cubicBezTo>
                    <a:cubicBezTo>
                      <a:pt x="12255" y="3304"/>
                      <a:pt x="12220" y="3349"/>
                      <a:pt x="12167" y="3417"/>
                    </a:cubicBezTo>
                    <a:cubicBezTo>
                      <a:pt x="12128" y="3340"/>
                      <a:pt x="12082" y="3292"/>
                      <a:pt x="12026" y="3292"/>
                    </a:cubicBezTo>
                    <a:cubicBezTo>
                      <a:pt x="11996" y="3292"/>
                      <a:pt x="11964" y="3306"/>
                      <a:pt x="11929" y="3338"/>
                    </a:cubicBezTo>
                    <a:cubicBezTo>
                      <a:pt x="11904" y="3360"/>
                      <a:pt x="11876" y="3370"/>
                      <a:pt x="11847" y="3370"/>
                    </a:cubicBezTo>
                    <a:cubicBezTo>
                      <a:pt x="11750" y="3370"/>
                      <a:pt x="11653" y="3259"/>
                      <a:pt x="11691" y="3159"/>
                    </a:cubicBezTo>
                    <a:cubicBezTo>
                      <a:pt x="11726" y="3075"/>
                      <a:pt x="11886" y="2995"/>
                      <a:pt x="11870" y="2995"/>
                    </a:cubicBezTo>
                    <a:cubicBezTo>
                      <a:pt x="11863" y="2995"/>
                      <a:pt x="11827" y="3009"/>
                      <a:pt x="11741" y="3040"/>
                    </a:cubicBezTo>
                    <a:cubicBezTo>
                      <a:pt x="11433" y="3139"/>
                      <a:pt x="11513" y="3110"/>
                      <a:pt x="11552" y="3219"/>
                    </a:cubicBezTo>
                    <a:cubicBezTo>
                      <a:pt x="11575" y="3281"/>
                      <a:pt x="11481" y="3353"/>
                      <a:pt x="11403" y="3353"/>
                    </a:cubicBezTo>
                    <a:cubicBezTo>
                      <a:pt x="11345" y="3353"/>
                      <a:pt x="11297" y="3313"/>
                      <a:pt x="11314" y="3199"/>
                    </a:cubicBezTo>
                    <a:cubicBezTo>
                      <a:pt x="11343" y="2937"/>
                      <a:pt x="11183" y="2732"/>
                      <a:pt x="11379" y="2732"/>
                    </a:cubicBezTo>
                    <a:cubicBezTo>
                      <a:pt x="11384" y="2732"/>
                      <a:pt x="11389" y="2733"/>
                      <a:pt x="11394" y="2733"/>
                    </a:cubicBezTo>
                    <a:cubicBezTo>
                      <a:pt x="11532" y="2733"/>
                      <a:pt x="11535" y="2786"/>
                      <a:pt x="11550" y="2786"/>
                    </a:cubicBezTo>
                    <a:cubicBezTo>
                      <a:pt x="11558" y="2786"/>
                      <a:pt x="11569" y="2772"/>
                      <a:pt x="11602" y="2733"/>
                    </a:cubicBezTo>
                    <a:cubicBezTo>
                      <a:pt x="11711" y="2624"/>
                      <a:pt x="12117" y="2703"/>
                      <a:pt x="11929" y="2554"/>
                    </a:cubicBezTo>
                    <a:cubicBezTo>
                      <a:pt x="11786" y="2434"/>
                      <a:pt x="11723" y="2348"/>
                      <a:pt x="11658" y="2348"/>
                    </a:cubicBezTo>
                    <a:cubicBezTo>
                      <a:pt x="11637" y="2348"/>
                      <a:pt x="11616" y="2357"/>
                      <a:pt x="11592" y="2376"/>
                    </a:cubicBezTo>
                    <a:cubicBezTo>
                      <a:pt x="11505" y="2445"/>
                      <a:pt x="11425" y="2470"/>
                      <a:pt x="11362" y="2470"/>
                    </a:cubicBezTo>
                    <a:cubicBezTo>
                      <a:pt x="11245" y="2470"/>
                      <a:pt x="11191" y="2385"/>
                      <a:pt x="11275" y="2346"/>
                    </a:cubicBezTo>
                    <a:cubicBezTo>
                      <a:pt x="11409" y="2289"/>
                      <a:pt x="11533" y="2028"/>
                      <a:pt x="11470" y="2028"/>
                    </a:cubicBezTo>
                    <a:cubicBezTo>
                      <a:pt x="11468" y="2028"/>
                      <a:pt x="11466" y="2028"/>
                      <a:pt x="11463" y="2029"/>
                    </a:cubicBezTo>
                    <a:cubicBezTo>
                      <a:pt x="11445" y="2035"/>
                      <a:pt x="11422" y="2037"/>
                      <a:pt x="11397" y="2037"/>
                    </a:cubicBezTo>
                    <a:cubicBezTo>
                      <a:pt x="11292" y="2037"/>
                      <a:pt x="11142" y="1991"/>
                      <a:pt x="11126" y="1920"/>
                    </a:cubicBezTo>
                    <a:cubicBezTo>
                      <a:pt x="11106" y="1831"/>
                      <a:pt x="11066" y="1880"/>
                      <a:pt x="11047" y="1850"/>
                    </a:cubicBezTo>
                    <a:cubicBezTo>
                      <a:pt x="11017" y="1821"/>
                      <a:pt x="11106" y="1593"/>
                      <a:pt x="11205" y="1493"/>
                    </a:cubicBezTo>
                    <a:cubicBezTo>
                      <a:pt x="11255" y="1436"/>
                      <a:pt x="11346" y="1415"/>
                      <a:pt x="11330" y="1415"/>
                    </a:cubicBezTo>
                    <a:cubicBezTo>
                      <a:pt x="11324" y="1415"/>
                      <a:pt x="11302" y="1418"/>
                      <a:pt x="11255" y="1424"/>
                    </a:cubicBezTo>
                    <a:cubicBezTo>
                      <a:pt x="11126" y="1432"/>
                      <a:pt x="11038" y="1572"/>
                      <a:pt x="10995" y="1572"/>
                    </a:cubicBezTo>
                    <a:cubicBezTo>
                      <a:pt x="10981" y="1572"/>
                      <a:pt x="10972" y="1558"/>
                      <a:pt x="10967" y="1523"/>
                    </a:cubicBezTo>
                    <a:cubicBezTo>
                      <a:pt x="10947" y="1374"/>
                      <a:pt x="10957" y="1186"/>
                      <a:pt x="10898" y="1087"/>
                    </a:cubicBezTo>
                    <a:cubicBezTo>
                      <a:pt x="10859" y="1010"/>
                      <a:pt x="10821" y="582"/>
                      <a:pt x="10806" y="582"/>
                    </a:cubicBezTo>
                    <a:cubicBezTo>
                      <a:pt x="10801" y="582"/>
                      <a:pt x="10799" y="618"/>
                      <a:pt x="10799" y="710"/>
                    </a:cubicBezTo>
                    <a:lnTo>
                      <a:pt x="10799" y="988"/>
                    </a:lnTo>
                    <a:cubicBezTo>
                      <a:pt x="10799" y="888"/>
                      <a:pt x="10792" y="850"/>
                      <a:pt x="10780" y="850"/>
                    </a:cubicBezTo>
                    <a:cubicBezTo>
                      <a:pt x="10744" y="850"/>
                      <a:pt x="10665" y="1218"/>
                      <a:pt x="10620" y="1285"/>
                    </a:cubicBezTo>
                    <a:cubicBezTo>
                      <a:pt x="10561" y="1384"/>
                      <a:pt x="10600" y="1384"/>
                      <a:pt x="10580" y="1533"/>
                    </a:cubicBezTo>
                    <a:cubicBezTo>
                      <a:pt x="10576" y="1591"/>
                      <a:pt x="10565" y="1609"/>
                      <a:pt x="10541" y="1609"/>
                    </a:cubicBezTo>
                    <a:cubicBezTo>
                      <a:pt x="10508" y="1609"/>
                      <a:pt x="10450" y="1574"/>
                      <a:pt x="10352" y="1563"/>
                    </a:cubicBezTo>
                    <a:cubicBezTo>
                      <a:pt x="10337" y="1561"/>
                      <a:pt x="10324" y="1560"/>
                      <a:pt x="10313" y="1560"/>
                    </a:cubicBezTo>
                    <a:cubicBezTo>
                      <a:pt x="10202" y="1560"/>
                      <a:pt x="10292" y="1642"/>
                      <a:pt x="10382" y="1642"/>
                    </a:cubicBezTo>
                    <a:cubicBezTo>
                      <a:pt x="10387" y="1642"/>
                      <a:pt x="10392" y="1641"/>
                      <a:pt x="10396" y="1641"/>
                    </a:cubicBezTo>
                    <a:cubicBezTo>
                      <a:pt x="10490" y="1641"/>
                      <a:pt x="10580" y="1733"/>
                      <a:pt x="10561" y="1761"/>
                    </a:cubicBezTo>
                    <a:cubicBezTo>
                      <a:pt x="10531" y="1801"/>
                      <a:pt x="10293" y="1850"/>
                      <a:pt x="10382" y="1999"/>
                    </a:cubicBezTo>
                    <a:cubicBezTo>
                      <a:pt x="10431" y="2084"/>
                      <a:pt x="10346" y="2108"/>
                      <a:pt x="10260" y="2108"/>
                    </a:cubicBezTo>
                    <a:cubicBezTo>
                      <a:pt x="10225" y="2108"/>
                      <a:pt x="10190" y="2104"/>
                      <a:pt x="10164" y="2098"/>
                    </a:cubicBezTo>
                    <a:cubicBezTo>
                      <a:pt x="10149" y="2093"/>
                      <a:pt x="10134" y="2091"/>
                      <a:pt x="10120" y="2091"/>
                    </a:cubicBezTo>
                    <a:cubicBezTo>
                      <a:pt x="10049" y="2091"/>
                      <a:pt x="9999" y="2148"/>
                      <a:pt x="10114" y="2197"/>
                    </a:cubicBezTo>
                    <a:cubicBezTo>
                      <a:pt x="10243" y="2267"/>
                      <a:pt x="10134" y="2495"/>
                      <a:pt x="10015" y="2495"/>
                    </a:cubicBezTo>
                    <a:cubicBezTo>
                      <a:pt x="9930" y="2495"/>
                      <a:pt x="9860" y="2398"/>
                      <a:pt x="9758" y="2398"/>
                    </a:cubicBezTo>
                    <a:cubicBezTo>
                      <a:pt x="9717" y="2398"/>
                      <a:pt x="9672" y="2413"/>
                      <a:pt x="9619" y="2455"/>
                    </a:cubicBezTo>
                    <a:cubicBezTo>
                      <a:pt x="9430" y="2614"/>
                      <a:pt x="9738" y="2495"/>
                      <a:pt x="9837" y="2604"/>
                    </a:cubicBezTo>
                    <a:cubicBezTo>
                      <a:pt x="9935" y="2711"/>
                      <a:pt x="9880" y="2754"/>
                      <a:pt x="10029" y="2754"/>
                    </a:cubicBezTo>
                    <a:cubicBezTo>
                      <a:pt x="10045" y="2754"/>
                      <a:pt x="10064" y="2754"/>
                      <a:pt x="10085" y="2753"/>
                    </a:cubicBezTo>
                    <a:cubicBezTo>
                      <a:pt x="10090" y="2752"/>
                      <a:pt x="10096" y="2752"/>
                      <a:pt x="10101" y="2752"/>
                    </a:cubicBezTo>
                    <a:cubicBezTo>
                      <a:pt x="10300" y="2752"/>
                      <a:pt x="10244" y="2938"/>
                      <a:pt x="10283" y="3199"/>
                    </a:cubicBezTo>
                    <a:cubicBezTo>
                      <a:pt x="10296" y="3313"/>
                      <a:pt x="10245" y="3353"/>
                      <a:pt x="10186" y="3353"/>
                    </a:cubicBezTo>
                    <a:cubicBezTo>
                      <a:pt x="10107" y="3353"/>
                      <a:pt x="10012" y="3281"/>
                      <a:pt x="10035" y="3219"/>
                    </a:cubicBezTo>
                    <a:cubicBezTo>
                      <a:pt x="10085" y="3110"/>
                      <a:pt x="9995" y="3060"/>
                      <a:pt x="9688" y="2961"/>
                    </a:cubicBezTo>
                    <a:cubicBezTo>
                      <a:pt x="9633" y="2941"/>
                      <a:pt x="9600" y="2933"/>
                      <a:pt x="9582" y="2933"/>
                    </a:cubicBezTo>
                    <a:cubicBezTo>
                      <a:pt x="9498" y="2933"/>
                      <a:pt x="9747" y="3113"/>
                      <a:pt x="9787" y="3219"/>
                    </a:cubicBezTo>
                    <a:cubicBezTo>
                      <a:pt x="9812" y="3283"/>
                      <a:pt x="9807" y="3310"/>
                      <a:pt x="9782" y="3310"/>
                    </a:cubicBezTo>
                    <a:cubicBezTo>
                      <a:pt x="9758" y="3310"/>
                      <a:pt x="9713" y="3283"/>
                      <a:pt x="9658" y="3238"/>
                    </a:cubicBezTo>
                    <a:cubicBezTo>
                      <a:pt x="9635" y="3217"/>
                      <a:pt x="9612" y="3208"/>
                      <a:pt x="9590" y="3208"/>
                    </a:cubicBezTo>
                    <a:cubicBezTo>
                      <a:pt x="9512" y="3208"/>
                      <a:pt x="9449" y="3330"/>
                      <a:pt x="9410" y="3447"/>
                    </a:cubicBezTo>
                    <a:cubicBezTo>
                      <a:pt x="9361" y="3595"/>
                      <a:pt x="9520" y="3476"/>
                      <a:pt x="9579" y="3615"/>
                    </a:cubicBezTo>
                    <a:cubicBezTo>
                      <a:pt x="9601" y="3670"/>
                      <a:pt x="9641" y="3690"/>
                      <a:pt x="9688" y="3690"/>
                    </a:cubicBezTo>
                    <a:cubicBezTo>
                      <a:pt x="9770" y="3690"/>
                      <a:pt x="9873" y="3630"/>
                      <a:pt x="9936" y="3586"/>
                    </a:cubicBezTo>
                    <a:cubicBezTo>
                      <a:pt x="9964" y="3567"/>
                      <a:pt x="9990" y="3558"/>
                      <a:pt x="10020" y="3558"/>
                    </a:cubicBezTo>
                    <a:cubicBezTo>
                      <a:pt x="10084" y="3558"/>
                      <a:pt x="10163" y="3600"/>
                      <a:pt x="10313" y="3675"/>
                    </a:cubicBezTo>
                    <a:cubicBezTo>
                      <a:pt x="10541" y="3784"/>
                      <a:pt x="10204" y="3873"/>
                      <a:pt x="10105" y="3942"/>
                    </a:cubicBezTo>
                    <a:cubicBezTo>
                      <a:pt x="10071" y="3969"/>
                      <a:pt x="10041" y="3974"/>
                      <a:pt x="10007" y="3974"/>
                    </a:cubicBezTo>
                    <a:cubicBezTo>
                      <a:pt x="9983" y="3974"/>
                      <a:pt x="9957" y="3972"/>
                      <a:pt x="9928" y="3972"/>
                    </a:cubicBezTo>
                    <a:cubicBezTo>
                      <a:pt x="9876" y="3972"/>
                      <a:pt x="9813" y="3981"/>
                      <a:pt x="9728" y="4032"/>
                    </a:cubicBezTo>
                    <a:cubicBezTo>
                      <a:pt x="9578" y="4126"/>
                      <a:pt x="9560" y="4221"/>
                      <a:pt x="9519" y="4221"/>
                    </a:cubicBezTo>
                    <a:cubicBezTo>
                      <a:pt x="9508" y="4221"/>
                      <a:pt x="9496" y="4215"/>
                      <a:pt x="9480" y="4200"/>
                    </a:cubicBezTo>
                    <a:cubicBezTo>
                      <a:pt x="9467" y="4190"/>
                      <a:pt x="9453" y="4186"/>
                      <a:pt x="9438" y="4186"/>
                    </a:cubicBezTo>
                    <a:cubicBezTo>
                      <a:pt x="9362" y="4186"/>
                      <a:pt x="9260" y="4303"/>
                      <a:pt x="9103" y="4468"/>
                    </a:cubicBezTo>
                    <a:cubicBezTo>
                      <a:pt x="8997" y="4574"/>
                      <a:pt x="9032" y="4617"/>
                      <a:pt x="9092" y="4617"/>
                    </a:cubicBezTo>
                    <a:cubicBezTo>
                      <a:pt x="9139" y="4617"/>
                      <a:pt x="9200" y="4591"/>
                      <a:pt x="9222" y="4547"/>
                    </a:cubicBezTo>
                    <a:cubicBezTo>
                      <a:pt x="9234" y="4525"/>
                      <a:pt x="9243" y="4517"/>
                      <a:pt x="9250" y="4517"/>
                    </a:cubicBezTo>
                    <a:cubicBezTo>
                      <a:pt x="9270" y="4517"/>
                      <a:pt x="9274" y="4599"/>
                      <a:pt x="9311" y="4637"/>
                    </a:cubicBezTo>
                    <a:cubicBezTo>
                      <a:pt x="9319" y="4644"/>
                      <a:pt x="9328" y="4648"/>
                      <a:pt x="9338" y="4648"/>
                    </a:cubicBezTo>
                    <a:cubicBezTo>
                      <a:pt x="9395" y="4648"/>
                      <a:pt x="9493" y="4534"/>
                      <a:pt x="9619" y="4349"/>
                    </a:cubicBezTo>
                    <a:cubicBezTo>
                      <a:pt x="9654" y="4303"/>
                      <a:pt x="9679" y="4285"/>
                      <a:pt x="9697" y="4285"/>
                    </a:cubicBezTo>
                    <a:cubicBezTo>
                      <a:pt x="9762" y="4285"/>
                      <a:pt x="9738" y="4508"/>
                      <a:pt x="9738" y="4508"/>
                    </a:cubicBezTo>
                    <a:cubicBezTo>
                      <a:pt x="9738" y="4508"/>
                      <a:pt x="9827" y="4726"/>
                      <a:pt x="9966" y="4815"/>
                    </a:cubicBezTo>
                    <a:cubicBezTo>
                      <a:pt x="10114" y="4904"/>
                      <a:pt x="9926" y="4964"/>
                      <a:pt x="9797" y="4984"/>
                    </a:cubicBezTo>
                    <a:cubicBezTo>
                      <a:pt x="9668" y="4994"/>
                      <a:pt x="9589" y="5053"/>
                      <a:pt x="9490" y="5132"/>
                    </a:cubicBezTo>
                    <a:cubicBezTo>
                      <a:pt x="9463" y="5154"/>
                      <a:pt x="9427" y="5162"/>
                      <a:pt x="9386" y="5162"/>
                    </a:cubicBezTo>
                    <a:cubicBezTo>
                      <a:pt x="9277" y="5162"/>
                      <a:pt x="9128" y="5104"/>
                      <a:pt x="8984" y="5083"/>
                    </a:cubicBezTo>
                    <a:cubicBezTo>
                      <a:pt x="8960" y="5079"/>
                      <a:pt x="8936" y="5077"/>
                      <a:pt x="8913" y="5077"/>
                    </a:cubicBezTo>
                    <a:cubicBezTo>
                      <a:pt x="8801" y="5077"/>
                      <a:pt x="8706" y="5122"/>
                      <a:pt x="8608" y="5196"/>
                    </a:cubicBezTo>
                    <a:lnTo>
                      <a:pt x="8608" y="5196"/>
                    </a:lnTo>
                    <a:cubicBezTo>
                      <a:pt x="8613" y="5188"/>
                      <a:pt x="8608" y="5181"/>
                      <a:pt x="8586" y="5181"/>
                    </a:cubicBezTo>
                    <a:cubicBezTo>
                      <a:pt x="8581" y="5181"/>
                      <a:pt x="8575" y="5181"/>
                      <a:pt x="8568" y="5182"/>
                    </a:cubicBezTo>
                    <a:cubicBezTo>
                      <a:pt x="8528" y="5188"/>
                      <a:pt x="8504" y="5206"/>
                      <a:pt x="8490" y="5206"/>
                    </a:cubicBezTo>
                    <a:cubicBezTo>
                      <a:pt x="8479" y="5206"/>
                      <a:pt x="8473" y="5196"/>
                      <a:pt x="8469" y="5162"/>
                    </a:cubicBezTo>
                    <a:cubicBezTo>
                      <a:pt x="8459" y="5093"/>
                      <a:pt x="8478" y="5093"/>
                      <a:pt x="8459" y="5043"/>
                    </a:cubicBezTo>
                    <a:cubicBezTo>
                      <a:pt x="8435" y="5003"/>
                      <a:pt x="8404" y="4829"/>
                      <a:pt x="8388" y="4829"/>
                    </a:cubicBezTo>
                    <a:cubicBezTo>
                      <a:pt x="8384" y="4829"/>
                      <a:pt x="8381" y="4839"/>
                      <a:pt x="8379" y="4865"/>
                    </a:cubicBezTo>
                    <a:cubicBezTo>
                      <a:pt x="8379" y="4855"/>
                      <a:pt x="8379" y="4855"/>
                      <a:pt x="8379" y="4855"/>
                    </a:cubicBezTo>
                    <a:lnTo>
                      <a:pt x="8379" y="4746"/>
                    </a:lnTo>
                    <a:cubicBezTo>
                      <a:pt x="8379" y="4702"/>
                      <a:pt x="8378" y="4684"/>
                      <a:pt x="8376" y="4684"/>
                    </a:cubicBezTo>
                    <a:cubicBezTo>
                      <a:pt x="8373" y="4684"/>
                      <a:pt x="8366" y="4750"/>
                      <a:pt x="8359" y="4815"/>
                    </a:cubicBezTo>
                    <a:cubicBezTo>
                      <a:pt x="8342" y="4785"/>
                      <a:pt x="8320" y="4766"/>
                      <a:pt x="8298" y="4766"/>
                    </a:cubicBezTo>
                    <a:cubicBezTo>
                      <a:pt x="8282" y="4766"/>
                      <a:pt x="8266" y="4775"/>
                      <a:pt x="8250" y="4795"/>
                    </a:cubicBezTo>
                    <a:cubicBezTo>
                      <a:pt x="8217" y="4839"/>
                      <a:pt x="8187" y="4863"/>
                      <a:pt x="8170" y="4863"/>
                    </a:cubicBezTo>
                    <a:cubicBezTo>
                      <a:pt x="8151" y="4863"/>
                      <a:pt x="8146" y="4836"/>
                      <a:pt x="8161" y="4775"/>
                    </a:cubicBezTo>
                    <a:cubicBezTo>
                      <a:pt x="8194" y="4677"/>
                      <a:pt x="8361" y="4512"/>
                      <a:pt x="8303" y="4512"/>
                    </a:cubicBezTo>
                    <a:cubicBezTo>
                      <a:pt x="8290" y="4512"/>
                      <a:pt x="8267" y="4520"/>
                      <a:pt x="8231" y="4537"/>
                    </a:cubicBezTo>
                    <a:cubicBezTo>
                      <a:pt x="8022" y="4637"/>
                      <a:pt x="7963" y="4686"/>
                      <a:pt x="7993" y="4785"/>
                    </a:cubicBezTo>
                    <a:cubicBezTo>
                      <a:pt x="8010" y="4842"/>
                      <a:pt x="7942" y="4909"/>
                      <a:pt x="7887" y="4909"/>
                    </a:cubicBezTo>
                    <a:cubicBezTo>
                      <a:pt x="7846" y="4909"/>
                      <a:pt x="7811" y="4871"/>
                      <a:pt x="7824" y="4765"/>
                    </a:cubicBezTo>
                    <a:cubicBezTo>
                      <a:pt x="7843" y="4515"/>
                      <a:pt x="7806" y="4349"/>
                      <a:pt x="7941" y="4349"/>
                    </a:cubicBezTo>
                    <a:cubicBezTo>
                      <a:pt x="7945" y="4349"/>
                      <a:pt x="7949" y="4349"/>
                      <a:pt x="7953" y="4349"/>
                    </a:cubicBezTo>
                    <a:cubicBezTo>
                      <a:pt x="8112" y="4349"/>
                      <a:pt x="8052" y="4319"/>
                      <a:pt x="8131" y="4210"/>
                    </a:cubicBezTo>
                    <a:cubicBezTo>
                      <a:pt x="8201" y="4101"/>
                      <a:pt x="8409" y="4210"/>
                      <a:pt x="8280" y="4071"/>
                    </a:cubicBezTo>
                    <a:cubicBezTo>
                      <a:pt x="8242" y="4028"/>
                      <a:pt x="8210" y="4012"/>
                      <a:pt x="8182" y="4012"/>
                    </a:cubicBezTo>
                    <a:cubicBezTo>
                      <a:pt x="8114" y="4012"/>
                      <a:pt x="8065" y="4101"/>
                      <a:pt x="8002" y="4101"/>
                    </a:cubicBezTo>
                    <a:cubicBezTo>
                      <a:pt x="7923" y="4101"/>
                      <a:pt x="7844" y="3893"/>
                      <a:pt x="7943" y="3833"/>
                    </a:cubicBezTo>
                    <a:cubicBezTo>
                      <a:pt x="8018" y="3784"/>
                      <a:pt x="7981" y="3727"/>
                      <a:pt x="7933" y="3727"/>
                    </a:cubicBezTo>
                    <a:cubicBezTo>
                      <a:pt x="7923" y="3727"/>
                      <a:pt x="7913" y="3729"/>
                      <a:pt x="7903" y="3734"/>
                    </a:cubicBezTo>
                    <a:cubicBezTo>
                      <a:pt x="7886" y="3740"/>
                      <a:pt x="7861" y="3744"/>
                      <a:pt x="7836" y="3744"/>
                    </a:cubicBezTo>
                    <a:cubicBezTo>
                      <a:pt x="7778" y="3744"/>
                      <a:pt x="7720" y="3721"/>
                      <a:pt x="7755" y="3645"/>
                    </a:cubicBezTo>
                    <a:cubicBezTo>
                      <a:pt x="7814" y="3496"/>
                      <a:pt x="7646" y="3457"/>
                      <a:pt x="7636" y="3427"/>
                    </a:cubicBezTo>
                    <a:cubicBezTo>
                      <a:pt x="7617" y="3399"/>
                      <a:pt x="7679" y="3307"/>
                      <a:pt x="7745" y="3307"/>
                    </a:cubicBezTo>
                    <a:cubicBezTo>
                      <a:pt x="7748" y="3307"/>
                      <a:pt x="7751" y="3307"/>
                      <a:pt x="7755" y="3308"/>
                    </a:cubicBezTo>
                    <a:cubicBezTo>
                      <a:pt x="7817" y="3308"/>
                      <a:pt x="7880" y="3236"/>
                      <a:pt x="7805" y="3236"/>
                    </a:cubicBezTo>
                    <a:cubicBezTo>
                      <a:pt x="7796" y="3236"/>
                      <a:pt x="7786" y="3237"/>
                      <a:pt x="7774" y="3238"/>
                    </a:cubicBezTo>
                    <a:cubicBezTo>
                      <a:pt x="7708" y="3250"/>
                      <a:pt x="7670" y="3279"/>
                      <a:pt x="7647" y="3279"/>
                    </a:cubicBezTo>
                    <a:cubicBezTo>
                      <a:pt x="7628" y="3279"/>
                      <a:pt x="7620" y="3260"/>
                      <a:pt x="7616" y="3199"/>
                    </a:cubicBezTo>
                    <a:cubicBezTo>
                      <a:pt x="7596" y="3060"/>
                      <a:pt x="7626" y="3070"/>
                      <a:pt x="7586" y="2981"/>
                    </a:cubicBezTo>
                    <a:cubicBezTo>
                      <a:pt x="7556" y="2913"/>
                      <a:pt x="7504" y="2571"/>
                      <a:pt x="7480" y="2571"/>
                    </a:cubicBezTo>
                    <a:cubicBezTo>
                      <a:pt x="7472" y="2571"/>
                      <a:pt x="7467" y="2608"/>
                      <a:pt x="7467" y="2703"/>
                    </a:cubicBezTo>
                    <a:lnTo>
                      <a:pt x="7467" y="2435"/>
                    </a:lnTo>
                    <a:cubicBezTo>
                      <a:pt x="7467" y="2351"/>
                      <a:pt x="7465" y="2318"/>
                      <a:pt x="7462" y="2318"/>
                    </a:cubicBezTo>
                    <a:cubicBezTo>
                      <a:pt x="7449" y="2318"/>
                      <a:pt x="7419" y="2723"/>
                      <a:pt x="7388" y="2792"/>
                    </a:cubicBezTo>
                    <a:cubicBezTo>
                      <a:pt x="7348" y="2882"/>
                      <a:pt x="7358" y="3060"/>
                      <a:pt x="7348" y="3199"/>
                    </a:cubicBezTo>
                    <a:cubicBezTo>
                      <a:pt x="7346" y="3232"/>
                      <a:pt x="7340" y="3245"/>
                      <a:pt x="7331" y="3245"/>
                    </a:cubicBezTo>
                    <a:cubicBezTo>
                      <a:pt x="7302" y="3245"/>
                      <a:pt x="7240" y="3115"/>
                      <a:pt x="7150" y="3100"/>
                    </a:cubicBezTo>
                    <a:cubicBezTo>
                      <a:pt x="7121" y="3095"/>
                      <a:pt x="7105" y="3092"/>
                      <a:pt x="7098" y="3092"/>
                    </a:cubicBezTo>
                    <a:cubicBezTo>
                      <a:pt x="7076" y="3092"/>
                      <a:pt x="7142" y="3117"/>
                      <a:pt x="7180" y="3169"/>
                    </a:cubicBezTo>
                    <a:cubicBezTo>
                      <a:pt x="7259" y="3268"/>
                      <a:pt x="7308" y="3476"/>
                      <a:pt x="7299" y="3506"/>
                    </a:cubicBezTo>
                    <a:cubicBezTo>
                      <a:pt x="7294" y="3514"/>
                      <a:pt x="7289" y="3516"/>
                      <a:pt x="7284" y="3516"/>
                    </a:cubicBezTo>
                    <a:cubicBezTo>
                      <a:pt x="7279" y="3516"/>
                      <a:pt x="7274" y="3514"/>
                      <a:pt x="7269" y="3514"/>
                    </a:cubicBezTo>
                    <a:cubicBezTo>
                      <a:pt x="7259" y="3514"/>
                      <a:pt x="7249" y="3521"/>
                      <a:pt x="7239" y="3566"/>
                    </a:cubicBezTo>
                    <a:cubicBezTo>
                      <a:pt x="7222" y="3633"/>
                      <a:pt x="7112" y="3679"/>
                      <a:pt x="7043" y="3679"/>
                    </a:cubicBezTo>
                    <a:cubicBezTo>
                      <a:pt x="7031" y="3679"/>
                      <a:pt x="7020" y="3678"/>
                      <a:pt x="7011" y="3675"/>
                    </a:cubicBezTo>
                    <a:cubicBezTo>
                      <a:pt x="7009" y="3674"/>
                      <a:pt x="7007" y="3674"/>
                      <a:pt x="7005" y="3674"/>
                    </a:cubicBezTo>
                    <a:cubicBezTo>
                      <a:pt x="6958" y="3674"/>
                      <a:pt x="7044" y="3905"/>
                      <a:pt x="7130" y="3962"/>
                    </a:cubicBezTo>
                    <a:cubicBezTo>
                      <a:pt x="7195" y="4008"/>
                      <a:pt x="7158" y="4087"/>
                      <a:pt x="7078" y="4087"/>
                    </a:cubicBezTo>
                    <a:cubicBezTo>
                      <a:pt x="7035" y="4087"/>
                      <a:pt x="6980" y="4064"/>
                      <a:pt x="6922" y="4002"/>
                    </a:cubicBezTo>
                    <a:cubicBezTo>
                      <a:pt x="6905" y="3982"/>
                      <a:pt x="6889" y="3974"/>
                      <a:pt x="6874" y="3974"/>
                    </a:cubicBezTo>
                    <a:cubicBezTo>
                      <a:pt x="6827" y="3974"/>
                      <a:pt x="6781" y="4056"/>
                      <a:pt x="6684" y="4161"/>
                    </a:cubicBezTo>
                    <a:cubicBezTo>
                      <a:pt x="6555" y="4309"/>
                      <a:pt x="6832" y="4220"/>
                      <a:pt x="6912" y="4329"/>
                    </a:cubicBezTo>
                    <a:cubicBezTo>
                      <a:pt x="6935" y="4366"/>
                      <a:pt x="6943" y="4378"/>
                      <a:pt x="6948" y="4378"/>
                    </a:cubicBezTo>
                    <a:cubicBezTo>
                      <a:pt x="6959" y="4378"/>
                      <a:pt x="6961" y="4329"/>
                      <a:pt x="7061" y="4329"/>
                    </a:cubicBezTo>
                    <a:cubicBezTo>
                      <a:pt x="7064" y="4329"/>
                      <a:pt x="7068" y="4329"/>
                      <a:pt x="7071" y="4329"/>
                    </a:cubicBezTo>
                    <a:cubicBezTo>
                      <a:pt x="7203" y="4329"/>
                      <a:pt x="7081" y="4514"/>
                      <a:pt x="7110" y="4765"/>
                    </a:cubicBezTo>
                    <a:cubicBezTo>
                      <a:pt x="7119" y="4871"/>
                      <a:pt x="7084" y="4909"/>
                      <a:pt x="7043" y="4909"/>
                    </a:cubicBezTo>
                    <a:cubicBezTo>
                      <a:pt x="6989" y="4909"/>
                      <a:pt x="6925" y="4842"/>
                      <a:pt x="6942" y="4785"/>
                    </a:cubicBezTo>
                    <a:cubicBezTo>
                      <a:pt x="6971" y="4686"/>
                      <a:pt x="7031" y="4706"/>
                      <a:pt x="6813" y="4617"/>
                    </a:cubicBezTo>
                    <a:cubicBezTo>
                      <a:pt x="6753" y="4588"/>
                      <a:pt x="6727" y="4576"/>
                      <a:pt x="6722" y="4576"/>
                    </a:cubicBezTo>
                    <a:cubicBezTo>
                      <a:pt x="6710" y="4576"/>
                      <a:pt x="6824" y="4651"/>
                      <a:pt x="6852" y="4736"/>
                    </a:cubicBezTo>
                    <a:cubicBezTo>
                      <a:pt x="6875" y="4827"/>
                      <a:pt x="6810" y="4924"/>
                      <a:pt x="6743" y="4924"/>
                    </a:cubicBezTo>
                    <a:cubicBezTo>
                      <a:pt x="6723" y="4924"/>
                      <a:pt x="6702" y="4915"/>
                      <a:pt x="6684" y="4894"/>
                    </a:cubicBezTo>
                    <a:cubicBezTo>
                      <a:pt x="6657" y="4864"/>
                      <a:pt x="6632" y="4850"/>
                      <a:pt x="6609" y="4850"/>
                    </a:cubicBezTo>
                    <a:cubicBezTo>
                      <a:pt x="6566" y="4850"/>
                      <a:pt x="6531" y="4902"/>
                      <a:pt x="6505" y="4994"/>
                    </a:cubicBezTo>
                    <a:cubicBezTo>
                      <a:pt x="6498" y="5027"/>
                      <a:pt x="6498" y="5039"/>
                      <a:pt x="6504" y="5039"/>
                    </a:cubicBezTo>
                    <a:cubicBezTo>
                      <a:pt x="6515" y="5039"/>
                      <a:pt x="6548" y="4988"/>
                      <a:pt x="6578" y="4988"/>
                    </a:cubicBezTo>
                    <a:cubicBezTo>
                      <a:pt x="6592" y="4988"/>
                      <a:pt x="6605" y="4999"/>
                      <a:pt x="6614" y="5033"/>
                    </a:cubicBezTo>
                    <a:cubicBezTo>
                      <a:pt x="6641" y="5120"/>
                      <a:pt x="6717" y="5162"/>
                      <a:pt x="6785" y="5162"/>
                    </a:cubicBezTo>
                    <a:cubicBezTo>
                      <a:pt x="6818" y="5162"/>
                      <a:pt x="6849" y="5152"/>
                      <a:pt x="6872" y="5132"/>
                    </a:cubicBezTo>
                    <a:cubicBezTo>
                      <a:pt x="6891" y="5110"/>
                      <a:pt x="6909" y="5100"/>
                      <a:pt x="6930" y="5100"/>
                    </a:cubicBezTo>
                    <a:cubicBezTo>
                      <a:pt x="6974" y="5100"/>
                      <a:pt x="7029" y="5144"/>
                      <a:pt x="7130" y="5212"/>
                    </a:cubicBezTo>
                    <a:cubicBezTo>
                      <a:pt x="7289" y="5311"/>
                      <a:pt x="7061" y="5400"/>
                      <a:pt x="6991" y="5460"/>
                    </a:cubicBezTo>
                    <a:cubicBezTo>
                      <a:pt x="6969" y="5482"/>
                      <a:pt x="6948" y="5487"/>
                      <a:pt x="6925" y="5487"/>
                    </a:cubicBezTo>
                    <a:cubicBezTo>
                      <a:pt x="6907" y="5487"/>
                      <a:pt x="6888" y="5484"/>
                      <a:pt x="6867" y="5484"/>
                    </a:cubicBezTo>
                    <a:cubicBezTo>
                      <a:pt x="6831" y="5484"/>
                      <a:pt x="6788" y="5492"/>
                      <a:pt x="6733" y="5539"/>
                    </a:cubicBezTo>
                    <a:cubicBezTo>
                      <a:pt x="6621" y="5635"/>
                      <a:pt x="6613" y="5724"/>
                      <a:pt x="6582" y="5724"/>
                    </a:cubicBezTo>
                    <a:cubicBezTo>
                      <a:pt x="6575" y="5724"/>
                      <a:pt x="6566" y="5719"/>
                      <a:pt x="6555" y="5707"/>
                    </a:cubicBezTo>
                    <a:cubicBezTo>
                      <a:pt x="6547" y="5694"/>
                      <a:pt x="6537" y="5688"/>
                      <a:pt x="6526" y="5688"/>
                    </a:cubicBezTo>
                    <a:cubicBezTo>
                      <a:pt x="6497" y="5688"/>
                      <a:pt x="6457" y="5732"/>
                      <a:pt x="6406" y="5797"/>
                    </a:cubicBezTo>
                    <a:cubicBezTo>
                      <a:pt x="6369" y="5722"/>
                      <a:pt x="6324" y="5679"/>
                      <a:pt x="6268" y="5679"/>
                    </a:cubicBezTo>
                    <a:cubicBezTo>
                      <a:pt x="6235" y="5679"/>
                      <a:pt x="6199" y="5694"/>
                      <a:pt x="6158" y="5727"/>
                    </a:cubicBezTo>
                    <a:cubicBezTo>
                      <a:pt x="6134" y="5747"/>
                      <a:pt x="6107" y="5756"/>
                      <a:pt x="6079" y="5756"/>
                    </a:cubicBezTo>
                    <a:cubicBezTo>
                      <a:pt x="5981" y="5756"/>
                      <a:pt x="5882" y="5649"/>
                      <a:pt x="5920" y="5549"/>
                    </a:cubicBezTo>
                    <a:cubicBezTo>
                      <a:pt x="5956" y="5457"/>
                      <a:pt x="6122" y="5375"/>
                      <a:pt x="6103" y="5375"/>
                    </a:cubicBezTo>
                    <a:cubicBezTo>
                      <a:pt x="6096" y="5375"/>
                      <a:pt x="6058" y="5388"/>
                      <a:pt x="5970" y="5420"/>
                    </a:cubicBezTo>
                    <a:cubicBezTo>
                      <a:pt x="5653" y="5519"/>
                      <a:pt x="5742" y="5499"/>
                      <a:pt x="5781" y="5608"/>
                    </a:cubicBezTo>
                    <a:cubicBezTo>
                      <a:pt x="5804" y="5670"/>
                      <a:pt x="5709" y="5741"/>
                      <a:pt x="5629" y="5741"/>
                    </a:cubicBezTo>
                    <a:cubicBezTo>
                      <a:pt x="5568" y="5741"/>
                      <a:pt x="5516" y="5699"/>
                      <a:pt x="5534" y="5579"/>
                    </a:cubicBezTo>
                    <a:cubicBezTo>
                      <a:pt x="5572" y="5307"/>
                      <a:pt x="5393" y="5102"/>
                      <a:pt x="5598" y="5102"/>
                    </a:cubicBezTo>
                    <a:cubicBezTo>
                      <a:pt x="5603" y="5102"/>
                      <a:pt x="5608" y="5102"/>
                      <a:pt x="5613" y="5103"/>
                    </a:cubicBezTo>
                    <a:cubicBezTo>
                      <a:pt x="5759" y="5109"/>
                      <a:pt x="5758" y="5165"/>
                      <a:pt x="5775" y="5165"/>
                    </a:cubicBezTo>
                    <a:cubicBezTo>
                      <a:pt x="5783" y="5165"/>
                      <a:pt x="5795" y="5152"/>
                      <a:pt x="5831" y="5112"/>
                    </a:cubicBezTo>
                    <a:cubicBezTo>
                      <a:pt x="5940" y="4994"/>
                      <a:pt x="6357" y="5083"/>
                      <a:pt x="6158" y="4924"/>
                    </a:cubicBezTo>
                    <a:cubicBezTo>
                      <a:pt x="6015" y="4804"/>
                      <a:pt x="5952" y="4718"/>
                      <a:pt x="5883" y="4718"/>
                    </a:cubicBezTo>
                    <a:cubicBezTo>
                      <a:pt x="5860" y="4718"/>
                      <a:pt x="5838" y="4726"/>
                      <a:pt x="5811" y="4746"/>
                    </a:cubicBezTo>
                    <a:cubicBezTo>
                      <a:pt x="5725" y="4815"/>
                      <a:pt x="5643" y="4839"/>
                      <a:pt x="5579" y="4839"/>
                    </a:cubicBezTo>
                    <a:cubicBezTo>
                      <a:pt x="5460" y="4839"/>
                      <a:pt x="5404" y="4755"/>
                      <a:pt x="5494" y="4716"/>
                    </a:cubicBezTo>
                    <a:cubicBezTo>
                      <a:pt x="5628" y="4649"/>
                      <a:pt x="5762" y="4388"/>
                      <a:pt x="5691" y="4388"/>
                    </a:cubicBezTo>
                    <a:cubicBezTo>
                      <a:pt x="5688" y="4388"/>
                      <a:pt x="5685" y="4388"/>
                      <a:pt x="5682" y="4389"/>
                    </a:cubicBezTo>
                    <a:cubicBezTo>
                      <a:pt x="5665" y="4394"/>
                      <a:pt x="5642" y="4397"/>
                      <a:pt x="5617" y="4397"/>
                    </a:cubicBezTo>
                    <a:cubicBezTo>
                      <a:pt x="5512" y="4397"/>
                      <a:pt x="5359" y="4350"/>
                      <a:pt x="5335" y="4270"/>
                    </a:cubicBezTo>
                    <a:cubicBezTo>
                      <a:pt x="5323" y="4216"/>
                      <a:pt x="5308" y="4216"/>
                      <a:pt x="5291" y="4216"/>
                    </a:cubicBezTo>
                    <a:lnTo>
                      <a:pt x="5291" y="4216"/>
                    </a:lnTo>
                    <a:cubicBezTo>
                      <a:pt x="5280" y="4216"/>
                      <a:pt x="5268" y="4216"/>
                      <a:pt x="5256" y="4200"/>
                    </a:cubicBezTo>
                    <a:cubicBezTo>
                      <a:pt x="5236" y="4171"/>
                      <a:pt x="5315" y="3952"/>
                      <a:pt x="5425" y="3843"/>
                    </a:cubicBezTo>
                    <a:cubicBezTo>
                      <a:pt x="5478" y="3783"/>
                      <a:pt x="5577" y="3757"/>
                      <a:pt x="5546" y="3757"/>
                    </a:cubicBezTo>
                    <a:cubicBezTo>
                      <a:pt x="5536" y="3757"/>
                      <a:pt x="5514" y="3759"/>
                      <a:pt x="5474" y="3764"/>
                    </a:cubicBezTo>
                    <a:cubicBezTo>
                      <a:pt x="5338" y="3779"/>
                      <a:pt x="5248" y="3922"/>
                      <a:pt x="5204" y="3922"/>
                    </a:cubicBezTo>
                    <a:cubicBezTo>
                      <a:pt x="5190" y="3922"/>
                      <a:pt x="5181" y="3908"/>
                      <a:pt x="5177" y="3873"/>
                    </a:cubicBezTo>
                    <a:cubicBezTo>
                      <a:pt x="5157" y="3724"/>
                      <a:pt x="5177" y="3526"/>
                      <a:pt x="5107" y="3427"/>
                    </a:cubicBezTo>
                    <a:cubicBezTo>
                      <a:pt x="5061" y="3350"/>
                      <a:pt x="5027" y="2910"/>
                      <a:pt x="5014" y="2910"/>
                    </a:cubicBezTo>
                    <a:cubicBezTo>
                      <a:pt x="5010" y="2910"/>
                      <a:pt x="5008" y="2947"/>
                      <a:pt x="5008" y="3040"/>
                    </a:cubicBezTo>
                    <a:lnTo>
                      <a:pt x="5008" y="3328"/>
                    </a:lnTo>
                    <a:cubicBezTo>
                      <a:pt x="5008" y="3226"/>
                      <a:pt x="5001" y="3186"/>
                      <a:pt x="4989" y="3186"/>
                    </a:cubicBezTo>
                    <a:cubicBezTo>
                      <a:pt x="4953" y="3186"/>
                      <a:pt x="4874" y="3560"/>
                      <a:pt x="4830" y="3635"/>
                    </a:cubicBezTo>
                    <a:cubicBezTo>
                      <a:pt x="4770" y="3734"/>
                      <a:pt x="4810" y="3724"/>
                      <a:pt x="4790" y="3883"/>
                    </a:cubicBezTo>
                    <a:cubicBezTo>
                      <a:pt x="4782" y="3945"/>
                      <a:pt x="4768" y="3964"/>
                      <a:pt x="4743" y="3964"/>
                    </a:cubicBezTo>
                    <a:cubicBezTo>
                      <a:pt x="4707" y="3964"/>
                      <a:pt x="4650" y="3928"/>
                      <a:pt x="4552" y="3923"/>
                    </a:cubicBezTo>
                    <a:cubicBezTo>
                      <a:pt x="4534" y="3921"/>
                      <a:pt x="4519" y="3920"/>
                      <a:pt x="4507" y="3920"/>
                    </a:cubicBezTo>
                    <a:cubicBezTo>
                      <a:pt x="4395" y="3920"/>
                      <a:pt x="4492" y="3992"/>
                      <a:pt x="4582" y="3992"/>
                    </a:cubicBezTo>
                    <a:cubicBezTo>
                      <a:pt x="4586" y="3992"/>
                      <a:pt x="4590" y="3991"/>
                      <a:pt x="4595" y="3991"/>
                    </a:cubicBezTo>
                    <a:cubicBezTo>
                      <a:pt x="4689" y="3991"/>
                      <a:pt x="4779" y="4092"/>
                      <a:pt x="4760" y="4121"/>
                    </a:cubicBezTo>
                    <a:cubicBezTo>
                      <a:pt x="4730" y="4151"/>
                      <a:pt x="4492" y="4200"/>
                      <a:pt x="4582" y="4359"/>
                    </a:cubicBezTo>
                    <a:cubicBezTo>
                      <a:pt x="4637" y="4443"/>
                      <a:pt x="4551" y="4472"/>
                      <a:pt x="4464" y="4472"/>
                    </a:cubicBezTo>
                    <a:cubicBezTo>
                      <a:pt x="4427" y="4472"/>
                      <a:pt x="4390" y="4467"/>
                      <a:pt x="4364" y="4458"/>
                    </a:cubicBezTo>
                    <a:cubicBezTo>
                      <a:pt x="4349" y="4453"/>
                      <a:pt x="4334" y="4451"/>
                      <a:pt x="4319" y="4451"/>
                    </a:cubicBezTo>
                    <a:cubicBezTo>
                      <a:pt x="4245" y="4451"/>
                      <a:pt x="4188" y="4509"/>
                      <a:pt x="4304" y="4567"/>
                    </a:cubicBezTo>
                    <a:cubicBezTo>
                      <a:pt x="4413" y="4617"/>
                      <a:pt x="4364" y="4765"/>
                      <a:pt x="4284" y="4835"/>
                    </a:cubicBezTo>
                    <a:cubicBezTo>
                      <a:pt x="4284" y="4775"/>
                      <a:pt x="4274" y="4726"/>
                      <a:pt x="4254" y="4686"/>
                    </a:cubicBezTo>
                    <a:cubicBezTo>
                      <a:pt x="4231" y="4655"/>
                      <a:pt x="4214" y="4446"/>
                      <a:pt x="4208" y="4446"/>
                    </a:cubicBezTo>
                    <a:cubicBezTo>
                      <a:pt x="4206" y="4446"/>
                      <a:pt x="4205" y="4463"/>
                      <a:pt x="4205" y="4508"/>
                    </a:cubicBezTo>
                    <a:lnTo>
                      <a:pt x="4205" y="4646"/>
                    </a:lnTo>
                    <a:cubicBezTo>
                      <a:pt x="4205" y="4597"/>
                      <a:pt x="4201" y="4578"/>
                      <a:pt x="4195" y="4578"/>
                    </a:cubicBezTo>
                    <a:cubicBezTo>
                      <a:pt x="4178" y="4578"/>
                      <a:pt x="4140" y="4748"/>
                      <a:pt x="4126" y="4785"/>
                    </a:cubicBezTo>
                    <a:cubicBezTo>
                      <a:pt x="4106" y="4805"/>
                      <a:pt x="4106" y="4815"/>
                      <a:pt x="4106" y="4825"/>
                    </a:cubicBezTo>
                    <a:cubicBezTo>
                      <a:pt x="4058" y="4801"/>
                      <a:pt x="4007" y="4766"/>
                      <a:pt x="3943" y="4766"/>
                    </a:cubicBezTo>
                    <a:cubicBezTo>
                      <a:pt x="3901" y="4766"/>
                      <a:pt x="3854" y="4782"/>
                      <a:pt x="3798" y="4825"/>
                    </a:cubicBezTo>
                    <a:cubicBezTo>
                      <a:pt x="3650" y="4954"/>
                      <a:pt x="3818" y="4904"/>
                      <a:pt x="3947" y="4934"/>
                    </a:cubicBezTo>
                    <a:cubicBezTo>
                      <a:pt x="3957" y="4944"/>
                      <a:pt x="3977" y="4954"/>
                      <a:pt x="3997" y="4954"/>
                    </a:cubicBezTo>
                    <a:cubicBezTo>
                      <a:pt x="4007" y="4964"/>
                      <a:pt x="4017" y="4974"/>
                      <a:pt x="4026" y="4984"/>
                    </a:cubicBezTo>
                    <a:cubicBezTo>
                      <a:pt x="4046" y="5003"/>
                      <a:pt x="4056" y="5013"/>
                      <a:pt x="4066" y="5033"/>
                    </a:cubicBezTo>
                    <a:cubicBezTo>
                      <a:pt x="4036" y="5043"/>
                      <a:pt x="3967" y="5073"/>
                      <a:pt x="4007" y="5132"/>
                    </a:cubicBezTo>
                    <a:cubicBezTo>
                      <a:pt x="4028" y="5175"/>
                      <a:pt x="3984" y="5187"/>
                      <a:pt x="3942" y="5187"/>
                    </a:cubicBezTo>
                    <a:cubicBezTo>
                      <a:pt x="3926" y="5187"/>
                      <a:pt x="3909" y="5185"/>
                      <a:pt x="3898" y="5182"/>
                    </a:cubicBezTo>
                    <a:cubicBezTo>
                      <a:pt x="3892" y="5181"/>
                      <a:pt x="3887" y="5180"/>
                      <a:pt x="3881" y="5180"/>
                    </a:cubicBezTo>
                    <a:cubicBezTo>
                      <a:pt x="3847" y="5180"/>
                      <a:pt x="3816" y="5206"/>
                      <a:pt x="3868" y="5231"/>
                    </a:cubicBezTo>
                    <a:cubicBezTo>
                      <a:pt x="3917" y="5251"/>
                      <a:pt x="3907" y="5301"/>
                      <a:pt x="3878" y="5341"/>
                    </a:cubicBezTo>
                    <a:cubicBezTo>
                      <a:pt x="3821" y="5323"/>
                      <a:pt x="3788" y="5315"/>
                      <a:pt x="3770" y="5315"/>
                    </a:cubicBezTo>
                    <a:cubicBezTo>
                      <a:pt x="3748" y="5315"/>
                      <a:pt x="3752" y="5328"/>
                      <a:pt x="3769" y="5350"/>
                    </a:cubicBezTo>
                    <a:cubicBezTo>
                      <a:pt x="3739" y="5341"/>
                      <a:pt x="3709" y="5331"/>
                      <a:pt x="3679" y="5331"/>
                    </a:cubicBezTo>
                    <a:cubicBezTo>
                      <a:pt x="3650" y="5311"/>
                      <a:pt x="3640" y="5291"/>
                      <a:pt x="3640" y="5271"/>
                    </a:cubicBezTo>
                    <a:cubicBezTo>
                      <a:pt x="3640" y="5255"/>
                      <a:pt x="3633" y="5192"/>
                      <a:pt x="3675" y="5192"/>
                    </a:cubicBezTo>
                    <a:cubicBezTo>
                      <a:pt x="3684" y="5192"/>
                      <a:pt x="3695" y="5195"/>
                      <a:pt x="3709" y="5202"/>
                    </a:cubicBezTo>
                    <a:cubicBezTo>
                      <a:pt x="3742" y="5214"/>
                      <a:pt x="3771" y="5221"/>
                      <a:pt x="3791" y="5221"/>
                    </a:cubicBezTo>
                    <a:cubicBezTo>
                      <a:pt x="3819" y="5221"/>
                      <a:pt x="3827" y="5207"/>
                      <a:pt x="3798" y="5172"/>
                    </a:cubicBezTo>
                    <a:cubicBezTo>
                      <a:pt x="3754" y="5110"/>
                      <a:pt x="3709" y="5071"/>
                      <a:pt x="3658" y="5071"/>
                    </a:cubicBezTo>
                    <a:cubicBezTo>
                      <a:pt x="3652" y="5071"/>
                      <a:pt x="3646" y="5072"/>
                      <a:pt x="3640" y="5073"/>
                    </a:cubicBezTo>
                    <a:cubicBezTo>
                      <a:pt x="3588" y="5088"/>
                      <a:pt x="3537" y="5113"/>
                      <a:pt x="3501" y="5113"/>
                    </a:cubicBezTo>
                    <a:cubicBezTo>
                      <a:pt x="3489" y="5113"/>
                      <a:pt x="3479" y="5110"/>
                      <a:pt x="3471" y="5103"/>
                    </a:cubicBezTo>
                    <a:cubicBezTo>
                      <a:pt x="3441" y="5063"/>
                      <a:pt x="3412" y="5033"/>
                      <a:pt x="3372" y="5033"/>
                    </a:cubicBezTo>
                    <a:cubicBezTo>
                      <a:pt x="3332" y="5023"/>
                      <a:pt x="3263" y="4994"/>
                      <a:pt x="3313" y="4954"/>
                    </a:cubicBezTo>
                    <a:cubicBezTo>
                      <a:pt x="3362" y="4914"/>
                      <a:pt x="3392" y="4825"/>
                      <a:pt x="3392" y="4825"/>
                    </a:cubicBezTo>
                    <a:cubicBezTo>
                      <a:pt x="3392" y="4825"/>
                      <a:pt x="3386" y="4720"/>
                      <a:pt x="3408" y="4720"/>
                    </a:cubicBezTo>
                    <a:cubicBezTo>
                      <a:pt x="3413" y="4720"/>
                      <a:pt x="3421" y="4727"/>
                      <a:pt x="3432" y="4746"/>
                    </a:cubicBezTo>
                    <a:cubicBezTo>
                      <a:pt x="3472" y="4827"/>
                      <a:pt x="3500" y="4882"/>
                      <a:pt x="3519" y="4882"/>
                    </a:cubicBezTo>
                    <a:cubicBezTo>
                      <a:pt x="3523" y="4882"/>
                      <a:pt x="3527" y="4880"/>
                      <a:pt x="3531" y="4875"/>
                    </a:cubicBezTo>
                    <a:cubicBezTo>
                      <a:pt x="3546" y="4859"/>
                      <a:pt x="3544" y="4822"/>
                      <a:pt x="3550" y="4822"/>
                    </a:cubicBezTo>
                    <a:cubicBezTo>
                      <a:pt x="3553" y="4822"/>
                      <a:pt x="3556" y="4825"/>
                      <a:pt x="3560" y="4835"/>
                    </a:cubicBezTo>
                    <a:cubicBezTo>
                      <a:pt x="3569" y="4856"/>
                      <a:pt x="3588" y="4868"/>
                      <a:pt x="3603" y="4868"/>
                    </a:cubicBezTo>
                    <a:cubicBezTo>
                      <a:pt x="3623" y="4868"/>
                      <a:pt x="3634" y="4846"/>
                      <a:pt x="3600" y="4795"/>
                    </a:cubicBezTo>
                    <a:cubicBezTo>
                      <a:pt x="3551" y="4730"/>
                      <a:pt x="3516" y="4678"/>
                      <a:pt x="3488" y="4678"/>
                    </a:cubicBezTo>
                    <a:cubicBezTo>
                      <a:pt x="3482" y="4678"/>
                      <a:pt x="3477" y="4681"/>
                      <a:pt x="3471" y="4686"/>
                    </a:cubicBezTo>
                    <a:cubicBezTo>
                      <a:pt x="3467" y="4692"/>
                      <a:pt x="3465" y="4694"/>
                      <a:pt x="3463" y="4694"/>
                    </a:cubicBezTo>
                    <a:cubicBezTo>
                      <a:pt x="3452" y="4694"/>
                      <a:pt x="3448" y="4647"/>
                      <a:pt x="3392" y="4607"/>
                    </a:cubicBezTo>
                    <a:cubicBezTo>
                      <a:pt x="3366" y="4581"/>
                      <a:pt x="3345" y="4576"/>
                      <a:pt x="3328" y="4576"/>
                    </a:cubicBezTo>
                    <a:cubicBezTo>
                      <a:pt x="3317" y="4576"/>
                      <a:pt x="3308" y="4578"/>
                      <a:pt x="3299" y="4578"/>
                    </a:cubicBezTo>
                    <a:cubicBezTo>
                      <a:pt x="3290" y="4578"/>
                      <a:pt x="3281" y="4576"/>
                      <a:pt x="3273" y="4567"/>
                    </a:cubicBezTo>
                    <a:cubicBezTo>
                      <a:pt x="3233" y="4537"/>
                      <a:pt x="3124" y="4498"/>
                      <a:pt x="3203" y="4448"/>
                    </a:cubicBezTo>
                    <a:cubicBezTo>
                      <a:pt x="3251" y="4414"/>
                      <a:pt x="3275" y="4395"/>
                      <a:pt x="3295" y="4395"/>
                    </a:cubicBezTo>
                    <a:cubicBezTo>
                      <a:pt x="3304" y="4395"/>
                      <a:pt x="3313" y="4399"/>
                      <a:pt x="3322" y="4409"/>
                    </a:cubicBezTo>
                    <a:cubicBezTo>
                      <a:pt x="3341" y="4427"/>
                      <a:pt x="3375" y="4454"/>
                      <a:pt x="3403" y="4454"/>
                    </a:cubicBezTo>
                    <a:cubicBezTo>
                      <a:pt x="3420" y="4454"/>
                      <a:pt x="3434" y="4444"/>
                      <a:pt x="3441" y="4418"/>
                    </a:cubicBezTo>
                    <a:cubicBezTo>
                      <a:pt x="3461" y="4359"/>
                      <a:pt x="3511" y="4409"/>
                      <a:pt x="3501" y="4349"/>
                    </a:cubicBezTo>
                    <a:cubicBezTo>
                      <a:pt x="3485" y="4294"/>
                      <a:pt x="3463" y="4238"/>
                      <a:pt x="3435" y="4238"/>
                    </a:cubicBezTo>
                    <a:cubicBezTo>
                      <a:pt x="3427" y="4238"/>
                      <a:pt x="3420" y="4242"/>
                      <a:pt x="3412" y="4250"/>
                    </a:cubicBezTo>
                    <a:cubicBezTo>
                      <a:pt x="3397" y="4270"/>
                      <a:pt x="3384" y="4282"/>
                      <a:pt x="3377" y="4282"/>
                    </a:cubicBezTo>
                    <a:cubicBezTo>
                      <a:pt x="3370" y="4282"/>
                      <a:pt x="3367" y="4270"/>
                      <a:pt x="3372" y="4240"/>
                    </a:cubicBezTo>
                    <a:cubicBezTo>
                      <a:pt x="3388" y="4192"/>
                      <a:pt x="3469" y="4117"/>
                      <a:pt x="3441" y="4117"/>
                    </a:cubicBezTo>
                    <a:cubicBezTo>
                      <a:pt x="3435" y="4117"/>
                      <a:pt x="3422" y="4121"/>
                      <a:pt x="3402" y="4131"/>
                    </a:cubicBezTo>
                    <a:cubicBezTo>
                      <a:pt x="3303" y="4171"/>
                      <a:pt x="3273" y="4200"/>
                      <a:pt x="3293" y="4240"/>
                    </a:cubicBezTo>
                    <a:cubicBezTo>
                      <a:pt x="3298" y="4268"/>
                      <a:pt x="3269" y="4299"/>
                      <a:pt x="3244" y="4299"/>
                    </a:cubicBezTo>
                    <a:cubicBezTo>
                      <a:pt x="3225" y="4299"/>
                      <a:pt x="3209" y="4281"/>
                      <a:pt x="3213" y="4230"/>
                    </a:cubicBezTo>
                    <a:cubicBezTo>
                      <a:pt x="3223" y="4111"/>
                      <a:pt x="3203" y="4032"/>
                      <a:pt x="3273" y="4032"/>
                    </a:cubicBezTo>
                    <a:cubicBezTo>
                      <a:pt x="3284" y="4033"/>
                      <a:pt x="3294" y="4034"/>
                      <a:pt x="3301" y="4034"/>
                    </a:cubicBezTo>
                    <a:cubicBezTo>
                      <a:pt x="3337" y="4034"/>
                      <a:pt x="3327" y="4014"/>
                      <a:pt x="3352" y="3972"/>
                    </a:cubicBezTo>
                    <a:cubicBezTo>
                      <a:pt x="3392" y="3923"/>
                      <a:pt x="3491" y="3972"/>
                      <a:pt x="3432" y="3903"/>
                    </a:cubicBezTo>
                    <a:cubicBezTo>
                      <a:pt x="3412" y="3883"/>
                      <a:pt x="3397" y="3876"/>
                      <a:pt x="3383" y="3876"/>
                    </a:cubicBezTo>
                    <a:cubicBezTo>
                      <a:pt x="3349" y="3876"/>
                      <a:pt x="3328" y="3923"/>
                      <a:pt x="3293" y="3923"/>
                    </a:cubicBezTo>
                    <a:cubicBezTo>
                      <a:pt x="3253" y="3923"/>
                      <a:pt x="3223" y="3814"/>
                      <a:pt x="3263" y="3794"/>
                    </a:cubicBezTo>
                    <a:cubicBezTo>
                      <a:pt x="3306" y="3768"/>
                      <a:pt x="3282" y="3742"/>
                      <a:pt x="3255" y="3742"/>
                    </a:cubicBezTo>
                    <a:cubicBezTo>
                      <a:pt x="3251" y="3742"/>
                      <a:pt x="3247" y="3743"/>
                      <a:pt x="3243" y="3744"/>
                    </a:cubicBezTo>
                    <a:cubicBezTo>
                      <a:pt x="3237" y="3747"/>
                      <a:pt x="3227" y="3749"/>
                      <a:pt x="3217" y="3749"/>
                    </a:cubicBezTo>
                    <a:cubicBezTo>
                      <a:pt x="3191" y="3749"/>
                      <a:pt x="3160" y="3737"/>
                      <a:pt x="3174" y="3695"/>
                    </a:cubicBezTo>
                    <a:cubicBezTo>
                      <a:pt x="3203" y="3625"/>
                      <a:pt x="3124" y="3605"/>
                      <a:pt x="3114" y="3595"/>
                    </a:cubicBezTo>
                    <a:cubicBezTo>
                      <a:pt x="3114" y="3576"/>
                      <a:pt x="3144" y="3536"/>
                      <a:pt x="3174" y="3536"/>
                    </a:cubicBezTo>
                    <a:cubicBezTo>
                      <a:pt x="3209" y="3536"/>
                      <a:pt x="3236" y="3505"/>
                      <a:pt x="3200" y="3505"/>
                    </a:cubicBezTo>
                    <a:cubicBezTo>
                      <a:pt x="3196" y="3505"/>
                      <a:pt x="3190" y="3505"/>
                      <a:pt x="3184" y="3506"/>
                    </a:cubicBezTo>
                    <a:cubicBezTo>
                      <a:pt x="3156" y="3512"/>
                      <a:pt x="3138" y="3526"/>
                      <a:pt x="3125" y="3526"/>
                    </a:cubicBezTo>
                    <a:cubicBezTo>
                      <a:pt x="3115" y="3526"/>
                      <a:pt x="3109" y="3517"/>
                      <a:pt x="3104" y="3486"/>
                    </a:cubicBezTo>
                    <a:cubicBezTo>
                      <a:pt x="3104" y="3427"/>
                      <a:pt x="3114" y="3427"/>
                      <a:pt x="3094" y="3377"/>
                    </a:cubicBezTo>
                    <a:cubicBezTo>
                      <a:pt x="3079" y="3347"/>
                      <a:pt x="3053" y="3188"/>
                      <a:pt x="3041" y="3188"/>
                    </a:cubicBezTo>
                    <a:cubicBezTo>
                      <a:pt x="3037" y="3188"/>
                      <a:pt x="3035" y="3205"/>
                      <a:pt x="3035" y="3248"/>
                    </a:cubicBezTo>
                    <a:lnTo>
                      <a:pt x="3035" y="3120"/>
                    </a:lnTo>
                    <a:cubicBezTo>
                      <a:pt x="3035" y="3080"/>
                      <a:pt x="3034" y="3064"/>
                      <a:pt x="3033" y="3064"/>
                    </a:cubicBezTo>
                    <a:cubicBezTo>
                      <a:pt x="3030" y="3064"/>
                      <a:pt x="3021" y="3257"/>
                      <a:pt x="3005" y="3288"/>
                    </a:cubicBezTo>
                    <a:cubicBezTo>
                      <a:pt x="2985" y="3338"/>
                      <a:pt x="2985" y="3417"/>
                      <a:pt x="2985" y="3486"/>
                    </a:cubicBezTo>
                    <a:cubicBezTo>
                      <a:pt x="2983" y="3503"/>
                      <a:pt x="2979" y="3509"/>
                      <a:pt x="2975" y="3509"/>
                    </a:cubicBezTo>
                    <a:cubicBezTo>
                      <a:pt x="2960" y="3509"/>
                      <a:pt x="2931" y="3444"/>
                      <a:pt x="2886" y="3437"/>
                    </a:cubicBezTo>
                    <a:cubicBezTo>
                      <a:pt x="2874" y="3434"/>
                      <a:pt x="2867" y="3433"/>
                      <a:pt x="2864" y="3433"/>
                    </a:cubicBezTo>
                    <a:cubicBezTo>
                      <a:pt x="2856" y="3433"/>
                      <a:pt x="2884" y="3444"/>
                      <a:pt x="2906" y="3467"/>
                    </a:cubicBezTo>
                    <a:cubicBezTo>
                      <a:pt x="2936" y="3516"/>
                      <a:pt x="2966" y="3615"/>
                      <a:pt x="2956" y="3635"/>
                    </a:cubicBezTo>
                    <a:cubicBezTo>
                      <a:pt x="2952" y="3638"/>
                      <a:pt x="2949" y="3638"/>
                      <a:pt x="2946" y="3638"/>
                    </a:cubicBezTo>
                    <a:lnTo>
                      <a:pt x="2946" y="3638"/>
                    </a:lnTo>
                    <a:cubicBezTo>
                      <a:pt x="2940" y="3638"/>
                      <a:pt x="2936" y="3638"/>
                      <a:pt x="2936" y="3665"/>
                    </a:cubicBezTo>
                    <a:cubicBezTo>
                      <a:pt x="2928" y="3698"/>
                      <a:pt x="2872" y="3717"/>
                      <a:pt x="2836" y="3717"/>
                    </a:cubicBezTo>
                    <a:cubicBezTo>
                      <a:pt x="2828" y="3717"/>
                      <a:pt x="2822" y="3716"/>
                      <a:pt x="2817" y="3714"/>
                    </a:cubicBezTo>
                    <a:cubicBezTo>
                      <a:pt x="2816" y="3714"/>
                      <a:pt x="2815" y="3714"/>
                      <a:pt x="2814" y="3714"/>
                    </a:cubicBezTo>
                    <a:cubicBezTo>
                      <a:pt x="2791" y="3714"/>
                      <a:pt x="2838" y="3825"/>
                      <a:pt x="2876" y="3853"/>
                    </a:cubicBezTo>
                    <a:cubicBezTo>
                      <a:pt x="2909" y="3873"/>
                      <a:pt x="2890" y="3910"/>
                      <a:pt x="2850" y="3910"/>
                    </a:cubicBezTo>
                    <a:cubicBezTo>
                      <a:pt x="2830" y="3910"/>
                      <a:pt x="2804" y="3900"/>
                      <a:pt x="2777" y="3873"/>
                    </a:cubicBezTo>
                    <a:cubicBezTo>
                      <a:pt x="2769" y="3862"/>
                      <a:pt x="2762" y="3857"/>
                      <a:pt x="2754" y="3857"/>
                    </a:cubicBezTo>
                    <a:cubicBezTo>
                      <a:pt x="2734" y="3857"/>
                      <a:pt x="2711" y="3892"/>
                      <a:pt x="2668" y="3942"/>
                    </a:cubicBezTo>
                    <a:cubicBezTo>
                      <a:pt x="2609" y="4012"/>
                      <a:pt x="2737" y="3972"/>
                      <a:pt x="2777" y="4032"/>
                    </a:cubicBezTo>
                    <a:cubicBezTo>
                      <a:pt x="2787" y="4048"/>
                      <a:pt x="2790" y="4053"/>
                      <a:pt x="2793" y="4053"/>
                    </a:cubicBezTo>
                    <a:cubicBezTo>
                      <a:pt x="2798" y="4053"/>
                      <a:pt x="2800" y="4029"/>
                      <a:pt x="2847" y="4022"/>
                    </a:cubicBezTo>
                    <a:cubicBezTo>
                      <a:pt x="2916" y="4022"/>
                      <a:pt x="2856" y="4111"/>
                      <a:pt x="2866" y="4230"/>
                    </a:cubicBezTo>
                    <a:cubicBezTo>
                      <a:pt x="2875" y="4283"/>
                      <a:pt x="2859" y="4300"/>
                      <a:pt x="2839" y="4300"/>
                    </a:cubicBezTo>
                    <a:cubicBezTo>
                      <a:pt x="2813" y="4300"/>
                      <a:pt x="2781" y="4272"/>
                      <a:pt x="2787" y="4250"/>
                    </a:cubicBezTo>
                    <a:cubicBezTo>
                      <a:pt x="2807" y="4200"/>
                      <a:pt x="2827" y="4210"/>
                      <a:pt x="2728" y="4161"/>
                    </a:cubicBezTo>
                    <a:cubicBezTo>
                      <a:pt x="2700" y="4150"/>
                      <a:pt x="2688" y="4145"/>
                      <a:pt x="2685" y="4145"/>
                    </a:cubicBezTo>
                    <a:cubicBezTo>
                      <a:pt x="2678" y="4145"/>
                      <a:pt x="2733" y="4177"/>
                      <a:pt x="2747" y="4220"/>
                    </a:cubicBezTo>
                    <a:cubicBezTo>
                      <a:pt x="2755" y="4266"/>
                      <a:pt x="2727" y="4312"/>
                      <a:pt x="2696" y="4312"/>
                    </a:cubicBezTo>
                    <a:cubicBezTo>
                      <a:pt x="2686" y="4312"/>
                      <a:pt x="2677" y="4308"/>
                      <a:pt x="2668" y="4299"/>
                    </a:cubicBezTo>
                    <a:cubicBezTo>
                      <a:pt x="2654" y="4282"/>
                      <a:pt x="2642" y="4275"/>
                      <a:pt x="2631" y="4275"/>
                    </a:cubicBezTo>
                    <a:cubicBezTo>
                      <a:pt x="2609" y="4275"/>
                      <a:pt x="2592" y="4303"/>
                      <a:pt x="2579" y="4349"/>
                    </a:cubicBezTo>
                    <a:cubicBezTo>
                      <a:pt x="2577" y="4363"/>
                      <a:pt x="2577" y="4367"/>
                      <a:pt x="2579" y="4367"/>
                    </a:cubicBezTo>
                    <a:cubicBezTo>
                      <a:pt x="2584" y="4367"/>
                      <a:pt x="2599" y="4341"/>
                      <a:pt x="2612" y="4341"/>
                    </a:cubicBezTo>
                    <a:cubicBezTo>
                      <a:pt x="2618" y="4341"/>
                      <a:pt x="2624" y="4345"/>
                      <a:pt x="2628" y="4359"/>
                    </a:cubicBezTo>
                    <a:cubicBezTo>
                      <a:pt x="2641" y="4404"/>
                      <a:pt x="2680" y="4424"/>
                      <a:pt x="2713" y="4424"/>
                    </a:cubicBezTo>
                    <a:cubicBezTo>
                      <a:pt x="2731" y="4424"/>
                      <a:pt x="2747" y="4419"/>
                      <a:pt x="2757" y="4409"/>
                    </a:cubicBezTo>
                    <a:cubicBezTo>
                      <a:pt x="2767" y="4399"/>
                      <a:pt x="2775" y="4395"/>
                      <a:pt x="2785" y="4395"/>
                    </a:cubicBezTo>
                    <a:cubicBezTo>
                      <a:pt x="2806" y="4395"/>
                      <a:pt x="2832" y="4414"/>
                      <a:pt x="2886" y="4448"/>
                    </a:cubicBezTo>
                    <a:cubicBezTo>
                      <a:pt x="2956" y="4498"/>
                      <a:pt x="2847" y="4537"/>
                      <a:pt x="2807" y="4567"/>
                    </a:cubicBezTo>
                    <a:cubicBezTo>
                      <a:pt x="2798" y="4576"/>
                      <a:pt x="2790" y="4578"/>
                      <a:pt x="2781" y="4578"/>
                    </a:cubicBezTo>
                    <a:cubicBezTo>
                      <a:pt x="2772" y="4578"/>
                      <a:pt x="2763" y="4576"/>
                      <a:pt x="2752" y="4576"/>
                    </a:cubicBezTo>
                    <a:cubicBezTo>
                      <a:pt x="2734" y="4576"/>
                      <a:pt x="2714" y="4581"/>
                      <a:pt x="2688" y="4607"/>
                    </a:cubicBezTo>
                    <a:cubicBezTo>
                      <a:pt x="2639" y="4647"/>
                      <a:pt x="2637" y="4694"/>
                      <a:pt x="2622" y="4694"/>
                    </a:cubicBezTo>
                    <a:cubicBezTo>
                      <a:pt x="2618" y="4694"/>
                      <a:pt x="2614" y="4692"/>
                      <a:pt x="2609" y="4686"/>
                    </a:cubicBezTo>
                    <a:cubicBezTo>
                      <a:pt x="2603" y="4681"/>
                      <a:pt x="2598" y="4678"/>
                      <a:pt x="2592" y="4678"/>
                    </a:cubicBezTo>
                    <a:cubicBezTo>
                      <a:pt x="2577" y="4678"/>
                      <a:pt x="2558" y="4697"/>
                      <a:pt x="2529" y="4726"/>
                    </a:cubicBezTo>
                    <a:cubicBezTo>
                      <a:pt x="2517" y="4694"/>
                      <a:pt x="2496" y="4671"/>
                      <a:pt x="2470" y="4671"/>
                    </a:cubicBezTo>
                    <a:cubicBezTo>
                      <a:pt x="2455" y="4671"/>
                      <a:pt x="2438" y="4678"/>
                      <a:pt x="2420" y="4696"/>
                    </a:cubicBezTo>
                    <a:cubicBezTo>
                      <a:pt x="2408" y="4704"/>
                      <a:pt x="2395" y="4708"/>
                      <a:pt x="2382" y="4708"/>
                    </a:cubicBezTo>
                    <a:cubicBezTo>
                      <a:pt x="2332" y="4708"/>
                      <a:pt x="2285" y="4654"/>
                      <a:pt x="2301" y="4607"/>
                    </a:cubicBezTo>
                    <a:cubicBezTo>
                      <a:pt x="2315" y="4564"/>
                      <a:pt x="2395" y="4527"/>
                      <a:pt x="2386" y="4527"/>
                    </a:cubicBezTo>
                    <a:cubicBezTo>
                      <a:pt x="2382" y="4527"/>
                      <a:pt x="2364" y="4533"/>
                      <a:pt x="2321" y="4547"/>
                    </a:cubicBezTo>
                    <a:cubicBezTo>
                      <a:pt x="2172" y="4597"/>
                      <a:pt x="2212" y="4587"/>
                      <a:pt x="2232" y="4637"/>
                    </a:cubicBezTo>
                    <a:cubicBezTo>
                      <a:pt x="2243" y="4665"/>
                      <a:pt x="2199" y="4700"/>
                      <a:pt x="2161" y="4700"/>
                    </a:cubicBezTo>
                    <a:cubicBezTo>
                      <a:pt x="2133" y="4700"/>
                      <a:pt x="2109" y="4681"/>
                      <a:pt x="2113" y="4627"/>
                    </a:cubicBezTo>
                    <a:cubicBezTo>
                      <a:pt x="2132" y="4503"/>
                      <a:pt x="2051" y="4398"/>
                      <a:pt x="2140" y="4398"/>
                    </a:cubicBezTo>
                    <a:cubicBezTo>
                      <a:pt x="2144" y="4398"/>
                      <a:pt x="2148" y="4398"/>
                      <a:pt x="2152" y="4399"/>
                    </a:cubicBezTo>
                    <a:cubicBezTo>
                      <a:pt x="2225" y="4399"/>
                      <a:pt x="2227" y="4425"/>
                      <a:pt x="2235" y="4425"/>
                    </a:cubicBezTo>
                    <a:cubicBezTo>
                      <a:pt x="2239" y="4425"/>
                      <a:pt x="2245" y="4418"/>
                      <a:pt x="2262" y="4399"/>
                    </a:cubicBezTo>
                    <a:cubicBezTo>
                      <a:pt x="2311" y="4339"/>
                      <a:pt x="2509" y="4389"/>
                      <a:pt x="2420" y="4309"/>
                    </a:cubicBezTo>
                    <a:cubicBezTo>
                      <a:pt x="2345" y="4257"/>
                      <a:pt x="2316" y="4216"/>
                      <a:pt x="2284" y="4216"/>
                    </a:cubicBezTo>
                    <a:cubicBezTo>
                      <a:pt x="2274" y="4216"/>
                      <a:pt x="2264" y="4220"/>
                      <a:pt x="2252" y="4230"/>
                    </a:cubicBezTo>
                    <a:cubicBezTo>
                      <a:pt x="2211" y="4260"/>
                      <a:pt x="2173" y="4271"/>
                      <a:pt x="2143" y="4271"/>
                    </a:cubicBezTo>
                    <a:cubicBezTo>
                      <a:pt x="2085" y="4271"/>
                      <a:pt x="2057" y="4230"/>
                      <a:pt x="2103" y="4210"/>
                    </a:cubicBezTo>
                    <a:cubicBezTo>
                      <a:pt x="2158" y="4182"/>
                      <a:pt x="2223" y="4060"/>
                      <a:pt x="2191" y="4060"/>
                    </a:cubicBezTo>
                    <a:cubicBezTo>
                      <a:pt x="2188" y="4060"/>
                      <a:pt x="2185" y="4060"/>
                      <a:pt x="2182" y="4061"/>
                    </a:cubicBezTo>
                    <a:cubicBezTo>
                      <a:pt x="2177" y="4063"/>
                      <a:pt x="2171" y="4063"/>
                      <a:pt x="2163" y="4063"/>
                    </a:cubicBezTo>
                    <a:cubicBezTo>
                      <a:pt x="2116" y="4063"/>
                      <a:pt x="2032" y="4036"/>
                      <a:pt x="2024" y="4002"/>
                    </a:cubicBezTo>
                    <a:cubicBezTo>
                      <a:pt x="2014" y="3952"/>
                      <a:pt x="1994" y="3982"/>
                      <a:pt x="1984" y="3962"/>
                    </a:cubicBezTo>
                    <a:cubicBezTo>
                      <a:pt x="1974" y="3952"/>
                      <a:pt x="2014" y="3843"/>
                      <a:pt x="2063" y="3794"/>
                    </a:cubicBezTo>
                    <a:cubicBezTo>
                      <a:pt x="2086" y="3763"/>
                      <a:pt x="2138" y="3751"/>
                      <a:pt x="2121" y="3751"/>
                    </a:cubicBezTo>
                    <a:cubicBezTo>
                      <a:pt x="2116" y="3751"/>
                      <a:pt x="2104" y="3752"/>
                      <a:pt x="2083" y="3754"/>
                    </a:cubicBezTo>
                    <a:cubicBezTo>
                      <a:pt x="2021" y="3762"/>
                      <a:pt x="1978" y="3835"/>
                      <a:pt x="1957" y="3835"/>
                    </a:cubicBezTo>
                    <a:cubicBezTo>
                      <a:pt x="1951" y="3835"/>
                      <a:pt x="1946" y="3829"/>
                      <a:pt x="1944" y="3814"/>
                    </a:cubicBezTo>
                    <a:cubicBezTo>
                      <a:pt x="1934" y="3734"/>
                      <a:pt x="1944" y="3645"/>
                      <a:pt x="1914" y="3595"/>
                    </a:cubicBezTo>
                    <a:cubicBezTo>
                      <a:pt x="1891" y="3557"/>
                      <a:pt x="1874" y="3349"/>
                      <a:pt x="1868" y="3349"/>
                    </a:cubicBezTo>
                    <a:cubicBezTo>
                      <a:pt x="1866" y="3349"/>
                      <a:pt x="1865" y="3366"/>
                      <a:pt x="1865" y="3407"/>
                    </a:cubicBezTo>
                    <a:lnTo>
                      <a:pt x="1865" y="3546"/>
                    </a:lnTo>
                    <a:cubicBezTo>
                      <a:pt x="1865" y="3497"/>
                      <a:pt x="1861" y="3478"/>
                      <a:pt x="1855" y="3478"/>
                    </a:cubicBezTo>
                    <a:cubicBezTo>
                      <a:pt x="1838" y="3478"/>
                      <a:pt x="1798" y="3657"/>
                      <a:pt x="1776" y="3695"/>
                    </a:cubicBezTo>
                    <a:cubicBezTo>
                      <a:pt x="1746" y="3744"/>
                      <a:pt x="1766" y="3744"/>
                      <a:pt x="1756" y="3814"/>
                    </a:cubicBezTo>
                    <a:cubicBezTo>
                      <a:pt x="1756" y="3844"/>
                      <a:pt x="1750" y="3854"/>
                      <a:pt x="1737" y="3854"/>
                    </a:cubicBezTo>
                    <a:cubicBezTo>
                      <a:pt x="1720" y="3854"/>
                      <a:pt x="1691" y="3839"/>
                      <a:pt x="1647" y="3833"/>
                    </a:cubicBezTo>
                    <a:cubicBezTo>
                      <a:pt x="1638" y="3832"/>
                      <a:pt x="1631" y="3832"/>
                      <a:pt x="1625" y="3832"/>
                    </a:cubicBezTo>
                    <a:cubicBezTo>
                      <a:pt x="1578" y="3832"/>
                      <a:pt x="1621" y="3863"/>
                      <a:pt x="1657" y="3863"/>
                    </a:cubicBezTo>
                    <a:cubicBezTo>
                      <a:pt x="1706" y="3863"/>
                      <a:pt x="1756" y="3913"/>
                      <a:pt x="1746" y="3923"/>
                    </a:cubicBezTo>
                    <a:cubicBezTo>
                      <a:pt x="1736" y="3942"/>
                      <a:pt x="1617" y="3962"/>
                      <a:pt x="1667" y="4042"/>
                    </a:cubicBezTo>
                    <a:cubicBezTo>
                      <a:pt x="1688" y="4084"/>
                      <a:pt x="1644" y="4096"/>
                      <a:pt x="1602" y="4096"/>
                    </a:cubicBezTo>
                    <a:cubicBezTo>
                      <a:pt x="1586" y="4096"/>
                      <a:pt x="1569" y="4094"/>
                      <a:pt x="1558" y="4091"/>
                    </a:cubicBezTo>
                    <a:cubicBezTo>
                      <a:pt x="1548" y="4088"/>
                      <a:pt x="1539" y="4086"/>
                      <a:pt x="1530" y="4086"/>
                    </a:cubicBezTo>
                    <a:cubicBezTo>
                      <a:pt x="1494" y="4086"/>
                      <a:pt x="1471" y="4117"/>
                      <a:pt x="1528" y="4141"/>
                    </a:cubicBezTo>
                    <a:cubicBezTo>
                      <a:pt x="1597" y="4171"/>
                      <a:pt x="1548" y="4280"/>
                      <a:pt x="1478" y="4280"/>
                    </a:cubicBezTo>
                    <a:cubicBezTo>
                      <a:pt x="1437" y="4280"/>
                      <a:pt x="1405" y="4237"/>
                      <a:pt x="1360" y="4237"/>
                    </a:cubicBezTo>
                    <a:cubicBezTo>
                      <a:pt x="1340" y="4237"/>
                      <a:pt x="1317" y="4245"/>
                      <a:pt x="1290" y="4270"/>
                    </a:cubicBezTo>
                    <a:cubicBezTo>
                      <a:pt x="1201" y="4339"/>
                      <a:pt x="1349" y="4280"/>
                      <a:pt x="1399" y="4339"/>
                    </a:cubicBezTo>
                    <a:cubicBezTo>
                      <a:pt x="1448" y="4389"/>
                      <a:pt x="1409" y="4409"/>
                      <a:pt x="1518" y="4409"/>
                    </a:cubicBezTo>
                    <a:cubicBezTo>
                      <a:pt x="1627" y="4409"/>
                      <a:pt x="1597" y="4498"/>
                      <a:pt x="1617" y="4627"/>
                    </a:cubicBezTo>
                    <a:cubicBezTo>
                      <a:pt x="1621" y="4681"/>
                      <a:pt x="1597" y="4700"/>
                      <a:pt x="1569" y="4700"/>
                    </a:cubicBezTo>
                    <a:cubicBezTo>
                      <a:pt x="1531" y="4700"/>
                      <a:pt x="1487" y="4665"/>
                      <a:pt x="1498" y="4637"/>
                    </a:cubicBezTo>
                    <a:cubicBezTo>
                      <a:pt x="1518" y="4587"/>
                      <a:pt x="1468" y="4557"/>
                      <a:pt x="1320" y="4508"/>
                    </a:cubicBezTo>
                    <a:cubicBezTo>
                      <a:pt x="1293" y="4499"/>
                      <a:pt x="1277" y="4495"/>
                      <a:pt x="1269" y="4495"/>
                    </a:cubicBezTo>
                    <a:cubicBezTo>
                      <a:pt x="1229" y="4495"/>
                      <a:pt x="1353" y="4579"/>
                      <a:pt x="1369" y="4637"/>
                    </a:cubicBezTo>
                    <a:cubicBezTo>
                      <a:pt x="1384" y="4666"/>
                      <a:pt x="1382" y="4679"/>
                      <a:pt x="1369" y="4679"/>
                    </a:cubicBezTo>
                    <a:cubicBezTo>
                      <a:pt x="1357" y="4679"/>
                      <a:pt x="1334" y="4666"/>
                      <a:pt x="1310" y="4646"/>
                    </a:cubicBezTo>
                    <a:cubicBezTo>
                      <a:pt x="1297" y="4636"/>
                      <a:pt x="1285" y="4631"/>
                      <a:pt x="1274" y="4631"/>
                    </a:cubicBezTo>
                    <a:cubicBezTo>
                      <a:pt x="1234" y="4631"/>
                      <a:pt x="1206" y="4691"/>
                      <a:pt x="1191" y="4746"/>
                    </a:cubicBezTo>
                    <a:cubicBezTo>
                      <a:pt x="1161" y="4815"/>
                      <a:pt x="1240" y="4765"/>
                      <a:pt x="1270" y="4835"/>
                    </a:cubicBezTo>
                    <a:cubicBezTo>
                      <a:pt x="1280" y="4859"/>
                      <a:pt x="1298" y="4867"/>
                      <a:pt x="1319" y="4867"/>
                    </a:cubicBezTo>
                    <a:cubicBezTo>
                      <a:pt x="1360" y="4867"/>
                      <a:pt x="1412" y="4835"/>
                      <a:pt x="1439" y="4815"/>
                    </a:cubicBezTo>
                    <a:cubicBezTo>
                      <a:pt x="1454" y="4805"/>
                      <a:pt x="1468" y="4801"/>
                      <a:pt x="1483" y="4801"/>
                    </a:cubicBezTo>
                    <a:cubicBezTo>
                      <a:pt x="1515" y="4801"/>
                      <a:pt x="1553" y="4821"/>
                      <a:pt x="1627" y="4855"/>
                    </a:cubicBezTo>
                    <a:cubicBezTo>
                      <a:pt x="1736" y="4914"/>
                      <a:pt x="1577" y="4954"/>
                      <a:pt x="1528" y="4994"/>
                    </a:cubicBezTo>
                    <a:cubicBezTo>
                      <a:pt x="1514" y="5002"/>
                      <a:pt x="1501" y="5004"/>
                      <a:pt x="1487" y="5004"/>
                    </a:cubicBezTo>
                    <a:cubicBezTo>
                      <a:pt x="1473" y="5004"/>
                      <a:pt x="1458" y="5002"/>
                      <a:pt x="1442" y="5002"/>
                    </a:cubicBezTo>
                    <a:cubicBezTo>
                      <a:pt x="1415" y="5002"/>
                      <a:pt x="1383" y="5007"/>
                      <a:pt x="1339" y="5033"/>
                    </a:cubicBezTo>
                    <a:cubicBezTo>
                      <a:pt x="1270" y="5079"/>
                      <a:pt x="1261" y="5125"/>
                      <a:pt x="1241" y="5125"/>
                    </a:cubicBezTo>
                    <a:cubicBezTo>
                      <a:pt x="1236" y="5125"/>
                      <a:pt x="1229" y="5121"/>
                      <a:pt x="1220" y="5112"/>
                    </a:cubicBezTo>
                    <a:cubicBezTo>
                      <a:pt x="1214" y="5108"/>
                      <a:pt x="1207" y="5106"/>
                      <a:pt x="1200" y="5106"/>
                    </a:cubicBezTo>
                    <a:cubicBezTo>
                      <a:pt x="1164" y="5106"/>
                      <a:pt x="1117" y="5166"/>
                      <a:pt x="1042" y="5241"/>
                    </a:cubicBezTo>
                    <a:cubicBezTo>
                      <a:pt x="987" y="5296"/>
                      <a:pt x="1002" y="5318"/>
                      <a:pt x="1031" y="5318"/>
                    </a:cubicBezTo>
                    <a:cubicBezTo>
                      <a:pt x="1055" y="5318"/>
                      <a:pt x="1088" y="5303"/>
                      <a:pt x="1101" y="5281"/>
                    </a:cubicBezTo>
                    <a:cubicBezTo>
                      <a:pt x="1106" y="5272"/>
                      <a:pt x="1109" y="5268"/>
                      <a:pt x="1111" y="5268"/>
                    </a:cubicBezTo>
                    <a:cubicBezTo>
                      <a:pt x="1119" y="5268"/>
                      <a:pt x="1118" y="5308"/>
                      <a:pt x="1141" y="5331"/>
                    </a:cubicBezTo>
                    <a:cubicBezTo>
                      <a:pt x="1145" y="5333"/>
                      <a:pt x="1149" y="5334"/>
                      <a:pt x="1154" y="5334"/>
                    </a:cubicBezTo>
                    <a:cubicBezTo>
                      <a:pt x="1184" y="5334"/>
                      <a:pt x="1229" y="5278"/>
                      <a:pt x="1290" y="5192"/>
                    </a:cubicBezTo>
                    <a:cubicBezTo>
                      <a:pt x="1308" y="5167"/>
                      <a:pt x="1320" y="5158"/>
                      <a:pt x="1330" y="5158"/>
                    </a:cubicBezTo>
                    <a:cubicBezTo>
                      <a:pt x="1361" y="5158"/>
                      <a:pt x="1349" y="5271"/>
                      <a:pt x="1349" y="5271"/>
                    </a:cubicBezTo>
                    <a:cubicBezTo>
                      <a:pt x="1349" y="5271"/>
                      <a:pt x="1389" y="5370"/>
                      <a:pt x="1458" y="5420"/>
                    </a:cubicBezTo>
                    <a:cubicBezTo>
                      <a:pt x="1528" y="5460"/>
                      <a:pt x="1439" y="5489"/>
                      <a:pt x="1379" y="5499"/>
                    </a:cubicBezTo>
                    <a:cubicBezTo>
                      <a:pt x="1310" y="5499"/>
                      <a:pt x="1280" y="5529"/>
                      <a:pt x="1230" y="5569"/>
                    </a:cubicBezTo>
                    <a:cubicBezTo>
                      <a:pt x="1217" y="5580"/>
                      <a:pt x="1199" y="5584"/>
                      <a:pt x="1179" y="5584"/>
                    </a:cubicBezTo>
                    <a:cubicBezTo>
                      <a:pt x="1126" y="5584"/>
                      <a:pt x="1054" y="5556"/>
                      <a:pt x="982" y="5549"/>
                    </a:cubicBezTo>
                    <a:cubicBezTo>
                      <a:pt x="969" y="5546"/>
                      <a:pt x="956" y="5544"/>
                      <a:pt x="943" y="5544"/>
                    </a:cubicBezTo>
                    <a:cubicBezTo>
                      <a:pt x="890" y="5544"/>
                      <a:pt x="844" y="5569"/>
                      <a:pt x="795" y="5606"/>
                    </a:cubicBezTo>
                    <a:lnTo>
                      <a:pt x="795" y="5606"/>
                    </a:lnTo>
                    <a:cubicBezTo>
                      <a:pt x="800" y="5602"/>
                      <a:pt x="801" y="5596"/>
                      <a:pt x="794" y="5596"/>
                    </a:cubicBezTo>
                    <a:cubicBezTo>
                      <a:pt x="792" y="5596"/>
                      <a:pt x="788" y="5597"/>
                      <a:pt x="784" y="5598"/>
                    </a:cubicBezTo>
                    <a:cubicBezTo>
                      <a:pt x="761" y="5598"/>
                      <a:pt x="749" y="5605"/>
                      <a:pt x="742" y="5605"/>
                    </a:cubicBezTo>
                    <a:cubicBezTo>
                      <a:pt x="736" y="5605"/>
                      <a:pt x="735" y="5601"/>
                      <a:pt x="735" y="5588"/>
                    </a:cubicBezTo>
                    <a:cubicBezTo>
                      <a:pt x="725" y="5549"/>
                      <a:pt x="735" y="5549"/>
                      <a:pt x="725" y="5529"/>
                    </a:cubicBezTo>
                    <a:cubicBezTo>
                      <a:pt x="717" y="5506"/>
                      <a:pt x="698" y="5416"/>
                      <a:pt x="690" y="5416"/>
                    </a:cubicBezTo>
                    <a:cubicBezTo>
                      <a:pt x="687" y="5416"/>
                      <a:pt x="685" y="5425"/>
                      <a:pt x="685" y="5450"/>
                    </a:cubicBezTo>
                    <a:lnTo>
                      <a:pt x="685" y="5380"/>
                    </a:lnTo>
                    <a:cubicBezTo>
                      <a:pt x="685" y="5358"/>
                      <a:pt x="684" y="5349"/>
                      <a:pt x="684" y="5349"/>
                    </a:cubicBezTo>
                    <a:cubicBezTo>
                      <a:pt x="681" y="5349"/>
                      <a:pt x="673" y="5456"/>
                      <a:pt x="665" y="5479"/>
                    </a:cubicBezTo>
                    <a:cubicBezTo>
                      <a:pt x="655" y="5499"/>
                      <a:pt x="655" y="5549"/>
                      <a:pt x="645" y="5588"/>
                    </a:cubicBezTo>
                    <a:cubicBezTo>
                      <a:pt x="645" y="5594"/>
                      <a:pt x="645" y="5597"/>
                      <a:pt x="643" y="5597"/>
                    </a:cubicBezTo>
                    <a:cubicBezTo>
                      <a:pt x="637" y="5597"/>
                      <a:pt x="618" y="5559"/>
                      <a:pt x="586" y="5559"/>
                    </a:cubicBezTo>
                    <a:cubicBezTo>
                      <a:pt x="556" y="5559"/>
                      <a:pt x="586" y="5559"/>
                      <a:pt x="596" y="5579"/>
                    </a:cubicBezTo>
                    <a:cubicBezTo>
                      <a:pt x="625" y="5598"/>
                      <a:pt x="635" y="5658"/>
                      <a:pt x="635" y="5668"/>
                    </a:cubicBezTo>
                    <a:cubicBezTo>
                      <a:pt x="633" y="5670"/>
                      <a:pt x="631" y="5671"/>
                      <a:pt x="630" y="5671"/>
                    </a:cubicBezTo>
                    <a:cubicBezTo>
                      <a:pt x="627" y="5671"/>
                      <a:pt x="626" y="5668"/>
                      <a:pt x="623" y="5668"/>
                    </a:cubicBezTo>
                    <a:cubicBezTo>
                      <a:pt x="622" y="5668"/>
                      <a:pt x="619" y="5670"/>
                      <a:pt x="616" y="5678"/>
                    </a:cubicBezTo>
                    <a:cubicBezTo>
                      <a:pt x="616" y="5700"/>
                      <a:pt x="588" y="5711"/>
                      <a:pt x="565" y="5711"/>
                    </a:cubicBezTo>
                    <a:cubicBezTo>
                      <a:pt x="558" y="5711"/>
                      <a:pt x="551" y="5710"/>
                      <a:pt x="546" y="5707"/>
                    </a:cubicBezTo>
                    <a:cubicBezTo>
                      <a:pt x="526" y="5707"/>
                      <a:pt x="556" y="5777"/>
                      <a:pt x="586" y="5787"/>
                    </a:cubicBezTo>
                    <a:cubicBezTo>
                      <a:pt x="605" y="5800"/>
                      <a:pt x="591" y="5821"/>
                      <a:pt x="566" y="5821"/>
                    </a:cubicBezTo>
                    <a:cubicBezTo>
                      <a:pt x="552" y="5821"/>
                      <a:pt x="534" y="5814"/>
                      <a:pt x="516" y="5797"/>
                    </a:cubicBezTo>
                    <a:cubicBezTo>
                      <a:pt x="512" y="5792"/>
                      <a:pt x="508" y="5790"/>
                      <a:pt x="504" y="5790"/>
                    </a:cubicBezTo>
                    <a:cubicBezTo>
                      <a:pt x="491" y="5790"/>
                      <a:pt x="478" y="5813"/>
                      <a:pt x="447" y="5836"/>
                    </a:cubicBezTo>
                    <a:cubicBezTo>
                      <a:pt x="407" y="5876"/>
                      <a:pt x="487" y="5856"/>
                      <a:pt x="516" y="5886"/>
                    </a:cubicBezTo>
                    <a:cubicBezTo>
                      <a:pt x="523" y="5896"/>
                      <a:pt x="525" y="5899"/>
                      <a:pt x="527" y="5899"/>
                    </a:cubicBezTo>
                    <a:cubicBezTo>
                      <a:pt x="530" y="5899"/>
                      <a:pt x="530" y="5886"/>
                      <a:pt x="556" y="5886"/>
                    </a:cubicBezTo>
                    <a:cubicBezTo>
                      <a:pt x="606" y="5886"/>
                      <a:pt x="566" y="5935"/>
                      <a:pt x="576" y="5995"/>
                    </a:cubicBezTo>
                    <a:cubicBezTo>
                      <a:pt x="580" y="6026"/>
                      <a:pt x="569" y="6037"/>
                      <a:pt x="555" y="6037"/>
                    </a:cubicBezTo>
                    <a:cubicBezTo>
                      <a:pt x="539" y="6037"/>
                      <a:pt x="521" y="6021"/>
                      <a:pt x="526" y="6005"/>
                    </a:cubicBezTo>
                    <a:cubicBezTo>
                      <a:pt x="536" y="5975"/>
                      <a:pt x="546" y="5985"/>
                      <a:pt x="487" y="5955"/>
                    </a:cubicBezTo>
                    <a:cubicBezTo>
                      <a:pt x="468" y="5950"/>
                      <a:pt x="459" y="5948"/>
                      <a:pt x="457" y="5948"/>
                    </a:cubicBezTo>
                    <a:cubicBezTo>
                      <a:pt x="450" y="5948"/>
                      <a:pt x="489" y="5966"/>
                      <a:pt x="497" y="5995"/>
                    </a:cubicBezTo>
                    <a:cubicBezTo>
                      <a:pt x="504" y="6018"/>
                      <a:pt x="482" y="6041"/>
                      <a:pt x="463" y="6041"/>
                    </a:cubicBezTo>
                    <a:cubicBezTo>
                      <a:pt x="457" y="6041"/>
                      <a:pt x="451" y="6039"/>
                      <a:pt x="447" y="6035"/>
                    </a:cubicBezTo>
                    <a:cubicBezTo>
                      <a:pt x="437" y="6028"/>
                      <a:pt x="429" y="6025"/>
                      <a:pt x="423" y="6025"/>
                    </a:cubicBezTo>
                    <a:cubicBezTo>
                      <a:pt x="410" y="6025"/>
                      <a:pt x="401" y="6038"/>
                      <a:pt x="388" y="6064"/>
                    </a:cubicBezTo>
                    <a:cubicBezTo>
                      <a:pt x="385" y="6071"/>
                      <a:pt x="385" y="6073"/>
                      <a:pt x="386" y="6073"/>
                    </a:cubicBezTo>
                    <a:cubicBezTo>
                      <a:pt x="389" y="6073"/>
                      <a:pt x="399" y="6060"/>
                      <a:pt x="410" y="6060"/>
                    </a:cubicBezTo>
                    <a:cubicBezTo>
                      <a:pt x="416" y="6060"/>
                      <a:pt x="422" y="6064"/>
                      <a:pt x="427" y="6074"/>
                    </a:cubicBezTo>
                    <a:cubicBezTo>
                      <a:pt x="434" y="6093"/>
                      <a:pt x="457" y="6104"/>
                      <a:pt x="477" y="6104"/>
                    </a:cubicBezTo>
                    <a:cubicBezTo>
                      <a:pt x="489" y="6104"/>
                      <a:pt x="499" y="6101"/>
                      <a:pt x="507" y="6094"/>
                    </a:cubicBezTo>
                    <a:cubicBezTo>
                      <a:pt x="512" y="6091"/>
                      <a:pt x="516" y="6090"/>
                      <a:pt x="521" y="6090"/>
                    </a:cubicBezTo>
                    <a:cubicBezTo>
                      <a:pt x="534" y="6090"/>
                      <a:pt x="550" y="6099"/>
                      <a:pt x="586" y="6114"/>
                    </a:cubicBezTo>
                    <a:cubicBezTo>
                      <a:pt x="635" y="6144"/>
                      <a:pt x="556" y="6164"/>
                      <a:pt x="536" y="6183"/>
                    </a:cubicBezTo>
                    <a:cubicBezTo>
                      <a:pt x="530" y="6189"/>
                      <a:pt x="524" y="6191"/>
                      <a:pt x="518" y="6191"/>
                    </a:cubicBezTo>
                    <a:cubicBezTo>
                      <a:pt x="511" y="6191"/>
                      <a:pt x="504" y="6189"/>
                      <a:pt x="495" y="6189"/>
                    </a:cubicBezTo>
                    <a:cubicBezTo>
                      <a:pt x="485" y="6189"/>
                      <a:pt x="472" y="6192"/>
                      <a:pt x="457" y="6203"/>
                    </a:cubicBezTo>
                    <a:cubicBezTo>
                      <a:pt x="423" y="6229"/>
                      <a:pt x="425" y="6255"/>
                      <a:pt x="414" y="6255"/>
                    </a:cubicBezTo>
                    <a:cubicBezTo>
                      <a:pt x="412" y="6255"/>
                      <a:pt x="410" y="6254"/>
                      <a:pt x="407" y="6253"/>
                    </a:cubicBezTo>
                    <a:cubicBezTo>
                      <a:pt x="403" y="6249"/>
                      <a:pt x="399" y="6247"/>
                      <a:pt x="394" y="6247"/>
                    </a:cubicBezTo>
                    <a:cubicBezTo>
                      <a:pt x="378" y="6247"/>
                      <a:pt x="359" y="6273"/>
                      <a:pt x="328" y="6312"/>
                    </a:cubicBezTo>
                    <a:cubicBezTo>
                      <a:pt x="306" y="6340"/>
                      <a:pt x="312" y="6352"/>
                      <a:pt x="323" y="6352"/>
                    </a:cubicBezTo>
                    <a:cubicBezTo>
                      <a:pt x="332" y="6352"/>
                      <a:pt x="344" y="6345"/>
                      <a:pt x="348" y="6332"/>
                    </a:cubicBezTo>
                    <a:cubicBezTo>
                      <a:pt x="352" y="6327"/>
                      <a:pt x="355" y="6326"/>
                      <a:pt x="357" y="6326"/>
                    </a:cubicBezTo>
                    <a:cubicBezTo>
                      <a:pt x="364" y="6326"/>
                      <a:pt x="360" y="6347"/>
                      <a:pt x="368" y="6362"/>
                    </a:cubicBezTo>
                    <a:cubicBezTo>
                      <a:pt x="371" y="6366"/>
                      <a:pt x="377" y="6369"/>
                      <a:pt x="383" y="6369"/>
                    </a:cubicBezTo>
                    <a:cubicBezTo>
                      <a:pt x="394" y="6369"/>
                      <a:pt x="409" y="6359"/>
                      <a:pt x="427" y="6322"/>
                    </a:cubicBezTo>
                    <a:cubicBezTo>
                      <a:pt x="436" y="6311"/>
                      <a:pt x="443" y="6307"/>
                      <a:pt x="450" y="6307"/>
                    </a:cubicBezTo>
                    <a:cubicBezTo>
                      <a:pt x="475" y="6307"/>
                      <a:pt x="487" y="6362"/>
                      <a:pt x="487" y="6362"/>
                    </a:cubicBezTo>
                    <a:cubicBezTo>
                      <a:pt x="487" y="6362"/>
                      <a:pt x="507" y="6392"/>
                      <a:pt x="536" y="6411"/>
                    </a:cubicBezTo>
                    <a:cubicBezTo>
                      <a:pt x="566" y="6441"/>
                      <a:pt x="467" y="6441"/>
                      <a:pt x="447" y="6451"/>
                    </a:cubicBezTo>
                    <a:cubicBezTo>
                      <a:pt x="417" y="6451"/>
                      <a:pt x="457" y="6481"/>
                      <a:pt x="427" y="6501"/>
                    </a:cubicBezTo>
                    <a:cubicBezTo>
                      <a:pt x="425" y="6502"/>
                      <a:pt x="423" y="6502"/>
                      <a:pt x="420" y="6502"/>
                    </a:cubicBezTo>
                    <a:cubicBezTo>
                      <a:pt x="399" y="6502"/>
                      <a:pt x="363" y="6470"/>
                      <a:pt x="328" y="6461"/>
                    </a:cubicBezTo>
                    <a:cubicBezTo>
                      <a:pt x="315" y="6458"/>
                      <a:pt x="304" y="6455"/>
                      <a:pt x="294" y="6455"/>
                    </a:cubicBezTo>
                    <a:cubicBezTo>
                      <a:pt x="274" y="6455"/>
                      <a:pt x="259" y="6464"/>
                      <a:pt x="239" y="6491"/>
                    </a:cubicBezTo>
                    <a:cubicBezTo>
                      <a:pt x="214" y="6523"/>
                      <a:pt x="230" y="6555"/>
                      <a:pt x="263" y="6555"/>
                    </a:cubicBezTo>
                    <a:cubicBezTo>
                      <a:pt x="271" y="6555"/>
                      <a:pt x="279" y="6554"/>
                      <a:pt x="288" y="6550"/>
                    </a:cubicBezTo>
                    <a:cubicBezTo>
                      <a:pt x="298" y="6546"/>
                      <a:pt x="305" y="6545"/>
                      <a:pt x="310" y="6545"/>
                    </a:cubicBezTo>
                    <a:cubicBezTo>
                      <a:pt x="331" y="6545"/>
                      <a:pt x="320" y="6572"/>
                      <a:pt x="328" y="6580"/>
                    </a:cubicBezTo>
                    <a:cubicBezTo>
                      <a:pt x="328" y="6590"/>
                      <a:pt x="288" y="6590"/>
                      <a:pt x="229" y="6630"/>
                    </a:cubicBezTo>
                    <a:cubicBezTo>
                      <a:pt x="180" y="6651"/>
                      <a:pt x="200" y="6672"/>
                      <a:pt x="230" y="6672"/>
                    </a:cubicBezTo>
                    <a:cubicBezTo>
                      <a:pt x="243" y="6672"/>
                      <a:pt x="257" y="6668"/>
                      <a:pt x="269" y="6659"/>
                    </a:cubicBezTo>
                    <a:cubicBezTo>
                      <a:pt x="308" y="6620"/>
                      <a:pt x="338" y="6659"/>
                      <a:pt x="368" y="6610"/>
                    </a:cubicBezTo>
                    <a:cubicBezTo>
                      <a:pt x="383" y="6590"/>
                      <a:pt x="395" y="6580"/>
                      <a:pt x="402" y="6580"/>
                    </a:cubicBezTo>
                    <a:cubicBezTo>
                      <a:pt x="410" y="6580"/>
                      <a:pt x="412" y="6590"/>
                      <a:pt x="407" y="6610"/>
                    </a:cubicBezTo>
                    <a:cubicBezTo>
                      <a:pt x="403" y="6624"/>
                      <a:pt x="407" y="6631"/>
                      <a:pt x="415" y="6631"/>
                    </a:cubicBezTo>
                    <a:cubicBezTo>
                      <a:pt x="425" y="6631"/>
                      <a:pt x="441" y="6621"/>
                      <a:pt x="457" y="6600"/>
                    </a:cubicBezTo>
                    <a:cubicBezTo>
                      <a:pt x="487" y="6550"/>
                      <a:pt x="477" y="6530"/>
                      <a:pt x="516" y="6520"/>
                    </a:cubicBezTo>
                    <a:cubicBezTo>
                      <a:pt x="520" y="6518"/>
                      <a:pt x="522" y="6517"/>
                      <a:pt x="525" y="6517"/>
                    </a:cubicBezTo>
                    <a:cubicBezTo>
                      <a:pt x="542" y="6517"/>
                      <a:pt x="526" y="6581"/>
                      <a:pt x="526" y="6590"/>
                    </a:cubicBezTo>
                    <a:cubicBezTo>
                      <a:pt x="526" y="6610"/>
                      <a:pt x="526" y="6630"/>
                      <a:pt x="487" y="6639"/>
                    </a:cubicBezTo>
                    <a:cubicBezTo>
                      <a:pt x="447" y="6649"/>
                      <a:pt x="457" y="6679"/>
                      <a:pt x="427" y="6719"/>
                    </a:cubicBezTo>
                    <a:cubicBezTo>
                      <a:pt x="422" y="6729"/>
                      <a:pt x="417" y="6734"/>
                      <a:pt x="413" y="6734"/>
                    </a:cubicBezTo>
                    <a:cubicBezTo>
                      <a:pt x="401" y="6734"/>
                      <a:pt x="390" y="6701"/>
                      <a:pt x="368" y="6679"/>
                    </a:cubicBezTo>
                    <a:cubicBezTo>
                      <a:pt x="363" y="6673"/>
                      <a:pt x="358" y="6670"/>
                      <a:pt x="355" y="6670"/>
                    </a:cubicBezTo>
                    <a:cubicBezTo>
                      <a:pt x="335" y="6670"/>
                      <a:pt x="326" y="6742"/>
                      <a:pt x="318" y="6758"/>
                    </a:cubicBezTo>
                    <a:cubicBezTo>
                      <a:pt x="298" y="6778"/>
                      <a:pt x="278" y="6749"/>
                      <a:pt x="249" y="6818"/>
                    </a:cubicBezTo>
                    <a:cubicBezTo>
                      <a:pt x="209" y="6887"/>
                      <a:pt x="288" y="6887"/>
                      <a:pt x="298" y="6887"/>
                    </a:cubicBezTo>
                    <a:cubicBezTo>
                      <a:pt x="308" y="6877"/>
                      <a:pt x="298" y="6798"/>
                      <a:pt x="328" y="6788"/>
                    </a:cubicBezTo>
                    <a:cubicBezTo>
                      <a:pt x="332" y="6787"/>
                      <a:pt x="336" y="6786"/>
                      <a:pt x="339" y="6786"/>
                    </a:cubicBezTo>
                    <a:cubicBezTo>
                      <a:pt x="364" y="6786"/>
                      <a:pt x="381" y="6814"/>
                      <a:pt x="338" y="6858"/>
                    </a:cubicBezTo>
                    <a:cubicBezTo>
                      <a:pt x="307" y="6896"/>
                      <a:pt x="306" y="6911"/>
                      <a:pt x="321" y="6911"/>
                    </a:cubicBezTo>
                    <a:cubicBezTo>
                      <a:pt x="326" y="6911"/>
                      <a:pt x="331" y="6909"/>
                      <a:pt x="338" y="6907"/>
                    </a:cubicBezTo>
                    <a:cubicBezTo>
                      <a:pt x="340" y="6907"/>
                      <a:pt x="342" y="6906"/>
                      <a:pt x="343" y="6906"/>
                    </a:cubicBezTo>
                    <a:cubicBezTo>
                      <a:pt x="366" y="6906"/>
                      <a:pt x="356" y="6967"/>
                      <a:pt x="338" y="6967"/>
                    </a:cubicBezTo>
                    <a:cubicBezTo>
                      <a:pt x="329" y="6967"/>
                      <a:pt x="304" y="6926"/>
                      <a:pt x="277" y="6926"/>
                    </a:cubicBezTo>
                    <a:cubicBezTo>
                      <a:pt x="274" y="6926"/>
                      <a:pt x="271" y="6926"/>
                      <a:pt x="269" y="6927"/>
                    </a:cubicBezTo>
                    <a:cubicBezTo>
                      <a:pt x="249" y="6927"/>
                      <a:pt x="239" y="6957"/>
                      <a:pt x="229" y="7006"/>
                    </a:cubicBezTo>
                    <a:cubicBezTo>
                      <a:pt x="223" y="7020"/>
                      <a:pt x="217" y="7024"/>
                      <a:pt x="210" y="7024"/>
                    </a:cubicBezTo>
                    <a:cubicBezTo>
                      <a:pt x="202" y="7024"/>
                      <a:pt x="194" y="7018"/>
                      <a:pt x="185" y="7018"/>
                    </a:cubicBezTo>
                    <a:cubicBezTo>
                      <a:pt x="176" y="7018"/>
                      <a:pt x="167" y="7026"/>
                      <a:pt x="159" y="7056"/>
                    </a:cubicBezTo>
                    <a:cubicBezTo>
                      <a:pt x="150" y="7087"/>
                      <a:pt x="168" y="7098"/>
                      <a:pt x="191" y="7098"/>
                    </a:cubicBezTo>
                    <a:cubicBezTo>
                      <a:pt x="220" y="7098"/>
                      <a:pt x="258" y="7082"/>
                      <a:pt x="269" y="7066"/>
                    </a:cubicBezTo>
                    <a:cubicBezTo>
                      <a:pt x="282" y="7048"/>
                      <a:pt x="279" y="7044"/>
                      <a:pt x="277" y="7044"/>
                    </a:cubicBezTo>
                    <a:lnTo>
                      <a:pt x="277" y="7044"/>
                    </a:lnTo>
                    <a:cubicBezTo>
                      <a:pt x="279" y="7043"/>
                      <a:pt x="285" y="7041"/>
                      <a:pt x="298" y="7036"/>
                    </a:cubicBezTo>
                    <a:cubicBezTo>
                      <a:pt x="306" y="7031"/>
                      <a:pt x="311" y="7028"/>
                      <a:pt x="315" y="7028"/>
                    </a:cubicBezTo>
                    <a:cubicBezTo>
                      <a:pt x="330" y="7028"/>
                      <a:pt x="313" y="7075"/>
                      <a:pt x="288" y="7115"/>
                    </a:cubicBezTo>
                    <a:cubicBezTo>
                      <a:pt x="275" y="7156"/>
                      <a:pt x="266" y="7179"/>
                      <a:pt x="271" y="7179"/>
                    </a:cubicBezTo>
                    <a:cubicBezTo>
                      <a:pt x="274" y="7179"/>
                      <a:pt x="279" y="7174"/>
                      <a:pt x="288" y="7165"/>
                    </a:cubicBezTo>
                    <a:cubicBezTo>
                      <a:pt x="328" y="7135"/>
                      <a:pt x="318" y="7096"/>
                      <a:pt x="328" y="7056"/>
                    </a:cubicBezTo>
                    <a:cubicBezTo>
                      <a:pt x="334" y="7047"/>
                      <a:pt x="340" y="7044"/>
                      <a:pt x="347" y="7044"/>
                    </a:cubicBezTo>
                    <a:cubicBezTo>
                      <a:pt x="363" y="7044"/>
                      <a:pt x="380" y="7067"/>
                      <a:pt x="388" y="7096"/>
                    </a:cubicBezTo>
                    <a:cubicBezTo>
                      <a:pt x="388" y="7125"/>
                      <a:pt x="368" y="7096"/>
                      <a:pt x="338" y="7145"/>
                    </a:cubicBezTo>
                    <a:cubicBezTo>
                      <a:pt x="319" y="7171"/>
                      <a:pt x="295" y="7213"/>
                      <a:pt x="308" y="7213"/>
                    </a:cubicBezTo>
                    <a:cubicBezTo>
                      <a:pt x="315" y="7213"/>
                      <a:pt x="333" y="7200"/>
                      <a:pt x="368" y="7165"/>
                    </a:cubicBezTo>
                    <a:cubicBezTo>
                      <a:pt x="397" y="7145"/>
                      <a:pt x="388" y="7125"/>
                      <a:pt x="407" y="7115"/>
                    </a:cubicBezTo>
                    <a:cubicBezTo>
                      <a:pt x="409" y="7114"/>
                      <a:pt x="410" y="7113"/>
                      <a:pt x="412" y="7113"/>
                    </a:cubicBezTo>
                    <a:cubicBezTo>
                      <a:pt x="422" y="7113"/>
                      <a:pt x="436" y="7138"/>
                      <a:pt x="427" y="7155"/>
                    </a:cubicBezTo>
                    <a:cubicBezTo>
                      <a:pt x="407" y="7165"/>
                      <a:pt x="407" y="7165"/>
                      <a:pt x="388" y="7185"/>
                    </a:cubicBezTo>
                    <a:cubicBezTo>
                      <a:pt x="368" y="7205"/>
                      <a:pt x="358" y="7195"/>
                      <a:pt x="318" y="7234"/>
                    </a:cubicBezTo>
                    <a:cubicBezTo>
                      <a:pt x="304" y="7245"/>
                      <a:pt x="293" y="7250"/>
                      <a:pt x="283" y="7250"/>
                    </a:cubicBezTo>
                    <a:cubicBezTo>
                      <a:pt x="267" y="7250"/>
                      <a:pt x="254" y="7237"/>
                      <a:pt x="229" y="7224"/>
                    </a:cubicBezTo>
                    <a:cubicBezTo>
                      <a:pt x="224" y="7224"/>
                      <a:pt x="221" y="7223"/>
                      <a:pt x="218" y="7223"/>
                    </a:cubicBezTo>
                    <a:cubicBezTo>
                      <a:pt x="191" y="7223"/>
                      <a:pt x="248" y="7266"/>
                      <a:pt x="239" y="7284"/>
                    </a:cubicBezTo>
                    <a:cubicBezTo>
                      <a:pt x="232" y="7294"/>
                      <a:pt x="219" y="7297"/>
                      <a:pt x="204" y="7297"/>
                    </a:cubicBezTo>
                    <a:cubicBezTo>
                      <a:pt x="175" y="7297"/>
                      <a:pt x="140" y="7284"/>
                      <a:pt x="140" y="7284"/>
                    </a:cubicBezTo>
                    <a:cubicBezTo>
                      <a:pt x="140" y="7284"/>
                      <a:pt x="120" y="7304"/>
                      <a:pt x="130" y="7314"/>
                    </a:cubicBezTo>
                    <a:cubicBezTo>
                      <a:pt x="134" y="7314"/>
                      <a:pt x="139" y="7312"/>
                      <a:pt x="144" y="7312"/>
                    </a:cubicBezTo>
                    <a:cubicBezTo>
                      <a:pt x="152" y="7312"/>
                      <a:pt x="159" y="7316"/>
                      <a:pt x="159" y="7334"/>
                    </a:cubicBezTo>
                    <a:cubicBezTo>
                      <a:pt x="164" y="7346"/>
                      <a:pt x="161" y="7350"/>
                      <a:pt x="153" y="7350"/>
                    </a:cubicBezTo>
                    <a:cubicBezTo>
                      <a:pt x="142" y="7350"/>
                      <a:pt x="123" y="7343"/>
                      <a:pt x="100" y="7343"/>
                    </a:cubicBezTo>
                    <a:cubicBezTo>
                      <a:pt x="60" y="7343"/>
                      <a:pt x="80" y="7343"/>
                      <a:pt x="70" y="7383"/>
                    </a:cubicBezTo>
                    <a:cubicBezTo>
                      <a:pt x="70" y="7395"/>
                      <a:pt x="75" y="7397"/>
                      <a:pt x="82" y="7397"/>
                    </a:cubicBezTo>
                    <a:cubicBezTo>
                      <a:pt x="88" y="7397"/>
                      <a:pt x="95" y="7396"/>
                      <a:pt x="104" y="7396"/>
                    </a:cubicBezTo>
                    <a:cubicBezTo>
                      <a:pt x="112" y="7396"/>
                      <a:pt x="121" y="7397"/>
                      <a:pt x="130" y="7403"/>
                    </a:cubicBezTo>
                    <a:cubicBezTo>
                      <a:pt x="159" y="7413"/>
                      <a:pt x="110" y="7413"/>
                      <a:pt x="110" y="7462"/>
                    </a:cubicBezTo>
                    <a:cubicBezTo>
                      <a:pt x="110" y="7479"/>
                      <a:pt x="115" y="7485"/>
                      <a:pt x="122" y="7485"/>
                    </a:cubicBezTo>
                    <a:cubicBezTo>
                      <a:pt x="131" y="7485"/>
                      <a:pt x="144" y="7474"/>
                      <a:pt x="150" y="7462"/>
                    </a:cubicBezTo>
                    <a:cubicBezTo>
                      <a:pt x="169" y="7433"/>
                      <a:pt x="189" y="7433"/>
                      <a:pt x="199" y="7403"/>
                    </a:cubicBezTo>
                    <a:cubicBezTo>
                      <a:pt x="209" y="7373"/>
                      <a:pt x="219" y="7353"/>
                      <a:pt x="239" y="7353"/>
                    </a:cubicBezTo>
                    <a:cubicBezTo>
                      <a:pt x="259" y="7363"/>
                      <a:pt x="249" y="7373"/>
                      <a:pt x="239" y="7423"/>
                    </a:cubicBezTo>
                    <a:cubicBezTo>
                      <a:pt x="219" y="7462"/>
                      <a:pt x="209" y="7453"/>
                      <a:pt x="229" y="7472"/>
                    </a:cubicBezTo>
                    <a:cubicBezTo>
                      <a:pt x="233" y="7478"/>
                      <a:pt x="236" y="7480"/>
                      <a:pt x="239" y="7480"/>
                    </a:cubicBezTo>
                    <a:cubicBezTo>
                      <a:pt x="252" y="7480"/>
                      <a:pt x="259" y="7437"/>
                      <a:pt x="259" y="7413"/>
                    </a:cubicBezTo>
                    <a:cubicBezTo>
                      <a:pt x="269" y="7383"/>
                      <a:pt x="288" y="7393"/>
                      <a:pt x="318" y="7373"/>
                    </a:cubicBezTo>
                    <a:cubicBezTo>
                      <a:pt x="321" y="7372"/>
                      <a:pt x="323" y="7372"/>
                      <a:pt x="325" y="7372"/>
                    </a:cubicBezTo>
                    <a:cubicBezTo>
                      <a:pt x="344" y="7372"/>
                      <a:pt x="328" y="7415"/>
                      <a:pt x="328" y="7433"/>
                    </a:cubicBezTo>
                    <a:cubicBezTo>
                      <a:pt x="328" y="7462"/>
                      <a:pt x="328" y="7453"/>
                      <a:pt x="318" y="7492"/>
                    </a:cubicBezTo>
                    <a:cubicBezTo>
                      <a:pt x="315" y="7504"/>
                      <a:pt x="315" y="7508"/>
                      <a:pt x="316" y="7508"/>
                    </a:cubicBezTo>
                    <a:cubicBezTo>
                      <a:pt x="320" y="7508"/>
                      <a:pt x="337" y="7478"/>
                      <a:pt x="358" y="7443"/>
                    </a:cubicBezTo>
                    <a:cubicBezTo>
                      <a:pt x="366" y="7427"/>
                      <a:pt x="367" y="7422"/>
                      <a:pt x="370" y="7422"/>
                    </a:cubicBezTo>
                    <a:cubicBezTo>
                      <a:pt x="374" y="7422"/>
                      <a:pt x="382" y="7433"/>
                      <a:pt x="417" y="7433"/>
                    </a:cubicBezTo>
                    <a:cubicBezTo>
                      <a:pt x="467" y="7433"/>
                      <a:pt x="417" y="7443"/>
                      <a:pt x="388" y="7482"/>
                    </a:cubicBezTo>
                    <a:cubicBezTo>
                      <a:pt x="369" y="7501"/>
                      <a:pt x="370" y="7508"/>
                      <a:pt x="381" y="7508"/>
                    </a:cubicBezTo>
                    <a:cubicBezTo>
                      <a:pt x="387" y="7508"/>
                      <a:pt x="396" y="7506"/>
                      <a:pt x="407" y="7502"/>
                    </a:cubicBezTo>
                    <a:cubicBezTo>
                      <a:pt x="427" y="7502"/>
                      <a:pt x="407" y="7502"/>
                      <a:pt x="457" y="7492"/>
                    </a:cubicBezTo>
                    <a:cubicBezTo>
                      <a:pt x="461" y="7490"/>
                      <a:pt x="465" y="7489"/>
                      <a:pt x="468" y="7489"/>
                    </a:cubicBezTo>
                    <a:cubicBezTo>
                      <a:pt x="490" y="7489"/>
                      <a:pt x="467" y="7552"/>
                      <a:pt x="467" y="7552"/>
                    </a:cubicBezTo>
                    <a:cubicBezTo>
                      <a:pt x="467" y="7552"/>
                      <a:pt x="448" y="7564"/>
                      <a:pt x="425" y="7564"/>
                    </a:cubicBezTo>
                    <a:cubicBezTo>
                      <a:pt x="419" y="7564"/>
                      <a:pt x="413" y="7564"/>
                      <a:pt x="407" y="7562"/>
                    </a:cubicBezTo>
                    <a:cubicBezTo>
                      <a:pt x="381" y="7562"/>
                      <a:pt x="378" y="7530"/>
                      <a:pt x="357" y="7530"/>
                    </a:cubicBezTo>
                    <a:cubicBezTo>
                      <a:pt x="354" y="7530"/>
                      <a:pt x="351" y="7531"/>
                      <a:pt x="348" y="7532"/>
                    </a:cubicBezTo>
                    <a:cubicBezTo>
                      <a:pt x="308" y="7552"/>
                      <a:pt x="318" y="7562"/>
                      <a:pt x="308" y="7571"/>
                    </a:cubicBezTo>
                    <a:cubicBezTo>
                      <a:pt x="306" y="7574"/>
                      <a:pt x="304" y="7575"/>
                      <a:pt x="302" y="7575"/>
                    </a:cubicBezTo>
                    <a:cubicBezTo>
                      <a:pt x="300" y="7575"/>
                      <a:pt x="299" y="7574"/>
                      <a:pt x="297" y="7574"/>
                    </a:cubicBezTo>
                    <a:cubicBezTo>
                      <a:pt x="293" y="7574"/>
                      <a:pt x="288" y="7576"/>
                      <a:pt x="278" y="7591"/>
                    </a:cubicBezTo>
                    <a:cubicBezTo>
                      <a:pt x="271" y="7598"/>
                      <a:pt x="267" y="7602"/>
                      <a:pt x="264" y="7602"/>
                    </a:cubicBezTo>
                    <a:cubicBezTo>
                      <a:pt x="257" y="7602"/>
                      <a:pt x="255" y="7591"/>
                      <a:pt x="249" y="7571"/>
                    </a:cubicBezTo>
                    <a:cubicBezTo>
                      <a:pt x="244" y="7567"/>
                      <a:pt x="237" y="7565"/>
                      <a:pt x="230" y="7565"/>
                    </a:cubicBezTo>
                    <a:cubicBezTo>
                      <a:pt x="207" y="7565"/>
                      <a:pt x="175" y="7584"/>
                      <a:pt x="159" y="7591"/>
                    </a:cubicBezTo>
                    <a:cubicBezTo>
                      <a:pt x="130" y="7601"/>
                      <a:pt x="199" y="7631"/>
                      <a:pt x="189" y="7641"/>
                    </a:cubicBezTo>
                    <a:cubicBezTo>
                      <a:pt x="189" y="7651"/>
                      <a:pt x="189" y="7651"/>
                      <a:pt x="169" y="7651"/>
                    </a:cubicBezTo>
                    <a:cubicBezTo>
                      <a:pt x="155" y="7646"/>
                      <a:pt x="137" y="7643"/>
                      <a:pt x="124" y="7643"/>
                    </a:cubicBezTo>
                    <a:cubicBezTo>
                      <a:pt x="110" y="7643"/>
                      <a:pt x="100" y="7646"/>
                      <a:pt x="100" y="7651"/>
                    </a:cubicBezTo>
                    <a:cubicBezTo>
                      <a:pt x="90" y="7661"/>
                      <a:pt x="90" y="7681"/>
                      <a:pt x="70" y="7690"/>
                    </a:cubicBezTo>
                    <a:cubicBezTo>
                      <a:pt x="60" y="7700"/>
                      <a:pt x="90" y="7740"/>
                      <a:pt x="100" y="7750"/>
                    </a:cubicBezTo>
                    <a:cubicBezTo>
                      <a:pt x="110" y="7750"/>
                      <a:pt x="120" y="7740"/>
                      <a:pt x="150" y="7710"/>
                    </a:cubicBezTo>
                    <a:cubicBezTo>
                      <a:pt x="161" y="7688"/>
                      <a:pt x="168" y="7682"/>
                      <a:pt x="175" y="7682"/>
                    </a:cubicBezTo>
                    <a:cubicBezTo>
                      <a:pt x="180" y="7682"/>
                      <a:pt x="185" y="7686"/>
                      <a:pt x="189" y="7690"/>
                    </a:cubicBezTo>
                    <a:cubicBezTo>
                      <a:pt x="189" y="7700"/>
                      <a:pt x="159" y="7720"/>
                      <a:pt x="159" y="7730"/>
                    </a:cubicBezTo>
                    <a:cubicBezTo>
                      <a:pt x="150" y="7740"/>
                      <a:pt x="120" y="7780"/>
                      <a:pt x="140" y="7800"/>
                    </a:cubicBezTo>
                    <a:cubicBezTo>
                      <a:pt x="155" y="7805"/>
                      <a:pt x="164" y="7807"/>
                      <a:pt x="171" y="7807"/>
                    </a:cubicBezTo>
                    <a:cubicBezTo>
                      <a:pt x="177" y="7807"/>
                      <a:pt x="179" y="7805"/>
                      <a:pt x="179" y="7800"/>
                    </a:cubicBezTo>
                    <a:cubicBezTo>
                      <a:pt x="179" y="7784"/>
                      <a:pt x="199" y="7754"/>
                      <a:pt x="211" y="7754"/>
                    </a:cubicBezTo>
                    <a:cubicBezTo>
                      <a:pt x="214" y="7754"/>
                      <a:pt x="217" y="7756"/>
                      <a:pt x="219" y="7760"/>
                    </a:cubicBezTo>
                    <a:cubicBezTo>
                      <a:pt x="223" y="7764"/>
                      <a:pt x="228" y="7765"/>
                      <a:pt x="233" y="7765"/>
                    </a:cubicBezTo>
                    <a:cubicBezTo>
                      <a:pt x="256" y="7765"/>
                      <a:pt x="288" y="7736"/>
                      <a:pt x="288" y="7720"/>
                    </a:cubicBezTo>
                    <a:cubicBezTo>
                      <a:pt x="297" y="7703"/>
                      <a:pt x="345" y="7669"/>
                      <a:pt x="384" y="7669"/>
                    </a:cubicBezTo>
                    <a:cubicBezTo>
                      <a:pt x="389" y="7669"/>
                      <a:pt x="393" y="7670"/>
                      <a:pt x="397" y="7671"/>
                    </a:cubicBezTo>
                    <a:cubicBezTo>
                      <a:pt x="437" y="7681"/>
                      <a:pt x="358" y="7720"/>
                      <a:pt x="348" y="7740"/>
                    </a:cubicBezTo>
                    <a:cubicBezTo>
                      <a:pt x="331" y="7757"/>
                      <a:pt x="370" y="7794"/>
                      <a:pt x="401" y="7794"/>
                    </a:cubicBezTo>
                    <a:cubicBezTo>
                      <a:pt x="407" y="7794"/>
                      <a:pt x="412" y="7793"/>
                      <a:pt x="417" y="7790"/>
                    </a:cubicBezTo>
                    <a:cubicBezTo>
                      <a:pt x="422" y="7786"/>
                      <a:pt x="426" y="7785"/>
                      <a:pt x="429" y="7785"/>
                    </a:cubicBezTo>
                    <a:cubicBezTo>
                      <a:pt x="447" y="7785"/>
                      <a:pt x="445" y="7823"/>
                      <a:pt x="437" y="7839"/>
                    </a:cubicBezTo>
                    <a:cubicBezTo>
                      <a:pt x="435" y="7844"/>
                      <a:pt x="430" y="7846"/>
                      <a:pt x="425" y="7846"/>
                    </a:cubicBezTo>
                    <a:cubicBezTo>
                      <a:pt x="408" y="7846"/>
                      <a:pt x="380" y="7829"/>
                      <a:pt x="358" y="7829"/>
                    </a:cubicBezTo>
                    <a:cubicBezTo>
                      <a:pt x="328" y="7819"/>
                      <a:pt x="308" y="7780"/>
                      <a:pt x="288" y="7780"/>
                    </a:cubicBezTo>
                    <a:cubicBezTo>
                      <a:pt x="287" y="7779"/>
                      <a:pt x="285" y="7778"/>
                      <a:pt x="284" y="7778"/>
                    </a:cubicBezTo>
                    <a:cubicBezTo>
                      <a:pt x="270" y="7778"/>
                      <a:pt x="278" y="7823"/>
                      <a:pt x="278" y="7859"/>
                    </a:cubicBezTo>
                    <a:cubicBezTo>
                      <a:pt x="278" y="7877"/>
                      <a:pt x="268" y="7883"/>
                      <a:pt x="253" y="7883"/>
                    </a:cubicBezTo>
                    <a:cubicBezTo>
                      <a:pt x="236" y="7883"/>
                      <a:pt x="211" y="7874"/>
                      <a:pt x="189" y="7869"/>
                    </a:cubicBezTo>
                    <a:cubicBezTo>
                      <a:pt x="155" y="7869"/>
                      <a:pt x="136" y="7847"/>
                      <a:pt x="106" y="7847"/>
                    </a:cubicBezTo>
                    <a:cubicBezTo>
                      <a:pt x="101" y="7847"/>
                      <a:pt x="96" y="7848"/>
                      <a:pt x="90" y="7849"/>
                    </a:cubicBezTo>
                    <a:cubicBezTo>
                      <a:pt x="40" y="7859"/>
                      <a:pt x="1" y="7919"/>
                      <a:pt x="31" y="7919"/>
                    </a:cubicBezTo>
                    <a:cubicBezTo>
                      <a:pt x="60" y="7928"/>
                      <a:pt x="120" y="7948"/>
                      <a:pt x="110" y="7988"/>
                    </a:cubicBezTo>
                    <a:cubicBezTo>
                      <a:pt x="108" y="7997"/>
                      <a:pt x="108" y="8001"/>
                      <a:pt x="109" y="8001"/>
                    </a:cubicBezTo>
                    <a:cubicBezTo>
                      <a:pt x="113" y="8001"/>
                      <a:pt x="133" y="7959"/>
                      <a:pt x="149" y="7959"/>
                    </a:cubicBezTo>
                    <a:cubicBezTo>
                      <a:pt x="153" y="7959"/>
                      <a:pt x="156" y="7962"/>
                      <a:pt x="159" y="7968"/>
                    </a:cubicBezTo>
                    <a:cubicBezTo>
                      <a:pt x="179" y="7998"/>
                      <a:pt x="159" y="8057"/>
                      <a:pt x="209" y="8057"/>
                    </a:cubicBezTo>
                    <a:cubicBezTo>
                      <a:pt x="249" y="8057"/>
                      <a:pt x="259" y="8038"/>
                      <a:pt x="269" y="7988"/>
                    </a:cubicBezTo>
                    <a:cubicBezTo>
                      <a:pt x="271" y="7982"/>
                      <a:pt x="274" y="7980"/>
                      <a:pt x="277" y="7980"/>
                    </a:cubicBezTo>
                    <a:cubicBezTo>
                      <a:pt x="294" y="7980"/>
                      <a:pt x="310" y="8071"/>
                      <a:pt x="318" y="8097"/>
                    </a:cubicBezTo>
                    <a:cubicBezTo>
                      <a:pt x="318" y="8102"/>
                      <a:pt x="319" y="8104"/>
                      <a:pt x="321" y="8104"/>
                    </a:cubicBezTo>
                    <a:cubicBezTo>
                      <a:pt x="331" y="8104"/>
                      <a:pt x="361" y="8052"/>
                      <a:pt x="378" y="8028"/>
                    </a:cubicBezTo>
                    <a:cubicBezTo>
                      <a:pt x="381" y="8025"/>
                      <a:pt x="385" y="8023"/>
                      <a:pt x="391" y="8023"/>
                    </a:cubicBezTo>
                    <a:cubicBezTo>
                      <a:pt x="404" y="8023"/>
                      <a:pt x="423" y="8031"/>
                      <a:pt x="437" y="8038"/>
                    </a:cubicBezTo>
                    <a:cubicBezTo>
                      <a:pt x="407" y="8057"/>
                      <a:pt x="447" y="8127"/>
                      <a:pt x="477" y="8137"/>
                    </a:cubicBezTo>
                    <a:cubicBezTo>
                      <a:pt x="497" y="8137"/>
                      <a:pt x="516" y="8107"/>
                      <a:pt x="556" y="8067"/>
                    </a:cubicBezTo>
                    <a:lnTo>
                      <a:pt x="645" y="8067"/>
                    </a:lnTo>
                    <a:cubicBezTo>
                      <a:pt x="645" y="8067"/>
                      <a:pt x="645" y="8067"/>
                      <a:pt x="645" y="8077"/>
                    </a:cubicBezTo>
                    <a:cubicBezTo>
                      <a:pt x="625" y="8097"/>
                      <a:pt x="596" y="8206"/>
                      <a:pt x="645" y="8236"/>
                    </a:cubicBezTo>
                    <a:cubicBezTo>
                      <a:pt x="653" y="8240"/>
                      <a:pt x="659" y="8242"/>
                      <a:pt x="664" y="8242"/>
                    </a:cubicBezTo>
                    <a:cubicBezTo>
                      <a:pt x="692" y="8242"/>
                      <a:pt x="685" y="8182"/>
                      <a:pt x="685" y="8156"/>
                    </a:cubicBezTo>
                    <a:cubicBezTo>
                      <a:pt x="685" y="8137"/>
                      <a:pt x="715" y="8087"/>
                      <a:pt x="744" y="8067"/>
                    </a:cubicBezTo>
                    <a:lnTo>
                      <a:pt x="764" y="8057"/>
                    </a:lnTo>
                    <a:lnTo>
                      <a:pt x="824" y="8057"/>
                    </a:lnTo>
                    <a:cubicBezTo>
                      <a:pt x="824" y="8057"/>
                      <a:pt x="814" y="8057"/>
                      <a:pt x="814" y="8067"/>
                    </a:cubicBezTo>
                    <a:cubicBezTo>
                      <a:pt x="834" y="8067"/>
                      <a:pt x="844" y="8057"/>
                      <a:pt x="863" y="8047"/>
                    </a:cubicBezTo>
                    <a:lnTo>
                      <a:pt x="873" y="8047"/>
                    </a:lnTo>
                    <a:cubicBezTo>
                      <a:pt x="873" y="8047"/>
                      <a:pt x="970" y="7975"/>
                      <a:pt x="1003" y="7975"/>
                    </a:cubicBezTo>
                    <a:cubicBezTo>
                      <a:pt x="1007" y="7975"/>
                      <a:pt x="1010" y="7976"/>
                      <a:pt x="1012" y="7978"/>
                    </a:cubicBezTo>
                    <a:cubicBezTo>
                      <a:pt x="1029" y="8004"/>
                      <a:pt x="1068" y="8073"/>
                      <a:pt x="1079" y="8073"/>
                    </a:cubicBezTo>
                    <a:cubicBezTo>
                      <a:pt x="1081" y="8073"/>
                      <a:pt x="1082" y="8071"/>
                      <a:pt x="1082" y="8067"/>
                    </a:cubicBezTo>
                    <a:cubicBezTo>
                      <a:pt x="1082" y="8047"/>
                      <a:pt x="1091" y="8016"/>
                      <a:pt x="1104" y="8016"/>
                    </a:cubicBezTo>
                    <a:cubicBezTo>
                      <a:pt x="1109" y="8016"/>
                      <a:pt x="1115" y="8022"/>
                      <a:pt x="1121" y="8038"/>
                    </a:cubicBezTo>
                    <a:cubicBezTo>
                      <a:pt x="1131" y="8077"/>
                      <a:pt x="1171" y="8127"/>
                      <a:pt x="1210" y="8127"/>
                    </a:cubicBezTo>
                    <a:cubicBezTo>
                      <a:pt x="1250" y="8127"/>
                      <a:pt x="1191" y="8057"/>
                      <a:pt x="1210" y="8028"/>
                    </a:cubicBezTo>
                    <a:cubicBezTo>
                      <a:pt x="1218" y="8016"/>
                      <a:pt x="1231" y="8015"/>
                      <a:pt x="1244" y="8015"/>
                    </a:cubicBezTo>
                    <a:cubicBezTo>
                      <a:pt x="1248" y="8015"/>
                      <a:pt x="1252" y="8015"/>
                      <a:pt x="1256" y="8015"/>
                    </a:cubicBezTo>
                    <a:cubicBezTo>
                      <a:pt x="1272" y="8015"/>
                      <a:pt x="1285" y="8013"/>
                      <a:pt x="1280" y="7988"/>
                    </a:cubicBezTo>
                    <a:cubicBezTo>
                      <a:pt x="1270" y="7948"/>
                      <a:pt x="1310" y="7928"/>
                      <a:pt x="1349" y="7919"/>
                    </a:cubicBezTo>
                    <a:cubicBezTo>
                      <a:pt x="1379" y="7919"/>
                      <a:pt x="1329" y="7889"/>
                      <a:pt x="1290" y="7879"/>
                    </a:cubicBezTo>
                    <a:cubicBezTo>
                      <a:pt x="1275" y="7876"/>
                      <a:pt x="1264" y="7875"/>
                      <a:pt x="1255" y="7875"/>
                    </a:cubicBezTo>
                    <a:cubicBezTo>
                      <a:pt x="1232" y="7875"/>
                      <a:pt x="1219" y="7882"/>
                      <a:pt x="1191" y="7889"/>
                    </a:cubicBezTo>
                    <a:cubicBezTo>
                      <a:pt x="1176" y="7889"/>
                      <a:pt x="1161" y="7894"/>
                      <a:pt x="1150" y="7894"/>
                    </a:cubicBezTo>
                    <a:cubicBezTo>
                      <a:pt x="1139" y="7894"/>
                      <a:pt x="1131" y="7889"/>
                      <a:pt x="1131" y="7869"/>
                    </a:cubicBezTo>
                    <a:cubicBezTo>
                      <a:pt x="1131" y="7829"/>
                      <a:pt x="1101" y="7790"/>
                      <a:pt x="1082" y="7790"/>
                    </a:cubicBezTo>
                    <a:cubicBezTo>
                      <a:pt x="1062" y="7800"/>
                      <a:pt x="1052" y="7819"/>
                      <a:pt x="1022" y="7829"/>
                    </a:cubicBezTo>
                    <a:cubicBezTo>
                      <a:pt x="1012" y="7829"/>
                      <a:pt x="1002" y="7819"/>
                      <a:pt x="1002" y="7819"/>
                    </a:cubicBezTo>
                    <a:cubicBezTo>
                      <a:pt x="1022" y="7800"/>
                      <a:pt x="1022" y="7800"/>
                      <a:pt x="1032" y="7790"/>
                    </a:cubicBezTo>
                    <a:cubicBezTo>
                      <a:pt x="1042" y="7780"/>
                      <a:pt x="1032" y="7760"/>
                      <a:pt x="1022" y="7750"/>
                    </a:cubicBezTo>
                    <a:cubicBezTo>
                      <a:pt x="1022" y="7760"/>
                      <a:pt x="1022" y="7760"/>
                      <a:pt x="1012" y="7760"/>
                    </a:cubicBezTo>
                    <a:cubicBezTo>
                      <a:pt x="1012" y="7760"/>
                      <a:pt x="1012" y="7750"/>
                      <a:pt x="1012" y="7750"/>
                    </a:cubicBezTo>
                    <a:cubicBezTo>
                      <a:pt x="1002" y="7740"/>
                      <a:pt x="992" y="7730"/>
                      <a:pt x="982" y="7720"/>
                    </a:cubicBezTo>
                    <a:cubicBezTo>
                      <a:pt x="982" y="7710"/>
                      <a:pt x="982" y="7710"/>
                      <a:pt x="973" y="7700"/>
                    </a:cubicBezTo>
                    <a:cubicBezTo>
                      <a:pt x="982" y="7690"/>
                      <a:pt x="982" y="7690"/>
                      <a:pt x="982" y="7690"/>
                    </a:cubicBezTo>
                    <a:cubicBezTo>
                      <a:pt x="999" y="7686"/>
                      <a:pt x="1019" y="7684"/>
                      <a:pt x="1037" y="7684"/>
                    </a:cubicBezTo>
                    <a:cubicBezTo>
                      <a:pt x="1063" y="7684"/>
                      <a:pt x="1086" y="7689"/>
                      <a:pt x="1092" y="7700"/>
                    </a:cubicBezTo>
                    <a:cubicBezTo>
                      <a:pt x="1092" y="7716"/>
                      <a:pt x="1124" y="7745"/>
                      <a:pt x="1147" y="7745"/>
                    </a:cubicBezTo>
                    <a:cubicBezTo>
                      <a:pt x="1152" y="7745"/>
                      <a:pt x="1157" y="7744"/>
                      <a:pt x="1161" y="7740"/>
                    </a:cubicBezTo>
                    <a:cubicBezTo>
                      <a:pt x="1162" y="7737"/>
                      <a:pt x="1164" y="7736"/>
                      <a:pt x="1166" y="7736"/>
                    </a:cubicBezTo>
                    <a:cubicBezTo>
                      <a:pt x="1179" y="7736"/>
                      <a:pt x="1201" y="7781"/>
                      <a:pt x="1201" y="7790"/>
                    </a:cubicBezTo>
                    <a:cubicBezTo>
                      <a:pt x="1201" y="7807"/>
                      <a:pt x="1201" y="7841"/>
                      <a:pt x="1215" y="7841"/>
                    </a:cubicBezTo>
                    <a:cubicBezTo>
                      <a:pt x="1216" y="7841"/>
                      <a:pt x="1218" y="7840"/>
                      <a:pt x="1220" y="7839"/>
                    </a:cubicBezTo>
                    <a:cubicBezTo>
                      <a:pt x="1240" y="7819"/>
                      <a:pt x="1230" y="7760"/>
                      <a:pt x="1220" y="7750"/>
                    </a:cubicBezTo>
                    <a:cubicBezTo>
                      <a:pt x="1210" y="7740"/>
                      <a:pt x="1191" y="7720"/>
                      <a:pt x="1201" y="7710"/>
                    </a:cubicBezTo>
                    <a:cubicBezTo>
                      <a:pt x="1206" y="7705"/>
                      <a:pt x="1210" y="7700"/>
                      <a:pt x="1217" y="7700"/>
                    </a:cubicBezTo>
                    <a:cubicBezTo>
                      <a:pt x="1223" y="7700"/>
                      <a:pt x="1230" y="7705"/>
                      <a:pt x="1240" y="7720"/>
                    </a:cubicBezTo>
                    <a:cubicBezTo>
                      <a:pt x="1266" y="7755"/>
                      <a:pt x="1277" y="7782"/>
                      <a:pt x="1286" y="7782"/>
                    </a:cubicBezTo>
                    <a:cubicBezTo>
                      <a:pt x="1287" y="7782"/>
                      <a:pt x="1289" y="7781"/>
                      <a:pt x="1290" y="7780"/>
                    </a:cubicBezTo>
                    <a:cubicBezTo>
                      <a:pt x="1300" y="7780"/>
                      <a:pt x="1320" y="7750"/>
                      <a:pt x="1310" y="7730"/>
                    </a:cubicBezTo>
                    <a:cubicBezTo>
                      <a:pt x="1290" y="7720"/>
                      <a:pt x="1260" y="7671"/>
                      <a:pt x="1260" y="7661"/>
                    </a:cubicBezTo>
                    <a:cubicBezTo>
                      <a:pt x="1250" y="7651"/>
                      <a:pt x="1240" y="7641"/>
                      <a:pt x="1210" y="7641"/>
                    </a:cubicBezTo>
                    <a:cubicBezTo>
                      <a:pt x="1189" y="7648"/>
                      <a:pt x="1178" y="7655"/>
                      <a:pt x="1174" y="7655"/>
                    </a:cubicBezTo>
                    <a:cubicBezTo>
                      <a:pt x="1172" y="7655"/>
                      <a:pt x="1171" y="7654"/>
                      <a:pt x="1171" y="7651"/>
                    </a:cubicBezTo>
                    <a:cubicBezTo>
                      <a:pt x="1161" y="7631"/>
                      <a:pt x="1191" y="7601"/>
                      <a:pt x="1171" y="7601"/>
                    </a:cubicBezTo>
                    <a:cubicBezTo>
                      <a:pt x="1151" y="7594"/>
                      <a:pt x="1139" y="7578"/>
                      <a:pt x="1131" y="7578"/>
                    </a:cubicBezTo>
                    <a:cubicBezTo>
                      <a:pt x="1128" y="7578"/>
                      <a:pt x="1124" y="7582"/>
                      <a:pt x="1121" y="7591"/>
                    </a:cubicBezTo>
                    <a:cubicBezTo>
                      <a:pt x="1115" y="7611"/>
                      <a:pt x="1108" y="7621"/>
                      <a:pt x="1099" y="7621"/>
                    </a:cubicBezTo>
                    <a:cubicBezTo>
                      <a:pt x="1094" y="7621"/>
                      <a:pt x="1089" y="7618"/>
                      <a:pt x="1082" y="7611"/>
                    </a:cubicBezTo>
                    <a:cubicBezTo>
                      <a:pt x="1062" y="7581"/>
                      <a:pt x="1052" y="7591"/>
                      <a:pt x="1042" y="7581"/>
                    </a:cubicBezTo>
                    <a:cubicBezTo>
                      <a:pt x="1032" y="7571"/>
                      <a:pt x="1092" y="7562"/>
                      <a:pt x="1052" y="7542"/>
                    </a:cubicBezTo>
                    <a:cubicBezTo>
                      <a:pt x="1037" y="7537"/>
                      <a:pt x="1027" y="7534"/>
                      <a:pt x="1017" y="7534"/>
                    </a:cubicBezTo>
                    <a:cubicBezTo>
                      <a:pt x="1007" y="7534"/>
                      <a:pt x="997" y="7537"/>
                      <a:pt x="982" y="7542"/>
                    </a:cubicBezTo>
                    <a:lnTo>
                      <a:pt x="923" y="7542"/>
                    </a:lnTo>
                    <a:cubicBezTo>
                      <a:pt x="923" y="7542"/>
                      <a:pt x="903" y="7522"/>
                      <a:pt x="893" y="7502"/>
                    </a:cubicBezTo>
                    <a:cubicBezTo>
                      <a:pt x="883" y="7482"/>
                      <a:pt x="883" y="7472"/>
                      <a:pt x="903" y="7472"/>
                    </a:cubicBezTo>
                    <a:cubicBezTo>
                      <a:pt x="913" y="7472"/>
                      <a:pt x="913" y="7482"/>
                      <a:pt x="913" y="7482"/>
                    </a:cubicBezTo>
                    <a:cubicBezTo>
                      <a:pt x="923" y="7482"/>
                      <a:pt x="933" y="7482"/>
                      <a:pt x="933" y="7492"/>
                    </a:cubicBezTo>
                    <a:cubicBezTo>
                      <a:pt x="953" y="7492"/>
                      <a:pt x="953" y="7502"/>
                      <a:pt x="973" y="7502"/>
                    </a:cubicBezTo>
                    <a:cubicBezTo>
                      <a:pt x="983" y="7506"/>
                      <a:pt x="993" y="7508"/>
                      <a:pt x="999" y="7508"/>
                    </a:cubicBezTo>
                    <a:cubicBezTo>
                      <a:pt x="1010" y="7508"/>
                      <a:pt x="1011" y="7501"/>
                      <a:pt x="992" y="7482"/>
                    </a:cubicBezTo>
                    <a:cubicBezTo>
                      <a:pt x="982" y="7472"/>
                      <a:pt x="973" y="7462"/>
                      <a:pt x="963" y="7453"/>
                    </a:cubicBezTo>
                    <a:cubicBezTo>
                      <a:pt x="953" y="7453"/>
                      <a:pt x="953" y="7443"/>
                      <a:pt x="953" y="7443"/>
                    </a:cubicBezTo>
                    <a:cubicBezTo>
                      <a:pt x="933" y="7433"/>
                      <a:pt x="933" y="7433"/>
                      <a:pt x="963" y="7433"/>
                    </a:cubicBezTo>
                    <a:lnTo>
                      <a:pt x="982" y="7433"/>
                    </a:lnTo>
                    <a:cubicBezTo>
                      <a:pt x="997" y="7428"/>
                      <a:pt x="1002" y="7423"/>
                      <a:pt x="1006" y="7423"/>
                    </a:cubicBezTo>
                    <a:cubicBezTo>
                      <a:pt x="1010" y="7423"/>
                      <a:pt x="1012" y="7428"/>
                      <a:pt x="1022" y="7443"/>
                    </a:cubicBezTo>
                    <a:cubicBezTo>
                      <a:pt x="1036" y="7478"/>
                      <a:pt x="1055" y="7508"/>
                      <a:pt x="1062" y="7508"/>
                    </a:cubicBezTo>
                    <a:cubicBezTo>
                      <a:pt x="1064" y="7508"/>
                      <a:pt x="1065" y="7504"/>
                      <a:pt x="1062" y="7492"/>
                    </a:cubicBezTo>
                    <a:cubicBezTo>
                      <a:pt x="1052" y="7453"/>
                      <a:pt x="1042" y="7462"/>
                      <a:pt x="1042" y="7433"/>
                    </a:cubicBezTo>
                    <a:cubicBezTo>
                      <a:pt x="1042" y="7415"/>
                      <a:pt x="1034" y="7372"/>
                      <a:pt x="1055" y="7372"/>
                    </a:cubicBezTo>
                    <a:cubicBezTo>
                      <a:pt x="1057" y="7372"/>
                      <a:pt x="1059" y="7372"/>
                      <a:pt x="1062" y="7373"/>
                    </a:cubicBezTo>
                    <a:cubicBezTo>
                      <a:pt x="1082" y="7393"/>
                      <a:pt x="1101" y="7403"/>
                      <a:pt x="1111" y="7433"/>
                    </a:cubicBezTo>
                    <a:cubicBezTo>
                      <a:pt x="1111" y="7450"/>
                      <a:pt x="1126" y="7496"/>
                      <a:pt x="1143" y="7496"/>
                    </a:cubicBezTo>
                    <a:cubicBezTo>
                      <a:pt x="1145" y="7496"/>
                      <a:pt x="1148" y="7495"/>
                      <a:pt x="1151" y="7492"/>
                    </a:cubicBezTo>
                    <a:cubicBezTo>
                      <a:pt x="1161" y="7462"/>
                      <a:pt x="1171" y="7462"/>
                      <a:pt x="1151" y="7413"/>
                    </a:cubicBezTo>
                    <a:cubicBezTo>
                      <a:pt x="1131" y="7373"/>
                      <a:pt x="1111" y="7363"/>
                      <a:pt x="1141" y="7353"/>
                    </a:cubicBezTo>
                    <a:cubicBezTo>
                      <a:pt x="1161" y="7353"/>
                      <a:pt x="1171" y="7373"/>
                      <a:pt x="1181" y="7393"/>
                    </a:cubicBezTo>
                    <a:cubicBezTo>
                      <a:pt x="1201" y="7423"/>
                      <a:pt x="1201" y="7433"/>
                      <a:pt x="1220" y="7462"/>
                    </a:cubicBezTo>
                    <a:cubicBezTo>
                      <a:pt x="1234" y="7476"/>
                      <a:pt x="1248" y="7504"/>
                      <a:pt x="1255" y="7504"/>
                    </a:cubicBezTo>
                    <a:cubicBezTo>
                      <a:pt x="1258" y="7504"/>
                      <a:pt x="1260" y="7498"/>
                      <a:pt x="1260" y="7482"/>
                    </a:cubicBezTo>
                    <a:cubicBezTo>
                      <a:pt x="1260" y="7443"/>
                      <a:pt x="1210" y="7433"/>
                      <a:pt x="1240" y="7413"/>
                    </a:cubicBezTo>
                    <a:cubicBezTo>
                      <a:pt x="1247" y="7408"/>
                      <a:pt x="1254" y="7407"/>
                      <a:pt x="1261" y="7407"/>
                    </a:cubicBezTo>
                    <a:cubicBezTo>
                      <a:pt x="1274" y="7407"/>
                      <a:pt x="1286" y="7411"/>
                      <a:pt x="1293" y="7411"/>
                    </a:cubicBezTo>
                    <a:cubicBezTo>
                      <a:pt x="1300" y="7411"/>
                      <a:pt x="1303" y="7408"/>
                      <a:pt x="1300" y="7393"/>
                    </a:cubicBezTo>
                    <a:cubicBezTo>
                      <a:pt x="1300" y="7363"/>
                      <a:pt x="1310" y="7353"/>
                      <a:pt x="1270" y="7353"/>
                    </a:cubicBezTo>
                    <a:cubicBezTo>
                      <a:pt x="1244" y="7353"/>
                      <a:pt x="1222" y="7367"/>
                      <a:pt x="1210" y="7367"/>
                    </a:cubicBezTo>
                    <a:cubicBezTo>
                      <a:pt x="1204" y="7367"/>
                      <a:pt x="1201" y="7363"/>
                      <a:pt x="1201" y="7353"/>
                    </a:cubicBezTo>
                    <a:cubicBezTo>
                      <a:pt x="1210" y="7324"/>
                      <a:pt x="1230" y="7314"/>
                      <a:pt x="1240" y="7304"/>
                    </a:cubicBezTo>
                    <a:cubicBezTo>
                      <a:pt x="1250" y="7304"/>
                      <a:pt x="1240" y="7284"/>
                      <a:pt x="1240" y="7284"/>
                    </a:cubicBezTo>
                    <a:cubicBezTo>
                      <a:pt x="1240" y="7284"/>
                      <a:pt x="1151" y="7274"/>
                      <a:pt x="1141" y="7244"/>
                    </a:cubicBezTo>
                    <a:cubicBezTo>
                      <a:pt x="1131" y="7224"/>
                      <a:pt x="1141" y="7205"/>
                      <a:pt x="1131" y="7205"/>
                    </a:cubicBezTo>
                    <a:cubicBezTo>
                      <a:pt x="1141" y="7205"/>
                      <a:pt x="1141" y="7195"/>
                      <a:pt x="1141" y="7195"/>
                    </a:cubicBezTo>
                    <a:cubicBezTo>
                      <a:pt x="1141" y="7175"/>
                      <a:pt x="1131" y="7135"/>
                      <a:pt x="1111" y="7135"/>
                    </a:cubicBezTo>
                    <a:cubicBezTo>
                      <a:pt x="1111" y="7125"/>
                      <a:pt x="1111" y="7115"/>
                      <a:pt x="1101" y="7105"/>
                    </a:cubicBezTo>
                    <a:cubicBezTo>
                      <a:pt x="1092" y="7076"/>
                      <a:pt x="1082" y="7066"/>
                      <a:pt x="1072" y="7046"/>
                    </a:cubicBezTo>
                    <a:cubicBezTo>
                      <a:pt x="1066" y="7034"/>
                      <a:pt x="1059" y="7025"/>
                      <a:pt x="1063" y="7025"/>
                    </a:cubicBezTo>
                    <a:cubicBezTo>
                      <a:pt x="1065" y="7025"/>
                      <a:pt x="1070" y="7028"/>
                      <a:pt x="1082" y="7036"/>
                    </a:cubicBezTo>
                    <a:lnTo>
                      <a:pt x="1092" y="7036"/>
                    </a:lnTo>
                    <a:cubicBezTo>
                      <a:pt x="1111" y="7056"/>
                      <a:pt x="1111" y="7056"/>
                      <a:pt x="1131" y="7086"/>
                    </a:cubicBezTo>
                    <a:cubicBezTo>
                      <a:pt x="1145" y="7107"/>
                      <a:pt x="1179" y="7157"/>
                      <a:pt x="1191" y="7157"/>
                    </a:cubicBezTo>
                    <a:cubicBezTo>
                      <a:pt x="1195" y="7157"/>
                      <a:pt x="1196" y="7149"/>
                      <a:pt x="1191" y="7125"/>
                    </a:cubicBezTo>
                    <a:cubicBezTo>
                      <a:pt x="1171" y="7056"/>
                      <a:pt x="1161" y="7076"/>
                      <a:pt x="1141" y="7026"/>
                    </a:cubicBezTo>
                    <a:cubicBezTo>
                      <a:pt x="1121" y="6977"/>
                      <a:pt x="1131" y="6927"/>
                      <a:pt x="1101" y="6917"/>
                    </a:cubicBezTo>
                    <a:cubicBezTo>
                      <a:pt x="1092" y="6917"/>
                      <a:pt x="1082" y="6917"/>
                      <a:pt x="1072" y="6927"/>
                    </a:cubicBezTo>
                    <a:lnTo>
                      <a:pt x="1042" y="6927"/>
                    </a:lnTo>
                    <a:cubicBezTo>
                      <a:pt x="1032" y="6927"/>
                      <a:pt x="1032" y="6927"/>
                      <a:pt x="1022" y="6917"/>
                    </a:cubicBezTo>
                    <a:cubicBezTo>
                      <a:pt x="1022" y="6909"/>
                      <a:pt x="1022" y="6895"/>
                      <a:pt x="1033" y="6895"/>
                    </a:cubicBezTo>
                    <a:cubicBezTo>
                      <a:pt x="1035" y="6895"/>
                      <a:pt x="1038" y="6895"/>
                      <a:pt x="1042" y="6897"/>
                    </a:cubicBezTo>
                    <a:cubicBezTo>
                      <a:pt x="1052" y="6897"/>
                      <a:pt x="1062" y="6897"/>
                      <a:pt x="1072" y="6907"/>
                    </a:cubicBezTo>
                    <a:cubicBezTo>
                      <a:pt x="1082" y="6907"/>
                      <a:pt x="1092" y="6897"/>
                      <a:pt x="1062" y="6868"/>
                    </a:cubicBezTo>
                    <a:cubicBezTo>
                      <a:pt x="1052" y="6858"/>
                      <a:pt x="1042" y="6848"/>
                      <a:pt x="1032" y="6838"/>
                    </a:cubicBezTo>
                    <a:cubicBezTo>
                      <a:pt x="1032" y="6838"/>
                      <a:pt x="1032" y="6828"/>
                      <a:pt x="1022" y="6828"/>
                    </a:cubicBezTo>
                    <a:cubicBezTo>
                      <a:pt x="1032" y="6828"/>
                      <a:pt x="1032" y="6818"/>
                      <a:pt x="1032" y="6818"/>
                    </a:cubicBezTo>
                    <a:lnTo>
                      <a:pt x="1042" y="6818"/>
                    </a:lnTo>
                    <a:cubicBezTo>
                      <a:pt x="1072" y="6848"/>
                      <a:pt x="1101" y="6877"/>
                      <a:pt x="1101" y="6877"/>
                    </a:cubicBezTo>
                    <a:cubicBezTo>
                      <a:pt x="1109" y="6877"/>
                      <a:pt x="1117" y="6880"/>
                      <a:pt x="1123" y="6880"/>
                    </a:cubicBezTo>
                    <a:cubicBezTo>
                      <a:pt x="1134" y="6880"/>
                      <a:pt x="1137" y="6872"/>
                      <a:pt x="1111" y="6828"/>
                    </a:cubicBezTo>
                    <a:cubicBezTo>
                      <a:pt x="1101" y="6808"/>
                      <a:pt x="1092" y="6798"/>
                      <a:pt x="1092" y="6788"/>
                    </a:cubicBezTo>
                    <a:cubicBezTo>
                      <a:pt x="1072" y="6749"/>
                      <a:pt x="1082" y="6749"/>
                      <a:pt x="1062" y="6729"/>
                    </a:cubicBezTo>
                    <a:cubicBezTo>
                      <a:pt x="1062" y="6719"/>
                      <a:pt x="1062" y="6719"/>
                      <a:pt x="1062" y="6709"/>
                    </a:cubicBezTo>
                    <a:cubicBezTo>
                      <a:pt x="1054" y="6693"/>
                      <a:pt x="1046" y="6676"/>
                      <a:pt x="1037" y="6676"/>
                    </a:cubicBezTo>
                    <a:cubicBezTo>
                      <a:pt x="1036" y="6676"/>
                      <a:pt x="1034" y="6677"/>
                      <a:pt x="1032" y="6679"/>
                    </a:cubicBezTo>
                    <a:cubicBezTo>
                      <a:pt x="1022" y="6669"/>
                      <a:pt x="1002" y="6669"/>
                      <a:pt x="1002" y="6649"/>
                    </a:cubicBezTo>
                    <a:cubicBezTo>
                      <a:pt x="1002" y="6669"/>
                      <a:pt x="982" y="6689"/>
                      <a:pt x="963" y="6719"/>
                    </a:cubicBezTo>
                    <a:cubicBezTo>
                      <a:pt x="963" y="6709"/>
                      <a:pt x="953" y="6709"/>
                      <a:pt x="953" y="6699"/>
                    </a:cubicBezTo>
                    <a:cubicBezTo>
                      <a:pt x="943" y="6689"/>
                      <a:pt x="933" y="6679"/>
                      <a:pt x="933" y="6679"/>
                    </a:cubicBezTo>
                    <a:cubicBezTo>
                      <a:pt x="943" y="6669"/>
                      <a:pt x="953" y="6669"/>
                      <a:pt x="963" y="6659"/>
                    </a:cubicBezTo>
                    <a:cubicBezTo>
                      <a:pt x="986" y="6648"/>
                      <a:pt x="999" y="6643"/>
                      <a:pt x="1004" y="6643"/>
                    </a:cubicBezTo>
                    <a:cubicBezTo>
                      <a:pt x="1004" y="6643"/>
                      <a:pt x="1004" y="6643"/>
                      <a:pt x="1004" y="6643"/>
                    </a:cubicBezTo>
                    <a:lnTo>
                      <a:pt x="1004" y="6643"/>
                    </a:lnTo>
                    <a:cubicBezTo>
                      <a:pt x="1014" y="6617"/>
                      <a:pt x="1023" y="6599"/>
                      <a:pt x="1032" y="6590"/>
                    </a:cubicBezTo>
                    <a:cubicBezTo>
                      <a:pt x="1062" y="6620"/>
                      <a:pt x="1072" y="6630"/>
                      <a:pt x="1111" y="6659"/>
                    </a:cubicBezTo>
                    <a:cubicBezTo>
                      <a:pt x="1130" y="6673"/>
                      <a:pt x="1152" y="6680"/>
                      <a:pt x="1165" y="6680"/>
                    </a:cubicBezTo>
                    <a:cubicBezTo>
                      <a:pt x="1181" y="6680"/>
                      <a:pt x="1183" y="6671"/>
                      <a:pt x="1151" y="6649"/>
                    </a:cubicBezTo>
                    <a:cubicBezTo>
                      <a:pt x="1092" y="6610"/>
                      <a:pt x="1072" y="6590"/>
                      <a:pt x="1072" y="6580"/>
                    </a:cubicBezTo>
                    <a:cubicBezTo>
                      <a:pt x="1072" y="6570"/>
                      <a:pt x="1072" y="6540"/>
                      <a:pt x="1082" y="6530"/>
                    </a:cubicBezTo>
                    <a:cubicBezTo>
                      <a:pt x="1111" y="6550"/>
                      <a:pt x="1131" y="6570"/>
                      <a:pt x="1121" y="6590"/>
                    </a:cubicBezTo>
                    <a:cubicBezTo>
                      <a:pt x="1121" y="6606"/>
                      <a:pt x="1139" y="6622"/>
                      <a:pt x="1154" y="6622"/>
                    </a:cubicBezTo>
                    <a:cubicBezTo>
                      <a:pt x="1166" y="6622"/>
                      <a:pt x="1175" y="6611"/>
                      <a:pt x="1171" y="6580"/>
                    </a:cubicBezTo>
                    <a:cubicBezTo>
                      <a:pt x="1171" y="6570"/>
                      <a:pt x="1171" y="6560"/>
                      <a:pt x="1171" y="6550"/>
                    </a:cubicBezTo>
                    <a:cubicBezTo>
                      <a:pt x="1191" y="6550"/>
                      <a:pt x="1191" y="6540"/>
                      <a:pt x="1171" y="6520"/>
                    </a:cubicBezTo>
                    <a:cubicBezTo>
                      <a:pt x="1171" y="6520"/>
                      <a:pt x="1171" y="6511"/>
                      <a:pt x="1171" y="6511"/>
                    </a:cubicBezTo>
                    <a:cubicBezTo>
                      <a:pt x="1161" y="6481"/>
                      <a:pt x="1161" y="6461"/>
                      <a:pt x="1131" y="6461"/>
                    </a:cubicBezTo>
                    <a:cubicBezTo>
                      <a:pt x="1121" y="6463"/>
                      <a:pt x="1114" y="6465"/>
                      <a:pt x="1110" y="6465"/>
                    </a:cubicBezTo>
                    <a:cubicBezTo>
                      <a:pt x="1095" y="6465"/>
                      <a:pt x="1099" y="6454"/>
                      <a:pt x="1092" y="6431"/>
                    </a:cubicBezTo>
                    <a:cubicBezTo>
                      <a:pt x="1082" y="6441"/>
                      <a:pt x="1072" y="6461"/>
                      <a:pt x="1052" y="6461"/>
                    </a:cubicBezTo>
                    <a:cubicBezTo>
                      <a:pt x="1026" y="6461"/>
                      <a:pt x="979" y="6439"/>
                      <a:pt x="935" y="6439"/>
                    </a:cubicBezTo>
                    <a:cubicBezTo>
                      <a:pt x="927" y="6439"/>
                      <a:pt x="920" y="6440"/>
                      <a:pt x="913" y="6441"/>
                    </a:cubicBezTo>
                    <a:lnTo>
                      <a:pt x="903" y="6441"/>
                    </a:lnTo>
                    <a:cubicBezTo>
                      <a:pt x="873" y="6441"/>
                      <a:pt x="834" y="6421"/>
                      <a:pt x="863" y="6401"/>
                    </a:cubicBezTo>
                    <a:cubicBezTo>
                      <a:pt x="873" y="6392"/>
                      <a:pt x="893" y="6372"/>
                      <a:pt x="893" y="6352"/>
                    </a:cubicBezTo>
                    <a:lnTo>
                      <a:pt x="903" y="6352"/>
                    </a:lnTo>
                    <a:cubicBezTo>
                      <a:pt x="913" y="6352"/>
                      <a:pt x="933" y="6332"/>
                      <a:pt x="953" y="6312"/>
                    </a:cubicBezTo>
                    <a:cubicBezTo>
                      <a:pt x="963" y="6332"/>
                      <a:pt x="973" y="6342"/>
                      <a:pt x="982" y="6352"/>
                    </a:cubicBezTo>
                    <a:cubicBezTo>
                      <a:pt x="942" y="6393"/>
                      <a:pt x="949" y="6406"/>
                      <a:pt x="974" y="6406"/>
                    </a:cubicBezTo>
                    <a:cubicBezTo>
                      <a:pt x="991" y="6406"/>
                      <a:pt x="1018" y="6400"/>
                      <a:pt x="1042" y="6392"/>
                    </a:cubicBezTo>
                    <a:cubicBezTo>
                      <a:pt x="1053" y="6380"/>
                      <a:pt x="1063" y="6376"/>
                      <a:pt x="1072" y="6376"/>
                    </a:cubicBezTo>
                    <a:cubicBezTo>
                      <a:pt x="1093" y="6376"/>
                      <a:pt x="1107" y="6401"/>
                      <a:pt x="1121" y="6401"/>
                    </a:cubicBezTo>
                    <a:cubicBezTo>
                      <a:pt x="1141" y="6401"/>
                      <a:pt x="1161" y="6342"/>
                      <a:pt x="1141" y="6322"/>
                    </a:cubicBezTo>
                    <a:cubicBezTo>
                      <a:pt x="1111" y="6302"/>
                      <a:pt x="1131" y="6292"/>
                      <a:pt x="1151" y="6292"/>
                    </a:cubicBezTo>
                    <a:cubicBezTo>
                      <a:pt x="1155" y="6296"/>
                      <a:pt x="1162" y="6298"/>
                      <a:pt x="1170" y="6298"/>
                    </a:cubicBezTo>
                    <a:cubicBezTo>
                      <a:pt x="1183" y="6298"/>
                      <a:pt x="1197" y="6291"/>
                      <a:pt x="1191" y="6273"/>
                    </a:cubicBezTo>
                    <a:cubicBezTo>
                      <a:pt x="1171" y="6233"/>
                      <a:pt x="1220" y="6213"/>
                      <a:pt x="1220" y="6213"/>
                    </a:cubicBezTo>
                    <a:cubicBezTo>
                      <a:pt x="1230" y="6203"/>
                      <a:pt x="1210" y="6173"/>
                      <a:pt x="1191" y="6173"/>
                    </a:cubicBezTo>
                    <a:cubicBezTo>
                      <a:pt x="1171" y="6173"/>
                      <a:pt x="1151" y="6154"/>
                      <a:pt x="1181" y="6154"/>
                    </a:cubicBezTo>
                    <a:cubicBezTo>
                      <a:pt x="1202" y="6159"/>
                      <a:pt x="1212" y="6167"/>
                      <a:pt x="1218" y="6167"/>
                    </a:cubicBezTo>
                    <a:cubicBezTo>
                      <a:pt x="1223" y="6167"/>
                      <a:pt x="1226" y="6162"/>
                      <a:pt x="1230" y="6144"/>
                    </a:cubicBezTo>
                    <a:cubicBezTo>
                      <a:pt x="1230" y="6104"/>
                      <a:pt x="1220" y="6114"/>
                      <a:pt x="1230" y="6084"/>
                    </a:cubicBezTo>
                    <a:cubicBezTo>
                      <a:pt x="1240" y="6074"/>
                      <a:pt x="1240" y="6045"/>
                      <a:pt x="1250" y="6025"/>
                    </a:cubicBezTo>
                    <a:lnTo>
                      <a:pt x="1250" y="6025"/>
                    </a:lnTo>
                    <a:cubicBezTo>
                      <a:pt x="1231" y="6040"/>
                      <a:pt x="1215" y="6047"/>
                      <a:pt x="1201" y="6047"/>
                    </a:cubicBezTo>
                    <a:cubicBezTo>
                      <a:pt x="1169" y="6047"/>
                      <a:pt x="1142" y="6016"/>
                      <a:pt x="1101" y="5975"/>
                    </a:cubicBezTo>
                    <a:cubicBezTo>
                      <a:pt x="1084" y="5960"/>
                      <a:pt x="1071" y="5954"/>
                      <a:pt x="1060" y="5954"/>
                    </a:cubicBezTo>
                    <a:cubicBezTo>
                      <a:pt x="1021" y="5954"/>
                      <a:pt x="1016" y="6033"/>
                      <a:pt x="992" y="6064"/>
                    </a:cubicBezTo>
                    <a:cubicBezTo>
                      <a:pt x="989" y="6068"/>
                      <a:pt x="986" y="6071"/>
                      <a:pt x="984" y="6074"/>
                    </a:cubicBezTo>
                    <a:lnTo>
                      <a:pt x="984" y="6074"/>
                    </a:lnTo>
                    <a:cubicBezTo>
                      <a:pt x="984" y="6072"/>
                      <a:pt x="984" y="6069"/>
                      <a:pt x="982" y="6064"/>
                    </a:cubicBezTo>
                    <a:cubicBezTo>
                      <a:pt x="974" y="6032"/>
                      <a:pt x="960" y="6000"/>
                      <a:pt x="938" y="6000"/>
                    </a:cubicBezTo>
                    <a:cubicBezTo>
                      <a:pt x="934" y="6000"/>
                      <a:pt x="928" y="6001"/>
                      <a:pt x="923" y="6005"/>
                    </a:cubicBezTo>
                    <a:cubicBezTo>
                      <a:pt x="913" y="6020"/>
                      <a:pt x="906" y="6027"/>
                      <a:pt x="902" y="6027"/>
                    </a:cubicBezTo>
                    <a:cubicBezTo>
                      <a:pt x="898" y="6027"/>
                      <a:pt x="898" y="6020"/>
                      <a:pt x="903" y="6005"/>
                    </a:cubicBezTo>
                    <a:cubicBezTo>
                      <a:pt x="912" y="5979"/>
                      <a:pt x="964" y="5931"/>
                      <a:pt x="941" y="5931"/>
                    </a:cubicBezTo>
                    <a:cubicBezTo>
                      <a:pt x="937" y="5931"/>
                      <a:pt x="931" y="5933"/>
                      <a:pt x="923" y="5935"/>
                    </a:cubicBezTo>
                    <a:cubicBezTo>
                      <a:pt x="854" y="5965"/>
                      <a:pt x="834" y="5975"/>
                      <a:pt x="844" y="6005"/>
                    </a:cubicBezTo>
                    <a:cubicBezTo>
                      <a:pt x="849" y="6021"/>
                      <a:pt x="831" y="6037"/>
                      <a:pt x="815" y="6037"/>
                    </a:cubicBezTo>
                    <a:cubicBezTo>
                      <a:pt x="801" y="6037"/>
                      <a:pt x="790" y="6026"/>
                      <a:pt x="794" y="5995"/>
                    </a:cubicBezTo>
                    <a:cubicBezTo>
                      <a:pt x="794" y="5985"/>
                      <a:pt x="794" y="5975"/>
                      <a:pt x="794" y="5955"/>
                    </a:cubicBezTo>
                    <a:cubicBezTo>
                      <a:pt x="834" y="5955"/>
                      <a:pt x="863" y="5935"/>
                      <a:pt x="893" y="5916"/>
                    </a:cubicBezTo>
                    <a:cubicBezTo>
                      <a:pt x="992" y="5856"/>
                      <a:pt x="1022" y="5846"/>
                      <a:pt x="1101" y="5747"/>
                    </a:cubicBezTo>
                    <a:cubicBezTo>
                      <a:pt x="1122" y="5720"/>
                      <a:pt x="1139" y="5710"/>
                      <a:pt x="1153" y="5710"/>
                    </a:cubicBezTo>
                    <a:cubicBezTo>
                      <a:pt x="1183" y="5710"/>
                      <a:pt x="1192" y="5768"/>
                      <a:pt x="1171" y="5816"/>
                    </a:cubicBezTo>
                    <a:cubicBezTo>
                      <a:pt x="1162" y="5848"/>
                      <a:pt x="1175" y="5863"/>
                      <a:pt x="1198" y="5863"/>
                    </a:cubicBezTo>
                    <a:cubicBezTo>
                      <a:pt x="1225" y="5863"/>
                      <a:pt x="1267" y="5840"/>
                      <a:pt x="1300" y="5797"/>
                    </a:cubicBezTo>
                    <a:cubicBezTo>
                      <a:pt x="1369" y="5707"/>
                      <a:pt x="1349" y="5707"/>
                      <a:pt x="1429" y="5678"/>
                    </a:cubicBezTo>
                    <a:cubicBezTo>
                      <a:pt x="1442" y="5672"/>
                      <a:pt x="1454" y="5669"/>
                      <a:pt x="1464" y="5669"/>
                    </a:cubicBezTo>
                    <a:cubicBezTo>
                      <a:pt x="1523" y="5669"/>
                      <a:pt x="1538" y="5752"/>
                      <a:pt x="1538" y="5777"/>
                    </a:cubicBezTo>
                    <a:cubicBezTo>
                      <a:pt x="1538" y="5816"/>
                      <a:pt x="1498" y="5826"/>
                      <a:pt x="1399" y="5846"/>
                    </a:cubicBezTo>
                    <a:cubicBezTo>
                      <a:pt x="1320" y="5856"/>
                      <a:pt x="1320" y="5916"/>
                      <a:pt x="1280" y="5985"/>
                    </a:cubicBezTo>
                    <a:cubicBezTo>
                      <a:pt x="1280" y="6005"/>
                      <a:pt x="1280" y="6025"/>
                      <a:pt x="1290" y="6035"/>
                    </a:cubicBezTo>
                    <a:cubicBezTo>
                      <a:pt x="1300" y="6054"/>
                      <a:pt x="1300" y="6104"/>
                      <a:pt x="1300" y="6144"/>
                    </a:cubicBezTo>
                    <a:cubicBezTo>
                      <a:pt x="1300" y="6153"/>
                      <a:pt x="1301" y="6157"/>
                      <a:pt x="1303" y="6157"/>
                    </a:cubicBezTo>
                    <a:cubicBezTo>
                      <a:pt x="1311" y="6157"/>
                      <a:pt x="1329" y="6121"/>
                      <a:pt x="1359" y="6114"/>
                    </a:cubicBezTo>
                    <a:cubicBezTo>
                      <a:pt x="1389" y="6114"/>
                      <a:pt x="1359" y="6114"/>
                      <a:pt x="1349" y="6134"/>
                    </a:cubicBezTo>
                    <a:cubicBezTo>
                      <a:pt x="1329" y="6164"/>
                      <a:pt x="1310" y="6223"/>
                      <a:pt x="1320" y="6233"/>
                    </a:cubicBezTo>
                    <a:cubicBezTo>
                      <a:pt x="1320" y="6235"/>
                      <a:pt x="1320" y="6236"/>
                      <a:pt x="1321" y="6236"/>
                    </a:cubicBezTo>
                    <a:cubicBezTo>
                      <a:pt x="1322" y="6236"/>
                      <a:pt x="1325" y="6234"/>
                      <a:pt x="1326" y="6234"/>
                    </a:cubicBezTo>
                    <a:cubicBezTo>
                      <a:pt x="1328" y="6234"/>
                      <a:pt x="1329" y="6236"/>
                      <a:pt x="1329" y="6243"/>
                    </a:cubicBezTo>
                    <a:cubicBezTo>
                      <a:pt x="1339" y="6273"/>
                      <a:pt x="1379" y="6282"/>
                      <a:pt x="1399" y="6282"/>
                    </a:cubicBezTo>
                    <a:cubicBezTo>
                      <a:pt x="1400" y="6282"/>
                      <a:pt x="1400" y="6282"/>
                      <a:pt x="1400" y="6282"/>
                    </a:cubicBezTo>
                    <a:cubicBezTo>
                      <a:pt x="1406" y="6282"/>
                      <a:pt x="1387" y="6343"/>
                      <a:pt x="1359" y="6362"/>
                    </a:cubicBezTo>
                    <a:cubicBezTo>
                      <a:pt x="1339" y="6369"/>
                      <a:pt x="1351" y="6393"/>
                      <a:pt x="1376" y="6393"/>
                    </a:cubicBezTo>
                    <a:cubicBezTo>
                      <a:pt x="1388" y="6393"/>
                      <a:pt x="1403" y="6388"/>
                      <a:pt x="1419" y="6372"/>
                    </a:cubicBezTo>
                    <a:cubicBezTo>
                      <a:pt x="1424" y="6366"/>
                      <a:pt x="1429" y="6364"/>
                      <a:pt x="1433" y="6364"/>
                    </a:cubicBezTo>
                    <a:cubicBezTo>
                      <a:pt x="1445" y="6364"/>
                      <a:pt x="1456" y="6382"/>
                      <a:pt x="1478" y="6411"/>
                    </a:cubicBezTo>
                    <a:cubicBezTo>
                      <a:pt x="1518" y="6451"/>
                      <a:pt x="1439" y="6431"/>
                      <a:pt x="1419" y="6461"/>
                    </a:cubicBezTo>
                    <a:cubicBezTo>
                      <a:pt x="1412" y="6471"/>
                      <a:pt x="1410" y="6474"/>
                      <a:pt x="1408" y="6474"/>
                    </a:cubicBezTo>
                    <a:cubicBezTo>
                      <a:pt x="1405" y="6474"/>
                      <a:pt x="1405" y="6461"/>
                      <a:pt x="1379" y="6461"/>
                    </a:cubicBezTo>
                    <a:cubicBezTo>
                      <a:pt x="1339" y="6461"/>
                      <a:pt x="1369" y="6511"/>
                      <a:pt x="1369" y="6580"/>
                    </a:cubicBezTo>
                    <a:cubicBezTo>
                      <a:pt x="1365" y="6611"/>
                      <a:pt x="1374" y="6622"/>
                      <a:pt x="1385" y="6622"/>
                    </a:cubicBezTo>
                    <a:cubicBezTo>
                      <a:pt x="1399" y="6622"/>
                      <a:pt x="1414" y="6606"/>
                      <a:pt x="1409" y="6590"/>
                    </a:cubicBezTo>
                    <a:cubicBezTo>
                      <a:pt x="1409" y="6560"/>
                      <a:pt x="1389" y="6570"/>
                      <a:pt x="1448" y="6540"/>
                    </a:cubicBezTo>
                    <a:cubicBezTo>
                      <a:pt x="1466" y="6532"/>
                      <a:pt x="1473" y="6528"/>
                      <a:pt x="1474" y="6528"/>
                    </a:cubicBezTo>
                    <a:cubicBezTo>
                      <a:pt x="1477" y="6528"/>
                      <a:pt x="1446" y="6549"/>
                      <a:pt x="1439" y="6570"/>
                    </a:cubicBezTo>
                    <a:cubicBezTo>
                      <a:pt x="1431" y="6601"/>
                      <a:pt x="1447" y="6626"/>
                      <a:pt x="1469" y="6626"/>
                    </a:cubicBezTo>
                    <a:cubicBezTo>
                      <a:pt x="1475" y="6626"/>
                      <a:pt x="1482" y="6624"/>
                      <a:pt x="1488" y="6620"/>
                    </a:cubicBezTo>
                    <a:cubicBezTo>
                      <a:pt x="1495" y="6610"/>
                      <a:pt x="1500" y="6605"/>
                      <a:pt x="1505" y="6605"/>
                    </a:cubicBezTo>
                    <a:cubicBezTo>
                      <a:pt x="1515" y="6605"/>
                      <a:pt x="1521" y="6623"/>
                      <a:pt x="1528" y="6649"/>
                    </a:cubicBezTo>
                    <a:cubicBezTo>
                      <a:pt x="1530" y="6656"/>
                      <a:pt x="1531" y="6658"/>
                      <a:pt x="1530" y="6658"/>
                    </a:cubicBezTo>
                    <a:cubicBezTo>
                      <a:pt x="1530" y="6658"/>
                      <a:pt x="1521" y="6641"/>
                      <a:pt x="1510" y="6641"/>
                    </a:cubicBezTo>
                    <a:cubicBezTo>
                      <a:pt x="1506" y="6641"/>
                      <a:pt x="1502" y="6643"/>
                      <a:pt x="1498" y="6649"/>
                    </a:cubicBezTo>
                    <a:cubicBezTo>
                      <a:pt x="1491" y="6676"/>
                      <a:pt x="1472" y="6689"/>
                      <a:pt x="1453" y="6689"/>
                    </a:cubicBezTo>
                    <a:cubicBezTo>
                      <a:pt x="1444" y="6689"/>
                      <a:pt x="1435" y="6686"/>
                      <a:pt x="1429" y="6679"/>
                    </a:cubicBezTo>
                    <a:cubicBezTo>
                      <a:pt x="1426" y="6677"/>
                      <a:pt x="1423" y="6675"/>
                      <a:pt x="1419" y="6675"/>
                    </a:cubicBezTo>
                    <a:cubicBezTo>
                      <a:pt x="1408" y="6675"/>
                      <a:pt x="1389" y="6687"/>
                      <a:pt x="1359" y="6709"/>
                    </a:cubicBezTo>
                    <a:cubicBezTo>
                      <a:pt x="1320" y="6729"/>
                      <a:pt x="1379" y="6758"/>
                      <a:pt x="1399" y="6778"/>
                    </a:cubicBezTo>
                    <a:cubicBezTo>
                      <a:pt x="1405" y="6784"/>
                      <a:pt x="1411" y="6786"/>
                      <a:pt x="1417" y="6786"/>
                    </a:cubicBezTo>
                    <a:cubicBezTo>
                      <a:pt x="1423" y="6786"/>
                      <a:pt x="1430" y="6784"/>
                      <a:pt x="1438" y="6784"/>
                    </a:cubicBezTo>
                    <a:cubicBezTo>
                      <a:pt x="1447" y="6784"/>
                      <a:pt x="1457" y="6787"/>
                      <a:pt x="1468" y="6798"/>
                    </a:cubicBezTo>
                    <a:cubicBezTo>
                      <a:pt x="1499" y="6821"/>
                      <a:pt x="1500" y="6844"/>
                      <a:pt x="1508" y="6844"/>
                    </a:cubicBezTo>
                    <a:cubicBezTo>
                      <a:pt x="1510" y="6844"/>
                      <a:pt x="1513" y="6842"/>
                      <a:pt x="1518" y="6838"/>
                    </a:cubicBezTo>
                    <a:cubicBezTo>
                      <a:pt x="1520" y="6836"/>
                      <a:pt x="1523" y="6836"/>
                      <a:pt x="1526" y="6836"/>
                    </a:cubicBezTo>
                    <a:cubicBezTo>
                      <a:pt x="1543" y="6836"/>
                      <a:pt x="1561" y="6864"/>
                      <a:pt x="1587" y="6907"/>
                    </a:cubicBezTo>
                    <a:cubicBezTo>
                      <a:pt x="1610" y="6935"/>
                      <a:pt x="1604" y="6947"/>
                      <a:pt x="1592" y="6947"/>
                    </a:cubicBezTo>
                    <a:cubicBezTo>
                      <a:pt x="1584" y="6947"/>
                      <a:pt x="1572" y="6940"/>
                      <a:pt x="1567" y="6927"/>
                    </a:cubicBezTo>
                    <a:cubicBezTo>
                      <a:pt x="1565" y="6922"/>
                      <a:pt x="1563" y="6920"/>
                      <a:pt x="1562" y="6920"/>
                    </a:cubicBezTo>
                    <a:cubicBezTo>
                      <a:pt x="1557" y="6920"/>
                      <a:pt x="1555" y="6942"/>
                      <a:pt x="1548" y="6957"/>
                    </a:cubicBezTo>
                    <a:cubicBezTo>
                      <a:pt x="1544" y="6960"/>
                      <a:pt x="1540" y="6964"/>
                      <a:pt x="1535" y="6964"/>
                    </a:cubicBezTo>
                    <a:cubicBezTo>
                      <a:pt x="1527" y="6964"/>
                      <a:pt x="1517" y="6954"/>
                      <a:pt x="1498" y="6917"/>
                    </a:cubicBezTo>
                    <a:cubicBezTo>
                      <a:pt x="1492" y="6906"/>
                      <a:pt x="1486" y="6902"/>
                      <a:pt x="1480" y="6902"/>
                    </a:cubicBezTo>
                    <a:cubicBezTo>
                      <a:pt x="1461" y="6902"/>
                      <a:pt x="1448" y="6957"/>
                      <a:pt x="1448" y="6957"/>
                    </a:cubicBezTo>
                    <a:cubicBezTo>
                      <a:pt x="1448" y="6957"/>
                      <a:pt x="1429" y="6996"/>
                      <a:pt x="1399" y="7016"/>
                    </a:cubicBezTo>
                    <a:cubicBezTo>
                      <a:pt x="1379" y="7036"/>
                      <a:pt x="1458" y="7046"/>
                      <a:pt x="1488" y="7046"/>
                    </a:cubicBezTo>
                    <a:cubicBezTo>
                      <a:pt x="1508" y="7056"/>
                      <a:pt x="1478" y="7076"/>
                      <a:pt x="1498" y="7096"/>
                    </a:cubicBezTo>
                    <a:cubicBezTo>
                      <a:pt x="1502" y="7099"/>
                      <a:pt x="1507" y="7101"/>
                      <a:pt x="1512" y="7101"/>
                    </a:cubicBezTo>
                    <a:cubicBezTo>
                      <a:pt x="1533" y="7101"/>
                      <a:pt x="1563" y="7074"/>
                      <a:pt x="1587" y="7066"/>
                    </a:cubicBezTo>
                    <a:cubicBezTo>
                      <a:pt x="1600" y="7063"/>
                      <a:pt x="1610" y="7060"/>
                      <a:pt x="1619" y="7060"/>
                    </a:cubicBezTo>
                    <a:cubicBezTo>
                      <a:pt x="1636" y="7060"/>
                      <a:pt x="1647" y="7069"/>
                      <a:pt x="1667" y="7096"/>
                    </a:cubicBezTo>
                    <a:cubicBezTo>
                      <a:pt x="1691" y="7128"/>
                      <a:pt x="1676" y="7160"/>
                      <a:pt x="1642" y="7160"/>
                    </a:cubicBezTo>
                    <a:cubicBezTo>
                      <a:pt x="1635" y="7160"/>
                      <a:pt x="1626" y="7159"/>
                      <a:pt x="1617" y="7155"/>
                    </a:cubicBezTo>
                    <a:cubicBezTo>
                      <a:pt x="1609" y="7151"/>
                      <a:pt x="1604" y="7150"/>
                      <a:pt x="1600" y="7150"/>
                    </a:cubicBezTo>
                    <a:cubicBezTo>
                      <a:pt x="1584" y="7150"/>
                      <a:pt x="1597" y="7177"/>
                      <a:pt x="1597" y="7185"/>
                    </a:cubicBezTo>
                    <a:cubicBezTo>
                      <a:pt x="1597" y="7205"/>
                      <a:pt x="1627" y="7195"/>
                      <a:pt x="1686" y="7234"/>
                    </a:cubicBezTo>
                    <a:cubicBezTo>
                      <a:pt x="1719" y="7261"/>
                      <a:pt x="1708" y="7283"/>
                      <a:pt x="1686" y="7283"/>
                    </a:cubicBezTo>
                    <a:cubicBezTo>
                      <a:pt x="1674" y="7283"/>
                      <a:pt x="1660" y="7277"/>
                      <a:pt x="1647" y="7264"/>
                    </a:cubicBezTo>
                    <a:cubicBezTo>
                      <a:pt x="1632" y="7253"/>
                      <a:pt x="1620" y="7252"/>
                      <a:pt x="1609" y="7252"/>
                    </a:cubicBezTo>
                    <a:cubicBezTo>
                      <a:pt x="1605" y="7252"/>
                      <a:pt x="1602" y="7252"/>
                      <a:pt x="1598" y="7252"/>
                    </a:cubicBezTo>
                    <a:cubicBezTo>
                      <a:pt x="1585" y="7252"/>
                      <a:pt x="1572" y="7249"/>
                      <a:pt x="1558" y="7224"/>
                    </a:cubicBezTo>
                    <a:cubicBezTo>
                      <a:pt x="1542" y="7198"/>
                      <a:pt x="1529" y="7186"/>
                      <a:pt x="1522" y="7186"/>
                    </a:cubicBezTo>
                    <a:cubicBezTo>
                      <a:pt x="1515" y="7186"/>
                      <a:pt x="1513" y="7196"/>
                      <a:pt x="1518" y="7215"/>
                    </a:cubicBezTo>
                    <a:cubicBezTo>
                      <a:pt x="1522" y="7232"/>
                      <a:pt x="1519" y="7240"/>
                      <a:pt x="1511" y="7240"/>
                    </a:cubicBezTo>
                    <a:cubicBezTo>
                      <a:pt x="1502" y="7240"/>
                      <a:pt x="1485" y="7227"/>
                      <a:pt x="1468" y="7205"/>
                    </a:cubicBezTo>
                    <a:cubicBezTo>
                      <a:pt x="1448" y="7165"/>
                      <a:pt x="1458" y="7135"/>
                      <a:pt x="1419" y="7125"/>
                    </a:cubicBezTo>
                    <a:cubicBezTo>
                      <a:pt x="1415" y="7123"/>
                      <a:pt x="1413" y="7122"/>
                      <a:pt x="1411" y="7122"/>
                    </a:cubicBezTo>
                    <a:cubicBezTo>
                      <a:pt x="1395" y="7122"/>
                      <a:pt x="1419" y="7187"/>
                      <a:pt x="1419" y="7205"/>
                    </a:cubicBezTo>
                    <a:cubicBezTo>
                      <a:pt x="1419" y="7224"/>
                      <a:pt x="1409" y="7234"/>
                      <a:pt x="1448" y="7244"/>
                    </a:cubicBezTo>
                    <a:cubicBezTo>
                      <a:pt x="1488" y="7254"/>
                      <a:pt x="1468" y="7294"/>
                      <a:pt x="1498" y="7334"/>
                    </a:cubicBezTo>
                    <a:cubicBezTo>
                      <a:pt x="1503" y="7344"/>
                      <a:pt x="1508" y="7348"/>
                      <a:pt x="1512" y="7348"/>
                    </a:cubicBezTo>
                    <a:cubicBezTo>
                      <a:pt x="1524" y="7348"/>
                      <a:pt x="1536" y="7313"/>
                      <a:pt x="1558" y="7284"/>
                    </a:cubicBezTo>
                    <a:cubicBezTo>
                      <a:pt x="1560" y="7280"/>
                      <a:pt x="1562" y="7278"/>
                      <a:pt x="1565" y="7278"/>
                    </a:cubicBezTo>
                    <a:cubicBezTo>
                      <a:pt x="1580" y="7278"/>
                      <a:pt x="1589" y="7356"/>
                      <a:pt x="1597" y="7373"/>
                    </a:cubicBezTo>
                    <a:cubicBezTo>
                      <a:pt x="1617" y="7393"/>
                      <a:pt x="1627" y="7363"/>
                      <a:pt x="1667" y="7433"/>
                    </a:cubicBezTo>
                    <a:cubicBezTo>
                      <a:pt x="1689" y="7491"/>
                      <a:pt x="1656" y="7507"/>
                      <a:pt x="1634" y="7507"/>
                    </a:cubicBezTo>
                    <a:cubicBezTo>
                      <a:pt x="1626" y="7507"/>
                      <a:pt x="1620" y="7505"/>
                      <a:pt x="1617" y="7502"/>
                    </a:cubicBezTo>
                    <a:cubicBezTo>
                      <a:pt x="1607" y="7502"/>
                      <a:pt x="1617" y="7413"/>
                      <a:pt x="1587" y="7403"/>
                    </a:cubicBezTo>
                    <a:cubicBezTo>
                      <a:pt x="1584" y="7402"/>
                      <a:pt x="1581" y="7401"/>
                      <a:pt x="1578" y="7401"/>
                    </a:cubicBezTo>
                    <a:cubicBezTo>
                      <a:pt x="1554" y="7401"/>
                      <a:pt x="1542" y="7438"/>
                      <a:pt x="1577" y="7482"/>
                    </a:cubicBezTo>
                    <a:cubicBezTo>
                      <a:pt x="1608" y="7521"/>
                      <a:pt x="1609" y="7535"/>
                      <a:pt x="1599" y="7535"/>
                    </a:cubicBezTo>
                    <a:cubicBezTo>
                      <a:pt x="1596" y="7535"/>
                      <a:pt x="1592" y="7534"/>
                      <a:pt x="1587" y="7532"/>
                    </a:cubicBezTo>
                    <a:cubicBezTo>
                      <a:pt x="1585" y="7531"/>
                      <a:pt x="1583" y="7531"/>
                      <a:pt x="1582" y="7531"/>
                    </a:cubicBezTo>
                    <a:cubicBezTo>
                      <a:pt x="1559" y="7531"/>
                      <a:pt x="1568" y="7591"/>
                      <a:pt x="1577" y="7591"/>
                    </a:cubicBezTo>
                    <a:cubicBezTo>
                      <a:pt x="1587" y="7591"/>
                      <a:pt x="1617" y="7542"/>
                      <a:pt x="1637" y="7542"/>
                    </a:cubicBezTo>
                    <a:cubicBezTo>
                      <a:pt x="1657" y="7552"/>
                      <a:pt x="1667" y="7571"/>
                      <a:pt x="1677" y="7621"/>
                    </a:cubicBezTo>
                    <a:cubicBezTo>
                      <a:pt x="1677" y="7621"/>
                      <a:pt x="1686" y="7621"/>
                      <a:pt x="1686" y="7631"/>
                    </a:cubicBezTo>
                    <a:cubicBezTo>
                      <a:pt x="1690" y="7647"/>
                      <a:pt x="1695" y="7650"/>
                      <a:pt x="1701" y="7650"/>
                    </a:cubicBezTo>
                    <a:cubicBezTo>
                      <a:pt x="1706" y="7650"/>
                      <a:pt x="1712" y="7647"/>
                      <a:pt x="1717" y="7647"/>
                    </a:cubicBezTo>
                    <a:cubicBezTo>
                      <a:pt x="1725" y="7647"/>
                      <a:pt x="1732" y="7653"/>
                      <a:pt x="1736" y="7681"/>
                    </a:cubicBezTo>
                    <a:lnTo>
                      <a:pt x="1746" y="7681"/>
                    </a:lnTo>
                    <a:cubicBezTo>
                      <a:pt x="1750" y="7717"/>
                      <a:pt x="1732" y="7730"/>
                      <a:pt x="1709" y="7730"/>
                    </a:cubicBezTo>
                    <a:cubicBezTo>
                      <a:pt x="1681" y="7730"/>
                      <a:pt x="1648" y="7712"/>
                      <a:pt x="1637" y="7690"/>
                    </a:cubicBezTo>
                    <a:cubicBezTo>
                      <a:pt x="1627" y="7676"/>
                      <a:pt x="1632" y="7676"/>
                      <a:pt x="1634" y="7676"/>
                    </a:cubicBezTo>
                    <a:cubicBezTo>
                      <a:pt x="1637" y="7676"/>
                      <a:pt x="1637" y="7676"/>
                      <a:pt x="1617" y="7661"/>
                    </a:cubicBezTo>
                    <a:cubicBezTo>
                      <a:pt x="1613" y="7658"/>
                      <a:pt x="1610" y="7657"/>
                      <a:pt x="1608" y="7657"/>
                    </a:cubicBezTo>
                    <a:cubicBezTo>
                      <a:pt x="1593" y="7657"/>
                      <a:pt x="1610" y="7707"/>
                      <a:pt x="1627" y="7750"/>
                    </a:cubicBezTo>
                    <a:cubicBezTo>
                      <a:pt x="1627" y="7760"/>
                      <a:pt x="1627" y="7770"/>
                      <a:pt x="1637" y="7780"/>
                    </a:cubicBezTo>
                    <a:cubicBezTo>
                      <a:pt x="1637" y="7790"/>
                      <a:pt x="1637" y="7790"/>
                      <a:pt x="1637" y="7800"/>
                    </a:cubicBezTo>
                    <a:cubicBezTo>
                      <a:pt x="1642" y="7809"/>
                      <a:pt x="1644" y="7814"/>
                      <a:pt x="1643" y="7814"/>
                    </a:cubicBezTo>
                    <a:cubicBezTo>
                      <a:pt x="1642" y="7814"/>
                      <a:pt x="1637" y="7809"/>
                      <a:pt x="1627" y="7800"/>
                    </a:cubicBezTo>
                    <a:cubicBezTo>
                      <a:pt x="1587" y="7770"/>
                      <a:pt x="1607" y="7730"/>
                      <a:pt x="1587" y="7690"/>
                    </a:cubicBezTo>
                    <a:cubicBezTo>
                      <a:pt x="1584" y="7679"/>
                      <a:pt x="1580" y="7674"/>
                      <a:pt x="1574" y="7674"/>
                    </a:cubicBezTo>
                    <a:cubicBezTo>
                      <a:pt x="1562" y="7674"/>
                      <a:pt x="1545" y="7702"/>
                      <a:pt x="1538" y="7730"/>
                    </a:cubicBezTo>
                    <a:cubicBezTo>
                      <a:pt x="1538" y="7760"/>
                      <a:pt x="1558" y="7730"/>
                      <a:pt x="1577" y="7780"/>
                    </a:cubicBezTo>
                    <a:cubicBezTo>
                      <a:pt x="1596" y="7811"/>
                      <a:pt x="1619" y="7854"/>
                      <a:pt x="1611" y="7854"/>
                    </a:cubicBezTo>
                    <a:cubicBezTo>
                      <a:pt x="1606" y="7854"/>
                      <a:pt x="1590" y="7840"/>
                      <a:pt x="1558" y="7800"/>
                    </a:cubicBezTo>
                    <a:cubicBezTo>
                      <a:pt x="1528" y="7780"/>
                      <a:pt x="1538" y="7760"/>
                      <a:pt x="1528" y="7750"/>
                    </a:cubicBezTo>
                    <a:cubicBezTo>
                      <a:pt x="1526" y="7749"/>
                      <a:pt x="1525" y="7748"/>
                      <a:pt x="1523" y="7748"/>
                    </a:cubicBezTo>
                    <a:cubicBezTo>
                      <a:pt x="1513" y="7748"/>
                      <a:pt x="1499" y="7773"/>
                      <a:pt x="1508" y="7790"/>
                    </a:cubicBezTo>
                    <a:cubicBezTo>
                      <a:pt x="1518" y="7800"/>
                      <a:pt x="1518" y="7800"/>
                      <a:pt x="1538" y="7819"/>
                    </a:cubicBezTo>
                    <a:cubicBezTo>
                      <a:pt x="1558" y="7839"/>
                      <a:pt x="1567" y="7829"/>
                      <a:pt x="1597" y="7869"/>
                    </a:cubicBezTo>
                    <a:cubicBezTo>
                      <a:pt x="1608" y="7884"/>
                      <a:pt x="1618" y="7889"/>
                      <a:pt x="1628" y="7889"/>
                    </a:cubicBezTo>
                    <a:cubicBezTo>
                      <a:pt x="1643" y="7889"/>
                      <a:pt x="1658" y="7875"/>
                      <a:pt x="1677" y="7869"/>
                    </a:cubicBezTo>
                    <a:cubicBezTo>
                      <a:pt x="1683" y="7866"/>
                      <a:pt x="1687" y="7864"/>
                      <a:pt x="1689" y="7864"/>
                    </a:cubicBezTo>
                    <a:cubicBezTo>
                      <a:pt x="1699" y="7864"/>
                      <a:pt x="1660" y="7903"/>
                      <a:pt x="1677" y="7928"/>
                    </a:cubicBezTo>
                    <a:cubicBezTo>
                      <a:pt x="1677" y="7928"/>
                      <a:pt x="1686" y="7938"/>
                      <a:pt x="1696" y="7938"/>
                    </a:cubicBezTo>
                    <a:cubicBezTo>
                      <a:pt x="1716" y="7938"/>
                      <a:pt x="1766" y="7919"/>
                      <a:pt x="1766" y="7919"/>
                    </a:cubicBezTo>
                    <a:cubicBezTo>
                      <a:pt x="1766" y="7919"/>
                      <a:pt x="1776" y="7948"/>
                      <a:pt x="1766" y="7948"/>
                    </a:cubicBezTo>
                    <a:cubicBezTo>
                      <a:pt x="1756" y="7948"/>
                      <a:pt x="1746" y="7948"/>
                      <a:pt x="1736" y="7978"/>
                    </a:cubicBezTo>
                    <a:cubicBezTo>
                      <a:pt x="1736" y="7990"/>
                      <a:pt x="1739" y="7994"/>
                      <a:pt x="1744" y="7994"/>
                    </a:cubicBezTo>
                    <a:cubicBezTo>
                      <a:pt x="1748" y="7994"/>
                      <a:pt x="1752" y="7992"/>
                      <a:pt x="1756" y="7988"/>
                    </a:cubicBezTo>
                    <a:lnTo>
                      <a:pt x="1805" y="7988"/>
                    </a:lnTo>
                    <a:cubicBezTo>
                      <a:pt x="1825" y="7988"/>
                      <a:pt x="1815" y="7998"/>
                      <a:pt x="1815" y="8028"/>
                    </a:cubicBezTo>
                    <a:cubicBezTo>
                      <a:pt x="1815" y="8038"/>
                      <a:pt x="1815" y="8038"/>
                      <a:pt x="1815" y="8038"/>
                    </a:cubicBezTo>
                    <a:cubicBezTo>
                      <a:pt x="1810" y="8038"/>
                      <a:pt x="1803" y="8035"/>
                      <a:pt x="1794" y="8035"/>
                    </a:cubicBezTo>
                    <a:cubicBezTo>
                      <a:pt x="1786" y="8035"/>
                      <a:pt x="1776" y="8038"/>
                      <a:pt x="1766" y="8047"/>
                    </a:cubicBezTo>
                    <a:cubicBezTo>
                      <a:pt x="1746" y="8057"/>
                      <a:pt x="1766" y="8057"/>
                      <a:pt x="1786" y="8077"/>
                    </a:cubicBezTo>
                    <a:cubicBezTo>
                      <a:pt x="1786" y="8087"/>
                      <a:pt x="1786" y="8097"/>
                      <a:pt x="1786" y="8107"/>
                    </a:cubicBezTo>
                    <a:cubicBezTo>
                      <a:pt x="1786" y="8129"/>
                      <a:pt x="1782" y="8137"/>
                      <a:pt x="1776" y="8137"/>
                    </a:cubicBezTo>
                    <a:cubicBezTo>
                      <a:pt x="1768" y="8137"/>
                      <a:pt x="1757" y="8124"/>
                      <a:pt x="1746" y="8107"/>
                    </a:cubicBezTo>
                    <a:cubicBezTo>
                      <a:pt x="1736" y="8087"/>
                      <a:pt x="1716" y="8077"/>
                      <a:pt x="1706" y="8057"/>
                    </a:cubicBezTo>
                    <a:cubicBezTo>
                      <a:pt x="1706" y="8057"/>
                      <a:pt x="1706" y="8057"/>
                      <a:pt x="1706" y="8047"/>
                    </a:cubicBezTo>
                    <a:cubicBezTo>
                      <a:pt x="1696" y="8018"/>
                      <a:pt x="1686" y="7998"/>
                      <a:pt x="1677" y="7998"/>
                    </a:cubicBezTo>
                    <a:cubicBezTo>
                      <a:pt x="1657" y="8008"/>
                      <a:pt x="1657" y="8018"/>
                      <a:pt x="1677" y="8067"/>
                    </a:cubicBezTo>
                    <a:cubicBezTo>
                      <a:pt x="1677" y="8077"/>
                      <a:pt x="1677" y="8077"/>
                      <a:pt x="1686" y="8087"/>
                    </a:cubicBezTo>
                    <a:cubicBezTo>
                      <a:pt x="1686" y="8107"/>
                      <a:pt x="1686" y="8107"/>
                      <a:pt x="1677" y="8127"/>
                    </a:cubicBezTo>
                    <a:cubicBezTo>
                      <a:pt x="1677" y="8130"/>
                      <a:pt x="1675" y="8131"/>
                      <a:pt x="1674" y="8131"/>
                    </a:cubicBezTo>
                    <a:cubicBezTo>
                      <a:pt x="1671" y="8131"/>
                      <a:pt x="1667" y="8127"/>
                      <a:pt x="1667" y="8127"/>
                    </a:cubicBezTo>
                    <a:cubicBezTo>
                      <a:pt x="1657" y="8107"/>
                      <a:pt x="1657" y="8077"/>
                      <a:pt x="1647" y="8057"/>
                    </a:cubicBezTo>
                    <a:cubicBezTo>
                      <a:pt x="1647" y="8038"/>
                      <a:pt x="1627" y="8038"/>
                      <a:pt x="1597" y="8018"/>
                    </a:cubicBezTo>
                    <a:cubicBezTo>
                      <a:pt x="1595" y="8017"/>
                      <a:pt x="1594" y="8016"/>
                      <a:pt x="1593" y="8016"/>
                    </a:cubicBezTo>
                    <a:cubicBezTo>
                      <a:pt x="1579" y="8016"/>
                      <a:pt x="1587" y="8060"/>
                      <a:pt x="1587" y="8087"/>
                    </a:cubicBezTo>
                    <a:cubicBezTo>
                      <a:pt x="1587" y="8117"/>
                      <a:pt x="1597" y="8097"/>
                      <a:pt x="1607" y="8147"/>
                    </a:cubicBezTo>
                    <a:cubicBezTo>
                      <a:pt x="1607" y="8158"/>
                      <a:pt x="1607" y="8163"/>
                      <a:pt x="1605" y="8163"/>
                    </a:cubicBezTo>
                    <a:cubicBezTo>
                      <a:pt x="1604" y="8163"/>
                      <a:pt x="1601" y="8161"/>
                      <a:pt x="1597" y="8156"/>
                    </a:cubicBezTo>
                    <a:cubicBezTo>
                      <a:pt x="1587" y="8147"/>
                      <a:pt x="1577" y="8117"/>
                      <a:pt x="1567" y="8097"/>
                    </a:cubicBezTo>
                    <a:cubicBezTo>
                      <a:pt x="1559" y="8077"/>
                      <a:pt x="1558" y="8071"/>
                      <a:pt x="1556" y="8071"/>
                    </a:cubicBezTo>
                    <a:cubicBezTo>
                      <a:pt x="1553" y="8071"/>
                      <a:pt x="1549" y="8079"/>
                      <a:pt x="1533" y="8079"/>
                    </a:cubicBezTo>
                    <a:cubicBezTo>
                      <a:pt x="1529" y="8079"/>
                      <a:pt x="1524" y="8078"/>
                      <a:pt x="1518" y="8077"/>
                    </a:cubicBezTo>
                    <a:cubicBezTo>
                      <a:pt x="1468" y="8077"/>
                      <a:pt x="1508" y="8097"/>
                      <a:pt x="1538" y="8127"/>
                    </a:cubicBezTo>
                    <a:cubicBezTo>
                      <a:pt x="1558" y="8153"/>
                      <a:pt x="1555" y="8162"/>
                      <a:pt x="1546" y="8162"/>
                    </a:cubicBezTo>
                    <a:cubicBezTo>
                      <a:pt x="1541" y="8162"/>
                      <a:pt x="1534" y="8160"/>
                      <a:pt x="1528" y="8156"/>
                    </a:cubicBezTo>
                    <a:cubicBezTo>
                      <a:pt x="1498" y="8156"/>
                      <a:pt x="1518" y="8156"/>
                      <a:pt x="1478" y="8147"/>
                    </a:cubicBezTo>
                    <a:cubicBezTo>
                      <a:pt x="1474" y="8144"/>
                      <a:pt x="1470" y="8143"/>
                      <a:pt x="1467" y="8143"/>
                    </a:cubicBezTo>
                    <a:cubicBezTo>
                      <a:pt x="1445" y="8143"/>
                      <a:pt x="1468" y="8206"/>
                      <a:pt x="1468" y="8206"/>
                    </a:cubicBezTo>
                    <a:cubicBezTo>
                      <a:pt x="1468" y="8206"/>
                      <a:pt x="1487" y="8219"/>
                      <a:pt x="1505" y="8219"/>
                    </a:cubicBezTo>
                    <a:cubicBezTo>
                      <a:pt x="1510" y="8219"/>
                      <a:pt x="1514" y="8218"/>
                      <a:pt x="1518" y="8216"/>
                    </a:cubicBezTo>
                    <a:cubicBezTo>
                      <a:pt x="1543" y="8216"/>
                      <a:pt x="1547" y="8182"/>
                      <a:pt x="1565" y="8182"/>
                    </a:cubicBezTo>
                    <a:cubicBezTo>
                      <a:pt x="1568" y="8182"/>
                      <a:pt x="1572" y="8183"/>
                      <a:pt x="1577" y="8186"/>
                    </a:cubicBezTo>
                    <a:cubicBezTo>
                      <a:pt x="1577" y="8186"/>
                      <a:pt x="1577" y="8196"/>
                      <a:pt x="1587" y="8196"/>
                    </a:cubicBezTo>
                    <a:cubicBezTo>
                      <a:pt x="1597" y="8206"/>
                      <a:pt x="1607" y="8216"/>
                      <a:pt x="1607" y="8226"/>
                    </a:cubicBezTo>
                    <a:cubicBezTo>
                      <a:pt x="1610" y="8228"/>
                      <a:pt x="1611" y="8229"/>
                      <a:pt x="1613" y="8229"/>
                    </a:cubicBezTo>
                    <a:cubicBezTo>
                      <a:pt x="1615" y="8229"/>
                      <a:pt x="1616" y="8228"/>
                      <a:pt x="1618" y="8228"/>
                    </a:cubicBezTo>
                    <a:cubicBezTo>
                      <a:pt x="1622" y="8228"/>
                      <a:pt x="1627" y="8231"/>
                      <a:pt x="1637" y="8246"/>
                    </a:cubicBezTo>
                    <a:cubicBezTo>
                      <a:pt x="1645" y="8254"/>
                      <a:pt x="1650" y="8259"/>
                      <a:pt x="1653" y="8259"/>
                    </a:cubicBezTo>
                    <a:cubicBezTo>
                      <a:pt x="1658" y="8259"/>
                      <a:pt x="1661" y="8249"/>
                      <a:pt x="1667" y="8226"/>
                    </a:cubicBezTo>
                    <a:cubicBezTo>
                      <a:pt x="1669" y="8218"/>
                      <a:pt x="1675" y="8215"/>
                      <a:pt x="1681" y="8215"/>
                    </a:cubicBezTo>
                    <a:cubicBezTo>
                      <a:pt x="1701" y="8215"/>
                      <a:pt x="1731" y="8238"/>
                      <a:pt x="1746" y="8246"/>
                    </a:cubicBezTo>
                    <a:cubicBezTo>
                      <a:pt x="1756" y="8256"/>
                      <a:pt x="1736" y="8266"/>
                      <a:pt x="1726" y="8285"/>
                    </a:cubicBezTo>
                    <a:cubicBezTo>
                      <a:pt x="1716" y="8295"/>
                      <a:pt x="1716" y="8295"/>
                      <a:pt x="1716" y="8305"/>
                    </a:cubicBezTo>
                    <a:lnTo>
                      <a:pt x="1736" y="8305"/>
                    </a:lnTo>
                    <a:cubicBezTo>
                      <a:pt x="1749" y="8305"/>
                      <a:pt x="1758" y="8301"/>
                      <a:pt x="1768" y="8301"/>
                    </a:cubicBezTo>
                    <a:cubicBezTo>
                      <a:pt x="1773" y="8301"/>
                      <a:pt x="1779" y="8302"/>
                      <a:pt x="1786" y="8305"/>
                    </a:cubicBezTo>
                    <a:lnTo>
                      <a:pt x="1795" y="8305"/>
                    </a:lnTo>
                    <a:cubicBezTo>
                      <a:pt x="1795" y="8315"/>
                      <a:pt x="1805" y="8315"/>
                      <a:pt x="1805" y="8325"/>
                    </a:cubicBezTo>
                    <a:cubicBezTo>
                      <a:pt x="1805" y="8325"/>
                      <a:pt x="1805" y="8335"/>
                      <a:pt x="1815" y="8345"/>
                    </a:cubicBezTo>
                    <a:cubicBezTo>
                      <a:pt x="1815" y="8345"/>
                      <a:pt x="1815" y="8355"/>
                      <a:pt x="1815" y="8355"/>
                    </a:cubicBezTo>
                    <a:cubicBezTo>
                      <a:pt x="1835" y="8365"/>
                      <a:pt x="1805" y="8404"/>
                      <a:pt x="1795" y="8414"/>
                    </a:cubicBezTo>
                    <a:cubicBezTo>
                      <a:pt x="1786" y="8414"/>
                      <a:pt x="1776" y="8404"/>
                      <a:pt x="1756" y="8375"/>
                    </a:cubicBezTo>
                    <a:cubicBezTo>
                      <a:pt x="1756" y="8375"/>
                      <a:pt x="1756" y="8365"/>
                      <a:pt x="1756" y="8365"/>
                    </a:cubicBezTo>
                    <a:cubicBezTo>
                      <a:pt x="1745" y="8348"/>
                      <a:pt x="1737" y="8341"/>
                      <a:pt x="1730" y="8341"/>
                    </a:cubicBezTo>
                    <a:cubicBezTo>
                      <a:pt x="1725" y="8341"/>
                      <a:pt x="1721" y="8346"/>
                      <a:pt x="1716" y="8355"/>
                    </a:cubicBezTo>
                    <a:cubicBezTo>
                      <a:pt x="1716" y="8355"/>
                      <a:pt x="1726" y="8365"/>
                      <a:pt x="1736" y="8375"/>
                    </a:cubicBezTo>
                    <a:cubicBezTo>
                      <a:pt x="1736" y="8385"/>
                      <a:pt x="1746" y="8385"/>
                      <a:pt x="1746" y="8394"/>
                    </a:cubicBezTo>
                    <a:cubicBezTo>
                      <a:pt x="1756" y="8404"/>
                      <a:pt x="1776" y="8444"/>
                      <a:pt x="1756" y="8464"/>
                    </a:cubicBezTo>
                    <a:cubicBezTo>
                      <a:pt x="1746" y="8474"/>
                      <a:pt x="1738" y="8479"/>
                      <a:pt x="1734" y="8479"/>
                    </a:cubicBezTo>
                    <a:cubicBezTo>
                      <a:pt x="1729" y="8479"/>
                      <a:pt x="1726" y="8474"/>
                      <a:pt x="1726" y="8464"/>
                    </a:cubicBezTo>
                    <a:cubicBezTo>
                      <a:pt x="1726" y="8448"/>
                      <a:pt x="1707" y="8419"/>
                      <a:pt x="1694" y="8419"/>
                    </a:cubicBezTo>
                    <a:cubicBezTo>
                      <a:pt x="1691" y="8419"/>
                      <a:pt x="1688" y="8420"/>
                      <a:pt x="1686" y="8424"/>
                    </a:cubicBezTo>
                    <a:cubicBezTo>
                      <a:pt x="1681" y="8429"/>
                      <a:pt x="1677" y="8432"/>
                      <a:pt x="1672" y="8432"/>
                    </a:cubicBezTo>
                    <a:cubicBezTo>
                      <a:pt x="1667" y="8432"/>
                      <a:pt x="1662" y="8429"/>
                      <a:pt x="1657" y="8424"/>
                    </a:cubicBezTo>
                    <a:cubicBezTo>
                      <a:pt x="1637" y="8414"/>
                      <a:pt x="1627" y="8394"/>
                      <a:pt x="1627" y="8385"/>
                    </a:cubicBezTo>
                    <a:cubicBezTo>
                      <a:pt x="1618" y="8366"/>
                      <a:pt x="1576" y="8324"/>
                      <a:pt x="1539" y="8324"/>
                    </a:cubicBezTo>
                    <a:cubicBezTo>
                      <a:pt x="1535" y="8324"/>
                      <a:pt x="1531" y="8324"/>
                      <a:pt x="1528" y="8325"/>
                    </a:cubicBezTo>
                    <a:cubicBezTo>
                      <a:pt x="1498" y="8335"/>
                      <a:pt x="1558" y="8375"/>
                      <a:pt x="1577" y="8404"/>
                    </a:cubicBezTo>
                    <a:cubicBezTo>
                      <a:pt x="1577" y="8404"/>
                      <a:pt x="1577" y="8414"/>
                      <a:pt x="1577" y="8414"/>
                    </a:cubicBezTo>
                    <a:cubicBezTo>
                      <a:pt x="1577" y="8424"/>
                      <a:pt x="1567" y="8434"/>
                      <a:pt x="1558" y="8444"/>
                    </a:cubicBezTo>
                    <a:cubicBezTo>
                      <a:pt x="1551" y="8451"/>
                      <a:pt x="1539" y="8458"/>
                      <a:pt x="1525" y="8458"/>
                    </a:cubicBezTo>
                    <a:cubicBezTo>
                      <a:pt x="1520" y="8458"/>
                      <a:pt x="1514" y="8457"/>
                      <a:pt x="1508" y="8454"/>
                    </a:cubicBezTo>
                    <a:cubicBezTo>
                      <a:pt x="1505" y="8448"/>
                      <a:pt x="1502" y="8446"/>
                      <a:pt x="1499" y="8446"/>
                    </a:cubicBezTo>
                    <a:cubicBezTo>
                      <a:pt x="1493" y="8446"/>
                      <a:pt x="1488" y="8460"/>
                      <a:pt x="1488" y="8474"/>
                    </a:cubicBezTo>
                    <a:cubicBezTo>
                      <a:pt x="1488" y="8484"/>
                      <a:pt x="1498" y="8504"/>
                      <a:pt x="1498" y="8513"/>
                    </a:cubicBezTo>
                    <a:cubicBezTo>
                      <a:pt x="1500" y="8517"/>
                      <a:pt x="1503" y="8519"/>
                      <a:pt x="1506" y="8519"/>
                    </a:cubicBezTo>
                    <a:cubicBezTo>
                      <a:pt x="1520" y="8519"/>
                      <a:pt x="1544" y="8494"/>
                      <a:pt x="1567" y="8494"/>
                    </a:cubicBezTo>
                    <a:cubicBezTo>
                      <a:pt x="1597" y="8494"/>
                      <a:pt x="1607" y="8444"/>
                      <a:pt x="1627" y="8444"/>
                    </a:cubicBezTo>
                    <a:cubicBezTo>
                      <a:pt x="1629" y="8443"/>
                      <a:pt x="1630" y="8443"/>
                      <a:pt x="1631" y="8443"/>
                    </a:cubicBezTo>
                    <a:cubicBezTo>
                      <a:pt x="1645" y="8443"/>
                      <a:pt x="1637" y="8488"/>
                      <a:pt x="1637" y="8533"/>
                    </a:cubicBezTo>
                    <a:cubicBezTo>
                      <a:pt x="1637" y="8553"/>
                      <a:pt x="1647" y="8553"/>
                      <a:pt x="1677" y="8553"/>
                    </a:cubicBezTo>
                    <a:cubicBezTo>
                      <a:pt x="1686" y="8543"/>
                      <a:pt x="1696" y="8543"/>
                      <a:pt x="1706" y="8543"/>
                    </a:cubicBezTo>
                    <a:lnTo>
                      <a:pt x="1716" y="8543"/>
                    </a:lnTo>
                    <a:cubicBezTo>
                      <a:pt x="1740" y="8535"/>
                      <a:pt x="1758" y="8521"/>
                      <a:pt x="1779" y="8521"/>
                    </a:cubicBezTo>
                    <a:cubicBezTo>
                      <a:pt x="1784" y="8521"/>
                      <a:pt x="1790" y="8521"/>
                      <a:pt x="1795" y="8523"/>
                    </a:cubicBezTo>
                    <a:cubicBezTo>
                      <a:pt x="1795" y="8523"/>
                      <a:pt x="1805" y="8513"/>
                      <a:pt x="1805" y="8513"/>
                    </a:cubicBezTo>
                    <a:cubicBezTo>
                      <a:pt x="1825" y="8523"/>
                      <a:pt x="1845" y="8543"/>
                      <a:pt x="1855" y="8563"/>
                    </a:cubicBezTo>
                    <a:cubicBezTo>
                      <a:pt x="1865" y="8573"/>
                      <a:pt x="1875" y="8593"/>
                      <a:pt x="1855" y="8593"/>
                    </a:cubicBezTo>
                    <a:cubicBezTo>
                      <a:pt x="1825" y="8593"/>
                      <a:pt x="1786" y="8623"/>
                      <a:pt x="1786" y="8662"/>
                    </a:cubicBezTo>
                    <a:cubicBezTo>
                      <a:pt x="1793" y="8669"/>
                      <a:pt x="1795" y="8676"/>
                      <a:pt x="1792" y="8676"/>
                    </a:cubicBezTo>
                    <a:cubicBezTo>
                      <a:pt x="1791" y="8676"/>
                      <a:pt x="1788" y="8675"/>
                      <a:pt x="1786" y="8672"/>
                    </a:cubicBezTo>
                    <a:cubicBezTo>
                      <a:pt x="1777" y="8664"/>
                      <a:pt x="1762" y="8628"/>
                      <a:pt x="1746" y="8628"/>
                    </a:cubicBezTo>
                    <a:cubicBezTo>
                      <a:pt x="1743" y="8628"/>
                      <a:pt x="1739" y="8629"/>
                      <a:pt x="1736" y="8632"/>
                    </a:cubicBezTo>
                    <a:cubicBezTo>
                      <a:pt x="1736" y="8652"/>
                      <a:pt x="1736" y="8672"/>
                      <a:pt x="1726" y="8682"/>
                    </a:cubicBezTo>
                    <a:lnTo>
                      <a:pt x="1776" y="8692"/>
                    </a:lnTo>
                    <a:cubicBezTo>
                      <a:pt x="1766" y="8692"/>
                      <a:pt x="1766" y="8692"/>
                      <a:pt x="1766" y="8702"/>
                    </a:cubicBezTo>
                    <a:cubicBezTo>
                      <a:pt x="1761" y="8704"/>
                      <a:pt x="1758" y="8705"/>
                      <a:pt x="1755" y="8705"/>
                    </a:cubicBezTo>
                    <a:cubicBezTo>
                      <a:pt x="1753" y="8705"/>
                      <a:pt x="1751" y="8704"/>
                      <a:pt x="1750" y="8704"/>
                    </a:cubicBezTo>
                    <a:cubicBezTo>
                      <a:pt x="1746" y="8704"/>
                      <a:pt x="1741" y="8707"/>
                      <a:pt x="1726" y="8722"/>
                    </a:cubicBezTo>
                    <a:cubicBezTo>
                      <a:pt x="1716" y="8732"/>
                      <a:pt x="1716" y="8732"/>
                      <a:pt x="1706" y="8732"/>
                    </a:cubicBezTo>
                    <a:cubicBezTo>
                      <a:pt x="1677" y="8732"/>
                      <a:pt x="1667" y="8722"/>
                      <a:pt x="1657" y="8692"/>
                    </a:cubicBezTo>
                    <a:cubicBezTo>
                      <a:pt x="1647" y="8702"/>
                      <a:pt x="1627" y="8702"/>
                      <a:pt x="1617" y="8702"/>
                    </a:cubicBezTo>
                    <a:cubicBezTo>
                      <a:pt x="1607" y="8722"/>
                      <a:pt x="1607" y="8742"/>
                      <a:pt x="1607" y="8751"/>
                    </a:cubicBezTo>
                    <a:cubicBezTo>
                      <a:pt x="1617" y="8761"/>
                      <a:pt x="1627" y="8771"/>
                      <a:pt x="1617" y="8771"/>
                    </a:cubicBezTo>
                    <a:cubicBezTo>
                      <a:pt x="1617" y="8781"/>
                      <a:pt x="1617" y="8781"/>
                      <a:pt x="1597" y="8781"/>
                    </a:cubicBezTo>
                    <a:cubicBezTo>
                      <a:pt x="1587" y="8781"/>
                      <a:pt x="1587" y="8781"/>
                      <a:pt x="1587" y="8771"/>
                    </a:cubicBezTo>
                    <a:cubicBezTo>
                      <a:pt x="1558" y="8771"/>
                      <a:pt x="1508" y="8771"/>
                      <a:pt x="1508" y="8781"/>
                    </a:cubicBezTo>
                    <a:cubicBezTo>
                      <a:pt x="1498" y="8791"/>
                      <a:pt x="1498" y="8811"/>
                      <a:pt x="1478" y="8821"/>
                    </a:cubicBezTo>
                    <a:cubicBezTo>
                      <a:pt x="1458" y="8831"/>
                      <a:pt x="1498" y="8870"/>
                      <a:pt x="1508" y="8880"/>
                    </a:cubicBezTo>
                    <a:cubicBezTo>
                      <a:pt x="1518" y="8880"/>
                      <a:pt x="1528" y="8870"/>
                      <a:pt x="1567" y="8841"/>
                    </a:cubicBezTo>
                    <a:cubicBezTo>
                      <a:pt x="1584" y="8819"/>
                      <a:pt x="1594" y="8812"/>
                      <a:pt x="1602" y="8812"/>
                    </a:cubicBezTo>
                    <a:cubicBezTo>
                      <a:pt x="1608" y="8812"/>
                      <a:pt x="1613" y="8816"/>
                      <a:pt x="1617" y="8821"/>
                    </a:cubicBezTo>
                    <a:cubicBezTo>
                      <a:pt x="1627" y="8831"/>
                      <a:pt x="1587" y="8851"/>
                      <a:pt x="1577" y="8860"/>
                    </a:cubicBezTo>
                    <a:cubicBezTo>
                      <a:pt x="1567" y="8870"/>
                      <a:pt x="1538" y="8910"/>
                      <a:pt x="1558" y="8930"/>
                    </a:cubicBezTo>
                    <a:cubicBezTo>
                      <a:pt x="1572" y="8935"/>
                      <a:pt x="1585" y="8937"/>
                      <a:pt x="1593" y="8937"/>
                    </a:cubicBezTo>
                    <a:cubicBezTo>
                      <a:pt x="1602" y="8937"/>
                      <a:pt x="1607" y="8935"/>
                      <a:pt x="1607" y="8930"/>
                    </a:cubicBezTo>
                    <a:cubicBezTo>
                      <a:pt x="1607" y="8914"/>
                      <a:pt x="1627" y="8885"/>
                      <a:pt x="1645" y="8885"/>
                    </a:cubicBezTo>
                    <a:cubicBezTo>
                      <a:pt x="1649" y="8885"/>
                      <a:pt x="1653" y="8886"/>
                      <a:pt x="1657" y="8890"/>
                    </a:cubicBezTo>
                    <a:cubicBezTo>
                      <a:pt x="1660" y="8894"/>
                      <a:pt x="1666" y="8896"/>
                      <a:pt x="1672" y="8896"/>
                    </a:cubicBezTo>
                    <a:cubicBezTo>
                      <a:pt x="1697" y="8896"/>
                      <a:pt x="1738" y="8867"/>
                      <a:pt x="1746" y="8851"/>
                    </a:cubicBezTo>
                    <a:cubicBezTo>
                      <a:pt x="1746" y="8833"/>
                      <a:pt x="1809" y="8799"/>
                      <a:pt x="1858" y="8799"/>
                    </a:cubicBezTo>
                    <a:cubicBezTo>
                      <a:pt x="1864" y="8799"/>
                      <a:pt x="1869" y="8800"/>
                      <a:pt x="1875" y="8801"/>
                    </a:cubicBezTo>
                    <a:cubicBezTo>
                      <a:pt x="1914" y="8811"/>
                      <a:pt x="1835" y="8851"/>
                      <a:pt x="1815" y="8870"/>
                    </a:cubicBezTo>
                    <a:cubicBezTo>
                      <a:pt x="1798" y="8888"/>
                      <a:pt x="1851" y="8922"/>
                      <a:pt x="1891" y="8922"/>
                    </a:cubicBezTo>
                    <a:cubicBezTo>
                      <a:pt x="1896" y="8922"/>
                      <a:pt x="1900" y="8921"/>
                      <a:pt x="1905" y="8920"/>
                    </a:cubicBezTo>
                    <a:cubicBezTo>
                      <a:pt x="1909" y="8917"/>
                      <a:pt x="1913" y="8915"/>
                      <a:pt x="1917" y="8915"/>
                    </a:cubicBezTo>
                    <a:cubicBezTo>
                      <a:pt x="1934" y="8915"/>
                      <a:pt x="1933" y="8953"/>
                      <a:pt x="1924" y="8970"/>
                    </a:cubicBezTo>
                    <a:cubicBezTo>
                      <a:pt x="1919" y="8975"/>
                      <a:pt x="1913" y="8976"/>
                      <a:pt x="1905" y="8976"/>
                    </a:cubicBezTo>
                    <a:cubicBezTo>
                      <a:pt x="1881" y="8976"/>
                      <a:pt x="1848" y="8960"/>
                      <a:pt x="1825" y="8960"/>
                    </a:cubicBezTo>
                    <a:cubicBezTo>
                      <a:pt x="1786" y="8950"/>
                      <a:pt x="1766" y="8910"/>
                      <a:pt x="1736" y="8910"/>
                    </a:cubicBezTo>
                    <a:cubicBezTo>
                      <a:pt x="1734" y="8909"/>
                      <a:pt x="1733" y="8909"/>
                      <a:pt x="1731" y="8909"/>
                    </a:cubicBezTo>
                    <a:cubicBezTo>
                      <a:pt x="1718" y="8909"/>
                      <a:pt x="1726" y="8953"/>
                      <a:pt x="1726" y="8989"/>
                    </a:cubicBezTo>
                    <a:cubicBezTo>
                      <a:pt x="1726" y="9007"/>
                      <a:pt x="1712" y="9013"/>
                      <a:pt x="1693" y="9013"/>
                    </a:cubicBezTo>
                    <a:cubicBezTo>
                      <a:pt x="1669" y="9013"/>
                      <a:pt x="1639" y="9005"/>
                      <a:pt x="1617" y="8999"/>
                    </a:cubicBezTo>
                    <a:cubicBezTo>
                      <a:pt x="1575" y="8999"/>
                      <a:pt x="1547" y="8977"/>
                      <a:pt x="1508" y="8977"/>
                    </a:cubicBezTo>
                    <a:cubicBezTo>
                      <a:pt x="1502" y="8977"/>
                      <a:pt x="1495" y="8978"/>
                      <a:pt x="1488" y="8979"/>
                    </a:cubicBezTo>
                    <a:cubicBezTo>
                      <a:pt x="1439" y="8989"/>
                      <a:pt x="1379" y="9049"/>
                      <a:pt x="1419" y="9049"/>
                    </a:cubicBezTo>
                    <a:cubicBezTo>
                      <a:pt x="1458" y="9059"/>
                      <a:pt x="1528" y="9079"/>
                      <a:pt x="1518" y="9118"/>
                    </a:cubicBezTo>
                    <a:cubicBezTo>
                      <a:pt x="1514" y="9128"/>
                      <a:pt x="1513" y="9131"/>
                      <a:pt x="1514" y="9131"/>
                    </a:cubicBezTo>
                    <a:cubicBezTo>
                      <a:pt x="1518" y="9131"/>
                      <a:pt x="1546" y="9090"/>
                      <a:pt x="1565" y="9090"/>
                    </a:cubicBezTo>
                    <a:cubicBezTo>
                      <a:pt x="1570" y="9090"/>
                      <a:pt x="1574" y="9092"/>
                      <a:pt x="1577" y="9098"/>
                    </a:cubicBezTo>
                    <a:cubicBezTo>
                      <a:pt x="1607" y="9128"/>
                      <a:pt x="1587" y="9188"/>
                      <a:pt x="1637" y="9188"/>
                    </a:cubicBezTo>
                    <a:cubicBezTo>
                      <a:pt x="1686" y="9188"/>
                      <a:pt x="1696" y="9168"/>
                      <a:pt x="1716" y="9118"/>
                    </a:cubicBezTo>
                    <a:cubicBezTo>
                      <a:pt x="1718" y="9114"/>
                      <a:pt x="1721" y="9112"/>
                      <a:pt x="1724" y="9112"/>
                    </a:cubicBezTo>
                    <a:cubicBezTo>
                      <a:pt x="1734" y="9112"/>
                      <a:pt x="1748" y="9137"/>
                      <a:pt x="1756" y="9168"/>
                    </a:cubicBezTo>
                    <a:cubicBezTo>
                      <a:pt x="1756" y="9178"/>
                      <a:pt x="1756" y="9188"/>
                      <a:pt x="1766" y="9188"/>
                    </a:cubicBezTo>
                    <a:cubicBezTo>
                      <a:pt x="1766" y="9208"/>
                      <a:pt x="1776" y="9217"/>
                      <a:pt x="1776" y="9227"/>
                    </a:cubicBezTo>
                    <a:cubicBezTo>
                      <a:pt x="1776" y="9232"/>
                      <a:pt x="1777" y="9234"/>
                      <a:pt x="1779" y="9234"/>
                    </a:cubicBezTo>
                    <a:cubicBezTo>
                      <a:pt x="1790" y="9234"/>
                      <a:pt x="1828" y="9175"/>
                      <a:pt x="1845" y="9158"/>
                    </a:cubicBezTo>
                    <a:lnTo>
                      <a:pt x="1865" y="9158"/>
                    </a:lnTo>
                    <a:cubicBezTo>
                      <a:pt x="1865" y="9168"/>
                      <a:pt x="1865" y="9198"/>
                      <a:pt x="1885" y="9208"/>
                    </a:cubicBezTo>
                    <a:cubicBezTo>
                      <a:pt x="1894" y="9217"/>
                      <a:pt x="1903" y="9224"/>
                      <a:pt x="1915" y="9224"/>
                    </a:cubicBezTo>
                    <a:cubicBezTo>
                      <a:pt x="1929" y="9224"/>
                      <a:pt x="1947" y="9214"/>
                      <a:pt x="1974" y="9188"/>
                    </a:cubicBezTo>
                    <a:lnTo>
                      <a:pt x="2123" y="9198"/>
                    </a:lnTo>
                    <a:cubicBezTo>
                      <a:pt x="2123" y="9198"/>
                      <a:pt x="2123" y="9208"/>
                      <a:pt x="2123" y="9208"/>
                    </a:cubicBezTo>
                    <a:cubicBezTo>
                      <a:pt x="2133" y="9217"/>
                      <a:pt x="2133" y="9217"/>
                      <a:pt x="2133" y="9217"/>
                    </a:cubicBezTo>
                    <a:cubicBezTo>
                      <a:pt x="2133" y="9217"/>
                      <a:pt x="2143" y="9237"/>
                      <a:pt x="2162" y="9267"/>
                    </a:cubicBezTo>
                    <a:cubicBezTo>
                      <a:pt x="2182" y="9277"/>
                      <a:pt x="2192" y="9297"/>
                      <a:pt x="2212" y="9307"/>
                    </a:cubicBezTo>
                    <a:cubicBezTo>
                      <a:pt x="2222" y="9317"/>
                      <a:pt x="2222" y="9317"/>
                      <a:pt x="2232" y="9327"/>
                    </a:cubicBezTo>
                    <a:cubicBezTo>
                      <a:pt x="2252" y="9346"/>
                      <a:pt x="2242" y="9356"/>
                      <a:pt x="2222" y="9366"/>
                    </a:cubicBezTo>
                    <a:cubicBezTo>
                      <a:pt x="2172" y="9386"/>
                      <a:pt x="2073" y="9396"/>
                      <a:pt x="2033" y="9396"/>
                    </a:cubicBezTo>
                    <a:cubicBezTo>
                      <a:pt x="1974" y="9406"/>
                      <a:pt x="2053" y="9455"/>
                      <a:pt x="2004" y="9495"/>
                    </a:cubicBezTo>
                    <a:cubicBezTo>
                      <a:pt x="1997" y="9502"/>
                      <a:pt x="1989" y="9504"/>
                      <a:pt x="1980" y="9504"/>
                    </a:cubicBezTo>
                    <a:cubicBezTo>
                      <a:pt x="1935" y="9504"/>
                      <a:pt x="1860" y="9434"/>
                      <a:pt x="1786" y="9426"/>
                    </a:cubicBezTo>
                    <a:cubicBezTo>
                      <a:pt x="1759" y="9419"/>
                      <a:pt x="1738" y="9415"/>
                      <a:pt x="1719" y="9415"/>
                    </a:cubicBezTo>
                    <a:cubicBezTo>
                      <a:pt x="1682" y="9415"/>
                      <a:pt x="1653" y="9432"/>
                      <a:pt x="1607" y="9485"/>
                    </a:cubicBezTo>
                    <a:cubicBezTo>
                      <a:pt x="1550" y="9550"/>
                      <a:pt x="1586" y="9615"/>
                      <a:pt x="1661" y="9615"/>
                    </a:cubicBezTo>
                    <a:cubicBezTo>
                      <a:pt x="1677" y="9615"/>
                      <a:pt x="1696" y="9611"/>
                      <a:pt x="1716" y="9604"/>
                    </a:cubicBezTo>
                    <a:cubicBezTo>
                      <a:pt x="1735" y="9596"/>
                      <a:pt x="1749" y="9593"/>
                      <a:pt x="1759" y="9593"/>
                    </a:cubicBezTo>
                    <a:cubicBezTo>
                      <a:pt x="1802" y="9593"/>
                      <a:pt x="1778" y="9650"/>
                      <a:pt x="1786" y="9674"/>
                    </a:cubicBezTo>
                    <a:cubicBezTo>
                      <a:pt x="1786" y="9693"/>
                      <a:pt x="1706" y="9693"/>
                      <a:pt x="1577" y="9773"/>
                    </a:cubicBezTo>
                    <a:cubicBezTo>
                      <a:pt x="1489" y="9820"/>
                      <a:pt x="1522" y="9863"/>
                      <a:pt x="1577" y="9863"/>
                    </a:cubicBezTo>
                    <a:cubicBezTo>
                      <a:pt x="1602" y="9863"/>
                      <a:pt x="1632" y="9854"/>
                      <a:pt x="1657" y="9832"/>
                    </a:cubicBezTo>
                    <a:cubicBezTo>
                      <a:pt x="1691" y="9805"/>
                      <a:pt x="1722" y="9802"/>
                      <a:pt x="1750" y="9802"/>
                    </a:cubicBezTo>
                    <a:cubicBezTo>
                      <a:pt x="1758" y="9802"/>
                      <a:pt x="1765" y="9802"/>
                      <a:pt x="1773" y="9802"/>
                    </a:cubicBezTo>
                    <a:cubicBezTo>
                      <a:pt x="1808" y="9802"/>
                      <a:pt x="1840" y="9797"/>
                      <a:pt x="1875" y="9743"/>
                    </a:cubicBezTo>
                    <a:cubicBezTo>
                      <a:pt x="1911" y="9692"/>
                      <a:pt x="1936" y="9670"/>
                      <a:pt x="1949" y="9670"/>
                    </a:cubicBezTo>
                    <a:cubicBezTo>
                      <a:pt x="1962" y="9670"/>
                      <a:pt x="1964" y="9689"/>
                      <a:pt x="1954" y="9723"/>
                    </a:cubicBezTo>
                    <a:cubicBezTo>
                      <a:pt x="1941" y="9759"/>
                      <a:pt x="1950" y="9777"/>
                      <a:pt x="1970" y="9777"/>
                    </a:cubicBezTo>
                    <a:cubicBezTo>
                      <a:pt x="1995" y="9777"/>
                      <a:pt x="2035" y="9752"/>
                      <a:pt x="2073" y="9703"/>
                    </a:cubicBezTo>
                    <a:cubicBezTo>
                      <a:pt x="2113" y="9644"/>
                      <a:pt x="2113" y="9604"/>
                      <a:pt x="2133" y="9574"/>
                    </a:cubicBezTo>
                    <a:cubicBezTo>
                      <a:pt x="2143" y="9564"/>
                      <a:pt x="2162" y="9545"/>
                      <a:pt x="2182" y="9535"/>
                    </a:cubicBezTo>
                    <a:cubicBezTo>
                      <a:pt x="2188" y="9533"/>
                      <a:pt x="2193" y="9532"/>
                      <a:pt x="2197" y="9532"/>
                    </a:cubicBezTo>
                    <a:cubicBezTo>
                      <a:pt x="2236" y="9532"/>
                      <a:pt x="2211" y="9610"/>
                      <a:pt x="2202" y="9664"/>
                    </a:cubicBezTo>
                    <a:cubicBezTo>
                      <a:pt x="2202" y="9683"/>
                      <a:pt x="2202" y="9693"/>
                      <a:pt x="2202" y="9703"/>
                    </a:cubicBezTo>
                    <a:cubicBezTo>
                      <a:pt x="2202" y="9733"/>
                      <a:pt x="2212" y="9773"/>
                      <a:pt x="2123" y="9793"/>
                    </a:cubicBezTo>
                    <a:cubicBezTo>
                      <a:pt x="2033" y="9812"/>
                      <a:pt x="2063" y="9892"/>
                      <a:pt x="2004" y="9971"/>
                    </a:cubicBezTo>
                    <a:cubicBezTo>
                      <a:pt x="1991" y="9992"/>
                      <a:pt x="1981" y="10000"/>
                      <a:pt x="1971" y="10000"/>
                    </a:cubicBezTo>
                    <a:cubicBezTo>
                      <a:pt x="1945" y="10000"/>
                      <a:pt x="1926" y="9931"/>
                      <a:pt x="1875" y="9872"/>
                    </a:cubicBezTo>
                    <a:cubicBezTo>
                      <a:pt x="1864" y="9861"/>
                      <a:pt x="1855" y="9857"/>
                      <a:pt x="1847" y="9857"/>
                    </a:cubicBezTo>
                    <a:cubicBezTo>
                      <a:pt x="1802" y="9857"/>
                      <a:pt x="1791" y="9998"/>
                      <a:pt x="1766" y="10040"/>
                    </a:cubicBezTo>
                    <a:cubicBezTo>
                      <a:pt x="1736" y="10080"/>
                      <a:pt x="1696" y="10021"/>
                      <a:pt x="1617" y="10169"/>
                    </a:cubicBezTo>
                    <a:cubicBezTo>
                      <a:pt x="1554" y="10288"/>
                      <a:pt x="1641" y="10312"/>
                      <a:pt x="1695" y="10312"/>
                    </a:cubicBezTo>
                    <a:cubicBezTo>
                      <a:pt x="1708" y="10312"/>
                      <a:pt x="1720" y="10310"/>
                      <a:pt x="1726" y="10308"/>
                    </a:cubicBezTo>
                    <a:cubicBezTo>
                      <a:pt x="1746" y="10298"/>
                      <a:pt x="1736" y="10130"/>
                      <a:pt x="1795" y="10110"/>
                    </a:cubicBezTo>
                    <a:cubicBezTo>
                      <a:pt x="1804" y="10106"/>
                      <a:pt x="1813" y="10103"/>
                      <a:pt x="1821" y="10103"/>
                    </a:cubicBezTo>
                    <a:cubicBezTo>
                      <a:pt x="1869" y="10103"/>
                      <a:pt x="1900" y="10174"/>
                      <a:pt x="1815" y="10259"/>
                    </a:cubicBezTo>
                    <a:cubicBezTo>
                      <a:pt x="1738" y="10335"/>
                      <a:pt x="1739" y="10365"/>
                      <a:pt x="1771" y="10365"/>
                    </a:cubicBezTo>
                    <a:cubicBezTo>
                      <a:pt x="1780" y="10365"/>
                      <a:pt x="1792" y="10362"/>
                      <a:pt x="1805" y="10358"/>
                    </a:cubicBezTo>
                    <a:cubicBezTo>
                      <a:pt x="1809" y="10356"/>
                      <a:pt x="1813" y="10356"/>
                      <a:pt x="1816" y="10356"/>
                    </a:cubicBezTo>
                    <a:cubicBezTo>
                      <a:pt x="1862" y="10356"/>
                      <a:pt x="1843" y="10477"/>
                      <a:pt x="1815" y="10477"/>
                    </a:cubicBezTo>
                    <a:cubicBezTo>
                      <a:pt x="1796" y="10477"/>
                      <a:pt x="1724" y="10387"/>
                      <a:pt x="1674" y="10387"/>
                    </a:cubicBezTo>
                    <a:cubicBezTo>
                      <a:pt x="1671" y="10387"/>
                      <a:pt x="1669" y="10387"/>
                      <a:pt x="1667" y="10387"/>
                    </a:cubicBezTo>
                    <a:cubicBezTo>
                      <a:pt x="1617" y="10397"/>
                      <a:pt x="1607" y="10457"/>
                      <a:pt x="1577" y="10556"/>
                    </a:cubicBezTo>
                    <a:cubicBezTo>
                      <a:pt x="1566" y="10584"/>
                      <a:pt x="1554" y="10591"/>
                      <a:pt x="1540" y="10591"/>
                    </a:cubicBezTo>
                    <a:cubicBezTo>
                      <a:pt x="1524" y="10591"/>
                      <a:pt x="1507" y="10580"/>
                      <a:pt x="1491" y="10580"/>
                    </a:cubicBezTo>
                    <a:cubicBezTo>
                      <a:pt x="1472" y="10580"/>
                      <a:pt x="1454" y="10594"/>
                      <a:pt x="1439" y="10655"/>
                    </a:cubicBezTo>
                    <a:cubicBezTo>
                      <a:pt x="1420" y="10728"/>
                      <a:pt x="1458" y="10752"/>
                      <a:pt x="1509" y="10752"/>
                    </a:cubicBezTo>
                    <a:cubicBezTo>
                      <a:pt x="1570" y="10752"/>
                      <a:pt x="1650" y="10717"/>
                      <a:pt x="1677" y="10685"/>
                    </a:cubicBezTo>
                    <a:cubicBezTo>
                      <a:pt x="1696" y="10650"/>
                      <a:pt x="1686" y="10648"/>
                      <a:pt x="1681" y="10648"/>
                    </a:cubicBezTo>
                    <a:cubicBezTo>
                      <a:pt x="1681" y="10648"/>
                      <a:pt x="1680" y="10648"/>
                      <a:pt x="1680" y="10648"/>
                    </a:cubicBezTo>
                    <a:cubicBezTo>
                      <a:pt x="1678" y="10648"/>
                      <a:pt x="1683" y="10646"/>
                      <a:pt x="1716" y="10625"/>
                    </a:cubicBezTo>
                    <a:cubicBezTo>
                      <a:pt x="1731" y="10617"/>
                      <a:pt x="1742" y="10614"/>
                      <a:pt x="1750" y="10614"/>
                    </a:cubicBezTo>
                    <a:cubicBezTo>
                      <a:pt x="1792" y="10614"/>
                      <a:pt x="1756" y="10712"/>
                      <a:pt x="1706" y="10804"/>
                    </a:cubicBezTo>
                    <a:cubicBezTo>
                      <a:pt x="1671" y="10881"/>
                      <a:pt x="1656" y="10928"/>
                      <a:pt x="1675" y="10928"/>
                    </a:cubicBezTo>
                    <a:cubicBezTo>
                      <a:pt x="1682" y="10928"/>
                      <a:pt x="1696" y="10920"/>
                      <a:pt x="1716" y="10903"/>
                    </a:cubicBezTo>
                    <a:cubicBezTo>
                      <a:pt x="1795" y="10844"/>
                      <a:pt x="1766" y="10754"/>
                      <a:pt x="1795" y="10675"/>
                    </a:cubicBezTo>
                    <a:cubicBezTo>
                      <a:pt x="1804" y="10651"/>
                      <a:pt x="1817" y="10642"/>
                      <a:pt x="1830" y="10642"/>
                    </a:cubicBezTo>
                    <a:cubicBezTo>
                      <a:pt x="1861" y="10642"/>
                      <a:pt x="1898" y="10696"/>
                      <a:pt x="1905" y="10744"/>
                    </a:cubicBezTo>
                    <a:cubicBezTo>
                      <a:pt x="1924" y="10814"/>
                      <a:pt x="1865" y="10764"/>
                      <a:pt x="1815" y="10853"/>
                    </a:cubicBezTo>
                    <a:cubicBezTo>
                      <a:pt x="1777" y="10911"/>
                      <a:pt x="1726" y="10998"/>
                      <a:pt x="1751" y="10998"/>
                    </a:cubicBezTo>
                    <a:cubicBezTo>
                      <a:pt x="1765" y="10998"/>
                      <a:pt x="1802" y="10973"/>
                      <a:pt x="1875" y="10903"/>
                    </a:cubicBezTo>
                    <a:cubicBezTo>
                      <a:pt x="1934" y="10853"/>
                      <a:pt x="1924" y="10804"/>
                      <a:pt x="1944" y="10794"/>
                    </a:cubicBezTo>
                    <a:cubicBezTo>
                      <a:pt x="1946" y="10793"/>
                      <a:pt x="1949" y="10793"/>
                      <a:pt x="1951" y="10793"/>
                    </a:cubicBezTo>
                    <a:cubicBezTo>
                      <a:pt x="1980" y="10793"/>
                      <a:pt x="2012" y="10845"/>
                      <a:pt x="1994" y="10863"/>
                    </a:cubicBezTo>
                    <a:cubicBezTo>
                      <a:pt x="1964" y="10893"/>
                      <a:pt x="1954" y="10893"/>
                      <a:pt x="1914" y="10933"/>
                    </a:cubicBezTo>
                    <a:cubicBezTo>
                      <a:pt x="1875" y="10972"/>
                      <a:pt x="1855" y="10963"/>
                      <a:pt x="1776" y="11032"/>
                    </a:cubicBezTo>
                    <a:cubicBezTo>
                      <a:pt x="1744" y="11064"/>
                      <a:pt x="1720" y="11075"/>
                      <a:pt x="1697" y="11075"/>
                    </a:cubicBezTo>
                    <a:cubicBezTo>
                      <a:pt x="1663" y="11075"/>
                      <a:pt x="1631" y="11050"/>
                      <a:pt x="1577" y="11032"/>
                    </a:cubicBezTo>
                    <a:cubicBezTo>
                      <a:pt x="1563" y="11026"/>
                      <a:pt x="1555" y="11023"/>
                      <a:pt x="1550" y="11023"/>
                    </a:cubicBezTo>
                    <a:cubicBezTo>
                      <a:pt x="1528" y="11023"/>
                      <a:pt x="1622" y="11101"/>
                      <a:pt x="1597" y="11151"/>
                    </a:cubicBezTo>
                    <a:cubicBezTo>
                      <a:pt x="1591" y="11166"/>
                      <a:pt x="1571" y="11171"/>
                      <a:pt x="1545" y="11171"/>
                    </a:cubicBezTo>
                    <a:cubicBezTo>
                      <a:pt x="1483" y="11171"/>
                      <a:pt x="1389" y="11141"/>
                      <a:pt x="1389" y="11141"/>
                    </a:cubicBezTo>
                    <a:cubicBezTo>
                      <a:pt x="1389" y="11141"/>
                      <a:pt x="1359" y="11191"/>
                      <a:pt x="1379" y="11201"/>
                    </a:cubicBezTo>
                    <a:cubicBezTo>
                      <a:pt x="1384" y="11201"/>
                      <a:pt x="1390" y="11200"/>
                      <a:pt x="1395" y="11200"/>
                    </a:cubicBezTo>
                    <a:cubicBezTo>
                      <a:pt x="1413" y="11200"/>
                      <a:pt x="1434" y="11205"/>
                      <a:pt x="1448" y="11250"/>
                    </a:cubicBezTo>
                    <a:cubicBezTo>
                      <a:pt x="1457" y="11279"/>
                      <a:pt x="1450" y="11287"/>
                      <a:pt x="1433" y="11287"/>
                    </a:cubicBezTo>
                    <a:cubicBezTo>
                      <a:pt x="1409" y="11287"/>
                      <a:pt x="1366" y="11270"/>
                      <a:pt x="1320" y="11270"/>
                    </a:cubicBezTo>
                    <a:cubicBezTo>
                      <a:pt x="1240" y="11270"/>
                      <a:pt x="1270" y="11280"/>
                      <a:pt x="1260" y="11339"/>
                    </a:cubicBezTo>
                    <a:cubicBezTo>
                      <a:pt x="1256" y="11367"/>
                      <a:pt x="1265" y="11372"/>
                      <a:pt x="1280" y="11372"/>
                    </a:cubicBezTo>
                    <a:cubicBezTo>
                      <a:pt x="1291" y="11372"/>
                      <a:pt x="1306" y="11369"/>
                      <a:pt x="1322" y="11369"/>
                    </a:cubicBezTo>
                    <a:cubicBezTo>
                      <a:pt x="1340" y="11369"/>
                      <a:pt x="1360" y="11373"/>
                      <a:pt x="1379" y="11389"/>
                    </a:cubicBezTo>
                    <a:cubicBezTo>
                      <a:pt x="1439" y="11429"/>
                      <a:pt x="1329" y="11419"/>
                      <a:pt x="1329" y="11508"/>
                    </a:cubicBezTo>
                    <a:cubicBezTo>
                      <a:pt x="1329" y="11553"/>
                      <a:pt x="1342" y="11569"/>
                      <a:pt x="1359" y="11569"/>
                    </a:cubicBezTo>
                    <a:cubicBezTo>
                      <a:pt x="1379" y="11569"/>
                      <a:pt x="1407" y="11545"/>
                      <a:pt x="1429" y="11518"/>
                    </a:cubicBezTo>
                    <a:cubicBezTo>
                      <a:pt x="1468" y="11468"/>
                      <a:pt x="1498" y="11458"/>
                      <a:pt x="1528" y="11399"/>
                    </a:cubicBezTo>
                    <a:cubicBezTo>
                      <a:pt x="1546" y="11344"/>
                      <a:pt x="1556" y="11298"/>
                      <a:pt x="1588" y="11298"/>
                    </a:cubicBezTo>
                    <a:cubicBezTo>
                      <a:pt x="1591" y="11298"/>
                      <a:pt x="1594" y="11299"/>
                      <a:pt x="1597" y="11300"/>
                    </a:cubicBezTo>
                    <a:cubicBezTo>
                      <a:pt x="1647" y="11310"/>
                      <a:pt x="1637" y="11329"/>
                      <a:pt x="1597" y="11429"/>
                    </a:cubicBezTo>
                    <a:cubicBezTo>
                      <a:pt x="1558" y="11528"/>
                      <a:pt x="1558" y="11488"/>
                      <a:pt x="1587" y="11548"/>
                    </a:cubicBezTo>
                    <a:cubicBezTo>
                      <a:pt x="1592" y="11555"/>
                      <a:pt x="1597" y="11559"/>
                      <a:pt x="1601" y="11559"/>
                    </a:cubicBezTo>
                    <a:cubicBezTo>
                      <a:pt x="1626" y="11559"/>
                      <a:pt x="1648" y="11460"/>
                      <a:pt x="1657" y="11419"/>
                    </a:cubicBezTo>
                    <a:cubicBezTo>
                      <a:pt x="1667" y="11359"/>
                      <a:pt x="1706" y="11379"/>
                      <a:pt x="1766" y="11339"/>
                    </a:cubicBezTo>
                    <a:cubicBezTo>
                      <a:pt x="1775" y="11333"/>
                      <a:pt x="1781" y="11331"/>
                      <a:pt x="1787" y="11331"/>
                    </a:cubicBezTo>
                    <a:cubicBezTo>
                      <a:pt x="1817" y="11331"/>
                      <a:pt x="1795" y="11418"/>
                      <a:pt x="1795" y="11468"/>
                    </a:cubicBezTo>
                    <a:cubicBezTo>
                      <a:pt x="1795" y="11518"/>
                      <a:pt x="1786" y="11498"/>
                      <a:pt x="1766" y="11587"/>
                    </a:cubicBezTo>
                    <a:cubicBezTo>
                      <a:pt x="1760" y="11609"/>
                      <a:pt x="1760" y="11618"/>
                      <a:pt x="1764" y="11618"/>
                    </a:cubicBezTo>
                    <a:cubicBezTo>
                      <a:pt x="1773" y="11618"/>
                      <a:pt x="1809" y="11553"/>
                      <a:pt x="1845" y="11488"/>
                    </a:cubicBezTo>
                    <a:cubicBezTo>
                      <a:pt x="1863" y="11448"/>
                      <a:pt x="1867" y="11438"/>
                      <a:pt x="1876" y="11438"/>
                    </a:cubicBezTo>
                    <a:cubicBezTo>
                      <a:pt x="1886" y="11438"/>
                      <a:pt x="1902" y="11450"/>
                      <a:pt x="1948" y="11450"/>
                    </a:cubicBezTo>
                    <a:cubicBezTo>
                      <a:pt x="1955" y="11450"/>
                      <a:pt x="1964" y="11449"/>
                      <a:pt x="1974" y="11448"/>
                    </a:cubicBezTo>
                    <a:cubicBezTo>
                      <a:pt x="2083" y="11448"/>
                      <a:pt x="1974" y="11478"/>
                      <a:pt x="1914" y="11557"/>
                    </a:cubicBezTo>
                    <a:cubicBezTo>
                      <a:pt x="1876" y="11602"/>
                      <a:pt x="1875" y="11614"/>
                      <a:pt x="1895" y="11614"/>
                    </a:cubicBezTo>
                    <a:cubicBezTo>
                      <a:pt x="1906" y="11614"/>
                      <a:pt x="1923" y="11611"/>
                      <a:pt x="1944" y="11607"/>
                    </a:cubicBezTo>
                    <a:cubicBezTo>
                      <a:pt x="2004" y="11597"/>
                      <a:pt x="1954" y="11607"/>
                      <a:pt x="2053" y="11577"/>
                    </a:cubicBezTo>
                    <a:cubicBezTo>
                      <a:pt x="2062" y="11575"/>
                      <a:pt x="2070" y="11573"/>
                      <a:pt x="2076" y="11573"/>
                    </a:cubicBezTo>
                    <a:cubicBezTo>
                      <a:pt x="2140" y="11573"/>
                      <a:pt x="2083" y="11696"/>
                      <a:pt x="2083" y="11696"/>
                    </a:cubicBezTo>
                    <a:cubicBezTo>
                      <a:pt x="2083" y="11696"/>
                      <a:pt x="2032" y="11740"/>
                      <a:pt x="1980" y="11740"/>
                    </a:cubicBezTo>
                    <a:cubicBezTo>
                      <a:pt x="1971" y="11740"/>
                      <a:pt x="1963" y="11739"/>
                      <a:pt x="1954" y="11736"/>
                    </a:cubicBezTo>
                    <a:cubicBezTo>
                      <a:pt x="1904" y="11719"/>
                      <a:pt x="1896" y="11660"/>
                      <a:pt x="1853" y="11660"/>
                    </a:cubicBezTo>
                    <a:cubicBezTo>
                      <a:pt x="1845" y="11660"/>
                      <a:pt x="1836" y="11662"/>
                      <a:pt x="1825" y="11667"/>
                    </a:cubicBezTo>
                    <a:cubicBezTo>
                      <a:pt x="1756" y="11706"/>
                      <a:pt x="1766" y="11726"/>
                      <a:pt x="1746" y="11746"/>
                    </a:cubicBezTo>
                    <a:cubicBezTo>
                      <a:pt x="1741" y="11751"/>
                      <a:pt x="1738" y="11752"/>
                      <a:pt x="1734" y="11752"/>
                    </a:cubicBezTo>
                    <a:cubicBezTo>
                      <a:pt x="1730" y="11752"/>
                      <a:pt x="1726" y="11749"/>
                      <a:pt x="1721" y="11749"/>
                    </a:cubicBezTo>
                    <a:cubicBezTo>
                      <a:pt x="1714" y="11749"/>
                      <a:pt x="1704" y="11754"/>
                      <a:pt x="1686" y="11776"/>
                    </a:cubicBezTo>
                    <a:cubicBezTo>
                      <a:pt x="1670" y="11801"/>
                      <a:pt x="1660" y="11812"/>
                      <a:pt x="1652" y="11812"/>
                    </a:cubicBezTo>
                    <a:cubicBezTo>
                      <a:pt x="1642" y="11812"/>
                      <a:pt x="1634" y="11790"/>
                      <a:pt x="1617" y="11756"/>
                    </a:cubicBezTo>
                    <a:cubicBezTo>
                      <a:pt x="1608" y="11739"/>
                      <a:pt x="1593" y="11732"/>
                      <a:pt x="1575" y="11732"/>
                    </a:cubicBezTo>
                    <a:cubicBezTo>
                      <a:pt x="1529" y="11732"/>
                      <a:pt x="1464" y="11771"/>
                      <a:pt x="1429" y="11786"/>
                    </a:cubicBezTo>
                    <a:cubicBezTo>
                      <a:pt x="1379" y="11805"/>
                      <a:pt x="1518" y="11865"/>
                      <a:pt x="1508" y="11895"/>
                    </a:cubicBezTo>
                    <a:cubicBezTo>
                      <a:pt x="1503" y="11909"/>
                      <a:pt x="1503" y="11914"/>
                      <a:pt x="1497" y="11914"/>
                    </a:cubicBezTo>
                    <a:cubicBezTo>
                      <a:pt x="1491" y="11914"/>
                      <a:pt x="1478" y="11909"/>
                      <a:pt x="1448" y="11904"/>
                    </a:cubicBezTo>
                    <a:cubicBezTo>
                      <a:pt x="1424" y="11900"/>
                      <a:pt x="1391" y="11895"/>
                      <a:pt x="1364" y="11895"/>
                    </a:cubicBezTo>
                    <a:cubicBezTo>
                      <a:pt x="1337" y="11895"/>
                      <a:pt x="1315" y="11900"/>
                      <a:pt x="1310" y="11914"/>
                    </a:cubicBezTo>
                    <a:cubicBezTo>
                      <a:pt x="1300" y="11944"/>
                      <a:pt x="1290" y="11984"/>
                      <a:pt x="1260" y="12004"/>
                    </a:cubicBezTo>
                    <a:cubicBezTo>
                      <a:pt x="1230" y="12023"/>
                      <a:pt x="1290" y="12103"/>
                      <a:pt x="1320" y="12113"/>
                    </a:cubicBezTo>
                    <a:cubicBezTo>
                      <a:pt x="1323" y="12114"/>
                      <a:pt x="1326" y="12115"/>
                      <a:pt x="1329" y="12115"/>
                    </a:cubicBezTo>
                    <a:cubicBezTo>
                      <a:pt x="1346" y="12115"/>
                      <a:pt x="1367" y="12092"/>
                      <a:pt x="1409" y="12033"/>
                    </a:cubicBezTo>
                    <a:cubicBezTo>
                      <a:pt x="1436" y="11990"/>
                      <a:pt x="1455" y="11976"/>
                      <a:pt x="1469" y="11976"/>
                    </a:cubicBezTo>
                    <a:cubicBezTo>
                      <a:pt x="1480" y="11976"/>
                      <a:pt x="1489" y="11985"/>
                      <a:pt x="1498" y="11994"/>
                    </a:cubicBezTo>
                    <a:cubicBezTo>
                      <a:pt x="1508" y="12023"/>
                      <a:pt x="1448" y="12053"/>
                      <a:pt x="1429" y="12073"/>
                    </a:cubicBezTo>
                    <a:cubicBezTo>
                      <a:pt x="1409" y="12103"/>
                      <a:pt x="1359" y="12182"/>
                      <a:pt x="1409" y="12222"/>
                    </a:cubicBezTo>
                    <a:cubicBezTo>
                      <a:pt x="1429" y="12237"/>
                      <a:pt x="1448" y="12244"/>
                      <a:pt x="1463" y="12244"/>
                    </a:cubicBezTo>
                    <a:cubicBezTo>
                      <a:pt x="1478" y="12244"/>
                      <a:pt x="1488" y="12237"/>
                      <a:pt x="1488" y="12222"/>
                    </a:cubicBezTo>
                    <a:cubicBezTo>
                      <a:pt x="1488" y="12197"/>
                      <a:pt x="1522" y="12132"/>
                      <a:pt x="1550" y="12132"/>
                    </a:cubicBezTo>
                    <a:cubicBezTo>
                      <a:pt x="1556" y="12132"/>
                      <a:pt x="1562" y="12135"/>
                      <a:pt x="1567" y="12142"/>
                    </a:cubicBezTo>
                    <a:cubicBezTo>
                      <a:pt x="1573" y="12150"/>
                      <a:pt x="1582" y="12153"/>
                      <a:pt x="1592" y="12153"/>
                    </a:cubicBezTo>
                    <a:cubicBezTo>
                      <a:pt x="1635" y="12153"/>
                      <a:pt x="1708" y="12095"/>
                      <a:pt x="1716" y="12063"/>
                    </a:cubicBezTo>
                    <a:cubicBezTo>
                      <a:pt x="1725" y="12027"/>
                      <a:pt x="1831" y="11951"/>
                      <a:pt x="1910" y="11951"/>
                    </a:cubicBezTo>
                    <a:cubicBezTo>
                      <a:pt x="1918" y="11951"/>
                      <a:pt x="1927" y="11952"/>
                      <a:pt x="1934" y="11954"/>
                    </a:cubicBezTo>
                    <a:cubicBezTo>
                      <a:pt x="2014" y="11974"/>
                      <a:pt x="1865" y="12053"/>
                      <a:pt x="1835" y="12103"/>
                    </a:cubicBezTo>
                    <a:cubicBezTo>
                      <a:pt x="1802" y="12136"/>
                      <a:pt x="1878" y="12202"/>
                      <a:pt x="1944" y="12202"/>
                    </a:cubicBezTo>
                    <a:cubicBezTo>
                      <a:pt x="1958" y="12202"/>
                      <a:pt x="1972" y="12199"/>
                      <a:pt x="1984" y="12192"/>
                    </a:cubicBezTo>
                    <a:cubicBezTo>
                      <a:pt x="1993" y="12186"/>
                      <a:pt x="2000" y="12184"/>
                      <a:pt x="2006" y="12184"/>
                    </a:cubicBezTo>
                    <a:cubicBezTo>
                      <a:pt x="2040" y="12184"/>
                      <a:pt x="2031" y="12269"/>
                      <a:pt x="2014" y="12311"/>
                    </a:cubicBezTo>
                    <a:cubicBezTo>
                      <a:pt x="2009" y="12324"/>
                      <a:pt x="1999" y="12329"/>
                      <a:pt x="1986" y="12329"/>
                    </a:cubicBezTo>
                    <a:cubicBezTo>
                      <a:pt x="1950" y="12329"/>
                      <a:pt x="1889" y="12289"/>
                      <a:pt x="1845" y="12281"/>
                    </a:cubicBezTo>
                    <a:cubicBezTo>
                      <a:pt x="1786" y="12271"/>
                      <a:pt x="1756" y="12182"/>
                      <a:pt x="1706" y="12172"/>
                    </a:cubicBezTo>
                    <a:cubicBezTo>
                      <a:pt x="1657" y="12172"/>
                      <a:pt x="1696" y="12261"/>
                      <a:pt x="1696" y="12351"/>
                    </a:cubicBezTo>
                    <a:cubicBezTo>
                      <a:pt x="1696" y="12389"/>
                      <a:pt x="1674" y="12400"/>
                      <a:pt x="1643" y="12400"/>
                    </a:cubicBezTo>
                    <a:cubicBezTo>
                      <a:pt x="1602" y="12400"/>
                      <a:pt x="1543" y="12380"/>
                      <a:pt x="1498" y="12380"/>
                    </a:cubicBezTo>
                    <a:cubicBezTo>
                      <a:pt x="1430" y="12372"/>
                      <a:pt x="1391" y="12327"/>
                      <a:pt x="1325" y="12327"/>
                    </a:cubicBezTo>
                    <a:cubicBezTo>
                      <a:pt x="1314" y="12327"/>
                      <a:pt x="1302" y="12328"/>
                      <a:pt x="1290" y="12331"/>
                    </a:cubicBezTo>
                    <a:cubicBezTo>
                      <a:pt x="1201" y="12351"/>
                      <a:pt x="1101" y="12480"/>
                      <a:pt x="1171" y="12480"/>
                    </a:cubicBezTo>
                    <a:cubicBezTo>
                      <a:pt x="1230" y="12489"/>
                      <a:pt x="1349" y="12529"/>
                      <a:pt x="1329" y="12628"/>
                    </a:cubicBezTo>
                    <a:cubicBezTo>
                      <a:pt x="1326" y="12644"/>
                      <a:pt x="1326" y="12650"/>
                      <a:pt x="1328" y="12650"/>
                    </a:cubicBezTo>
                    <a:cubicBezTo>
                      <a:pt x="1337" y="12650"/>
                      <a:pt x="1385" y="12555"/>
                      <a:pt x="1419" y="12555"/>
                    </a:cubicBezTo>
                    <a:cubicBezTo>
                      <a:pt x="1426" y="12555"/>
                      <a:pt x="1433" y="12559"/>
                      <a:pt x="1439" y="12569"/>
                    </a:cubicBezTo>
                    <a:cubicBezTo>
                      <a:pt x="1488" y="12638"/>
                      <a:pt x="1448" y="12767"/>
                      <a:pt x="1538" y="12767"/>
                    </a:cubicBezTo>
                    <a:cubicBezTo>
                      <a:pt x="1627" y="12757"/>
                      <a:pt x="1647" y="12718"/>
                      <a:pt x="1677" y="12628"/>
                    </a:cubicBezTo>
                    <a:cubicBezTo>
                      <a:pt x="1681" y="12615"/>
                      <a:pt x="1686" y="12609"/>
                      <a:pt x="1691" y="12609"/>
                    </a:cubicBezTo>
                    <a:cubicBezTo>
                      <a:pt x="1721" y="12609"/>
                      <a:pt x="1757" y="12788"/>
                      <a:pt x="1766" y="12846"/>
                    </a:cubicBezTo>
                    <a:cubicBezTo>
                      <a:pt x="1766" y="12856"/>
                      <a:pt x="1768" y="12860"/>
                      <a:pt x="1772" y="12860"/>
                    </a:cubicBezTo>
                    <a:cubicBezTo>
                      <a:pt x="1793" y="12860"/>
                      <a:pt x="1861" y="12748"/>
                      <a:pt x="1895" y="12698"/>
                    </a:cubicBezTo>
                    <a:cubicBezTo>
                      <a:pt x="1900" y="12692"/>
                      <a:pt x="1909" y="12690"/>
                      <a:pt x="1919" y="12690"/>
                    </a:cubicBezTo>
                    <a:cubicBezTo>
                      <a:pt x="1947" y="12690"/>
                      <a:pt x="1988" y="12706"/>
                      <a:pt x="2024" y="12727"/>
                    </a:cubicBezTo>
                    <a:cubicBezTo>
                      <a:pt x="1954" y="12767"/>
                      <a:pt x="2043" y="12906"/>
                      <a:pt x="2103" y="12916"/>
                    </a:cubicBezTo>
                    <a:cubicBezTo>
                      <a:pt x="2108" y="12918"/>
                      <a:pt x="2113" y="12920"/>
                      <a:pt x="2119" y="12920"/>
                    </a:cubicBezTo>
                    <a:cubicBezTo>
                      <a:pt x="2156" y="12920"/>
                      <a:pt x="2201" y="12863"/>
                      <a:pt x="2262" y="12777"/>
                    </a:cubicBezTo>
                    <a:lnTo>
                      <a:pt x="2450" y="12787"/>
                    </a:lnTo>
                    <a:cubicBezTo>
                      <a:pt x="2450" y="12797"/>
                      <a:pt x="2450" y="12797"/>
                      <a:pt x="2450" y="12797"/>
                    </a:cubicBezTo>
                    <a:cubicBezTo>
                      <a:pt x="2410" y="12846"/>
                      <a:pt x="2351" y="13074"/>
                      <a:pt x="2460" y="13134"/>
                    </a:cubicBezTo>
                    <a:cubicBezTo>
                      <a:pt x="2477" y="13145"/>
                      <a:pt x="2491" y="13150"/>
                      <a:pt x="2502" y="13150"/>
                    </a:cubicBezTo>
                    <a:cubicBezTo>
                      <a:pt x="2560" y="13150"/>
                      <a:pt x="2539" y="13015"/>
                      <a:pt x="2539" y="12965"/>
                    </a:cubicBezTo>
                    <a:cubicBezTo>
                      <a:pt x="2539" y="12926"/>
                      <a:pt x="2589" y="12837"/>
                      <a:pt x="2648" y="12777"/>
                    </a:cubicBezTo>
                    <a:lnTo>
                      <a:pt x="2708" y="12777"/>
                    </a:lnTo>
                    <a:lnTo>
                      <a:pt x="2827" y="12757"/>
                    </a:lnTo>
                    <a:lnTo>
                      <a:pt x="2827" y="12757"/>
                    </a:lnTo>
                    <a:cubicBezTo>
                      <a:pt x="2817" y="12767"/>
                      <a:pt x="2817" y="12777"/>
                      <a:pt x="2817" y="12777"/>
                    </a:cubicBezTo>
                    <a:cubicBezTo>
                      <a:pt x="2837" y="12777"/>
                      <a:pt x="2876" y="12767"/>
                      <a:pt x="2906" y="12747"/>
                    </a:cubicBezTo>
                    <a:lnTo>
                      <a:pt x="2946" y="12737"/>
                    </a:lnTo>
                    <a:cubicBezTo>
                      <a:pt x="2946" y="12737"/>
                      <a:pt x="3132" y="12590"/>
                      <a:pt x="3202" y="12590"/>
                    </a:cubicBezTo>
                    <a:cubicBezTo>
                      <a:pt x="3211" y="12590"/>
                      <a:pt x="3219" y="12593"/>
                      <a:pt x="3223" y="12599"/>
                    </a:cubicBezTo>
                    <a:cubicBezTo>
                      <a:pt x="3257" y="12649"/>
                      <a:pt x="3333" y="12792"/>
                      <a:pt x="3356" y="12792"/>
                    </a:cubicBezTo>
                    <a:cubicBezTo>
                      <a:pt x="3360" y="12792"/>
                      <a:pt x="3362" y="12788"/>
                      <a:pt x="3362" y="12777"/>
                    </a:cubicBezTo>
                    <a:cubicBezTo>
                      <a:pt x="3369" y="12736"/>
                      <a:pt x="3390" y="12680"/>
                      <a:pt x="3416" y="12680"/>
                    </a:cubicBezTo>
                    <a:cubicBezTo>
                      <a:pt x="3427" y="12680"/>
                      <a:pt x="3439" y="12690"/>
                      <a:pt x="3451" y="12718"/>
                    </a:cubicBezTo>
                    <a:cubicBezTo>
                      <a:pt x="3481" y="12817"/>
                      <a:pt x="3551" y="12896"/>
                      <a:pt x="3640" y="12906"/>
                    </a:cubicBezTo>
                    <a:cubicBezTo>
                      <a:pt x="3643" y="12906"/>
                      <a:pt x="3646" y="12906"/>
                      <a:pt x="3648" y="12906"/>
                    </a:cubicBezTo>
                    <a:cubicBezTo>
                      <a:pt x="3720" y="12906"/>
                      <a:pt x="3601" y="12775"/>
                      <a:pt x="3640" y="12708"/>
                    </a:cubicBezTo>
                    <a:cubicBezTo>
                      <a:pt x="3657" y="12677"/>
                      <a:pt x="3692" y="12675"/>
                      <a:pt x="3723" y="12675"/>
                    </a:cubicBezTo>
                    <a:cubicBezTo>
                      <a:pt x="3728" y="12675"/>
                      <a:pt x="3732" y="12675"/>
                      <a:pt x="3736" y="12675"/>
                    </a:cubicBezTo>
                    <a:cubicBezTo>
                      <a:pt x="3771" y="12675"/>
                      <a:pt x="3798" y="12673"/>
                      <a:pt x="3788" y="12628"/>
                    </a:cubicBezTo>
                    <a:cubicBezTo>
                      <a:pt x="3769" y="12529"/>
                      <a:pt x="3858" y="12489"/>
                      <a:pt x="3917" y="12480"/>
                    </a:cubicBezTo>
                    <a:cubicBezTo>
                      <a:pt x="3987" y="12470"/>
                      <a:pt x="3888" y="12410"/>
                      <a:pt x="3798" y="12390"/>
                    </a:cubicBezTo>
                    <a:cubicBezTo>
                      <a:pt x="3777" y="12386"/>
                      <a:pt x="3759" y="12384"/>
                      <a:pt x="3743" y="12384"/>
                    </a:cubicBezTo>
                    <a:cubicBezTo>
                      <a:pt x="3692" y="12384"/>
                      <a:pt x="3660" y="12403"/>
                      <a:pt x="3600" y="12410"/>
                    </a:cubicBezTo>
                    <a:cubicBezTo>
                      <a:pt x="3558" y="12410"/>
                      <a:pt x="3528" y="12424"/>
                      <a:pt x="3508" y="12424"/>
                    </a:cubicBezTo>
                    <a:cubicBezTo>
                      <a:pt x="3490" y="12424"/>
                      <a:pt x="3481" y="12413"/>
                      <a:pt x="3481" y="12371"/>
                    </a:cubicBezTo>
                    <a:cubicBezTo>
                      <a:pt x="3481" y="12295"/>
                      <a:pt x="3428" y="12211"/>
                      <a:pt x="3380" y="12211"/>
                    </a:cubicBezTo>
                    <a:cubicBezTo>
                      <a:pt x="3377" y="12211"/>
                      <a:pt x="3375" y="12211"/>
                      <a:pt x="3372" y="12212"/>
                    </a:cubicBezTo>
                    <a:cubicBezTo>
                      <a:pt x="3322" y="12212"/>
                      <a:pt x="3303" y="12271"/>
                      <a:pt x="3243" y="12281"/>
                    </a:cubicBezTo>
                    <a:lnTo>
                      <a:pt x="3194" y="12281"/>
                    </a:lnTo>
                    <a:cubicBezTo>
                      <a:pt x="3194" y="12271"/>
                      <a:pt x="3194" y="12271"/>
                      <a:pt x="3203" y="12261"/>
                    </a:cubicBezTo>
                    <a:cubicBezTo>
                      <a:pt x="3233" y="12222"/>
                      <a:pt x="3243" y="12222"/>
                      <a:pt x="3263" y="12192"/>
                    </a:cubicBezTo>
                    <a:cubicBezTo>
                      <a:pt x="3283" y="12182"/>
                      <a:pt x="3273" y="12142"/>
                      <a:pt x="3253" y="12133"/>
                    </a:cubicBezTo>
                    <a:lnTo>
                      <a:pt x="3233" y="12133"/>
                    </a:lnTo>
                    <a:cubicBezTo>
                      <a:pt x="3233" y="12133"/>
                      <a:pt x="3223" y="12133"/>
                      <a:pt x="3223" y="12123"/>
                    </a:cubicBezTo>
                    <a:cubicBezTo>
                      <a:pt x="3203" y="12113"/>
                      <a:pt x="3184" y="12083"/>
                      <a:pt x="3164" y="12063"/>
                    </a:cubicBezTo>
                    <a:cubicBezTo>
                      <a:pt x="3144" y="12043"/>
                      <a:pt x="3134" y="12014"/>
                      <a:pt x="3144" y="12004"/>
                    </a:cubicBezTo>
                    <a:cubicBezTo>
                      <a:pt x="3154" y="12004"/>
                      <a:pt x="3154" y="11994"/>
                      <a:pt x="3164" y="11994"/>
                    </a:cubicBezTo>
                    <a:cubicBezTo>
                      <a:pt x="3190" y="11987"/>
                      <a:pt x="3222" y="11984"/>
                      <a:pt x="3253" y="11984"/>
                    </a:cubicBezTo>
                    <a:cubicBezTo>
                      <a:pt x="3316" y="11984"/>
                      <a:pt x="3375" y="11997"/>
                      <a:pt x="3382" y="12023"/>
                    </a:cubicBezTo>
                    <a:cubicBezTo>
                      <a:pt x="3390" y="12055"/>
                      <a:pt x="3460" y="12117"/>
                      <a:pt x="3503" y="12117"/>
                    </a:cubicBezTo>
                    <a:cubicBezTo>
                      <a:pt x="3515" y="12117"/>
                      <a:pt x="3524" y="12113"/>
                      <a:pt x="3531" y="12103"/>
                    </a:cubicBezTo>
                    <a:cubicBezTo>
                      <a:pt x="3535" y="12097"/>
                      <a:pt x="3540" y="12095"/>
                      <a:pt x="3545" y="12095"/>
                    </a:cubicBezTo>
                    <a:cubicBezTo>
                      <a:pt x="3576" y="12095"/>
                      <a:pt x="3620" y="12186"/>
                      <a:pt x="3620" y="12212"/>
                    </a:cubicBezTo>
                    <a:cubicBezTo>
                      <a:pt x="3620" y="12237"/>
                      <a:pt x="3613" y="12307"/>
                      <a:pt x="3642" y="12307"/>
                    </a:cubicBezTo>
                    <a:cubicBezTo>
                      <a:pt x="3647" y="12307"/>
                      <a:pt x="3653" y="12305"/>
                      <a:pt x="3660" y="12301"/>
                    </a:cubicBezTo>
                    <a:cubicBezTo>
                      <a:pt x="3699" y="12261"/>
                      <a:pt x="3679" y="12152"/>
                      <a:pt x="3660" y="12123"/>
                    </a:cubicBezTo>
                    <a:cubicBezTo>
                      <a:pt x="3640" y="12103"/>
                      <a:pt x="3600" y="12063"/>
                      <a:pt x="3610" y="12033"/>
                    </a:cubicBezTo>
                    <a:cubicBezTo>
                      <a:pt x="3619" y="12019"/>
                      <a:pt x="3629" y="12007"/>
                      <a:pt x="3642" y="12007"/>
                    </a:cubicBezTo>
                    <a:cubicBezTo>
                      <a:pt x="3656" y="12007"/>
                      <a:pt x="3673" y="12022"/>
                      <a:pt x="3699" y="12063"/>
                    </a:cubicBezTo>
                    <a:cubicBezTo>
                      <a:pt x="3755" y="12128"/>
                      <a:pt x="3785" y="12193"/>
                      <a:pt x="3804" y="12193"/>
                    </a:cubicBezTo>
                    <a:cubicBezTo>
                      <a:pt x="3806" y="12193"/>
                      <a:pt x="3807" y="12193"/>
                      <a:pt x="3808" y="12192"/>
                    </a:cubicBezTo>
                    <a:cubicBezTo>
                      <a:pt x="3838" y="12182"/>
                      <a:pt x="3878" y="12113"/>
                      <a:pt x="3848" y="12083"/>
                    </a:cubicBezTo>
                    <a:cubicBezTo>
                      <a:pt x="3818" y="12063"/>
                      <a:pt x="3739" y="11964"/>
                      <a:pt x="3729" y="11934"/>
                    </a:cubicBezTo>
                    <a:cubicBezTo>
                      <a:pt x="3721" y="11918"/>
                      <a:pt x="3700" y="11902"/>
                      <a:pt x="3665" y="11902"/>
                    </a:cubicBezTo>
                    <a:cubicBezTo>
                      <a:pt x="3657" y="11902"/>
                      <a:pt x="3649" y="11903"/>
                      <a:pt x="3640" y="11904"/>
                    </a:cubicBezTo>
                    <a:cubicBezTo>
                      <a:pt x="3604" y="11911"/>
                      <a:pt x="3582" y="11920"/>
                      <a:pt x="3569" y="11920"/>
                    </a:cubicBezTo>
                    <a:cubicBezTo>
                      <a:pt x="3560" y="11920"/>
                      <a:pt x="3554" y="11916"/>
                      <a:pt x="3551" y="11904"/>
                    </a:cubicBezTo>
                    <a:cubicBezTo>
                      <a:pt x="3541" y="11875"/>
                      <a:pt x="3600" y="11815"/>
                      <a:pt x="3551" y="11805"/>
                    </a:cubicBezTo>
                    <a:cubicBezTo>
                      <a:pt x="3518" y="11792"/>
                      <a:pt x="3499" y="11767"/>
                      <a:pt x="3481" y="11767"/>
                    </a:cubicBezTo>
                    <a:cubicBezTo>
                      <a:pt x="3471" y="11767"/>
                      <a:pt x="3462" y="11775"/>
                      <a:pt x="3451" y="11795"/>
                    </a:cubicBezTo>
                    <a:cubicBezTo>
                      <a:pt x="3433" y="11832"/>
                      <a:pt x="3422" y="11858"/>
                      <a:pt x="3407" y="11858"/>
                    </a:cubicBezTo>
                    <a:cubicBezTo>
                      <a:pt x="3398" y="11858"/>
                      <a:pt x="3387" y="11848"/>
                      <a:pt x="3372" y="11825"/>
                    </a:cubicBezTo>
                    <a:cubicBezTo>
                      <a:pt x="3322" y="11776"/>
                      <a:pt x="3313" y="11795"/>
                      <a:pt x="3293" y="11776"/>
                    </a:cubicBezTo>
                    <a:cubicBezTo>
                      <a:pt x="3273" y="11756"/>
                      <a:pt x="3382" y="11726"/>
                      <a:pt x="3313" y="11686"/>
                    </a:cubicBezTo>
                    <a:cubicBezTo>
                      <a:pt x="3281" y="11673"/>
                      <a:pt x="3262" y="11668"/>
                      <a:pt x="3245" y="11668"/>
                    </a:cubicBezTo>
                    <a:cubicBezTo>
                      <a:pt x="3224" y="11668"/>
                      <a:pt x="3206" y="11675"/>
                      <a:pt x="3174" y="11686"/>
                    </a:cubicBezTo>
                    <a:lnTo>
                      <a:pt x="3124" y="11686"/>
                    </a:lnTo>
                    <a:cubicBezTo>
                      <a:pt x="3114" y="11688"/>
                      <a:pt x="3105" y="11689"/>
                      <a:pt x="3096" y="11689"/>
                    </a:cubicBezTo>
                    <a:cubicBezTo>
                      <a:pt x="3060" y="11689"/>
                      <a:pt x="3035" y="11676"/>
                      <a:pt x="3035" y="11676"/>
                    </a:cubicBezTo>
                    <a:cubicBezTo>
                      <a:pt x="3035" y="11676"/>
                      <a:pt x="3005" y="11637"/>
                      <a:pt x="2975" y="11597"/>
                    </a:cubicBezTo>
                    <a:cubicBezTo>
                      <a:pt x="2960" y="11566"/>
                      <a:pt x="2950" y="11541"/>
                      <a:pt x="2971" y="11541"/>
                    </a:cubicBezTo>
                    <a:cubicBezTo>
                      <a:pt x="2976" y="11541"/>
                      <a:pt x="2984" y="11543"/>
                      <a:pt x="2995" y="11548"/>
                    </a:cubicBezTo>
                    <a:cubicBezTo>
                      <a:pt x="3005" y="11548"/>
                      <a:pt x="3015" y="11548"/>
                      <a:pt x="3025" y="11557"/>
                    </a:cubicBezTo>
                    <a:cubicBezTo>
                      <a:pt x="3035" y="11557"/>
                      <a:pt x="3055" y="11567"/>
                      <a:pt x="3065" y="11567"/>
                    </a:cubicBezTo>
                    <a:cubicBezTo>
                      <a:pt x="3094" y="11587"/>
                      <a:pt x="3094" y="11597"/>
                      <a:pt x="3134" y="11607"/>
                    </a:cubicBezTo>
                    <a:cubicBezTo>
                      <a:pt x="3154" y="11610"/>
                      <a:pt x="3172" y="11614"/>
                      <a:pt x="3184" y="11614"/>
                    </a:cubicBezTo>
                    <a:cubicBezTo>
                      <a:pt x="3209" y="11614"/>
                      <a:pt x="3213" y="11600"/>
                      <a:pt x="3174" y="11548"/>
                    </a:cubicBezTo>
                    <a:cubicBezTo>
                      <a:pt x="3154" y="11528"/>
                      <a:pt x="3134" y="11518"/>
                      <a:pt x="3114" y="11498"/>
                    </a:cubicBezTo>
                    <a:cubicBezTo>
                      <a:pt x="3104" y="11498"/>
                      <a:pt x="3094" y="11488"/>
                      <a:pt x="3094" y="11478"/>
                    </a:cubicBezTo>
                    <a:cubicBezTo>
                      <a:pt x="3065" y="11458"/>
                      <a:pt x="3055" y="11448"/>
                      <a:pt x="3114" y="11448"/>
                    </a:cubicBezTo>
                    <a:lnTo>
                      <a:pt x="3154" y="11448"/>
                    </a:lnTo>
                    <a:cubicBezTo>
                      <a:pt x="3182" y="11444"/>
                      <a:pt x="3195" y="11435"/>
                      <a:pt x="3204" y="11435"/>
                    </a:cubicBezTo>
                    <a:cubicBezTo>
                      <a:pt x="3215" y="11435"/>
                      <a:pt x="3222" y="11446"/>
                      <a:pt x="3243" y="11488"/>
                    </a:cubicBezTo>
                    <a:cubicBezTo>
                      <a:pt x="3271" y="11551"/>
                      <a:pt x="3309" y="11614"/>
                      <a:pt x="3322" y="11614"/>
                    </a:cubicBezTo>
                    <a:cubicBezTo>
                      <a:pt x="3327" y="11614"/>
                      <a:pt x="3328" y="11603"/>
                      <a:pt x="3322" y="11577"/>
                    </a:cubicBezTo>
                    <a:cubicBezTo>
                      <a:pt x="3303" y="11498"/>
                      <a:pt x="3293" y="11518"/>
                      <a:pt x="3293" y="11458"/>
                    </a:cubicBezTo>
                    <a:cubicBezTo>
                      <a:pt x="3293" y="11416"/>
                      <a:pt x="3264" y="11331"/>
                      <a:pt x="3292" y="11331"/>
                    </a:cubicBezTo>
                    <a:cubicBezTo>
                      <a:pt x="3297" y="11331"/>
                      <a:pt x="3304" y="11333"/>
                      <a:pt x="3313" y="11339"/>
                    </a:cubicBezTo>
                    <a:cubicBezTo>
                      <a:pt x="3382" y="11379"/>
                      <a:pt x="3412" y="11399"/>
                      <a:pt x="3422" y="11448"/>
                    </a:cubicBezTo>
                    <a:cubicBezTo>
                      <a:pt x="3430" y="11497"/>
                      <a:pt x="3464" y="11584"/>
                      <a:pt x="3492" y="11584"/>
                    </a:cubicBezTo>
                    <a:cubicBezTo>
                      <a:pt x="3499" y="11584"/>
                      <a:pt x="3505" y="11579"/>
                      <a:pt x="3511" y="11567"/>
                    </a:cubicBezTo>
                    <a:cubicBezTo>
                      <a:pt x="3541" y="11518"/>
                      <a:pt x="3551" y="11528"/>
                      <a:pt x="3511" y="11429"/>
                    </a:cubicBezTo>
                    <a:cubicBezTo>
                      <a:pt x="3481" y="11329"/>
                      <a:pt x="3441" y="11310"/>
                      <a:pt x="3481" y="11300"/>
                    </a:cubicBezTo>
                    <a:cubicBezTo>
                      <a:pt x="3487" y="11298"/>
                      <a:pt x="3493" y="11298"/>
                      <a:pt x="3499" y="11298"/>
                    </a:cubicBezTo>
                    <a:cubicBezTo>
                      <a:pt x="3538" y="11298"/>
                      <a:pt x="3563" y="11327"/>
                      <a:pt x="3580" y="11379"/>
                    </a:cubicBezTo>
                    <a:cubicBezTo>
                      <a:pt x="3610" y="11438"/>
                      <a:pt x="3620" y="11458"/>
                      <a:pt x="3660" y="11518"/>
                    </a:cubicBezTo>
                    <a:cubicBezTo>
                      <a:pt x="3687" y="11552"/>
                      <a:pt x="3719" y="11605"/>
                      <a:pt x="3736" y="11605"/>
                    </a:cubicBezTo>
                    <a:cubicBezTo>
                      <a:pt x="3744" y="11605"/>
                      <a:pt x="3749" y="11595"/>
                      <a:pt x="3749" y="11567"/>
                    </a:cubicBezTo>
                    <a:cubicBezTo>
                      <a:pt x="3749" y="11478"/>
                      <a:pt x="3640" y="11458"/>
                      <a:pt x="3699" y="11419"/>
                    </a:cubicBezTo>
                    <a:cubicBezTo>
                      <a:pt x="3715" y="11408"/>
                      <a:pt x="3731" y="11405"/>
                      <a:pt x="3747" y="11405"/>
                    </a:cubicBezTo>
                    <a:cubicBezTo>
                      <a:pt x="3770" y="11405"/>
                      <a:pt x="3792" y="11412"/>
                      <a:pt x="3807" y="11412"/>
                    </a:cubicBezTo>
                    <a:cubicBezTo>
                      <a:pt x="3823" y="11412"/>
                      <a:pt x="3832" y="11405"/>
                      <a:pt x="3828" y="11379"/>
                    </a:cubicBezTo>
                    <a:cubicBezTo>
                      <a:pt x="3818" y="11319"/>
                      <a:pt x="3848" y="11290"/>
                      <a:pt x="3759" y="11290"/>
                    </a:cubicBezTo>
                    <a:cubicBezTo>
                      <a:pt x="3706" y="11290"/>
                      <a:pt x="3657" y="11316"/>
                      <a:pt x="3637" y="11316"/>
                    </a:cubicBezTo>
                    <a:cubicBezTo>
                      <a:pt x="3627" y="11316"/>
                      <a:pt x="3623" y="11310"/>
                      <a:pt x="3630" y="11290"/>
                    </a:cubicBezTo>
                    <a:cubicBezTo>
                      <a:pt x="3640" y="11220"/>
                      <a:pt x="3689" y="11201"/>
                      <a:pt x="3709" y="11191"/>
                    </a:cubicBezTo>
                    <a:cubicBezTo>
                      <a:pt x="3729" y="11191"/>
                      <a:pt x="3699" y="11131"/>
                      <a:pt x="3699" y="11131"/>
                    </a:cubicBezTo>
                    <a:cubicBezTo>
                      <a:pt x="3699" y="11131"/>
                      <a:pt x="3511" y="11121"/>
                      <a:pt x="3481" y="11072"/>
                    </a:cubicBezTo>
                    <a:cubicBezTo>
                      <a:pt x="3461" y="11032"/>
                      <a:pt x="3501" y="10982"/>
                      <a:pt x="3481" y="10972"/>
                    </a:cubicBezTo>
                    <a:cubicBezTo>
                      <a:pt x="3481" y="10972"/>
                      <a:pt x="3491" y="10963"/>
                      <a:pt x="3491" y="10963"/>
                    </a:cubicBezTo>
                    <a:cubicBezTo>
                      <a:pt x="3491" y="10923"/>
                      <a:pt x="3481" y="10844"/>
                      <a:pt x="3432" y="10844"/>
                    </a:cubicBezTo>
                    <a:cubicBezTo>
                      <a:pt x="3432" y="10824"/>
                      <a:pt x="3432" y="10794"/>
                      <a:pt x="3412" y="10764"/>
                    </a:cubicBezTo>
                    <a:cubicBezTo>
                      <a:pt x="3392" y="10715"/>
                      <a:pt x="3362" y="10675"/>
                      <a:pt x="3342" y="10645"/>
                    </a:cubicBezTo>
                    <a:cubicBezTo>
                      <a:pt x="3329" y="10619"/>
                      <a:pt x="3320" y="10606"/>
                      <a:pt x="3331" y="10606"/>
                    </a:cubicBezTo>
                    <a:cubicBezTo>
                      <a:pt x="3336" y="10606"/>
                      <a:pt x="3346" y="10609"/>
                      <a:pt x="3362" y="10615"/>
                    </a:cubicBezTo>
                    <a:cubicBezTo>
                      <a:pt x="3372" y="10625"/>
                      <a:pt x="3382" y="10635"/>
                      <a:pt x="3392" y="10635"/>
                    </a:cubicBezTo>
                    <a:cubicBezTo>
                      <a:pt x="3441" y="10665"/>
                      <a:pt x="3432" y="10665"/>
                      <a:pt x="3471" y="10725"/>
                    </a:cubicBezTo>
                    <a:cubicBezTo>
                      <a:pt x="3500" y="10774"/>
                      <a:pt x="3574" y="10886"/>
                      <a:pt x="3596" y="10886"/>
                    </a:cubicBezTo>
                    <a:cubicBezTo>
                      <a:pt x="3604" y="10886"/>
                      <a:pt x="3604" y="10868"/>
                      <a:pt x="3590" y="10824"/>
                    </a:cubicBezTo>
                    <a:cubicBezTo>
                      <a:pt x="3551" y="10665"/>
                      <a:pt x="3531" y="10705"/>
                      <a:pt x="3491" y="10606"/>
                    </a:cubicBezTo>
                    <a:cubicBezTo>
                      <a:pt x="3461" y="10497"/>
                      <a:pt x="3461" y="10397"/>
                      <a:pt x="3412" y="10387"/>
                    </a:cubicBezTo>
                    <a:cubicBezTo>
                      <a:pt x="3406" y="10385"/>
                      <a:pt x="3399" y="10383"/>
                      <a:pt x="3392" y="10383"/>
                    </a:cubicBezTo>
                    <a:cubicBezTo>
                      <a:pt x="3375" y="10383"/>
                      <a:pt x="3356" y="10390"/>
                      <a:pt x="3342" y="10397"/>
                    </a:cubicBezTo>
                    <a:cubicBezTo>
                      <a:pt x="3313" y="10397"/>
                      <a:pt x="3293" y="10407"/>
                      <a:pt x="3283" y="10407"/>
                    </a:cubicBezTo>
                    <a:cubicBezTo>
                      <a:pt x="3273" y="10407"/>
                      <a:pt x="3263" y="10397"/>
                      <a:pt x="3253" y="10378"/>
                    </a:cubicBezTo>
                    <a:cubicBezTo>
                      <a:pt x="3244" y="10352"/>
                      <a:pt x="3236" y="10326"/>
                      <a:pt x="3259" y="10326"/>
                    </a:cubicBezTo>
                    <a:cubicBezTo>
                      <a:pt x="3263" y="10326"/>
                      <a:pt x="3268" y="10327"/>
                      <a:pt x="3273" y="10328"/>
                    </a:cubicBezTo>
                    <a:cubicBezTo>
                      <a:pt x="3303" y="10338"/>
                      <a:pt x="3322" y="10348"/>
                      <a:pt x="3342" y="10348"/>
                    </a:cubicBezTo>
                    <a:cubicBezTo>
                      <a:pt x="3351" y="10350"/>
                      <a:pt x="3357" y="10351"/>
                      <a:pt x="3363" y="10351"/>
                    </a:cubicBezTo>
                    <a:cubicBezTo>
                      <a:pt x="3383" y="10351"/>
                      <a:pt x="3380" y="10333"/>
                      <a:pt x="3332" y="10278"/>
                    </a:cubicBezTo>
                    <a:cubicBezTo>
                      <a:pt x="3332" y="10268"/>
                      <a:pt x="3322" y="10268"/>
                      <a:pt x="3322" y="10268"/>
                    </a:cubicBezTo>
                    <a:cubicBezTo>
                      <a:pt x="3303" y="10249"/>
                      <a:pt x="3283" y="10229"/>
                      <a:pt x="3273" y="10209"/>
                    </a:cubicBezTo>
                    <a:cubicBezTo>
                      <a:pt x="3263" y="10209"/>
                      <a:pt x="3263" y="10199"/>
                      <a:pt x="3253" y="10199"/>
                    </a:cubicBezTo>
                    <a:cubicBezTo>
                      <a:pt x="3263" y="10179"/>
                      <a:pt x="3263" y="10169"/>
                      <a:pt x="3263" y="10159"/>
                    </a:cubicBezTo>
                    <a:cubicBezTo>
                      <a:pt x="3273" y="10169"/>
                      <a:pt x="3283" y="10169"/>
                      <a:pt x="3293" y="10179"/>
                    </a:cubicBezTo>
                    <a:cubicBezTo>
                      <a:pt x="3342" y="10219"/>
                      <a:pt x="3402" y="10288"/>
                      <a:pt x="3422" y="10298"/>
                    </a:cubicBezTo>
                    <a:cubicBezTo>
                      <a:pt x="3428" y="10302"/>
                      <a:pt x="3441" y="10307"/>
                      <a:pt x="3452" y="10307"/>
                    </a:cubicBezTo>
                    <a:cubicBezTo>
                      <a:pt x="3472" y="10307"/>
                      <a:pt x="3483" y="10287"/>
                      <a:pt x="3432" y="10189"/>
                    </a:cubicBezTo>
                    <a:cubicBezTo>
                      <a:pt x="3412" y="10149"/>
                      <a:pt x="3392" y="10120"/>
                      <a:pt x="3382" y="10100"/>
                    </a:cubicBezTo>
                    <a:cubicBezTo>
                      <a:pt x="3352" y="10030"/>
                      <a:pt x="3362" y="10021"/>
                      <a:pt x="3332" y="9981"/>
                    </a:cubicBezTo>
                    <a:cubicBezTo>
                      <a:pt x="3332" y="9971"/>
                      <a:pt x="3322" y="9951"/>
                      <a:pt x="3322" y="9941"/>
                    </a:cubicBezTo>
                    <a:cubicBezTo>
                      <a:pt x="3306" y="9901"/>
                      <a:pt x="3297" y="9867"/>
                      <a:pt x="3272" y="9867"/>
                    </a:cubicBezTo>
                    <a:cubicBezTo>
                      <a:pt x="3266" y="9867"/>
                      <a:pt x="3260" y="9868"/>
                      <a:pt x="3253" y="9872"/>
                    </a:cubicBezTo>
                    <a:cubicBezTo>
                      <a:pt x="3233" y="9852"/>
                      <a:pt x="3194" y="9872"/>
                      <a:pt x="3213" y="9812"/>
                    </a:cubicBezTo>
                    <a:cubicBezTo>
                      <a:pt x="3223" y="9753"/>
                      <a:pt x="3243" y="9703"/>
                      <a:pt x="3263" y="9683"/>
                    </a:cubicBezTo>
                    <a:cubicBezTo>
                      <a:pt x="3313" y="9753"/>
                      <a:pt x="3352" y="9773"/>
                      <a:pt x="3422" y="9832"/>
                    </a:cubicBezTo>
                    <a:cubicBezTo>
                      <a:pt x="3463" y="9864"/>
                      <a:pt x="3515" y="9880"/>
                      <a:pt x="3546" y="9880"/>
                    </a:cubicBezTo>
                    <a:cubicBezTo>
                      <a:pt x="3582" y="9880"/>
                      <a:pt x="3590" y="9859"/>
                      <a:pt x="3521" y="9822"/>
                    </a:cubicBezTo>
                    <a:cubicBezTo>
                      <a:pt x="3422" y="9763"/>
                      <a:pt x="3382" y="9723"/>
                      <a:pt x="3362" y="9693"/>
                    </a:cubicBezTo>
                    <a:cubicBezTo>
                      <a:pt x="3362" y="9693"/>
                      <a:pt x="3362" y="9693"/>
                      <a:pt x="3362" y="9683"/>
                    </a:cubicBezTo>
                    <a:cubicBezTo>
                      <a:pt x="3352" y="9674"/>
                      <a:pt x="3352" y="9674"/>
                      <a:pt x="3352" y="9664"/>
                    </a:cubicBezTo>
                    <a:cubicBezTo>
                      <a:pt x="3352" y="9644"/>
                      <a:pt x="3342" y="9594"/>
                      <a:pt x="3382" y="9574"/>
                    </a:cubicBezTo>
                    <a:cubicBezTo>
                      <a:pt x="3451" y="9614"/>
                      <a:pt x="3471" y="9644"/>
                      <a:pt x="3461" y="9683"/>
                    </a:cubicBezTo>
                    <a:cubicBezTo>
                      <a:pt x="3450" y="9718"/>
                      <a:pt x="3488" y="9759"/>
                      <a:pt x="3518" y="9759"/>
                    </a:cubicBezTo>
                    <a:cubicBezTo>
                      <a:pt x="3541" y="9759"/>
                      <a:pt x="3559" y="9737"/>
                      <a:pt x="3551" y="9674"/>
                    </a:cubicBezTo>
                    <a:cubicBezTo>
                      <a:pt x="3551" y="9644"/>
                      <a:pt x="3551" y="9624"/>
                      <a:pt x="3551" y="9604"/>
                    </a:cubicBezTo>
                    <a:cubicBezTo>
                      <a:pt x="3590" y="9604"/>
                      <a:pt x="3600" y="9584"/>
                      <a:pt x="3560" y="9545"/>
                    </a:cubicBezTo>
                    <a:cubicBezTo>
                      <a:pt x="3560" y="9535"/>
                      <a:pt x="3551" y="9535"/>
                      <a:pt x="3541" y="9525"/>
                    </a:cubicBezTo>
                    <a:cubicBezTo>
                      <a:pt x="3541" y="9471"/>
                      <a:pt x="3533" y="9434"/>
                      <a:pt x="3495" y="9434"/>
                    </a:cubicBezTo>
                    <a:cubicBezTo>
                      <a:pt x="3491" y="9434"/>
                      <a:pt x="3486" y="9435"/>
                      <a:pt x="3481" y="9436"/>
                    </a:cubicBezTo>
                    <a:cubicBezTo>
                      <a:pt x="3392" y="9436"/>
                      <a:pt x="3422" y="9416"/>
                      <a:pt x="3382" y="9356"/>
                    </a:cubicBezTo>
                    <a:cubicBezTo>
                      <a:pt x="3342" y="9297"/>
                      <a:pt x="3263" y="9336"/>
                      <a:pt x="3273" y="9307"/>
                    </a:cubicBezTo>
                    <a:cubicBezTo>
                      <a:pt x="3253" y="9307"/>
                      <a:pt x="3253" y="9366"/>
                      <a:pt x="3263" y="9396"/>
                    </a:cubicBezTo>
                    <a:cubicBezTo>
                      <a:pt x="3265" y="9403"/>
                      <a:pt x="3270" y="9405"/>
                      <a:pt x="3276" y="9405"/>
                    </a:cubicBezTo>
                    <a:cubicBezTo>
                      <a:pt x="3299" y="9405"/>
                      <a:pt x="3341" y="9374"/>
                      <a:pt x="3372" y="9366"/>
                    </a:cubicBezTo>
                    <a:lnTo>
                      <a:pt x="3382" y="9366"/>
                    </a:lnTo>
                    <a:cubicBezTo>
                      <a:pt x="3362" y="9396"/>
                      <a:pt x="3332" y="9416"/>
                      <a:pt x="3313" y="9416"/>
                    </a:cubicBezTo>
                    <a:cubicBezTo>
                      <a:pt x="3262" y="9416"/>
                      <a:pt x="3160" y="9372"/>
                      <a:pt x="3057" y="9372"/>
                    </a:cubicBezTo>
                    <a:cubicBezTo>
                      <a:pt x="3039" y="9372"/>
                      <a:pt x="3022" y="9373"/>
                      <a:pt x="3005" y="9376"/>
                    </a:cubicBezTo>
                    <a:cubicBezTo>
                      <a:pt x="3005" y="9376"/>
                      <a:pt x="2995" y="9386"/>
                      <a:pt x="2995" y="9386"/>
                    </a:cubicBezTo>
                    <a:lnTo>
                      <a:pt x="2985" y="9386"/>
                    </a:lnTo>
                    <a:cubicBezTo>
                      <a:pt x="2926" y="9376"/>
                      <a:pt x="2847" y="9346"/>
                      <a:pt x="2906" y="9297"/>
                    </a:cubicBezTo>
                    <a:cubicBezTo>
                      <a:pt x="2936" y="9277"/>
                      <a:pt x="2966" y="9237"/>
                      <a:pt x="2985" y="9198"/>
                    </a:cubicBezTo>
                    <a:lnTo>
                      <a:pt x="2995" y="9198"/>
                    </a:lnTo>
                    <a:cubicBezTo>
                      <a:pt x="3015" y="9188"/>
                      <a:pt x="3055" y="9158"/>
                      <a:pt x="3104" y="9118"/>
                    </a:cubicBezTo>
                    <a:cubicBezTo>
                      <a:pt x="3124" y="9158"/>
                      <a:pt x="3144" y="9178"/>
                      <a:pt x="3164" y="9198"/>
                    </a:cubicBezTo>
                    <a:cubicBezTo>
                      <a:pt x="3081" y="9281"/>
                      <a:pt x="3087" y="9305"/>
                      <a:pt x="3132" y="9305"/>
                    </a:cubicBezTo>
                    <a:cubicBezTo>
                      <a:pt x="3167" y="9305"/>
                      <a:pt x="3226" y="9290"/>
                      <a:pt x="3283" y="9277"/>
                    </a:cubicBezTo>
                    <a:lnTo>
                      <a:pt x="3293" y="9277"/>
                    </a:lnTo>
                    <a:cubicBezTo>
                      <a:pt x="3314" y="9249"/>
                      <a:pt x="3333" y="9240"/>
                      <a:pt x="3350" y="9240"/>
                    </a:cubicBezTo>
                    <a:cubicBezTo>
                      <a:pt x="3388" y="9240"/>
                      <a:pt x="3417" y="9287"/>
                      <a:pt x="3451" y="9287"/>
                    </a:cubicBezTo>
                    <a:cubicBezTo>
                      <a:pt x="3501" y="9287"/>
                      <a:pt x="3541" y="9168"/>
                      <a:pt x="3491" y="9128"/>
                    </a:cubicBezTo>
                    <a:cubicBezTo>
                      <a:pt x="3443" y="9104"/>
                      <a:pt x="3460" y="9073"/>
                      <a:pt x="3489" y="9073"/>
                    </a:cubicBezTo>
                    <a:cubicBezTo>
                      <a:pt x="3496" y="9073"/>
                      <a:pt x="3503" y="9075"/>
                      <a:pt x="3511" y="9079"/>
                    </a:cubicBezTo>
                    <a:cubicBezTo>
                      <a:pt x="3519" y="9081"/>
                      <a:pt x="3531" y="9083"/>
                      <a:pt x="3543" y="9083"/>
                    </a:cubicBezTo>
                    <a:cubicBezTo>
                      <a:pt x="3576" y="9083"/>
                      <a:pt x="3612" y="9069"/>
                      <a:pt x="3590" y="9019"/>
                    </a:cubicBezTo>
                    <a:cubicBezTo>
                      <a:pt x="3560" y="8940"/>
                      <a:pt x="3650" y="8910"/>
                      <a:pt x="3660" y="8900"/>
                    </a:cubicBezTo>
                    <a:cubicBezTo>
                      <a:pt x="3669" y="8880"/>
                      <a:pt x="3630" y="8821"/>
                      <a:pt x="3590" y="8821"/>
                    </a:cubicBezTo>
                    <a:cubicBezTo>
                      <a:pt x="3587" y="8822"/>
                      <a:pt x="3583" y="8822"/>
                      <a:pt x="3579" y="8822"/>
                    </a:cubicBezTo>
                    <a:cubicBezTo>
                      <a:pt x="3548" y="8822"/>
                      <a:pt x="3523" y="8790"/>
                      <a:pt x="3564" y="8790"/>
                    </a:cubicBezTo>
                    <a:cubicBezTo>
                      <a:pt x="3568" y="8790"/>
                      <a:pt x="3574" y="8790"/>
                      <a:pt x="3580" y="8791"/>
                    </a:cubicBezTo>
                    <a:cubicBezTo>
                      <a:pt x="3620" y="8797"/>
                      <a:pt x="3644" y="8815"/>
                      <a:pt x="3658" y="8815"/>
                    </a:cubicBezTo>
                    <a:cubicBezTo>
                      <a:pt x="3669" y="8815"/>
                      <a:pt x="3675" y="8805"/>
                      <a:pt x="3679" y="8771"/>
                    </a:cubicBezTo>
                    <a:cubicBezTo>
                      <a:pt x="3679" y="8682"/>
                      <a:pt x="3669" y="8692"/>
                      <a:pt x="3689" y="8632"/>
                    </a:cubicBezTo>
                    <a:cubicBezTo>
                      <a:pt x="3699" y="8613"/>
                      <a:pt x="3709" y="8563"/>
                      <a:pt x="3719" y="8504"/>
                    </a:cubicBezTo>
                    <a:cubicBezTo>
                      <a:pt x="3731" y="8448"/>
                      <a:pt x="3744" y="8401"/>
                      <a:pt x="3751" y="8401"/>
                    </a:cubicBezTo>
                    <a:cubicBezTo>
                      <a:pt x="3756" y="8401"/>
                      <a:pt x="3759" y="8419"/>
                      <a:pt x="3759" y="8464"/>
                    </a:cubicBezTo>
                    <a:lnTo>
                      <a:pt x="3759" y="8325"/>
                    </a:lnTo>
                    <a:cubicBezTo>
                      <a:pt x="3759" y="8275"/>
                      <a:pt x="3760" y="8256"/>
                      <a:pt x="3761" y="8256"/>
                    </a:cubicBezTo>
                    <a:cubicBezTo>
                      <a:pt x="3765" y="8256"/>
                      <a:pt x="3772" y="8349"/>
                      <a:pt x="3779" y="8424"/>
                    </a:cubicBezTo>
                    <a:cubicBezTo>
                      <a:pt x="3788" y="8474"/>
                      <a:pt x="3798" y="8513"/>
                      <a:pt x="3798" y="8523"/>
                    </a:cubicBezTo>
                    <a:cubicBezTo>
                      <a:pt x="3828" y="8583"/>
                      <a:pt x="3818" y="8682"/>
                      <a:pt x="3828" y="8761"/>
                    </a:cubicBezTo>
                    <a:cubicBezTo>
                      <a:pt x="3828" y="8781"/>
                      <a:pt x="3831" y="8788"/>
                      <a:pt x="3837" y="8788"/>
                    </a:cubicBezTo>
                    <a:cubicBezTo>
                      <a:pt x="3853" y="8788"/>
                      <a:pt x="3892" y="8719"/>
                      <a:pt x="3937" y="8712"/>
                    </a:cubicBezTo>
                    <a:cubicBezTo>
                      <a:pt x="3960" y="8705"/>
                      <a:pt x="3969" y="8702"/>
                      <a:pt x="3970" y="8702"/>
                    </a:cubicBezTo>
                    <a:lnTo>
                      <a:pt x="3970" y="8702"/>
                    </a:lnTo>
                    <a:cubicBezTo>
                      <a:pt x="3970" y="8702"/>
                      <a:pt x="3937" y="8715"/>
                      <a:pt x="3917" y="8742"/>
                    </a:cubicBezTo>
                    <a:cubicBezTo>
                      <a:pt x="3878" y="8801"/>
                      <a:pt x="3848" y="8920"/>
                      <a:pt x="3858" y="8940"/>
                    </a:cubicBezTo>
                    <a:cubicBezTo>
                      <a:pt x="3868" y="8960"/>
                      <a:pt x="3878" y="8930"/>
                      <a:pt x="3888" y="8979"/>
                    </a:cubicBezTo>
                    <a:cubicBezTo>
                      <a:pt x="3895" y="9018"/>
                      <a:pt x="3952" y="9045"/>
                      <a:pt x="3995" y="9045"/>
                    </a:cubicBezTo>
                    <a:cubicBezTo>
                      <a:pt x="4007" y="9045"/>
                      <a:pt x="4018" y="9043"/>
                      <a:pt x="4026" y="9039"/>
                    </a:cubicBezTo>
                    <a:cubicBezTo>
                      <a:pt x="4027" y="9039"/>
                      <a:pt x="4028" y="9038"/>
                      <a:pt x="4029" y="9038"/>
                    </a:cubicBezTo>
                    <a:cubicBezTo>
                      <a:pt x="4053" y="9038"/>
                      <a:pt x="4005" y="9179"/>
                      <a:pt x="3947" y="9208"/>
                    </a:cubicBezTo>
                    <a:cubicBezTo>
                      <a:pt x="3915" y="9233"/>
                      <a:pt x="3937" y="9280"/>
                      <a:pt x="3983" y="9280"/>
                    </a:cubicBezTo>
                    <a:cubicBezTo>
                      <a:pt x="4009" y="9280"/>
                      <a:pt x="4041" y="9266"/>
                      <a:pt x="4076" y="9227"/>
                    </a:cubicBezTo>
                    <a:cubicBezTo>
                      <a:pt x="4085" y="9218"/>
                      <a:pt x="4094" y="9214"/>
                      <a:pt x="4102" y="9214"/>
                    </a:cubicBezTo>
                    <a:cubicBezTo>
                      <a:pt x="4128" y="9214"/>
                      <a:pt x="4152" y="9259"/>
                      <a:pt x="4205" y="9327"/>
                    </a:cubicBezTo>
                    <a:cubicBezTo>
                      <a:pt x="4284" y="9406"/>
                      <a:pt x="4126" y="9356"/>
                      <a:pt x="4076" y="9426"/>
                    </a:cubicBezTo>
                    <a:cubicBezTo>
                      <a:pt x="4063" y="9445"/>
                      <a:pt x="4059" y="9452"/>
                      <a:pt x="4056" y="9452"/>
                    </a:cubicBezTo>
                    <a:cubicBezTo>
                      <a:pt x="4050" y="9452"/>
                      <a:pt x="4050" y="9422"/>
                      <a:pt x="3997" y="9416"/>
                    </a:cubicBezTo>
                    <a:cubicBezTo>
                      <a:pt x="3907" y="9416"/>
                      <a:pt x="3977" y="9525"/>
                      <a:pt x="3967" y="9674"/>
                    </a:cubicBezTo>
                    <a:cubicBezTo>
                      <a:pt x="3959" y="9737"/>
                      <a:pt x="3977" y="9759"/>
                      <a:pt x="3999" y="9759"/>
                    </a:cubicBezTo>
                    <a:cubicBezTo>
                      <a:pt x="4030" y="9759"/>
                      <a:pt x="4068" y="9718"/>
                      <a:pt x="4056" y="9683"/>
                    </a:cubicBezTo>
                    <a:cubicBezTo>
                      <a:pt x="4046" y="9624"/>
                      <a:pt x="4017" y="9644"/>
                      <a:pt x="4136" y="9584"/>
                    </a:cubicBezTo>
                    <a:cubicBezTo>
                      <a:pt x="4170" y="9567"/>
                      <a:pt x="4184" y="9560"/>
                      <a:pt x="4187" y="9560"/>
                    </a:cubicBezTo>
                    <a:cubicBezTo>
                      <a:pt x="4194" y="9560"/>
                      <a:pt x="4130" y="9604"/>
                      <a:pt x="4116" y="9654"/>
                    </a:cubicBezTo>
                    <a:cubicBezTo>
                      <a:pt x="4100" y="9708"/>
                      <a:pt x="4139" y="9768"/>
                      <a:pt x="4176" y="9768"/>
                    </a:cubicBezTo>
                    <a:cubicBezTo>
                      <a:pt x="4186" y="9768"/>
                      <a:pt x="4196" y="9764"/>
                      <a:pt x="4205" y="9753"/>
                    </a:cubicBezTo>
                    <a:cubicBezTo>
                      <a:pt x="4222" y="9732"/>
                      <a:pt x="4238" y="9722"/>
                      <a:pt x="4251" y="9722"/>
                    </a:cubicBezTo>
                    <a:cubicBezTo>
                      <a:pt x="4276" y="9722"/>
                      <a:pt x="4295" y="9755"/>
                      <a:pt x="4314" y="9812"/>
                    </a:cubicBezTo>
                    <a:cubicBezTo>
                      <a:pt x="4319" y="9831"/>
                      <a:pt x="4319" y="9838"/>
                      <a:pt x="4316" y="9838"/>
                    </a:cubicBezTo>
                    <a:cubicBezTo>
                      <a:pt x="4310" y="9838"/>
                      <a:pt x="4291" y="9807"/>
                      <a:pt x="4274" y="9807"/>
                    </a:cubicBezTo>
                    <a:cubicBezTo>
                      <a:pt x="4266" y="9807"/>
                      <a:pt x="4259" y="9813"/>
                      <a:pt x="4254" y="9832"/>
                    </a:cubicBezTo>
                    <a:cubicBezTo>
                      <a:pt x="4235" y="9878"/>
                      <a:pt x="4190" y="9902"/>
                      <a:pt x="4153" y="9902"/>
                    </a:cubicBezTo>
                    <a:cubicBezTo>
                      <a:pt x="4133" y="9902"/>
                      <a:pt x="4116" y="9895"/>
                      <a:pt x="4106" y="9882"/>
                    </a:cubicBezTo>
                    <a:cubicBezTo>
                      <a:pt x="4093" y="9873"/>
                      <a:pt x="4082" y="9868"/>
                      <a:pt x="4070" y="9868"/>
                    </a:cubicBezTo>
                    <a:cubicBezTo>
                      <a:pt x="4042" y="9868"/>
                      <a:pt x="4009" y="9890"/>
                      <a:pt x="3947" y="9931"/>
                    </a:cubicBezTo>
                    <a:cubicBezTo>
                      <a:pt x="3858" y="9991"/>
                      <a:pt x="3997" y="10040"/>
                      <a:pt x="4036" y="10080"/>
                    </a:cubicBezTo>
                    <a:cubicBezTo>
                      <a:pt x="4049" y="10092"/>
                      <a:pt x="4060" y="10095"/>
                      <a:pt x="4072" y="10095"/>
                    </a:cubicBezTo>
                    <a:cubicBezTo>
                      <a:pt x="4082" y="10095"/>
                      <a:pt x="4092" y="10093"/>
                      <a:pt x="4104" y="10093"/>
                    </a:cubicBezTo>
                    <a:cubicBezTo>
                      <a:pt x="4125" y="10093"/>
                      <a:pt x="4150" y="10099"/>
                      <a:pt x="4185" y="10130"/>
                    </a:cubicBezTo>
                    <a:cubicBezTo>
                      <a:pt x="4248" y="10177"/>
                      <a:pt x="4255" y="10231"/>
                      <a:pt x="4270" y="10231"/>
                    </a:cubicBezTo>
                    <a:cubicBezTo>
                      <a:pt x="4274" y="10231"/>
                      <a:pt x="4278" y="10227"/>
                      <a:pt x="4284" y="10219"/>
                    </a:cubicBezTo>
                    <a:cubicBezTo>
                      <a:pt x="4289" y="10214"/>
                      <a:pt x="4294" y="10212"/>
                      <a:pt x="4300" y="10212"/>
                    </a:cubicBezTo>
                    <a:cubicBezTo>
                      <a:pt x="4330" y="10212"/>
                      <a:pt x="4375" y="10274"/>
                      <a:pt x="4433" y="10358"/>
                    </a:cubicBezTo>
                    <a:cubicBezTo>
                      <a:pt x="4478" y="10419"/>
                      <a:pt x="4462" y="10443"/>
                      <a:pt x="4437" y="10443"/>
                    </a:cubicBezTo>
                    <a:cubicBezTo>
                      <a:pt x="4418" y="10443"/>
                      <a:pt x="4392" y="10429"/>
                      <a:pt x="4383" y="10407"/>
                    </a:cubicBezTo>
                    <a:cubicBezTo>
                      <a:pt x="4378" y="10395"/>
                      <a:pt x="4375" y="10390"/>
                      <a:pt x="4373" y="10390"/>
                    </a:cubicBezTo>
                    <a:cubicBezTo>
                      <a:pt x="4367" y="10390"/>
                      <a:pt x="4369" y="10435"/>
                      <a:pt x="4354" y="10457"/>
                    </a:cubicBezTo>
                    <a:cubicBezTo>
                      <a:pt x="4346" y="10468"/>
                      <a:pt x="4336" y="10477"/>
                      <a:pt x="4322" y="10477"/>
                    </a:cubicBezTo>
                    <a:cubicBezTo>
                      <a:pt x="4301" y="10477"/>
                      <a:pt x="4271" y="10455"/>
                      <a:pt x="4235" y="10387"/>
                    </a:cubicBezTo>
                    <a:cubicBezTo>
                      <a:pt x="4221" y="10360"/>
                      <a:pt x="4208" y="10349"/>
                      <a:pt x="4196" y="10349"/>
                    </a:cubicBezTo>
                    <a:cubicBezTo>
                      <a:pt x="4155" y="10349"/>
                      <a:pt x="4126" y="10467"/>
                      <a:pt x="4126" y="10467"/>
                    </a:cubicBezTo>
                    <a:cubicBezTo>
                      <a:pt x="4126" y="10467"/>
                      <a:pt x="4096" y="10536"/>
                      <a:pt x="4036" y="10586"/>
                    </a:cubicBezTo>
                    <a:cubicBezTo>
                      <a:pt x="3977" y="10635"/>
                      <a:pt x="4165" y="10645"/>
                      <a:pt x="4215" y="10655"/>
                    </a:cubicBezTo>
                    <a:cubicBezTo>
                      <a:pt x="4264" y="10665"/>
                      <a:pt x="4195" y="10715"/>
                      <a:pt x="4235" y="10764"/>
                    </a:cubicBezTo>
                    <a:cubicBezTo>
                      <a:pt x="4241" y="10771"/>
                      <a:pt x="4249" y="10774"/>
                      <a:pt x="4257" y="10774"/>
                    </a:cubicBezTo>
                    <a:cubicBezTo>
                      <a:pt x="4300" y="10774"/>
                      <a:pt x="4367" y="10701"/>
                      <a:pt x="4433" y="10685"/>
                    </a:cubicBezTo>
                    <a:cubicBezTo>
                      <a:pt x="4459" y="10678"/>
                      <a:pt x="4479" y="10674"/>
                      <a:pt x="4497" y="10674"/>
                    </a:cubicBezTo>
                    <a:cubicBezTo>
                      <a:pt x="4531" y="10674"/>
                      <a:pt x="4555" y="10692"/>
                      <a:pt x="4602" y="10744"/>
                    </a:cubicBezTo>
                    <a:cubicBezTo>
                      <a:pt x="4651" y="10810"/>
                      <a:pt x="4611" y="10883"/>
                      <a:pt x="4545" y="10883"/>
                    </a:cubicBezTo>
                    <a:cubicBezTo>
                      <a:pt x="4532" y="10883"/>
                      <a:pt x="4517" y="10880"/>
                      <a:pt x="4502" y="10873"/>
                    </a:cubicBezTo>
                    <a:cubicBezTo>
                      <a:pt x="4482" y="10863"/>
                      <a:pt x="4467" y="10859"/>
                      <a:pt x="4457" y="10859"/>
                    </a:cubicBezTo>
                    <a:cubicBezTo>
                      <a:pt x="4418" y="10859"/>
                      <a:pt x="4443" y="10919"/>
                      <a:pt x="4443" y="10943"/>
                    </a:cubicBezTo>
                    <a:cubicBezTo>
                      <a:pt x="4433" y="10972"/>
                      <a:pt x="4512" y="10963"/>
                      <a:pt x="4621" y="11042"/>
                    </a:cubicBezTo>
                    <a:cubicBezTo>
                      <a:pt x="4703" y="11097"/>
                      <a:pt x="4672" y="11142"/>
                      <a:pt x="4622" y="11142"/>
                    </a:cubicBezTo>
                    <a:cubicBezTo>
                      <a:pt x="4600" y="11142"/>
                      <a:pt x="4573" y="11133"/>
                      <a:pt x="4552" y="11111"/>
                    </a:cubicBezTo>
                    <a:cubicBezTo>
                      <a:pt x="4521" y="11084"/>
                      <a:pt x="4493" y="11081"/>
                      <a:pt x="4467" y="11081"/>
                    </a:cubicBezTo>
                    <a:cubicBezTo>
                      <a:pt x="4460" y="11081"/>
                      <a:pt x="4453" y="11082"/>
                      <a:pt x="4445" y="11082"/>
                    </a:cubicBezTo>
                    <a:cubicBezTo>
                      <a:pt x="4413" y="11082"/>
                      <a:pt x="4383" y="11077"/>
                      <a:pt x="4354" y="11022"/>
                    </a:cubicBezTo>
                    <a:cubicBezTo>
                      <a:pt x="4323" y="10966"/>
                      <a:pt x="4300" y="10941"/>
                      <a:pt x="4288" y="10941"/>
                    </a:cubicBezTo>
                    <a:cubicBezTo>
                      <a:pt x="4277" y="10941"/>
                      <a:pt x="4275" y="10964"/>
                      <a:pt x="4284" y="11002"/>
                    </a:cubicBezTo>
                    <a:cubicBezTo>
                      <a:pt x="4298" y="11038"/>
                      <a:pt x="4289" y="11056"/>
                      <a:pt x="4270" y="11056"/>
                    </a:cubicBezTo>
                    <a:cubicBezTo>
                      <a:pt x="4248" y="11056"/>
                      <a:pt x="4212" y="11031"/>
                      <a:pt x="4185" y="10982"/>
                    </a:cubicBezTo>
                    <a:cubicBezTo>
                      <a:pt x="4126" y="10893"/>
                      <a:pt x="4155" y="10844"/>
                      <a:pt x="4086" y="10804"/>
                    </a:cubicBezTo>
                    <a:cubicBezTo>
                      <a:pt x="4080" y="10801"/>
                      <a:pt x="4075" y="10800"/>
                      <a:pt x="4071" y="10800"/>
                    </a:cubicBezTo>
                    <a:cubicBezTo>
                      <a:pt x="4025" y="10800"/>
                      <a:pt x="4066" y="10936"/>
                      <a:pt x="4066" y="10972"/>
                    </a:cubicBezTo>
                    <a:cubicBezTo>
                      <a:pt x="4066" y="11012"/>
                      <a:pt x="4056" y="11052"/>
                      <a:pt x="4136" y="11072"/>
                    </a:cubicBezTo>
                    <a:cubicBezTo>
                      <a:pt x="4215" y="11091"/>
                      <a:pt x="4185" y="11171"/>
                      <a:pt x="4235" y="11250"/>
                    </a:cubicBezTo>
                    <a:cubicBezTo>
                      <a:pt x="4250" y="11274"/>
                      <a:pt x="4262" y="11283"/>
                      <a:pt x="4272" y="11283"/>
                    </a:cubicBezTo>
                    <a:cubicBezTo>
                      <a:pt x="4298" y="11283"/>
                      <a:pt x="4310" y="11209"/>
                      <a:pt x="4354" y="11151"/>
                    </a:cubicBezTo>
                    <a:cubicBezTo>
                      <a:pt x="4362" y="11141"/>
                      <a:pt x="4370" y="11136"/>
                      <a:pt x="4377" y="11136"/>
                    </a:cubicBezTo>
                    <a:cubicBezTo>
                      <a:pt x="4419" y="11136"/>
                      <a:pt x="4436" y="11287"/>
                      <a:pt x="4453" y="11329"/>
                    </a:cubicBezTo>
                    <a:cubicBezTo>
                      <a:pt x="4483" y="11369"/>
                      <a:pt x="4522" y="11310"/>
                      <a:pt x="4592" y="11458"/>
                    </a:cubicBezTo>
                    <a:cubicBezTo>
                      <a:pt x="4647" y="11585"/>
                      <a:pt x="4563" y="11611"/>
                      <a:pt x="4517" y="11611"/>
                    </a:cubicBezTo>
                    <a:cubicBezTo>
                      <a:pt x="4506" y="11611"/>
                      <a:pt x="4496" y="11609"/>
                      <a:pt x="4492" y="11607"/>
                    </a:cubicBezTo>
                    <a:cubicBezTo>
                      <a:pt x="4473" y="11597"/>
                      <a:pt x="4483" y="11419"/>
                      <a:pt x="4423" y="11399"/>
                    </a:cubicBezTo>
                    <a:cubicBezTo>
                      <a:pt x="4416" y="11395"/>
                      <a:pt x="4409" y="11393"/>
                      <a:pt x="4402" y="11393"/>
                    </a:cubicBezTo>
                    <a:cubicBezTo>
                      <a:pt x="4362" y="11393"/>
                      <a:pt x="4337" y="11464"/>
                      <a:pt x="4413" y="11557"/>
                    </a:cubicBezTo>
                    <a:cubicBezTo>
                      <a:pt x="4472" y="11639"/>
                      <a:pt x="4476" y="11665"/>
                      <a:pt x="4454" y="11665"/>
                    </a:cubicBezTo>
                    <a:cubicBezTo>
                      <a:pt x="4447" y="11665"/>
                      <a:pt x="4436" y="11662"/>
                      <a:pt x="4423" y="11657"/>
                    </a:cubicBezTo>
                    <a:cubicBezTo>
                      <a:pt x="4419" y="11655"/>
                      <a:pt x="4416" y="11655"/>
                      <a:pt x="4413" y="11655"/>
                    </a:cubicBezTo>
                    <a:cubicBezTo>
                      <a:pt x="4366" y="11655"/>
                      <a:pt x="4385" y="11786"/>
                      <a:pt x="4403" y="11786"/>
                    </a:cubicBezTo>
                    <a:cubicBezTo>
                      <a:pt x="4432" y="11786"/>
                      <a:pt x="4487" y="11696"/>
                      <a:pt x="4535" y="11696"/>
                    </a:cubicBezTo>
                    <a:cubicBezTo>
                      <a:pt x="4537" y="11696"/>
                      <a:pt x="4540" y="11696"/>
                      <a:pt x="4542" y="11696"/>
                    </a:cubicBezTo>
                    <a:cubicBezTo>
                      <a:pt x="4582" y="11706"/>
                      <a:pt x="4592" y="11756"/>
                      <a:pt x="4621" y="11845"/>
                    </a:cubicBezTo>
                    <a:cubicBezTo>
                      <a:pt x="4621" y="11855"/>
                      <a:pt x="4621" y="11865"/>
                      <a:pt x="4631" y="11865"/>
                    </a:cubicBezTo>
                    <a:cubicBezTo>
                      <a:pt x="4640" y="11898"/>
                      <a:pt x="4651" y="11906"/>
                      <a:pt x="4663" y="11906"/>
                    </a:cubicBezTo>
                    <a:cubicBezTo>
                      <a:pt x="4676" y="11906"/>
                      <a:pt x="4690" y="11896"/>
                      <a:pt x="4704" y="11896"/>
                    </a:cubicBezTo>
                    <a:cubicBezTo>
                      <a:pt x="4720" y="11896"/>
                      <a:pt x="4736" y="11909"/>
                      <a:pt x="4750" y="11964"/>
                    </a:cubicBezTo>
                    <a:cubicBezTo>
                      <a:pt x="4750" y="11974"/>
                      <a:pt x="4750" y="11974"/>
                      <a:pt x="4750" y="11974"/>
                    </a:cubicBezTo>
                    <a:cubicBezTo>
                      <a:pt x="4769" y="12051"/>
                      <a:pt x="4734" y="12079"/>
                      <a:pt x="4688" y="12079"/>
                    </a:cubicBezTo>
                    <a:cubicBezTo>
                      <a:pt x="4634" y="12079"/>
                      <a:pt x="4563" y="12041"/>
                      <a:pt x="4542" y="12004"/>
                    </a:cubicBezTo>
                    <a:cubicBezTo>
                      <a:pt x="4492" y="11934"/>
                      <a:pt x="4572" y="11994"/>
                      <a:pt x="4492" y="11934"/>
                    </a:cubicBezTo>
                    <a:cubicBezTo>
                      <a:pt x="4482" y="11927"/>
                      <a:pt x="4474" y="11923"/>
                      <a:pt x="4468" y="11923"/>
                    </a:cubicBezTo>
                    <a:cubicBezTo>
                      <a:pt x="4435" y="11923"/>
                      <a:pt x="4469" y="12032"/>
                      <a:pt x="4502" y="12133"/>
                    </a:cubicBezTo>
                    <a:cubicBezTo>
                      <a:pt x="4512" y="12142"/>
                      <a:pt x="4522" y="12162"/>
                      <a:pt x="4522" y="12172"/>
                    </a:cubicBezTo>
                    <a:cubicBezTo>
                      <a:pt x="4532" y="12192"/>
                      <a:pt x="4532" y="12212"/>
                      <a:pt x="4542" y="12222"/>
                    </a:cubicBezTo>
                    <a:cubicBezTo>
                      <a:pt x="4548" y="12244"/>
                      <a:pt x="4547" y="12257"/>
                      <a:pt x="4538" y="12257"/>
                    </a:cubicBezTo>
                    <a:cubicBezTo>
                      <a:pt x="4531" y="12257"/>
                      <a:pt x="4520" y="12249"/>
                      <a:pt x="4502" y="12232"/>
                    </a:cubicBezTo>
                    <a:cubicBezTo>
                      <a:pt x="4433" y="12172"/>
                      <a:pt x="4463" y="12083"/>
                      <a:pt x="4433" y="11994"/>
                    </a:cubicBezTo>
                    <a:cubicBezTo>
                      <a:pt x="4424" y="11970"/>
                      <a:pt x="4413" y="11961"/>
                      <a:pt x="4401" y="11961"/>
                    </a:cubicBezTo>
                    <a:cubicBezTo>
                      <a:pt x="4373" y="11961"/>
                      <a:pt x="4341" y="12017"/>
                      <a:pt x="4334" y="12073"/>
                    </a:cubicBezTo>
                    <a:cubicBezTo>
                      <a:pt x="4314" y="12142"/>
                      <a:pt x="4364" y="12083"/>
                      <a:pt x="4413" y="12172"/>
                    </a:cubicBezTo>
                    <a:cubicBezTo>
                      <a:pt x="4445" y="12242"/>
                      <a:pt x="4494" y="12333"/>
                      <a:pt x="4471" y="12333"/>
                    </a:cubicBezTo>
                    <a:cubicBezTo>
                      <a:pt x="4458" y="12333"/>
                      <a:pt x="4424" y="12306"/>
                      <a:pt x="4354" y="12232"/>
                    </a:cubicBezTo>
                    <a:cubicBezTo>
                      <a:pt x="4314" y="12182"/>
                      <a:pt x="4314" y="12133"/>
                      <a:pt x="4294" y="12123"/>
                    </a:cubicBezTo>
                    <a:cubicBezTo>
                      <a:pt x="4292" y="12120"/>
                      <a:pt x="4289" y="12119"/>
                      <a:pt x="4286" y="12119"/>
                    </a:cubicBezTo>
                    <a:cubicBezTo>
                      <a:pt x="4265" y="12119"/>
                      <a:pt x="4237" y="12175"/>
                      <a:pt x="4254" y="12192"/>
                    </a:cubicBezTo>
                    <a:cubicBezTo>
                      <a:pt x="4274" y="12222"/>
                      <a:pt x="4284" y="12222"/>
                      <a:pt x="4324" y="12261"/>
                    </a:cubicBezTo>
                    <a:cubicBezTo>
                      <a:pt x="4364" y="12301"/>
                      <a:pt x="4383" y="12291"/>
                      <a:pt x="4453" y="12371"/>
                    </a:cubicBezTo>
                    <a:cubicBezTo>
                      <a:pt x="4480" y="12401"/>
                      <a:pt x="4499" y="12413"/>
                      <a:pt x="4518" y="12413"/>
                    </a:cubicBezTo>
                    <a:cubicBezTo>
                      <a:pt x="4547" y="12413"/>
                      <a:pt x="4573" y="12385"/>
                      <a:pt x="4621" y="12361"/>
                    </a:cubicBezTo>
                    <a:cubicBezTo>
                      <a:pt x="4631" y="12357"/>
                      <a:pt x="4638" y="12355"/>
                      <a:pt x="4643" y="12355"/>
                    </a:cubicBezTo>
                    <a:cubicBezTo>
                      <a:pt x="4673" y="12355"/>
                      <a:pt x="4584" y="12437"/>
                      <a:pt x="4602" y="12489"/>
                    </a:cubicBezTo>
                    <a:cubicBezTo>
                      <a:pt x="4611" y="12499"/>
                      <a:pt x="4621" y="12509"/>
                      <a:pt x="4641" y="12509"/>
                    </a:cubicBezTo>
                    <a:cubicBezTo>
                      <a:pt x="4701" y="12509"/>
                      <a:pt x="4790" y="12480"/>
                      <a:pt x="4790" y="12480"/>
                    </a:cubicBezTo>
                    <a:cubicBezTo>
                      <a:pt x="4790" y="12480"/>
                      <a:pt x="4810" y="12509"/>
                      <a:pt x="4810" y="12529"/>
                    </a:cubicBezTo>
                    <a:cubicBezTo>
                      <a:pt x="4810" y="12529"/>
                      <a:pt x="4810" y="12539"/>
                      <a:pt x="4810" y="12539"/>
                    </a:cubicBezTo>
                    <a:lnTo>
                      <a:pt x="4800" y="12539"/>
                    </a:lnTo>
                    <a:cubicBezTo>
                      <a:pt x="4790" y="12549"/>
                      <a:pt x="4750" y="12529"/>
                      <a:pt x="4740" y="12599"/>
                    </a:cubicBezTo>
                    <a:cubicBezTo>
                      <a:pt x="4734" y="12625"/>
                      <a:pt x="4740" y="12634"/>
                      <a:pt x="4754" y="12634"/>
                    </a:cubicBezTo>
                    <a:cubicBezTo>
                      <a:pt x="4761" y="12634"/>
                      <a:pt x="4770" y="12632"/>
                      <a:pt x="4780" y="12628"/>
                    </a:cubicBezTo>
                    <a:cubicBezTo>
                      <a:pt x="4800" y="12618"/>
                      <a:pt x="4830" y="12618"/>
                      <a:pt x="4859" y="12618"/>
                    </a:cubicBezTo>
                    <a:lnTo>
                      <a:pt x="4889" y="12618"/>
                    </a:lnTo>
                    <a:cubicBezTo>
                      <a:pt x="4919" y="12618"/>
                      <a:pt x="4899" y="12638"/>
                      <a:pt x="4909" y="12698"/>
                    </a:cubicBezTo>
                    <a:cubicBezTo>
                      <a:pt x="4909" y="12718"/>
                      <a:pt x="4909" y="12727"/>
                      <a:pt x="4899" y="12727"/>
                    </a:cubicBezTo>
                    <a:cubicBezTo>
                      <a:pt x="4888" y="12727"/>
                      <a:pt x="4870" y="12721"/>
                      <a:pt x="4851" y="12721"/>
                    </a:cubicBezTo>
                    <a:cubicBezTo>
                      <a:pt x="4837" y="12721"/>
                      <a:pt x="4823" y="12725"/>
                      <a:pt x="4810" y="12737"/>
                    </a:cubicBezTo>
                    <a:cubicBezTo>
                      <a:pt x="4760" y="12767"/>
                      <a:pt x="4810" y="12767"/>
                      <a:pt x="4830" y="12817"/>
                    </a:cubicBezTo>
                    <a:cubicBezTo>
                      <a:pt x="4840" y="12827"/>
                      <a:pt x="4849" y="12846"/>
                      <a:pt x="4849" y="12866"/>
                    </a:cubicBezTo>
                    <a:cubicBezTo>
                      <a:pt x="4849" y="12913"/>
                      <a:pt x="4838" y="12931"/>
                      <a:pt x="4823" y="12931"/>
                    </a:cubicBezTo>
                    <a:cubicBezTo>
                      <a:pt x="4805" y="12931"/>
                      <a:pt x="4781" y="12908"/>
                      <a:pt x="4760" y="12876"/>
                    </a:cubicBezTo>
                    <a:cubicBezTo>
                      <a:pt x="4730" y="12827"/>
                      <a:pt x="4701" y="12807"/>
                      <a:pt x="4681" y="12757"/>
                    </a:cubicBezTo>
                    <a:cubicBezTo>
                      <a:pt x="4681" y="12757"/>
                      <a:pt x="4671" y="12757"/>
                      <a:pt x="4671" y="12747"/>
                    </a:cubicBezTo>
                    <a:cubicBezTo>
                      <a:pt x="4653" y="12693"/>
                      <a:pt x="4643" y="12647"/>
                      <a:pt x="4611" y="12647"/>
                    </a:cubicBezTo>
                    <a:cubicBezTo>
                      <a:pt x="4608" y="12647"/>
                      <a:pt x="4605" y="12647"/>
                      <a:pt x="4602" y="12648"/>
                    </a:cubicBezTo>
                    <a:cubicBezTo>
                      <a:pt x="4562" y="12658"/>
                      <a:pt x="4572" y="12678"/>
                      <a:pt x="4611" y="12787"/>
                    </a:cubicBezTo>
                    <a:cubicBezTo>
                      <a:pt x="4611" y="12797"/>
                      <a:pt x="4621" y="12807"/>
                      <a:pt x="4621" y="12817"/>
                    </a:cubicBezTo>
                    <a:cubicBezTo>
                      <a:pt x="4641" y="12876"/>
                      <a:pt x="4641" y="12856"/>
                      <a:pt x="4621" y="12906"/>
                    </a:cubicBezTo>
                    <a:cubicBezTo>
                      <a:pt x="4613" y="12914"/>
                      <a:pt x="4606" y="12917"/>
                      <a:pt x="4602" y="12917"/>
                    </a:cubicBezTo>
                    <a:cubicBezTo>
                      <a:pt x="4595" y="12917"/>
                      <a:pt x="4592" y="12912"/>
                      <a:pt x="4592" y="12906"/>
                    </a:cubicBezTo>
                    <a:cubicBezTo>
                      <a:pt x="4572" y="12866"/>
                      <a:pt x="4562" y="12807"/>
                      <a:pt x="4562" y="12767"/>
                    </a:cubicBezTo>
                    <a:cubicBezTo>
                      <a:pt x="4552" y="12718"/>
                      <a:pt x="4512" y="12727"/>
                      <a:pt x="4453" y="12688"/>
                    </a:cubicBezTo>
                    <a:cubicBezTo>
                      <a:pt x="4445" y="12682"/>
                      <a:pt x="4440" y="12679"/>
                      <a:pt x="4436" y="12679"/>
                    </a:cubicBezTo>
                    <a:cubicBezTo>
                      <a:pt x="4411" y="12679"/>
                      <a:pt x="4433" y="12766"/>
                      <a:pt x="4433" y="12817"/>
                    </a:cubicBezTo>
                    <a:cubicBezTo>
                      <a:pt x="4433" y="12876"/>
                      <a:pt x="4443" y="12856"/>
                      <a:pt x="4463" y="12946"/>
                    </a:cubicBezTo>
                    <a:cubicBezTo>
                      <a:pt x="4463" y="12946"/>
                      <a:pt x="4463" y="12946"/>
                      <a:pt x="4463" y="12956"/>
                    </a:cubicBezTo>
                    <a:cubicBezTo>
                      <a:pt x="4463" y="12972"/>
                      <a:pt x="4463" y="12979"/>
                      <a:pt x="4459" y="12979"/>
                    </a:cubicBezTo>
                    <a:cubicBezTo>
                      <a:pt x="4457" y="12979"/>
                      <a:pt x="4452" y="12974"/>
                      <a:pt x="4443" y="12965"/>
                    </a:cubicBezTo>
                    <a:cubicBezTo>
                      <a:pt x="4433" y="12936"/>
                      <a:pt x="4403" y="12886"/>
                      <a:pt x="4383" y="12846"/>
                    </a:cubicBezTo>
                    <a:cubicBezTo>
                      <a:pt x="4366" y="12804"/>
                      <a:pt x="4362" y="12792"/>
                      <a:pt x="4355" y="12792"/>
                    </a:cubicBezTo>
                    <a:cubicBezTo>
                      <a:pt x="4347" y="12792"/>
                      <a:pt x="4334" y="12808"/>
                      <a:pt x="4293" y="12808"/>
                    </a:cubicBezTo>
                    <a:cubicBezTo>
                      <a:pt x="4288" y="12808"/>
                      <a:pt x="4281" y="12807"/>
                      <a:pt x="4274" y="12807"/>
                    </a:cubicBezTo>
                    <a:cubicBezTo>
                      <a:pt x="4175" y="12807"/>
                      <a:pt x="4264" y="12837"/>
                      <a:pt x="4324" y="12916"/>
                    </a:cubicBezTo>
                    <a:cubicBezTo>
                      <a:pt x="4364" y="12969"/>
                      <a:pt x="4359" y="12982"/>
                      <a:pt x="4337" y="12982"/>
                    </a:cubicBezTo>
                    <a:cubicBezTo>
                      <a:pt x="4326" y="12982"/>
                      <a:pt x="4311" y="12979"/>
                      <a:pt x="4294" y="12975"/>
                    </a:cubicBezTo>
                    <a:cubicBezTo>
                      <a:pt x="4245" y="12965"/>
                      <a:pt x="4294" y="12975"/>
                      <a:pt x="4205" y="12946"/>
                    </a:cubicBezTo>
                    <a:cubicBezTo>
                      <a:pt x="4195" y="12941"/>
                      <a:pt x="4187" y="12939"/>
                      <a:pt x="4180" y="12939"/>
                    </a:cubicBezTo>
                    <a:cubicBezTo>
                      <a:pt x="4128" y="12939"/>
                      <a:pt x="4175" y="13065"/>
                      <a:pt x="4175" y="13065"/>
                    </a:cubicBezTo>
                    <a:cubicBezTo>
                      <a:pt x="4175" y="13065"/>
                      <a:pt x="4219" y="13108"/>
                      <a:pt x="4263" y="13108"/>
                    </a:cubicBezTo>
                    <a:cubicBezTo>
                      <a:pt x="4270" y="13108"/>
                      <a:pt x="4277" y="13107"/>
                      <a:pt x="4284" y="13104"/>
                    </a:cubicBezTo>
                    <a:cubicBezTo>
                      <a:pt x="4335" y="13087"/>
                      <a:pt x="4335" y="13028"/>
                      <a:pt x="4376" y="13028"/>
                    </a:cubicBezTo>
                    <a:cubicBezTo>
                      <a:pt x="4384" y="13028"/>
                      <a:pt x="4392" y="13030"/>
                      <a:pt x="4403" y="13035"/>
                    </a:cubicBezTo>
                    <a:cubicBezTo>
                      <a:pt x="4403" y="13035"/>
                      <a:pt x="4403" y="13045"/>
                      <a:pt x="4413" y="13045"/>
                    </a:cubicBezTo>
                    <a:cubicBezTo>
                      <a:pt x="4463" y="13074"/>
                      <a:pt x="4453" y="13094"/>
                      <a:pt x="4473" y="13114"/>
                    </a:cubicBezTo>
                    <a:lnTo>
                      <a:pt x="4483" y="13114"/>
                    </a:lnTo>
                    <a:cubicBezTo>
                      <a:pt x="4492" y="13124"/>
                      <a:pt x="4502" y="13104"/>
                      <a:pt x="4532" y="13154"/>
                    </a:cubicBezTo>
                    <a:cubicBezTo>
                      <a:pt x="4545" y="13174"/>
                      <a:pt x="4553" y="13185"/>
                      <a:pt x="4561" y="13185"/>
                    </a:cubicBezTo>
                    <a:cubicBezTo>
                      <a:pt x="4572" y="13185"/>
                      <a:pt x="4580" y="13165"/>
                      <a:pt x="4592" y="13124"/>
                    </a:cubicBezTo>
                    <a:cubicBezTo>
                      <a:pt x="4597" y="13107"/>
                      <a:pt x="4610" y="13100"/>
                      <a:pt x="4625" y="13100"/>
                    </a:cubicBezTo>
                    <a:cubicBezTo>
                      <a:pt x="4664" y="13100"/>
                      <a:pt x="4722" y="13140"/>
                      <a:pt x="4750" y="13154"/>
                    </a:cubicBezTo>
                    <a:lnTo>
                      <a:pt x="4760" y="13154"/>
                    </a:lnTo>
                    <a:cubicBezTo>
                      <a:pt x="4790" y="13174"/>
                      <a:pt x="4740" y="13203"/>
                      <a:pt x="4711" y="13243"/>
                    </a:cubicBezTo>
                    <a:cubicBezTo>
                      <a:pt x="4701" y="13253"/>
                      <a:pt x="4691" y="13263"/>
                      <a:pt x="4691" y="13273"/>
                    </a:cubicBezTo>
                    <a:cubicBezTo>
                      <a:pt x="4691" y="13293"/>
                      <a:pt x="4691" y="13293"/>
                      <a:pt x="4711" y="13293"/>
                    </a:cubicBezTo>
                    <a:cubicBezTo>
                      <a:pt x="4711" y="13293"/>
                      <a:pt x="4711" y="13283"/>
                      <a:pt x="4711" y="13283"/>
                    </a:cubicBezTo>
                    <a:lnTo>
                      <a:pt x="4740" y="13283"/>
                    </a:lnTo>
                    <a:cubicBezTo>
                      <a:pt x="4770" y="13273"/>
                      <a:pt x="4810" y="13273"/>
                      <a:pt x="4830" y="13273"/>
                    </a:cubicBezTo>
                    <a:cubicBezTo>
                      <a:pt x="4849" y="13273"/>
                      <a:pt x="4859" y="13283"/>
                      <a:pt x="4859" y="13293"/>
                    </a:cubicBezTo>
                    <a:cubicBezTo>
                      <a:pt x="4869" y="13303"/>
                      <a:pt x="4869" y="13312"/>
                      <a:pt x="4879" y="13322"/>
                    </a:cubicBezTo>
                    <a:cubicBezTo>
                      <a:pt x="4879" y="13332"/>
                      <a:pt x="4889" y="13342"/>
                      <a:pt x="4889" y="13352"/>
                    </a:cubicBezTo>
                    <a:cubicBezTo>
                      <a:pt x="4899" y="13362"/>
                      <a:pt x="4899" y="13372"/>
                      <a:pt x="4909" y="13382"/>
                    </a:cubicBezTo>
                    <a:cubicBezTo>
                      <a:pt x="4939" y="13412"/>
                      <a:pt x="4879" y="13491"/>
                      <a:pt x="4859" y="13501"/>
                    </a:cubicBezTo>
                    <a:cubicBezTo>
                      <a:pt x="4856" y="13502"/>
                      <a:pt x="4853" y="13503"/>
                      <a:pt x="4850" y="13503"/>
                    </a:cubicBezTo>
                    <a:cubicBezTo>
                      <a:pt x="4833" y="13503"/>
                      <a:pt x="4813" y="13480"/>
                      <a:pt x="4780" y="13422"/>
                    </a:cubicBezTo>
                    <a:cubicBezTo>
                      <a:pt x="4780" y="13422"/>
                      <a:pt x="4780" y="13412"/>
                      <a:pt x="4780" y="13412"/>
                    </a:cubicBezTo>
                    <a:cubicBezTo>
                      <a:pt x="4754" y="13370"/>
                      <a:pt x="4736" y="13356"/>
                      <a:pt x="4724" y="13356"/>
                    </a:cubicBezTo>
                    <a:cubicBezTo>
                      <a:pt x="4712" y="13356"/>
                      <a:pt x="4705" y="13368"/>
                      <a:pt x="4701" y="13382"/>
                    </a:cubicBezTo>
                    <a:cubicBezTo>
                      <a:pt x="4691" y="13392"/>
                      <a:pt x="4711" y="13412"/>
                      <a:pt x="4730" y="13431"/>
                    </a:cubicBezTo>
                    <a:cubicBezTo>
                      <a:pt x="4740" y="13441"/>
                      <a:pt x="4750" y="13451"/>
                      <a:pt x="4760" y="13461"/>
                    </a:cubicBezTo>
                    <a:cubicBezTo>
                      <a:pt x="4770" y="13481"/>
                      <a:pt x="4820" y="13580"/>
                      <a:pt x="4780" y="13610"/>
                    </a:cubicBezTo>
                    <a:cubicBezTo>
                      <a:pt x="4760" y="13630"/>
                      <a:pt x="4743" y="13640"/>
                      <a:pt x="4730" y="13640"/>
                    </a:cubicBezTo>
                    <a:cubicBezTo>
                      <a:pt x="4718" y="13640"/>
                      <a:pt x="4711" y="13630"/>
                      <a:pt x="4711" y="13610"/>
                    </a:cubicBezTo>
                    <a:cubicBezTo>
                      <a:pt x="4711" y="13585"/>
                      <a:pt x="4677" y="13521"/>
                      <a:pt x="4649" y="13521"/>
                    </a:cubicBezTo>
                    <a:cubicBezTo>
                      <a:pt x="4642" y="13521"/>
                      <a:pt x="4637" y="13524"/>
                      <a:pt x="4631" y="13531"/>
                    </a:cubicBezTo>
                    <a:cubicBezTo>
                      <a:pt x="4627" y="13539"/>
                      <a:pt x="4621" y="13542"/>
                      <a:pt x="4613" y="13542"/>
                    </a:cubicBezTo>
                    <a:cubicBezTo>
                      <a:pt x="4603" y="13542"/>
                      <a:pt x="4589" y="13536"/>
                      <a:pt x="4572" y="13531"/>
                    </a:cubicBezTo>
                    <a:cubicBezTo>
                      <a:pt x="4542" y="13511"/>
                      <a:pt x="4512" y="13471"/>
                      <a:pt x="4502" y="13451"/>
                    </a:cubicBezTo>
                    <a:cubicBezTo>
                      <a:pt x="4493" y="13415"/>
                      <a:pt x="4402" y="13330"/>
                      <a:pt x="4333" y="13330"/>
                    </a:cubicBezTo>
                    <a:cubicBezTo>
                      <a:pt x="4327" y="13330"/>
                      <a:pt x="4320" y="13331"/>
                      <a:pt x="4314" y="13332"/>
                    </a:cubicBezTo>
                    <a:cubicBezTo>
                      <a:pt x="4235" y="13352"/>
                      <a:pt x="4373" y="13441"/>
                      <a:pt x="4403" y="13481"/>
                    </a:cubicBezTo>
                    <a:cubicBezTo>
                      <a:pt x="4403" y="13491"/>
                      <a:pt x="4403" y="13501"/>
                      <a:pt x="4403" y="13511"/>
                    </a:cubicBezTo>
                    <a:cubicBezTo>
                      <a:pt x="4393" y="13531"/>
                      <a:pt x="4383" y="13550"/>
                      <a:pt x="4373" y="13560"/>
                    </a:cubicBezTo>
                    <a:cubicBezTo>
                      <a:pt x="4345" y="13582"/>
                      <a:pt x="4316" y="13598"/>
                      <a:pt x="4291" y="13598"/>
                    </a:cubicBezTo>
                    <a:cubicBezTo>
                      <a:pt x="4282" y="13598"/>
                      <a:pt x="4273" y="13596"/>
                      <a:pt x="4264" y="13590"/>
                    </a:cubicBezTo>
                    <a:cubicBezTo>
                      <a:pt x="4256" y="13582"/>
                      <a:pt x="4249" y="13578"/>
                      <a:pt x="4244" y="13578"/>
                    </a:cubicBezTo>
                    <a:cubicBezTo>
                      <a:pt x="4230" y="13578"/>
                      <a:pt x="4225" y="13601"/>
                      <a:pt x="4225" y="13630"/>
                    </a:cubicBezTo>
                    <a:cubicBezTo>
                      <a:pt x="4225" y="13660"/>
                      <a:pt x="4235" y="13689"/>
                      <a:pt x="4235" y="13709"/>
                    </a:cubicBezTo>
                    <a:cubicBezTo>
                      <a:pt x="4240" y="13722"/>
                      <a:pt x="4249" y="13727"/>
                      <a:pt x="4261" y="13727"/>
                    </a:cubicBezTo>
                    <a:cubicBezTo>
                      <a:pt x="4294" y="13727"/>
                      <a:pt x="4349" y="13687"/>
                      <a:pt x="4393" y="13679"/>
                    </a:cubicBezTo>
                    <a:cubicBezTo>
                      <a:pt x="4443" y="13669"/>
                      <a:pt x="4473" y="13570"/>
                      <a:pt x="4512" y="13570"/>
                    </a:cubicBezTo>
                    <a:cubicBezTo>
                      <a:pt x="4514" y="13570"/>
                      <a:pt x="4516" y="13570"/>
                      <a:pt x="4517" y="13570"/>
                    </a:cubicBezTo>
                    <a:cubicBezTo>
                      <a:pt x="4549" y="13570"/>
                      <a:pt x="4522" y="13664"/>
                      <a:pt x="4522" y="13749"/>
                    </a:cubicBezTo>
                    <a:cubicBezTo>
                      <a:pt x="4522" y="13791"/>
                      <a:pt x="4542" y="13803"/>
                      <a:pt x="4568" y="13803"/>
                    </a:cubicBezTo>
                    <a:cubicBezTo>
                      <a:pt x="4579" y="13803"/>
                      <a:pt x="4590" y="13801"/>
                      <a:pt x="4602" y="13798"/>
                    </a:cubicBezTo>
                    <a:cubicBezTo>
                      <a:pt x="4631" y="13788"/>
                      <a:pt x="4651" y="13788"/>
                      <a:pt x="4681" y="13778"/>
                    </a:cubicBezTo>
                    <a:lnTo>
                      <a:pt x="4701" y="13778"/>
                    </a:lnTo>
                    <a:cubicBezTo>
                      <a:pt x="4755" y="13769"/>
                      <a:pt x="4793" y="13728"/>
                      <a:pt x="4844" y="13728"/>
                    </a:cubicBezTo>
                    <a:cubicBezTo>
                      <a:pt x="4849" y="13728"/>
                      <a:pt x="4854" y="13728"/>
                      <a:pt x="4859" y="13729"/>
                    </a:cubicBezTo>
                    <a:cubicBezTo>
                      <a:pt x="4866" y="13729"/>
                      <a:pt x="4873" y="13725"/>
                      <a:pt x="4879" y="13725"/>
                    </a:cubicBezTo>
                    <a:cubicBezTo>
                      <a:pt x="4882" y="13725"/>
                      <a:pt x="4886" y="13726"/>
                      <a:pt x="4889" y="13729"/>
                    </a:cubicBezTo>
                    <a:cubicBezTo>
                      <a:pt x="4929" y="13739"/>
                      <a:pt x="4968" y="13778"/>
                      <a:pt x="4998" y="13808"/>
                    </a:cubicBezTo>
                    <a:cubicBezTo>
                      <a:pt x="5018" y="13848"/>
                      <a:pt x="5028" y="13878"/>
                      <a:pt x="4998" y="13888"/>
                    </a:cubicBezTo>
                    <a:cubicBezTo>
                      <a:pt x="4939" y="13897"/>
                      <a:pt x="4830" y="13937"/>
                      <a:pt x="4849" y="14036"/>
                    </a:cubicBezTo>
                    <a:cubicBezTo>
                      <a:pt x="4849" y="14046"/>
                      <a:pt x="4849" y="14046"/>
                      <a:pt x="4849" y="14056"/>
                    </a:cubicBezTo>
                    <a:cubicBezTo>
                      <a:pt x="4833" y="14040"/>
                      <a:pt x="4797" y="13964"/>
                      <a:pt x="4768" y="13964"/>
                    </a:cubicBezTo>
                    <a:cubicBezTo>
                      <a:pt x="4762" y="13964"/>
                      <a:pt x="4756" y="13968"/>
                      <a:pt x="4750" y="13977"/>
                    </a:cubicBezTo>
                    <a:cubicBezTo>
                      <a:pt x="4730" y="14007"/>
                      <a:pt x="4730" y="14036"/>
                      <a:pt x="4730" y="14076"/>
                    </a:cubicBezTo>
                    <a:lnTo>
                      <a:pt x="4810" y="14086"/>
                    </a:lnTo>
                    <a:cubicBezTo>
                      <a:pt x="4810" y="14096"/>
                      <a:pt x="4800" y="14096"/>
                      <a:pt x="4790" y="14106"/>
                    </a:cubicBezTo>
                    <a:cubicBezTo>
                      <a:pt x="4785" y="14111"/>
                      <a:pt x="4781" y="14112"/>
                      <a:pt x="4778" y="14112"/>
                    </a:cubicBezTo>
                    <a:cubicBezTo>
                      <a:pt x="4774" y="14112"/>
                      <a:pt x="4771" y="14111"/>
                      <a:pt x="4766" y="14111"/>
                    </a:cubicBezTo>
                    <a:cubicBezTo>
                      <a:pt x="4758" y="14111"/>
                      <a:pt x="4745" y="14116"/>
                      <a:pt x="4721" y="14145"/>
                    </a:cubicBezTo>
                    <a:cubicBezTo>
                      <a:pt x="4721" y="14145"/>
                      <a:pt x="4711" y="14145"/>
                      <a:pt x="4711" y="14155"/>
                    </a:cubicBezTo>
                    <a:cubicBezTo>
                      <a:pt x="4701" y="14175"/>
                      <a:pt x="4691" y="14185"/>
                      <a:pt x="4671" y="14185"/>
                    </a:cubicBezTo>
                    <a:cubicBezTo>
                      <a:pt x="4611" y="14175"/>
                      <a:pt x="4582" y="14155"/>
                      <a:pt x="4562" y="14106"/>
                    </a:cubicBezTo>
                    <a:cubicBezTo>
                      <a:pt x="4542" y="14106"/>
                      <a:pt x="4512" y="14116"/>
                      <a:pt x="4483" y="14126"/>
                    </a:cubicBezTo>
                    <a:cubicBezTo>
                      <a:pt x="4473" y="14155"/>
                      <a:pt x="4473" y="14195"/>
                      <a:pt x="4463" y="14225"/>
                    </a:cubicBezTo>
                    <a:cubicBezTo>
                      <a:pt x="4483" y="14235"/>
                      <a:pt x="4502" y="14254"/>
                      <a:pt x="4492" y="14264"/>
                    </a:cubicBezTo>
                    <a:cubicBezTo>
                      <a:pt x="4487" y="14276"/>
                      <a:pt x="4488" y="14281"/>
                      <a:pt x="4483" y="14281"/>
                    </a:cubicBezTo>
                    <a:cubicBezTo>
                      <a:pt x="4481" y="14281"/>
                      <a:pt x="4475" y="14278"/>
                      <a:pt x="4463" y="14274"/>
                    </a:cubicBezTo>
                    <a:cubicBezTo>
                      <a:pt x="4459" y="14278"/>
                      <a:pt x="4455" y="14281"/>
                      <a:pt x="4451" y="14281"/>
                    </a:cubicBezTo>
                    <a:cubicBezTo>
                      <a:pt x="4446" y="14281"/>
                      <a:pt x="4443" y="14276"/>
                      <a:pt x="4443" y="14264"/>
                    </a:cubicBezTo>
                    <a:lnTo>
                      <a:pt x="4423" y="14264"/>
                    </a:lnTo>
                    <a:cubicBezTo>
                      <a:pt x="4394" y="14260"/>
                      <a:pt x="4362" y="14258"/>
                      <a:pt x="4334" y="14258"/>
                    </a:cubicBezTo>
                    <a:cubicBezTo>
                      <a:pt x="4293" y="14258"/>
                      <a:pt x="4260" y="14263"/>
                      <a:pt x="4254" y="14274"/>
                    </a:cubicBezTo>
                    <a:cubicBezTo>
                      <a:pt x="4245" y="14304"/>
                      <a:pt x="4235" y="14344"/>
                      <a:pt x="4195" y="14363"/>
                    </a:cubicBezTo>
                    <a:cubicBezTo>
                      <a:pt x="4155" y="14393"/>
                      <a:pt x="4235" y="14473"/>
                      <a:pt x="4264" y="14482"/>
                    </a:cubicBezTo>
                    <a:cubicBezTo>
                      <a:pt x="4268" y="14484"/>
                      <a:pt x="4272" y="14484"/>
                      <a:pt x="4275" y="14484"/>
                    </a:cubicBezTo>
                    <a:cubicBezTo>
                      <a:pt x="4300" y="14484"/>
                      <a:pt x="4321" y="14454"/>
                      <a:pt x="4373" y="14393"/>
                    </a:cubicBezTo>
                    <a:cubicBezTo>
                      <a:pt x="4412" y="14355"/>
                      <a:pt x="4435" y="14341"/>
                      <a:pt x="4451" y="14341"/>
                    </a:cubicBezTo>
                    <a:cubicBezTo>
                      <a:pt x="4465" y="14341"/>
                      <a:pt x="4474" y="14350"/>
                      <a:pt x="4483" y="14363"/>
                    </a:cubicBezTo>
                    <a:cubicBezTo>
                      <a:pt x="4502" y="14383"/>
                      <a:pt x="4423" y="14413"/>
                      <a:pt x="4403" y="14443"/>
                    </a:cubicBezTo>
                    <a:cubicBezTo>
                      <a:pt x="4383" y="14463"/>
                      <a:pt x="4314" y="14552"/>
                      <a:pt x="4373" y="14582"/>
                    </a:cubicBezTo>
                    <a:cubicBezTo>
                      <a:pt x="4405" y="14603"/>
                      <a:pt x="4432" y="14613"/>
                      <a:pt x="4449" y="14613"/>
                    </a:cubicBezTo>
                    <a:cubicBezTo>
                      <a:pt x="4464" y="14613"/>
                      <a:pt x="4473" y="14605"/>
                      <a:pt x="4473" y="14592"/>
                    </a:cubicBezTo>
                    <a:cubicBezTo>
                      <a:pt x="4473" y="14559"/>
                      <a:pt x="4512" y="14501"/>
                      <a:pt x="4547" y="14501"/>
                    </a:cubicBezTo>
                    <a:cubicBezTo>
                      <a:pt x="4556" y="14501"/>
                      <a:pt x="4564" y="14505"/>
                      <a:pt x="4572" y="14512"/>
                    </a:cubicBezTo>
                    <a:cubicBezTo>
                      <a:pt x="4579" y="14520"/>
                      <a:pt x="4590" y="14523"/>
                      <a:pt x="4603" y="14523"/>
                    </a:cubicBezTo>
                    <a:cubicBezTo>
                      <a:pt x="4656" y="14523"/>
                      <a:pt x="4742" y="14465"/>
                      <a:pt x="4750" y="14433"/>
                    </a:cubicBezTo>
                    <a:cubicBezTo>
                      <a:pt x="4759" y="14397"/>
                      <a:pt x="4900" y="14311"/>
                      <a:pt x="5000" y="14311"/>
                    </a:cubicBezTo>
                    <a:cubicBezTo>
                      <a:pt x="5010" y="14311"/>
                      <a:pt x="5019" y="14312"/>
                      <a:pt x="5028" y="14314"/>
                    </a:cubicBezTo>
                    <a:cubicBezTo>
                      <a:pt x="5117" y="14334"/>
                      <a:pt x="4939" y="14413"/>
                      <a:pt x="4899" y="14463"/>
                    </a:cubicBezTo>
                    <a:cubicBezTo>
                      <a:pt x="4866" y="14504"/>
                      <a:pt x="4962" y="14572"/>
                      <a:pt x="5041" y="14572"/>
                    </a:cubicBezTo>
                    <a:cubicBezTo>
                      <a:pt x="5058" y="14572"/>
                      <a:pt x="5074" y="14569"/>
                      <a:pt x="5087" y="14562"/>
                    </a:cubicBezTo>
                    <a:cubicBezTo>
                      <a:pt x="5099" y="14556"/>
                      <a:pt x="5109" y="14553"/>
                      <a:pt x="5117" y="14553"/>
                    </a:cubicBezTo>
                    <a:cubicBezTo>
                      <a:pt x="5161" y="14553"/>
                      <a:pt x="5144" y="14639"/>
                      <a:pt x="5127" y="14681"/>
                    </a:cubicBezTo>
                    <a:cubicBezTo>
                      <a:pt x="5120" y="14690"/>
                      <a:pt x="5110" y="14693"/>
                      <a:pt x="5097" y="14693"/>
                    </a:cubicBezTo>
                    <a:cubicBezTo>
                      <a:pt x="5051" y="14693"/>
                      <a:pt x="4973" y="14651"/>
                      <a:pt x="4919" y="14651"/>
                    </a:cubicBezTo>
                    <a:cubicBezTo>
                      <a:pt x="4840" y="14641"/>
                      <a:pt x="4800" y="14542"/>
                      <a:pt x="4750" y="14542"/>
                    </a:cubicBezTo>
                    <a:cubicBezTo>
                      <a:pt x="4747" y="14542"/>
                      <a:pt x="4745" y="14541"/>
                      <a:pt x="4743" y="14541"/>
                    </a:cubicBezTo>
                    <a:cubicBezTo>
                      <a:pt x="4694" y="14541"/>
                      <a:pt x="4730" y="14635"/>
                      <a:pt x="4730" y="14720"/>
                    </a:cubicBezTo>
                    <a:cubicBezTo>
                      <a:pt x="4730" y="14754"/>
                      <a:pt x="4703" y="14765"/>
                      <a:pt x="4665" y="14765"/>
                    </a:cubicBezTo>
                    <a:cubicBezTo>
                      <a:pt x="4613" y="14765"/>
                      <a:pt x="4539" y="14746"/>
                      <a:pt x="4483" y="14740"/>
                    </a:cubicBezTo>
                    <a:cubicBezTo>
                      <a:pt x="4397" y="14732"/>
                      <a:pt x="4349" y="14687"/>
                      <a:pt x="4268" y="14687"/>
                    </a:cubicBezTo>
                    <a:cubicBezTo>
                      <a:pt x="4254" y="14687"/>
                      <a:pt x="4240" y="14688"/>
                      <a:pt x="4225" y="14691"/>
                    </a:cubicBezTo>
                    <a:cubicBezTo>
                      <a:pt x="4116" y="14711"/>
                      <a:pt x="3987" y="14839"/>
                      <a:pt x="4076" y="14849"/>
                    </a:cubicBezTo>
                    <a:cubicBezTo>
                      <a:pt x="4155" y="14849"/>
                      <a:pt x="4304" y="14899"/>
                      <a:pt x="4274" y="14988"/>
                    </a:cubicBezTo>
                    <a:cubicBezTo>
                      <a:pt x="4269" y="15007"/>
                      <a:pt x="4268" y="15014"/>
                      <a:pt x="4272" y="15014"/>
                    </a:cubicBezTo>
                    <a:cubicBezTo>
                      <a:pt x="4285" y="15014"/>
                      <a:pt x="4349" y="14918"/>
                      <a:pt x="4392" y="14918"/>
                    </a:cubicBezTo>
                    <a:cubicBezTo>
                      <a:pt x="4400" y="14918"/>
                      <a:pt x="4407" y="14921"/>
                      <a:pt x="4413" y="14929"/>
                    </a:cubicBezTo>
                    <a:cubicBezTo>
                      <a:pt x="4471" y="14996"/>
                      <a:pt x="4426" y="15127"/>
                      <a:pt x="4521" y="15127"/>
                    </a:cubicBezTo>
                    <a:cubicBezTo>
                      <a:pt x="4525" y="15127"/>
                      <a:pt x="4528" y="15127"/>
                      <a:pt x="4532" y="15127"/>
                    </a:cubicBezTo>
                    <a:cubicBezTo>
                      <a:pt x="4641" y="15127"/>
                      <a:pt x="4661" y="15087"/>
                      <a:pt x="4701" y="14988"/>
                    </a:cubicBezTo>
                    <a:cubicBezTo>
                      <a:pt x="4707" y="14974"/>
                      <a:pt x="4714" y="14968"/>
                      <a:pt x="4721" y="14968"/>
                    </a:cubicBezTo>
                    <a:cubicBezTo>
                      <a:pt x="4760" y="14968"/>
                      <a:pt x="4810" y="15148"/>
                      <a:pt x="4810" y="15206"/>
                    </a:cubicBezTo>
                    <a:cubicBezTo>
                      <a:pt x="4811" y="15218"/>
                      <a:pt x="4816" y="15224"/>
                      <a:pt x="4823" y="15224"/>
                    </a:cubicBezTo>
                    <a:cubicBezTo>
                      <a:pt x="4856" y="15224"/>
                      <a:pt x="4937" y="15108"/>
                      <a:pt x="4978" y="15067"/>
                    </a:cubicBezTo>
                    <a:cubicBezTo>
                      <a:pt x="4986" y="15056"/>
                      <a:pt x="5000" y="15052"/>
                      <a:pt x="5018" y="15052"/>
                    </a:cubicBezTo>
                    <a:cubicBezTo>
                      <a:pt x="5095" y="15052"/>
                      <a:pt x="5246" y="15137"/>
                      <a:pt x="5246" y="15137"/>
                    </a:cubicBezTo>
                    <a:lnTo>
                      <a:pt x="5563" y="15147"/>
                    </a:lnTo>
                    <a:lnTo>
                      <a:pt x="5712" y="15157"/>
                    </a:lnTo>
                    <a:lnTo>
                      <a:pt x="5821" y="15157"/>
                    </a:lnTo>
                    <a:lnTo>
                      <a:pt x="6119" y="15117"/>
                    </a:lnTo>
                    <a:lnTo>
                      <a:pt x="6277" y="15107"/>
                    </a:lnTo>
                    <a:cubicBezTo>
                      <a:pt x="6277" y="15107"/>
                      <a:pt x="6307" y="15087"/>
                      <a:pt x="6347" y="15058"/>
                    </a:cubicBezTo>
                    <a:cubicBezTo>
                      <a:pt x="6427" y="15017"/>
                      <a:pt x="6540" y="14958"/>
                      <a:pt x="6596" y="14958"/>
                    </a:cubicBezTo>
                    <a:cubicBezTo>
                      <a:pt x="6609" y="14958"/>
                      <a:pt x="6619" y="14961"/>
                      <a:pt x="6624" y="14968"/>
                    </a:cubicBezTo>
                    <a:cubicBezTo>
                      <a:pt x="6667" y="15011"/>
                      <a:pt x="6762" y="15158"/>
                      <a:pt x="6793" y="15158"/>
                    </a:cubicBezTo>
                    <a:cubicBezTo>
                      <a:pt x="6798" y="15158"/>
                      <a:pt x="6801" y="15155"/>
                      <a:pt x="6803" y="15147"/>
                    </a:cubicBezTo>
                    <a:cubicBezTo>
                      <a:pt x="6803" y="15100"/>
                      <a:pt x="6830" y="15043"/>
                      <a:pt x="6860" y="15043"/>
                    </a:cubicBezTo>
                    <a:cubicBezTo>
                      <a:pt x="6875" y="15043"/>
                      <a:pt x="6889" y="15056"/>
                      <a:pt x="6902" y="15087"/>
                    </a:cubicBezTo>
                    <a:cubicBezTo>
                      <a:pt x="6942" y="15177"/>
                      <a:pt x="7031" y="15266"/>
                      <a:pt x="7140" y="15266"/>
                    </a:cubicBezTo>
                    <a:cubicBezTo>
                      <a:pt x="7144" y="15266"/>
                      <a:pt x="7147" y="15266"/>
                      <a:pt x="7150" y="15266"/>
                    </a:cubicBezTo>
                    <a:cubicBezTo>
                      <a:pt x="7238" y="15266"/>
                      <a:pt x="7092" y="15135"/>
                      <a:pt x="7140" y="15067"/>
                    </a:cubicBezTo>
                    <a:cubicBezTo>
                      <a:pt x="7158" y="15045"/>
                      <a:pt x="7194" y="15042"/>
                      <a:pt x="7229" y="15042"/>
                    </a:cubicBezTo>
                    <a:cubicBezTo>
                      <a:pt x="7241" y="15042"/>
                      <a:pt x="7253" y="15043"/>
                      <a:pt x="7264" y="15043"/>
                    </a:cubicBezTo>
                    <a:cubicBezTo>
                      <a:pt x="7308" y="15043"/>
                      <a:pt x="7343" y="15038"/>
                      <a:pt x="7328" y="14988"/>
                    </a:cubicBezTo>
                    <a:cubicBezTo>
                      <a:pt x="7299" y="14899"/>
                      <a:pt x="7408" y="14849"/>
                      <a:pt x="7487" y="14839"/>
                    </a:cubicBezTo>
                    <a:cubicBezTo>
                      <a:pt x="7576" y="14839"/>
                      <a:pt x="7447" y="14780"/>
                      <a:pt x="7338" y="14760"/>
                    </a:cubicBezTo>
                    <a:cubicBezTo>
                      <a:pt x="7304" y="14754"/>
                      <a:pt x="7277" y="14752"/>
                      <a:pt x="7253" y="14752"/>
                    </a:cubicBezTo>
                    <a:cubicBezTo>
                      <a:pt x="7200" y="14752"/>
                      <a:pt x="7162" y="14763"/>
                      <a:pt x="7100" y="14770"/>
                    </a:cubicBezTo>
                    <a:cubicBezTo>
                      <a:pt x="7048" y="14775"/>
                      <a:pt x="7007" y="14789"/>
                      <a:pt x="6979" y="14789"/>
                    </a:cubicBezTo>
                    <a:cubicBezTo>
                      <a:pt x="6955" y="14789"/>
                      <a:pt x="6942" y="14778"/>
                      <a:pt x="6942" y="14740"/>
                    </a:cubicBezTo>
                    <a:cubicBezTo>
                      <a:pt x="6942" y="14656"/>
                      <a:pt x="6879" y="14571"/>
                      <a:pt x="6822" y="14571"/>
                    </a:cubicBezTo>
                    <a:cubicBezTo>
                      <a:pt x="6819" y="14571"/>
                      <a:pt x="6816" y="14571"/>
                      <a:pt x="6813" y="14572"/>
                    </a:cubicBezTo>
                    <a:cubicBezTo>
                      <a:pt x="6753" y="14582"/>
                      <a:pt x="6723" y="14641"/>
                      <a:pt x="6654" y="14641"/>
                    </a:cubicBezTo>
                    <a:cubicBezTo>
                      <a:pt x="6642" y="14643"/>
                      <a:pt x="6629" y="14644"/>
                      <a:pt x="6616" y="14644"/>
                    </a:cubicBezTo>
                    <a:cubicBezTo>
                      <a:pt x="6558" y="14644"/>
                      <a:pt x="6498" y="14626"/>
                      <a:pt x="6466" y="14601"/>
                    </a:cubicBezTo>
                    <a:cubicBezTo>
                      <a:pt x="6456" y="14592"/>
                      <a:pt x="6446" y="14582"/>
                      <a:pt x="6436" y="14572"/>
                    </a:cubicBezTo>
                    <a:cubicBezTo>
                      <a:pt x="6415" y="14536"/>
                      <a:pt x="6403" y="14506"/>
                      <a:pt x="6428" y="14506"/>
                    </a:cubicBezTo>
                    <a:cubicBezTo>
                      <a:pt x="6437" y="14506"/>
                      <a:pt x="6453" y="14511"/>
                      <a:pt x="6476" y="14522"/>
                    </a:cubicBezTo>
                    <a:cubicBezTo>
                      <a:pt x="6515" y="14542"/>
                      <a:pt x="6565" y="14552"/>
                      <a:pt x="6604" y="14552"/>
                    </a:cubicBezTo>
                    <a:cubicBezTo>
                      <a:pt x="6644" y="14542"/>
                      <a:pt x="6674" y="14532"/>
                      <a:pt x="6654" y="14512"/>
                    </a:cubicBezTo>
                    <a:cubicBezTo>
                      <a:pt x="6644" y="14502"/>
                      <a:pt x="6644" y="14502"/>
                      <a:pt x="6634" y="14492"/>
                    </a:cubicBezTo>
                    <a:cubicBezTo>
                      <a:pt x="6614" y="14473"/>
                      <a:pt x="6575" y="14443"/>
                      <a:pt x="6545" y="14423"/>
                    </a:cubicBezTo>
                    <a:cubicBezTo>
                      <a:pt x="6515" y="14393"/>
                      <a:pt x="6505" y="14363"/>
                      <a:pt x="6555" y="14354"/>
                    </a:cubicBezTo>
                    <a:cubicBezTo>
                      <a:pt x="6585" y="14347"/>
                      <a:pt x="6623" y="14344"/>
                      <a:pt x="6662" y="14344"/>
                    </a:cubicBezTo>
                    <a:cubicBezTo>
                      <a:pt x="6739" y="14344"/>
                      <a:pt x="6816" y="14357"/>
                      <a:pt x="6823" y="14383"/>
                    </a:cubicBezTo>
                    <a:cubicBezTo>
                      <a:pt x="6831" y="14416"/>
                      <a:pt x="6920" y="14482"/>
                      <a:pt x="6973" y="14482"/>
                    </a:cubicBezTo>
                    <a:cubicBezTo>
                      <a:pt x="6984" y="14482"/>
                      <a:pt x="6994" y="14480"/>
                      <a:pt x="7001" y="14473"/>
                    </a:cubicBezTo>
                    <a:cubicBezTo>
                      <a:pt x="7007" y="14467"/>
                      <a:pt x="7014" y="14464"/>
                      <a:pt x="7021" y="14464"/>
                    </a:cubicBezTo>
                    <a:cubicBezTo>
                      <a:pt x="7063" y="14464"/>
                      <a:pt x="7120" y="14546"/>
                      <a:pt x="7120" y="14572"/>
                    </a:cubicBezTo>
                    <a:cubicBezTo>
                      <a:pt x="7120" y="14597"/>
                      <a:pt x="7105" y="14667"/>
                      <a:pt x="7139" y="14667"/>
                    </a:cubicBezTo>
                    <a:cubicBezTo>
                      <a:pt x="7145" y="14667"/>
                      <a:pt x="7151" y="14665"/>
                      <a:pt x="7160" y="14661"/>
                    </a:cubicBezTo>
                    <a:cubicBezTo>
                      <a:pt x="7219" y="14631"/>
                      <a:pt x="7189" y="14512"/>
                      <a:pt x="7170" y="14492"/>
                    </a:cubicBezTo>
                    <a:cubicBezTo>
                      <a:pt x="7150" y="14463"/>
                      <a:pt x="7090" y="14423"/>
                      <a:pt x="7110" y="14393"/>
                    </a:cubicBezTo>
                    <a:cubicBezTo>
                      <a:pt x="7119" y="14384"/>
                      <a:pt x="7131" y="14375"/>
                      <a:pt x="7147" y="14375"/>
                    </a:cubicBezTo>
                    <a:cubicBezTo>
                      <a:pt x="7165" y="14375"/>
                      <a:pt x="7188" y="14386"/>
                      <a:pt x="7219" y="14423"/>
                    </a:cubicBezTo>
                    <a:cubicBezTo>
                      <a:pt x="7283" y="14496"/>
                      <a:pt x="7322" y="14553"/>
                      <a:pt x="7351" y="14553"/>
                    </a:cubicBezTo>
                    <a:cubicBezTo>
                      <a:pt x="7354" y="14553"/>
                      <a:pt x="7356" y="14553"/>
                      <a:pt x="7358" y="14552"/>
                    </a:cubicBezTo>
                    <a:cubicBezTo>
                      <a:pt x="7388" y="14542"/>
                      <a:pt x="7437" y="14473"/>
                      <a:pt x="7398" y="14453"/>
                    </a:cubicBezTo>
                    <a:cubicBezTo>
                      <a:pt x="7358" y="14423"/>
                      <a:pt x="7269" y="14324"/>
                      <a:pt x="7259" y="14304"/>
                    </a:cubicBezTo>
                    <a:cubicBezTo>
                      <a:pt x="7251" y="14280"/>
                      <a:pt x="7222" y="14262"/>
                      <a:pt x="7174" y="14262"/>
                    </a:cubicBezTo>
                    <a:cubicBezTo>
                      <a:pt x="7164" y="14262"/>
                      <a:pt x="7152" y="14263"/>
                      <a:pt x="7140" y="14264"/>
                    </a:cubicBezTo>
                    <a:cubicBezTo>
                      <a:pt x="7098" y="14270"/>
                      <a:pt x="7070" y="14280"/>
                      <a:pt x="7053" y="14280"/>
                    </a:cubicBezTo>
                    <a:cubicBezTo>
                      <a:pt x="7042" y="14280"/>
                      <a:pt x="7035" y="14276"/>
                      <a:pt x="7031" y="14264"/>
                    </a:cubicBezTo>
                    <a:cubicBezTo>
                      <a:pt x="7021" y="14245"/>
                      <a:pt x="7090" y="14185"/>
                      <a:pt x="7031" y="14165"/>
                    </a:cubicBezTo>
                    <a:cubicBezTo>
                      <a:pt x="6986" y="14152"/>
                      <a:pt x="6962" y="14127"/>
                      <a:pt x="6942" y="14127"/>
                    </a:cubicBezTo>
                    <a:cubicBezTo>
                      <a:pt x="6931" y="14127"/>
                      <a:pt x="6922" y="14134"/>
                      <a:pt x="6912" y="14155"/>
                    </a:cubicBezTo>
                    <a:cubicBezTo>
                      <a:pt x="6886" y="14194"/>
                      <a:pt x="6869" y="14220"/>
                      <a:pt x="6846" y="14220"/>
                    </a:cubicBezTo>
                    <a:cubicBezTo>
                      <a:pt x="6834" y="14220"/>
                      <a:pt x="6820" y="14212"/>
                      <a:pt x="6803" y="14195"/>
                    </a:cubicBezTo>
                    <a:cubicBezTo>
                      <a:pt x="6753" y="14135"/>
                      <a:pt x="6733" y="14155"/>
                      <a:pt x="6713" y="14135"/>
                    </a:cubicBezTo>
                    <a:cubicBezTo>
                      <a:pt x="6684" y="14116"/>
                      <a:pt x="6823" y="14086"/>
                      <a:pt x="6733" y="14056"/>
                    </a:cubicBezTo>
                    <a:cubicBezTo>
                      <a:pt x="6693" y="14038"/>
                      <a:pt x="6669" y="14032"/>
                      <a:pt x="6647" y="14032"/>
                    </a:cubicBezTo>
                    <a:cubicBezTo>
                      <a:pt x="6621" y="14032"/>
                      <a:pt x="6598" y="14041"/>
                      <a:pt x="6555" y="14046"/>
                    </a:cubicBezTo>
                    <a:cubicBezTo>
                      <a:pt x="6528" y="14053"/>
                      <a:pt x="6502" y="14055"/>
                      <a:pt x="6478" y="14055"/>
                    </a:cubicBezTo>
                    <a:cubicBezTo>
                      <a:pt x="6431" y="14055"/>
                      <a:pt x="6396" y="14046"/>
                      <a:pt x="6396" y="14046"/>
                    </a:cubicBezTo>
                    <a:cubicBezTo>
                      <a:pt x="6396" y="14046"/>
                      <a:pt x="6246" y="13904"/>
                      <a:pt x="6321" y="13904"/>
                    </a:cubicBezTo>
                    <a:cubicBezTo>
                      <a:pt x="6328" y="13904"/>
                      <a:pt x="6336" y="13905"/>
                      <a:pt x="6347" y="13907"/>
                    </a:cubicBezTo>
                    <a:cubicBezTo>
                      <a:pt x="6466" y="13937"/>
                      <a:pt x="6446" y="13967"/>
                      <a:pt x="6515" y="13977"/>
                    </a:cubicBezTo>
                    <a:cubicBezTo>
                      <a:pt x="6537" y="13980"/>
                      <a:pt x="6556" y="13981"/>
                      <a:pt x="6570" y="13981"/>
                    </a:cubicBezTo>
                    <a:cubicBezTo>
                      <a:pt x="6608" y="13981"/>
                      <a:pt x="6615" y="13968"/>
                      <a:pt x="6565" y="13917"/>
                    </a:cubicBezTo>
                    <a:cubicBezTo>
                      <a:pt x="6495" y="13848"/>
                      <a:pt x="6388" y="13816"/>
                      <a:pt x="6456" y="13816"/>
                    </a:cubicBezTo>
                    <a:cubicBezTo>
                      <a:pt x="6465" y="13816"/>
                      <a:pt x="6478" y="13817"/>
                      <a:pt x="6495" y="13818"/>
                    </a:cubicBezTo>
                    <a:cubicBezTo>
                      <a:pt x="6575" y="13818"/>
                      <a:pt x="6596" y="13799"/>
                      <a:pt x="6608" y="13799"/>
                    </a:cubicBezTo>
                    <a:cubicBezTo>
                      <a:pt x="6618" y="13799"/>
                      <a:pt x="6623" y="13810"/>
                      <a:pt x="6644" y="13848"/>
                    </a:cubicBezTo>
                    <a:cubicBezTo>
                      <a:pt x="6687" y="13912"/>
                      <a:pt x="6735" y="13982"/>
                      <a:pt x="6751" y="13982"/>
                    </a:cubicBezTo>
                    <a:cubicBezTo>
                      <a:pt x="6757" y="13982"/>
                      <a:pt x="6759" y="13972"/>
                      <a:pt x="6753" y="13947"/>
                    </a:cubicBezTo>
                    <a:cubicBezTo>
                      <a:pt x="6723" y="13858"/>
                      <a:pt x="6713" y="13878"/>
                      <a:pt x="6713" y="13828"/>
                    </a:cubicBezTo>
                    <a:cubicBezTo>
                      <a:pt x="6713" y="13776"/>
                      <a:pt x="6676" y="13694"/>
                      <a:pt x="6719" y="13694"/>
                    </a:cubicBezTo>
                    <a:cubicBezTo>
                      <a:pt x="6725" y="13694"/>
                      <a:pt x="6733" y="13695"/>
                      <a:pt x="6743" y="13699"/>
                    </a:cubicBezTo>
                    <a:cubicBezTo>
                      <a:pt x="6813" y="13739"/>
                      <a:pt x="6862" y="13759"/>
                      <a:pt x="6872" y="13818"/>
                    </a:cubicBezTo>
                    <a:cubicBezTo>
                      <a:pt x="6889" y="13859"/>
                      <a:pt x="6926" y="13949"/>
                      <a:pt x="6961" y="13949"/>
                    </a:cubicBezTo>
                    <a:cubicBezTo>
                      <a:pt x="6968" y="13949"/>
                      <a:pt x="6975" y="13945"/>
                      <a:pt x="6981" y="13937"/>
                    </a:cubicBezTo>
                    <a:cubicBezTo>
                      <a:pt x="7021" y="13878"/>
                      <a:pt x="7041" y="13888"/>
                      <a:pt x="6991" y="13788"/>
                    </a:cubicBezTo>
                    <a:cubicBezTo>
                      <a:pt x="6942" y="13689"/>
                      <a:pt x="6892" y="13669"/>
                      <a:pt x="6951" y="13660"/>
                    </a:cubicBezTo>
                    <a:cubicBezTo>
                      <a:pt x="6957" y="13658"/>
                      <a:pt x="6962" y="13658"/>
                      <a:pt x="6967" y="13658"/>
                    </a:cubicBezTo>
                    <a:cubicBezTo>
                      <a:pt x="7009" y="13658"/>
                      <a:pt x="7044" y="13694"/>
                      <a:pt x="7070" y="13739"/>
                    </a:cubicBezTo>
                    <a:cubicBezTo>
                      <a:pt x="7100" y="13798"/>
                      <a:pt x="7120" y="13828"/>
                      <a:pt x="7170" y="13878"/>
                    </a:cubicBezTo>
                    <a:cubicBezTo>
                      <a:pt x="7204" y="13912"/>
                      <a:pt x="7243" y="13970"/>
                      <a:pt x="7264" y="13970"/>
                    </a:cubicBezTo>
                    <a:cubicBezTo>
                      <a:pt x="7273" y="13970"/>
                      <a:pt x="7279" y="13958"/>
                      <a:pt x="7279" y="13927"/>
                    </a:cubicBezTo>
                    <a:cubicBezTo>
                      <a:pt x="7269" y="13838"/>
                      <a:pt x="7150" y="13828"/>
                      <a:pt x="7219" y="13788"/>
                    </a:cubicBezTo>
                    <a:cubicBezTo>
                      <a:pt x="7243" y="13777"/>
                      <a:pt x="7267" y="13774"/>
                      <a:pt x="7290" y="13774"/>
                    </a:cubicBezTo>
                    <a:cubicBezTo>
                      <a:pt x="7313" y="13774"/>
                      <a:pt x="7335" y="13777"/>
                      <a:pt x="7351" y="13777"/>
                    </a:cubicBezTo>
                    <a:cubicBezTo>
                      <a:pt x="7371" y="13777"/>
                      <a:pt x="7382" y="13772"/>
                      <a:pt x="7378" y="13749"/>
                    </a:cubicBezTo>
                    <a:cubicBezTo>
                      <a:pt x="7368" y="13679"/>
                      <a:pt x="7398" y="13650"/>
                      <a:pt x="7299" y="13650"/>
                    </a:cubicBezTo>
                    <a:cubicBezTo>
                      <a:pt x="7232" y="13650"/>
                      <a:pt x="7166" y="13680"/>
                      <a:pt x="7135" y="13680"/>
                    </a:cubicBezTo>
                    <a:cubicBezTo>
                      <a:pt x="7120" y="13680"/>
                      <a:pt x="7113" y="13673"/>
                      <a:pt x="7120" y="13650"/>
                    </a:cubicBezTo>
                    <a:cubicBezTo>
                      <a:pt x="7140" y="13580"/>
                      <a:pt x="7199" y="13560"/>
                      <a:pt x="7229" y="13560"/>
                    </a:cubicBezTo>
                    <a:cubicBezTo>
                      <a:pt x="7249" y="13560"/>
                      <a:pt x="7209" y="13501"/>
                      <a:pt x="7209" y="13501"/>
                    </a:cubicBezTo>
                    <a:cubicBezTo>
                      <a:pt x="7209" y="13501"/>
                      <a:pt x="6981" y="13481"/>
                      <a:pt x="6951" y="13431"/>
                    </a:cubicBezTo>
                    <a:cubicBezTo>
                      <a:pt x="6918" y="13390"/>
                      <a:pt x="6982" y="13335"/>
                      <a:pt x="6941" y="13335"/>
                    </a:cubicBezTo>
                    <a:cubicBezTo>
                      <a:pt x="6932" y="13335"/>
                      <a:pt x="6920" y="13337"/>
                      <a:pt x="6902" y="13342"/>
                    </a:cubicBezTo>
                    <a:cubicBezTo>
                      <a:pt x="6810" y="13373"/>
                      <a:pt x="6783" y="13444"/>
                      <a:pt x="6731" y="13444"/>
                    </a:cubicBezTo>
                    <a:cubicBezTo>
                      <a:pt x="6715" y="13444"/>
                      <a:pt x="6697" y="13438"/>
                      <a:pt x="6674" y="13422"/>
                    </a:cubicBezTo>
                    <a:cubicBezTo>
                      <a:pt x="6575" y="13342"/>
                      <a:pt x="6614" y="13332"/>
                      <a:pt x="6565" y="13293"/>
                    </a:cubicBezTo>
                    <a:cubicBezTo>
                      <a:pt x="6535" y="13273"/>
                      <a:pt x="6515" y="13263"/>
                      <a:pt x="6505" y="13253"/>
                    </a:cubicBezTo>
                    <a:cubicBezTo>
                      <a:pt x="6495" y="13233"/>
                      <a:pt x="6476" y="13213"/>
                      <a:pt x="6456" y="13213"/>
                    </a:cubicBezTo>
                    <a:cubicBezTo>
                      <a:pt x="6456" y="13187"/>
                      <a:pt x="6487" y="13152"/>
                      <a:pt x="6508" y="13152"/>
                    </a:cubicBezTo>
                    <a:cubicBezTo>
                      <a:pt x="6511" y="13152"/>
                      <a:pt x="6513" y="13153"/>
                      <a:pt x="6515" y="13154"/>
                    </a:cubicBezTo>
                    <a:cubicBezTo>
                      <a:pt x="6545" y="13174"/>
                      <a:pt x="6535" y="13233"/>
                      <a:pt x="6604" y="13263"/>
                    </a:cubicBezTo>
                    <a:cubicBezTo>
                      <a:pt x="6657" y="13283"/>
                      <a:pt x="6709" y="13324"/>
                      <a:pt x="6719" y="13324"/>
                    </a:cubicBezTo>
                    <a:cubicBezTo>
                      <a:pt x="6724" y="13324"/>
                      <a:pt x="6717" y="13313"/>
                      <a:pt x="6694" y="13283"/>
                    </a:cubicBezTo>
                    <a:cubicBezTo>
                      <a:pt x="6634" y="13193"/>
                      <a:pt x="6585" y="13203"/>
                      <a:pt x="6595" y="13134"/>
                    </a:cubicBezTo>
                    <a:cubicBezTo>
                      <a:pt x="6609" y="13083"/>
                      <a:pt x="6645" y="13011"/>
                      <a:pt x="6678" y="13011"/>
                    </a:cubicBezTo>
                    <a:cubicBezTo>
                      <a:pt x="6691" y="13011"/>
                      <a:pt x="6703" y="13021"/>
                      <a:pt x="6713" y="13045"/>
                    </a:cubicBezTo>
                    <a:cubicBezTo>
                      <a:pt x="6743" y="13124"/>
                      <a:pt x="6684" y="13144"/>
                      <a:pt x="6773" y="13203"/>
                    </a:cubicBezTo>
                    <a:cubicBezTo>
                      <a:pt x="6807" y="13224"/>
                      <a:pt x="6835" y="13234"/>
                      <a:pt x="6855" y="13234"/>
                    </a:cubicBezTo>
                    <a:cubicBezTo>
                      <a:pt x="6893" y="13234"/>
                      <a:pt x="6902" y="13196"/>
                      <a:pt x="6862" y="13124"/>
                    </a:cubicBezTo>
                    <a:cubicBezTo>
                      <a:pt x="6806" y="13044"/>
                      <a:pt x="6731" y="12971"/>
                      <a:pt x="6761" y="12971"/>
                    </a:cubicBezTo>
                    <a:cubicBezTo>
                      <a:pt x="6768" y="12971"/>
                      <a:pt x="6781" y="12976"/>
                      <a:pt x="6803" y="12985"/>
                    </a:cubicBezTo>
                    <a:cubicBezTo>
                      <a:pt x="6902" y="13035"/>
                      <a:pt x="6872" y="13025"/>
                      <a:pt x="6932" y="13084"/>
                    </a:cubicBezTo>
                    <a:cubicBezTo>
                      <a:pt x="6974" y="13134"/>
                      <a:pt x="7063" y="13245"/>
                      <a:pt x="7088" y="13245"/>
                    </a:cubicBezTo>
                    <a:cubicBezTo>
                      <a:pt x="7097" y="13245"/>
                      <a:pt x="7097" y="13228"/>
                      <a:pt x="7080" y="13184"/>
                    </a:cubicBezTo>
                    <a:cubicBezTo>
                      <a:pt x="7031" y="13025"/>
                      <a:pt x="7011" y="13074"/>
                      <a:pt x="6961" y="12965"/>
                    </a:cubicBezTo>
                    <a:cubicBezTo>
                      <a:pt x="6912" y="12866"/>
                      <a:pt x="6922" y="12757"/>
                      <a:pt x="6862" y="12747"/>
                    </a:cubicBezTo>
                    <a:cubicBezTo>
                      <a:pt x="6854" y="12746"/>
                      <a:pt x="6845" y="12745"/>
                      <a:pt x="6836" y="12745"/>
                    </a:cubicBezTo>
                    <a:cubicBezTo>
                      <a:pt x="6784" y="12745"/>
                      <a:pt x="6728" y="12767"/>
                      <a:pt x="6694" y="12767"/>
                    </a:cubicBezTo>
                    <a:cubicBezTo>
                      <a:pt x="6667" y="12767"/>
                      <a:pt x="6624" y="12695"/>
                      <a:pt x="6674" y="12695"/>
                    </a:cubicBezTo>
                    <a:cubicBezTo>
                      <a:pt x="6679" y="12695"/>
                      <a:pt x="6686" y="12696"/>
                      <a:pt x="6694" y="12698"/>
                    </a:cubicBezTo>
                    <a:cubicBezTo>
                      <a:pt x="6728" y="12706"/>
                      <a:pt x="6769" y="12717"/>
                      <a:pt x="6793" y="12717"/>
                    </a:cubicBezTo>
                    <a:cubicBezTo>
                      <a:pt x="6825" y="12717"/>
                      <a:pt x="6830" y="12700"/>
                      <a:pt x="6763" y="12638"/>
                    </a:cubicBezTo>
                    <a:cubicBezTo>
                      <a:pt x="6659" y="12552"/>
                      <a:pt x="6578" y="12496"/>
                      <a:pt x="6612" y="12496"/>
                    </a:cubicBezTo>
                    <a:cubicBezTo>
                      <a:pt x="6616" y="12496"/>
                      <a:pt x="6624" y="12497"/>
                      <a:pt x="6634" y="12499"/>
                    </a:cubicBezTo>
                    <a:cubicBezTo>
                      <a:pt x="6713" y="12529"/>
                      <a:pt x="6842" y="12648"/>
                      <a:pt x="6872" y="12658"/>
                    </a:cubicBezTo>
                    <a:cubicBezTo>
                      <a:pt x="6880" y="12662"/>
                      <a:pt x="6897" y="12670"/>
                      <a:pt x="6910" y="12670"/>
                    </a:cubicBezTo>
                    <a:cubicBezTo>
                      <a:pt x="6932" y="12670"/>
                      <a:pt x="6944" y="12648"/>
                      <a:pt x="6882" y="12549"/>
                    </a:cubicBezTo>
                    <a:cubicBezTo>
                      <a:pt x="6783" y="12400"/>
                      <a:pt x="6803" y="12390"/>
                      <a:pt x="6763" y="12351"/>
                    </a:cubicBezTo>
                    <a:cubicBezTo>
                      <a:pt x="6740" y="12312"/>
                      <a:pt x="6735" y="12230"/>
                      <a:pt x="6691" y="12230"/>
                    </a:cubicBezTo>
                    <a:cubicBezTo>
                      <a:pt x="6679" y="12230"/>
                      <a:pt x="6663" y="12237"/>
                      <a:pt x="6644" y="12252"/>
                    </a:cubicBezTo>
                    <a:cubicBezTo>
                      <a:pt x="6594" y="12296"/>
                      <a:pt x="6563" y="12332"/>
                      <a:pt x="6530" y="12332"/>
                    </a:cubicBezTo>
                    <a:cubicBezTo>
                      <a:pt x="6511" y="12332"/>
                      <a:pt x="6491" y="12320"/>
                      <a:pt x="6466" y="12291"/>
                    </a:cubicBezTo>
                    <a:cubicBezTo>
                      <a:pt x="6396" y="12212"/>
                      <a:pt x="6416" y="12133"/>
                      <a:pt x="6307" y="12113"/>
                    </a:cubicBezTo>
                    <a:cubicBezTo>
                      <a:pt x="6198" y="12093"/>
                      <a:pt x="6148" y="12083"/>
                      <a:pt x="6148" y="12053"/>
                    </a:cubicBezTo>
                    <a:cubicBezTo>
                      <a:pt x="6148" y="12043"/>
                      <a:pt x="6158" y="12033"/>
                      <a:pt x="6158" y="12023"/>
                    </a:cubicBezTo>
                    <a:cubicBezTo>
                      <a:pt x="6158" y="12004"/>
                      <a:pt x="6168" y="11994"/>
                      <a:pt x="6168" y="11984"/>
                    </a:cubicBezTo>
                    <a:cubicBezTo>
                      <a:pt x="6168" y="11974"/>
                      <a:pt x="6178" y="11974"/>
                      <a:pt x="6178" y="11964"/>
                    </a:cubicBezTo>
                    <a:cubicBezTo>
                      <a:pt x="6192" y="11943"/>
                      <a:pt x="6212" y="11926"/>
                      <a:pt x="6236" y="11926"/>
                    </a:cubicBezTo>
                    <a:cubicBezTo>
                      <a:pt x="6246" y="11926"/>
                      <a:pt x="6256" y="11929"/>
                      <a:pt x="6267" y="11934"/>
                    </a:cubicBezTo>
                    <a:cubicBezTo>
                      <a:pt x="6366" y="11964"/>
                      <a:pt x="6347" y="11974"/>
                      <a:pt x="6416" y="12063"/>
                    </a:cubicBezTo>
                    <a:cubicBezTo>
                      <a:pt x="6461" y="12113"/>
                      <a:pt x="6508" y="12138"/>
                      <a:pt x="6536" y="12138"/>
                    </a:cubicBezTo>
                    <a:cubicBezTo>
                      <a:pt x="6558" y="12138"/>
                      <a:pt x="6568" y="12123"/>
                      <a:pt x="6555" y="12093"/>
                    </a:cubicBezTo>
                    <a:cubicBezTo>
                      <a:pt x="6541" y="12037"/>
                      <a:pt x="6551" y="11972"/>
                      <a:pt x="6586" y="11972"/>
                    </a:cubicBezTo>
                    <a:cubicBezTo>
                      <a:pt x="6601" y="11972"/>
                      <a:pt x="6620" y="11984"/>
                      <a:pt x="6644" y="12014"/>
                    </a:cubicBezTo>
                    <a:cubicBezTo>
                      <a:pt x="6733" y="12123"/>
                      <a:pt x="6763" y="12123"/>
                      <a:pt x="6872" y="12192"/>
                    </a:cubicBezTo>
                    <a:cubicBezTo>
                      <a:pt x="6925" y="12226"/>
                      <a:pt x="6991" y="12243"/>
                      <a:pt x="7028" y="12243"/>
                    </a:cubicBezTo>
                    <a:cubicBezTo>
                      <a:pt x="7068" y="12243"/>
                      <a:pt x="7073" y="12223"/>
                      <a:pt x="6991" y="12182"/>
                    </a:cubicBezTo>
                    <a:cubicBezTo>
                      <a:pt x="6832" y="12103"/>
                      <a:pt x="6783" y="12053"/>
                      <a:pt x="6783" y="12033"/>
                    </a:cubicBezTo>
                    <a:cubicBezTo>
                      <a:pt x="6783" y="12008"/>
                      <a:pt x="6769" y="11935"/>
                      <a:pt x="6840" y="11935"/>
                    </a:cubicBezTo>
                    <a:cubicBezTo>
                      <a:pt x="6854" y="11935"/>
                      <a:pt x="6871" y="11938"/>
                      <a:pt x="6892" y="11944"/>
                    </a:cubicBezTo>
                    <a:cubicBezTo>
                      <a:pt x="6945" y="11961"/>
                      <a:pt x="6995" y="11970"/>
                      <a:pt x="7029" y="11970"/>
                    </a:cubicBezTo>
                    <a:cubicBezTo>
                      <a:pt x="7077" y="11970"/>
                      <a:pt x="7093" y="11951"/>
                      <a:pt x="7041" y="11904"/>
                    </a:cubicBezTo>
                    <a:cubicBezTo>
                      <a:pt x="6968" y="11841"/>
                      <a:pt x="6896" y="11794"/>
                      <a:pt x="6800" y="11794"/>
                    </a:cubicBezTo>
                    <a:cubicBezTo>
                      <a:pt x="6791" y="11794"/>
                      <a:pt x="6782" y="11795"/>
                      <a:pt x="6773" y="11795"/>
                    </a:cubicBezTo>
                    <a:cubicBezTo>
                      <a:pt x="6701" y="11811"/>
                      <a:pt x="6622" y="11840"/>
                      <a:pt x="6563" y="11840"/>
                    </a:cubicBezTo>
                    <a:cubicBezTo>
                      <a:pt x="6549" y="11840"/>
                      <a:pt x="6536" y="11839"/>
                      <a:pt x="6525" y="11835"/>
                    </a:cubicBezTo>
                    <a:cubicBezTo>
                      <a:pt x="6545" y="11795"/>
                      <a:pt x="6555" y="11756"/>
                      <a:pt x="6565" y="11726"/>
                    </a:cubicBezTo>
                    <a:cubicBezTo>
                      <a:pt x="6535" y="11716"/>
                      <a:pt x="6505" y="11696"/>
                      <a:pt x="6466" y="11676"/>
                    </a:cubicBezTo>
                    <a:cubicBezTo>
                      <a:pt x="6466" y="11676"/>
                      <a:pt x="6456" y="11667"/>
                      <a:pt x="6456" y="11667"/>
                    </a:cubicBezTo>
                    <a:cubicBezTo>
                      <a:pt x="6436" y="11647"/>
                      <a:pt x="6426" y="11637"/>
                      <a:pt x="6406" y="11627"/>
                    </a:cubicBezTo>
                    <a:cubicBezTo>
                      <a:pt x="6406" y="11617"/>
                      <a:pt x="6406" y="11617"/>
                      <a:pt x="6396" y="11617"/>
                    </a:cubicBezTo>
                    <a:cubicBezTo>
                      <a:pt x="6376" y="11597"/>
                      <a:pt x="6347" y="11577"/>
                      <a:pt x="6327" y="11567"/>
                    </a:cubicBezTo>
                    <a:cubicBezTo>
                      <a:pt x="6347" y="11528"/>
                      <a:pt x="6366" y="11498"/>
                      <a:pt x="6366" y="11498"/>
                    </a:cubicBezTo>
                    <a:cubicBezTo>
                      <a:pt x="6366" y="11498"/>
                      <a:pt x="6357" y="11488"/>
                      <a:pt x="6357" y="11468"/>
                    </a:cubicBezTo>
                    <a:lnTo>
                      <a:pt x="6416" y="11468"/>
                    </a:lnTo>
                    <a:cubicBezTo>
                      <a:pt x="6416" y="11458"/>
                      <a:pt x="6416" y="11458"/>
                      <a:pt x="6406" y="11448"/>
                    </a:cubicBezTo>
                    <a:cubicBezTo>
                      <a:pt x="6406" y="11419"/>
                      <a:pt x="6406" y="11399"/>
                      <a:pt x="6386" y="11389"/>
                    </a:cubicBezTo>
                    <a:cubicBezTo>
                      <a:pt x="6396" y="11389"/>
                      <a:pt x="6406" y="11399"/>
                      <a:pt x="6426" y="11419"/>
                    </a:cubicBezTo>
                    <a:cubicBezTo>
                      <a:pt x="6466" y="11478"/>
                      <a:pt x="6505" y="11518"/>
                      <a:pt x="6535" y="11548"/>
                    </a:cubicBezTo>
                    <a:cubicBezTo>
                      <a:pt x="6556" y="11562"/>
                      <a:pt x="6572" y="11576"/>
                      <a:pt x="6583" y="11576"/>
                    </a:cubicBezTo>
                    <a:cubicBezTo>
                      <a:pt x="6588" y="11576"/>
                      <a:pt x="6592" y="11573"/>
                      <a:pt x="6595" y="11567"/>
                    </a:cubicBezTo>
                    <a:cubicBezTo>
                      <a:pt x="6604" y="11557"/>
                      <a:pt x="6614" y="11548"/>
                      <a:pt x="6614" y="11538"/>
                    </a:cubicBezTo>
                    <a:cubicBezTo>
                      <a:pt x="6634" y="11557"/>
                      <a:pt x="6644" y="11577"/>
                      <a:pt x="6654" y="11607"/>
                    </a:cubicBezTo>
                    <a:cubicBezTo>
                      <a:pt x="6664" y="11607"/>
                      <a:pt x="6664" y="11597"/>
                      <a:pt x="6674" y="11597"/>
                    </a:cubicBezTo>
                    <a:cubicBezTo>
                      <a:pt x="6783" y="11567"/>
                      <a:pt x="6832" y="11548"/>
                      <a:pt x="6832" y="11498"/>
                    </a:cubicBezTo>
                    <a:cubicBezTo>
                      <a:pt x="6832" y="11446"/>
                      <a:pt x="6817" y="11310"/>
                      <a:pt x="6741" y="11310"/>
                    </a:cubicBezTo>
                    <a:cubicBezTo>
                      <a:pt x="6730" y="11310"/>
                      <a:pt x="6717" y="11313"/>
                      <a:pt x="6704" y="11319"/>
                    </a:cubicBezTo>
                    <a:cubicBezTo>
                      <a:pt x="6654" y="11349"/>
                      <a:pt x="6634" y="11359"/>
                      <a:pt x="6624" y="11389"/>
                    </a:cubicBezTo>
                    <a:cubicBezTo>
                      <a:pt x="6586" y="11358"/>
                      <a:pt x="6553" y="11333"/>
                      <a:pt x="6526" y="11333"/>
                    </a:cubicBezTo>
                    <a:cubicBezTo>
                      <a:pt x="6519" y="11333"/>
                      <a:pt x="6512" y="11335"/>
                      <a:pt x="6505" y="11339"/>
                    </a:cubicBezTo>
                    <a:cubicBezTo>
                      <a:pt x="6494" y="11348"/>
                      <a:pt x="6487" y="11352"/>
                      <a:pt x="6480" y="11352"/>
                    </a:cubicBezTo>
                    <a:cubicBezTo>
                      <a:pt x="6458" y="11352"/>
                      <a:pt x="6451" y="11304"/>
                      <a:pt x="6366" y="11250"/>
                    </a:cubicBezTo>
                    <a:cubicBezTo>
                      <a:pt x="6324" y="11227"/>
                      <a:pt x="6292" y="11222"/>
                      <a:pt x="6266" y="11222"/>
                    </a:cubicBezTo>
                    <a:cubicBezTo>
                      <a:pt x="6244" y="11222"/>
                      <a:pt x="6226" y="11225"/>
                      <a:pt x="6208" y="11225"/>
                    </a:cubicBezTo>
                    <a:cubicBezTo>
                      <a:pt x="6192" y="11225"/>
                      <a:pt x="6176" y="11222"/>
                      <a:pt x="6158" y="11210"/>
                    </a:cubicBezTo>
                    <a:cubicBezTo>
                      <a:pt x="6128" y="11191"/>
                      <a:pt x="6059" y="11161"/>
                      <a:pt x="6019" y="11141"/>
                    </a:cubicBezTo>
                    <a:cubicBezTo>
                      <a:pt x="6055" y="11120"/>
                      <a:pt x="6091" y="11103"/>
                      <a:pt x="6127" y="11103"/>
                    </a:cubicBezTo>
                    <a:cubicBezTo>
                      <a:pt x="6140" y="11103"/>
                      <a:pt x="6154" y="11106"/>
                      <a:pt x="6168" y="11111"/>
                    </a:cubicBezTo>
                    <a:cubicBezTo>
                      <a:pt x="6208" y="11121"/>
                      <a:pt x="6247" y="11131"/>
                      <a:pt x="6277" y="11141"/>
                    </a:cubicBezTo>
                    <a:cubicBezTo>
                      <a:pt x="6325" y="11159"/>
                      <a:pt x="6369" y="11173"/>
                      <a:pt x="6405" y="11173"/>
                    </a:cubicBezTo>
                    <a:cubicBezTo>
                      <a:pt x="6429" y="11173"/>
                      <a:pt x="6450" y="11167"/>
                      <a:pt x="6466" y="11151"/>
                    </a:cubicBezTo>
                    <a:cubicBezTo>
                      <a:pt x="6495" y="11121"/>
                      <a:pt x="6515" y="11091"/>
                      <a:pt x="6545" y="11072"/>
                    </a:cubicBezTo>
                    <a:cubicBezTo>
                      <a:pt x="6575" y="11042"/>
                      <a:pt x="6604" y="11032"/>
                      <a:pt x="6644" y="11022"/>
                    </a:cubicBezTo>
                    <a:cubicBezTo>
                      <a:pt x="6713" y="11012"/>
                      <a:pt x="6832" y="10972"/>
                      <a:pt x="6743" y="10893"/>
                    </a:cubicBezTo>
                    <a:cubicBezTo>
                      <a:pt x="6684" y="10844"/>
                      <a:pt x="6634" y="10715"/>
                      <a:pt x="6614" y="10665"/>
                    </a:cubicBezTo>
                    <a:cubicBezTo>
                      <a:pt x="6614" y="10655"/>
                      <a:pt x="6614" y="10645"/>
                      <a:pt x="6614" y="10645"/>
                    </a:cubicBezTo>
                    <a:cubicBezTo>
                      <a:pt x="6614" y="10645"/>
                      <a:pt x="6614" y="10586"/>
                      <a:pt x="6614" y="10536"/>
                    </a:cubicBezTo>
                    <a:cubicBezTo>
                      <a:pt x="6595" y="10526"/>
                      <a:pt x="6575" y="10516"/>
                      <a:pt x="6555" y="10506"/>
                    </a:cubicBezTo>
                    <a:cubicBezTo>
                      <a:pt x="6545" y="10506"/>
                      <a:pt x="6545" y="10516"/>
                      <a:pt x="6545" y="10516"/>
                    </a:cubicBezTo>
                    <a:cubicBezTo>
                      <a:pt x="6525" y="10556"/>
                      <a:pt x="6505" y="10586"/>
                      <a:pt x="6495" y="10615"/>
                    </a:cubicBezTo>
                    <a:cubicBezTo>
                      <a:pt x="6476" y="10645"/>
                      <a:pt x="6466" y="10665"/>
                      <a:pt x="6446" y="10685"/>
                    </a:cubicBezTo>
                    <a:cubicBezTo>
                      <a:pt x="6436" y="10685"/>
                      <a:pt x="6426" y="10685"/>
                      <a:pt x="6386" y="10695"/>
                    </a:cubicBezTo>
                    <a:cubicBezTo>
                      <a:pt x="6366" y="10705"/>
                      <a:pt x="6357" y="10705"/>
                      <a:pt x="6347" y="10715"/>
                    </a:cubicBezTo>
                    <a:cubicBezTo>
                      <a:pt x="6334" y="10683"/>
                      <a:pt x="6329" y="10655"/>
                      <a:pt x="6322" y="10655"/>
                    </a:cubicBezTo>
                    <a:cubicBezTo>
                      <a:pt x="6319" y="10655"/>
                      <a:pt x="6314" y="10664"/>
                      <a:pt x="6307" y="10685"/>
                    </a:cubicBezTo>
                    <a:cubicBezTo>
                      <a:pt x="6296" y="10718"/>
                      <a:pt x="6260" y="10739"/>
                      <a:pt x="6233" y="10739"/>
                    </a:cubicBezTo>
                    <a:cubicBezTo>
                      <a:pt x="6211" y="10739"/>
                      <a:pt x="6194" y="10726"/>
                      <a:pt x="6198" y="10695"/>
                    </a:cubicBezTo>
                    <a:cubicBezTo>
                      <a:pt x="6198" y="10675"/>
                      <a:pt x="6208" y="10645"/>
                      <a:pt x="6238" y="10615"/>
                    </a:cubicBezTo>
                    <a:cubicBezTo>
                      <a:pt x="6257" y="10576"/>
                      <a:pt x="6287" y="10546"/>
                      <a:pt x="6307" y="10516"/>
                    </a:cubicBezTo>
                    <a:cubicBezTo>
                      <a:pt x="6366" y="10457"/>
                      <a:pt x="6535" y="10516"/>
                      <a:pt x="6426" y="10437"/>
                    </a:cubicBezTo>
                    <a:cubicBezTo>
                      <a:pt x="6416" y="10427"/>
                      <a:pt x="6406" y="10417"/>
                      <a:pt x="6386" y="10417"/>
                    </a:cubicBezTo>
                    <a:cubicBezTo>
                      <a:pt x="6396" y="10407"/>
                      <a:pt x="6396" y="10407"/>
                      <a:pt x="6406" y="10407"/>
                    </a:cubicBezTo>
                    <a:cubicBezTo>
                      <a:pt x="6366" y="10378"/>
                      <a:pt x="6347" y="10368"/>
                      <a:pt x="6327" y="10348"/>
                    </a:cubicBezTo>
                    <a:cubicBezTo>
                      <a:pt x="6347" y="10308"/>
                      <a:pt x="6366" y="10268"/>
                      <a:pt x="6386" y="10219"/>
                    </a:cubicBezTo>
                    <a:cubicBezTo>
                      <a:pt x="6386" y="10209"/>
                      <a:pt x="6396" y="10199"/>
                      <a:pt x="6396" y="10189"/>
                    </a:cubicBezTo>
                    <a:cubicBezTo>
                      <a:pt x="6426" y="10219"/>
                      <a:pt x="6436" y="10278"/>
                      <a:pt x="6495" y="10338"/>
                    </a:cubicBezTo>
                    <a:cubicBezTo>
                      <a:pt x="6476" y="10368"/>
                      <a:pt x="6466" y="10387"/>
                      <a:pt x="6456" y="10397"/>
                    </a:cubicBezTo>
                    <a:cubicBezTo>
                      <a:pt x="6456" y="10402"/>
                      <a:pt x="6456" y="10402"/>
                      <a:pt x="6456" y="10402"/>
                    </a:cubicBezTo>
                    <a:cubicBezTo>
                      <a:pt x="6456" y="10402"/>
                      <a:pt x="6456" y="10402"/>
                      <a:pt x="6456" y="10407"/>
                    </a:cubicBezTo>
                    <a:cubicBezTo>
                      <a:pt x="6465" y="10416"/>
                      <a:pt x="6472" y="10421"/>
                      <a:pt x="6477" y="10421"/>
                    </a:cubicBezTo>
                    <a:cubicBezTo>
                      <a:pt x="6503" y="10421"/>
                      <a:pt x="6507" y="10341"/>
                      <a:pt x="6604" y="10268"/>
                    </a:cubicBezTo>
                    <a:cubicBezTo>
                      <a:pt x="6655" y="10223"/>
                      <a:pt x="6692" y="10215"/>
                      <a:pt x="6724" y="10215"/>
                    </a:cubicBezTo>
                    <a:cubicBezTo>
                      <a:pt x="6741" y="10215"/>
                      <a:pt x="6756" y="10217"/>
                      <a:pt x="6770" y="10217"/>
                    </a:cubicBezTo>
                    <a:cubicBezTo>
                      <a:pt x="6788" y="10217"/>
                      <a:pt x="6805" y="10214"/>
                      <a:pt x="6823" y="10199"/>
                    </a:cubicBezTo>
                    <a:cubicBezTo>
                      <a:pt x="6882" y="10140"/>
                      <a:pt x="7080" y="10070"/>
                      <a:pt x="6951" y="9981"/>
                    </a:cubicBezTo>
                    <a:cubicBezTo>
                      <a:pt x="6858" y="9921"/>
                      <a:pt x="6814" y="9883"/>
                      <a:pt x="6777" y="9883"/>
                    </a:cubicBezTo>
                    <a:cubicBezTo>
                      <a:pt x="6759" y="9883"/>
                      <a:pt x="6743" y="9892"/>
                      <a:pt x="6723" y="9912"/>
                    </a:cubicBezTo>
                    <a:cubicBezTo>
                      <a:pt x="6686" y="9943"/>
                      <a:pt x="6628" y="9990"/>
                      <a:pt x="6581" y="9990"/>
                    </a:cubicBezTo>
                    <a:cubicBezTo>
                      <a:pt x="6553" y="9990"/>
                      <a:pt x="6530" y="9975"/>
                      <a:pt x="6515" y="9931"/>
                    </a:cubicBezTo>
                    <a:cubicBezTo>
                      <a:pt x="6485" y="9822"/>
                      <a:pt x="6386" y="9912"/>
                      <a:pt x="6416" y="9793"/>
                    </a:cubicBezTo>
                    <a:cubicBezTo>
                      <a:pt x="6439" y="9699"/>
                      <a:pt x="6475" y="9600"/>
                      <a:pt x="6523" y="9600"/>
                    </a:cubicBezTo>
                    <a:cubicBezTo>
                      <a:pt x="6536" y="9600"/>
                      <a:pt x="6550" y="9607"/>
                      <a:pt x="6565" y="9624"/>
                    </a:cubicBezTo>
                    <a:cubicBezTo>
                      <a:pt x="6595" y="9664"/>
                      <a:pt x="6619" y="9686"/>
                      <a:pt x="6633" y="9686"/>
                    </a:cubicBezTo>
                    <a:cubicBezTo>
                      <a:pt x="6647" y="9686"/>
                      <a:pt x="6649" y="9664"/>
                      <a:pt x="6634" y="9614"/>
                    </a:cubicBezTo>
                    <a:cubicBezTo>
                      <a:pt x="6618" y="9525"/>
                      <a:pt x="6469" y="9383"/>
                      <a:pt x="6513" y="9383"/>
                    </a:cubicBezTo>
                    <a:cubicBezTo>
                      <a:pt x="6523" y="9383"/>
                      <a:pt x="6542" y="9390"/>
                      <a:pt x="6575" y="9406"/>
                    </a:cubicBezTo>
                    <a:cubicBezTo>
                      <a:pt x="6753" y="9485"/>
                      <a:pt x="6813" y="9525"/>
                      <a:pt x="6783" y="9614"/>
                    </a:cubicBezTo>
                    <a:cubicBezTo>
                      <a:pt x="6772" y="9665"/>
                      <a:pt x="6827" y="9722"/>
                      <a:pt x="6874" y="9722"/>
                    </a:cubicBezTo>
                    <a:cubicBezTo>
                      <a:pt x="6910" y="9722"/>
                      <a:pt x="6940" y="9689"/>
                      <a:pt x="6932" y="9594"/>
                    </a:cubicBezTo>
                    <a:cubicBezTo>
                      <a:pt x="6902" y="9376"/>
                      <a:pt x="6942" y="9237"/>
                      <a:pt x="6813" y="9237"/>
                    </a:cubicBezTo>
                    <a:cubicBezTo>
                      <a:pt x="6797" y="9238"/>
                      <a:pt x="6784" y="9239"/>
                      <a:pt x="6774" y="9239"/>
                    </a:cubicBezTo>
                    <a:cubicBezTo>
                      <a:pt x="6694" y="9239"/>
                      <a:pt x="6725" y="9206"/>
                      <a:pt x="6664" y="9118"/>
                    </a:cubicBezTo>
                    <a:cubicBezTo>
                      <a:pt x="6654" y="9098"/>
                      <a:pt x="6634" y="9089"/>
                      <a:pt x="6614" y="9079"/>
                    </a:cubicBezTo>
                    <a:cubicBezTo>
                      <a:pt x="6555" y="9069"/>
                      <a:pt x="6495" y="9079"/>
                      <a:pt x="6505" y="9049"/>
                    </a:cubicBezTo>
                    <a:cubicBezTo>
                      <a:pt x="6505" y="9039"/>
                      <a:pt x="6505" y="9039"/>
                      <a:pt x="6515" y="9039"/>
                    </a:cubicBezTo>
                    <a:cubicBezTo>
                      <a:pt x="6515" y="9029"/>
                      <a:pt x="6525" y="9019"/>
                      <a:pt x="6535" y="8999"/>
                    </a:cubicBezTo>
                    <a:cubicBezTo>
                      <a:pt x="6545" y="8989"/>
                      <a:pt x="6555" y="8979"/>
                      <a:pt x="6565" y="8979"/>
                    </a:cubicBezTo>
                    <a:cubicBezTo>
                      <a:pt x="6565" y="8970"/>
                      <a:pt x="6565" y="8970"/>
                      <a:pt x="6565" y="8970"/>
                    </a:cubicBezTo>
                    <a:cubicBezTo>
                      <a:pt x="6583" y="8958"/>
                      <a:pt x="6599" y="8953"/>
                      <a:pt x="6614" y="8953"/>
                    </a:cubicBezTo>
                    <a:cubicBezTo>
                      <a:pt x="6675" y="8953"/>
                      <a:pt x="6717" y="9029"/>
                      <a:pt x="6773" y="9029"/>
                    </a:cubicBezTo>
                    <a:cubicBezTo>
                      <a:pt x="6842" y="9029"/>
                      <a:pt x="6902" y="8851"/>
                      <a:pt x="6823" y="8791"/>
                    </a:cubicBezTo>
                    <a:cubicBezTo>
                      <a:pt x="6756" y="8749"/>
                      <a:pt x="6788" y="8707"/>
                      <a:pt x="6835" y="8707"/>
                    </a:cubicBezTo>
                    <a:cubicBezTo>
                      <a:pt x="6844" y="8707"/>
                      <a:pt x="6853" y="8709"/>
                      <a:pt x="6862" y="8712"/>
                    </a:cubicBezTo>
                    <a:cubicBezTo>
                      <a:pt x="6878" y="8718"/>
                      <a:pt x="6899" y="8722"/>
                      <a:pt x="6921" y="8722"/>
                    </a:cubicBezTo>
                    <a:cubicBezTo>
                      <a:pt x="6970" y="8722"/>
                      <a:pt x="7019" y="8701"/>
                      <a:pt x="6991" y="8632"/>
                    </a:cubicBezTo>
                    <a:cubicBezTo>
                      <a:pt x="6932" y="8513"/>
                      <a:pt x="7070" y="8474"/>
                      <a:pt x="7090" y="8444"/>
                    </a:cubicBezTo>
                    <a:cubicBezTo>
                      <a:pt x="7100" y="8416"/>
                      <a:pt x="7047" y="8344"/>
                      <a:pt x="6992" y="8344"/>
                    </a:cubicBezTo>
                    <a:cubicBezTo>
                      <a:pt x="6988" y="8344"/>
                      <a:pt x="6985" y="8344"/>
                      <a:pt x="6981" y="8345"/>
                    </a:cubicBezTo>
                    <a:cubicBezTo>
                      <a:pt x="6937" y="8345"/>
                      <a:pt x="6885" y="8282"/>
                      <a:pt x="6944" y="8282"/>
                    </a:cubicBezTo>
                    <a:cubicBezTo>
                      <a:pt x="6951" y="8282"/>
                      <a:pt x="6960" y="8283"/>
                      <a:pt x="6971" y="8285"/>
                    </a:cubicBezTo>
                    <a:cubicBezTo>
                      <a:pt x="7027" y="8297"/>
                      <a:pt x="7058" y="8324"/>
                      <a:pt x="7076" y="8324"/>
                    </a:cubicBezTo>
                    <a:cubicBezTo>
                      <a:pt x="7090" y="8324"/>
                      <a:pt x="7096" y="8307"/>
                      <a:pt x="7100" y="8256"/>
                    </a:cubicBezTo>
                    <a:cubicBezTo>
                      <a:pt x="7120" y="8137"/>
                      <a:pt x="7090" y="8137"/>
                      <a:pt x="7130" y="8057"/>
                    </a:cubicBezTo>
                    <a:cubicBezTo>
                      <a:pt x="7152" y="8005"/>
                      <a:pt x="7198" y="7709"/>
                      <a:pt x="7218" y="7709"/>
                    </a:cubicBezTo>
                    <a:cubicBezTo>
                      <a:pt x="7225" y="7709"/>
                      <a:pt x="7229" y="7740"/>
                      <a:pt x="7229" y="7819"/>
                    </a:cubicBezTo>
                    <a:lnTo>
                      <a:pt x="7229" y="7591"/>
                    </a:lnTo>
                    <a:cubicBezTo>
                      <a:pt x="7229" y="7521"/>
                      <a:pt x="7231" y="7493"/>
                      <a:pt x="7233" y="7493"/>
                    </a:cubicBezTo>
                    <a:cubicBezTo>
                      <a:pt x="7242" y="7493"/>
                      <a:pt x="7265" y="7837"/>
                      <a:pt x="7289" y="7899"/>
                    </a:cubicBezTo>
                    <a:cubicBezTo>
                      <a:pt x="7328" y="7978"/>
                      <a:pt x="7318" y="8127"/>
                      <a:pt x="7328" y="8246"/>
                    </a:cubicBezTo>
                    <a:cubicBezTo>
                      <a:pt x="7331" y="8275"/>
                      <a:pt x="7336" y="8286"/>
                      <a:pt x="7344" y="8286"/>
                    </a:cubicBezTo>
                    <a:cubicBezTo>
                      <a:pt x="7370" y="8286"/>
                      <a:pt x="7422" y="8181"/>
                      <a:pt x="7497" y="8166"/>
                    </a:cubicBezTo>
                    <a:cubicBezTo>
                      <a:pt x="7522" y="8161"/>
                      <a:pt x="7535" y="8159"/>
                      <a:pt x="7540" y="8159"/>
                    </a:cubicBezTo>
                    <a:cubicBezTo>
                      <a:pt x="7554" y="8159"/>
                      <a:pt x="7497" y="8181"/>
                      <a:pt x="7467" y="8226"/>
                    </a:cubicBezTo>
                    <a:cubicBezTo>
                      <a:pt x="7408" y="8305"/>
                      <a:pt x="7358" y="8484"/>
                      <a:pt x="7378" y="8513"/>
                    </a:cubicBezTo>
                    <a:cubicBezTo>
                      <a:pt x="7381" y="8519"/>
                      <a:pt x="7384" y="8520"/>
                      <a:pt x="7388" y="8520"/>
                    </a:cubicBezTo>
                    <a:cubicBezTo>
                      <a:pt x="7390" y="8520"/>
                      <a:pt x="7392" y="8519"/>
                      <a:pt x="7395" y="8519"/>
                    </a:cubicBezTo>
                    <a:cubicBezTo>
                      <a:pt x="7403" y="8519"/>
                      <a:pt x="7412" y="8524"/>
                      <a:pt x="7417" y="8563"/>
                    </a:cubicBezTo>
                    <a:cubicBezTo>
                      <a:pt x="7434" y="8622"/>
                      <a:pt x="7530" y="8667"/>
                      <a:pt x="7589" y="8667"/>
                    </a:cubicBezTo>
                    <a:cubicBezTo>
                      <a:pt x="7599" y="8667"/>
                      <a:pt x="7608" y="8665"/>
                      <a:pt x="7616" y="8662"/>
                    </a:cubicBezTo>
                    <a:cubicBezTo>
                      <a:pt x="7618" y="8661"/>
                      <a:pt x="7620" y="8661"/>
                      <a:pt x="7622" y="8661"/>
                    </a:cubicBezTo>
                    <a:cubicBezTo>
                      <a:pt x="7659" y="8661"/>
                      <a:pt x="7593" y="8863"/>
                      <a:pt x="7517" y="8910"/>
                    </a:cubicBezTo>
                    <a:cubicBezTo>
                      <a:pt x="7465" y="8943"/>
                      <a:pt x="7494" y="9014"/>
                      <a:pt x="7562" y="9014"/>
                    </a:cubicBezTo>
                    <a:cubicBezTo>
                      <a:pt x="7598" y="9014"/>
                      <a:pt x="7644" y="8994"/>
                      <a:pt x="7695" y="8940"/>
                    </a:cubicBezTo>
                    <a:cubicBezTo>
                      <a:pt x="7710" y="8922"/>
                      <a:pt x="7724" y="8914"/>
                      <a:pt x="7737" y="8914"/>
                    </a:cubicBezTo>
                    <a:cubicBezTo>
                      <a:pt x="7775" y="8914"/>
                      <a:pt x="7812" y="8983"/>
                      <a:pt x="7893" y="9079"/>
                    </a:cubicBezTo>
                    <a:cubicBezTo>
                      <a:pt x="8002" y="9198"/>
                      <a:pt x="7765" y="9128"/>
                      <a:pt x="7705" y="9227"/>
                    </a:cubicBezTo>
                    <a:cubicBezTo>
                      <a:pt x="7686" y="9257"/>
                      <a:pt x="7679" y="9267"/>
                      <a:pt x="7674" y="9267"/>
                    </a:cubicBezTo>
                    <a:cubicBezTo>
                      <a:pt x="7664" y="9267"/>
                      <a:pt x="7663" y="9224"/>
                      <a:pt x="7576" y="9217"/>
                    </a:cubicBezTo>
                    <a:cubicBezTo>
                      <a:pt x="7447" y="9217"/>
                      <a:pt x="7556" y="9376"/>
                      <a:pt x="7536" y="9594"/>
                    </a:cubicBezTo>
                    <a:cubicBezTo>
                      <a:pt x="7528" y="9689"/>
                      <a:pt x="7556" y="9722"/>
                      <a:pt x="7590" y="9722"/>
                    </a:cubicBezTo>
                    <a:cubicBezTo>
                      <a:pt x="7634" y="9722"/>
                      <a:pt x="7687" y="9665"/>
                      <a:pt x="7675" y="9614"/>
                    </a:cubicBezTo>
                    <a:cubicBezTo>
                      <a:pt x="7646" y="9525"/>
                      <a:pt x="7606" y="9545"/>
                      <a:pt x="7784" y="9465"/>
                    </a:cubicBezTo>
                    <a:cubicBezTo>
                      <a:pt x="7835" y="9443"/>
                      <a:pt x="7857" y="9433"/>
                      <a:pt x="7862" y="9433"/>
                    </a:cubicBezTo>
                    <a:cubicBezTo>
                      <a:pt x="7873" y="9433"/>
                      <a:pt x="7776" y="9494"/>
                      <a:pt x="7755" y="9564"/>
                    </a:cubicBezTo>
                    <a:cubicBezTo>
                      <a:pt x="7732" y="9647"/>
                      <a:pt x="7784" y="9730"/>
                      <a:pt x="7841" y="9730"/>
                    </a:cubicBezTo>
                    <a:cubicBezTo>
                      <a:pt x="7859" y="9730"/>
                      <a:pt x="7877" y="9722"/>
                      <a:pt x="7893" y="9703"/>
                    </a:cubicBezTo>
                    <a:cubicBezTo>
                      <a:pt x="7917" y="9677"/>
                      <a:pt x="7937" y="9665"/>
                      <a:pt x="7956" y="9665"/>
                    </a:cubicBezTo>
                    <a:cubicBezTo>
                      <a:pt x="7994" y="9665"/>
                      <a:pt x="8022" y="9713"/>
                      <a:pt x="8042" y="9793"/>
                    </a:cubicBezTo>
                    <a:cubicBezTo>
                      <a:pt x="8050" y="9822"/>
                      <a:pt x="8050" y="9832"/>
                      <a:pt x="8046" y="9832"/>
                    </a:cubicBezTo>
                    <a:cubicBezTo>
                      <a:pt x="8039" y="9832"/>
                      <a:pt x="8011" y="9788"/>
                      <a:pt x="7985" y="9788"/>
                    </a:cubicBezTo>
                    <a:cubicBezTo>
                      <a:pt x="7973" y="9788"/>
                      <a:pt x="7962" y="9797"/>
                      <a:pt x="7953" y="9822"/>
                    </a:cubicBezTo>
                    <a:cubicBezTo>
                      <a:pt x="7932" y="9897"/>
                      <a:pt x="7865" y="9935"/>
                      <a:pt x="7806" y="9935"/>
                    </a:cubicBezTo>
                    <a:cubicBezTo>
                      <a:pt x="7779" y="9935"/>
                      <a:pt x="7753" y="9927"/>
                      <a:pt x="7735" y="9912"/>
                    </a:cubicBezTo>
                    <a:cubicBezTo>
                      <a:pt x="7719" y="9892"/>
                      <a:pt x="7703" y="9883"/>
                      <a:pt x="7686" y="9883"/>
                    </a:cubicBezTo>
                    <a:cubicBezTo>
                      <a:pt x="7650" y="9883"/>
                      <a:pt x="7603" y="9921"/>
                      <a:pt x="7517" y="9981"/>
                    </a:cubicBezTo>
                    <a:cubicBezTo>
                      <a:pt x="7378" y="10070"/>
                      <a:pt x="7576" y="10140"/>
                      <a:pt x="7636" y="10199"/>
                    </a:cubicBezTo>
                    <a:cubicBezTo>
                      <a:pt x="7653" y="10213"/>
                      <a:pt x="7669" y="10217"/>
                      <a:pt x="7686" y="10217"/>
                    </a:cubicBezTo>
                    <a:cubicBezTo>
                      <a:pt x="7704" y="10217"/>
                      <a:pt x="7722" y="10213"/>
                      <a:pt x="7742" y="10213"/>
                    </a:cubicBezTo>
                    <a:cubicBezTo>
                      <a:pt x="7772" y="10213"/>
                      <a:pt x="7808" y="10221"/>
                      <a:pt x="7854" y="10259"/>
                    </a:cubicBezTo>
                    <a:cubicBezTo>
                      <a:pt x="7948" y="10337"/>
                      <a:pt x="7955" y="10415"/>
                      <a:pt x="7979" y="10415"/>
                    </a:cubicBezTo>
                    <a:cubicBezTo>
                      <a:pt x="7985" y="10415"/>
                      <a:pt x="7992" y="10410"/>
                      <a:pt x="8002" y="10397"/>
                    </a:cubicBezTo>
                    <a:cubicBezTo>
                      <a:pt x="8011" y="10389"/>
                      <a:pt x="8019" y="10385"/>
                      <a:pt x="8028" y="10385"/>
                    </a:cubicBezTo>
                    <a:cubicBezTo>
                      <a:pt x="8073" y="10385"/>
                      <a:pt x="8131" y="10483"/>
                      <a:pt x="8231" y="10615"/>
                    </a:cubicBezTo>
                    <a:cubicBezTo>
                      <a:pt x="8291" y="10698"/>
                      <a:pt x="8269" y="10732"/>
                      <a:pt x="8232" y="10732"/>
                    </a:cubicBezTo>
                    <a:cubicBezTo>
                      <a:pt x="8203" y="10732"/>
                      <a:pt x="8164" y="10710"/>
                      <a:pt x="8151" y="10675"/>
                    </a:cubicBezTo>
                    <a:cubicBezTo>
                      <a:pt x="8144" y="10659"/>
                      <a:pt x="8140" y="10652"/>
                      <a:pt x="8136" y="10652"/>
                    </a:cubicBezTo>
                    <a:cubicBezTo>
                      <a:pt x="8124" y="10652"/>
                      <a:pt x="8125" y="10724"/>
                      <a:pt x="8102" y="10754"/>
                    </a:cubicBezTo>
                    <a:cubicBezTo>
                      <a:pt x="8090" y="10769"/>
                      <a:pt x="8076" y="10782"/>
                      <a:pt x="8058" y="10782"/>
                    </a:cubicBezTo>
                    <a:cubicBezTo>
                      <a:pt x="8028" y="10782"/>
                      <a:pt x="7988" y="10749"/>
                      <a:pt x="7933" y="10645"/>
                    </a:cubicBezTo>
                    <a:cubicBezTo>
                      <a:pt x="7913" y="10607"/>
                      <a:pt x="7894" y="10592"/>
                      <a:pt x="7876" y="10592"/>
                    </a:cubicBezTo>
                    <a:cubicBezTo>
                      <a:pt x="7816" y="10592"/>
                      <a:pt x="7774" y="10764"/>
                      <a:pt x="7774" y="10764"/>
                    </a:cubicBezTo>
                    <a:cubicBezTo>
                      <a:pt x="7774" y="10764"/>
                      <a:pt x="7725" y="10863"/>
                      <a:pt x="7646" y="10933"/>
                    </a:cubicBezTo>
                    <a:cubicBezTo>
                      <a:pt x="7556" y="11012"/>
                      <a:pt x="7824" y="11032"/>
                      <a:pt x="7903" y="11042"/>
                    </a:cubicBezTo>
                    <a:cubicBezTo>
                      <a:pt x="7983" y="11052"/>
                      <a:pt x="7874" y="11141"/>
                      <a:pt x="7933" y="11201"/>
                    </a:cubicBezTo>
                    <a:cubicBezTo>
                      <a:pt x="7943" y="11210"/>
                      <a:pt x="7954" y="11214"/>
                      <a:pt x="7967" y="11214"/>
                    </a:cubicBezTo>
                    <a:cubicBezTo>
                      <a:pt x="8031" y="11214"/>
                      <a:pt x="8129" y="11106"/>
                      <a:pt x="8221" y="11082"/>
                    </a:cubicBezTo>
                    <a:cubicBezTo>
                      <a:pt x="8254" y="11075"/>
                      <a:pt x="8281" y="11070"/>
                      <a:pt x="8305" y="11070"/>
                    </a:cubicBezTo>
                    <a:cubicBezTo>
                      <a:pt x="8354" y="11070"/>
                      <a:pt x="8389" y="11088"/>
                      <a:pt x="8429" y="11141"/>
                    </a:cubicBezTo>
                    <a:cubicBezTo>
                      <a:pt x="8449" y="11151"/>
                      <a:pt x="8459" y="11161"/>
                      <a:pt x="8469" y="11181"/>
                    </a:cubicBezTo>
                    <a:cubicBezTo>
                      <a:pt x="8508" y="11230"/>
                      <a:pt x="8508" y="11280"/>
                      <a:pt x="8488" y="11319"/>
                    </a:cubicBezTo>
                    <a:cubicBezTo>
                      <a:pt x="8475" y="11353"/>
                      <a:pt x="8439" y="11378"/>
                      <a:pt x="8392" y="11378"/>
                    </a:cubicBezTo>
                    <a:cubicBezTo>
                      <a:pt x="8370" y="11378"/>
                      <a:pt x="8345" y="11372"/>
                      <a:pt x="8320" y="11359"/>
                    </a:cubicBezTo>
                    <a:cubicBezTo>
                      <a:pt x="8294" y="11348"/>
                      <a:pt x="8276" y="11344"/>
                      <a:pt x="8262" y="11344"/>
                    </a:cubicBezTo>
                    <a:cubicBezTo>
                      <a:pt x="8201" y="11344"/>
                      <a:pt x="8240" y="11436"/>
                      <a:pt x="8240" y="11468"/>
                    </a:cubicBezTo>
                    <a:cubicBezTo>
                      <a:pt x="8231" y="11488"/>
                      <a:pt x="8260" y="11498"/>
                      <a:pt x="8290" y="11508"/>
                    </a:cubicBezTo>
                    <a:cubicBezTo>
                      <a:pt x="8340" y="11528"/>
                      <a:pt x="8409" y="11548"/>
                      <a:pt x="8508" y="11617"/>
                    </a:cubicBezTo>
                    <a:cubicBezTo>
                      <a:pt x="8518" y="11627"/>
                      <a:pt x="8528" y="11637"/>
                      <a:pt x="8538" y="11647"/>
                    </a:cubicBezTo>
                    <a:cubicBezTo>
                      <a:pt x="8610" y="11712"/>
                      <a:pt x="8570" y="11764"/>
                      <a:pt x="8506" y="11764"/>
                    </a:cubicBezTo>
                    <a:cubicBezTo>
                      <a:pt x="8473" y="11764"/>
                      <a:pt x="8433" y="11750"/>
                      <a:pt x="8399" y="11716"/>
                    </a:cubicBezTo>
                    <a:cubicBezTo>
                      <a:pt x="8355" y="11675"/>
                      <a:pt x="8316" y="11669"/>
                      <a:pt x="8280" y="11669"/>
                    </a:cubicBezTo>
                    <a:cubicBezTo>
                      <a:pt x="8264" y="11669"/>
                      <a:pt x="8249" y="11670"/>
                      <a:pt x="8234" y="11670"/>
                    </a:cubicBezTo>
                    <a:cubicBezTo>
                      <a:pt x="8192" y="11670"/>
                      <a:pt x="8153" y="11661"/>
                      <a:pt x="8112" y="11587"/>
                    </a:cubicBezTo>
                    <a:cubicBezTo>
                      <a:pt x="8066" y="11506"/>
                      <a:pt x="8034" y="11472"/>
                      <a:pt x="8016" y="11472"/>
                    </a:cubicBezTo>
                    <a:cubicBezTo>
                      <a:pt x="8000" y="11472"/>
                      <a:pt x="7998" y="11504"/>
                      <a:pt x="8012" y="11557"/>
                    </a:cubicBezTo>
                    <a:cubicBezTo>
                      <a:pt x="8026" y="11607"/>
                      <a:pt x="8011" y="11632"/>
                      <a:pt x="7982" y="11632"/>
                    </a:cubicBezTo>
                    <a:cubicBezTo>
                      <a:pt x="7948" y="11632"/>
                      <a:pt x="7897" y="11598"/>
                      <a:pt x="7854" y="11528"/>
                    </a:cubicBezTo>
                    <a:cubicBezTo>
                      <a:pt x="7774" y="11389"/>
                      <a:pt x="7804" y="11319"/>
                      <a:pt x="7705" y="11270"/>
                    </a:cubicBezTo>
                    <a:cubicBezTo>
                      <a:pt x="7696" y="11265"/>
                      <a:pt x="7688" y="11263"/>
                      <a:pt x="7682" y="11263"/>
                    </a:cubicBezTo>
                    <a:cubicBezTo>
                      <a:pt x="7620" y="11263"/>
                      <a:pt x="7685" y="11464"/>
                      <a:pt x="7685" y="11518"/>
                    </a:cubicBezTo>
                    <a:cubicBezTo>
                      <a:pt x="7685" y="11567"/>
                      <a:pt x="7675" y="11627"/>
                      <a:pt x="7784" y="11657"/>
                    </a:cubicBezTo>
                    <a:cubicBezTo>
                      <a:pt x="7893" y="11696"/>
                      <a:pt x="7864" y="11805"/>
                      <a:pt x="7933" y="11924"/>
                    </a:cubicBezTo>
                    <a:cubicBezTo>
                      <a:pt x="7954" y="11959"/>
                      <a:pt x="7970" y="11972"/>
                      <a:pt x="7984" y="11972"/>
                    </a:cubicBezTo>
                    <a:cubicBezTo>
                      <a:pt x="8023" y="11972"/>
                      <a:pt x="8046" y="11866"/>
                      <a:pt x="8112" y="11786"/>
                    </a:cubicBezTo>
                    <a:cubicBezTo>
                      <a:pt x="8126" y="11767"/>
                      <a:pt x="8138" y="11758"/>
                      <a:pt x="8149" y="11758"/>
                    </a:cubicBezTo>
                    <a:cubicBezTo>
                      <a:pt x="8208" y="11758"/>
                      <a:pt x="8227" y="11985"/>
                      <a:pt x="8260" y="12043"/>
                    </a:cubicBezTo>
                    <a:cubicBezTo>
                      <a:pt x="8300" y="12103"/>
                      <a:pt x="8350" y="12014"/>
                      <a:pt x="8449" y="12222"/>
                    </a:cubicBezTo>
                    <a:cubicBezTo>
                      <a:pt x="8449" y="12222"/>
                      <a:pt x="8449" y="12232"/>
                      <a:pt x="8459" y="12242"/>
                    </a:cubicBezTo>
                    <a:cubicBezTo>
                      <a:pt x="8518" y="12380"/>
                      <a:pt x="8469" y="12430"/>
                      <a:pt x="8409" y="12450"/>
                    </a:cubicBezTo>
                    <a:cubicBezTo>
                      <a:pt x="8409" y="12539"/>
                      <a:pt x="8350" y="12549"/>
                      <a:pt x="8260" y="12658"/>
                    </a:cubicBezTo>
                    <a:cubicBezTo>
                      <a:pt x="8296" y="12622"/>
                      <a:pt x="8341" y="12577"/>
                      <a:pt x="8371" y="12577"/>
                    </a:cubicBezTo>
                    <a:cubicBezTo>
                      <a:pt x="8374" y="12577"/>
                      <a:pt x="8377" y="12578"/>
                      <a:pt x="8379" y="12579"/>
                    </a:cubicBezTo>
                    <a:cubicBezTo>
                      <a:pt x="8409" y="12589"/>
                      <a:pt x="8429" y="12608"/>
                      <a:pt x="8439" y="12628"/>
                    </a:cubicBezTo>
                    <a:cubicBezTo>
                      <a:pt x="8508" y="12569"/>
                      <a:pt x="8508" y="12489"/>
                      <a:pt x="8548" y="12460"/>
                    </a:cubicBezTo>
                    <a:cubicBezTo>
                      <a:pt x="8552" y="12458"/>
                      <a:pt x="8556" y="12458"/>
                      <a:pt x="8560" y="12458"/>
                    </a:cubicBezTo>
                    <a:cubicBezTo>
                      <a:pt x="8612" y="12458"/>
                      <a:pt x="8693" y="12563"/>
                      <a:pt x="8647" y="12608"/>
                    </a:cubicBezTo>
                    <a:cubicBezTo>
                      <a:pt x="8587" y="12658"/>
                      <a:pt x="8568" y="12658"/>
                      <a:pt x="8478" y="12727"/>
                    </a:cubicBezTo>
                    <a:cubicBezTo>
                      <a:pt x="8488" y="12757"/>
                      <a:pt x="8498" y="12797"/>
                      <a:pt x="8508" y="12837"/>
                    </a:cubicBezTo>
                    <a:cubicBezTo>
                      <a:pt x="8522" y="12882"/>
                      <a:pt x="8539" y="12894"/>
                      <a:pt x="8557" y="12894"/>
                    </a:cubicBezTo>
                    <a:cubicBezTo>
                      <a:pt x="8577" y="12894"/>
                      <a:pt x="8600" y="12878"/>
                      <a:pt x="8622" y="12878"/>
                    </a:cubicBezTo>
                    <a:cubicBezTo>
                      <a:pt x="8648" y="12878"/>
                      <a:pt x="8674" y="12900"/>
                      <a:pt x="8697" y="12995"/>
                    </a:cubicBezTo>
                    <a:cubicBezTo>
                      <a:pt x="8719" y="13107"/>
                      <a:pt x="8668" y="13146"/>
                      <a:pt x="8601" y="13146"/>
                    </a:cubicBezTo>
                    <a:cubicBezTo>
                      <a:pt x="8519" y="13146"/>
                      <a:pt x="8412" y="13089"/>
                      <a:pt x="8379" y="13035"/>
                    </a:cubicBezTo>
                    <a:cubicBezTo>
                      <a:pt x="8320" y="12926"/>
                      <a:pt x="8429" y="13015"/>
                      <a:pt x="8320" y="12936"/>
                    </a:cubicBezTo>
                    <a:lnTo>
                      <a:pt x="8310" y="12936"/>
                    </a:lnTo>
                    <a:cubicBezTo>
                      <a:pt x="8300" y="12956"/>
                      <a:pt x="8280" y="12965"/>
                      <a:pt x="8260" y="12985"/>
                    </a:cubicBezTo>
                    <a:cubicBezTo>
                      <a:pt x="8260" y="13045"/>
                      <a:pt x="8300" y="13134"/>
                      <a:pt x="8330" y="13223"/>
                    </a:cubicBezTo>
                    <a:cubicBezTo>
                      <a:pt x="8379" y="13336"/>
                      <a:pt x="8404" y="13409"/>
                      <a:pt x="8377" y="13409"/>
                    </a:cubicBezTo>
                    <a:cubicBezTo>
                      <a:pt x="8367" y="13409"/>
                      <a:pt x="8348" y="13398"/>
                      <a:pt x="8320" y="13372"/>
                    </a:cubicBezTo>
                    <a:cubicBezTo>
                      <a:pt x="8221" y="13283"/>
                      <a:pt x="8260" y="13154"/>
                      <a:pt x="8221" y="13025"/>
                    </a:cubicBezTo>
                    <a:cubicBezTo>
                      <a:pt x="8221" y="13025"/>
                      <a:pt x="8221" y="13015"/>
                      <a:pt x="8211" y="13015"/>
                    </a:cubicBezTo>
                    <a:cubicBezTo>
                      <a:pt x="8190" y="13022"/>
                      <a:pt x="8164" y="13029"/>
                      <a:pt x="8143" y="13029"/>
                    </a:cubicBezTo>
                    <a:cubicBezTo>
                      <a:pt x="8135" y="13029"/>
                      <a:pt x="8127" y="13028"/>
                      <a:pt x="8121" y="13025"/>
                    </a:cubicBezTo>
                    <a:cubicBezTo>
                      <a:pt x="8102" y="13055"/>
                      <a:pt x="8082" y="13094"/>
                      <a:pt x="8072" y="13134"/>
                    </a:cubicBezTo>
                    <a:cubicBezTo>
                      <a:pt x="8052" y="13243"/>
                      <a:pt x="8121" y="13154"/>
                      <a:pt x="8201" y="13293"/>
                    </a:cubicBezTo>
                    <a:cubicBezTo>
                      <a:pt x="8246" y="13389"/>
                      <a:pt x="8315" y="13526"/>
                      <a:pt x="8282" y="13526"/>
                    </a:cubicBezTo>
                    <a:cubicBezTo>
                      <a:pt x="8263" y="13526"/>
                      <a:pt x="8214" y="13484"/>
                      <a:pt x="8112" y="13372"/>
                    </a:cubicBezTo>
                    <a:cubicBezTo>
                      <a:pt x="8042" y="13293"/>
                      <a:pt x="8052" y="13233"/>
                      <a:pt x="8022" y="13213"/>
                    </a:cubicBezTo>
                    <a:cubicBezTo>
                      <a:pt x="8019" y="13210"/>
                      <a:pt x="8014" y="13208"/>
                      <a:pt x="8010" y="13208"/>
                    </a:cubicBezTo>
                    <a:cubicBezTo>
                      <a:pt x="7979" y="13208"/>
                      <a:pt x="7937" y="13288"/>
                      <a:pt x="7963" y="13322"/>
                    </a:cubicBezTo>
                    <a:cubicBezTo>
                      <a:pt x="7993" y="13362"/>
                      <a:pt x="8012" y="13362"/>
                      <a:pt x="8062" y="13422"/>
                    </a:cubicBezTo>
                    <a:cubicBezTo>
                      <a:pt x="8112" y="13471"/>
                      <a:pt x="8131" y="13471"/>
                      <a:pt x="8201" y="13531"/>
                    </a:cubicBezTo>
                    <a:cubicBezTo>
                      <a:pt x="8221" y="13550"/>
                      <a:pt x="8231" y="13560"/>
                      <a:pt x="8250" y="13580"/>
                    </a:cubicBezTo>
                    <a:cubicBezTo>
                      <a:pt x="8289" y="13623"/>
                      <a:pt x="8319" y="13638"/>
                      <a:pt x="8347" y="13638"/>
                    </a:cubicBezTo>
                    <a:cubicBezTo>
                      <a:pt x="8393" y="13638"/>
                      <a:pt x="8436" y="13601"/>
                      <a:pt x="8508" y="13570"/>
                    </a:cubicBezTo>
                    <a:cubicBezTo>
                      <a:pt x="8525" y="13563"/>
                      <a:pt x="8535" y="13560"/>
                      <a:pt x="8541" y="13560"/>
                    </a:cubicBezTo>
                    <a:cubicBezTo>
                      <a:pt x="8580" y="13560"/>
                      <a:pt x="8444" y="13682"/>
                      <a:pt x="8478" y="13759"/>
                    </a:cubicBezTo>
                    <a:lnTo>
                      <a:pt x="8687" y="13759"/>
                    </a:lnTo>
                    <a:cubicBezTo>
                      <a:pt x="8726" y="13749"/>
                      <a:pt x="8756" y="13739"/>
                      <a:pt x="8756" y="13739"/>
                    </a:cubicBezTo>
                    <a:cubicBezTo>
                      <a:pt x="8756" y="13739"/>
                      <a:pt x="8806" y="13828"/>
                      <a:pt x="8776" y="13828"/>
                    </a:cubicBezTo>
                    <a:cubicBezTo>
                      <a:pt x="8746" y="13838"/>
                      <a:pt x="8697" y="13818"/>
                      <a:pt x="8677" y="13917"/>
                    </a:cubicBezTo>
                    <a:cubicBezTo>
                      <a:pt x="8669" y="13955"/>
                      <a:pt x="8678" y="13967"/>
                      <a:pt x="8697" y="13967"/>
                    </a:cubicBezTo>
                    <a:cubicBezTo>
                      <a:pt x="8727" y="13967"/>
                      <a:pt x="8784" y="13937"/>
                      <a:pt x="8845" y="13937"/>
                    </a:cubicBezTo>
                    <a:lnTo>
                      <a:pt x="8885" y="13937"/>
                    </a:lnTo>
                    <a:cubicBezTo>
                      <a:pt x="8893" y="13936"/>
                      <a:pt x="8900" y="13936"/>
                      <a:pt x="8907" y="13936"/>
                    </a:cubicBezTo>
                    <a:cubicBezTo>
                      <a:pt x="8964" y="13936"/>
                      <a:pt x="8960" y="13973"/>
                      <a:pt x="8925" y="14026"/>
                    </a:cubicBezTo>
                    <a:cubicBezTo>
                      <a:pt x="8925" y="14036"/>
                      <a:pt x="8925" y="14046"/>
                      <a:pt x="8925" y="14056"/>
                    </a:cubicBezTo>
                    <a:cubicBezTo>
                      <a:pt x="8932" y="14101"/>
                      <a:pt x="8923" y="14106"/>
                      <a:pt x="8901" y="14106"/>
                    </a:cubicBezTo>
                    <a:cubicBezTo>
                      <a:pt x="8894" y="14106"/>
                      <a:pt x="8885" y="14106"/>
                      <a:pt x="8875" y="14106"/>
                    </a:cubicBezTo>
                    <a:cubicBezTo>
                      <a:pt x="8835" y="14145"/>
                      <a:pt x="8796" y="14185"/>
                      <a:pt x="8786" y="14195"/>
                    </a:cubicBezTo>
                    <a:cubicBezTo>
                      <a:pt x="8806" y="14225"/>
                      <a:pt x="8835" y="14254"/>
                      <a:pt x="8835" y="14314"/>
                    </a:cubicBezTo>
                    <a:cubicBezTo>
                      <a:pt x="8835" y="14381"/>
                      <a:pt x="8819" y="14405"/>
                      <a:pt x="8797" y="14405"/>
                    </a:cubicBezTo>
                    <a:cubicBezTo>
                      <a:pt x="8770" y="14405"/>
                      <a:pt x="8734" y="14368"/>
                      <a:pt x="8706" y="14324"/>
                    </a:cubicBezTo>
                    <a:cubicBezTo>
                      <a:pt x="8677" y="14284"/>
                      <a:pt x="8657" y="14254"/>
                      <a:pt x="8627" y="14225"/>
                    </a:cubicBezTo>
                    <a:cubicBezTo>
                      <a:pt x="8614" y="14228"/>
                      <a:pt x="8601" y="14229"/>
                      <a:pt x="8587" y="14229"/>
                    </a:cubicBezTo>
                    <a:cubicBezTo>
                      <a:pt x="8560" y="14229"/>
                      <a:pt x="8531" y="14225"/>
                      <a:pt x="8498" y="14225"/>
                    </a:cubicBezTo>
                    <a:cubicBezTo>
                      <a:pt x="8538" y="14334"/>
                      <a:pt x="8538" y="14294"/>
                      <a:pt x="8498" y="14373"/>
                    </a:cubicBezTo>
                    <a:cubicBezTo>
                      <a:pt x="8491" y="14386"/>
                      <a:pt x="8484" y="14391"/>
                      <a:pt x="8478" y="14391"/>
                    </a:cubicBezTo>
                    <a:cubicBezTo>
                      <a:pt x="8449" y="14391"/>
                      <a:pt x="8427" y="14278"/>
                      <a:pt x="8419" y="14205"/>
                    </a:cubicBezTo>
                    <a:cubicBezTo>
                      <a:pt x="8381" y="14194"/>
                      <a:pt x="8349" y="14186"/>
                      <a:pt x="8314" y="14186"/>
                    </a:cubicBezTo>
                    <a:cubicBezTo>
                      <a:pt x="8286" y="14186"/>
                      <a:pt x="8256" y="14191"/>
                      <a:pt x="8221" y="14205"/>
                    </a:cubicBezTo>
                    <a:cubicBezTo>
                      <a:pt x="8221" y="14215"/>
                      <a:pt x="8231" y="14235"/>
                      <a:pt x="8231" y="14245"/>
                    </a:cubicBezTo>
                    <a:cubicBezTo>
                      <a:pt x="8231" y="14334"/>
                      <a:pt x="8240" y="14294"/>
                      <a:pt x="8260" y="14433"/>
                    </a:cubicBezTo>
                    <a:cubicBezTo>
                      <a:pt x="8269" y="14469"/>
                      <a:pt x="8269" y="14484"/>
                      <a:pt x="8264" y="14484"/>
                    </a:cubicBezTo>
                    <a:cubicBezTo>
                      <a:pt x="8256" y="14484"/>
                      <a:pt x="8233" y="14441"/>
                      <a:pt x="8205" y="14383"/>
                    </a:cubicBezTo>
                    <a:lnTo>
                      <a:pt x="8205" y="14383"/>
                    </a:lnTo>
                    <a:cubicBezTo>
                      <a:pt x="8206" y="14386"/>
                      <a:pt x="8204" y="14390"/>
                      <a:pt x="8201" y="14393"/>
                    </a:cubicBezTo>
                    <a:cubicBezTo>
                      <a:pt x="8161" y="14423"/>
                      <a:pt x="8141" y="14413"/>
                      <a:pt x="8102" y="14443"/>
                    </a:cubicBezTo>
                    <a:cubicBezTo>
                      <a:pt x="8115" y="14469"/>
                      <a:pt x="8106" y="14478"/>
                      <a:pt x="8087" y="14478"/>
                    </a:cubicBezTo>
                    <a:cubicBezTo>
                      <a:pt x="8077" y="14478"/>
                      <a:pt x="8065" y="14476"/>
                      <a:pt x="8052" y="14473"/>
                    </a:cubicBezTo>
                    <a:cubicBezTo>
                      <a:pt x="8042" y="14482"/>
                      <a:pt x="8032" y="14492"/>
                      <a:pt x="8022" y="14502"/>
                    </a:cubicBezTo>
                    <a:cubicBezTo>
                      <a:pt x="7986" y="14539"/>
                      <a:pt x="7958" y="14555"/>
                      <a:pt x="7936" y="14555"/>
                    </a:cubicBezTo>
                    <a:cubicBezTo>
                      <a:pt x="7897" y="14555"/>
                      <a:pt x="7871" y="14508"/>
                      <a:pt x="7834" y="14433"/>
                    </a:cubicBezTo>
                    <a:lnTo>
                      <a:pt x="7824" y="14433"/>
                    </a:lnTo>
                    <a:cubicBezTo>
                      <a:pt x="7794" y="14473"/>
                      <a:pt x="7844" y="14611"/>
                      <a:pt x="7844" y="14611"/>
                    </a:cubicBezTo>
                    <a:cubicBezTo>
                      <a:pt x="7844" y="14611"/>
                      <a:pt x="7914" y="14674"/>
                      <a:pt x="7986" y="14674"/>
                    </a:cubicBezTo>
                    <a:cubicBezTo>
                      <a:pt x="7995" y="14674"/>
                      <a:pt x="8004" y="14673"/>
                      <a:pt x="8012" y="14671"/>
                    </a:cubicBezTo>
                    <a:cubicBezTo>
                      <a:pt x="8079" y="14646"/>
                      <a:pt x="8083" y="14551"/>
                      <a:pt x="8141" y="14551"/>
                    </a:cubicBezTo>
                    <a:cubicBezTo>
                      <a:pt x="8152" y="14551"/>
                      <a:pt x="8165" y="14554"/>
                      <a:pt x="8181" y="14562"/>
                    </a:cubicBezTo>
                    <a:cubicBezTo>
                      <a:pt x="8270" y="14611"/>
                      <a:pt x="8260" y="14641"/>
                      <a:pt x="8290" y="14681"/>
                    </a:cubicBezTo>
                    <a:cubicBezTo>
                      <a:pt x="8295" y="14688"/>
                      <a:pt x="8298" y="14690"/>
                      <a:pt x="8302" y="14690"/>
                    </a:cubicBezTo>
                    <a:cubicBezTo>
                      <a:pt x="8307" y="14690"/>
                      <a:pt x="8311" y="14687"/>
                      <a:pt x="8317" y="14687"/>
                    </a:cubicBezTo>
                    <a:cubicBezTo>
                      <a:pt x="8327" y="14687"/>
                      <a:pt x="8342" y="14694"/>
                      <a:pt x="8369" y="14730"/>
                    </a:cubicBezTo>
                    <a:cubicBezTo>
                      <a:pt x="8390" y="14768"/>
                      <a:pt x="8404" y="14784"/>
                      <a:pt x="8415" y="14784"/>
                    </a:cubicBezTo>
                    <a:cubicBezTo>
                      <a:pt x="8431" y="14784"/>
                      <a:pt x="8441" y="14752"/>
                      <a:pt x="8459" y="14701"/>
                    </a:cubicBezTo>
                    <a:cubicBezTo>
                      <a:pt x="8470" y="14672"/>
                      <a:pt x="8490" y="14662"/>
                      <a:pt x="8513" y="14662"/>
                    </a:cubicBezTo>
                    <a:cubicBezTo>
                      <a:pt x="8572" y="14662"/>
                      <a:pt x="8657" y="14726"/>
                      <a:pt x="8706" y="14740"/>
                    </a:cubicBezTo>
                    <a:cubicBezTo>
                      <a:pt x="8766" y="14770"/>
                      <a:pt x="8587" y="14869"/>
                      <a:pt x="8607" y="14909"/>
                    </a:cubicBezTo>
                    <a:cubicBezTo>
                      <a:pt x="8612" y="14932"/>
                      <a:pt x="8612" y="14940"/>
                      <a:pt x="8618" y="14940"/>
                    </a:cubicBezTo>
                    <a:cubicBezTo>
                      <a:pt x="8625" y="14940"/>
                      <a:pt x="8640" y="14929"/>
                      <a:pt x="8677" y="14919"/>
                    </a:cubicBezTo>
                    <a:cubicBezTo>
                      <a:pt x="8708" y="14914"/>
                      <a:pt x="8745" y="14910"/>
                      <a:pt x="8778" y="14910"/>
                    </a:cubicBezTo>
                    <a:cubicBezTo>
                      <a:pt x="8819" y="14910"/>
                      <a:pt x="8854" y="14917"/>
                      <a:pt x="8865" y="14939"/>
                    </a:cubicBezTo>
                    <a:cubicBezTo>
                      <a:pt x="8875" y="14978"/>
                      <a:pt x="8885" y="15038"/>
                      <a:pt x="8925" y="15077"/>
                    </a:cubicBezTo>
                    <a:cubicBezTo>
                      <a:pt x="8974" y="15117"/>
                      <a:pt x="8885" y="15236"/>
                      <a:pt x="8855" y="15256"/>
                    </a:cubicBezTo>
                    <a:cubicBezTo>
                      <a:pt x="8852" y="15257"/>
                      <a:pt x="8848" y="15258"/>
                      <a:pt x="8845" y="15258"/>
                    </a:cubicBezTo>
                    <a:cubicBezTo>
                      <a:pt x="8820" y="15258"/>
                      <a:pt x="8799" y="15224"/>
                      <a:pt x="8746" y="15137"/>
                    </a:cubicBezTo>
                    <a:cubicBezTo>
                      <a:pt x="8746" y="15147"/>
                      <a:pt x="8736" y="15186"/>
                      <a:pt x="8716" y="15216"/>
                    </a:cubicBezTo>
                    <a:cubicBezTo>
                      <a:pt x="8746" y="15266"/>
                      <a:pt x="8796" y="15365"/>
                      <a:pt x="8736" y="15415"/>
                    </a:cubicBezTo>
                    <a:cubicBezTo>
                      <a:pt x="8706" y="15439"/>
                      <a:pt x="8679" y="15452"/>
                      <a:pt x="8659" y="15452"/>
                    </a:cubicBezTo>
                    <a:cubicBezTo>
                      <a:pt x="8640" y="15452"/>
                      <a:pt x="8627" y="15439"/>
                      <a:pt x="8627" y="15415"/>
                    </a:cubicBezTo>
                    <a:cubicBezTo>
                      <a:pt x="8627" y="15395"/>
                      <a:pt x="8617" y="15365"/>
                      <a:pt x="8597" y="15325"/>
                    </a:cubicBezTo>
                    <a:cubicBezTo>
                      <a:pt x="8538" y="15365"/>
                      <a:pt x="8449" y="15385"/>
                      <a:pt x="8369" y="15385"/>
                    </a:cubicBezTo>
                    <a:cubicBezTo>
                      <a:pt x="8379" y="15444"/>
                      <a:pt x="8359" y="15533"/>
                      <a:pt x="8359" y="15623"/>
                    </a:cubicBezTo>
                    <a:cubicBezTo>
                      <a:pt x="8359" y="15676"/>
                      <a:pt x="8386" y="15692"/>
                      <a:pt x="8424" y="15692"/>
                    </a:cubicBezTo>
                    <a:cubicBezTo>
                      <a:pt x="8480" y="15692"/>
                      <a:pt x="8559" y="15658"/>
                      <a:pt x="8617" y="15652"/>
                    </a:cubicBezTo>
                    <a:cubicBezTo>
                      <a:pt x="8711" y="15644"/>
                      <a:pt x="8761" y="15577"/>
                      <a:pt x="8848" y="15577"/>
                    </a:cubicBezTo>
                    <a:cubicBezTo>
                      <a:pt x="8863" y="15577"/>
                      <a:pt x="8878" y="15579"/>
                      <a:pt x="8895" y="15583"/>
                    </a:cubicBezTo>
                    <a:cubicBezTo>
                      <a:pt x="9014" y="15613"/>
                      <a:pt x="9143" y="15811"/>
                      <a:pt x="9054" y="15821"/>
                    </a:cubicBezTo>
                    <a:cubicBezTo>
                      <a:pt x="8964" y="15831"/>
                      <a:pt x="8816" y="15900"/>
                      <a:pt x="8845" y="16039"/>
                    </a:cubicBezTo>
                    <a:cubicBezTo>
                      <a:pt x="8851" y="16067"/>
                      <a:pt x="8851" y="16078"/>
                      <a:pt x="8847" y="16078"/>
                    </a:cubicBezTo>
                    <a:cubicBezTo>
                      <a:pt x="8832" y="16078"/>
                      <a:pt x="8764" y="15931"/>
                      <a:pt x="8713" y="15931"/>
                    </a:cubicBezTo>
                    <a:cubicBezTo>
                      <a:pt x="8704" y="15931"/>
                      <a:pt x="8695" y="15937"/>
                      <a:pt x="8687" y="15950"/>
                    </a:cubicBezTo>
                    <a:cubicBezTo>
                      <a:pt x="8667" y="15990"/>
                      <a:pt x="8667" y="16039"/>
                      <a:pt x="8657" y="16089"/>
                    </a:cubicBezTo>
                    <a:cubicBezTo>
                      <a:pt x="8825" y="16178"/>
                      <a:pt x="9004" y="16297"/>
                      <a:pt x="9004" y="16297"/>
                    </a:cubicBezTo>
                    <a:lnTo>
                      <a:pt x="9916" y="16396"/>
                    </a:lnTo>
                    <a:lnTo>
                      <a:pt x="10154" y="16386"/>
                    </a:lnTo>
                    <a:lnTo>
                      <a:pt x="10154" y="16386"/>
                    </a:lnTo>
                    <a:cubicBezTo>
                      <a:pt x="10154" y="16416"/>
                      <a:pt x="10095" y="16436"/>
                      <a:pt x="10055" y="16436"/>
                    </a:cubicBezTo>
                    <a:cubicBezTo>
                      <a:pt x="9995" y="16446"/>
                      <a:pt x="9956" y="16475"/>
                      <a:pt x="9916" y="16515"/>
                    </a:cubicBezTo>
                    <a:cubicBezTo>
                      <a:pt x="9902" y="16526"/>
                      <a:pt x="9886" y="16530"/>
                      <a:pt x="9867" y="16530"/>
                    </a:cubicBezTo>
                    <a:cubicBezTo>
                      <a:pt x="9818" y="16530"/>
                      <a:pt x="9755" y="16502"/>
                      <a:pt x="9698" y="16495"/>
                    </a:cubicBezTo>
                    <a:cubicBezTo>
                      <a:pt x="9685" y="16492"/>
                      <a:pt x="9672" y="16491"/>
                      <a:pt x="9660" y="16491"/>
                    </a:cubicBezTo>
                    <a:cubicBezTo>
                      <a:pt x="9591" y="16491"/>
                      <a:pt x="9539" y="16537"/>
                      <a:pt x="9480" y="16604"/>
                    </a:cubicBezTo>
                    <a:cubicBezTo>
                      <a:pt x="9442" y="16647"/>
                      <a:pt x="9448" y="16664"/>
                      <a:pt x="9479" y="16664"/>
                    </a:cubicBezTo>
                    <a:cubicBezTo>
                      <a:pt x="9505" y="16664"/>
                      <a:pt x="9549" y="16652"/>
                      <a:pt x="9599" y="16634"/>
                    </a:cubicBezTo>
                    <a:cubicBezTo>
                      <a:pt x="9614" y="16628"/>
                      <a:pt x="9626" y="16625"/>
                      <a:pt x="9637" y="16625"/>
                    </a:cubicBezTo>
                    <a:cubicBezTo>
                      <a:pt x="9695" y="16625"/>
                      <a:pt x="9688" y="16707"/>
                      <a:pt x="9688" y="16723"/>
                    </a:cubicBezTo>
                    <a:cubicBezTo>
                      <a:pt x="9688" y="16753"/>
                      <a:pt x="9648" y="16803"/>
                      <a:pt x="9520" y="16872"/>
                    </a:cubicBezTo>
                    <a:cubicBezTo>
                      <a:pt x="9449" y="16916"/>
                      <a:pt x="9459" y="16938"/>
                      <a:pt x="9497" y="16938"/>
                    </a:cubicBezTo>
                    <a:cubicBezTo>
                      <a:pt x="9528" y="16938"/>
                      <a:pt x="9579" y="16923"/>
                      <a:pt x="9619" y="16892"/>
                    </a:cubicBezTo>
                    <a:cubicBezTo>
                      <a:pt x="9698" y="16822"/>
                      <a:pt x="9728" y="16813"/>
                      <a:pt x="9797" y="16713"/>
                    </a:cubicBezTo>
                    <a:cubicBezTo>
                      <a:pt x="9818" y="16680"/>
                      <a:pt x="9836" y="16667"/>
                      <a:pt x="9849" y="16667"/>
                    </a:cubicBezTo>
                    <a:cubicBezTo>
                      <a:pt x="9879" y="16667"/>
                      <a:pt x="9887" y="16735"/>
                      <a:pt x="9867" y="16783"/>
                    </a:cubicBezTo>
                    <a:cubicBezTo>
                      <a:pt x="9858" y="16817"/>
                      <a:pt x="9868" y="16833"/>
                      <a:pt x="9886" y="16833"/>
                    </a:cubicBezTo>
                    <a:cubicBezTo>
                      <a:pt x="9911" y="16833"/>
                      <a:pt x="9951" y="16804"/>
                      <a:pt x="9986" y="16753"/>
                    </a:cubicBezTo>
                    <a:cubicBezTo>
                      <a:pt x="10045" y="16674"/>
                      <a:pt x="10025" y="16664"/>
                      <a:pt x="10105" y="16634"/>
                    </a:cubicBezTo>
                    <a:cubicBezTo>
                      <a:pt x="10115" y="16628"/>
                      <a:pt x="10124" y="16626"/>
                      <a:pt x="10132" y="16626"/>
                    </a:cubicBezTo>
                    <a:cubicBezTo>
                      <a:pt x="10179" y="16626"/>
                      <a:pt x="10194" y="16709"/>
                      <a:pt x="10194" y="16743"/>
                    </a:cubicBezTo>
                    <a:cubicBezTo>
                      <a:pt x="10194" y="16783"/>
                      <a:pt x="10154" y="16793"/>
                      <a:pt x="10075" y="16813"/>
                    </a:cubicBezTo>
                    <a:cubicBezTo>
                      <a:pt x="9986" y="16832"/>
                      <a:pt x="10005" y="16912"/>
                      <a:pt x="9946" y="16991"/>
                    </a:cubicBezTo>
                    <a:cubicBezTo>
                      <a:pt x="9925" y="17019"/>
                      <a:pt x="9909" y="17031"/>
                      <a:pt x="9893" y="17031"/>
                    </a:cubicBezTo>
                    <a:cubicBezTo>
                      <a:pt x="9866" y="17031"/>
                      <a:pt x="9842" y="16993"/>
                      <a:pt x="9797" y="16941"/>
                    </a:cubicBezTo>
                    <a:cubicBezTo>
                      <a:pt x="9783" y="16927"/>
                      <a:pt x="9772" y="16921"/>
                      <a:pt x="9762" y="16921"/>
                    </a:cubicBezTo>
                    <a:cubicBezTo>
                      <a:pt x="9727" y="16921"/>
                      <a:pt x="9722" y="17009"/>
                      <a:pt x="9698" y="17041"/>
                    </a:cubicBezTo>
                    <a:cubicBezTo>
                      <a:pt x="9668" y="17080"/>
                      <a:pt x="9688" y="17100"/>
                      <a:pt x="9609" y="17249"/>
                    </a:cubicBezTo>
                    <a:cubicBezTo>
                      <a:pt x="9560" y="17340"/>
                      <a:pt x="9567" y="17360"/>
                      <a:pt x="9585" y="17360"/>
                    </a:cubicBezTo>
                    <a:cubicBezTo>
                      <a:pt x="9596" y="17360"/>
                      <a:pt x="9611" y="17352"/>
                      <a:pt x="9619" y="17348"/>
                    </a:cubicBezTo>
                    <a:cubicBezTo>
                      <a:pt x="9639" y="17338"/>
                      <a:pt x="9748" y="17219"/>
                      <a:pt x="9807" y="17199"/>
                    </a:cubicBezTo>
                    <a:cubicBezTo>
                      <a:pt x="9816" y="17196"/>
                      <a:pt x="9822" y="17195"/>
                      <a:pt x="9826" y="17195"/>
                    </a:cubicBezTo>
                    <a:cubicBezTo>
                      <a:pt x="9849" y="17195"/>
                      <a:pt x="9793" y="17245"/>
                      <a:pt x="9708" y="17338"/>
                    </a:cubicBezTo>
                    <a:cubicBezTo>
                      <a:pt x="9654" y="17392"/>
                      <a:pt x="9656" y="17408"/>
                      <a:pt x="9678" y="17408"/>
                    </a:cubicBezTo>
                    <a:cubicBezTo>
                      <a:pt x="9697" y="17408"/>
                      <a:pt x="9730" y="17397"/>
                      <a:pt x="9758" y="17388"/>
                    </a:cubicBezTo>
                    <a:cubicBezTo>
                      <a:pt x="9764" y="17386"/>
                      <a:pt x="9769" y="17385"/>
                      <a:pt x="9774" y="17385"/>
                    </a:cubicBezTo>
                    <a:cubicBezTo>
                      <a:pt x="9820" y="17385"/>
                      <a:pt x="9785" y="17467"/>
                      <a:pt x="9758" y="17467"/>
                    </a:cubicBezTo>
                    <a:cubicBezTo>
                      <a:pt x="9732" y="17467"/>
                      <a:pt x="9692" y="17445"/>
                      <a:pt x="9650" y="17445"/>
                    </a:cubicBezTo>
                    <a:cubicBezTo>
                      <a:pt x="9643" y="17445"/>
                      <a:pt x="9636" y="17446"/>
                      <a:pt x="9629" y="17447"/>
                    </a:cubicBezTo>
                    <a:cubicBezTo>
                      <a:pt x="9579" y="17457"/>
                      <a:pt x="9579" y="17556"/>
                      <a:pt x="9539" y="17665"/>
                    </a:cubicBezTo>
                    <a:cubicBezTo>
                      <a:pt x="9510" y="17764"/>
                      <a:pt x="9490" y="17725"/>
                      <a:pt x="9440" y="17883"/>
                    </a:cubicBezTo>
                    <a:cubicBezTo>
                      <a:pt x="9429" y="17927"/>
                      <a:pt x="9430" y="17944"/>
                      <a:pt x="9439" y="17944"/>
                    </a:cubicBezTo>
                    <a:cubicBezTo>
                      <a:pt x="9461" y="17944"/>
                      <a:pt x="9533" y="17827"/>
                      <a:pt x="9569" y="17784"/>
                    </a:cubicBezTo>
                    <a:cubicBezTo>
                      <a:pt x="9619" y="17715"/>
                      <a:pt x="9589" y="17725"/>
                      <a:pt x="9678" y="17675"/>
                    </a:cubicBezTo>
                    <a:cubicBezTo>
                      <a:pt x="9694" y="17666"/>
                      <a:pt x="9703" y="17661"/>
                      <a:pt x="9708" y="17661"/>
                    </a:cubicBezTo>
                    <a:cubicBezTo>
                      <a:pt x="9728" y="17661"/>
                      <a:pt x="9669" y="17736"/>
                      <a:pt x="9629" y="17824"/>
                    </a:cubicBezTo>
                    <a:cubicBezTo>
                      <a:pt x="9595" y="17891"/>
                      <a:pt x="9602" y="17931"/>
                      <a:pt x="9636" y="17931"/>
                    </a:cubicBezTo>
                    <a:cubicBezTo>
                      <a:pt x="9651" y="17931"/>
                      <a:pt x="9673" y="17922"/>
                      <a:pt x="9698" y="17903"/>
                    </a:cubicBezTo>
                    <a:cubicBezTo>
                      <a:pt x="9767" y="17844"/>
                      <a:pt x="9718" y="17814"/>
                      <a:pt x="9748" y="17735"/>
                    </a:cubicBezTo>
                    <a:cubicBezTo>
                      <a:pt x="9755" y="17714"/>
                      <a:pt x="9764" y="17705"/>
                      <a:pt x="9773" y="17705"/>
                    </a:cubicBezTo>
                    <a:cubicBezTo>
                      <a:pt x="9797" y="17705"/>
                      <a:pt x="9822" y="17773"/>
                      <a:pt x="9837" y="17824"/>
                    </a:cubicBezTo>
                    <a:cubicBezTo>
                      <a:pt x="9847" y="17893"/>
                      <a:pt x="9807" y="17883"/>
                      <a:pt x="9758" y="17973"/>
                    </a:cubicBezTo>
                    <a:cubicBezTo>
                      <a:pt x="9740" y="18008"/>
                      <a:pt x="9736" y="18021"/>
                      <a:pt x="9741" y="18021"/>
                    </a:cubicBezTo>
                    <a:cubicBezTo>
                      <a:pt x="9750" y="18021"/>
                      <a:pt x="9789" y="17978"/>
                      <a:pt x="9827" y="17953"/>
                    </a:cubicBezTo>
                    <a:cubicBezTo>
                      <a:pt x="9886" y="17923"/>
                      <a:pt x="9876" y="17864"/>
                      <a:pt x="9896" y="17854"/>
                    </a:cubicBezTo>
                    <a:cubicBezTo>
                      <a:pt x="9900" y="17851"/>
                      <a:pt x="9905" y="17850"/>
                      <a:pt x="9909" y="17850"/>
                    </a:cubicBezTo>
                    <a:cubicBezTo>
                      <a:pt x="9936" y="17850"/>
                      <a:pt x="9963" y="17897"/>
                      <a:pt x="9946" y="17923"/>
                    </a:cubicBezTo>
                    <a:cubicBezTo>
                      <a:pt x="9916" y="17953"/>
                      <a:pt x="9906" y="17943"/>
                      <a:pt x="9867" y="17983"/>
                    </a:cubicBezTo>
                    <a:cubicBezTo>
                      <a:pt x="9827" y="18032"/>
                      <a:pt x="9857" y="18042"/>
                      <a:pt x="9777" y="18111"/>
                    </a:cubicBezTo>
                    <a:cubicBezTo>
                      <a:pt x="9758" y="18131"/>
                      <a:pt x="9743" y="18138"/>
                      <a:pt x="9730" y="18138"/>
                    </a:cubicBezTo>
                    <a:cubicBezTo>
                      <a:pt x="9689" y="18138"/>
                      <a:pt x="9666" y="18065"/>
                      <a:pt x="9599" y="18042"/>
                    </a:cubicBezTo>
                    <a:cubicBezTo>
                      <a:pt x="9581" y="18034"/>
                      <a:pt x="9569" y="18030"/>
                      <a:pt x="9562" y="18030"/>
                    </a:cubicBezTo>
                    <a:cubicBezTo>
                      <a:pt x="9534" y="18030"/>
                      <a:pt x="9573" y="18084"/>
                      <a:pt x="9549" y="18131"/>
                    </a:cubicBezTo>
                    <a:cubicBezTo>
                      <a:pt x="9529" y="18181"/>
                      <a:pt x="9341" y="18191"/>
                      <a:pt x="9341" y="18191"/>
                    </a:cubicBezTo>
                    <a:cubicBezTo>
                      <a:pt x="9341" y="18191"/>
                      <a:pt x="9311" y="18250"/>
                      <a:pt x="9331" y="18250"/>
                    </a:cubicBezTo>
                    <a:cubicBezTo>
                      <a:pt x="9351" y="18260"/>
                      <a:pt x="9401" y="18280"/>
                      <a:pt x="9410" y="18340"/>
                    </a:cubicBezTo>
                    <a:cubicBezTo>
                      <a:pt x="9418" y="18365"/>
                      <a:pt x="9412" y="18373"/>
                      <a:pt x="9397" y="18373"/>
                    </a:cubicBezTo>
                    <a:cubicBezTo>
                      <a:pt x="9372" y="18373"/>
                      <a:pt x="9322" y="18349"/>
                      <a:pt x="9272" y="18349"/>
                    </a:cubicBezTo>
                    <a:cubicBezTo>
                      <a:pt x="9192" y="18349"/>
                      <a:pt x="9222" y="18369"/>
                      <a:pt x="9212" y="18439"/>
                    </a:cubicBezTo>
                    <a:cubicBezTo>
                      <a:pt x="9208" y="18465"/>
                      <a:pt x="9216" y="18471"/>
                      <a:pt x="9230" y="18471"/>
                    </a:cubicBezTo>
                    <a:cubicBezTo>
                      <a:pt x="9244" y="18471"/>
                      <a:pt x="9263" y="18465"/>
                      <a:pt x="9285" y="18465"/>
                    </a:cubicBezTo>
                    <a:cubicBezTo>
                      <a:pt x="9300" y="18465"/>
                      <a:pt x="9316" y="18468"/>
                      <a:pt x="9331" y="18478"/>
                    </a:cubicBezTo>
                    <a:cubicBezTo>
                      <a:pt x="9391" y="18518"/>
                      <a:pt x="9291" y="18528"/>
                      <a:pt x="9291" y="18627"/>
                    </a:cubicBezTo>
                    <a:cubicBezTo>
                      <a:pt x="9291" y="18655"/>
                      <a:pt x="9296" y="18665"/>
                      <a:pt x="9304" y="18665"/>
                    </a:cubicBezTo>
                    <a:cubicBezTo>
                      <a:pt x="9321" y="18665"/>
                      <a:pt x="9353" y="18612"/>
                      <a:pt x="9381" y="18578"/>
                    </a:cubicBezTo>
                    <a:cubicBezTo>
                      <a:pt x="9420" y="18518"/>
                      <a:pt x="9430" y="18488"/>
                      <a:pt x="9450" y="18439"/>
                    </a:cubicBezTo>
                    <a:cubicBezTo>
                      <a:pt x="9477" y="18385"/>
                      <a:pt x="9503" y="18348"/>
                      <a:pt x="9537" y="18348"/>
                    </a:cubicBezTo>
                    <a:cubicBezTo>
                      <a:pt x="9541" y="18348"/>
                      <a:pt x="9545" y="18348"/>
                      <a:pt x="9549" y="18349"/>
                    </a:cubicBezTo>
                    <a:cubicBezTo>
                      <a:pt x="9599" y="18359"/>
                      <a:pt x="9559" y="18379"/>
                      <a:pt x="9520" y="18478"/>
                    </a:cubicBezTo>
                    <a:cubicBezTo>
                      <a:pt x="9480" y="18587"/>
                      <a:pt x="9490" y="18578"/>
                      <a:pt x="9529" y="18627"/>
                    </a:cubicBezTo>
                    <a:cubicBezTo>
                      <a:pt x="9535" y="18638"/>
                      <a:pt x="9541" y="18643"/>
                      <a:pt x="9547" y="18643"/>
                    </a:cubicBezTo>
                    <a:cubicBezTo>
                      <a:pt x="9573" y="18643"/>
                      <a:pt x="9601" y="18556"/>
                      <a:pt x="9609" y="18508"/>
                    </a:cubicBezTo>
                    <a:cubicBezTo>
                      <a:pt x="9629" y="18459"/>
                      <a:pt x="9658" y="18429"/>
                      <a:pt x="9718" y="18399"/>
                    </a:cubicBezTo>
                    <a:cubicBezTo>
                      <a:pt x="9727" y="18393"/>
                      <a:pt x="9735" y="18390"/>
                      <a:pt x="9740" y="18390"/>
                    </a:cubicBezTo>
                    <a:cubicBezTo>
                      <a:pt x="9769" y="18390"/>
                      <a:pt x="9748" y="18468"/>
                      <a:pt x="9748" y="18518"/>
                    </a:cubicBezTo>
                    <a:cubicBezTo>
                      <a:pt x="9748" y="18578"/>
                      <a:pt x="9738" y="18558"/>
                      <a:pt x="9718" y="18637"/>
                    </a:cubicBezTo>
                    <a:cubicBezTo>
                      <a:pt x="9712" y="18663"/>
                      <a:pt x="9712" y="18674"/>
                      <a:pt x="9717" y="18674"/>
                    </a:cubicBezTo>
                    <a:cubicBezTo>
                      <a:pt x="9727" y="18674"/>
                      <a:pt x="9762" y="18611"/>
                      <a:pt x="9797" y="18548"/>
                    </a:cubicBezTo>
                    <a:cubicBezTo>
                      <a:pt x="9814" y="18505"/>
                      <a:pt x="9818" y="18494"/>
                      <a:pt x="9827" y="18494"/>
                    </a:cubicBezTo>
                    <a:cubicBezTo>
                      <a:pt x="9837" y="18494"/>
                      <a:pt x="9854" y="18509"/>
                      <a:pt x="9903" y="18509"/>
                    </a:cubicBezTo>
                    <a:cubicBezTo>
                      <a:pt x="9910" y="18509"/>
                      <a:pt x="9918" y="18509"/>
                      <a:pt x="9926" y="18508"/>
                    </a:cubicBezTo>
                    <a:cubicBezTo>
                      <a:pt x="10035" y="18508"/>
                      <a:pt x="9926" y="18538"/>
                      <a:pt x="9867" y="18607"/>
                    </a:cubicBezTo>
                    <a:cubicBezTo>
                      <a:pt x="9827" y="18660"/>
                      <a:pt x="9827" y="18673"/>
                      <a:pt x="9849" y="18673"/>
                    </a:cubicBezTo>
                    <a:cubicBezTo>
                      <a:pt x="9860" y="18673"/>
                      <a:pt x="9876" y="18670"/>
                      <a:pt x="9896" y="18667"/>
                    </a:cubicBezTo>
                    <a:cubicBezTo>
                      <a:pt x="9956" y="18657"/>
                      <a:pt x="9946" y="18637"/>
                      <a:pt x="10045" y="18607"/>
                    </a:cubicBezTo>
                    <a:cubicBezTo>
                      <a:pt x="10054" y="18605"/>
                      <a:pt x="10060" y="18604"/>
                      <a:pt x="10065" y="18604"/>
                    </a:cubicBezTo>
                    <a:cubicBezTo>
                      <a:pt x="10120" y="18604"/>
                      <a:pt x="9995" y="18736"/>
                      <a:pt x="9995" y="18736"/>
                    </a:cubicBezTo>
                    <a:cubicBezTo>
                      <a:pt x="9995" y="18736"/>
                      <a:pt x="9957" y="18749"/>
                      <a:pt x="9907" y="18749"/>
                    </a:cubicBezTo>
                    <a:cubicBezTo>
                      <a:pt x="9894" y="18749"/>
                      <a:pt x="9880" y="18748"/>
                      <a:pt x="9867" y="18746"/>
                    </a:cubicBezTo>
                    <a:cubicBezTo>
                      <a:pt x="9834" y="18735"/>
                      <a:pt x="9816" y="18727"/>
                      <a:pt x="9795" y="18727"/>
                    </a:cubicBezTo>
                    <a:cubicBezTo>
                      <a:pt x="9778" y="18727"/>
                      <a:pt x="9759" y="18733"/>
                      <a:pt x="9728" y="18746"/>
                    </a:cubicBezTo>
                    <a:cubicBezTo>
                      <a:pt x="9658" y="18776"/>
                      <a:pt x="9767" y="18815"/>
                      <a:pt x="9748" y="18835"/>
                    </a:cubicBezTo>
                    <a:cubicBezTo>
                      <a:pt x="9728" y="18855"/>
                      <a:pt x="9708" y="18835"/>
                      <a:pt x="9668" y="18885"/>
                    </a:cubicBezTo>
                    <a:cubicBezTo>
                      <a:pt x="9653" y="18904"/>
                      <a:pt x="9640" y="18913"/>
                      <a:pt x="9630" y="18913"/>
                    </a:cubicBezTo>
                    <a:cubicBezTo>
                      <a:pt x="9613" y="18913"/>
                      <a:pt x="9601" y="18891"/>
                      <a:pt x="9589" y="18855"/>
                    </a:cubicBezTo>
                    <a:cubicBezTo>
                      <a:pt x="9578" y="18834"/>
                      <a:pt x="9569" y="18826"/>
                      <a:pt x="9559" y="18826"/>
                    </a:cubicBezTo>
                    <a:cubicBezTo>
                      <a:pt x="9541" y="18826"/>
                      <a:pt x="9521" y="18849"/>
                      <a:pt x="9490" y="18855"/>
                    </a:cubicBezTo>
                    <a:cubicBezTo>
                      <a:pt x="9440" y="18875"/>
                      <a:pt x="9500" y="18934"/>
                      <a:pt x="9490" y="18964"/>
                    </a:cubicBezTo>
                    <a:cubicBezTo>
                      <a:pt x="9487" y="18970"/>
                      <a:pt x="9483" y="18973"/>
                      <a:pt x="9477" y="18973"/>
                    </a:cubicBezTo>
                    <a:cubicBezTo>
                      <a:pt x="9464" y="18973"/>
                      <a:pt x="9442" y="18961"/>
                      <a:pt x="9401" y="18954"/>
                    </a:cubicBezTo>
                    <a:cubicBezTo>
                      <a:pt x="9392" y="18953"/>
                      <a:pt x="9383" y="18952"/>
                      <a:pt x="9375" y="18952"/>
                    </a:cubicBezTo>
                    <a:cubicBezTo>
                      <a:pt x="9338" y="18952"/>
                      <a:pt x="9310" y="18969"/>
                      <a:pt x="9301" y="18994"/>
                    </a:cubicBezTo>
                    <a:cubicBezTo>
                      <a:pt x="9291" y="19024"/>
                      <a:pt x="9222" y="19123"/>
                      <a:pt x="9192" y="19143"/>
                    </a:cubicBezTo>
                    <a:cubicBezTo>
                      <a:pt x="9163" y="19172"/>
                      <a:pt x="9202" y="19232"/>
                      <a:pt x="9222" y="19242"/>
                    </a:cubicBezTo>
                    <a:cubicBezTo>
                      <a:pt x="9224" y="19243"/>
                      <a:pt x="9226" y="19243"/>
                      <a:pt x="9229" y="19243"/>
                    </a:cubicBezTo>
                    <a:cubicBezTo>
                      <a:pt x="9256" y="19243"/>
                      <a:pt x="9285" y="19187"/>
                      <a:pt x="9331" y="19123"/>
                    </a:cubicBezTo>
                    <a:cubicBezTo>
                      <a:pt x="9362" y="19081"/>
                      <a:pt x="9383" y="19067"/>
                      <a:pt x="9396" y="19067"/>
                    </a:cubicBezTo>
                    <a:cubicBezTo>
                      <a:pt x="9409" y="19067"/>
                      <a:pt x="9416" y="19079"/>
                      <a:pt x="9420" y="19093"/>
                    </a:cubicBezTo>
                    <a:cubicBezTo>
                      <a:pt x="9440" y="19123"/>
                      <a:pt x="9391" y="19163"/>
                      <a:pt x="9381" y="19182"/>
                    </a:cubicBezTo>
                    <a:cubicBezTo>
                      <a:pt x="9361" y="19202"/>
                      <a:pt x="9341" y="19321"/>
                      <a:pt x="9381" y="19351"/>
                    </a:cubicBezTo>
                    <a:cubicBezTo>
                      <a:pt x="9389" y="19358"/>
                      <a:pt x="9396" y="19361"/>
                      <a:pt x="9402" y="19361"/>
                    </a:cubicBezTo>
                    <a:cubicBezTo>
                      <a:pt x="9427" y="19361"/>
                      <a:pt x="9420" y="19296"/>
                      <a:pt x="9420" y="19272"/>
                    </a:cubicBezTo>
                    <a:cubicBezTo>
                      <a:pt x="9420" y="19246"/>
                      <a:pt x="9464" y="19154"/>
                      <a:pt x="9496" y="19154"/>
                    </a:cubicBezTo>
                    <a:cubicBezTo>
                      <a:pt x="9501" y="19154"/>
                      <a:pt x="9505" y="19157"/>
                      <a:pt x="9510" y="19163"/>
                    </a:cubicBezTo>
                    <a:cubicBezTo>
                      <a:pt x="9515" y="19170"/>
                      <a:pt x="9524" y="19173"/>
                      <a:pt x="9534" y="19173"/>
                    </a:cubicBezTo>
                    <a:cubicBezTo>
                      <a:pt x="9577" y="19173"/>
                      <a:pt x="9650" y="19115"/>
                      <a:pt x="9658" y="19083"/>
                    </a:cubicBezTo>
                    <a:cubicBezTo>
                      <a:pt x="9665" y="19057"/>
                      <a:pt x="9724" y="19044"/>
                      <a:pt x="9787" y="19044"/>
                    </a:cubicBezTo>
                    <a:cubicBezTo>
                      <a:pt x="9818" y="19044"/>
                      <a:pt x="9850" y="19047"/>
                      <a:pt x="9876" y="19053"/>
                    </a:cubicBezTo>
                    <a:cubicBezTo>
                      <a:pt x="9956" y="19073"/>
                      <a:pt x="9827" y="19163"/>
                      <a:pt x="9797" y="19202"/>
                    </a:cubicBezTo>
                    <a:cubicBezTo>
                      <a:pt x="9781" y="19228"/>
                      <a:pt x="9804" y="19241"/>
                      <a:pt x="9838" y="19241"/>
                    </a:cubicBezTo>
                    <a:cubicBezTo>
                      <a:pt x="9869" y="19241"/>
                      <a:pt x="9908" y="19231"/>
                      <a:pt x="9936" y="19212"/>
                    </a:cubicBezTo>
                    <a:cubicBezTo>
                      <a:pt x="9951" y="19202"/>
                      <a:pt x="9962" y="19198"/>
                      <a:pt x="9969" y="19198"/>
                    </a:cubicBezTo>
                    <a:cubicBezTo>
                      <a:pt x="9990" y="19198"/>
                      <a:pt x="9980" y="19232"/>
                      <a:pt x="9966" y="19262"/>
                    </a:cubicBezTo>
                    <a:cubicBezTo>
                      <a:pt x="9946" y="19311"/>
                      <a:pt x="9857" y="19341"/>
                      <a:pt x="9797" y="19341"/>
                    </a:cubicBezTo>
                    <a:cubicBezTo>
                      <a:pt x="9728" y="19331"/>
                      <a:pt x="9708" y="19272"/>
                      <a:pt x="9668" y="19262"/>
                    </a:cubicBezTo>
                    <a:cubicBezTo>
                      <a:pt x="9619" y="19262"/>
                      <a:pt x="9559" y="19341"/>
                      <a:pt x="9559" y="19430"/>
                    </a:cubicBezTo>
                    <a:cubicBezTo>
                      <a:pt x="9559" y="19471"/>
                      <a:pt x="9549" y="19483"/>
                      <a:pt x="9531" y="19483"/>
                    </a:cubicBezTo>
                    <a:cubicBezTo>
                      <a:pt x="9510" y="19483"/>
                      <a:pt x="9478" y="19465"/>
                      <a:pt x="9440" y="19460"/>
                    </a:cubicBezTo>
                    <a:cubicBezTo>
                      <a:pt x="9381" y="19460"/>
                      <a:pt x="9349" y="19443"/>
                      <a:pt x="9299" y="19443"/>
                    </a:cubicBezTo>
                    <a:cubicBezTo>
                      <a:pt x="9283" y="19443"/>
                      <a:pt x="9264" y="19445"/>
                      <a:pt x="9242" y="19450"/>
                    </a:cubicBezTo>
                    <a:cubicBezTo>
                      <a:pt x="9153" y="19470"/>
                      <a:pt x="9054" y="19529"/>
                      <a:pt x="9113" y="19539"/>
                    </a:cubicBezTo>
                    <a:cubicBezTo>
                      <a:pt x="9182" y="19549"/>
                      <a:pt x="9272" y="19589"/>
                      <a:pt x="9252" y="19688"/>
                    </a:cubicBezTo>
                    <a:cubicBezTo>
                      <a:pt x="9237" y="19733"/>
                      <a:pt x="9264" y="19735"/>
                      <a:pt x="9300" y="19735"/>
                    </a:cubicBezTo>
                    <a:cubicBezTo>
                      <a:pt x="9305" y="19735"/>
                      <a:pt x="9309" y="19735"/>
                      <a:pt x="9314" y="19735"/>
                    </a:cubicBezTo>
                    <a:cubicBezTo>
                      <a:pt x="9347" y="19735"/>
                      <a:pt x="9383" y="19737"/>
                      <a:pt x="9401" y="19767"/>
                    </a:cubicBezTo>
                    <a:cubicBezTo>
                      <a:pt x="9439" y="19825"/>
                      <a:pt x="9319" y="19966"/>
                      <a:pt x="9393" y="19966"/>
                    </a:cubicBezTo>
                    <a:cubicBezTo>
                      <a:pt x="9395" y="19966"/>
                      <a:pt x="9398" y="19966"/>
                      <a:pt x="9401" y="19966"/>
                    </a:cubicBezTo>
                    <a:cubicBezTo>
                      <a:pt x="9490" y="19956"/>
                      <a:pt x="9559" y="19866"/>
                      <a:pt x="9589" y="19777"/>
                    </a:cubicBezTo>
                    <a:cubicBezTo>
                      <a:pt x="9598" y="19749"/>
                      <a:pt x="9610" y="19738"/>
                      <a:pt x="9621" y="19738"/>
                    </a:cubicBezTo>
                    <a:cubicBezTo>
                      <a:pt x="9646" y="19738"/>
                      <a:pt x="9671" y="19789"/>
                      <a:pt x="9678" y="19837"/>
                    </a:cubicBezTo>
                    <a:cubicBezTo>
                      <a:pt x="9678" y="19847"/>
                      <a:pt x="9680" y="19851"/>
                      <a:pt x="9684" y="19851"/>
                    </a:cubicBezTo>
                    <a:cubicBezTo>
                      <a:pt x="9706" y="19851"/>
                      <a:pt x="9783" y="19701"/>
                      <a:pt x="9817" y="19658"/>
                    </a:cubicBezTo>
                    <a:cubicBezTo>
                      <a:pt x="9822" y="19653"/>
                      <a:pt x="9829" y="19650"/>
                      <a:pt x="9838" y="19650"/>
                    </a:cubicBezTo>
                    <a:cubicBezTo>
                      <a:pt x="9909" y="19650"/>
                      <a:pt x="10095" y="19797"/>
                      <a:pt x="10095" y="19797"/>
                    </a:cubicBezTo>
                    <a:lnTo>
                      <a:pt x="10491" y="19857"/>
                    </a:lnTo>
                    <a:lnTo>
                      <a:pt x="10541" y="19847"/>
                    </a:lnTo>
                    <a:cubicBezTo>
                      <a:pt x="10561" y="19866"/>
                      <a:pt x="10580" y="19886"/>
                      <a:pt x="10590" y="19896"/>
                    </a:cubicBezTo>
                    <a:cubicBezTo>
                      <a:pt x="10600" y="19886"/>
                      <a:pt x="10600" y="19876"/>
                      <a:pt x="10610" y="19857"/>
                    </a:cubicBezTo>
                    <a:cubicBezTo>
                      <a:pt x="10610" y="19857"/>
                      <a:pt x="10610" y="19847"/>
                      <a:pt x="10610" y="19847"/>
                    </a:cubicBezTo>
                    <a:cubicBezTo>
                      <a:pt x="10652" y="19755"/>
                      <a:pt x="10679" y="19657"/>
                      <a:pt x="10646" y="19657"/>
                    </a:cubicBezTo>
                    <a:cubicBezTo>
                      <a:pt x="10640" y="19657"/>
                      <a:pt x="10631" y="19660"/>
                      <a:pt x="10620" y="19668"/>
                    </a:cubicBezTo>
                    <a:cubicBezTo>
                      <a:pt x="10541" y="19728"/>
                      <a:pt x="10620" y="19668"/>
                      <a:pt x="10571" y="19738"/>
                    </a:cubicBezTo>
                    <a:cubicBezTo>
                      <a:pt x="10549" y="19775"/>
                      <a:pt x="10479" y="19813"/>
                      <a:pt x="10424" y="19813"/>
                    </a:cubicBezTo>
                    <a:cubicBezTo>
                      <a:pt x="10378" y="19813"/>
                      <a:pt x="10344" y="19785"/>
                      <a:pt x="10362" y="19708"/>
                    </a:cubicBezTo>
                    <a:cubicBezTo>
                      <a:pt x="10378" y="19643"/>
                      <a:pt x="10394" y="19628"/>
                      <a:pt x="10411" y="19628"/>
                    </a:cubicBezTo>
                    <a:cubicBezTo>
                      <a:pt x="10425" y="19628"/>
                      <a:pt x="10439" y="19639"/>
                      <a:pt x="10451" y="19639"/>
                    </a:cubicBezTo>
                    <a:cubicBezTo>
                      <a:pt x="10462" y="19639"/>
                      <a:pt x="10473" y="19630"/>
                      <a:pt x="10481" y="19599"/>
                    </a:cubicBezTo>
                    <a:cubicBezTo>
                      <a:pt x="10521" y="19490"/>
                      <a:pt x="10531" y="19440"/>
                      <a:pt x="10571" y="19430"/>
                    </a:cubicBezTo>
                    <a:cubicBezTo>
                      <a:pt x="10573" y="19430"/>
                      <a:pt x="10575" y="19430"/>
                      <a:pt x="10578" y="19430"/>
                    </a:cubicBezTo>
                    <a:cubicBezTo>
                      <a:pt x="10626" y="19430"/>
                      <a:pt x="10681" y="19519"/>
                      <a:pt x="10709" y="19519"/>
                    </a:cubicBezTo>
                    <a:cubicBezTo>
                      <a:pt x="10728" y="19519"/>
                      <a:pt x="10747" y="19389"/>
                      <a:pt x="10700" y="19389"/>
                    </a:cubicBezTo>
                    <a:cubicBezTo>
                      <a:pt x="10697" y="19389"/>
                      <a:pt x="10693" y="19389"/>
                      <a:pt x="10690" y="19391"/>
                    </a:cubicBezTo>
                    <a:cubicBezTo>
                      <a:pt x="10677" y="19396"/>
                      <a:pt x="10666" y="19399"/>
                      <a:pt x="10658" y="19399"/>
                    </a:cubicBezTo>
                    <a:cubicBezTo>
                      <a:pt x="10636" y="19399"/>
                      <a:pt x="10640" y="19372"/>
                      <a:pt x="10699" y="19291"/>
                    </a:cubicBezTo>
                    <a:cubicBezTo>
                      <a:pt x="10776" y="19198"/>
                      <a:pt x="10751" y="19126"/>
                      <a:pt x="10711" y="19126"/>
                    </a:cubicBezTo>
                    <a:cubicBezTo>
                      <a:pt x="10704" y="19126"/>
                      <a:pt x="10697" y="19128"/>
                      <a:pt x="10690" y="19133"/>
                    </a:cubicBezTo>
                    <a:cubicBezTo>
                      <a:pt x="10630" y="19153"/>
                      <a:pt x="10640" y="19331"/>
                      <a:pt x="10620" y="19341"/>
                    </a:cubicBezTo>
                    <a:cubicBezTo>
                      <a:pt x="10616" y="19343"/>
                      <a:pt x="10607" y="19345"/>
                      <a:pt x="10596" y="19345"/>
                    </a:cubicBezTo>
                    <a:cubicBezTo>
                      <a:pt x="10550" y="19345"/>
                      <a:pt x="10465" y="19319"/>
                      <a:pt x="10521" y="19192"/>
                    </a:cubicBezTo>
                    <a:cubicBezTo>
                      <a:pt x="10590" y="19034"/>
                      <a:pt x="10630" y="19103"/>
                      <a:pt x="10660" y="19063"/>
                    </a:cubicBezTo>
                    <a:cubicBezTo>
                      <a:pt x="10677" y="19021"/>
                      <a:pt x="10694" y="18870"/>
                      <a:pt x="10735" y="18870"/>
                    </a:cubicBezTo>
                    <a:cubicBezTo>
                      <a:pt x="10742" y="18870"/>
                      <a:pt x="10750" y="18875"/>
                      <a:pt x="10759" y="18885"/>
                    </a:cubicBezTo>
                    <a:cubicBezTo>
                      <a:pt x="10803" y="18943"/>
                      <a:pt x="10814" y="19017"/>
                      <a:pt x="10841" y="19017"/>
                    </a:cubicBezTo>
                    <a:cubicBezTo>
                      <a:pt x="10851" y="19017"/>
                      <a:pt x="10862" y="19008"/>
                      <a:pt x="10878" y="18984"/>
                    </a:cubicBezTo>
                    <a:cubicBezTo>
                      <a:pt x="10928" y="18905"/>
                      <a:pt x="10898" y="18825"/>
                      <a:pt x="10977" y="18806"/>
                    </a:cubicBezTo>
                    <a:cubicBezTo>
                      <a:pt x="10997" y="18796"/>
                      <a:pt x="11007" y="18796"/>
                      <a:pt x="11017" y="18786"/>
                    </a:cubicBezTo>
                    <a:cubicBezTo>
                      <a:pt x="11047" y="18766"/>
                      <a:pt x="11047" y="18736"/>
                      <a:pt x="11047" y="18706"/>
                    </a:cubicBezTo>
                    <a:cubicBezTo>
                      <a:pt x="11047" y="18696"/>
                      <a:pt x="11047" y="18677"/>
                      <a:pt x="11047" y="18657"/>
                    </a:cubicBezTo>
                    <a:cubicBezTo>
                      <a:pt x="11056" y="18627"/>
                      <a:pt x="11066" y="18578"/>
                      <a:pt x="11066" y="18558"/>
                    </a:cubicBezTo>
                    <a:cubicBezTo>
                      <a:pt x="11059" y="18543"/>
                      <a:pt x="11057" y="18534"/>
                      <a:pt x="11049" y="18534"/>
                    </a:cubicBezTo>
                    <a:cubicBezTo>
                      <a:pt x="11046" y="18534"/>
                      <a:pt x="11042" y="18535"/>
                      <a:pt x="11037" y="18538"/>
                    </a:cubicBezTo>
                    <a:lnTo>
                      <a:pt x="11027" y="18538"/>
                    </a:lnTo>
                    <a:cubicBezTo>
                      <a:pt x="10987" y="18558"/>
                      <a:pt x="10977" y="18587"/>
                      <a:pt x="10967" y="18637"/>
                    </a:cubicBezTo>
                    <a:cubicBezTo>
                      <a:pt x="10957" y="18647"/>
                      <a:pt x="10947" y="18677"/>
                      <a:pt x="10937" y="18696"/>
                    </a:cubicBezTo>
                    <a:cubicBezTo>
                      <a:pt x="10937" y="18696"/>
                      <a:pt x="10928" y="18706"/>
                      <a:pt x="10928" y="18716"/>
                    </a:cubicBezTo>
                    <a:cubicBezTo>
                      <a:pt x="10901" y="18765"/>
                      <a:pt x="10865" y="18790"/>
                      <a:pt x="10841" y="18790"/>
                    </a:cubicBezTo>
                    <a:cubicBezTo>
                      <a:pt x="10821" y="18790"/>
                      <a:pt x="10809" y="18772"/>
                      <a:pt x="10818" y="18736"/>
                    </a:cubicBezTo>
                    <a:cubicBezTo>
                      <a:pt x="10833" y="18698"/>
                      <a:pt x="10833" y="18675"/>
                      <a:pt x="10823" y="18675"/>
                    </a:cubicBezTo>
                    <a:cubicBezTo>
                      <a:pt x="10812" y="18675"/>
                      <a:pt x="10789" y="18700"/>
                      <a:pt x="10759" y="18756"/>
                    </a:cubicBezTo>
                    <a:cubicBezTo>
                      <a:pt x="10724" y="18811"/>
                      <a:pt x="10695" y="18815"/>
                      <a:pt x="10664" y="18815"/>
                    </a:cubicBezTo>
                    <a:cubicBezTo>
                      <a:pt x="10657" y="18815"/>
                      <a:pt x="10650" y="18815"/>
                      <a:pt x="10643" y="18815"/>
                    </a:cubicBezTo>
                    <a:cubicBezTo>
                      <a:pt x="10618" y="18815"/>
                      <a:pt x="10591" y="18818"/>
                      <a:pt x="10561" y="18845"/>
                    </a:cubicBezTo>
                    <a:cubicBezTo>
                      <a:pt x="10536" y="18867"/>
                      <a:pt x="10509" y="18876"/>
                      <a:pt x="10486" y="18876"/>
                    </a:cubicBezTo>
                    <a:cubicBezTo>
                      <a:pt x="10436" y="18876"/>
                      <a:pt x="10409" y="18831"/>
                      <a:pt x="10491" y="18776"/>
                    </a:cubicBezTo>
                    <a:cubicBezTo>
                      <a:pt x="10600" y="18696"/>
                      <a:pt x="10670" y="18706"/>
                      <a:pt x="10670" y="18677"/>
                    </a:cubicBezTo>
                    <a:cubicBezTo>
                      <a:pt x="10670" y="18652"/>
                      <a:pt x="10697" y="18587"/>
                      <a:pt x="10651" y="18587"/>
                    </a:cubicBezTo>
                    <a:cubicBezTo>
                      <a:pt x="10641" y="18587"/>
                      <a:pt x="10628" y="18590"/>
                      <a:pt x="10610" y="18597"/>
                    </a:cubicBezTo>
                    <a:cubicBezTo>
                      <a:pt x="10592" y="18607"/>
                      <a:pt x="10575" y="18612"/>
                      <a:pt x="10560" y="18612"/>
                    </a:cubicBezTo>
                    <a:cubicBezTo>
                      <a:pt x="10498" y="18612"/>
                      <a:pt x="10463" y="18542"/>
                      <a:pt x="10511" y="18478"/>
                    </a:cubicBezTo>
                    <a:cubicBezTo>
                      <a:pt x="10557" y="18425"/>
                      <a:pt x="10582" y="18408"/>
                      <a:pt x="10616" y="18408"/>
                    </a:cubicBezTo>
                    <a:cubicBezTo>
                      <a:pt x="10633" y="18408"/>
                      <a:pt x="10653" y="18412"/>
                      <a:pt x="10680" y="18419"/>
                    </a:cubicBezTo>
                    <a:cubicBezTo>
                      <a:pt x="10744" y="18427"/>
                      <a:pt x="10809" y="18501"/>
                      <a:pt x="10852" y="18501"/>
                    </a:cubicBezTo>
                    <a:cubicBezTo>
                      <a:pt x="10862" y="18501"/>
                      <a:pt x="10871" y="18497"/>
                      <a:pt x="10878" y="18488"/>
                    </a:cubicBezTo>
                    <a:cubicBezTo>
                      <a:pt x="10918" y="18449"/>
                      <a:pt x="10848" y="18399"/>
                      <a:pt x="10898" y="18389"/>
                    </a:cubicBezTo>
                    <a:cubicBezTo>
                      <a:pt x="10947" y="18379"/>
                      <a:pt x="11126" y="18359"/>
                      <a:pt x="11076" y="18320"/>
                    </a:cubicBezTo>
                    <a:cubicBezTo>
                      <a:pt x="11017" y="18270"/>
                      <a:pt x="10987" y="18201"/>
                      <a:pt x="10987" y="18201"/>
                    </a:cubicBezTo>
                    <a:cubicBezTo>
                      <a:pt x="10987" y="18201"/>
                      <a:pt x="10958" y="18083"/>
                      <a:pt x="10917" y="18083"/>
                    </a:cubicBezTo>
                    <a:cubicBezTo>
                      <a:pt x="10905" y="18083"/>
                      <a:pt x="10892" y="18094"/>
                      <a:pt x="10878" y="18121"/>
                    </a:cubicBezTo>
                    <a:cubicBezTo>
                      <a:pt x="10835" y="18189"/>
                      <a:pt x="10807" y="18211"/>
                      <a:pt x="10788" y="18211"/>
                    </a:cubicBezTo>
                    <a:cubicBezTo>
                      <a:pt x="10776" y="18211"/>
                      <a:pt x="10767" y="18202"/>
                      <a:pt x="10759" y="18191"/>
                    </a:cubicBezTo>
                    <a:cubicBezTo>
                      <a:pt x="10744" y="18168"/>
                      <a:pt x="10746" y="18124"/>
                      <a:pt x="10739" y="18124"/>
                    </a:cubicBezTo>
                    <a:cubicBezTo>
                      <a:pt x="10737" y="18124"/>
                      <a:pt x="10734" y="18129"/>
                      <a:pt x="10729" y="18141"/>
                    </a:cubicBezTo>
                    <a:cubicBezTo>
                      <a:pt x="10721" y="18163"/>
                      <a:pt x="10695" y="18177"/>
                      <a:pt x="10675" y="18177"/>
                    </a:cubicBezTo>
                    <a:cubicBezTo>
                      <a:pt x="10650" y="18177"/>
                      <a:pt x="10635" y="18153"/>
                      <a:pt x="10680" y="18092"/>
                    </a:cubicBezTo>
                    <a:cubicBezTo>
                      <a:pt x="10737" y="18010"/>
                      <a:pt x="10780" y="17942"/>
                      <a:pt x="10810" y="17942"/>
                    </a:cubicBezTo>
                    <a:cubicBezTo>
                      <a:pt x="10817" y="17942"/>
                      <a:pt x="10823" y="17946"/>
                      <a:pt x="10828" y="17953"/>
                    </a:cubicBezTo>
                    <a:cubicBezTo>
                      <a:pt x="10834" y="17958"/>
                      <a:pt x="10838" y="17961"/>
                      <a:pt x="10841" y="17961"/>
                    </a:cubicBezTo>
                    <a:cubicBezTo>
                      <a:pt x="10857" y="17961"/>
                      <a:pt x="10863" y="17911"/>
                      <a:pt x="10928" y="17854"/>
                    </a:cubicBezTo>
                    <a:cubicBezTo>
                      <a:pt x="10958" y="17831"/>
                      <a:pt x="10982" y="17825"/>
                      <a:pt x="11001" y="17825"/>
                    </a:cubicBezTo>
                    <a:cubicBezTo>
                      <a:pt x="11017" y="17825"/>
                      <a:pt x="11030" y="17829"/>
                      <a:pt x="11042" y="17829"/>
                    </a:cubicBezTo>
                    <a:cubicBezTo>
                      <a:pt x="11054" y="17829"/>
                      <a:pt x="11064" y="17826"/>
                      <a:pt x="11076" y="17814"/>
                    </a:cubicBezTo>
                    <a:cubicBezTo>
                      <a:pt x="11096" y="17794"/>
                      <a:pt x="11126" y="17784"/>
                      <a:pt x="11146" y="17764"/>
                    </a:cubicBezTo>
                    <a:cubicBezTo>
                      <a:pt x="11165" y="17745"/>
                      <a:pt x="11185" y="17735"/>
                      <a:pt x="11185" y="17715"/>
                    </a:cubicBezTo>
                    <a:cubicBezTo>
                      <a:pt x="11195" y="17695"/>
                      <a:pt x="11185" y="17685"/>
                      <a:pt x="11165" y="17665"/>
                    </a:cubicBezTo>
                    <a:cubicBezTo>
                      <a:pt x="11104" y="17624"/>
                      <a:pt x="11071" y="17602"/>
                      <a:pt x="11043" y="17602"/>
                    </a:cubicBezTo>
                    <a:cubicBezTo>
                      <a:pt x="11030" y="17602"/>
                      <a:pt x="11019" y="17607"/>
                      <a:pt x="11007" y="17616"/>
                    </a:cubicBezTo>
                    <a:cubicBezTo>
                      <a:pt x="10997" y="17629"/>
                      <a:pt x="10980" y="17636"/>
                      <a:pt x="10962" y="17636"/>
                    </a:cubicBezTo>
                    <a:cubicBezTo>
                      <a:pt x="10924" y="17636"/>
                      <a:pt x="10878" y="17609"/>
                      <a:pt x="10858" y="17556"/>
                    </a:cubicBezTo>
                    <a:cubicBezTo>
                      <a:pt x="10854" y="17541"/>
                      <a:pt x="10848" y="17536"/>
                      <a:pt x="10841" y="17536"/>
                    </a:cubicBezTo>
                    <a:cubicBezTo>
                      <a:pt x="10825" y="17536"/>
                      <a:pt x="10804" y="17567"/>
                      <a:pt x="10797" y="17567"/>
                    </a:cubicBezTo>
                    <a:cubicBezTo>
                      <a:pt x="10794" y="17567"/>
                      <a:pt x="10793" y="17560"/>
                      <a:pt x="10799" y="17536"/>
                    </a:cubicBezTo>
                    <a:cubicBezTo>
                      <a:pt x="10812" y="17484"/>
                      <a:pt x="10834" y="17453"/>
                      <a:pt x="10862" y="17453"/>
                    </a:cubicBezTo>
                    <a:cubicBezTo>
                      <a:pt x="10876" y="17453"/>
                      <a:pt x="10891" y="17460"/>
                      <a:pt x="10908" y="17477"/>
                    </a:cubicBezTo>
                    <a:cubicBezTo>
                      <a:pt x="10917" y="17492"/>
                      <a:pt x="10929" y="17498"/>
                      <a:pt x="10941" y="17498"/>
                    </a:cubicBezTo>
                    <a:cubicBezTo>
                      <a:pt x="10976" y="17498"/>
                      <a:pt x="11012" y="17440"/>
                      <a:pt x="10997" y="17388"/>
                    </a:cubicBezTo>
                    <a:cubicBezTo>
                      <a:pt x="10983" y="17338"/>
                      <a:pt x="10918" y="17294"/>
                      <a:pt x="10925" y="17294"/>
                    </a:cubicBezTo>
                    <a:cubicBezTo>
                      <a:pt x="10928" y="17294"/>
                      <a:pt x="10943" y="17301"/>
                      <a:pt x="10977" y="17318"/>
                    </a:cubicBezTo>
                    <a:cubicBezTo>
                      <a:pt x="11096" y="17378"/>
                      <a:pt x="11066" y="17358"/>
                      <a:pt x="11056" y="17417"/>
                    </a:cubicBezTo>
                    <a:cubicBezTo>
                      <a:pt x="11045" y="17452"/>
                      <a:pt x="11083" y="17493"/>
                      <a:pt x="11113" y="17493"/>
                    </a:cubicBezTo>
                    <a:cubicBezTo>
                      <a:pt x="11136" y="17493"/>
                      <a:pt x="11154" y="17470"/>
                      <a:pt x="11146" y="17407"/>
                    </a:cubicBezTo>
                    <a:cubicBezTo>
                      <a:pt x="11136" y="17259"/>
                      <a:pt x="11205" y="17150"/>
                      <a:pt x="11116" y="17150"/>
                    </a:cubicBezTo>
                    <a:cubicBezTo>
                      <a:pt x="11056" y="17150"/>
                      <a:pt x="11059" y="17181"/>
                      <a:pt x="11052" y="17181"/>
                    </a:cubicBezTo>
                    <a:cubicBezTo>
                      <a:pt x="11049" y="17181"/>
                      <a:pt x="11043" y="17173"/>
                      <a:pt x="11027" y="17150"/>
                    </a:cubicBezTo>
                    <a:cubicBezTo>
                      <a:pt x="10987" y="17090"/>
                      <a:pt x="10828" y="17140"/>
                      <a:pt x="10908" y="17060"/>
                    </a:cubicBezTo>
                    <a:cubicBezTo>
                      <a:pt x="10947" y="17001"/>
                      <a:pt x="10977" y="16971"/>
                      <a:pt x="10997" y="16951"/>
                    </a:cubicBezTo>
                    <a:cubicBezTo>
                      <a:pt x="10977" y="16902"/>
                      <a:pt x="10977" y="16862"/>
                      <a:pt x="10918" y="16852"/>
                    </a:cubicBezTo>
                    <a:cubicBezTo>
                      <a:pt x="10828" y="16832"/>
                      <a:pt x="10838" y="16793"/>
                      <a:pt x="10838" y="16753"/>
                    </a:cubicBezTo>
                    <a:cubicBezTo>
                      <a:pt x="10838" y="16753"/>
                      <a:pt x="10838" y="16743"/>
                      <a:pt x="10838" y="16743"/>
                    </a:cubicBezTo>
                    <a:cubicBezTo>
                      <a:pt x="10878" y="16783"/>
                      <a:pt x="10947" y="16803"/>
                      <a:pt x="11007" y="16803"/>
                    </a:cubicBezTo>
                    <a:cubicBezTo>
                      <a:pt x="11032" y="16822"/>
                      <a:pt x="11054" y="16833"/>
                      <a:pt x="11069" y="16833"/>
                    </a:cubicBezTo>
                    <a:cubicBezTo>
                      <a:pt x="11077" y="16833"/>
                      <a:pt x="11083" y="16830"/>
                      <a:pt x="11086" y="16822"/>
                    </a:cubicBezTo>
                    <a:cubicBezTo>
                      <a:pt x="11076" y="16793"/>
                      <a:pt x="11076" y="16783"/>
                      <a:pt x="11086" y="16783"/>
                    </a:cubicBezTo>
                    <a:cubicBezTo>
                      <a:pt x="11086" y="16783"/>
                      <a:pt x="11086" y="16773"/>
                      <a:pt x="11086" y="16773"/>
                    </a:cubicBezTo>
                    <a:lnTo>
                      <a:pt x="11116" y="16773"/>
                    </a:lnTo>
                    <a:cubicBezTo>
                      <a:pt x="11126" y="16773"/>
                      <a:pt x="11126" y="16763"/>
                      <a:pt x="11126" y="16753"/>
                    </a:cubicBezTo>
                    <a:cubicBezTo>
                      <a:pt x="11126" y="16763"/>
                      <a:pt x="11136" y="16763"/>
                      <a:pt x="11136" y="16773"/>
                    </a:cubicBezTo>
                    <a:cubicBezTo>
                      <a:pt x="11175" y="16763"/>
                      <a:pt x="11215" y="16743"/>
                      <a:pt x="11225" y="16713"/>
                    </a:cubicBezTo>
                    <a:cubicBezTo>
                      <a:pt x="11235" y="16664"/>
                      <a:pt x="11245" y="16684"/>
                      <a:pt x="11255" y="16674"/>
                    </a:cubicBezTo>
                    <a:cubicBezTo>
                      <a:pt x="11255" y="16674"/>
                      <a:pt x="11255" y="16664"/>
                      <a:pt x="11255" y="16664"/>
                    </a:cubicBezTo>
                    <a:cubicBezTo>
                      <a:pt x="11255" y="16644"/>
                      <a:pt x="11235" y="16555"/>
                      <a:pt x="11205" y="16495"/>
                    </a:cubicBezTo>
                    <a:cubicBezTo>
                      <a:pt x="11195" y="16495"/>
                      <a:pt x="11195" y="16505"/>
                      <a:pt x="11185" y="16505"/>
                    </a:cubicBezTo>
                    <a:cubicBezTo>
                      <a:pt x="11195" y="16495"/>
                      <a:pt x="11195" y="16495"/>
                      <a:pt x="11195" y="16485"/>
                    </a:cubicBezTo>
                    <a:cubicBezTo>
                      <a:pt x="11195" y="16485"/>
                      <a:pt x="11195" y="16485"/>
                      <a:pt x="11195" y="16475"/>
                    </a:cubicBezTo>
                    <a:cubicBezTo>
                      <a:pt x="11173" y="16445"/>
                      <a:pt x="11132" y="16432"/>
                      <a:pt x="11146" y="16432"/>
                    </a:cubicBezTo>
                    <a:cubicBezTo>
                      <a:pt x="11150" y="16432"/>
                      <a:pt x="11159" y="16433"/>
                      <a:pt x="11175" y="16436"/>
                    </a:cubicBezTo>
                    <a:cubicBezTo>
                      <a:pt x="11185" y="16446"/>
                      <a:pt x="11195" y="16446"/>
                      <a:pt x="11215" y="16466"/>
                    </a:cubicBezTo>
                    <a:cubicBezTo>
                      <a:pt x="11225" y="16436"/>
                      <a:pt x="11245" y="16416"/>
                      <a:pt x="11275" y="16406"/>
                    </a:cubicBezTo>
                    <a:cubicBezTo>
                      <a:pt x="11284" y="16406"/>
                      <a:pt x="11284" y="16406"/>
                      <a:pt x="11294" y="16396"/>
                    </a:cubicBezTo>
                    <a:cubicBezTo>
                      <a:pt x="11294" y="16347"/>
                      <a:pt x="11294" y="16287"/>
                      <a:pt x="11314" y="16257"/>
                    </a:cubicBezTo>
                    <a:cubicBezTo>
                      <a:pt x="11330" y="16219"/>
                      <a:pt x="11345" y="15982"/>
                      <a:pt x="11351" y="15982"/>
                    </a:cubicBezTo>
                    <a:cubicBezTo>
                      <a:pt x="11353" y="15982"/>
                      <a:pt x="11354" y="16001"/>
                      <a:pt x="11354" y="16049"/>
                    </a:cubicBezTo>
                    <a:lnTo>
                      <a:pt x="11354" y="16208"/>
                    </a:lnTo>
                    <a:cubicBezTo>
                      <a:pt x="11354" y="16154"/>
                      <a:pt x="11357" y="16134"/>
                      <a:pt x="11362" y="16134"/>
                    </a:cubicBezTo>
                    <a:cubicBezTo>
                      <a:pt x="11376" y="16134"/>
                      <a:pt x="11408" y="16329"/>
                      <a:pt x="11423" y="16366"/>
                    </a:cubicBezTo>
                    <a:cubicBezTo>
                      <a:pt x="11443" y="16416"/>
                      <a:pt x="11433" y="16426"/>
                      <a:pt x="11433" y="16485"/>
                    </a:cubicBezTo>
                    <a:cubicBezTo>
                      <a:pt x="11433" y="16495"/>
                      <a:pt x="11443" y="16505"/>
                      <a:pt x="11443" y="16515"/>
                    </a:cubicBezTo>
                    <a:cubicBezTo>
                      <a:pt x="11443" y="16534"/>
                      <a:pt x="11446" y="16540"/>
                      <a:pt x="11454" y="16540"/>
                    </a:cubicBezTo>
                    <a:cubicBezTo>
                      <a:pt x="11466" y="16540"/>
                      <a:pt x="11490" y="16525"/>
                      <a:pt x="11532" y="16525"/>
                    </a:cubicBezTo>
                    <a:cubicBezTo>
                      <a:pt x="11542" y="16522"/>
                      <a:pt x="11550" y="16521"/>
                      <a:pt x="11556" y="16521"/>
                    </a:cubicBezTo>
                    <a:cubicBezTo>
                      <a:pt x="11587" y="16521"/>
                      <a:pt x="11562" y="16556"/>
                      <a:pt x="11532" y="16556"/>
                    </a:cubicBezTo>
                    <a:cubicBezTo>
                      <a:pt x="11529" y="16556"/>
                      <a:pt x="11526" y="16556"/>
                      <a:pt x="11522" y="16555"/>
                    </a:cubicBezTo>
                    <a:cubicBezTo>
                      <a:pt x="11493" y="16555"/>
                      <a:pt x="11473" y="16575"/>
                      <a:pt x="11463" y="16594"/>
                    </a:cubicBezTo>
                    <a:cubicBezTo>
                      <a:pt x="11453" y="16604"/>
                      <a:pt x="11443" y="16624"/>
                      <a:pt x="11453" y="16624"/>
                    </a:cubicBezTo>
                    <a:cubicBezTo>
                      <a:pt x="11463" y="16644"/>
                      <a:pt x="11552" y="16674"/>
                      <a:pt x="11513" y="16753"/>
                    </a:cubicBezTo>
                    <a:cubicBezTo>
                      <a:pt x="11500" y="16798"/>
                      <a:pt x="11529" y="16814"/>
                      <a:pt x="11559" y="16814"/>
                    </a:cubicBezTo>
                    <a:cubicBezTo>
                      <a:pt x="11575" y="16814"/>
                      <a:pt x="11591" y="16810"/>
                      <a:pt x="11602" y="16803"/>
                    </a:cubicBezTo>
                    <a:cubicBezTo>
                      <a:pt x="11606" y="16802"/>
                      <a:pt x="11610" y="16801"/>
                      <a:pt x="11614" y="16801"/>
                    </a:cubicBezTo>
                    <a:cubicBezTo>
                      <a:pt x="11649" y="16801"/>
                      <a:pt x="11675" y="16836"/>
                      <a:pt x="11622" y="16862"/>
                    </a:cubicBezTo>
                    <a:cubicBezTo>
                      <a:pt x="11572" y="16902"/>
                      <a:pt x="11612" y="17021"/>
                      <a:pt x="11661" y="17021"/>
                    </a:cubicBezTo>
                    <a:cubicBezTo>
                      <a:pt x="11697" y="17021"/>
                      <a:pt x="11727" y="16970"/>
                      <a:pt x="11767" y="16970"/>
                    </a:cubicBezTo>
                    <a:cubicBezTo>
                      <a:pt x="11783" y="16970"/>
                      <a:pt x="11800" y="16978"/>
                      <a:pt x="11820" y="17001"/>
                    </a:cubicBezTo>
                    <a:cubicBezTo>
                      <a:pt x="11899" y="17090"/>
                      <a:pt x="11770" y="17021"/>
                      <a:pt x="11731" y="17080"/>
                    </a:cubicBezTo>
                    <a:cubicBezTo>
                      <a:pt x="11691" y="17150"/>
                      <a:pt x="11721" y="17170"/>
                      <a:pt x="11632" y="17170"/>
                    </a:cubicBezTo>
                    <a:cubicBezTo>
                      <a:pt x="11628" y="17169"/>
                      <a:pt x="11624" y="17169"/>
                      <a:pt x="11621" y="17169"/>
                    </a:cubicBezTo>
                    <a:cubicBezTo>
                      <a:pt x="11554" y="17169"/>
                      <a:pt x="11572" y="17266"/>
                      <a:pt x="11562" y="17407"/>
                    </a:cubicBezTo>
                    <a:cubicBezTo>
                      <a:pt x="11554" y="17470"/>
                      <a:pt x="11572" y="17493"/>
                      <a:pt x="11594" y="17493"/>
                    </a:cubicBezTo>
                    <a:cubicBezTo>
                      <a:pt x="11625" y="17493"/>
                      <a:pt x="11663" y="17452"/>
                      <a:pt x="11651" y="17417"/>
                    </a:cubicBezTo>
                    <a:cubicBezTo>
                      <a:pt x="11641" y="17358"/>
                      <a:pt x="11671" y="17328"/>
                      <a:pt x="11790" y="17279"/>
                    </a:cubicBezTo>
                    <a:cubicBezTo>
                      <a:pt x="11813" y="17268"/>
                      <a:pt x="11827" y="17263"/>
                      <a:pt x="11835" y="17263"/>
                    </a:cubicBezTo>
                    <a:cubicBezTo>
                      <a:pt x="11870" y="17263"/>
                      <a:pt x="11767" y="17360"/>
                      <a:pt x="11750" y="17417"/>
                    </a:cubicBezTo>
                    <a:cubicBezTo>
                      <a:pt x="11741" y="17452"/>
                      <a:pt x="11743" y="17467"/>
                      <a:pt x="11753" y="17467"/>
                    </a:cubicBezTo>
                    <a:cubicBezTo>
                      <a:pt x="11763" y="17467"/>
                      <a:pt x="11780" y="17452"/>
                      <a:pt x="11800" y="17427"/>
                    </a:cubicBezTo>
                    <a:cubicBezTo>
                      <a:pt x="11811" y="17417"/>
                      <a:pt x="11820" y="17412"/>
                      <a:pt x="11829" y="17412"/>
                    </a:cubicBezTo>
                    <a:cubicBezTo>
                      <a:pt x="11862" y="17412"/>
                      <a:pt x="11884" y="17476"/>
                      <a:pt x="11899" y="17546"/>
                    </a:cubicBezTo>
                    <a:cubicBezTo>
                      <a:pt x="11919" y="17626"/>
                      <a:pt x="11860" y="17556"/>
                      <a:pt x="11840" y="17636"/>
                    </a:cubicBezTo>
                    <a:cubicBezTo>
                      <a:pt x="11829" y="17664"/>
                      <a:pt x="11812" y="17675"/>
                      <a:pt x="11793" y="17675"/>
                    </a:cubicBezTo>
                    <a:cubicBezTo>
                      <a:pt x="11758" y="17675"/>
                      <a:pt x="11716" y="17641"/>
                      <a:pt x="11691" y="17616"/>
                    </a:cubicBezTo>
                    <a:cubicBezTo>
                      <a:pt x="11681" y="17606"/>
                      <a:pt x="11671" y="17601"/>
                      <a:pt x="11660" y="17601"/>
                    </a:cubicBezTo>
                    <a:cubicBezTo>
                      <a:pt x="11638" y="17601"/>
                      <a:pt x="11612" y="17619"/>
                      <a:pt x="11572" y="17645"/>
                    </a:cubicBezTo>
                    <a:cubicBezTo>
                      <a:pt x="11562" y="17655"/>
                      <a:pt x="11552" y="17665"/>
                      <a:pt x="11542" y="17665"/>
                    </a:cubicBezTo>
                    <a:cubicBezTo>
                      <a:pt x="11473" y="17715"/>
                      <a:pt x="11542" y="17755"/>
                      <a:pt x="11592" y="17784"/>
                    </a:cubicBezTo>
                    <a:cubicBezTo>
                      <a:pt x="11602" y="17774"/>
                      <a:pt x="11612" y="17764"/>
                      <a:pt x="11622" y="17755"/>
                    </a:cubicBezTo>
                    <a:cubicBezTo>
                      <a:pt x="11625" y="17753"/>
                      <a:pt x="11628" y="17753"/>
                      <a:pt x="11632" y="17753"/>
                    </a:cubicBezTo>
                    <a:cubicBezTo>
                      <a:pt x="11661" y="17753"/>
                      <a:pt x="11703" y="17788"/>
                      <a:pt x="11721" y="17824"/>
                    </a:cubicBezTo>
                    <a:cubicBezTo>
                      <a:pt x="11731" y="17834"/>
                      <a:pt x="11750" y="17844"/>
                      <a:pt x="11780" y="17864"/>
                    </a:cubicBezTo>
                    <a:cubicBezTo>
                      <a:pt x="11835" y="17911"/>
                      <a:pt x="11840" y="17965"/>
                      <a:pt x="11855" y="17965"/>
                    </a:cubicBezTo>
                    <a:cubicBezTo>
                      <a:pt x="11859" y="17965"/>
                      <a:pt x="11863" y="17961"/>
                      <a:pt x="11869" y="17953"/>
                    </a:cubicBezTo>
                    <a:cubicBezTo>
                      <a:pt x="11876" y="17948"/>
                      <a:pt x="11882" y="17946"/>
                      <a:pt x="11889" y="17946"/>
                    </a:cubicBezTo>
                    <a:cubicBezTo>
                      <a:pt x="11923" y="17946"/>
                      <a:pt x="11961" y="18008"/>
                      <a:pt x="12028" y="18092"/>
                    </a:cubicBezTo>
                    <a:cubicBezTo>
                      <a:pt x="12067" y="18153"/>
                      <a:pt x="12053" y="18177"/>
                      <a:pt x="12029" y="18177"/>
                    </a:cubicBezTo>
                    <a:cubicBezTo>
                      <a:pt x="12011" y="18177"/>
                      <a:pt x="11987" y="18163"/>
                      <a:pt x="11979" y="18141"/>
                    </a:cubicBezTo>
                    <a:cubicBezTo>
                      <a:pt x="11974" y="18129"/>
                      <a:pt x="11970" y="18124"/>
                      <a:pt x="11967" y="18124"/>
                    </a:cubicBezTo>
                    <a:cubicBezTo>
                      <a:pt x="11957" y="18124"/>
                      <a:pt x="11954" y="18168"/>
                      <a:pt x="11939" y="18191"/>
                    </a:cubicBezTo>
                    <a:cubicBezTo>
                      <a:pt x="11936" y="18195"/>
                      <a:pt x="11932" y="18198"/>
                      <a:pt x="11928" y="18198"/>
                    </a:cubicBezTo>
                    <a:cubicBezTo>
                      <a:pt x="11906" y="18198"/>
                      <a:pt x="11870" y="18133"/>
                      <a:pt x="11820" y="18032"/>
                    </a:cubicBezTo>
                    <a:cubicBezTo>
                      <a:pt x="11807" y="18009"/>
                      <a:pt x="11797" y="17999"/>
                      <a:pt x="11790" y="17999"/>
                    </a:cubicBezTo>
                    <a:cubicBezTo>
                      <a:pt x="11764" y="17999"/>
                      <a:pt x="11770" y="18121"/>
                      <a:pt x="11770" y="18121"/>
                    </a:cubicBezTo>
                    <a:cubicBezTo>
                      <a:pt x="11770" y="18121"/>
                      <a:pt x="11741" y="18240"/>
                      <a:pt x="11681" y="18290"/>
                    </a:cubicBezTo>
                    <a:cubicBezTo>
                      <a:pt x="11661" y="18310"/>
                      <a:pt x="11661" y="18320"/>
                      <a:pt x="11671" y="18330"/>
                    </a:cubicBezTo>
                    <a:cubicBezTo>
                      <a:pt x="11681" y="18359"/>
                      <a:pt x="11721" y="18369"/>
                      <a:pt x="11750" y="18379"/>
                    </a:cubicBezTo>
                    <a:cubicBezTo>
                      <a:pt x="11760" y="18379"/>
                      <a:pt x="11770" y="18379"/>
                      <a:pt x="11780" y="18389"/>
                    </a:cubicBezTo>
                    <a:cubicBezTo>
                      <a:pt x="11810" y="18399"/>
                      <a:pt x="11840" y="18429"/>
                      <a:pt x="11869" y="18459"/>
                    </a:cubicBezTo>
                    <a:cubicBezTo>
                      <a:pt x="11880" y="18469"/>
                      <a:pt x="11894" y="18473"/>
                      <a:pt x="11910" y="18473"/>
                    </a:cubicBezTo>
                    <a:cubicBezTo>
                      <a:pt x="11952" y="18473"/>
                      <a:pt x="12010" y="18443"/>
                      <a:pt x="12068" y="18429"/>
                    </a:cubicBezTo>
                    <a:cubicBezTo>
                      <a:pt x="12078" y="18426"/>
                      <a:pt x="12088" y="18425"/>
                      <a:pt x="12098" y="18425"/>
                    </a:cubicBezTo>
                    <a:cubicBezTo>
                      <a:pt x="12160" y="18425"/>
                      <a:pt x="12206" y="18479"/>
                      <a:pt x="12266" y="18548"/>
                    </a:cubicBezTo>
                    <a:cubicBezTo>
                      <a:pt x="12299" y="18592"/>
                      <a:pt x="12289" y="18612"/>
                      <a:pt x="12258" y="18612"/>
                    </a:cubicBezTo>
                    <a:cubicBezTo>
                      <a:pt x="12234" y="18612"/>
                      <a:pt x="12196" y="18599"/>
                      <a:pt x="12157" y="18578"/>
                    </a:cubicBezTo>
                    <a:cubicBezTo>
                      <a:pt x="12142" y="18572"/>
                      <a:pt x="12130" y="18569"/>
                      <a:pt x="12120" y="18569"/>
                    </a:cubicBezTo>
                    <a:cubicBezTo>
                      <a:pt x="12063" y="18569"/>
                      <a:pt x="12078" y="18651"/>
                      <a:pt x="12078" y="18677"/>
                    </a:cubicBezTo>
                    <a:cubicBezTo>
                      <a:pt x="12068" y="18706"/>
                      <a:pt x="12107" y="18756"/>
                      <a:pt x="12226" y="18835"/>
                    </a:cubicBezTo>
                    <a:cubicBezTo>
                      <a:pt x="12283" y="18876"/>
                      <a:pt x="12278" y="18896"/>
                      <a:pt x="12250" y="18896"/>
                    </a:cubicBezTo>
                    <a:cubicBezTo>
                      <a:pt x="12223" y="18896"/>
                      <a:pt x="12176" y="18879"/>
                      <a:pt x="12137" y="18845"/>
                    </a:cubicBezTo>
                    <a:cubicBezTo>
                      <a:pt x="12058" y="18776"/>
                      <a:pt x="12038" y="18766"/>
                      <a:pt x="11979" y="18657"/>
                    </a:cubicBezTo>
                    <a:cubicBezTo>
                      <a:pt x="11961" y="18627"/>
                      <a:pt x="11946" y="18615"/>
                      <a:pt x="11934" y="18615"/>
                    </a:cubicBezTo>
                    <a:cubicBezTo>
                      <a:pt x="11906" y="18615"/>
                      <a:pt x="11895" y="18681"/>
                      <a:pt x="11909" y="18736"/>
                    </a:cubicBezTo>
                    <a:cubicBezTo>
                      <a:pt x="11922" y="18770"/>
                      <a:pt x="11915" y="18786"/>
                      <a:pt x="11898" y="18786"/>
                    </a:cubicBezTo>
                    <a:cubicBezTo>
                      <a:pt x="11877" y="18786"/>
                      <a:pt x="11838" y="18757"/>
                      <a:pt x="11810" y="18706"/>
                    </a:cubicBezTo>
                    <a:cubicBezTo>
                      <a:pt x="11760" y="18617"/>
                      <a:pt x="11770" y="18607"/>
                      <a:pt x="11711" y="18578"/>
                    </a:cubicBezTo>
                    <a:lnTo>
                      <a:pt x="11701" y="18578"/>
                    </a:lnTo>
                    <a:cubicBezTo>
                      <a:pt x="11693" y="18572"/>
                      <a:pt x="11685" y="18570"/>
                      <a:pt x="11678" y="18570"/>
                    </a:cubicBezTo>
                    <a:cubicBezTo>
                      <a:pt x="11661" y="18570"/>
                      <a:pt x="11649" y="18586"/>
                      <a:pt x="11641" y="18607"/>
                    </a:cubicBezTo>
                    <a:cubicBezTo>
                      <a:pt x="11622" y="18637"/>
                      <a:pt x="11622" y="18677"/>
                      <a:pt x="11622" y="18696"/>
                    </a:cubicBezTo>
                    <a:cubicBezTo>
                      <a:pt x="11622" y="18726"/>
                      <a:pt x="11651" y="18736"/>
                      <a:pt x="11731" y="18766"/>
                    </a:cubicBezTo>
                    <a:cubicBezTo>
                      <a:pt x="11810" y="18786"/>
                      <a:pt x="11790" y="18865"/>
                      <a:pt x="11840" y="18954"/>
                    </a:cubicBezTo>
                    <a:cubicBezTo>
                      <a:pt x="11861" y="18983"/>
                      <a:pt x="11877" y="18994"/>
                      <a:pt x="11892" y="18994"/>
                    </a:cubicBezTo>
                    <a:cubicBezTo>
                      <a:pt x="11918" y="18994"/>
                      <a:pt x="11940" y="18956"/>
                      <a:pt x="11979" y="18905"/>
                    </a:cubicBezTo>
                    <a:cubicBezTo>
                      <a:pt x="11991" y="18888"/>
                      <a:pt x="12001" y="18881"/>
                      <a:pt x="12010" y="18881"/>
                    </a:cubicBezTo>
                    <a:cubicBezTo>
                      <a:pt x="12039" y="18881"/>
                      <a:pt x="12042" y="18973"/>
                      <a:pt x="12058" y="19004"/>
                    </a:cubicBezTo>
                    <a:cubicBezTo>
                      <a:pt x="12088" y="19053"/>
                      <a:pt x="12078" y="19063"/>
                      <a:pt x="12147" y="19222"/>
                    </a:cubicBezTo>
                    <a:cubicBezTo>
                      <a:pt x="12190" y="19321"/>
                      <a:pt x="12184" y="19343"/>
                      <a:pt x="12167" y="19343"/>
                    </a:cubicBezTo>
                    <a:cubicBezTo>
                      <a:pt x="12158" y="19343"/>
                      <a:pt x="12145" y="19335"/>
                      <a:pt x="12137" y="19331"/>
                    </a:cubicBezTo>
                    <a:cubicBezTo>
                      <a:pt x="12117" y="19321"/>
                      <a:pt x="12018" y="19192"/>
                      <a:pt x="11969" y="19172"/>
                    </a:cubicBezTo>
                    <a:cubicBezTo>
                      <a:pt x="11958" y="19167"/>
                      <a:pt x="11952" y="19165"/>
                      <a:pt x="11948" y="19165"/>
                    </a:cubicBezTo>
                    <a:cubicBezTo>
                      <a:pt x="11931" y="19165"/>
                      <a:pt x="11984" y="19221"/>
                      <a:pt x="12058" y="19311"/>
                    </a:cubicBezTo>
                    <a:cubicBezTo>
                      <a:pt x="12108" y="19373"/>
                      <a:pt x="12105" y="19390"/>
                      <a:pt x="12082" y="19390"/>
                    </a:cubicBezTo>
                    <a:cubicBezTo>
                      <a:pt x="12064" y="19390"/>
                      <a:pt x="12034" y="19379"/>
                      <a:pt x="12008" y="19371"/>
                    </a:cubicBezTo>
                    <a:cubicBezTo>
                      <a:pt x="12003" y="19369"/>
                      <a:pt x="11998" y="19368"/>
                      <a:pt x="11994" y="19368"/>
                    </a:cubicBezTo>
                    <a:cubicBezTo>
                      <a:pt x="11956" y="19368"/>
                      <a:pt x="11990" y="19450"/>
                      <a:pt x="12008" y="19450"/>
                    </a:cubicBezTo>
                    <a:cubicBezTo>
                      <a:pt x="12034" y="19450"/>
                      <a:pt x="12074" y="19428"/>
                      <a:pt x="12110" y="19428"/>
                    </a:cubicBezTo>
                    <a:cubicBezTo>
                      <a:pt x="12116" y="19428"/>
                      <a:pt x="12122" y="19429"/>
                      <a:pt x="12127" y="19430"/>
                    </a:cubicBezTo>
                    <a:cubicBezTo>
                      <a:pt x="12177" y="19440"/>
                      <a:pt x="12167" y="19549"/>
                      <a:pt x="12197" y="19658"/>
                    </a:cubicBezTo>
                    <a:cubicBezTo>
                      <a:pt x="12236" y="19767"/>
                      <a:pt x="12256" y="19718"/>
                      <a:pt x="12286" y="19886"/>
                    </a:cubicBezTo>
                    <a:cubicBezTo>
                      <a:pt x="12297" y="19933"/>
                      <a:pt x="12296" y="19951"/>
                      <a:pt x="12289" y="19951"/>
                    </a:cubicBezTo>
                    <a:cubicBezTo>
                      <a:pt x="12271" y="19951"/>
                      <a:pt x="12206" y="19828"/>
                      <a:pt x="12177" y="19777"/>
                    </a:cubicBezTo>
                    <a:cubicBezTo>
                      <a:pt x="12137" y="19708"/>
                      <a:pt x="12157" y="19728"/>
                      <a:pt x="12088" y="19668"/>
                    </a:cubicBezTo>
                    <a:cubicBezTo>
                      <a:pt x="12072" y="19659"/>
                      <a:pt x="12062" y="19654"/>
                      <a:pt x="12057" y="19654"/>
                    </a:cubicBezTo>
                    <a:cubicBezTo>
                      <a:pt x="12035" y="19654"/>
                      <a:pt x="12087" y="19729"/>
                      <a:pt x="12127" y="19817"/>
                    </a:cubicBezTo>
                    <a:cubicBezTo>
                      <a:pt x="12160" y="19896"/>
                      <a:pt x="12154" y="19936"/>
                      <a:pt x="12125" y="19936"/>
                    </a:cubicBezTo>
                    <a:cubicBezTo>
                      <a:pt x="12111" y="19936"/>
                      <a:pt x="12091" y="19926"/>
                      <a:pt x="12068" y="19906"/>
                    </a:cubicBezTo>
                    <a:cubicBezTo>
                      <a:pt x="11998" y="19847"/>
                      <a:pt x="12048" y="19817"/>
                      <a:pt x="12018" y="19728"/>
                    </a:cubicBezTo>
                    <a:cubicBezTo>
                      <a:pt x="12010" y="19707"/>
                      <a:pt x="12003" y="19699"/>
                      <a:pt x="11995" y="19699"/>
                    </a:cubicBezTo>
                    <a:cubicBezTo>
                      <a:pt x="11974" y="19699"/>
                      <a:pt x="11954" y="19768"/>
                      <a:pt x="11939" y="19827"/>
                    </a:cubicBezTo>
                    <a:cubicBezTo>
                      <a:pt x="11929" y="19896"/>
                      <a:pt x="11959" y="19896"/>
                      <a:pt x="12008" y="19985"/>
                    </a:cubicBezTo>
                    <a:cubicBezTo>
                      <a:pt x="12025" y="20019"/>
                      <a:pt x="12029" y="20031"/>
                      <a:pt x="12026" y="20031"/>
                    </a:cubicBezTo>
                    <a:cubicBezTo>
                      <a:pt x="12019" y="20031"/>
                      <a:pt x="11982" y="19985"/>
                      <a:pt x="11949" y="19966"/>
                    </a:cubicBezTo>
                    <a:cubicBezTo>
                      <a:pt x="11889" y="19926"/>
                      <a:pt x="11899" y="19866"/>
                      <a:pt x="11879" y="19857"/>
                    </a:cubicBezTo>
                    <a:cubicBezTo>
                      <a:pt x="11877" y="19854"/>
                      <a:pt x="11874" y="19853"/>
                      <a:pt x="11871" y="19853"/>
                    </a:cubicBezTo>
                    <a:cubicBezTo>
                      <a:pt x="11851" y="19853"/>
                      <a:pt x="11822" y="19909"/>
                      <a:pt x="11840" y="19926"/>
                    </a:cubicBezTo>
                    <a:cubicBezTo>
                      <a:pt x="11869" y="19956"/>
                      <a:pt x="11879" y="19956"/>
                      <a:pt x="11909" y="19995"/>
                    </a:cubicBezTo>
                    <a:cubicBezTo>
                      <a:pt x="11949" y="20035"/>
                      <a:pt x="11919" y="20055"/>
                      <a:pt x="11998" y="20124"/>
                    </a:cubicBezTo>
                    <a:cubicBezTo>
                      <a:pt x="12015" y="20144"/>
                      <a:pt x="12029" y="20151"/>
                      <a:pt x="12040" y="20151"/>
                    </a:cubicBezTo>
                    <a:cubicBezTo>
                      <a:pt x="12077" y="20151"/>
                      <a:pt x="12097" y="20077"/>
                      <a:pt x="12157" y="20055"/>
                    </a:cubicBezTo>
                    <a:cubicBezTo>
                      <a:pt x="12173" y="20047"/>
                      <a:pt x="12183" y="20043"/>
                      <a:pt x="12189" y="20043"/>
                    </a:cubicBezTo>
                    <a:cubicBezTo>
                      <a:pt x="12212" y="20043"/>
                      <a:pt x="12171" y="20097"/>
                      <a:pt x="12187" y="20144"/>
                    </a:cubicBezTo>
                    <a:cubicBezTo>
                      <a:pt x="12217" y="20194"/>
                      <a:pt x="12385" y="20214"/>
                      <a:pt x="12385" y="20214"/>
                    </a:cubicBezTo>
                    <a:cubicBezTo>
                      <a:pt x="12385" y="20214"/>
                      <a:pt x="12415" y="20273"/>
                      <a:pt x="12395" y="20273"/>
                    </a:cubicBezTo>
                    <a:cubicBezTo>
                      <a:pt x="12375" y="20283"/>
                      <a:pt x="12335" y="20303"/>
                      <a:pt x="12316" y="20372"/>
                    </a:cubicBezTo>
                    <a:cubicBezTo>
                      <a:pt x="12312" y="20395"/>
                      <a:pt x="12317" y="20403"/>
                      <a:pt x="12327" y="20403"/>
                    </a:cubicBezTo>
                    <a:cubicBezTo>
                      <a:pt x="12348" y="20403"/>
                      <a:pt x="12392" y="20372"/>
                      <a:pt x="12445" y="20372"/>
                    </a:cubicBezTo>
                    <a:cubicBezTo>
                      <a:pt x="12514" y="20372"/>
                      <a:pt x="12494" y="20402"/>
                      <a:pt x="12504" y="20471"/>
                    </a:cubicBezTo>
                    <a:cubicBezTo>
                      <a:pt x="12504" y="20497"/>
                      <a:pt x="12496" y="20504"/>
                      <a:pt x="12482" y="20504"/>
                    </a:cubicBezTo>
                    <a:cubicBezTo>
                      <a:pt x="12469" y="20504"/>
                      <a:pt x="12450" y="20498"/>
                      <a:pt x="12430" y="20498"/>
                    </a:cubicBezTo>
                    <a:cubicBezTo>
                      <a:pt x="12416" y="20498"/>
                      <a:pt x="12400" y="20501"/>
                      <a:pt x="12385" y="20511"/>
                    </a:cubicBezTo>
                    <a:cubicBezTo>
                      <a:pt x="12335" y="20551"/>
                      <a:pt x="12425" y="20570"/>
                      <a:pt x="12425" y="20670"/>
                    </a:cubicBezTo>
                    <a:cubicBezTo>
                      <a:pt x="12425" y="20697"/>
                      <a:pt x="12421" y="20707"/>
                      <a:pt x="12415" y="20707"/>
                    </a:cubicBezTo>
                    <a:cubicBezTo>
                      <a:pt x="12401" y="20707"/>
                      <a:pt x="12373" y="20652"/>
                      <a:pt x="12345" y="20610"/>
                    </a:cubicBezTo>
                    <a:cubicBezTo>
                      <a:pt x="12316" y="20551"/>
                      <a:pt x="12306" y="20531"/>
                      <a:pt x="12276" y="20471"/>
                    </a:cubicBezTo>
                    <a:cubicBezTo>
                      <a:pt x="12258" y="20418"/>
                      <a:pt x="12232" y="20381"/>
                      <a:pt x="12199" y="20381"/>
                    </a:cubicBezTo>
                    <a:cubicBezTo>
                      <a:pt x="12195" y="20381"/>
                      <a:pt x="12191" y="20381"/>
                      <a:pt x="12187" y="20382"/>
                    </a:cubicBezTo>
                    <a:cubicBezTo>
                      <a:pt x="12147" y="20392"/>
                      <a:pt x="12187" y="20412"/>
                      <a:pt x="12217" y="20511"/>
                    </a:cubicBezTo>
                    <a:cubicBezTo>
                      <a:pt x="12256" y="20620"/>
                      <a:pt x="12246" y="20610"/>
                      <a:pt x="12217" y="20670"/>
                    </a:cubicBezTo>
                    <a:cubicBezTo>
                      <a:pt x="12211" y="20680"/>
                      <a:pt x="12205" y="20685"/>
                      <a:pt x="12200" y="20685"/>
                    </a:cubicBezTo>
                    <a:cubicBezTo>
                      <a:pt x="12173" y="20685"/>
                      <a:pt x="12145" y="20590"/>
                      <a:pt x="12137" y="20541"/>
                    </a:cubicBezTo>
                    <a:cubicBezTo>
                      <a:pt x="12127" y="20491"/>
                      <a:pt x="12098" y="20461"/>
                      <a:pt x="12038" y="20422"/>
                    </a:cubicBezTo>
                    <a:cubicBezTo>
                      <a:pt x="12031" y="20416"/>
                      <a:pt x="12025" y="20413"/>
                      <a:pt x="12021" y="20413"/>
                    </a:cubicBezTo>
                    <a:cubicBezTo>
                      <a:pt x="11997" y="20413"/>
                      <a:pt x="12018" y="20500"/>
                      <a:pt x="12018" y="20551"/>
                    </a:cubicBezTo>
                    <a:cubicBezTo>
                      <a:pt x="12018" y="20610"/>
                      <a:pt x="12028" y="20590"/>
                      <a:pt x="12048" y="20680"/>
                    </a:cubicBezTo>
                    <a:cubicBezTo>
                      <a:pt x="12053" y="20704"/>
                      <a:pt x="12054" y="20715"/>
                      <a:pt x="12050" y="20715"/>
                    </a:cubicBezTo>
                    <a:cubicBezTo>
                      <a:pt x="12041" y="20715"/>
                      <a:pt x="12007" y="20645"/>
                      <a:pt x="11979" y="20580"/>
                    </a:cubicBezTo>
                    <a:cubicBezTo>
                      <a:pt x="11961" y="20538"/>
                      <a:pt x="11955" y="20526"/>
                      <a:pt x="11946" y="20526"/>
                    </a:cubicBezTo>
                    <a:cubicBezTo>
                      <a:pt x="11935" y="20526"/>
                      <a:pt x="11920" y="20542"/>
                      <a:pt x="11879" y="20542"/>
                    </a:cubicBezTo>
                    <a:cubicBezTo>
                      <a:pt x="11873" y="20542"/>
                      <a:pt x="11867" y="20541"/>
                      <a:pt x="11860" y="20541"/>
                    </a:cubicBezTo>
                    <a:cubicBezTo>
                      <a:pt x="11760" y="20541"/>
                      <a:pt x="11860" y="20570"/>
                      <a:pt x="11909" y="20650"/>
                    </a:cubicBezTo>
                    <a:cubicBezTo>
                      <a:pt x="11949" y="20703"/>
                      <a:pt x="11949" y="20716"/>
                      <a:pt x="11927" y="20716"/>
                    </a:cubicBezTo>
                    <a:cubicBezTo>
                      <a:pt x="11916" y="20716"/>
                      <a:pt x="11899" y="20713"/>
                      <a:pt x="11879" y="20709"/>
                    </a:cubicBezTo>
                    <a:cubicBezTo>
                      <a:pt x="11840" y="20699"/>
                      <a:pt x="11840" y="20680"/>
                      <a:pt x="11790" y="20660"/>
                    </a:cubicBezTo>
                    <a:cubicBezTo>
                      <a:pt x="11790" y="20689"/>
                      <a:pt x="11780" y="20719"/>
                      <a:pt x="11760" y="20739"/>
                    </a:cubicBezTo>
                    <a:cubicBezTo>
                      <a:pt x="11780" y="20759"/>
                      <a:pt x="11790" y="20779"/>
                      <a:pt x="11790" y="20779"/>
                    </a:cubicBezTo>
                    <a:cubicBezTo>
                      <a:pt x="11790" y="20779"/>
                      <a:pt x="11824" y="20795"/>
                      <a:pt x="11865" y="20795"/>
                    </a:cubicBezTo>
                    <a:cubicBezTo>
                      <a:pt x="11879" y="20795"/>
                      <a:pt x="11894" y="20794"/>
                      <a:pt x="11909" y="20789"/>
                    </a:cubicBezTo>
                    <a:cubicBezTo>
                      <a:pt x="11942" y="20778"/>
                      <a:pt x="11959" y="20770"/>
                      <a:pt x="11979" y="20770"/>
                    </a:cubicBezTo>
                    <a:cubicBezTo>
                      <a:pt x="11994" y="20770"/>
                      <a:pt x="12011" y="20775"/>
                      <a:pt x="12038" y="20789"/>
                    </a:cubicBezTo>
                    <a:cubicBezTo>
                      <a:pt x="12098" y="20828"/>
                      <a:pt x="11998" y="20858"/>
                      <a:pt x="12018" y="20878"/>
                    </a:cubicBezTo>
                    <a:cubicBezTo>
                      <a:pt x="12038" y="20898"/>
                      <a:pt x="12048" y="20878"/>
                      <a:pt x="12088" y="20937"/>
                    </a:cubicBezTo>
                    <a:cubicBezTo>
                      <a:pt x="12102" y="20959"/>
                      <a:pt x="12113" y="20969"/>
                      <a:pt x="12122" y="20969"/>
                    </a:cubicBezTo>
                    <a:cubicBezTo>
                      <a:pt x="12136" y="20969"/>
                      <a:pt x="12145" y="20941"/>
                      <a:pt x="12157" y="20898"/>
                    </a:cubicBezTo>
                    <a:cubicBezTo>
                      <a:pt x="12167" y="20877"/>
                      <a:pt x="12177" y="20869"/>
                      <a:pt x="12186" y="20869"/>
                    </a:cubicBezTo>
                    <a:cubicBezTo>
                      <a:pt x="12203" y="20869"/>
                      <a:pt x="12221" y="20895"/>
                      <a:pt x="12246" y="20908"/>
                    </a:cubicBezTo>
                    <a:cubicBezTo>
                      <a:pt x="12296" y="20927"/>
                      <a:pt x="12236" y="20987"/>
                      <a:pt x="12246" y="21017"/>
                    </a:cubicBezTo>
                    <a:cubicBezTo>
                      <a:pt x="12250" y="21028"/>
                      <a:pt x="12256" y="21032"/>
                      <a:pt x="12264" y="21032"/>
                    </a:cubicBezTo>
                    <a:cubicBezTo>
                      <a:pt x="12276" y="21032"/>
                      <a:pt x="12295" y="21023"/>
                      <a:pt x="12326" y="21017"/>
                    </a:cubicBezTo>
                    <a:cubicBezTo>
                      <a:pt x="12334" y="21015"/>
                      <a:pt x="12343" y="21014"/>
                      <a:pt x="12350" y="21014"/>
                    </a:cubicBezTo>
                    <a:cubicBezTo>
                      <a:pt x="12385" y="21014"/>
                      <a:pt x="12407" y="21032"/>
                      <a:pt x="12415" y="21056"/>
                    </a:cubicBezTo>
                    <a:cubicBezTo>
                      <a:pt x="12425" y="21076"/>
                      <a:pt x="12484" y="21185"/>
                      <a:pt x="12514" y="21205"/>
                    </a:cubicBezTo>
                    <a:cubicBezTo>
                      <a:pt x="12534" y="21225"/>
                      <a:pt x="12524" y="21265"/>
                      <a:pt x="12504" y="21284"/>
                    </a:cubicBezTo>
                    <a:cubicBezTo>
                      <a:pt x="12474" y="21274"/>
                      <a:pt x="12454" y="21265"/>
                      <a:pt x="12425" y="21245"/>
                    </a:cubicBezTo>
                    <a:cubicBezTo>
                      <a:pt x="12415" y="21225"/>
                      <a:pt x="12405" y="21205"/>
                      <a:pt x="12385" y="21185"/>
                    </a:cubicBezTo>
                    <a:cubicBezTo>
                      <a:pt x="12359" y="21144"/>
                      <a:pt x="12341" y="21129"/>
                      <a:pt x="12329" y="21129"/>
                    </a:cubicBezTo>
                    <a:cubicBezTo>
                      <a:pt x="12317" y="21129"/>
                      <a:pt x="12310" y="21141"/>
                      <a:pt x="12306" y="21155"/>
                    </a:cubicBezTo>
                    <a:cubicBezTo>
                      <a:pt x="12296" y="21175"/>
                      <a:pt x="12306" y="21195"/>
                      <a:pt x="12326" y="21215"/>
                    </a:cubicBezTo>
                    <a:cubicBezTo>
                      <a:pt x="12304" y="21211"/>
                      <a:pt x="12285" y="21209"/>
                      <a:pt x="12267" y="21209"/>
                    </a:cubicBezTo>
                    <a:cubicBezTo>
                      <a:pt x="12237" y="21209"/>
                      <a:pt x="12212" y="21216"/>
                      <a:pt x="12187" y="21235"/>
                    </a:cubicBezTo>
                    <a:cubicBezTo>
                      <a:pt x="12147" y="21215"/>
                      <a:pt x="12107" y="21165"/>
                      <a:pt x="12098" y="21136"/>
                    </a:cubicBezTo>
                    <a:cubicBezTo>
                      <a:pt x="12092" y="21112"/>
                      <a:pt x="12049" y="21099"/>
                      <a:pt x="11999" y="21099"/>
                    </a:cubicBezTo>
                    <a:cubicBezTo>
                      <a:pt x="11966" y="21099"/>
                      <a:pt x="11931" y="21104"/>
                      <a:pt x="11899" y="21116"/>
                    </a:cubicBezTo>
                    <a:cubicBezTo>
                      <a:pt x="11830" y="21136"/>
                      <a:pt x="11949" y="21225"/>
                      <a:pt x="11979" y="21274"/>
                    </a:cubicBezTo>
                    <a:cubicBezTo>
                      <a:pt x="11988" y="21299"/>
                      <a:pt x="11969" y="21312"/>
                      <a:pt x="11940" y="21312"/>
                    </a:cubicBezTo>
                    <a:cubicBezTo>
                      <a:pt x="11912" y="21312"/>
                      <a:pt x="11874" y="21299"/>
                      <a:pt x="11850" y="21274"/>
                    </a:cubicBezTo>
                    <a:cubicBezTo>
                      <a:pt x="11834" y="21264"/>
                      <a:pt x="11824" y="21260"/>
                      <a:pt x="11817" y="21260"/>
                    </a:cubicBezTo>
                    <a:cubicBezTo>
                      <a:pt x="11796" y="21260"/>
                      <a:pt x="11805" y="21297"/>
                      <a:pt x="11820" y="21334"/>
                    </a:cubicBezTo>
                    <a:cubicBezTo>
                      <a:pt x="11840" y="21384"/>
                      <a:pt x="11919" y="21413"/>
                      <a:pt x="11979" y="21413"/>
                    </a:cubicBezTo>
                    <a:cubicBezTo>
                      <a:pt x="12028" y="21403"/>
                      <a:pt x="12048" y="21344"/>
                      <a:pt x="12088" y="21334"/>
                    </a:cubicBezTo>
                    <a:cubicBezTo>
                      <a:pt x="12098" y="21334"/>
                      <a:pt x="12098" y="21334"/>
                      <a:pt x="12107" y="21344"/>
                    </a:cubicBezTo>
                    <a:cubicBezTo>
                      <a:pt x="12098" y="21384"/>
                      <a:pt x="12127" y="21423"/>
                      <a:pt x="12167" y="21433"/>
                    </a:cubicBezTo>
                    <a:cubicBezTo>
                      <a:pt x="12177" y="21453"/>
                      <a:pt x="12187" y="21483"/>
                      <a:pt x="12187" y="21512"/>
                    </a:cubicBezTo>
                    <a:cubicBezTo>
                      <a:pt x="12187" y="21552"/>
                      <a:pt x="12197" y="21562"/>
                      <a:pt x="12207" y="21562"/>
                    </a:cubicBezTo>
                    <a:cubicBezTo>
                      <a:pt x="12177" y="21572"/>
                      <a:pt x="12137" y="21592"/>
                      <a:pt x="12098" y="21622"/>
                    </a:cubicBezTo>
                    <a:cubicBezTo>
                      <a:pt x="11998" y="21681"/>
                      <a:pt x="12032" y="21728"/>
                      <a:pt x="12095" y="21728"/>
                    </a:cubicBezTo>
                    <a:cubicBezTo>
                      <a:pt x="12126" y="21728"/>
                      <a:pt x="12164" y="21717"/>
                      <a:pt x="12197" y="21691"/>
                    </a:cubicBezTo>
                    <a:cubicBezTo>
                      <a:pt x="12236" y="21659"/>
                      <a:pt x="12271" y="21656"/>
                      <a:pt x="12304" y="21656"/>
                    </a:cubicBezTo>
                    <a:cubicBezTo>
                      <a:pt x="12312" y="21656"/>
                      <a:pt x="12320" y="21656"/>
                      <a:pt x="12328" y="21656"/>
                    </a:cubicBezTo>
                    <a:cubicBezTo>
                      <a:pt x="12368" y="21656"/>
                      <a:pt x="12405" y="21651"/>
                      <a:pt x="12445" y="21592"/>
                    </a:cubicBezTo>
                    <a:cubicBezTo>
                      <a:pt x="12464" y="21562"/>
                      <a:pt x="12474" y="21552"/>
                      <a:pt x="12494" y="21542"/>
                    </a:cubicBezTo>
                    <a:cubicBezTo>
                      <a:pt x="12504" y="21542"/>
                      <a:pt x="12524" y="21552"/>
                      <a:pt x="12534" y="21562"/>
                    </a:cubicBezTo>
                    <a:cubicBezTo>
                      <a:pt x="12534" y="21562"/>
                      <a:pt x="12534" y="21562"/>
                      <a:pt x="12534" y="21572"/>
                    </a:cubicBezTo>
                    <a:cubicBezTo>
                      <a:pt x="12524" y="21612"/>
                      <a:pt x="12534" y="21622"/>
                      <a:pt x="12564" y="21622"/>
                    </a:cubicBezTo>
                    <a:cubicBezTo>
                      <a:pt x="12534" y="21631"/>
                      <a:pt x="12504" y="21651"/>
                      <a:pt x="12484" y="21671"/>
                    </a:cubicBezTo>
                    <a:lnTo>
                      <a:pt x="12683" y="21681"/>
                    </a:lnTo>
                    <a:cubicBezTo>
                      <a:pt x="12643" y="21721"/>
                      <a:pt x="12653" y="21780"/>
                      <a:pt x="12603" y="21850"/>
                    </a:cubicBezTo>
                    <a:cubicBezTo>
                      <a:pt x="12587" y="21875"/>
                      <a:pt x="12573" y="21885"/>
                      <a:pt x="12561" y="21885"/>
                    </a:cubicBezTo>
                    <a:cubicBezTo>
                      <a:pt x="12529" y="21885"/>
                      <a:pt x="12507" y="21817"/>
                      <a:pt x="12464" y="21760"/>
                    </a:cubicBezTo>
                    <a:cubicBezTo>
                      <a:pt x="12454" y="21750"/>
                      <a:pt x="12454" y="21750"/>
                      <a:pt x="12445" y="21740"/>
                    </a:cubicBezTo>
                    <a:cubicBezTo>
                      <a:pt x="12433" y="21729"/>
                      <a:pt x="12423" y="21724"/>
                      <a:pt x="12414" y="21724"/>
                    </a:cubicBezTo>
                    <a:cubicBezTo>
                      <a:pt x="12385" y="21724"/>
                      <a:pt x="12368" y="21779"/>
                      <a:pt x="12345" y="21840"/>
                    </a:cubicBezTo>
                    <a:cubicBezTo>
                      <a:pt x="12345" y="21869"/>
                      <a:pt x="12335" y="21899"/>
                      <a:pt x="12326" y="21919"/>
                    </a:cubicBezTo>
                    <a:cubicBezTo>
                      <a:pt x="12326" y="21929"/>
                      <a:pt x="12316" y="21929"/>
                      <a:pt x="12316" y="21929"/>
                    </a:cubicBezTo>
                    <a:cubicBezTo>
                      <a:pt x="12296" y="21969"/>
                      <a:pt x="12256" y="21939"/>
                      <a:pt x="12217" y="21988"/>
                    </a:cubicBezTo>
                    <a:cubicBezTo>
                      <a:pt x="12197" y="22008"/>
                      <a:pt x="12167" y="22028"/>
                      <a:pt x="12147" y="22088"/>
                    </a:cubicBezTo>
                    <a:cubicBezTo>
                      <a:pt x="12067" y="22223"/>
                      <a:pt x="12174" y="22250"/>
                      <a:pt x="12234" y="22250"/>
                    </a:cubicBezTo>
                    <a:cubicBezTo>
                      <a:pt x="12248" y="22250"/>
                      <a:pt x="12260" y="22248"/>
                      <a:pt x="12266" y="22246"/>
                    </a:cubicBezTo>
                    <a:cubicBezTo>
                      <a:pt x="12286" y="22236"/>
                      <a:pt x="12286" y="22127"/>
                      <a:pt x="12316" y="22058"/>
                    </a:cubicBezTo>
                    <a:cubicBezTo>
                      <a:pt x="12326" y="22038"/>
                      <a:pt x="12335" y="22028"/>
                      <a:pt x="12355" y="22018"/>
                    </a:cubicBezTo>
                    <a:cubicBezTo>
                      <a:pt x="12355" y="22018"/>
                      <a:pt x="12355" y="22008"/>
                      <a:pt x="12355" y="22008"/>
                    </a:cubicBezTo>
                    <a:cubicBezTo>
                      <a:pt x="12362" y="22006"/>
                      <a:pt x="12370" y="22005"/>
                      <a:pt x="12377" y="22005"/>
                    </a:cubicBezTo>
                    <a:cubicBezTo>
                      <a:pt x="12437" y="22005"/>
                      <a:pt x="12482" y="22080"/>
                      <a:pt x="12375" y="22187"/>
                    </a:cubicBezTo>
                    <a:cubicBezTo>
                      <a:pt x="12295" y="22274"/>
                      <a:pt x="12290" y="22308"/>
                      <a:pt x="12320" y="22308"/>
                    </a:cubicBezTo>
                    <a:cubicBezTo>
                      <a:pt x="12331" y="22308"/>
                      <a:pt x="12347" y="22304"/>
                      <a:pt x="12365" y="22296"/>
                    </a:cubicBezTo>
                    <a:cubicBezTo>
                      <a:pt x="12369" y="22295"/>
                      <a:pt x="12373" y="22294"/>
                      <a:pt x="12376" y="22294"/>
                    </a:cubicBezTo>
                    <a:cubicBezTo>
                      <a:pt x="12432" y="22294"/>
                      <a:pt x="12413" y="22444"/>
                      <a:pt x="12385" y="22444"/>
                    </a:cubicBezTo>
                    <a:cubicBezTo>
                      <a:pt x="12348" y="22444"/>
                      <a:pt x="12278" y="22343"/>
                      <a:pt x="12221" y="22343"/>
                    </a:cubicBezTo>
                    <a:cubicBezTo>
                      <a:pt x="12216" y="22343"/>
                      <a:pt x="12211" y="22344"/>
                      <a:pt x="12207" y="22345"/>
                    </a:cubicBezTo>
                    <a:cubicBezTo>
                      <a:pt x="12147" y="22355"/>
                      <a:pt x="12137" y="22415"/>
                      <a:pt x="12098" y="22534"/>
                    </a:cubicBezTo>
                    <a:cubicBezTo>
                      <a:pt x="12084" y="22567"/>
                      <a:pt x="12069" y="22576"/>
                      <a:pt x="12054" y="22576"/>
                    </a:cubicBezTo>
                    <a:cubicBezTo>
                      <a:pt x="12036" y="22576"/>
                      <a:pt x="12017" y="22564"/>
                      <a:pt x="11999" y="22564"/>
                    </a:cubicBezTo>
                    <a:cubicBezTo>
                      <a:pt x="11978" y="22564"/>
                      <a:pt x="11958" y="22580"/>
                      <a:pt x="11939" y="22653"/>
                    </a:cubicBezTo>
                    <a:cubicBezTo>
                      <a:pt x="11916" y="22739"/>
                      <a:pt x="11960" y="22769"/>
                      <a:pt x="12019" y="22769"/>
                    </a:cubicBezTo>
                    <a:cubicBezTo>
                      <a:pt x="12090" y="22769"/>
                      <a:pt x="12184" y="22726"/>
                      <a:pt x="12217" y="22682"/>
                    </a:cubicBezTo>
                    <a:cubicBezTo>
                      <a:pt x="12241" y="22643"/>
                      <a:pt x="12229" y="22640"/>
                      <a:pt x="12223" y="22640"/>
                    </a:cubicBezTo>
                    <a:cubicBezTo>
                      <a:pt x="12222" y="22640"/>
                      <a:pt x="12221" y="22640"/>
                      <a:pt x="12221" y="22640"/>
                    </a:cubicBezTo>
                    <a:cubicBezTo>
                      <a:pt x="12218" y="22640"/>
                      <a:pt x="12224" y="22639"/>
                      <a:pt x="12266" y="22613"/>
                    </a:cubicBezTo>
                    <a:cubicBezTo>
                      <a:pt x="12282" y="22604"/>
                      <a:pt x="12294" y="22599"/>
                      <a:pt x="12302" y="22599"/>
                    </a:cubicBezTo>
                    <a:cubicBezTo>
                      <a:pt x="12349" y="22599"/>
                      <a:pt x="12306" y="22721"/>
                      <a:pt x="12256" y="22821"/>
                    </a:cubicBezTo>
                    <a:cubicBezTo>
                      <a:pt x="12214" y="22913"/>
                      <a:pt x="12192" y="22970"/>
                      <a:pt x="12214" y="22970"/>
                    </a:cubicBezTo>
                    <a:cubicBezTo>
                      <a:pt x="12224" y="22970"/>
                      <a:pt x="12240" y="22960"/>
                      <a:pt x="12266" y="22940"/>
                    </a:cubicBezTo>
                    <a:cubicBezTo>
                      <a:pt x="12345" y="22871"/>
                      <a:pt x="12316" y="22772"/>
                      <a:pt x="12355" y="22682"/>
                    </a:cubicBezTo>
                    <a:cubicBezTo>
                      <a:pt x="12364" y="22653"/>
                      <a:pt x="12378" y="22641"/>
                      <a:pt x="12392" y="22641"/>
                    </a:cubicBezTo>
                    <a:cubicBezTo>
                      <a:pt x="12427" y="22641"/>
                      <a:pt x="12470" y="22706"/>
                      <a:pt x="12484" y="22762"/>
                    </a:cubicBezTo>
                    <a:cubicBezTo>
                      <a:pt x="12504" y="22841"/>
                      <a:pt x="12435" y="22772"/>
                      <a:pt x="12375" y="22881"/>
                    </a:cubicBezTo>
                    <a:cubicBezTo>
                      <a:pt x="12330" y="22951"/>
                      <a:pt x="12269" y="23055"/>
                      <a:pt x="12298" y="23055"/>
                    </a:cubicBezTo>
                    <a:cubicBezTo>
                      <a:pt x="12314" y="23055"/>
                      <a:pt x="12357" y="23024"/>
                      <a:pt x="12445" y="22940"/>
                    </a:cubicBezTo>
                    <a:cubicBezTo>
                      <a:pt x="12514" y="22881"/>
                      <a:pt x="12504" y="22831"/>
                      <a:pt x="12534" y="22811"/>
                    </a:cubicBezTo>
                    <a:cubicBezTo>
                      <a:pt x="12535" y="22811"/>
                      <a:pt x="12537" y="22810"/>
                      <a:pt x="12538" y="22810"/>
                    </a:cubicBezTo>
                    <a:cubicBezTo>
                      <a:pt x="12560" y="22810"/>
                      <a:pt x="12602" y="22873"/>
                      <a:pt x="12583" y="22901"/>
                    </a:cubicBezTo>
                    <a:cubicBezTo>
                      <a:pt x="12554" y="22930"/>
                      <a:pt x="12544" y="22930"/>
                      <a:pt x="12494" y="22970"/>
                    </a:cubicBezTo>
                    <a:cubicBezTo>
                      <a:pt x="12445" y="23020"/>
                      <a:pt x="12415" y="23010"/>
                      <a:pt x="12326" y="23089"/>
                    </a:cubicBezTo>
                    <a:cubicBezTo>
                      <a:pt x="12289" y="23126"/>
                      <a:pt x="12262" y="23139"/>
                      <a:pt x="12236" y="23139"/>
                    </a:cubicBezTo>
                    <a:cubicBezTo>
                      <a:pt x="12198" y="23139"/>
                      <a:pt x="12162" y="23112"/>
                      <a:pt x="12098" y="23089"/>
                    </a:cubicBezTo>
                    <a:cubicBezTo>
                      <a:pt x="12083" y="23083"/>
                      <a:pt x="12074" y="23081"/>
                      <a:pt x="12069" y="23081"/>
                    </a:cubicBezTo>
                    <a:cubicBezTo>
                      <a:pt x="12041" y="23081"/>
                      <a:pt x="12153" y="23169"/>
                      <a:pt x="12127" y="23228"/>
                    </a:cubicBezTo>
                    <a:cubicBezTo>
                      <a:pt x="12118" y="23246"/>
                      <a:pt x="12092" y="23252"/>
                      <a:pt x="12061" y="23252"/>
                    </a:cubicBezTo>
                    <a:cubicBezTo>
                      <a:pt x="11986" y="23252"/>
                      <a:pt x="11879" y="23218"/>
                      <a:pt x="11879" y="23218"/>
                    </a:cubicBezTo>
                    <a:cubicBezTo>
                      <a:pt x="11879" y="23218"/>
                      <a:pt x="11840" y="23277"/>
                      <a:pt x="11869" y="23287"/>
                    </a:cubicBezTo>
                    <a:cubicBezTo>
                      <a:pt x="11876" y="23287"/>
                      <a:pt x="11885" y="23285"/>
                      <a:pt x="11894" y="23285"/>
                    </a:cubicBezTo>
                    <a:cubicBezTo>
                      <a:pt x="11914" y="23285"/>
                      <a:pt x="11936" y="23294"/>
                      <a:pt x="11949" y="23347"/>
                    </a:cubicBezTo>
                    <a:cubicBezTo>
                      <a:pt x="11957" y="23379"/>
                      <a:pt x="11949" y="23388"/>
                      <a:pt x="11931" y="23388"/>
                    </a:cubicBezTo>
                    <a:cubicBezTo>
                      <a:pt x="11904" y="23388"/>
                      <a:pt x="11854" y="23367"/>
                      <a:pt x="11800" y="23367"/>
                    </a:cubicBezTo>
                    <a:cubicBezTo>
                      <a:pt x="11701" y="23367"/>
                      <a:pt x="11741" y="23377"/>
                      <a:pt x="11731" y="23456"/>
                    </a:cubicBezTo>
                    <a:cubicBezTo>
                      <a:pt x="11727" y="23485"/>
                      <a:pt x="11734" y="23493"/>
                      <a:pt x="11748" y="23493"/>
                    </a:cubicBezTo>
                    <a:cubicBezTo>
                      <a:pt x="11763" y="23493"/>
                      <a:pt x="11787" y="23484"/>
                      <a:pt x="11813" y="23484"/>
                    </a:cubicBezTo>
                    <a:cubicBezTo>
                      <a:pt x="11828" y="23484"/>
                      <a:pt x="11844" y="23487"/>
                      <a:pt x="11860" y="23496"/>
                    </a:cubicBezTo>
                    <a:cubicBezTo>
                      <a:pt x="11939" y="23545"/>
                      <a:pt x="11810" y="23535"/>
                      <a:pt x="11810" y="23644"/>
                    </a:cubicBezTo>
                    <a:cubicBezTo>
                      <a:pt x="11810" y="23694"/>
                      <a:pt x="11824" y="23713"/>
                      <a:pt x="11844" y="23713"/>
                    </a:cubicBezTo>
                    <a:cubicBezTo>
                      <a:pt x="11867" y="23713"/>
                      <a:pt x="11898" y="23686"/>
                      <a:pt x="11919" y="23654"/>
                    </a:cubicBezTo>
                    <a:cubicBezTo>
                      <a:pt x="11969" y="23595"/>
                      <a:pt x="12008" y="23585"/>
                      <a:pt x="12038" y="23515"/>
                    </a:cubicBezTo>
                    <a:cubicBezTo>
                      <a:pt x="12066" y="23451"/>
                      <a:pt x="12076" y="23395"/>
                      <a:pt x="12117" y="23395"/>
                    </a:cubicBezTo>
                    <a:cubicBezTo>
                      <a:pt x="12120" y="23395"/>
                      <a:pt x="12124" y="23396"/>
                      <a:pt x="12127" y="23396"/>
                    </a:cubicBezTo>
                    <a:cubicBezTo>
                      <a:pt x="12177" y="23406"/>
                      <a:pt x="12167" y="23436"/>
                      <a:pt x="12117" y="23555"/>
                    </a:cubicBezTo>
                    <a:cubicBezTo>
                      <a:pt x="12078" y="23664"/>
                      <a:pt x="12068" y="23624"/>
                      <a:pt x="12107" y="23684"/>
                    </a:cubicBezTo>
                    <a:cubicBezTo>
                      <a:pt x="12114" y="23696"/>
                      <a:pt x="12121" y="23701"/>
                      <a:pt x="12127" y="23701"/>
                    </a:cubicBezTo>
                    <a:cubicBezTo>
                      <a:pt x="12157" y="23701"/>
                      <a:pt x="12179" y="23584"/>
                      <a:pt x="12187" y="23535"/>
                    </a:cubicBezTo>
                    <a:cubicBezTo>
                      <a:pt x="12197" y="23476"/>
                      <a:pt x="12246" y="23496"/>
                      <a:pt x="12326" y="23446"/>
                    </a:cubicBezTo>
                    <a:cubicBezTo>
                      <a:pt x="12335" y="23440"/>
                      <a:pt x="12342" y="23438"/>
                      <a:pt x="12348" y="23438"/>
                    </a:cubicBezTo>
                    <a:cubicBezTo>
                      <a:pt x="12382" y="23438"/>
                      <a:pt x="12345" y="23535"/>
                      <a:pt x="12345" y="23595"/>
                    </a:cubicBezTo>
                    <a:cubicBezTo>
                      <a:pt x="12345" y="23654"/>
                      <a:pt x="12335" y="23634"/>
                      <a:pt x="12316" y="23733"/>
                    </a:cubicBezTo>
                    <a:cubicBezTo>
                      <a:pt x="12310" y="23761"/>
                      <a:pt x="12311" y="23773"/>
                      <a:pt x="12316" y="23773"/>
                    </a:cubicBezTo>
                    <a:cubicBezTo>
                      <a:pt x="12328" y="23773"/>
                      <a:pt x="12369" y="23696"/>
                      <a:pt x="12405" y="23624"/>
                    </a:cubicBezTo>
                    <a:cubicBezTo>
                      <a:pt x="12431" y="23576"/>
                      <a:pt x="12438" y="23563"/>
                      <a:pt x="12449" y="23563"/>
                    </a:cubicBezTo>
                    <a:cubicBezTo>
                      <a:pt x="12462" y="23563"/>
                      <a:pt x="12481" y="23585"/>
                      <a:pt x="12554" y="23585"/>
                    </a:cubicBezTo>
                    <a:cubicBezTo>
                      <a:pt x="12567" y="23584"/>
                      <a:pt x="12577" y="23583"/>
                      <a:pt x="12585" y="23583"/>
                    </a:cubicBezTo>
                    <a:cubicBezTo>
                      <a:pt x="12659" y="23583"/>
                      <a:pt x="12557" y="23623"/>
                      <a:pt x="12494" y="23694"/>
                    </a:cubicBezTo>
                    <a:cubicBezTo>
                      <a:pt x="12440" y="23755"/>
                      <a:pt x="12446" y="23769"/>
                      <a:pt x="12477" y="23769"/>
                    </a:cubicBezTo>
                    <a:cubicBezTo>
                      <a:pt x="12492" y="23769"/>
                      <a:pt x="12512" y="23766"/>
                      <a:pt x="12534" y="23763"/>
                    </a:cubicBezTo>
                    <a:cubicBezTo>
                      <a:pt x="12603" y="23753"/>
                      <a:pt x="12534" y="23763"/>
                      <a:pt x="12653" y="23724"/>
                    </a:cubicBezTo>
                    <a:cubicBezTo>
                      <a:pt x="12661" y="23721"/>
                      <a:pt x="12668" y="23720"/>
                      <a:pt x="12675" y="23720"/>
                    </a:cubicBezTo>
                    <a:cubicBezTo>
                      <a:pt x="12750" y="23720"/>
                      <a:pt x="12683" y="23872"/>
                      <a:pt x="12683" y="23872"/>
                    </a:cubicBezTo>
                    <a:cubicBezTo>
                      <a:pt x="12683" y="23872"/>
                      <a:pt x="12632" y="23916"/>
                      <a:pt x="12567" y="23916"/>
                    </a:cubicBezTo>
                    <a:cubicBezTo>
                      <a:pt x="12556" y="23916"/>
                      <a:pt x="12545" y="23915"/>
                      <a:pt x="12534" y="23912"/>
                    </a:cubicBezTo>
                    <a:cubicBezTo>
                      <a:pt x="12476" y="23895"/>
                      <a:pt x="12473" y="23823"/>
                      <a:pt x="12428" y="23823"/>
                    </a:cubicBezTo>
                    <a:cubicBezTo>
                      <a:pt x="12419" y="23823"/>
                      <a:pt x="12408" y="23826"/>
                      <a:pt x="12395" y="23833"/>
                    </a:cubicBezTo>
                    <a:cubicBezTo>
                      <a:pt x="12306" y="23872"/>
                      <a:pt x="12316" y="23892"/>
                      <a:pt x="12296" y="23922"/>
                    </a:cubicBezTo>
                    <a:cubicBezTo>
                      <a:pt x="12291" y="23927"/>
                      <a:pt x="12287" y="23928"/>
                      <a:pt x="12284" y="23928"/>
                    </a:cubicBezTo>
                    <a:cubicBezTo>
                      <a:pt x="12280" y="23928"/>
                      <a:pt x="12277" y="23927"/>
                      <a:pt x="12272" y="23927"/>
                    </a:cubicBezTo>
                    <a:cubicBezTo>
                      <a:pt x="12264" y="23927"/>
                      <a:pt x="12251" y="23932"/>
                      <a:pt x="12226" y="23962"/>
                    </a:cubicBezTo>
                    <a:cubicBezTo>
                      <a:pt x="12206" y="23986"/>
                      <a:pt x="12194" y="23997"/>
                      <a:pt x="12185" y="23997"/>
                    </a:cubicBezTo>
                    <a:cubicBezTo>
                      <a:pt x="12172" y="23997"/>
                      <a:pt x="12165" y="23973"/>
                      <a:pt x="12147" y="23932"/>
                    </a:cubicBezTo>
                    <a:cubicBezTo>
                      <a:pt x="12139" y="23913"/>
                      <a:pt x="12124" y="23906"/>
                      <a:pt x="12104" y="23906"/>
                    </a:cubicBezTo>
                    <a:cubicBezTo>
                      <a:pt x="12052" y="23906"/>
                      <a:pt x="11972" y="23957"/>
                      <a:pt x="11929" y="23971"/>
                    </a:cubicBezTo>
                    <a:cubicBezTo>
                      <a:pt x="11869" y="23991"/>
                      <a:pt x="12028" y="24071"/>
                      <a:pt x="12018" y="24100"/>
                    </a:cubicBezTo>
                    <a:cubicBezTo>
                      <a:pt x="12014" y="24114"/>
                      <a:pt x="12013" y="24119"/>
                      <a:pt x="12008" y="24119"/>
                    </a:cubicBezTo>
                    <a:cubicBezTo>
                      <a:pt x="12001" y="24119"/>
                      <a:pt x="11987" y="24111"/>
                      <a:pt x="11949" y="24100"/>
                    </a:cubicBezTo>
                    <a:cubicBezTo>
                      <a:pt x="11922" y="24096"/>
                      <a:pt x="11890" y="24091"/>
                      <a:pt x="11861" y="24091"/>
                    </a:cubicBezTo>
                    <a:cubicBezTo>
                      <a:pt x="11825" y="24091"/>
                      <a:pt x="11796" y="24098"/>
                      <a:pt x="11790" y="24120"/>
                    </a:cubicBezTo>
                    <a:cubicBezTo>
                      <a:pt x="11780" y="24150"/>
                      <a:pt x="11770" y="24190"/>
                      <a:pt x="11731" y="24219"/>
                    </a:cubicBezTo>
                    <a:cubicBezTo>
                      <a:pt x="11691" y="24249"/>
                      <a:pt x="11770" y="24338"/>
                      <a:pt x="11790" y="24348"/>
                    </a:cubicBezTo>
                    <a:cubicBezTo>
                      <a:pt x="11796" y="24352"/>
                      <a:pt x="11801" y="24354"/>
                      <a:pt x="11807" y="24354"/>
                    </a:cubicBezTo>
                    <a:cubicBezTo>
                      <a:pt x="11829" y="24354"/>
                      <a:pt x="11851" y="24321"/>
                      <a:pt x="11899" y="24249"/>
                    </a:cubicBezTo>
                    <a:cubicBezTo>
                      <a:pt x="11933" y="24204"/>
                      <a:pt x="11954" y="24188"/>
                      <a:pt x="11970" y="24188"/>
                    </a:cubicBezTo>
                    <a:cubicBezTo>
                      <a:pt x="11981" y="24188"/>
                      <a:pt x="11990" y="24197"/>
                      <a:pt x="11998" y="24209"/>
                    </a:cubicBezTo>
                    <a:cubicBezTo>
                      <a:pt x="12018" y="24249"/>
                      <a:pt x="11939" y="24279"/>
                      <a:pt x="11929" y="24309"/>
                    </a:cubicBezTo>
                    <a:cubicBezTo>
                      <a:pt x="11909" y="24338"/>
                      <a:pt x="11840" y="24437"/>
                      <a:pt x="11899" y="24477"/>
                    </a:cubicBezTo>
                    <a:cubicBezTo>
                      <a:pt x="11924" y="24497"/>
                      <a:pt x="11946" y="24507"/>
                      <a:pt x="11962" y="24507"/>
                    </a:cubicBezTo>
                    <a:cubicBezTo>
                      <a:pt x="11979" y="24507"/>
                      <a:pt x="11988" y="24497"/>
                      <a:pt x="11988" y="24477"/>
                    </a:cubicBezTo>
                    <a:cubicBezTo>
                      <a:pt x="11988" y="24445"/>
                      <a:pt x="12027" y="24374"/>
                      <a:pt x="12063" y="24374"/>
                    </a:cubicBezTo>
                    <a:cubicBezTo>
                      <a:pt x="12072" y="24374"/>
                      <a:pt x="12080" y="24378"/>
                      <a:pt x="12088" y="24388"/>
                    </a:cubicBezTo>
                    <a:cubicBezTo>
                      <a:pt x="12095" y="24397"/>
                      <a:pt x="12106" y="24401"/>
                      <a:pt x="12118" y="24401"/>
                    </a:cubicBezTo>
                    <a:cubicBezTo>
                      <a:pt x="12169" y="24401"/>
                      <a:pt x="12248" y="24331"/>
                      <a:pt x="12256" y="24299"/>
                    </a:cubicBezTo>
                    <a:cubicBezTo>
                      <a:pt x="12265" y="24253"/>
                      <a:pt x="12400" y="24157"/>
                      <a:pt x="12491" y="24157"/>
                    </a:cubicBezTo>
                    <a:cubicBezTo>
                      <a:pt x="12499" y="24157"/>
                      <a:pt x="12507" y="24158"/>
                      <a:pt x="12514" y="24160"/>
                    </a:cubicBezTo>
                    <a:cubicBezTo>
                      <a:pt x="12603" y="24180"/>
                      <a:pt x="12425" y="24279"/>
                      <a:pt x="12395" y="24338"/>
                    </a:cubicBezTo>
                    <a:cubicBezTo>
                      <a:pt x="12362" y="24379"/>
                      <a:pt x="12450" y="24460"/>
                      <a:pt x="12527" y="24460"/>
                    </a:cubicBezTo>
                    <a:cubicBezTo>
                      <a:pt x="12543" y="24460"/>
                      <a:pt x="12559" y="24456"/>
                      <a:pt x="12573" y="24447"/>
                    </a:cubicBezTo>
                    <a:cubicBezTo>
                      <a:pt x="12584" y="24440"/>
                      <a:pt x="12593" y="24436"/>
                      <a:pt x="12600" y="24436"/>
                    </a:cubicBezTo>
                    <a:cubicBezTo>
                      <a:pt x="12639" y="24436"/>
                      <a:pt x="12628" y="24536"/>
                      <a:pt x="12603" y="24586"/>
                    </a:cubicBezTo>
                    <a:cubicBezTo>
                      <a:pt x="12599" y="24598"/>
                      <a:pt x="12590" y="24602"/>
                      <a:pt x="12577" y="24602"/>
                    </a:cubicBezTo>
                    <a:cubicBezTo>
                      <a:pt x="12538" y="24602"/>
                      <a:pt x="12466" y="24554"/>
                      <a:pt x="12405" y="24547"/>
                    </a:cubicBezTo>
                    <a:cubicBezTo>
                      <a:pt x="12335" y="24537"/>
                      <a:pt x="12306" y="24428"/>
                      <a:pt x="12246" y="24428"/>
                    </a:cubicBezTo>
                    <a:cubicBezTo>
                      <a:pt x="12244" y="24427"/>
                      <a:pt x="12242" y="24427"/>
                      <a:pt x="12240" y="24427"/>
                    </a:cubicBezTo>
                    <a:cubicBezTo>
                      <a:pt x="12200" y="24427"/>
                      <a:pt x="12236" y="24531"/>
                      <a:pt x="12236" y="24626"/>
                    </a:cubicBezTo>
                    <a:cubicBezTo>
                      <a:pt x="12236" y="24669"/>
                      <a:pt x="12210" y="24682"/>
                      <a:pt x="12172" y="24682"/>
                    </a:cubicBezTo>
                    <a:cubicBezTo>
                      <a:pt x="12124" y="24682"/>
                      <a:pt x="12058" y="24661"/>
                      <a:pt x="12008" y="24656"/>
                    </a:cubicBezTo>
                    <a:cubicBezTo>
                      <a:pt x="11926" y="24647"/>
                      <a:pt x="11878" y="24599"/>
                      <a:pt x="11808" y="24599"/>
                    </a:cubicBezTo>
                    <a:cubicBezTo>
                      <a:pt x="11793" y="24599"/>
                      <a:pt x="11778" y="24601"/>
                      <a:pt x="11760" y="24606"/>
                    </a:cubicBezTo>
                    <a:cubicBezTo>
                      <a:pt x="11651" y="24626"/>
                      <a:pt x="11542" y="24775"/>
                      <a:pt x="11622" y="24775"/>
                    </a:cubicBezTo>
                    <a:cubicBezTo>
                      <a:pt x="11701" y="24784"/>
                      <a:pt x="11830" y="24834"/>
                      <a:pt x="11810" y="24943"/>
                    </a:cubicBezTo>
                    <a:cubicBezTo>
                      <a:pt x="11804" y="24963"/>
                      <a:pt x="11804" y="24971"/>
                      <a:pt x="11807" y="24971"/>
                    </a:cubicBezTo>
                    <a:cubicBezTo>
                      <a:pt x="11817" y="24971"/>
                      <a:pt x="11873" y="24868"/>
                      <a:pt x="11915" y="24868"/>
                    </a:cubicBezTo>
                    <a:cubicBezTo>
                      <a:pt x="11924" y="24868"/>
                      <a:pt x="11932" y="24872"/>
                      <a:pt x="11939" y="24884"/>
                    </a:cubicBezTo>
                    <a:cubicBezTo>
                      <a:pt x="11987" y="24951"/>
                      <a:pt x="11942" y="25112"/>
                      <a:pt x="12039" y="25112"/>
                    </a:cubicBezTo>
                    <a:cubicBezTo>
                      <a:pt x="12042" y="25112"/>
                      <a:pt x="12045" y="25112"/>
                      <a:pt x="12048" y="25112"/>
                    </a:cubicBezTo>
                    <a:cubicBezTo>
                      <a:pt x="12147" y="25102"/>
                      <a:pt x="12177" y="25062"/>
                      <a:pt x="12207" y="24953"/>
                    </a:cubicBezTo>
                    <a:cubicBezTo>
                      <a:pt x="12213" y="24936"/>
                      <a:pt x="12220" y="24928"/>
                      <a:pt x="12227" y="24928"/>
                    </a:cubicBezTo>
                    <a:cubicBezTo>
                      <a:pt x="12264" y="24928"/>
                      <a:pt x="12307" y="25134"/>
                      <a:pt x="12316" y="25201"/>
                    </a:cubicBezTo>
                    <a:cubicBezTo>
                      <a:pt x="12316" y="25215"/>
                      <a:pt x="12319" y="25221"/>
                      <a:pt x="12325" y="25221"/>
                    </a:cubicBezTo>
                    <a:cubicBezTo>
                      <a:pt x="12352" y="25221"/>
                      <a:pt x="12432" y="25090"/>
                      <a:pt x="12464" y="25032"/>
                    </a:cubicBezTo>
                    <a:cubicBezTo>
                      <a:pt x="12470" y="25024"/>
                      <a:pt x="12480" y="25020"/>
                      <a:pt x="12493" y="25020"/>
                    </a:cubicBezTo>
                    <a:cubicBezTo>
                      <a:pt x="12524" y="25020"/>
                      <a:pt x="12571" y="25041"/>
                      <a:pt x="12613" y="25062"/>
                    </a:cubicBezTo>
                    <a:cubicBezTo>
                      <a:pt x="12534" y="25112"/>
                      <a:pt x="12643" y="25270"/>
                      <a:pt x="12702" y="25290"/>
                    </a:cubicBezTo>
                    <a:cubicBezTo>
                      <a:pt x="12708" y="25292"/>
                      <a:pt x="12713" y="25293"/>
                      <a:pt x="12718" y="25293"/>
                    </a:cubicBezTo>
                    <a:cubicBezTo>
                      <a:pt x="12765" y="25293"/>
                      <a:pt x="12820" y="25220"/>
                      <a:pt x="12891" y="25132"/>
                    </a:cubicBezTo>
                    <a:lnTo>
                      <a:pt x="13119" y="25141"/>
                    </a:lnTo>
                    <a:lnTo>
                      <a:pt x="13109" y="25141"/>
                    </a:lnTo>
                    <a:cubicBezTo>
                      <a:pt x="13069" y="25201"/>
                      <a:pt x="13000" y="25469"/>
                      <a:pt x="13129" y="25538"/>
                    </a:cubicBezTo>
                    <a:cubicBezTo>
                      <a:pt x="13139" y="25548"/>
                      <a:pt x="13139" y="25548"/>
                      <a:pt x="13149" y="25548"/>
                    </a:cubicBezTo>
                    <a:cubicBezTo>
                      <a:pt x="13109" y="25588"/>
                      <a:pt x="13059" y="25657"/>
                      <a:pt x="13010" y="25756"/>
                    </a:cubicBezTo>
                    <a:cubicBezTo>
                      <a:pt x="12975" y="25751"/>
                      <a:pt x="12938" y="25746"/>
                      <a:pt x="12896" y="25746"/>
                    </a:cubicBezTo>
                    <a:cubicBezTo>
                      <a:pt x="12854" y="25746"/>
                      <a:pt x="12806" y="25751"/>
                      <a:pt x="12752" y="25766"/>
                    </a:cubicBezTo>
                    <a:cubicBezTo>
                      <a:pt x="12514" y="25806"/>
                      <a:pt x="12236" y="25945"/>
                      <a:pt x="12415" y="25964"/>
                    </a:cubicBezTo>
                    <a:cubicBezTo>
                      <a:pt x="12593" y="25974"/>
                      <a:pt x="12821" y="26083"/>
                      <a:pt x="12762" y="26302"/>
                    </a:cubicBezTo>
                    <a:cubicBezTo>
                      <a:pt x="12735" y="26408"/>
                      <a:pt x="12809" y="26414"/>
                      <a:pt x="12902" y="26414"/>
                    </a:cubicBezTo>
                    <a:cubicBezTo>
                      <a:pt x="12915" y="26414"/>
                      <a:pt x="12928" y="26414"/>
                      <a:pt x="12942" y="26414"/>
                    </a:cubicBezTo>
                    <a:cubicBezTo>
                      <a:pt x="13013" y="26414"/>
                      <a:pt x="13088" y="26418"/>
                      <a:pt x="13139" y="26460"/>
                    </a:cubicBezTo>
                    <a:cubicBezTo>
                      <a:pt x="13010" y="26490"/>
                      <a:pt x="12970" y="26658"/>
                      <a:pt x="12871" y="26956"/>
                    </a:cubicBezTo>
                    <a:cubicBezTo>
                      <a:pt x="12842" y="27048"/>
                      <a:pt x="12808" y="27072"/>
                      <a:pt x="12770" y="27072"/>
                    </a:cubicBezTo>
                    <a:cubicBezTo>
                      <a:pt x="12727" y="27072"/>
                      <a:pt x="12681" y="27041"/>
                      <a:pt x="12635" y="27041"/>
                    </a:cubicBezTo>
                    <a:cubicBezTo>
                      <a:pt x="12582" y="27041"/>
                      <a:pt x="12529" y="27083"/>
                      <a:pt x="12484" y="27263"/>
                    </a:cubicBezTo>
                    <a:cubicBezTo>
                      <a:pt x="12430" y="27483"/>
                      <a:pt x="12535" y="27561"/>
                      <a:pt x="12678" y="27561"/>
                    </a:cubicBezTo>
                    <a:cubicBezTo>
                      <a:pt x="12852" y="27561"/>
                      <a:pt x="13082" y="27447"/>
                      <a:pt x="13158" y="27333"/>
                    </a:cubicBezTo>
                    <a:cubicBezTo>
                      <a:pt x="13297" y="27134"/>
                      <a:pt x="13049" y="27303"/>
                      <a:pt x="13287" y="27154"/>
                    </a:cubicBezTo>
                    <a:cubicBezTo>
                      <a:pt x="13326" y="27131"/>
                      <a:pt x="13355" y="27121"/>
                      <a:pt x="13377" y="27121"/>
                    </a:cubicBezTo>
                    <a:cubicBezTo>
                      <a:pt x="13498" y="27121"/>
                      <a:pt x="13393" y="27431"/>
                      <a:pt x="13268" y="27700"/>
                    </a:cubicBezTo>
                    <a:cubicBezTo>
                      <a:pt x="13161" y="27926"/>
                      <a:pt x="13106" y="28072"/>
                      <a:pt x="13158" y="28072"/>
                    </a:cubicBezTo>
                    <a:cubicBezTo>
                      <a:pt x="13179" y="28072"/>
                      <a:pt x="13218" y="28048"/>
                      <a:pt x="13277" y="27997"/>
                    </a:cubicBezTo>
                    <a:cubicBezTo>
                      <a:pt x="13496" y="27819"/>
                      <a:pt x="13406" y="27571"/>
                      <a:pt x="13506" y="27323"/>
                    </a:cubicBezTo>
                    <a:cubicBezTo>
                      <a:pt x="13532" y="27253"/>
                      <a:pt x="13567" y="27224"/>
                      <a:pt x="13604" y="27224"/>
                    </a:cubicBezTo>
                    <a:cubicBezTo>
                      <a:pt x="13693" y="27224"/>
                      <a:pt x="13795" y="27387"/>
                      <a:pt x="13823" y="27541"/>
                    </a:cubicBezTo>
                    <a:cubicBezTo>
                      <a:pt x="13872" y="27749"/>
                      <a:pt x="13714" y="27571"/>
                      <a:pt x="13555" y="27838"/>
                    </a:cubicBezTo>
                    <a:cubicBezTo>
                      <a:pt x="13446" y="28030"/>
                      <a:pt x="13301" y="28296"/>
                      <a:pt x="13376" y="28296"/>
                    </a:cubicBezTo>
                    <a:cubicBezTo>
                      <a:pt x="13417" y="28296"/>
                      <a:pt x="13525" y="28215"/>
                      <a:pt x="13743" y="27997"/>
                    </a:cubicBezTo>
                    <a:cubicBezTo>
                      <a:pt x="13892" y="27848"/>
                      <a:pt x="13872" y="27719"/>
                      <a:pt x="13942" y="27680"/>
                    </a:cubicBezTo>
                    <a:cubicBezTo>
                      <a:pt x="13949" y="27676"/>
                      <a:pt x="13956" y="27674"/>
                      <a:pt x="13963" y="27674"/>
                    </a:cubicBezTo>
                    <a:cubicBezTo>
                      <a:pt x="14033" y="27674"/>
                      <a:pt x="14123" y="27826"/>
                      <a:pt x="14061" y="27898"/>
                    </a:cubicBezTo>
                    <a:cubicBezTo>
                      <a:pt x="13991" y="27977"/>
                      <a:pt x="13962" y="27967"/>
                      <a:pt x="13843" y="28086"/>
                    </a:cubicBezTo>
                    <a:cubicBezTo>
                      <a:pt x="13724" y="28205"/>
                      <a:pt x="13664" y="28176"/>
                      <a:pt x="13446" y="28394"/>
                    </a:cubicBezTo>
                    <a:cubicBezTo>
                      <a:pt x="13358" y="28482"/>
                      <a:pt x="13292" y="28514"/>
                      <a:pt x="13229" y="28514"/>
                    </a:cubicBezTo>
                    <a:cubicBezTo>
                      <a:pt x="13131" y="28514"/>
                      <a:pt x="13043" y="28435"/>
                      <a:pt x="12891" y="28374"/>
                    </a:cubicBezTo>
                    <a:cubicBezTo>
                      <a:pt x="12855" y="28360"/>
                      <a:pt x="12832" y="28354"/>
                      <a:pt x="12819" y="28354"/>
                    </a:cubicBezTo>
                    <a:cubicBezTo>
                      <a:pt x="12733" y="28354"/>
                      <a:pt x="13019" y="28595"/>
                      <a:pt x="12950" y="28741"/>
                    </a:cubicBezTo>
                    <a:cubicBezTo>
                      <a:pt x="12927" y="28788"/>
                      <a:pt x="12864" y="28804"/>
                      <a:pt x="12787" y="28804"/>
                    </a:cubicBezTo>
                    <a:cubicBezTo>
                      <a:pt x="12606" y="28804"/>
                      <a:pt x="12345" y="28711"/>
                      <a:pt x="12345" y="28711"/>
                    </a:cubicBezTo>
                    <a:cubicBezTo>
                      <a:pt x="12345" y="28711"/>
                      <a:pt x="12246" y="28880"/>
                      <a:pt x="12306" y="28889"/>
                    </a:cubicBezTo>
                    <a:cubicBezTo>
                      <a:pt x="12365" y="28899"/>
                      <a:pt x="12464" y="28860"/>
                      <a:pt x="12514" y="29058"/>
                    </a:cubicBezTo>
                    <a:cubicBezTo>
                      <a:pt x="12529" y="29134"/>
                      <a:pt x="12512" y="29158"/>
                      <a:pt x="12473" y="29158"/>
                    </a:cubicBezTo>
                    <a:cubicBezTo>
                      <a:pt x="12409" y="29158"/>
                      <a:pt x="12287" y="29098"/>
                      <a:pt x="12147" y="29098"/>
                    </a:cubicBezTo>
                    <a:cubicBezTo>
                      <a:pt x="11909" y="29098"/>
                      <a:pt x="11998" y="29127"/>
                      <a:pt x="11969" y="29326"/>
                    </a:cubicBezTo>
                    <a:cubicBezTo>
                      <a:pt x="11957" y="29401"/>
                      <a:pt x="11979" y="29419"/>
                      <a:pt x="12019" y="29419"/>
                    </a:cubicBezTo>
                    <a:cubicBezTo>
                      <a:pt x="12057" y="29419"/>
                      <a:pt x="12110" y="29404"/>
                      <a:pt x="12168" y="29404"/>
                    </a:cubicBezTo>
                    <a:cubicBezTo>
                      <a:pt x="12213" y="29404"/>
                      <a:pt x="12260" y="29413"/>
                      <a:pt x="12306" y="29445"/>
                    </a:cubicBezTo>
                    <a:cubicBezTo>
                      <a:pt x="12474" y="29564"/>
                      <a:pt x="12177" y="29544"/>
                      <a:pt x="12177" y="29831"/>
                    </a:cubicBezTo>
                    <a:cubicBezTo>
                      <a:pt x="12172" y="29958"/>
                      <a:pt x="12205" y="30006"/>
                      <a:pt x="12252" y="30006"/>
                    </a:cubicBezTo>
                    <a:cubicBezTo>
                      <a:pt x="12308" y="30006"/>
                      <a:pt x="12385" y="29938"/>
                      <a:pt x="12445" y="29851"/>
                    </a:cubicBezTo>
                    <a:cubicBezTo>
                      <a:pt x="12564" y="29693"/>
                      <a:pt x="12653" y="29663"/>
                      <a:pt x="12732" y="29484"/>
                    </a:cubicBezTo>
                    <a:cubicBezTo>
                      <a:pt x="12796" y="29330"/>
                      <a:pt x="12818" y="29183"/>
                      <a:pt x="12921" y="29183"/>
                    </a:cubicBezTo>
                    <a:cubicBezTo>
                      <a:pt x="12930" y="29183"/>
                      <a:pt x="12940" y="29184"/>
                      <a:pt x="12950" y="29187"/>
                    </a:cubicBezTo>
                    <a:cubicBezTo>
                      <a:pt x="13079" y="29217"/>
                      <a:pt x="13039" y="29286"/>
                      <a:pt x="12930" y="29584"/>
                    </a:cubicBezTo>
                    <a:cubicBezTo>
                      <a:pt x="12821" y="29881"/>
                      <a:pt x="12811" y="29772"/>
                      <a:pt x="12911" y="29931"/>
                    </a:cubicBezTo>
                    <a:cubicBezTo>
                      <a:pt x="12926" y="29959"/>
                      <a:pt x="12940" y="29971"/>
                      <a:pt x="12954" y="29971"/>
                    </a:cubicBezTo>
                    <a:cubicBezTo>
                      <a:pt x="13022" y="29971"/>
                      <a:pt x="13074" y="29676"/>
                      <a:pt x="13099" y="29544"/>
                    </a:cubicBezTo>
                    <a:cubicBezTo>
                      <a:pt x="13129" y="29385"/>
                      <a:pt x="13258" y="29425"/>
                      <a:pt x="13426" y="29316"/>
                    </a:cubicBezTo>
                    <a:cubicBezTo>
                      <a:pt x="13451" y="29300"/>
                      <a:pt x="13469" y="29293"/>
                      <a:pt x="13484" y="29293"/>
                    </a:cubicBezTo>
                    <a:cubicBezTo>
                      <a:pt x="13568" y="29293"/>
                      <a:pt x="13496" y="29540"/>
                      <a:pt x="13496" y="29693"/>
                    </a:cubicBezTo>
                    <a:cubicBezTo>
                      <a:pt x="13496" y="29861"/>
                      <a:pt x="13466" y="29792"/>
                      <a:pt x="13406" y="30050"/>
                    </a:cubicBezTo>
                    <a:cubicBezTo>
                      <a:pt x="13392" y="30122"/>
                      <a:pt x="13395" y="30152"/>
                      <a:pt x="13409" y="30152"/>
                    </a:cubicBezTo>
                    <a:cubicBezTo>
                      <a:pt x="13444" y="30152"/>
                      <a:pt x="13552" y="29954"/>
                      <a:pt x="13644" y="29762"/>
                    </a:cubicBezTo>
                    <a:cubicBezTo>
                      <a:pt x="13694" y="29645"/>
                      <a:pt x="13709" y="29613"/>
                      <a:pt x="13734" y="29613"/>
                    </a:cubicBezTo>
                    <a:cubicBezTo>
                      <a:pt x="13764" y="29613"/>
                      <a:pt x="13809" y="29664"/>
                      <a:pt x="13957" y="29664"/>
                    </a:cubicBezTo>
                    <a:cubicBezTo>
                      <a:pt x="13971" y="29664"/>
                      <a:pt x="13986" y="29664"/>
                      <a:pt x="14001" y="29663"/>
                    </a:cubicBezTo>
                    <a:cubicBezTo>
                      <a:pt x="14036" y="29660"/>
                      <a:pt x="14063" y="29658"/>
                      <a:pt x="14084" y="29658"/>
                    </a:cubicBezTo>
                    <a:cubicBezTo>
                      <a:pt x="14255" y="29658"/>
                      <a:pt x="14002" y="29766"/>
                      <a:pt x="13843" y="29960"/>
                    </a:cubicBezTo>
                    <a:cubicBezTo>
                      <a:pt x="13721" y="30109"/>
                      <a:pt x="13733" y="30147"/>
                      <a:pt x="13806" y="30147"/>
                    </a:cubicBezTo>
                    <a:cubicBezTo>
                      <a:pt x="13840" y="30147"/>
                      <a:pt x="13888" y="30138"/>
                      <a:pt x="13942" y="30129"/>
                    </a:cubicBezTo>
                    <a:cubicBezTo>
                      <a:pt x="14110" y="30099"/>
                      <a:pt x="13952" y="30129"/>
                      <a:pt x="14239" y="30040"/>
                    </a:cubicBezTo>
                    <a:cubicBezTo>
                      <a:pt x="14264" y="30032"/>
                      <a:pt x="14285" y="30028"/>
                      <a:pt x="14303" y="30028"/>
                    </a:cubicBezTo>
                    <a:cubicBezTo>
                      <a:pt x="14483" y="30028"/>
                      <a:pt x="14319" y="30406"/>
                      <a:pt x="14319" y="30406"/>
                    </a:cubicBezTo>
                    <a:cubicBezTo>
                      <a:pt x="14319" y="30406"/>
                      <a:pt x="14187" y="30516"/>
                      <a:pt x="14038" y="30516"/>
                    </a:cubicBezTo>
                    <a:cubicBezTo>
                      <a:pt x="14013" y="30516"/>
                      <a:pt x="13987" y="30513"/>
                      <a:pt x="13962" y="30506"/>
                    </a:cubicBezTo>
                    <a:cubicBezTo>
                      <a:pt x="13812" y="30464"/>
                      <a:pt x="13802" y="30284"/>
                      <a:pt x="13681" y="30284"/>
                    </a:cubicBezTo>
                    <a:cubicBezTo>
                      <a:pt x="13657" y="30284"/>
                      <a:pt x="13629" y="30291"/>
                      <a:pt x="13595" y="30307"/>
                    </a:cubicBezTo>
                    <a:cubicBezTo>
                      <a:pt x="13396" y="30406"/>
                      <a:pt x="13426" y="30466"/>
                      <a:pt x="13367" y="30525"/>
                    </a:cubicBezTo>
                    <a:cubicBezTo>
                      <a:pt x="13350" y="30542"/>
                      <a:pt x="13339" y="30545"/>
                      <a:pt x="13328" y="30545"/>
                    </a:cubicBezTo>
                    <a:cubicBezTo>
                      <a:pt x="13319" y="30545"/>
                      <a:pt x="13310" y="30543"/>
                      <a:pt x="13300" y="30543"/>
                    </a:cubicBezTo>
                    <a:cubicBezTo>
                      <a:pt x="13277" y="30543"/>
                      <a:pt x="13248" y="30555"/>
                      <a:pt x="13188" y="30635"/>
                    </a:cubicBezTo>
                    <a:cubicBezTo>
                      <a:pt x="13138" y="30705"/>
                      <a:pt x="13110" y="30737"/>
                      <a:pt x="13087" y="30737"/>
                    </a:cubicBezTo>
                    <a:cubicBezTo>
                      <a:pt x="13055" y="30737"/>
                      <a:pt x="13036" y="30675"/>
                      <a:pt x="12990" y="30565"/>
                    </a:cubicBezTo>
                    <a:cubicBezTo>
                      <a:pt x="12970" y="30515"/>
                      <a:pt x="12931" y="30496"/>
                      <a:pt x="12882" y="30496"/>
                    </a:cubicBezTo>
                    <a:cubicBezTo>
                      <a:pt x="12756" y="30496"/>
                      <a:pt x="12564" y="30619"/>
                      <a:pt x="12464" y="30654"/>
                    </a:cubicBezTo>
                    <a:cubicBezTo>
                      <a:pt x="12316" y="30714"/>
                      <a:pt x="12712" y="30912"/>
                      <a:pt x="12683" y="30991"/>
                    </a:cubicBezTo>
                    <a:cubicBezTo>
                      <a:pt x="12664" y="31029"/>
                      <a:pt x="12660" y="31042"/>
                      <a:pt x="12645" y="31042"/>
                    </a:cubicBezTo>
                    <a:cubicBezTo>
                      <a:pt x="12628" y="31042"/>
                      <a:pt x="12597" y="31027"/>
                      <a:pt x="12514" y="31011"/>
                    </a:cubicBezTo>
                    <a:cubicBezTo>
                      <a:pt x="12438" y="30997"/>
                      <a:pt x="12351" y="30985"/>
                      <a:pt x="12278" y="30985"/>
                    </a:cubicBezTo>
                    <a:cubicBezTo>
                      <a:pt x="12197" y="30985"/>
                      <a:pt x="12133" y="31000"/>
                      <a:pt x="12117" y="31041"/>
                    </a:cubicBezTo>
                    <a:cubicBezTo>
                      <a:pt x="12088" y="31120"/>
                      <a:pt x="12068" y="31239"/>
                      <a:pt x="11979" y="31309"/>
                    </a:cubicBezTo>
                    <a:cubicBezTo>
                      <a:pt x="11889" y="31378"/>
                      <a:pt x="12068" y="31616"/>
                      <a:pt x="12137" y="31646"/>
                    </a:cubicBezTo>
                    <a:cubicBezTo>
                      <a:pt x="12146" y="31650"/>
                      <a:pt x="12154" y="31652"/>
                      <a:pt x="12163" y="31652"/>
                    </a:cubicBezTo>
                    <a:cubicBezTo>
                      <a:pt x="12213" y="31652"/>
                      <a:pt x="12268" y="31575"/>
                      <a:pt x="12395" y="31388"/>
                    </a:cubicBezTo>
                    <a:cubicBezTo>
                      <a:pt x="12477" y="31268"/>
                      <a:pt x="12529" y="31226"/>
                      <a:pt x="12567" y="31226"/>
                    </a:cubicBezTo>
                    <a:cubicBezTo>
                      <a:pt x="12598" y="31226"/>
                      <a:pt x="12621" y="31253"/>
                      <a:pt x="12643" y="31289"/>
                    </a:cubicBezTo>
                    <a:cubicBezTo>
                      <a:pt x="12683" y="31368"/>
                      <a:pt x="12494" y="31458"/>
                      <a:pt x="12454" y="31527"/>
                    </a:cubicBezTo>
                    <a:cubicBezTo>
                      <a:pt x="12405" y="31596"/>
                      <a:pt x="12256" y="31864"/>
                      <a:pt x="12385" y="31963"/>
                    </a:cubicBezTo>
                    <a:cubicBezTo>
                      <a:pt x="12456" y="32014"/>
                      <a:pt x="12517" y="32039"/>
                      <a:pt x="12559" y="32039"/>
                    </a:cubicBezTo>
                    <a:cubicBezTo>
                      <a:pt x="12600" y="32039"/>
                      <a:pt x="12623" y="32017"/>
                      <a:pt x="12623" y="31973"/>
                    </a:cubicBezTo>
                    <a:cubicBezTo>
                      <a:pt x="12623" y="31900"/>
                      <a:pt x="12717" y="31705"/>
                      <a:pt x="12800" y="31705"/>
                    </a:cubicBezTo>
                    <a:cubicBezTo>
                      <a:pt x="12818" y="31705"/>
                      <a:pt x="12835" y="31714"/>
                      <a:pt x="12851" y="31735"/>
                    </a:cubicBezTo>
                    <a:cubicBezTo>
                      <a:pt x="12869" y="31761"/>
                      <a:pt x="12894" y="31771"/>
                      <a:pt x="12924" y="31771"/>
                    </a:cubicBezTo>
                    <a:cubicBezTo>
                      <a:pt x="13047" y="31771"/>
                      <a:pt x="13244" y="31593"/>
                      <a:pt x="13268" y="31497"/>
                    </a:cubicBezTo>
                    <a:cubicBezTo>
                      <a:pt x="13295" y="31389"/>
                      <a:pt x="13608" y="31142"/>
                      <a:pt x="13828" y="31142"/>
                    </a:cubicBezTo>
                    <a:cubicBezTo>
                      <a:pt x="13851" y="31142"/>
                      <a:pt x="13872" y="31145"/>
                      <a:pt x="13892" y="31150"/>
                    </a:cubicBezTo>
                    <a:cubicBezTo>
                      <a:pt x="14120" y="31210"/>
                      <a:pt x="13694" y="31458"/>
                      <a:pt x="13605" y="31596"/>
                    </a:cubicBezTo>
                    <a:cubicBezTo>
                      <a:pt x="13531" y="31712"/>
                      <a:pt x="13751" y="31923"/>
                      <a:pt x="13930" y="31923"/>
                    </a:cubicBezTo>
                    <a:cubicBezTo>
                      <a:pt x="13966" y="31923"/>
                      <a:pt x="14001" y="31914"/>
                      <a:pt x="14031" y="31894"/>
                    </a:cubicBezTo>
                    <a:cubicBezTo>
                      <a:pt x="14058" y="31876"/>
                      <a:pt x="14080" y="31868"/>
                      <a:pt x="14098" y="31868"/>
                    </a:cubicBezTo>
                    <a:cubicBezTo>
                      <a:pt x="14200" y="31868"/>
                      <a:pt x="14171" y="32123"/>
                      <a:pt x="14120" y="32241"/>
                    </a:cubicBezTo>
                    <a:cubicBezTo>
                      <a:pt x="14106" y="32275"/>
                      <a:pt x="14080" y="32288"/>
                      <a:pt x="14047" y="32288"/>
                    </a:cubicBezTo>
                    <a:cubicBezTo>
                      <a:pt x="13947" y="32288"/>
                      <a:pt x="13779" y="32167"/>
                      <a:pt x="13644" y="32152"/>
                    </a:cubicBezTo>
                    <a:cubicBezTo>
                      <a:pt x="13456" y="32132"/>
                      <a:pt x="13387" y="31854"/>
                      <a:pt x="13248" y="31834"/>
                    </a:cubicBezTo>
                    <a:cubicBezTo>
                      <a:pt x="13243" y="31834"/>
                      <a:pt x="13239" y="31833"/>
                      <a:pt x="13236" y="31833"/>
                    </a:cubicBezTo>
                    <a:cubicBezTo>
                      <a:pt x="13125" y="31833"/>
                      <a:pt x="13208" y="32110"/>
                      <a:pt x="13208" y="32360"/>
                    </a:cubicBezTo>
                    <a:cubicBezTo>
                      <a:pt x="13208" y="32469"/>
                      <a:pt x="13148" y="32502"/>
                      <a:pt x="13061" y="32502"/>
                    </a:cubicBezTo>
                    <a:cubicBezTo>
                      <a:pt x="12942" y="32502"/>
                      <a:pt x="12774" y="32441"/>
                      <a:pt x="12643" y="32429"/>
                    </a:cubicBezTo>
                    <a:cubicBezTo>
                      <a:pt x="12456" y="32412"/>
                      <a:pt x="12334" y="32278"/>
                      <a:pt x="12147" y="32278"/>
                    </a:cubicBezTo>
                    <a:cubicBezTo>
                      <a:pt x="12116" y="32278"/>
                      <a:pt x="12083" y="32282"/>
                      <a:pt x="12048" y="32290"/>
                    </a:cubicBezTo>
                    <a:cubicBezTo>
                      <a:pt x="11790" y="32350"/>
                      <a:pt x="11513" y="32727"/>
                      <a:pt x="11701" y="32747"/>
                    </a:cubicBezTo>
                    <a:cubicBezTo>
                      <a:pt x="11899" y="32766"/>
                      <a:pt x="12226" y="32905"/>
                      <a:pt x="12167" y="33183"/>
                    </a:cubicBezTo>
                    <a:cubicBezTo>
                      <a:pt x="12156" y="33233"/>
                      <a:pt x="12156" y="33253"/>
                      <a:pt x="12164" y="33253"/>
                    </a:cubicBezTo>
                    <a:cubicBezTo>
                      <a:pt x="12193" y="33253"/>
                      <a:pt x="12333" y="32973"/>
                      <a:pt x="12436" y="32973"/>
                    </a:cubicBezTo>
                    <a:cubicBezTo>
                      <a:pt x="12457" y="32973"/>
                      <a:pt x="12477" y="32985"/>
                      <a:pt x="12494" y="33014"/>
                    </a:cubicBezTo>
                    <a:cubicBezTo>
                      <a:pt x="12610" y="33208"/>
                      <a:pt x="12500" y="33600"/>
                      <a:pt x="12734" y="33600"/>
                    </a:cubicBezTo>
                    <a:cubicBezTo>
                      <a:pt x="12740" y="33600"/>
                      <a:pt x="12746" y="33600"/>
                      <a:pt x="12752" y="33599"/>
                    </a:cubicBezTo>
                    <a:cubicBezTo>
                      <a:pt x="13010" y="33579"/>
                      <a:pt x="13059" y="33470"/>
                      <a:pt x="13149" y="33193"/>
                    </a:cubicBezTo>
                    <a:cubicBezTo>
                      <a:pt x="13163" y="33148"/>
                      <a:pt x="13179" y="33129"/>
                      <a:pt x="13196" y="33129"/>
                    </a:cubicBezTo>
                    <a:cubicBezTo>
                      <a:pt x="13285" y="33129"/>
                      <a:pt x="13398" y="33661"/>
                      <a:pt x="13406" y="33827"/>
                    </a:cubicBezTo>
                    <a:cubicBezTo>
                      <a:pt x="13410" y="33864"/>
                      <a:pt x="13421" y="33880"/>
                      <a:pt x="13436" y="33880"/>
                    </a:cubicBezTo>
                    <a:cubicBezTo>
                      <a:pt x="13510" y="33880"/>
                      <a:pt x="13693" y="33541"/>
                      <a:pt x="13783" y="33411"/>
                    </a:cubicBezTo>
                    <a:cubicBezTo>
                      <a:pt x="13799" y="33382"/>
                      <a:pt x="13830" y="33369"/>
                      <a:pt x="13868" y="33369"/>
                    </a:cubicBezTo>
                    <a:cubicBezTo>
                      <a:pt x="13946" y="33369"/>
                      <a:pt x="14057" y="33420"/>
                      <a:pt x="14150" y="33480"/>
                    </a:cubicBezTo>
                    <a:cubicBezTo>
                      <a:pt x="13942" y="33619"/>
                      <a:pt x="14219" y="34016"/>
                      <a:pt x="14378" y="34075"/>
                    </a:cubicBezTo>
                    <a:cubicBezTo>
                      <a:pt x="14388" y="34079"/>
                      <a:pt x="14398" y="34080"/>
                      <a:pt x="14408" y="34080"/>
                    </a:cubicBezTo>
                    <a:cubicBezTo>
                      <a:pt x="14512" y="34080"/>
                      <a:pt x="14644" y="33902"/>
                      <a:pt x="14824" y="33649"/>
                    </a:cubicBezTo>
                    <a:lnTo>
                      <a:pt x="15380" y="33679"/>
                    </a:lnTo>
                    <a:cubicBezTo>
                      <a:pt x="15380" y="33688"/>
                      <a:pt x="15370" y="33688"/>
                      <a:pt x="15370" y="33698"/>
                    </a:cubicBezTo>
                    <a:cubicBezTo>
                      <a:pt x="15261" y="33837"/>
                      <a:pt x="15092" y="34521"/>
                      <a:pt x="15399" y="34720"/>
                    </a:cubicBezTo>
                    <a:cubicBezTo>
                      <a:pt x="15446" y="34750"/>
                      <a:pt x="15484" y="34763"/>
                      <a:pt x="15515" y="34763"/>
                    </a:cubicBezTo>
                    <a:cubicBezTo>
                      <a:pt x="15684" y="34763"/>
                      <a:pt x="15627" y="34355"/>
                      <a:pt x="15627" y="34204"/>
                    </a:cubicBezTo>
                    <a:cubicBezTo>
                      <a:pt x="15627" y="34105"/>
                      <a:pt x="15776" y="33807"/>
                      <a:pt x="15935" y="33649"/>
                    </a:cubicBezTo>
                    <a:lnTo>
                      <a:pt x="16113" y="33629"/>
                    </a:lnTo>
                    <a:lnTo>
                      <a:pt x="16440" y="33579"/>
                    </a:lnTo>
                    <a:lnTo>
                      <a:pt x="16440" y="33579"/>
                    </a:lnTo>
                    <a:cubicBezTo>
                      <a:pt x="16431" y="33609"/>
                      <a:pt x="16421" y="33629"/>
                      <a:pt x="16411" y="33659"/>
                    </a:cubicBezTo>
                    <a:cubicBezTo>
                      <a:pt x="16490" y="33649"/>
                      <a:pt x="16579" y="33619"/>
                      <a:pt x="16668" y="33569"/>
                    </a:cubicBezTo>
                    <a:cubicBezTo>
                      <a:pt x="16668" y="33560"/>
                      <a:pt x="16678" y="33550"/>
                      <a:pt x="16678" y="33540"/>
                    </a:cubicBezTo>
                    <a:lnTo>
                      <a:pt x="16778" y="33530"/>
                    </a:lnTo>
                    <a:cubicBezTo>
                      <a:pt x="16778" y="33530"/>
                      <a:pt x="17314" y="33086"/>
                      <a:pt x="17518" y="33086"/>
                    </a:cubicBezTo>
                    <a:cubicBezTo>
                      <a:pt x="17546" y="33086"/>
                      <a:pt x="17567" y="33094"/>
                      <a:pt x="17581" y="33113"/>
                    </a:cubicBezTo>
                    <a:cubicBezTo>
                      <a:pt x="17674" y="33249"/>
                      <a:pt x="17891" y="33690"/>
                      <a:pt x="17964" y="33690"/>
                    </a:cubicBezTo>
                    <a:cubicBezTo>
                      <a:pt x="17976" y="33690"/>
                      <a:pt x="17984" y="33677"/>
                      <a:pt x="17987" y="33649"/>
                    </a:cubicBezTo>
                    <a:cubicBezTo>
                      <a:pt x="17994" y="33513"/>
                      <a:pt x="18061" y="33349"/>
                      <a:pt x="18132" y="33349"/>
                    </a:cubicBezTo>
                    <a:cubicBezTo>
                      <a:pt x="18164" y="33349"/>
                      <a:pt x="18197" y="33383"/>
                      <a:pt x="18225" y="33470"/>
                    </a:cubicBezTo>
                    <a:cubicBezTo>
                      <a:pt x="18314" y="33748"/>
                      <a:pt x="18523" y="34016"/>
                      <a:pt x="18771" y="34035"/>
                    </a:cubicBezTo>
                    <a:cubicBezTo>
                      <a:pt x="18776" y="34036"/>
                      <a:pt x="18782" y="34036"/>
                      <a:pt x="18787" y="34036"/>
                    </a:cubicBezTo>
                    <a:cubicBezTo>
                      <a:pt x="19012" y="34036"/>
                      <a:pt x="18654" y="33624"/>
                      <a:pt x="18771" y="33431"/>
                    </a:cubicBezTo>
                    <a:cubicBezTo>
                      <a:pt x="18820" y="33348"/>
                      <a:pt x="18914" y="33341"/>
                      <a:pt x="19003" y="33341"/>
                    </a:cubicBezTo>
                    <a:cubicBezTo>
                      <a:pt x="19021" y="33341"/>
                      <a:pt x="19039" y="33341"/>
                      <a:pt x="19056" y="33341"/>
                    </a:cubicBezTo>
                    <a:cubicBezTo>
                      <a:pt x="19157" y="33341"/>
                      <a:pt x="19237" y="33332"/>
                      <a:pt x="19207" y="33193"/>
                    </a:cubicBezTo>
                    <a:cubicBezTo>
                      <a:pt x="19147" y="32915"/>
                      <a:pt x="19385" y="32766"/>
                      <a:pt x="19584" y="32747"/>
                    </a:cubicBezTo>
                    <a:cubicBezTo>
                      <a:pt x="19772" y="32727"/>
                      <a:pt x="19475" y="32548"/>
                      <a:pt x="19217" y="32489"/>
                    </a:cubicBezTo>
                    <a:cubicBezTo>
                      <a:pt x="19151" y="32473"/>
                      <a:pt x="19098" y="32467"/>
                      <a:pt x="19050" y="32467"/>
                    </a:cubicBezTo>
                    <a:cubicBezTo>
                      <a:pt x="18917" y="32467"/>
                      <a:pt x="18832" y="32514"/>
                      <a:pt x="18671" y="32528"/>
                    </a:cubicBezTo>
                    <a:cubicBezTo>
                      <a:pt x="18550" y="32539"/>
                      <a:pt x="18456" y="32583"/>
                      <a:pt x="18396" y="32583"/>
                    </a:cubicBezTo>
                    <a:cubicBezTo>
                      <a:pt x="18342" y="32583"/>
                      <a:pt x="18314" y="32549"/>
                      <a:pt x="18314" y="32429"/>
                    </a:cubicBezTo>
                    <a:cubicBezTo>
                      <a:pt x="18314" y="32181"/>
                      <a:pt x="18158" y="31932"/>
                      <a:pt x="18031" y="31932"/>
                    </a:cubicBezTo>
                    <a:cubicBezTo>
                      <a:pt x="18026" y="31932"/>
                      <a:pt x="18022" y="31933"/>
                      <a:pt x="18017" y="31933"/>
                    </a:cubicBezTo>
                    <a:cubicBezTo>
                      <a:pt x="17878" y="31953"/>
                      <a:pt x="17819" y="32132"/>
                      <a:pt x="17640" y="32152"/>
                    </a:cubicBezTo>
                    <a:cubicBezTo>
                      <a:pt x="17591" y="32152"/>
                      <a:pt x="17541" y="32152"/>
                      <a:pt x="17482" y="32142"/>
                    </a:cubicBezTo>
                    <a:cubicBezTo>
                      <a:pt x="17491" y="32132"/>
                      <a:pt x="17501" y="32112"/>
                      <a:pt x="17521" y="32092"/>
                    </a:cubicBezTo>
                    <a:cubicBezTo>
                      <a:pt x="17620" y="31973"/>
                      <a:pt x="17650" y="31983"/>
                      <a:pt x="17710" y="31894"/>
                    </a:cubicBezTo>
                    <a:cubicBezTo>
                      <a:pt x="17749" y="31844"/>
                      <a:pt x="17720" y="31735"/>
                      <a:pt x="17670" y="31686"/>
                    </a:cubicBezTo>
                    <a:cubicBezTo>
                      <a:pt x="17650" y="31695"/>
                      <a:pt x="17630" y="31705"/>
                      <a:pt x="17610" y="31705"/>
                    </a:cubicBezTo>
                    <a:cubicBezTo>
                      <a:pt x="17601" y="31695"/>
                      <a:pt x="17601" y="31695"/>
                      <a:pt x="17591" y="31686"/>
                    </a:cubicBezTo>
                    <a:cubicBezTo>
                      <a:pt x="17541" y="31626"/>
                      <a:pt x="17472" y="31567"/>
                      <a:pt x="17422" y="31497"/>
                    </a:cubicBezTo>
                    <a:cubicBezTo>
                      <a:pt x="17363" y="31428"/>
                      <a:pt x="17323" y="31358"/>
                      <a:pt x="17363" y="31319"/>
                    </a:cubicBezTo>
                    <a:cubicBezTo>
                      <a:pt x="17372" y="31309"/>
                      <a:pt x="17392" y="31299"/>
                      <a:pt x="17412" y="31289"/>
                    </a:cubicBezTo>
                    <a:cubicBezTo>
                      <a:pt x="17494" y="31268"/>
                      <a:pt x="17595" y="31256"/>
                      <a:pt x="17692" y="31256"/>
                    </a:cubicBezTo>
                    <a:cubicBezTo>
                      <a:pt x="17866" y="31256"/>
                      <a:pt x="18028" y="31292"/>
                      <a:pt x="18047" y="31368"/>
                    </a:cubicBezTo>
                    <a:cubicBezTo>
                      <a:pt x="18071" y="31466"/>
                      <a:pt x="18275" y="31657"/>
                      <a:pt x="18397" y="31657"/>
                    </a:cubicBezTo>
                    <a:cubicBezTo>
                      <a:pt x="18424" y="31657"/>
                      <a:pt x="18447" y="31647"/>
                      <a:pt x="18463" y="31626"/>
                    </a:cubicBezTo>
                    <a:cubicBezTo>
                      <a:pt x="18476" y="31609"/>
                      <a:pt x="18490" y="31601"/>
                      <a:pt x="18506" y="31601"/>
                    </a:cubicBezTo>
                    <a:cubicBezTo>
                      <a:pt x="18597" y="31601"/>
                      <a:pt x="18721" y="31867"/>
                      <a:pt x="18721" y="31943"/>
                    </a:cubicBezTo>
                    <a:cubicBezTo>
                      <a:pt x="18721" y="32019"/>
                      <a:pt x="18692" y="32223"/>
                      <a:pt x="18768" y="32223"/>
                    </a:cubicBezTo>
                    <a:cubicBezTo>
                      <a:pt x="18782" y="32223"/>
                      <a:pt x="18799" y="32216"/>
                      <a:pt x="18820" y="32201"/>
                    </a:cubicBezTo>
                    <a:cubicBezTo>
                      <a:pt x="18949" y="32102"/>
                      <a:pt x="18880" y="31745"/>
                      <a:pt x="18830" y="31676"/>
                    </a:cubicBezTo>
                    <a:cubicBezTo>
                      <a:pt x="18790" y="31606"/>
                      <a:pt x="18652" y="31487"/>
                      <a:pt x="18701" y="31408"/>
                    </a:cubicBezTo>
                    <a:cubicBezTo>
                      <a:pt x="18720" y="31370"/>
                      <a:pt x="18746" y="31336"/>
                      <a:pt x="18785" y="31336"/>
                    </a:cubicBezTo>
                    <a:cubicBezTo>
                      <a:pt x="18826" y="31336"/>
                      <a:pt x="18882" y="31374"/>
                      <a:pt x="18959" y="31487"/>
                    </a:cubicBezTo>
                    <a:cubicBezTo>
                      <a:pt x="19098" y="31691"/>
                      <a:pt x="19185" y="31877"/>
                      <a:pt x="19252" y="31877"/>
                    </a:cubicBezTo>
                    <a:cubicBezTo>
                      <a:pt x="19257" y="31877"/>
                      <a:pt x="19262" y="31876"/>
                      <a:pt x="19266" y="31874"/>
                    </a:cubicBezTo>
                    <a:cubicBezTo>
                      <a:pt x="19336" y="31844"/>
                      <a:pt x="19455" y="31636"/>
                      <a:pt x="19365" y="31567"/>
                    </a:cubicBezTo>
                    <a:cubicBezTo>
                      <a:pt x="19276" y="31497"/>
                      <a:pt x="19068" y="31200"/>
                      <a:pt x="19038" y="31120"/>
                    </a:cubicBezTo>
                    <a:cubicBezTo>
                      <a:pt x="19014" y="31055"/>
                      <a:pt x="18949" y="31004"/>
                      <a:pt x="18845" y="31004"/>
                    </a:cubicBezTo>
                    <a:cubicBezTo>
                      <a:pt x="18822" y="31004"/>
                      <a:pt x="18797" y="31006"/>
                      <a:pt x="18771" y="31011"/>
                    </a:cubicBezTo>
                    <a:cubicBezTo>
                      <a:pt x="18670" y="31030"/>
                      <a:pt x="18610" y="31061"/>
                      <a:pt x="18571" y="31061"/>
                    </a:cubicBezTo>
                    <a:cubicBezTo>
                      <a:pt x="18549" y="31061"/>
                      <a:pt x="18534" y="31050"/>
                      <a:pt x="18523" y="31021"/>
                    </a:cubicBezTo>
                    <a:cubicBezTo>
                      <a:pt x="18493" y="30942"/>
                      <a:pt x="18652" y="30763"/>
                      <a:pt x="18513" y="30714"/>
                    </a:cubicBezTo>
                    <a:cubicBezTo>
                      <a:pt x="18423" y="30675"/>
                      <a:pt x="18366" y="30599"/>
                      <a:pt x="18316" y="30599"/>
                    </a:cubicBezTo>
                    <a:cubicBezTo>
                      <a:pt x="18288" y="30599"/>
                      <a:pt x="18263" y="30621"/>
                      <a:pt x="18235" y="30684"/>
                    </a:cubicBezTo>
                    <a:cubicBezTo>
                      <a:pt x="18191" y="30803"/>
                      <a:pt x="18156" y="30878"/>
                      <a:pt x="18105" y="30878"/>
                    </a:cubicBezTo>
                    <a:cubicBezTo>
                      <a:pt x="18076" y="30878"/>
                      <a:pt x="18041" y="30852"/>
                      <a:pt x="17997" y="30793"/>
                    </a:cubicBezTo>
                    <a:cubicBezTo>
                      <a:pt x="17878" y="30625"/>
                      <a:pt x="17839" y="30684"/>
                      <a:pt x="17779" y="30625"/>
                    </a:cubicBezTo>
                    <a:cubicBezTo>
                      <a:pt x="17720" y="30565"/>
                      <a:pt x="18047" y="30466"/>
                      <a:pt x="17839" y="30367"/>
                    </a:cubicBezTo>
                    <a:cubicBezTo>
                      <a:pt x="17749" y="30322"/>
                      <a:pt x="17694" y="30306"/>
                      <a:pt x="17644" y="30306"/>
                    </a:cubicBezTo>
                    <a:cubicBezTo>
                      <a:pt x="17583" y="30306"/>
                      <a:pt x="17530" y="30330"/>
                      <a:pt x="17432" y="30357"/>
                    </a:cubicBezTo>
                    <a:cubicBezTo>
                      <a:pt x="17392" y="30367"/>
                      <a:pt x="17343" y="30377"/>
                      <a:pt x="17303" y="30377"/>
                    </a:cubicBezTo>
                    <a:cubicBezTo>
                      <a:pt x="17174" y="30377"/>
                      <a:pt x="17055" y="30337"/>
                      <a:pt x="17055" y="30337"/>
                    </a:cubicBezTo>
                    <a:cubicBezTo>
                      <a:pt x="17055" y="30337"/>
                      <a:pt x="16956" y="30208"/>
                      <a:pt x="16887" y="30089"/>
                    </a:cubicBezTo>
                    <a:cubicBezTo>
                      <a:pt x="16838" y="30008"/>
                      <a:pt x="16816" y="29927"/>
                      <a:pt x="16880" y="29927"/>
                    </a:cubicBezTo>
                    <a:cubicBezTo>
                      <a:pt x="16894" y="29927"/>
                      <a:pt x="16913" y="29931"/>
                      <a:pt x="16936" y="29940"/>
                    </a:cubicBezTo>
                    <a:cubicBezTo>
                      <a:pt x="16966" y="29950"/>
                      <a:pt x="16986" y="29950"/>
                      <a:pt x="17006" y="29960"/>
                    </a:cubicBezTo>
                    <a:cubicBezTo>
                      <a:pt x="17055" y="29980"/>
                      <a:pt x="17095" y="30000"/>
                      <a:pt x="17125" y="30020"/>
                    </a:cubicBezTo>
                    <a:cubicBezTo>
                      <a:pt x="17214" y="30069"/>
                      <a:pt x="17224" y="30109"/>
                      <a:pt x="17343" y="30129"/>
                    </a:cubicBezTo>
                    <a:cubicBezTo>
                      <a:pt x="17397" y="30138"/>
                      <a:pt x="17445" y="30147"/>
                      <a:pt x="17479" y="30147"/>
                    </a:cubicBezTo>
                    <a:cubicBezTo>
                      <a:pt x="17552" y="30147"/>
                      <a:pt x="17563" y="30109"/>
                      <a:pt x="17442" y="29960"/>
                    </a:cubicBezTo>
                    <a:cubicBezTo>
                      <a:pt x="17392" y="29901"/>
                      <a:pt x="17333" y="29851"/>
                      <a:pt x="17283" y="29812"/>
                    </a:cubicBezTo>
                    <a:cubicBezTo>
                      <a:pt x="17254" y="29782"/>
                      <a:pt x="17224" y="29762"/>
                      <a:pt x="17204" y="29742"/>
                    </a:cubicBezTo>
                    <a:cubicBezTo>
                      <a:pt x="17141" y="29687"/>
                      <a:pt x="17109" y="29657"/>
                      <a:pt x="17194" y="29657"/>
                    </a:cubicBezTo>
                    <a:cubicBezTo>
                      <a:pt x="17215" y="29657"/>
                      <a:pt x="17245" y="29659"/>
                      <a:pt x="17283" y="29663"/>
                    </a:cubicBezTo>
                    <a:cubicBezTo>
                      <a:pt x="17283" y="29663"/>
                      <a:pt x="17293" y="29653"/>
                      <a:pt x="17293" y="29653"/>
                    </a:cubicBezTo>
                    <a:cubicBezTo>
                      <a:pt x="17313" y="29658"/>
                      <a:pt x="17333" y="29660"/>
                      <a:pt x="17351" y="29660"/>
                    </a:cubicBezTo>
                    <a:cubicBezTo>
                      <a:pt x="17370" y="29660"/>
                      <a:pt x="17387" y="29658"/>
                      <a:pt x="17402" y="29653"/>
                    </a:cubicBezTo>
                    <a:cubicBezTo>
                      <a:pt x="17491" y="29643"/>
                      <a:pt x="17524" y="29611"/>
                      <a:pt x="17547" y="29611"/>
                    </a:cubicBezTo>
                    <a:cubicBezTo>
                      <a:pt x="17571" y="29611"/>
                      <a:pt x="17586" y="29643"/>
                      <a:pt x="17640" y="29762"/>
                    </a:cubicBezTo>
                    <a:cubicBezTo>
                      <a:pt x="17733" y="29954"/>
                      <a:pt x="17841" y="30152"/>
                      <a:pt x="17872" y="30152"/>
                    </a:cubicBezTo>
                    <a:cubicBezTo>
                      <a:pt x="17884" y="30152"/>
                      <a:pt x="17885" y="30122"/>
                      <a:pt x="17868" y="30050"/>
                    </a:cubicBezTo>
                    <a:cubicBezTo>
                      <a:pt x="17819" y="29792"/>
                      <a:pt x="17789" y="29861"/>
                      <a:pt x="17789" y="29693"/>
                    </a:cubicBezTo>
                    <a:cubicBezTo>
                      <a:pt x="17789" y="29540"/>
                      <a:pt x="17716" y="29293"/>
                      <a:pt x="17801" y="29293"/>
                    </a:cubicBezTo>
                    <a:cubicBezTo>
                      <a:pt x="17815" y="29293"/>
                      <a:pt x="17834" y="29300"/>
                      <a:pt x="17858" y="29316"/>
                    </a:cubicBezTo>
                    <a:cubicBezTo>
                      <a:pt x="18027" y="29425"/>
                      <a:pt x="18136" y="29494"/>
                      <a:pt x="18166" y="29663"/>
                    </a:cubicBezTo>
                    <a:cubicBezTo>
                      <a:pt x="18190" y="29794"/>
                      <a:pt x="18276" y="30060"/>
                      <a:pt x="18360" y="30060"/>
                    </a:cubicBezTo>
                    <a:cubicBezTo>
                      <a:pt x="18378" y="30060"/>
                      <a:pt x="18396" y="30048"/>
                      <a:pt x="18414" y="30020"/>
                    </a:cubicBezTo>
                    <a:cubicBezTo>
                      <a:pt x="18503" y="29861"/>
                      <a:pt x="18533" y="29881"/>
                      <a:pt x="18424" y="29574"/>
                    </a:cubicBezTo>
                    <a:cubicBezTo>
                      <a:pt x="18314" y="29276"/>
                      <a:pt x="18205" y="29217"/>
                      <a:pt x="18334" y="29187"/>
                    </a:cubicBezTo>
                    <a:cubicBezTo>
                      <a:pt x="18349" y="29184"/>
                      <a:pt x="18362" y="29182"/>
                      <a:pt x="18375" y="29182"/>
                    </a:cubicBezTo>
                    <a:cubicBezTo>
                      <a:pt x="18481" y="29182"/>
                      <a:pt x="18551" y="29285"/>
                      <a:pt x="18622" y="29435"/>
                    </a:cubicBezTo>
                    <a:cubicBezTo>
                      <a:pt x="18691" y="29603"/>
                      <a:pt x="18721" y="29693"/>
                      <a:pt x="18830" y="29851"/>
                    </a:cubicBezTo>
                    <a:cubicBezTo>
                      <a:pt x="18912" y="29961"/>
                      <a:pt x="19009" y="30128"/>
                      <a:pt x="19057" y="30128"/>
                    </a:cubicBezTo>
                    <a:cubicBezTo>
                      <a:pt x="19079" y="30128"/>
                      <a:pt x="19091" y="30095"/>
                      <a:pt x="19088" y="30010"/>
                    </a:cubicBezTo>
                    <a:cubicBezTo>
                      <a:pt x="19078" y="29732"/>
                      <a:pt x="18790" y="29693"/>
                      <a:pt x="18959" y="29564"/>
                    </a:cubicBezTo>
                    <a:cubicBezTo>
                      <a:pt x="19002" y="29533"/>
                      <a:pt x="19049" y="29524"/>
                      <a:pt x="19094" y="29524"/>
                    </a:cubicBezTo>
                    <a:cubicBezTo>
                      <a:pt x="19157" y="29524"/>
                      <a:pt x="19218" y="29542"/>
                      <a:pt x="19260" y="29542"/>
                    </a:cubicBezTo>
                    <a:cubicBezTo>
                      <a:pt x="19303" y="29542"/>
                      <a:pt x="19327" y="29523"/>
                      <a:pt x="19316" y="29445"/>
                    </a:cubicBezTo>
                    <a:cubicBezTo>
                      <a:pt x="19286" y="29246"/>
                      <a:pt x="19365" y="29167"/>
                      <a:pt x="19127" y="29167"/>
                    </a:cubicBezTo>
                    <a:cubicBezTo>
                      <a:pt x="18978" y="29167"/>
                      <a:pt x="18837" y="29248"/>
                      <a:pt x="18772" y="29248"/>
                    </a:cubicBezTo>
                    <a:cubicBezTo>
                      <a:pt x="18737" y="29248"/>
                      <a:pt x="18724" y="29226"/>
                      <a:pt x="18741" y="29157"/>
                    </a:cubicBezTo>
                    <a:cubicBezTo>
                      <a:pt x="18780" y="28959"/>
                      <a:pt x="18919" y="28899"/>
                      <a:pt x="18979" y="28889"/>
                    </a:cubicBezTo>
                    <a:cubicBezTo>
                      <a:pt x="19038" y="28880"/>
                      <a:pt x="18939" y="28711"/>
                      <a:pt x="18939" y="28711"/>
                    </a:cubicBezTo>
                    <a:cubicBezTo>
                      <a:pt x="18939" y="28711"/>
                      <a:pt x="18414" y="28671"/>
                      <a:pt x="18334" y="28503"/>
                    </a:cubicBezTo>
                    <a:cubicBezTo>
                      <a:pt x="18285" y="28404"/>
                      <a:pt x="18354" y="28285"/>
                      <a:pt x="18344" y="28245"/>
                    </a:cubicBezTo>
                    <a:cubicBezTo>
                      <a:pt x="18354" y="28225"/>
                      <a:pt x="18354" y="28205"/>
                      <a:pt x="18354" y="28176"/>
                    </a:cubicBezTo>
                    <a:cubicBezTo>
                      <a:pt x="18354" y="28076"/>
                      <a:pt x="18314" y="27819"/>
                      <a:pt x="18186" y="27799"/>
                    </a:cubicBezTo>
                    <a:cubicBezTo>
                      <a:pt x="18186" y="27749"/>
                      <a:pt x="18166" y="27680"/>
                      <a:pt x="18126" y="27591"/>
                    </a:cubicBezTo>
                    <a:cubicBezTo>
                      <a:pt x="18057" y="27452"/>
                      <a:pt x="17987" y="27323"/>
                      <a:pt x="17938" y="27234"/>
                    </a:cubicBezTo>
                    <a:cubicBezTo>
                      <a:pt x="17928" y="27234"/>
                      <a:pt x="17928" y="27224"/>
                      <a:pt x="17928" y="27224"/>
                    </a:cubicBezTo>
                    <a:cubicBezTo>
                      <a:pt x="17918" y="27214"/>
                      <a:pt x="17908" y="27194"/>
                      <a:pt x="17908" y="27184"/>
                    </a:cubicBezTo>
                    <a:cubicBezTo>
                      <a:pt x="17918" y="27184"/>
                      <a:pt x="17938" y="27194"/>
                      <a:pt x="17948" y="27194"/>
                    </a:cubicBezTo>
                    <a:cubicBezTo>
                      <a:pt x="17987" y="27194"/>
                      <a:pt x="18007" y="27184"/>
                      <a:pt x="18007" y="27164"/>
                    </a:cubicBezTo>
                    <a:cubicBezTo>
                      <a:pt x="18027" y="27184"/>
                      <a:pt x="18057" y="27194"/>
                      <a:pt x="18067" y="27204"/>
                    </a:cubicBezTo>
                    <a:cubicBezTo>
                      <a:pt x="18215" y="27303"/>
                      <a:pt x="18176" y="27293"/>
                      <a:pt x="18285" y="27462"/>
                    </a:cubicBezTo>
                    <a:cubicBezTo>
                      <a:pt x="18385" y="27612"/>
                      <a:pt x="18593" y="27953"/>
                      <a:pt x="18657" y="27953"/>
                    </a:cubicBezTo>
                    <a:cubicBezTo>
                      <a:pt x="18682" y="27953"/>
                      <a:pt x="18685" y="27902"/>
                      <a:pt x="18652" y="27769"/>
                    </a:cubicBezTo>
                    <a:cubicBezTo>
                      <a:pt x="18533" y="27283"/>
                      <a:pt x="18473" y="27412"/>
                      <a:pt x="18364" y="27105"/>
                    </a:cubicBezTo>
                    <a:cubicBezTo>
                      <a:pt x="18255" y="26797"/>
                      <a:pt x="18275" y="26490"/>
                      <a:pt x="18136" y="26450"/>
                    </a:cubicBezTo>
                    <a:cubicBezTo>
                      <a:pt x="18117" y="26448"/>
                      <a:pt x="18099" y="26446"/>
                      <a:pt x="18080" y="26446"/>
                    </a:cubicBezTo>
                    <a:cubicBezTo>
                      <a:pt x="18029" y="26446"/>
                      <a:pt x="17979" y="26456"/>
                      <a:pt x="17928" y="26470"/>
                    </a:cubicBezTo>
                    <a:lnTo>
                      <a:pt x="17918" y="26470"/>
                    </a:lnTo>
                    <a:cubicBezTo>
                      <a:pt x="17908" y="26470"/>
                      <a:pt x="17908" y="26460"/>
                      <a:pt x="17898" y="26450"/>
                    </a:cubicBezTo>
                    <a:cubicBezTo>
                      <a:pt x="17818" y="26379"/>
                      <a:pt x="17689" y="26340"/>
                      <a:pt x="17780" y="26340"/>
                    </a:cubicBezTo>
                    <a:cubicBezTo>
                      <a:pt x="17790" y="26340"/>
                      <a:pt x="17803" y="26340"/>
                      <a:pt x="17819" y="26341"/>
                    </a:cubicBezTo>
                    <a:cubicBezTo>
                      <a:pt x="17858" y="26341"/>
                      <a:pt x="17888" y="26341"/>
                      <a:pt x="17908" y="26331"/>
                    </a:cubicBezTo>
                    <a:cubicBezTo>
                      <a:pt x="17908" y="26331"/>
                      <a:pt x="17918" y="26341"/>
                      <a:pt x="17928" y="26341"/>
                    </a:cubicBezTo>
                    <a:cubicBezTo>
                      <a:pt x="17944" y="26345"/>
                      <a:pt x="17960" y="26346"/>
                      <a:pt x="17973" y="26346"/>
                    </a:cubicBezTo>
                    <a:cubicBezTo>
                      <a:pt x="18037" y="26346"/>
                      <a:pt x="18048" y="26300"/>
                      <a:pt x="17908" y="26143"/>
                    </a:cubicBezTo>
                    <a:cubicBezTo>
                      <a:pt x="17908" y="26110"/>
                      <a:pt x="17894" y="26091"/>
                      <a:pt x="17878" y="26091"/>
                    </a:cubicBezTo>
                    <a:cubicBezTo>
                      <a:pt x="17875" y="26091"/>
                      <a:pt x="17872" y="26092"/>
                      <a:pt x="17868" y="26093"/>
                    </a:cubicBezTo>
                    <a:cubicBezTo>
                      <a:pt x="17819" y="26034"/>
                      <a:pt x="17769" y="25974"/>
                      <a:pt x="17720" y="25925"/>
                    </a:cubicBezTo>
                    <a:cubicBezTo>
                      <a:pt x="17739" y="25905"/>
                      <a:pt x="17759" y="25865"/>
                      <a:pt x="17779" y="25826"/>
                    </a:cubicBezTo>
                    <a:cubicBezTo>
                      <a:pt x="17928" y="25964"/>
                      <a:pt x="18096" y="26153"/>
                      <a:pt x="18146" y="26173"/>
                    </a:cubicBezTo>
                    <a:cubicBezTo>
                      <a:pt x="18172" y="26184"/>
                      <a:pt x="18215" y="26206"/>
                      <a:pt x="18246" y="26206"/>
                    </a:cubicBezTo>
                    <a:cubicBezTo>
                      <a:pt x="18298" y="26206"/>
                      <a:pt x="18318" y="26144"/>
                      <a:pt x="18176" y="25865"/>
                    </a:cubicBezTo>
                    <a:cubicBezTo>
                      <a:pt x="18116" y="25746"/>
                      <a:pt x="18076" y="25657"/>
                      <a:pt x="18047" y="25588"/>
                    </a:cubicBezTo>
                    <a:cubicBezTo>
                      <a:pt x="18027" y="25518"/>
                      <a:pt x="18007" y="25469"/>
                      <a:pt x="17997" y="25429"/>
                    </a:cubicBezTo>
                    <a:cubicBezTo>
                      <a:pt x="18008" y="25413"/>
                      <a:pt x="18021" y="25400"/>
                      <a:pt x="18035" y="25400"/>
                    </a:cubicBezTo>
                    <a:cubicBezTo>
                      <a:pt x="18048" y="25400"/>
                      <a:pt x="18062" y="25411"/>
                      <a:pt x="18076" y="25439"/>
                    </a:cubicBezTo>
                    <a:cubicBezTo>
                      <a:pt x="18106" y="25498"/>
                      <a:pt x="18076" y="25538"/>
                      <a:pt x="18096" y="25578"/>
                    </a:cubicBezTo>
                    <a:cubicBezTo>
                      <a:pt x="18119" y="25574"/>
                      <a:pt x="18140" y="25573"/>
                      <a:pt x="18160" y="25573"/>
                    </a:cubicBezTo>
                    <a:cubicBezTo>
                      <a:pt x="18199" y="25573"/>
                      <a:pt x="18232" y="25578"/>
                      <a:pt x="18265" y="25578"/>
                    </a:cubicBezTo>
                    <a:cubicBezTo>
                      <a:pt x="18255" y="25558"/>
                      <a:pt x="18255" y="25548"/>
                      <a:pt x="18245" y="25538"/>
                    </a:cubicBezTo>
                    <a:cubicBezTo>
                      <a:pt x="18190" y="25436"/>
                      <a:pt x="18103" y="25352"/>
                      <a:pt x="18130" y="25352"/>
                    </a:cubicBezTo>
                    <a:cubicBezTo>
                      <a:pt x="18137" y="25352"/>
                      <a:pt x="18151" y="25357"/>
                      <a:pt x="18176" y="25370"/>
                    </a:cubicBezTo>
                    <a:cubicBezTo>
                      <a:pt x="18285" y="25419"/>
                      <a:pt x="18275" y="25419"/>
                      <a:pt x="18305" y="25459"/>
                    </a:cubicBezTo>
                    <a:cubicBezTo>
                      <a:pt x="18314" y="25488"/>
                      <a:pt x="18324" y="25508"/>
                      <a:pt x="18334" y="25538"/>
                    </a:cubicBezTo>
                    <a:cubicBezTo>
                      <a:pt x="18453" y="25419"/>
                      <a:pt x="18830" y="25270"/>
                      <a:pt x="18582" y="25092"/>
                    </a:cubicBezTo>
                    <a:cubicBezTo>
                      <a:pt x="18405" y="24969"/>
                      <a:pt x="18316" y="24898"/>
                      <a:pt x="18243" y="24898"/>
                    </a:cubicBezTo>
                    <a:cubicBezTo>
                      <a:pt x="18210" y="24898"/>
                      <a:pt x="18180" y="24912"/>
                      <a:pt x="18146" y="24943"/>
                    </a:cubicBezTo>
                    <a:cubicBezTo>
                      <a:pt x="18126" y="24973"/>
                      <a:pt x="18096" y="24993"/>
                      <a:pt x="18067" y="25013"/>
                    </a:cubicBezTo>
                    <a:cubicBezTo>
                      <a:pt x="18057" y="25022"/>
                      <a:pt x="18057" y="25022"/>
                      <a:pt x="18047" y="25032"/>
                    </a:cubicBezTo>
                    <a:lnTo>
                      <a:pt x="18057" y="25032"/>
                    </a:lnTo>
                    <a:cubicBezTo>
                      <a:pt x="18067" y="25032"/>
                      <a:pt x="18076" y="25032"/>
                      <a:pt x="18086" y="25042"/>
                    </a:cubicBezTo>
                    <a:cubicBezTo>
                      <a:pt x="18106" y="25062"/>
                      <a:pt x="18126" y="25082"/>
                      <a:pt x="18136" y="25102"/>
                    </a:cubicBezTo>
                    <a:cubicBezTo>
                      <a:pt x="18106" y="25112"/>
                      <a:pt x="18076" y="25122"/>
                      <a:pt x="18057" y="25122"/>
                    </a:cubicBezTo>
                    <a:cubicBezTo>
                      <a:pt x="18037" y="25122"/>
                      <a:pt x="18007" y="25082"/>
                      <a:pt x="18007" y="25062"/>
                    </a:cubicBezTo>
                    <a:cubicBezTo>
                      <a:pt x="17957" y="25092"/>
                      <a:pt x="17908" y="25112"/>
                      <a:pt x="17868" y="25112"/>
                    </a:cubicBezTo>
                    <a:cubicBezTo>
                      <a:pt x="17836" y="25005"/>
                      <a:pt x="17803" y="24886"/>
                      <a:pt x="17737" y="24886"/>
                    </a:cubicBezTo>
                    <a:cubicBezTo>
                      <a:pt x="17723" y="24886"/>
                      <a:pt x="17707" y="24891"/>
                      <a:pt x="17690" y="24903"/>
                    </a:cubicBezTo>
                    <a:cubicBezTo>
                      <a:pt x="17620" y="24844"/>
                      <a:pt x="17531" y="24894"/>
                      <a:pt x="17541" y="24784"/>
                    </a:cubicBezTo>
                    <a:cubicBezTo>
                      <a:pt x="17541" y="24765"/>
                      <a:pt x="17541" y="24755"/>
                      <a:pt x="17551" y="24735"/>
                    </a:cubicBezTo>
                    <a:cubicBezTo>
                      <a:pt x="17551" y="24725"/>
                      <a:pt x="17551" y="24725"/>
                      <a:pt x="17551" y="24715"/>
                    </a:cubicBezTo>
                    <a:cubicBezTo>
                      <a:pt x="17591" y="24566"/>
                      <a:pt x="17640" y="24408"/>
                      <a:pt x="17710" y="24348"/>
                    </a:cubicBezTo>
                    <a:cubicBezTo>
                      <a:pt x="17858" y="24566"/>
                      <a:pt x="17948" y="24596"/>
                      <a:pt x="18166" y="24784"/>
                    </a:cubicBezTo>
                    <a:cubicBezTo>
                      <a:pt x="18281" y="24882"/>
                      <a:pt x="18427" y="24929"/>
                      <a:pt x="18512" y="24929"/>
                    </a:cubicBezTo>
                    <a:cubicBezTo>
                      <a:pt x="18610" y="24929"/>
                      <a:pt x="18629" y="24867"/>
                      <a:pt x="18433" y="24745"/>
                    </a:cubicBezTo>
                    <a:cubicBezTo>
                      <a:pt x="18176" y="24586"/>
                      <a:pt x="18047" y="24467"/>
                      <a:pt x="17987" y="24388"/>
                    </a:cubicBezTo>
                    <a:cubicBezTo>
                      <a:pt x="17987" y="24368"/>
                      <a:pt x="17987" y="24358"/>
                      <a:pt x="17977" y="24338"/>
                    </a:cubicBezTo>
                    <a:cubicBezTo>
                      <a:pt x="17977" y="24318"/>
                      <a:pt x="17967" y="24299"/>
                      <a:pt x="17957" y="24279"/>
                    </a:cubicBezTo>
                    <a:cubicBezTo>
                      <a:pt x="17957" y="24209"/>
                      <a:pt x="17948" y="24061"/>
                      <a:pt x="18037" y="24011"/>
                    </a:cubicBezTo>
                    <a:cubicBezTo>
                      <a:pt x="18245" y="24120"/>
                      <a:pt x="18305" y="24209"/>
                      <a:pt x="18265" y="24348"/>
                    </a:cubicBezTo>
                    <a:cubicBezTo>
                      <a:pt x="18237" y="24449"/>
                      <a:pt x="18343" y="24564"/>
                      <a:pt x="18432" y="24564"/>
                    </a:cubicBezTo>
                    <a:cubicBezTo>
                      <a:pt x="18501" y="24564"/>
                      <a:pt x="18560" y="24497"/>
                      <a:pt x="18542" y="24309"/>
                    </a:cubicBezTo>
                    <a:cubicBezTo>
                      <a:pt x="18533" y="24239"/>
                      <a:pt x="18533" y="24170"/>
                      <a:pt x="18523" y="24100"/>
                    </a:cubicBezTo>
                    <a:lnTo>
                      <a:pt x="18523" y="24100"/>
                    </a:lnTo>
                    <a:cubicBezTo>
                      <a:pt x="18532" y="24101"/>
                      <a:pt x="18542" y="24102"/>
                      <a:pt x="18550" y="24102"/>
                    </a:cubicBezTo>
                    <a:cubicBezTo>
                      <a:pt x="18647" y="24102"/>
                      <a:pt x="18672" y="24049"/>
                      <a:pt x="18562" y="23922"/>
                    </a:cubicBezTo>
                    <a:cubicBezTo>
                      <a:pt x="18542" y="23902"/>
                      <a:pt x="18533" y="23892"/>
                      <a:pt x="18513" y="23872"/>
                    </a:cubicBezTo>
                    <a:cubicBezTo>
                      <a:pt x="18503" y="23692"/>
                      <a:pt x="18476" y="23584"/>
                      <a:pt x="18334" y="23584"/>
                    </a:cubicBezTo>
                    <a:cubicBezTo>
                      <a:pt x="18328" y="23584"/>
                      <a:pt x="18321" y="23584"/>
                      <a:pt x="18314" y="23585"/>
                    </a:cubicBezTo>
                    <a:cubicBezTo>
                      <a:pt x="18298" y="23585"/>
                      <a:pt x="18283" y="23586"/>
                      <a:pt x="18269" y="23586"/>
                    </a:cubicBezTo>
                    <a:cubicBezTo>
                      <a:pt x="18085" y="23586"/>
                      <a:pt x="18139" y="23523"/>
                      <a:pt x="18047" y="23367"/>
                    </a:cubicBezTo>
                    <a:cubicBezTo>
                      <a:pt x="18027" y="23416"/>
                      <a:pt x="17987" y="23456"/>
                      <a:pt x="17948" y="23496"/>
                    </a:cubicBezTo>
                    <a:cubicBezTo>
                      <a:pt x="17911" y="23466"/>
                      <a:pt x="17886" y="23448"/>
                      <a:pt x="17863" y="23448"/>
                    </a:cubicBezTo>
                    <a:cubicBezTo>
                      <a:pt x="17854" y="23448"/>
                      <a:pt x="17846" y="23451"/>
                      <a:pt x="17839" y="23456"/>
                    </a:cubicBezTo>
                    <a:cubicBezTo>
                      <a:pt x="17826" y="23464"/>
                      <a:pt x="17818" y="23467"/>
                      <a:pt x="17810" y="23467"/>
                    </a:cubicBezTo>
                    <a:cubicBezTo>
                      <a:pt x="17781" y="23467"/>
                      <a:pt x="17775" y="23412"/>
                      <a:pt x="17680" y="23357"/>
                    </a:cubicBezTo>
                    <a:cubicBezTo>
                      <a:pt x="17626" y="23324"/>
                      <a:pt x="17586" y="23316"/>
                      <a:pt x="17553" y="23316"/>
                    </a:cubicBezTo>
                    <a:cubicBezTo>
                      <a:pt x="17528" y="23316"/>
                      <a:pt x="17508" y="23320"/>
                      <a:pt x="17489" y="23320"/>
                    </a:cubicBezTo>
                    <a:cubicBezTo>
                      <a:pt x="17473" y="23320"/>
                      <a:pt x="17458" y="23318"/>
                      <a:pt x="17442" y="23307"/>
                    </a:cubicBezTo>
                    <a:cubicBezTo>
                      <a:pt x="17402" y="23277"/>
                      <a:pt x="17313" y="23248"/>
                      <a:pt x="17273" y="23218"/>
                    </a:cubicBezTo>
                    <a:cubicBezTo>
                      <a:pt x="17283" y="23208"/>
                      <a:pt x="17303" y="23208"/>
                      <a:pt x="17313" y="23208"/>
                    </a:cubicBezTo>
                    <a:cubicBezTo>
                      <a:pt x="17353" y="23208"/>
                      <a:pt x="17402" y="23198"/>
                      <a:pt x="17472" y="23188"/>
                    </a:cubicBezTo>
                    <a:cubicBezTo>
                      <a:pt x="17501" y="23198"/>
                      <a:pt x="17541" y="23208"/>
                      <a:pt x="17571" y="23228"/>
                    </a:cubicBezTo>
                    <a:cubicBezTo>
                      <a:pt x="17627" y="23242"/>
                      <a:pt x="17678" y="23256"/>
                      <a:pt x="17717" y="23256"/>
                    </a:cubicBezTo>
                    <a:cubicBezTo>
                      <a:pt x="17733" y="23256"/>
                      <a:pt x="17748" y="23253"/>
                      <a:pt x="17759" y="23248"/>
                    </a:cubicBezTo>
                    <a:cubicBezTo>
                      <a:pt x="17710" y="23238"/>
                      <a:pt x="17700" y="23208"/>
                      <a:pt x="17769" y="23119"/>
                    </a:cubicBezTo>
                    <a:cubicBezTo>
                      <a:pt x="17779" y="23119"/>
                      <a:pt x="17779" y="23119"/>
                      <a:pt x="17779" y="23109"/>
                    </a:cubicBezTo>
                    <a:cubicBezTo>
                      <a:pt x="17779" y="23109"/>
                      <a:pt x="17779" y="23109"/>
                      <a:pt x="17789" y="23099"/>
                    </a:cubicBezTo>
                    <a:cubicBezTo>
                      <a:pt x="17849" y="23028"/>
                      <a:pt x="17900" y="23002"/>
                      <a:pt x="17945" y="23002"/>
                    </a:cubicBezTo>
                    <a:cubicBezTo>
                      <a:pt x="18057" y="23002"/>
                      <a:pt x="18136" y="23158"/>
                      <a:pt x="18235" y="23158"/>
                    </a:cubicBezTo>
                    <a:cubicBezTo>
                      <a:pt x="18374" y="23158"/>
                      <a:pt x="18503" y="22792"/>
                      <a:pt x="18344" y="22682"/>
                    </a:cubicBezTo>
                    <a:cubicBezTo>
                      <a:pt x="18220" y="22599"/>
                      <a:pt x="18276" y="22502"/>
                      <a:pt x="18356" y="22502"/>
                    </a:cubicBezTo>
                    <a:cubicBezTo>
                      <a:pt x="18371" y="22502"/>
                      <a:pt x="18388" y="22506"/>
                      <a:pt x="18404" y="22514"/>
                    </a:cubicBezTo>
                    <a:cubicBezTo>
                      <a:pt x="18432" y="22525"/>
                      <a:pt x="18472" y="22533"/>
                      <a:pt x="18512" y="22533"/>
                    </a:cubicBezTo>
                    <a:cubicBezTo>
                      <a:pt x="18612" y="22533"/>
                      <a:pt x="18715" y="22487"/>
                      <a:pt x="18652" y="22345"/>
                    </a:cubicBezTo>
                    <a:cubicBezTo>
                      <a:pt x="18552" y="22097"/>
                      <a:pt x="18820" y="22028"/>
                      <a:pt x="18850" y="21969"/>
                    </a:cubicBezTo>
                    <a:cubicBezTo>
                      <a:pt x="18879" y="21920"/>
                      <a:pt x="18777" y="21760"/>
                      <a:pt x="18662" y="21760"/>
                    </a:cubicBezTo>
                    <a:cubicBezTo>
                      <a:pt x="18658" y="21760"/>
                      <a:pt x="18655" y="21760"/>
                      <a:pt x="18652" y="21760"/>
                    </a:cubicBezTo>
                    <a:cubicBezTo>
                      <a:pt x="18648" y="21761"/>
                      <a:pt x="18645" y="21761"/>
                      <a:pt x="18642" y="21761"/>
                    </a:cubicBezTo>
                    <a:cubicBezTo>
                      <a:pt x="18545" y="21761"/>
                      <a:pt x="18448" y="21638"/>
                      <a:pt x="18578" y="21638"/>
                    </a:cubicBezTo>
                    <a:cubicBezTo>
                      <a:pt x="18590" y="21638"/>
                      <a:pt x="18605" y="21639"/>
                      <a:pt x="18622" y="21641"/>
                    </a:cubicBezTo>
                    <a:cubicBezTo>
                      <a:pt x="18728" y="21664"/>
                      <a:pt x="18793" y="21718"/>
                      <a:pt x="18834" y="21718"/>
                    </a:cubicBezTo>
                    <a:cubicBezTo>
                      <a:pt x="18865" y="21718"/>
                      <a:pt x="18881" y="21686"/>
                      <a:pt x="18890" y="21582"/>
                    </a:cubicBezTo>
                    <a:cubicBezTo>
                      <a:pt x="18909" y="21344"/>
                      <a:pt x="18860" y="21344"/>
                      <a:pt x="18929" y="21185"/>
                    </a:cubicBezTo>
                    <a:cubicBezTo>
                      <a:pt x="18949" y="21136"/>
                      <a:pt x="18989" y="20967"/>
                      <a:pt x="19018" y="20808"/>
                    </a:cubicBezTo>
                    <a:lnTo>
                      <a:pt x="19018" y="20808"/>
                    </a:lnTo>
                    <a:cubicBezTo>
                      <a:pt x="18914" y="20920"/>
                      <a:pt x="18825" y="20968"/>
                      <a:pt x="18740" y="20968"/>
                    </a:cubicBezTo>
                    <a:cubicBezTo>
                      <a:pt x="18590" y="20968"/>
                      <a:pt x="18451" y="20822"/>
                      <a:pt x="18255" y="20620"/>
                    </a:cubicBezTo>
                    <a:cubicBezTo>
                      <a:pt x="18265" y="20570"/>
                      <a:pt x="18255" y="20511"/>
                      <a:pt x="18215" y="20491"/>
                    </a:cubicBezTo>
                    <a:cubicBezTo>
                      <a:pt x="18141" y="20441"/>
                      <a:pt x="18177" y="20385"/>
                      <a:pt x="18225" y="20385"/>
                    </a:cubicBezTo>
                    <a:cubicBezTo>
                      <a:pt x="18235" y="20385"/>
                      <a:pt x="18245" y="20387"/>
                      <a:pt x="18255" y="20392"/>
                    </a:cubicBezTo>
                    <a:cubicBezTo>
                      <a:pt x="18273" y="20398"/>
                      <a:pt x="18298" y="20402"/>
                      <a:pt x="18322" y="20402"/>
                    </a:cubicBezTo>
                    <a:cubicBezTo>
                      <a:pt x="18381" y="20402"/>
                      <a:pt x="18438" y="20379"/>
                      <a:pt x="18404" y="20303"/>
                    </a:cubicBezTo>
                    <a:cubicBezTo>
                      <a:pt x="18334" y="20154"/>
                      <a:pt x="18503" y="20114"/>
                      <a:pt x="18523" y="20085"/>
                    </a:cubicBezTo>
                    <a:cubicBezTo>
                      <a:pt x="18532" y="20056"/>
                      <a:pt x="18479" y="19965"/>
                      <a:pt x="18413" y="19965"/>
                    </a:cubicBezTo>
                    <a:cubicBezTo>
                      <a:pt x="18410" y="19965"/>
                      <a:pt x="18407" y="19965"/>
                      <a:pt x="18404" y="19966"/>
                    </a:cubicBezTo>
                    <a:cubicBezTo>
                      <a:pt x="18341" y="19966"/>
                      <a:pt x="18279" y="19893"/>
                      <a:pt x="18354" y="19893"/>
                    </a:cubicBezTo>
                    <a:cubicBezTo>
                      <a:pt x="18362" y="19893"/>
                      <a:pt x="18372" y="19894"/>
                      <a:pt x="18384" y="19896"/>
                    </a:cubicBezTo>
                    <a:cubicBezTo>
                      <a:pt x="18445" y="19907"/>
                      <a:pt x="18484" y="19937"/>
                      <a:pt x="18508" y="19937"/>
                    </a:cubicBezTo>
                    <a:cubicBezTo>
                      <a:pt x="18528" y="19937"/>
                      <a:pt x="18538" y="19918"/>
                      <a:pt x="18542" y="19857"/>
                    </a:cubicBezTo>
                    <a:cubicBezTo>
                      <a:pt x="18552" y="19748"/>
                      <a:pt x="18533" y="19728"/>
                      <a:pt x="18552" y="19678"/>
                    </a:cubicBezTo>
                    <a:cubicBezTo>
                      <a:pt x="18559" y="19753"/>
                      <a:pt x="18608" y="19791"/>
                      <a:pt x="18683" y="19791"/>
                    </a:cubicBezTo>
                    <a:cubicBezTo>
                      <a:pt x="18717" y="19791"/>
                      <a:pt x="18757" y="19783"/>
                      <a:pt x="18800" y="19767"/>
                    </a:cubicBezTo>
                    <a:cubicBezTo>
                      <a:pt x="18800" y="19797"/>
                      <a:pt x="18800" y="19827"/>
                      <a:pt x="18800" y="19857"/>
                    </a:cubicBezTo>
                    <a:cubicBezTo>
                      <a:pt x="18803" y="19890"/>
                      <a:pt x="18808" y="19903"/>
                      <a:pt x="18817" y="19903"/>
                    </a:cubicBezTo>
                    <a:cubicBezTo>
                      <a:pt x="18846" y="19903"/>
                      <a:pt x="18908" y="19773"/>
                      <a:pt x="18999" y="19757"/>
                    </a:cubicBezTo>
                    <a:cubicBezTo>
                      <a:pt x="19027" y="19753"/>
                      <a:pt x="19043" y="19750"/>
                      <a:pt x="19049" y="19750"/>
                    </a:cubicBezTo>
                    <a:cubicBezTo>
                      <a:pt x="19068" y="19750"/>
                      <a:pt x="18996" y="19774"/>
                      <a:pt x="18959" y="19827"/>
                    </a:cubicBezTo>
                    <a:cubicBezTo>
                      <a:pt x="18890" y="19926"/>
                      <a:pt x="18840" y="20134"/>
                      <a:pt x="18850" y="20164"/>
                    </a:cubicBezTo>
                    <a:cubicBezTo>
                      <a:pt x="18855" y="20171"/>
                      <a:pt x="18860" y="20173"/>
                      <a:pt x="18865" y="20173"/>
                    </a:cubicBezTo>
                    <a:cubicBezTo>
                      <a:pt x="18870" y="20173"/>
                      <a:pt x="18875" y="20171"/>
                      <a:pt x="18880" y="20171"/>
                    </a:cubicBezTo>
                    <a:cubicBezTo>
                      <a:pt x="18890" y="20171"/>
                      <a:pt x="18899" y="20179"/>
                      <a:pt x="18909" y="20223"/>
                    </a:cubicBezTo>
                    <a:cubicBezTo>
                      <a:pt x="18918" y="20291"/>
                      <a:pt x="19020" y="20337"/>
                      <a:pt x="19092" y="20337"/>
                    </a:cubicBezTo>
                    <a:cubicBezTo>
                      <a:pt x="19105" y="20337"/>
                      <a:pt x="19117" y="20335"/>
                      <a:pt x="19127" y="20333"/>
                    </a:cubicBezTo>
                    <a:lnTo>
                      <a:pt x="19127" y="20243"/>
                    </a:lnTo>
                    <a:cubicBezTo>
                      <a:pt x="19127" y="20096"/>
                      <a:pt x="19130" y="20038"/>
                      <a:pt x="19135" y="20038"/>
                    </a:cubicBezTo>
                    <a:cubicBezTo>
                      <a:pt x="19147" y="20038"/>
                      <a:pt x="19169" y="20330"/>
                      <a:pt x="19197" y="20570"/>
                    </a:cubicBezTo>
                    <a:cubicBezTo>
                      <a:pt x="19207" y="20699"/>
                      <a:pt x="19227" y="20818"/>
                      <a:pt x="19246" y="20858"/>
                    </a:cubicBezTo>
                    <a:cubicBezTo>
                      <a:pt x="19316" y="21017"/>
                      <a:pt x="19296" y="21334"/>
                      <a:pt x="19316" y="21572"/>
                    </a:cubicBezTo>
                    <a:cubicBezTo>
                      <a:pt x="19321" y="21632"/>
                      <a:pt x="19331" y="21654"/>
                      <a:pt x="19347" y="21654"/>
                    </a:cubicBezTo>
                    <a:cubicBezTo>
                      <a:pt x="19397" y="21654"/>
                      <a:pt x="19500" y="21426"/>
                      <a:pt x="19643" y="21403"/>
                    </a:cubicBezTo>
                    <a:cubicBezTo>
                      <a:pt x="19695" y="21396"/>
                      <a:pt x="19721" y="21391"/>
                      <a:pt x="19731" y="21391"/>
                    </a:cubicBezTo>
                    <a:cubicBezTo>
                      <a:pt x="19759" y="21391"/>
                      <a:pt x="19650" y="21427"/>
                      <a:pt x="19584" y="21522"/>
                    </a:cubicBezTo>
                    <a:cubicBezTo>
                      <a:pt x="19475" y="21701"/>
                      <a:pt x="19385" y="22058"/>
                      <a:pt x="19405" y="22107"/>
                    </a:cubicBezTo>
                    <a:cubicBezTo>
                      <a:pt x="19414" y="22122"/>
                      <a:pt x="19424" y="22125"/>
                      <a:pt x="19434" y="22125"/>
                    </a:cubicBezTo>
                    <a:cubicBezTo>
                      <a:pt x="19438" y="22125"/>
                      <a:pt x="19443" y="22124"/>
                      <a:pt x="19447" y="22124"/>
                    </a:cubicBezTo>
                    <a:cubicBezTo>
                      <a:pt x="19465" y="22124"/>
                      <a:pt x="19483" y="22132"/>
                      <a:pt x="19494" y="22216"/>
                    </a:cubicBezTo>
                    <a:cubicBezTo>
                      <a:pt x="19518" y="22337"/>
                      <a:pt x="19693" y="22419"/>
                      <a:pt x="19811" y="22419"/>
                    </a:cubicBezTo>
                    <a:cubicBezTo>
                      <a:pt x="19838" y="22419"/>
                      <a:pt x="19862" y="22414"/>
                      <a:pt x="19881" y="22405"/>
                    </a:cubicBezTo>
                    <a:cubicBezTo>
                      <a:pt x="19885" y="22403"/>
                      <a:pt x="19889" y="22402"/>
                      <a:pt x="19892" y="22402"/>
                    </a:cubicBezTo>
                    <a:cubicBezTo>
                      <a:pt x="19967" y="22402"/>
                      <a:pt x="19815" y="22816"/>
                      <a:pt x="19673" y="22920"/>
                    </a:cubicBezTo>
                    <a:cubicBezTo>
                      <a:pt x="19576" y="22985"/>
                      <a:pt x="19635" y="23125"/>
                      <a:pt x="19766" y="23125"/>
                    </a:cubicBezTo>
                    <a:cubicBezTo>
                      <a:pt x="19837" y="23125"/>
                      <a:pt x="19929" y="23084"/>
                      <a:pt x="20030" y="22970"/>
                    </a:cubicBezTo>
                    <a:cubicBezTo>
                      <a:pt x="20056" y="22939"/>
                      <a:pt x="20079" y="22926"/>
                      <a:pt x="20102" y="22926"/>
                    </a:cubicBezTo>
                    <a:cubicBezTo>
                      <a:pt x="20175" y="22926"/>
                      <a:pt x="20248" y="23068"/>
                      <a:pt x="20407" y="23258"/>
                    </a:cubicBezTo>
                    <a:cubicBezTo>
                      <a:pt x="20625" y="23505"/>
                      <a:pt x="20169" y="23367"/>
                      <a:pt x="20040" y="23555"/>
                    </a:cubicBezTo>
                    <a:cubicBezTo>
                      <a:pt x="20000" y="23617"/>
                      <a:pt x="19987" y="23638"/>
                      <a:pt x="19978" y="23638"/>
                    </a:cubicBezTo>
                    <a:cubicBezTo>
                      <a:pt x="19960" y="23638"/>
                      <a:pt x="19961" y="23552"/>
                      <a:pt x="19802" y="23545"/>
                    </a:cubicBezTo>
                    <a:cubicBezTo>
                      <a:pt x="19798" y="23545"/>
                      <a:pt x="19795" y="23545"/>
                      <a:pt x="19791" y="23545"/>
                    </a:cubicBezTo>
                    <a:cubicBezTo>
                      <a:pt x="19560" y="23545"/>
                      <a:pt x="19752" y="23879"/>
                      <a:pt x="19713" y="24309"/>
                    </a:cubicBezTo>
                    <a:cubicBezTo>
                      <a:pt x="19695" y="24497"/>
                      <a:pt x="19752" y="24564"/>
                      <a:pt x="19819" y="24564"/>
                    </a:cubicBezTo>
                    <a:cubicBezTo>
                      <a:pt x="19907" y="24564"/>
                      <a:pt x="20013" y="24449"/>
                      <a:pt x="19990" y="24348"/>
                    </a:cubicBezTo>
                    <a:cubicBezTo>
                      <a:pt x="19941" y="24170"/>
                      <a:pt x="19851" y="24209"/>
                      <a:pt x="20198" y="24051"/>
                    </a:cubicBezTo>
                    <a:cubicBezTo>
                      <a:pt x="20295" y="24003"/>
                      <a:pt x="20336" y="23982"/>
                      <a:pt x="20344" y="23982"/>
                    </a:cubicBezTo>
                    <a:cubicBezTo>
                      <a:pt x="20365" y="23982"/>
                      <a:pt x="20181" y="24110"/>
                      <a:pt x="20139" y="24259"/>
                    </a:cubicBezTo>
                    <a:cubicBezTo>
                      <a:pt x="20101" y="24419"/>
                      <a:pt x="20208" y="24590"/>
                      <a:pt x="20314" y="24590"/>
                    </a:cubicBezTo>
                    <a:cubicBezTo>
                      <a:pt x="20347" y="24590"/>
                      <a:pt x="20379" y="24574"/>
                      <a:pt x="20407" y="24537"/>
                    </a:cubicBezTo>
                    <a:cubicBezTo>
                      <a:pt x="20453" y="24486"/>
                      <a:pt x="20494" y="24462"/>
                      <a:pt x="20530" y="24462"/>
                    </a:cubicBezTo>
                    <a:cubicBezTo>
                      <a:pt x="20579" y="24462"/>
                      <a:pt x="20620" y="24506"/>
                      <a:pt x="20654" y="24586"/>
                    </a:cubicBezTo>
                    <a:lnTo>
                      <a:pt x="20654" y="19430"/>
                    </a:lnTo>
                    <a:lnTo>
                      <a:pt x="20654" y="19192"/>
                    </a:lnTo>
                    <a:cubicBezTo>
                      <a:pt x="20645" y="19182"/>
                      <a:pt x="20635" y="19182"/>
                      <a:pt x="20625" y="19182"/>
                    </a:cubicBezTo>
                    <a:lnTo>
                      <a:pt x="20654" y="19182"/>
                    </a:lnTo>
                    <a:lnTo>
                      <a:pt x="20654" y="18895"/>
                    </a:lnTo>
                    <a:lnTo>
                      <a:pt x="20654" y="14324"/>
                    </a:lnTo>
                    <a:lnTo>
                      <a:pt x="20654" y="14135"/>
                    </a:lnTo>
                    <a:cubicBezTo>
                      <a:pt x="20605" y="14106"/>
                      <a:pt x="20476" y="14056"/>
                      <a:pt x="20575" y="14007"/>
                    </a:cubicBezTo>
                    <a:cubicBezTo>
                      <a:pt x="20605" y="13987"/>
                      <a:pt x="20635" y="13967"/>
                      <a:pt x="20654" y="13957"/>
                    </a:cubicBezTo>
                    <a:lnTo>
                      <a:pt x="20654" y="13828"/>
                    </a:lnTo>
                    <a:cubicBezTo>
                      <a:pt x="20646" y="13834"/>
                      <a:pt x="20636" y="13837"/>
                      <a:pt x="20626" y="13837"/>
                    </a:cubicBezTo>
                    <a:cubicBezTo>
                      <a:pt x="20602" y="13837"/>
                      <a:pt x="20578" y="13816"/>
                      <a:pt x="20585" y="13759"/>
                    </a:cubicBezTo>
                    <a:cubicBezTo>
                      <a:pt x="20605" y="13610"/>
                      <a:pt x="20526" y="13511"/>
                      <a:pt x="20625" y="13511"/>
                    </a:cubicBezTo>
                    <a:cubicBezTo>
                      <a:pt x="20635" y="13511"/>
                      <a:pt x="20645" y="13521"/>
                      <a:pt x="20654" y="13521"/>
                    </a:cubicBezTo>
                    <a:lnTo>
                      <a:pt x="20654" y="13362"/>
                    </a:lnTo>
                    <a:cubicBezTo>
                      <a:pt x="20636" y="13371"/>
                      <a:pt x="20619" y="13375"/>
                      <a:pt x="20604" y="13375"/>
                    </a:cubicBezTo>
                    <a:cubicBezTo>
                      <a:pt x="20557" y="13375"/>
                      <a:pt x="20537" y="13335"/>
                      <a:pt x="20575" y="13312"/>
                    </a:cubicBezTo>
                    <a:cubicBezTo>
                      <a:pt x="20605" y="13293"/>
                      <a:pt x="20645" y="13233"/>
                      <a:pt x="20654" y="13193"/>
                    </a:cubicBezTo>
                    <a:lnTo>
                      <a:pt x="20654" y="13164"/>
                    </a:lnTo>
                    <a:lnTo>
                      <a:pt x="20654" y="12400"/>
                    </a:lnTo>
                    <a:cubicBezTo>
                      <a:pt x="20535" y="12321"/>
                      <a:pt x="20446" y="12202"/>
                      <a:pt x="20496" y="12083"/>
                    </a:cubicBezTo>
                    <a:cubicBezTo>
                      <a:pt x="20615" y="11746"/>
                      <a:pt x="20357" y="11587"/>
                      <a:pt x="19465" y="11280"/>
                    </a:cubicBezTo>
                    <a:cubicBezTo>
                      <a:pt x="19425" y="11260"/>
                      <a:pt x="19395" y="11250"/>
                      <a:pt x="19365" y="11250"/>
                    </a:cubicBezTo>
                    <a:cubicBezTo>
                      <a:pt x="19494" y="11230"/>
                      <a:pt x="19603" y="11121"/>
                      <a:pt x="19653" y="11012"/>
                    </a:cubicBezTo>
                    <a:cubicBezTo>
                      <a:pt x="19653" y="11002"/>
                      <a:pt x="19653" y="11002"/>
                      <a:pt x="19653" y="11002"/>
                    </a:cubicBezTo>
                    <a:cubicBezTo>
                      <a:pt x="19643" y="11012"/>
                      <a:pt x="19633" y="11022"/>
                      <a:pt x="19633" y="11022"/>
                    </a:cubicBezTo>
                    <a:lnTo>
                      <a:pt x="19375" y="11032"/>
                    </a:lnTo>
                    <a:cubicBezTo>
                      <a:pt x="19375" y="11101"/>
                      <a:pt x="19306" y="11191"/>
                      <a:pt x="19316" y="11230"/>
                    </a:cubicBezTo>
                    <a:cubicBezTo>
                      <a:pt x="19306" y="11220"/>
                      <a:pt x="19296" y="11220"/>
                      <a:pt x="19276" y="11220"/>
                    </a:cubicBezTo>
                    <a:cubicBezTo>
                      <a:pt x="19306" y="11210"/>
                      <a:pt x="19326" y="11201"/>
                      <a:pt x="19306" y="11131"/>
                    </a:cubicBezTo>
                    <a:cubicBezTo>
                      <a:pt x="19296" y="11101"/>
                      <a:pt x="19286" y="11072"/>
                      <a:pt x="19266" y="11042"/>
                    </a:cubicBezTo>
                    <a:cubicBezTo>
                      <a:pt x="19230" y="10954"/>
                      <a:pt x="19182" y="10887"/>
                      <a:pt x="19123" y="10887"/>
                    </a:cubicBezTo>
                    <a:cubicBezTo>
                      <a:pt x="19103" y="10887"/>
                      <a:pt x="19081" y="10895"/>
                      <a:pt x="19058" y="10913"/>
                    </a:cubicBezTo>
                    <a:cubicBezTo>
                      <a:pt x="18999" y="10963"/>
                      <a:pt x="18959" y="10982"/>
                      <a:pt x="18939" y="10992"/>
                    </a:cubicBezTo>
                    <a:lnTo>
                      <a:pt x="18919" y="10992"/>
                    </a:lnTo>
                    <a:cubicBezTo>
                      <a:pt x="18909" y="10982"/>
                      <a:pt x="18899" y="10953"/>
                      <a:pt x="18919" y="10893"/>
                    </a:cubicBezTo>
                    <a:cubicBezTo>
                      <a:pt x="18949" y="10834"/>
                      <a:pt x="19038" y="10754"/>
                      <a:pt x="19098" y="10695"/>
                    </a:cubicBezTo>
                    <a:cubicBezTo>
                      <a:pt x="19108" y="10705"/>
                      <a:pt x="19118" y="10725"/>
                      <a:pt x="19127" y="10744"/>
                    </a:cubicBezTo>
                    <a:cubicBezTo>
                      <a:pt x="19155" y="10779"/>
                      <a:pt x="19187" y="10836"/>
                      <a:pt x="19204" y="10836"/>
                    </a:cubicBezTo>
                    <a:cubicBezTo>
                      <a:pt x="19212" y="10836"/>
                      <a:pt x="19217" y="10825"/>
                      <a:pt x="19217" y="10794"/>
                    </a:cubicBezTo>
                    <a:cubicBezTo>
                      <a:pt x="19217" y="10705"/>
                      <a:pt x="19118" y="10695"/>
                      <a:pt x="19177" y="10655"/>
                    </a:cubicBezTo>
                    <a:cubicBezTo>
                      <a:pt x="19195" y="10643"/>
                      <a:pt x="19213" y="10640"/>
                      <a:pt x="19230" y="10640"/>
                    </a:cubicBezTo>
                    <a:cubicBezTo>
                      <a:pt x="19248" y="10640"/>
                      <a:pt x="19265" y="10644"/>
                      <a:pt x="19277" y="10644"/>
                    </a:cubicBezTo>
                    <a:cubicBezTo>
                      <a:pt x="19292" y="10644"/>
                      <a:pt x="19300" y="10639"/>
                      <a:pt x="19296" y="10615"/>
                    </a:cubicBezTo>
                    <a:cubicBezTo>
                      <a:pt x="19286" y="10546"/>
                      <a:pt x="19316" y="10526"/>
                      <a:pt x="19237" y="10526"/>
                    </a:cubicBezTo>
                    <a:cubicBezTo>
                      <a:pt x="19186" y="10526"/>
                      <a:pt x="19140" y="10550"/>
                      <a:pt x="19116" y="10550"/>
                    </a:cubicBezTo>
                    <a:cubicBezTo>
                      <a:pt x="19101" y="10550"/>
                      <a:pt x="19094" y="10542"/>
                      <a:pt x="19098" y="10516"/>
                    </a:cubicBezTo>
                    <a:cubicBezTo>
                      <a:pt x="19118" y="10457"/>
                      <a:pt x="19157" y="10437"/>
                      <a:pt x="19177" y="10427"/>
                    </a:cubicBezTo>
                    <a:cubicBezTo>
                      <a:pt x="19197" y="10427"/>
                      <a:pt x="19167" y="10378"/>
                      <a:pt x="19167" y="10378"/>
                    </a:cubicBezTo>
                    <a:cubicBezTo>
                      <a:pt x="19167" y="10378"/>
                      <a:pt x="18989" y="10358"/>
                      <a:pt x="18959" y="10308"/>
                    </a:cubicBezTo>
                    <a:cubicBezTo>
                      <a:pt x="18959" y="10298"/>
                      <a:pt x="18959" y="10298"/>
                      <a:pt x="18959" y="10288"/>
                    </a:cubicBezTo>
                    <a:cubicBezTo>
                      <a:pt x="18959" y="10288"/>
                      <a:pt x="18963" y="10293"/>
                      <a:pt x="18966" y="10293"/>
                    </a:cubicBezTo>
                    <a:cubicBezTo>
                      <a:pt x="18968" y="10293"/>
                      <a:pt x="18969" y="10292"/>
                      <a:pt x="18969" y="10288"/>
                    </a:cubicBezTo>
                    <a:cubicBezTo>
                      <a:pt x="18969" y="10249"/>
                      <a:pt x="18999" y="10219"/>
                      <a:pt x="19018" y="10219"/>
                    </a:cubicBezTo>
                    <a:cubicBezTo>
                      <a:pt x="19028" y="10219"/>
                      <a:pt x="19028" y="10229"/>
                      <a:pt x="19038" y="10249"/>
                    </a:cubicBezTo>
                    <a:cubicBezTo>
                      <a:pt x="19058" y="10308"/>
                      <a:pt x="19118" y="10368"/>
                      <a:pt x="19197" y="10368"/>
                    </a:cubicBezTo>
                    <a:cubicBezTo>
                      <a:pt x="19266" y="10368"/>
                      <a:pt x="19157" y="10278"/>
                      <a:pt x="19197" y="10239"/>
                    </a:cubicBezTo>
                    <a:cubicBezTo>
                      <a:pt x="19208" y="10220"/>
                      <a:pt x="19230" y="10217"/>
                      <a:pt x="19252" y="10217"/>
                    </a:cubicBezTo>
                    <a:cubicBezTo>
                      <a:pt x="19265" y="10217"/>
                      <a:pt x="19278" y="10218"/>
                      <a:pt x="19289" y="10218"/>
                    </a:cubicBezTo>
                    <a:cubicBezTo>
                      <a:pt x="19310" y="10218"/>
                      <a:pt x="19324" y="10214"/>
                      <a:pt x="19316" y="10189"/>
                    </a:cubicBezTo>
                    <a:cubicBezTo>
                      <a:pt x="19296" y="10130"/>
                      <a:pt x="19365" y="10090"/>
                      <a:pt x="19415" y="10090"/>
                    </a:cubicBezTo>
                    <a:cubicBezTo>
                      <a:pt x="19475" y="10090"/>
                      <a:pt x="19385" y="10050"/>
                      <a:pt x="19316" y="10030"/>
                    </a:cubicBezTo>
                    <a:cubicBezTo>
                      <a:pt x="19302" y="10029"/>
                      <a:pt x="19290" y="10028"/>
                      <a:pt x="19279" y="10028"/>
                    </a:cubicBezTo>
                    <a:cubicBezTo>
                      <a:pt x="19237" y="10028"/>
                      <a:pt x="19215" y="10040"/>
                      <a:pt x="19167" y="10040"/>
                    </a:cubicBezTo>
                    <a:cubicBezTo>
                      <a:pt x="19130" y="10046"/>
                      <a:pt x="19102" y="10057"/>
                      <a:pt x="19083" y="10057"/>
                    </a:cubicBezTo>
                    <a:cubicBezTo>
                      <a:pt x="19067" y="10057"/>
                      <a:pt x="19058" y="10048"/>
                      <a:pt x="19058" y="10021"/>
                    </a:cubicBezTo>
                    <a:cubicBezTo>
                      <a:pt x="19058" y="9981"/>
                      <a:pt x="19038" y="9931"/>
                      <a:pt x="19009" y="9921"/>
                    </a:cubicBezTo>
                    <a:cubicBezTo>
                      <a:pt x="18999" y="9902"/>
                      <a:pt x="18979" y="9892"/>
                      <a:pt x="18969" y="9852"/>
                    </a:cubicBezTo>
                    <a:cubicBezTo>
                      <a:pt x="18959" y="9822"/>
                      <a:pt x="18959" y="9802"/>
                      <a:pt x="18949" y="9773"/>
                    </a:cubicBezTo>
                    <a:lnTo>
                      <a:pt x="18949" y="9773"/>
                    </a:lnTo>
                    <a:cubicBezTo>
                      <a:pt x="18969" y="9783"/>
                      <a:pt x="18979" y="9783"/>
                      <a:pt x="18989" y="9793"/>
                    </a:cubicBezTo>
                    <a:cubicBezTo>
                      <a:pt x="18997" y="9818"/>
                      <a:pt x="19054" y="9857"/>
                      <a:pt x="19090" y="9857"/>
                    </a:cubicBezTo>
                    <a:cubicBezTo>
                      <a:pt x="19097" y="9857"/>
                      <a:pt x="19103" y="9855"/>
                      <a:pt x="19108" y="9852"/>
                    </a:cubicBezTo>
                    <a:cubicBezTo>
                      <a:pt x="19113" y="9847"/>
                      <a:pt x="19118" y="9845"/>
                      <a:pt x="19123" y="9845"/>
                    </a:cubicBezTo>
                    <a:cubicBezTo>
                      <a:pt x="19127" y="9845"/>
                      <a:pt x="19132" y="9847"/>
                      <a:pt x="19137" y="9852"/>
                    </a:cubicBezTo>
                    <a:cubicBezTo>
                      <a:pt x="18880" y="10149"/>
                      <a:pt x="19633" y="9872"/>
                      <a:pt x="19911" y="10199"/>
                    </a:cubicBezTo>
                    <a:cubicBezTo>
                      <a:pt x="19970" y="10268"/>
                      <a:pt x="20010" y="10328"/>
                      <a:pt x="20050" y="10387"/>
                    </a:cubicBezTo>
                    <a:cubicBezTo>
                      <a:pt x="20050" y="10407"/>
                      <a:pt x="20060" y="10417"/>
                      <a:pt x="20069" y="10437"/>
                    </a:cubicBezTo>
                    <a:cubicBezTo>
                      <a:pt x="20040" y="10437"/>
                      <a:pt x="20020" y="10447"/>
                      <a:pt x="19990" y="10447"/>
                    </a:cubicBezTo>
                    <a:cubicBezTo>
                      <a:pt x="20000" y="10477"/>
                      <a:pt x="19990" y="10536"/>
                      <a:pt x="19990" y="10596"/>
                    </a:cubicBezTo>
                    <a:cubicBezTo>
                      <a:pt x="19990" y="10633"/>
                      <a:pt x="20007" y="10644"/>
                      <a:pt x="20031" y="10644"/>
                    </a:cubicBezTo>
                    <a:cubicBezTo>
                      <a:pt x="20066" y="10644"/>
                      <a:pt x="20114" y="10621"/>
                      <a:pt x="20149" y="10615"/>
                    </a:cubicBezTo>
                    <a:cubicBezTo>
                      <a:pt x="20169" y="10615"/>
                      <a:pt x="20188" y="10606"/>
                      <a:pt x="20198" y="10606"/>
                    </a:cubicBezTo>
                    <a:cubicBezTo>
                      <a:pt x="20248" y="10625"/>
                      <a:pt x="20317" y="10645"/>
                      <a:pt x="20436" y="10645"/>
                    </a:cubicBezTo>
                    <a:cubicBezTo>
                      <a:pt x="20456" y="10685"/>
                      <a:pt x="20466" y="10725"/>
                      <a:pt x="20436" y="10725"/>
                    </a:cubicBezTo>
                    <a:cubicBezTo>
                      <a:pt x="20377" y="10734"/>
                      <a:pt x="20278" y="10774"/>
                      <a:pt x="20298" y="10873"/>
                    </a:cubicBezTo>
                    <a:cubicBezTo>
                      <a:pt x="20301" y="10889"/>
                      <a:pt x="20301" y="10895"/>
                      <a:pt x="20300" y="10895"/>
                    </a:cubicBezTo>
                    <a:cubicBezTo>
                      <a:pt x="20292" y="10895"/>
                      <a:pt x="20250" y="10800"/>
                      <a:pt x="20217" y="10800"/>
                    </a:cubicBezTo>
                    <a:cubicBezTo>
                      <a:pt x="20210" y="10800"/>
                      <a:pt x="20204" y="10804"/>
                      <a:pt x="20198" y="10814"/>
                    </a:cubicBezTo>
                    <a:cubicBezTo>
                      <a:pt x="20188" y="10834"/>
                      <a:pt x="20188" y="10863"/>
                      <a:pt x="20179" y="10903"/>
                    </a:cubicBezTo>
                    <a:cubicBezTo>
                      <a:pt x="20288" y="10953"/>
                      <a:pt x="20407" y="11032"/>
                      <a:pt x="20407" y="11032"/>
                    </a:cubicBezTo>
                    <a:lnTo>
                      <a:pt x="20654" y="11062"/>
                    </a:lnTo>
                    <a:lnTo>
                      <a:pt x="20654" y="10645"/>
                    </a:lnTo>
                    <a:lnTo>
                      <a:pt x="20654" y="9743"/>
                    </a:lnTo>
                    <a:lnTo>
                      <a:pt x="20654" y="8930"/>
                    </a:lnTo>
                    <a:lnTo>
                      <a:pt x="20654" y="8623"/>
                    </a:lnTo>
                    <a:lnTo>
                      <a:pt x="20654" y="8464"/>
                    </a:lnTo>
                    <a:lnTo>
                      <a:pt x="20654" y="8137"/>
                    </a:lnTo>
                    <a:lnTo>
                      <a:pt x="20654" y="7879"/>
                    </a:lnTo>
                    <a:lnTo>
                      <a:pt x="20654" y="7690"/>
                    </a:lnTo>
                    <a:lnTo>
                      <a:pt x="20654" y="6996"/>
                    </a:lnTo>
                    <a:lnTo>
                      <a:pt x="20654" y="6848"/>
                    </a:lnTo>
                    <a:lnTo>
                      <a:pt x="20654" y="5985"/>
                    </a:lnTo>
                    <a:cubicBezTo>
                      <a:pt x="20615" y="6015"/>
                      <a:pt x="20565" y="6035"/>
                      <a:pt x="20535" y="6054"/>
                    </a:cubicBezTo>
                    <a:cubicBezTo>
                      <a:pt x="20516" y="6066"/>
                      <a:pt x="20498" y="6069"/>
                      <a:pt x="20480" y="6069"/>
                    </a:cubicBezTo>
                    <a:cubicBezTo>
                      <a:pt x="20465" y="6069"/>
                      <a:pt x="20449" y="6067"/>
                      <a:pt x="20432" y="6067"/>
                    </a:cubicBezTo>
                    <a:cubicBezTo>
                      <a:pt x="20415" y="6067"/>
                      <a:pt x="20397" y="6068"/>
                      <a:pt x="20377" y="6074"/>
                    </a:cubicBezTo>
                    <a:cubicBezTo>
                      <a:pt x="20377" y="6064"/>
                      <a:pt x="20367" y="6054"/>
                      <a:pt x="20367" y="6045"/>
                    </a:cubicBezTo>
                    <a:cubicBezTo>
                      <a:pt x="20347" y="5975"/>
                      <a:pt x="20337" y="5916"/>
                      <a:pt x="20327" y="5866"/>
                    </a:cubicBezTo>
                    <a:cubicBezTo>
                      <a:pt x="20367" y="5846"/>
                      <a:pt x="20397" y="5826"/>
                      <a:pt x="20416" y="5816"/>
                    </a:cubicBezTo>
                    <a:cubicBezTo>
                      <a:pt x="20437" y="5803"/>
                      <a:pt x="20456" y="5796"/>
                      <a:pt x="20478" y="5796"/>
                    </a:cubicBezTo>
                    <a:cubicBezTo>
                      <a:pt x="20519" y="5796"/>
                      <a:pt x="20570" y="5820"/>
                      <a:pt x="20654" y="5866"/>
                    </a:cubicBezTo>
                    <a:lnTo>
                      <a:pt x="20654" y="5594"/>
                    </a:lnTo>
                    <a:lnTo>
                      <a:pt x="20654" y="5594"/>
                    </a:lnTo>
                    <a:cubicBezTo>
                      <a:pt x="20648" y="5643"/>
                      <a:pt x="20619" y="5661"/>
                      <a:pt x="20587" y="5661"/>
                    </a:cubicBezTo>
                    <a:cubicBezTo>
                      <a:pt x="20535" y="5661"/>
                      <a:pt x="20475" y="5613"/>
                      <a:pt x="20486" y="5569"/>
                    </a:cubicBezTo>
                    <a:cubicBezTo>
                      <a:pt x="20516" y="5499"/>
                      <a:pt x="20456" y="5460"/>
                      <a:pt x="20258" y="5400"/>
                    </a:cubicBezTo>
                    <a:cubicBezTo>
                      <a:pt x="20248" y="5390"/>
                      <a:pt x="20248" y="5390"/>
                      <a:pt x="20238" y="5390"/>
                    </a:cubicBezTo>
                    <a:cubicBezTo>
                      <a:pt x="20228" y="5360"/>
                      <a:pt x="20228" y="5341"/>
                      <a:pt x="20208" y="5321"/>
                    </a:cubicBezTo>
                    <a:cubicBezTo>
                      <a:pt x="20185" y="5282"/>
                      <a:pt x="20180" y="5184"/>
                      <a:pt x="20146" y="5184"/>
                    </a:cubicBezTo>
                    <a:cubicBezTo>
                      <a:pt x="20137" y="5184"/>
                      <a:pt x="20125" y="5192"/>
                      <a:pt x="20109" y="5212"/>
                    </a:cubicBezTo>
                    <a:cubicBezTo>
                      <a:pt x="20071" y="5263"/>
                      <a:pt x="20045" y="5306"/>
                      <a:pt x="20015" y="5306"/>
                    </a:cubicBezTo>
                    <a:cubicBezTo>
                      <a:pt x="19999" y="5306"/>
                      <a:pt x="19981" y="5293"/>
                      <a:pt x="19960" y="5261"/>
                    </a:cubicBezTo>
                    <a:cubicBezTo>
                      <a:pt x="19901" y="5162"/>
                      <a:pt x="19921" y="5073"/>
                      <a:pt x="19831" y="5053"/>
                    </a:cubicBezTo>
                    <a:cubicBezTo>
                      <a:pt x="19752" y="5023"/>
                      <a:pt x="19713" y="5013"/>
                      <a:pt x="19713" y="4974"/>
                    </a:cubicBezTo>
                    <a:cubicBezTo>
                      <a:pt x="19713" y="4931"/>
                      <a:pt x="19728" y="4827"/>
                      <a:pt x="19777" y="4827"/>
                    </a:cubicBezTo>
                    <a:cubicBezTo>
                      <a:pt x="19785" y="4827"/>
                      <a:pt x="19793" y="4830"/>
                      <a:pt x="19802" y="4835"/>
                    </a:cubicBezTo>
                    <a:cubicBezTo>
                      <a:pt x="19881" y="4875"/>
                      <a:pt x="19861" y="4884"/>
                      <a:pt x="19921" y="4984"/>
                    </a:cubicBezTo>
                    <a:cubicBezTo>
                      <a:pt x="19960" y="5045"/>
                      <a:pt x="20002" y="5075"/>
                      <a:pt x="20027" y="5075"/>
                    </a:cubicBezTo>
                    <a:cubicBezTo>
                      <a:pt x="20045" y="5075"/>
                      <a:pt x="20053" y="5058"/>
                      <a:pt x="20040" y="5023"/>
                    </a:cubicBezTo>
                    <a:cubicBezTo>
                      <a:pt x="20026" y="4961"/>
                      <a:pt x="20031" y="4884"/>
                      <a:pt x="20060" y="4884"/>
                    </a:cubicBezTo>
                    <a:cubicBezTo>
                      <a:pt x="20072" y="4884"/>
                      <a:pt x="20088" y="4898"/>
                      <a:pt x="20109" y="4934"/>
                    </a:cubicBezTo>
                    <a:cubicBezTo>
                      <a:pt x="20149" y="5003"/>
                      <a:pt x="20179" y="5033"/>
                      <a:pt x="20208" y="5063"/>
                    </a:cubicBezTo>
                    <a:cubicBezTo>
                      <a:pt x="20119" y="5142"/>
                      <a:pt x="20198" y="5112"/>
                      <a:pt x="20278" y="5132"/>
                    </a:cubicBezTo>
                    <a:cubicBezTo>
                      <a:pt x="20288" y="5132"/>
                      <a:pt x="20288" y="5132"/>
                      <a:pt x="20298" y="5142"/>
                    </a:cubicBezTo>
                    <a:cubicBezTo>
                      <a:pt x="20327" y="5172"/>
                      <a:pt x="20357" y="5182"/>
                      <a:pt x="20377" y="5192"/>
                    </a:cubicBezTo>
                    <a:cubicBezTo>
                      <a:pt x="20416" y="5241"/>
                      <a:pt x="20397" y="5261"/>
                      <a:pt x="20526" y="5261"/>
                    </a:cubicBezTo>
                    <a:cubicBezTo>
                      <a:pt x="20531" y="5261"/>
                      <a:pt x="20536" y="5261"/>
                      <a:pt x="20541" y="5261"/>
                    </a:cubicBezTo>
                    <a:cubicBezTo>
                      <a:pt x="20661" y="5261"/>
                      <a:pt x="20626" y="5377"/>
                      <a:pt x="20654" y="5549"/>
                    </a:cubicBezTo>
                    <a:lnTo>
                      <a:pt x="20654" y="4835"/>
                    </a:lnTo>
                    <a:cubicBezTo>
                      <a:pt x="20625" y="4835"/>
                      <a:pt x="20595" y="4825"/>
                      <a:pt x="20575" y="4825"/>
                    </a:cubicBezTo>
                    <a:cubicBezTo>
                      <a:pt x="20566" y="4822"/>
                      <a:pt x="20556" y="4820"/>
                      <a:pt x="20547" y="4820"/>
                    </a:cubicBezTo>
                    <a:cubicBezTo>
                      <a:pt x="20498" y="4820"/>
                      <a:pt x="20460" y="4861"/>
                      <a:pt x="20535" y="4894"/>
                    </a:cubicBezTo>
                    <a:cubicBezTo>
                      <a:pt x="20625" y="4934"/>
                      <a:pt x="20555" y="5083"/>
                      <a:pt x="20476" y="5083"/>
                    </a:cubicBezTo>
                    <a:cubicBezTo>
                      <a:pt x="20418" y="5083"/>
                      <a:pt x="20373" y="5026"/>
                      <a:pt x="20307" y="5026"/>
                    </a:cubicBezTo>
                    <a:cubicBezTo>
                      <a:pt x="20295" y="5026"/>
                      <a:pt x="20282" y="5028"/>
                      <a:pt x="20268" y="5033"/>
                    </a:cubicBezTo>
                    <a:cubicBezTo>
                      <a:pt x="20238" y="4994"/>
                      <a:pt x="20218" y="4974"/>
                      <a:pt x="20218" y="4954"/>
                    </a:cubicBezTo>
                    <a:cubicBezTo>
                      <a:pt x="20227" y="4929"/>
                      <a:pt x="20214" y="4834"/>
                      <a:pt x="20275" y="4834"/>
                    </a:cubicBezTo>
                    <a:cubicBezTo>
                      <a:pt x="20286" y="4834"/>
                      <a:pt x="20300" y="4837"/>
                      <a:pt x="20317" y="4845"/>
                    </a:cubicBezTo>
                    <a:cubicBezTo>
                      <a:pt x="20360" y="4866"/>
                      <a:pt x="20400" y="4878"/>
                      <a:pt x="20427" y="4878"/>
                    </a:cubicBezTo>
                    <a:cubicBezTo>
                      <a:pt x="20464" y="4878"/>
                      <a:pt x="20476" y="4856"/>
                      <a:pt x="20436" y="4805"/>
                    </a:cubicBezTo>
                    <a:cubicBezTo>
                      <a:pt x="20376" y="4728"/>
                      <a:pt x="20323" y="4672"/>
                      <a:pt x="20252" y="4672"/>
                    </a:cubicBezTo>
                    <a:cubicBezTo>
                      <a:pt x="20241" y="4672"/>
                      <a:pt x="20230" y="4674"/>
                      <a:pt x="20218" y="4676"/>
                    </a:cubicBezTo>
                    <a:cubicBezTo>
                      <a:pt x="20154" y="4690"/>
                      <a:pt x="20090" y="4725"/>
                      <a:pt x="20040" y="4725"/>
                    </a:cubicBezTo>
                    <a:cubicBezTo>
                      <a:pt x="20021" y="4725"/>
                      <a:pt x="20004" y="4720"/>
                      <a:pt x="19990" y="4706"/>
                    </a:cubicBezTo>
                    <a:cubicBezTo>
                      <a:pt x="19950" y="4666"/>
                      <a:pt x="19911" y="4627"/>
                      <a:pt x="19851" y="4617"/>
                    </a:cubicBezTo>
                    <a:cubicBezTo>
                      <a:pt x="19802" y="4607"/>
                      <a:pt x="19713" y="4577"/>
                      <a:pt x="19772" y="4518"/>
                    </a:cubicBezTo>
                    <a:cubicBezTo>
                      <a:pt x="19841" y="4468"/>
                      <a:pt x="19881" y="4329"/>
                      <a:pt x="19881" y="4329"/>
                    </a:cubicBezTo>
                    <a:cubicBezTo>
                      <a:pt x="19881" y="4329"/>
                      <a:pt x="19869" y="4191"/>
                      <a:pt x="19897" y="4191"/>
                    </a:cubicBezTo>
                    <a:cubicBezTo>
                      <a:pt x="19904" y="4191"/>
                      <a:pt x="19915" y="4202"/>
                      <a:pt x="19931" y="4230"/>
                    </a:cubicBezTo>
                    <a:cubicBezTo>
                      <a:pt x="19990" y="4341"/>
                      <a:pt x="20035" y="4415"/>
                      <a:pt x="20059" y="4415"/>
                    </a:cubicBezTo>
                    <a:cubicBezTo>
                      <a:pt x="20063" y="4415"/>
                      <a:pt x="20067" y="4413"/>
                      <a:pt x="20069" y="4409"/>
                    </a:cubicBezTo>
                    <a:cubicBezTo>
                      <a:pt x="20091" y="4386"/>
                      <a:pt x="20092" y="4337"/>
                      <a:pt x="20098" y="4337"/>
                    </a:cubicBezTo>
                    <a:cubicBezTo>
                      <a:pt x="20101" y="4337"/>
                      <a:pt x="20104" y="4343"/>
                      <a:pt x="20109" y="4359"/>
                    </a:cubicBezTo>
                    <a:cubicBezTo>
                      <a:pt x="20121" y="4384"/>
                      <a:pt x="20147" y="4398"/>
                      <a:pt x="20168" y="4398"/>
                    </a:cubicBezTo>
                    <a:cubicBezTo>
                      <a:pt x="20197" y="4398"/>
                      <a:pt x="20215" y="4369"/>
                      <a:pt x="20169" y="4299"/>
                    </a:cubicBezTo>
                    <a:cubicBezTo>
                      <a:pt x="20094" y="4208"/>
                      <a:pt x="20047" y="4131"/>
                      <a:pt x="20017" y="4131"/>
                    </a:cubicBezTo>
                    <a:cubicBezTo>
                      <a:pt x="20010" y="4131"/>
                      <a:pt x="20005" y="4134"/>
                      <a:pt x="20000" y="4141"/>
                    </a:cubicBezTo>
                    <a:cubicBezTo>
                      <a:pt x="19992" y="4149"/>
                      <a:pt x="19986" y="4152"/>
                      <a:pt x="19981" y="4152"/>
                    </a:cubicBezTo>
                    <a:cubicBezTo>
                      <a:pt x="19960" y="4152"/>
                      <a:pt x="19952" y="4097"/>
                      <a:pt x="19881" y="4042"/>
                    </a:cubicBezTo>
                    <a:cubicBezTo>
                      <a:pt x="19848" y="4008"/>
                      <a:pt x="19822" y="4001"/>
                      <a:pt x="19799" y="4001"/>
                    </a:cubicBezTo>
                    <a:cubicBezTo>
                      <a:pt x="19781" y="4001"/>
                      <a:pt x="19766" y="4005"/>
                      <a:pt x="19751" y="4005"/>
                    </a:cubicBezTo>
                    <a:cubicBezTo>
                      <a:pt x="19738" y="4005"/>
                      <a:pt x="19726" y="4003"/>
                      <a:pt x="19713" y="3992"/>
                    </a:cubicBezTo>
                    <a:cubicBezTo>
                      <a:pt x="19673" y="3942"/>
                      <a:pt x="19524" y="3893"/>
                      <a:pt x="19623" y="3823"/>
                    </a:cubicBezTo>
                    <a:cubicBezTo>
                      <a:pt x="19688" y="3778"/>
                      <a:pt x="19724" y="3754"/>
                      <a:pt x="19751" y="3754"/>
                    </a:cubicBezTo>
                    <a:cubicBezTo>
                      <a:pt x="19766" y="3754"/>
                      <a:pt x="19778" y="3760"/>
                      <a:pt x="19792" y="3774"/>
                    </a:cubicBezTo>
                    <a:cubicBezTo>
                      <a:pt x="19817" y="3799"/>
                      <a:pt x="19863" y="3833"/>
                      <a:pt x="19900" y="3833"/>
                    </a:cubicBezTo>
                    <a:cubicBezTo>
                      <a:pt x="19921" y="3833"/>
                      <a:pt x="19940" y="3822"/>
                      <a:pt x="19950" y="3794"/>
                    </a:cubicBezTo>
                    <a:cubicBezTo>
                      <a:pt x="19980" y="3705"/>
                      <a:pt x="20050" y="3774"/>
                      <a:pt x="20030" y="3685"/>
                    </a:cubicBezTo>
                    <a:cubicBezTo>
                      <a:pt x="20006" y="3614"/>
                      <a:pt x="19983" y="3538"/>
                      <a:pt x="19945" y="3538"/>
                    </a:cubicBezTo>
                    <a:cubicBezTo>
                      <a:pt x="19935" y="3538"/>
                      <a:pt x="19923" y="3543"/>
                      <a:pt x="19911" y="3556"/>
                    </a:cubicBezTo>
                    <a:cubicBezTo>
                      <a:pt x="19886" y="3586"/>
                      <a:pt x="19869" y="3603"/>
                      <a:pt x="19860" y="3603"/>
                    </a:cubicBezTo>
                    <a:cubicBezTo>
                      <a:pt x="19851" y="3603"/>
                      <a:pt x="19851" y="3586"/>
                      <a:pt x="19861" y="3546"/>
                    </a:cubicBezTo>
                    <a:cubicBezTo>
                      <a:pt x="19878" y="3480"/>
                      <a:pt x="19990" y="3373"/>
                      <a:pt x="19948" y="3373"/>
                    </a:cubicBezTo>
                    <a:cubicBezTo>
                      <a:pt x="19939" y="3373"/>
                      <a:pt x="19924" y="3377"/>
                      <a:pt x="19901" y="3387"/>
                    </a:cubicBezTo>
                    <a:cubicBezTo>
                      <a:pt x="19762" y="3447"/>
                      <a:pt x="19722" y="3486"/>
                      <a:pt x="19742" y="3546"/>
                    </a:cubicBezTo>
                    <a:cubicBezTo>
                      <a:pt x="19754" y="3585"/>
                      <a:pt x="19713" y="3628"/>
                      <a:pt x="19678" y="3628"/>
                    </a:cubicBezTo>
                    <a:cubicBezTo>
                      <a:pt x="19652" y="3628"/>
                      <a:pt x="19629" y="3604"/>
                      <a:pt x="19633" y="3536"/>
                    </a:cubicBezTo>
                    <a:cubicBezTo>
                      <a:pt x="19652" y="3374"/>
                      <a:pt x="19626" y="3268"/>
                      <a:pt x="19711" y="3268"/>
                    </a:cubicBezTo>
                    <a:cubicBezTo>
                      <a:pt x="19714" y="3268"/>
                      <a:pt x="19718" y="3268"/>
                      <a:pt x="19722" y="3268"/>
                    </a:cubicBezTo>
                    <a:cubicBezTo>
                      <a:pt x="19822" y="3268"/>
                      <a:pt x="19782" y="3248"/>
                      <a:pt x="19831" y="3169"/>
                    </a:cubicBezTo>
                    <a:cubicBezTo>
                      <a:pt x="19881" y="3100"/>
                      <a:pt x="20020" y="3179"/>
                      <a:pt x="19931" y="3080"/>
                    </a:cubicBezTo>
                    <a:cubicBezTo>
                      <a:pt x="19908" y="3054"/>
                      <a:pt x="19888" y="3045"/>
                      <a:pt x="19870" y="3045"/>
                    </a:cubicBezTo>
                    <a:cubicBezTo>
                      <a:pt x="19827" y="3045"/>
                      <a:pt x="19794" y="3100"/>
                      <a:pt x="19752" y="3100"/>
                    </a:cubicBezTo>
                    <a:cubicBezTo>
                      <a:pt x="19703" y="3100"/>
                      <a:pt x="19653" y="2971"/>
                      <a:pt x="19713" y="2931"/>
                    </a:cubicBezTo>
                    <a:cubicBezTo>
                      <a:pt x="19766" y="2896"/>
                      <a:pt x="19732" y="2860"/>
                      <a:pt x="19696" y="2860"/>
                    </a:cubicBezTo>
                    <a:cubicBezTo>
                      <a:pt x="19691" y="2860"/>
                      <a:pt x="19687" y="2861"/>
                      <a:pt x="19683" y="2862"/>
                    </a:cubicBezTo>
                    <a:cubicBezTo>
                      <a:pt x="19670" y="2868"/>
                      <a:pt x="19651" y="2873"/>
                      <a:pt x="19633" y="2873"/>
                    </a:cubicBezTo>
                    <a:cubicBezTo>
                      <a:pt x="19598" y="2873"/>
                      <a:pt x="19567" y="2855"/>
                      <a:pt x="19594" y="2802"/>
                    </a:cubicBezTo>
                    <a:cubicBezTo>
                      <a:pt x="19633" y="2713"/>
                      <a:pt x="19524" y="2683"/>
                      <a:pt x="19514" y="2663"/>
                    </a:cubicBezTo>
                    <a:cubicBezTo>
                      <a:pt x="19504" y="2644"/>
                      <a:pt x="19544" y="2584"/>
                      <a:pt x="19594" y="2584"/>
                    </a:cubicBezTo>
                    <a:cubicBezTo>
                      <a:pt x="19597" y="2585"/>
                      <a:pt x="19600" y="2585"/>
                      <a:pt x="19603" y="2585"/>
                    </a:cubicBezTo>
                    <a:cubicBezTo>
                      <a:pt x="19637" y="2585"/>
                      <a:pt x="19670" y="2543"/>
                      <a:pt x="19620" y="2543"/>
                    </a:cubicBezTo>
                    <a:cubicBezTo>
                      <a:pt x="19615" y="2543"/>
                      <a:pt x="19610" y="2544"/>
                      <a:pt x="19603" y="2544"/>
                    </a:cubicBezTo>
                    <a:cubicBezTo>
                      <a:pt x="19560" y="2550"/>
                      <a:pt x="19535" y="2567"/>
                      <a:pt x="19519" y="2567"/>
                    </a:cubicBezTo>
                    <a:cubicBezTo>
                      <a:pt x="19505" y="2567"/>
                      <a:pt x="19499" y="2555"/>
                      <a:pt x="19494" y="2515"/>
                    </a:cubicBezTo>
                    <a:cubicBezTo>
                      <a:pt x="19494" y="2425"/>
                      <a:pt x="19504" y="2435"/>
                      <a:pt x="19484" y="2376"/>
                    </a:cubicBezTo>
                    <a:cubicBezTo>
                      <a:pt x="19462" y="2331"/>
                      <a:pt x="19428" y="2108"/>
                      <a:pt x="19413" y="2108"/>
                    </a:cubicBezTo>
                    <a:cubicBezTo>
                      <a:pt x="19408" y="2108"/>
                      <a:pt x="19405" y="2130"/>
                      <a:pt x="19405" y="2187"/>
                    </a:cubicBezTo>
                    <a:lnTo>
                      <a:pt x="19405" y="2019"/>
                    </a:lnTo>
                    <a:cubicBezTo>
                      <a:pt x="19405" y="1963"/>
                      <a:pt x="19404" y="1941"/>
                      <a:pt x="19402" y="1941"/>
                    </a:cubicBezTo>
                    <a:cubicBezTo>
                      <a:pt x="19396" y="1941"/>
                      <a:pt x="19379" y="2201"/>
                      <a:pt x="19356" y="2247"/>
                    </a:cubicBezTo>
                    <a:cubicBezTo>
                      <a:pt x="19326" y="2306"/>
                      <a:pt x="19336" y="2425"/>
                      <a:pt x="19326" y="2515"/>
                    </a:cubicBezTo>
                    <a:cubicBezTo>
                      <a:pt x="19323" y="2536"/>
                      <a:pt x="19319" y="2544"/>
                      <a:pt x="19313" y="2544"/>
                    </a:cubicBezTo>
                    <a:cubicBezTo>
                      <a:pt x="19294" y="2544"/>
                      <a:pt x="19257" y="2463"/>
                      <a:pt x="19197" y="2455"/>
                    </a:cubicBezTo>
                    <a:cubicBezTo>
                      <a:pt x="19172" y="2452"/>
                      <a:pt x="19162" y="2450"/>
                      <a:pt x="19160" y="2450"/>
                    </a:cubicBezTo>
                    <a:cubicBezTo>
                      <a:pt x="19157" y="2450"/>
                      <a:pt x="19196" y="2461"/>
                      <a:pt x="19217" y="2495"/>
                    </a:cubicBezTo>
                    <a:cubicBezTo>
                      <a:pt x="19266" y="2564"/>
                      <a:pt x="19306" y="2693"/>
                      <a:pt x="19296" y="2713"/>
                    </a:cubicBezTo>
                    <a:cubicBezTo>
                      <a:pt x="19286" y="2733"/>
                      <a:pt x="19266" y="2703"/>
                      <a:pt x="19256" y="2753"/>
                    </a:cubicBezTo>
                    <a:cubicBezTo>
                      <a:pt x="19249" y="2800"/>
                      <a:pt x="19185" y="2828"/>
                      <a:pt x="19139" y="2828"/>
                    </a:cubicBezTo>
                    <a:cubicBezTo>
                      <a:pt x="19127" y="2828"/>
                      <a:pt x="19116" y="2826"/>
                      <a:pt x="19108" y="2822"/>
                    </a:cubicBezTo>
                    <a:cubicBezTo>
                      <a:pt x="19107" y="2822"/>
                      <a:pt x="19105" y="2822"/>
                      <a:pt x="19105" y="2822"/>
                    </a:cubicBezTo>
                    <a:cubicBezTo>
                      <a:pt x="19071" y="2822"/>
                      <a:pt x="19129" y="2982"/>
                      <a:pt x="19187" y="3020"/>
                    </a:cubicBezTo>
                    <a:cubicBezTo>
                      <a:pt x="19226" y="3046"/>
                      <a:pt x="19202" y="3097"/>
                      <a:pt x="19150" y="3097"/>
                    </a:cubicBezTo>
                    <a:cubicBezTo>
                      <a:pt x="19122" y="3097"/>
                      <a:pt x="19086" y="3082"/>
                      <a:pt x="19048" y="3040"/>
                    </a:cubicBezTo>
                    <a:cubicBezTo>
                      <a:pt x="19036" y="3028"/>
                      <a:pt x="19025" y="3022"/>
                      <a:pt x="19015" y="3022"/>
                    </a:cubicBezTo>
                    <a:cubicBezTo>
                      <a:pt x="18985" y="3022"/>
                      <a:pt x="18959" y="3072"/>
                      <a:pt x="18899" y="3139"/>
                    </a:cubicBezTo>
                    <a:cubicBezTo>
                      <a:pt x="18810" y="3238"/>
                      <a:pt x="18989" y="3179"/>
                      <a:pt x="19038" y="3248"/>
                    </a:cubicBezTo>
                    <a:cubicBezTo>
                      <a:pt x="19055" y="3275"/>
                      <a:pt x="19060" y="3284"/>
                      <a:pt x="19064" y="3284"/>
                    </a:cubicBezTo>
                    <a:cubicBezTo>
                      <a:pt x="19071" y="3284"/>
                      <a:pt x="19071" y="3248"/>
                      <a:pt x="19137" y="3248"/>
                    </a:cubicBezTo>
                    <a:cubicBezTo>
                      <a:pt x="19237" y="3248"/>
                      <a:pt x="19157" y="3367"/>
                      <a:pt x="19177" y="3536"/>
                    </a:cubicBezTo>
                    <a:cubicBezTo>
                      <a:pt x="19181" y="3604"/>
                      <a:pt x="19158" y="3628"/>
                      <a:pt x="19132" y="3628"/>
                    </a:cubicBezTo>
                    <a:cubicBezTo>
                      <a:pt x="19097" y="3628"/>
                      <a:pt x="19057" y="3585"/>
                      <a:pt x="19068" y="3546"/>
                    </a:cubicBezTo>
                    <a:cubicBezTo>
                      <a:pt x="19078" y="3486"/>
                      <a:pt x="19118" y="3496"/>
                      <a:pt x="18979" y="3437"/>
                    </a:cubicBezTo>
                    <a:cubicBezTo>
                      <a:pt x="18939" y="3420"/>
                      <a:pt x="18922" y="3413"/>
                      <a:pt x="18919" y="3413"/>
                    </a:cubicBezTo>
                    <a:cubicBezTo>
                      <a:pt x="18909" y="3413"/>
                      <a:pt x="18984" y="3459"/>
                      <a:pt x="18999" y="3516"/>
                    </a:cubicBezTo>
                    <a:cubicBezTo>
                      <a:pt x="19021" y="3576"/>
                      <a:pt x="18981" y="3636"/>
                      <a:pt x="18939" y="3636"/>
                    </a:cubicBezTo>
                    <a:cubicBezTo>
                      <a:pt x="18925" y="3636"/>
                      <a:pt x="18912" y="3630"/>
                      <a:pt x="18899" y="3615"/>
                    </a:cubicBezTo>
                    <a:cubicBezTo>
                      <a:pt x="18883" y="3599"/>
                      <a:pt x="18868" y="3591"/>
                      <a:pt x="18854" y="3591"/>
                    </a:cubicBezTo>
                    <a:cubicBezTo>
                      <a:pt x="18825" y="3591"/>
                      <a:pt x="18801" y="3625"/>
                      <a:pt x="18780" y="3685"/>
                    </a:cubicBezTo>
                    <a:cubicBezTo>
                      <a:pt x="18776" y="3707"/>
                      <a:pt x="18776" y="3714"/>
                      <a:pt x="18779" y="3714"/>
                    </a:cubicBezTo>
                    <a:cubicBezTo>
                      <a:pt x="18785" y="3714"/>
                      <a:pt x="18807" y="3680"/>
                      <a:pt x="18826" y="3680"/>
                    </a:cubicBezTo>
                    <a:cubicBezTo>
                      <a:pt x="18835" y="3680"/>
                      <a:pt x="18843" y="3687"/>
                      <a:pt x="18850" y="3705"/>
                    </a:cubicBezTo>
                    <a:cubicBezTo>
                      <a:pt x="18870" y="3765"/>
                      <a:pt x="18922" y="3793"/>
                      <a:pt x="18965" y="3793"/>
                    </a:cubicBezTo>
                    <a:cubicBezTo>
                      <a:pt x="18986" y="3793"/>
                      <a:pt x="19006" y="3787"/>
                      <a:pt x="19018" y="3774"/>
                    </a:cubicBezTo>
                    <a:cubicBezTo>
                      <a:pt x="19031" y="3761"/>
                      <a:pt x="19042" y="3756"/>
                      <a:pt x="19055" y="3756"/>
                    </a:cubicBezTo>
                    <a:cubicBezTo>
                      <a:pt x="19084" y="3756"/>
                      <a:pt x="19119" y="3783"/>
                      <a:pt x="19187" y="3823"/>
                    </a:cubicBezTo>
                    <a:cubicBezTo>
                      <a:pt x="19286" y="3893"/>
                      <a:pt x="19137" y="3942"/>
                      <a:pt x="19098" y="3992"/>
                    </a:cubicBezTo>
                    <a:cubicBezTo>
                      <a:pt x="19085" y="4003"/>
                      <a:pt x="19072" y="4005"/>
                      <a:pt x="19060" y="4005"/>
                    </a:cubicBezTo>
                    <a:cubicBezTo>
                      <a:pt x="19044" y="4005"/>
                      <a:pt x="19029" y="4001"/>
                      <a:pt x="19012" y="4001"/>
                    </a:cubicBezTo>
                    <a:cubicBezTo>
                      <a:pt x="18989" y="4001"/>
                      <a:pt x="18962" y="4008"/>
                      <a:pt x="18929" y="4042"/>
                    </a:cubicBezTo>
                    <a:cubicBezTo>
                      <a:pt x="18858" y="4097"/>
                      <a:pt x="18850" y="4152"/>
                      <a:pt x="18829" y="4152"/>
                    </a:cubicBezTo>
                    <a:cubicBezTo>
                      <a:pt x="18824" y="4152"/>
                      <a:pt x="18818" y="4149"/>
                      <a:pt x="18810" y="4141"/>
                    </a:cubicBezTo>
                    <a:cubicBezTo>
                      <a:pt x="18806" y="4137"/>
                      <a:pt x="18801" y="4135"/>
                      <a:pt x="18796" y="4135"/>
                    </a:cubicBezTo>
                    <a:cubicBezTo>
                      <a:pt x="18777" y="4135"/>
                      <a:pt x="18750" y="4163"/>
                      <a:pt x="18711" y="4210"/>
                    </a:cubicBezTo>
                    <a:cubicBezTo>
                      <a:pt x="18692" y="4160"/>
                      <a:pt x="18661" y="4129"/>
                      <a:pt x="18623" y="4129"/>
                    </a:cubicBezTo>
                    <a:cubicBezTo>
                      <a:pt x="18601" y="4129"/>
                      <a:pt x="18578" y="4139"/>
                      <a:pt x="18552" y="4161"/>
                    </a:cubicBezTo>
                    <a:cubicBezTo>
                      <a:pt x="18537" y="4174"/>
                      <a:pt x="18519" y="4180"/>
                      <a:pt x="18500" y="4180"/>
                    </a:cubicBezTo>
                    <a:cubicBezTo>
                      <a:pt x="18437" y="4180"/>
                      <a:pt x="18371" y="4111"/>
                      <a:pt x="18394" y="4042"/>
                    </a:cubicBezTo>
                    <a:cubicBezTo>
                      <a:pt x="18415" y="3985"/>
                      <a:pt x="18526" y="3934"/>
                      <a:pt x="18514" y="3934"/>
                    </a:cubicBezTo>
                    <a:cubicBezTo>
                      <a:pt x="18509" y="3934"/>
                      <a:pt x="18484" y="3942"/>
                      <a:pt x="18424" y="3962"/>
                    </a:cubicBezTo>
                    <a:cubicBezTo>
                      <a:pt x="18225" y="4032"/>
                      <a:pt x="18275" y="4012"/>
                      <a:pt x="18305" y="4081"/>
                    </a:cubicBezTo>
                    <a:cubicBezTo>
                      <a:pt x="18321" y="4121"/>
                      <a:pt x="18262" y="4166"/>
                      <a:pt x="18211" y="4166"/>
                    </a:cubicBezTo>
                    <a:cubicBezTo>
                      <a:pt x="18172" y="4166"/>
                      <a:pt x="18137" y="4139"/>
                      <a:pt x="18146" y="4061"/>
                    </a:cubicBezTo>
                    <a:cubicBezTo>
                      <a:pt x="18166" y="3883"/>
                      <a:pt x="18057" y="3754"/>
                      <a:pt x="18195" y="3754"/>
                    </a:cubicBezTo>
                    <a:cubicBezTo>
                      <a:pt x="18295" y="3754"/>
                      <a:pt x="18297" y="3789"/>
                      <a:pt x="18308" y="3789"/>
                    </a:cubicBezTo>
                    <a:cubicBezTo>
                      <a:pt x="18313" y="3789"/>
                      <a:pt x="18321" y="3781"/>
                      <a:pt x="18344" y="3754"/>
                    </a:cubicBezTo>
                    <a:cubicBezTo>
                      <a:pt x="18414" y="3685"/>
                      <a:pt x="18681" y="3744"/>
                      <a:pt x="18552" y="3635"/>
                    </a:cubicBezTo>
                    <a:cubicBezTo>
                      <a:pt x="18464" y="3561"/>
                      <a:pt x="18419" y="3504"/>
                      <a:pt x="18378" y="3504"/>
                    </a:cubicBezTo>
                    <a:cubicBezTo>
                      <a:pt x="18363" y="3504"/>
                      <a:pt x="18350" y="3511"/>
                      <a:pt x="18334" y="3526"/>
                    </a:cubicBezTo>
                    <a:cubicBezTo>
                      <a:pt x="18276" y="3571"/>
                      <a:pt x="18223" y="3587"/>
                      <a:pt x="18181" y="3587"/>
                    </a:cubicBezTo>
                    <a:cubicBezTo>
                      <a:pt x="18103" y="3587"/>
                      <a:pt x="18068" y="3529"/>
                      <a:pt x="18126" y="3496"/>
                    </a:cubicBezTo>
                    <a:cubicBezTo>
                      <a:pt x="18211" y="3459"/>
                      <a:pt x="18295" y="3296"/>
                      <a:pt x="18253" y="3296"/>
                    </a:cubicBezTo>
                    <a:cubicBezTo>
                      <a:pt x="18251" y="3296"/>
                      <a:pt x="18248" y="3297"/>
                      <a:pt x="18245" y="3298"/>
                    </a:cubicBezTo>
                    <a:cubicBezTo>
                      <a:pt x="18237" y="3299"/>
                      <a:pt x="18228" y="3300"/>
                      <a:pt x="18218" y="3300"/>
                    </a:cubicBezTo>
                    <a:cubicBezTo>
                      <a:pt x="18150" y="3300"/>
                      <a:pt x="18034" y="3271"/>
                      <a:pt x="18017" y="3219"/>
                    </a:cubicBezTo>
                    <a:cubicBezTo>
                      <a:pt x="18007" y="3159"/>
                      <a:pt x="17987" y="3189"/>
                      <a:pt x="17967" y="3169"/>
                    </a:cubicBezTo>
                    <a:cubicBezTo>
                      <a:pt x="17957" y="3149"/>
                      <a:pt x="18007" y="3001"/>
                      <a:pt x="18076" y="2931"/>
                    </a:cubicBezTo>
                    <a:cubicBezTo>
                      <a:pt x="18107" y="2893"/>
                      <a:pt x="18174" y="2878"/>
                      <a:pt x="18151" y="2878"/>
                    </a:cubicBezTo>
                    <a:cubicBezTo>
                      <a:pt x="18145" y="2878"/>
                      <a:pt x="18131" y="2879"/>
                      <a:pt x="18106" y="2882"/>
                    </a:cubicBezTo>
                    <a:cubicBezTo>
                      <a:pt x="18024" y="2896"/>
                      <a:pt x="17964" y="2985"/>
                      <a:pt x="17936" y="2985"/>
                    </a:cubicBezTo>
                    <a:cubicBezTo>
                      <a:pt x="17926" y="2985"/>
                      <a:pt x="17920" y="2975"/>
                      <a:pt x="17918" y="2951"/>
                    </a:cubicBezTo>
                    <a:cubicBezTo>
                      <a:pt x="17908" y="2862"/>
                      <a:pt x="17908" y="2733"/>
                      <a:pt x="17868" y="2663"/>
                    </a:cubicBezTo>
                    <a:cubicBezTo>
                      <a:pt x="17845" y="2617"/>
                      <a:pt x="17816" y="2332"/>
                      <a:pt x="17804" y="2332"/>
                    </a:cubicBezTo>
                    <a:cubicBezTo>
                      <a:pt x="17801" y="2332"/>
                      <a:pt x="17799" y="2356"/>
                      <a:pt x="17799" y="2416"/>
                    </a:cubicBezTo>
                    <a:lnTo>
                      <a:pt x="17799" y="2604"/>
                    </a:lnTo>
                    <a:cubicBezTo>
                      <a:pt x="17799" y="2538"/>
                      <a:pt x="17795" y="2512"/>
                      <a:pt x="17788" y="2512"/>
                    </a:cubicBezTo>
                    <a:cubicBezTo>
                      <a:pt x="17766" y="2512"/>
                      <a:pt x="17720" y="2750"/>
                      <a:pt x="17690" y="2802"/>
                    </a:cubicBezTo>
                    <a:cubicBezTo>
                      <a:pt x="17650" y="2862"/>
                      <a:pt x="17670" y="2862"/>
                      <a:pt x="17660" y="2961"/>
                    </a:cubicBezTo>
                    <a:cubicBezTo>
                      <a:pt x="17656" y="3003"/>
                      <a:pt x="17648" y="3017"/>
                      <a:pt x="17632" y="3017"/>
                    </a:cubicBezTo>
                    <a:cubicBezTo>
                      <a:pt x="17610" y="3017"/>
                      <a:pt x="17574" y="2992"/>
                      <a:pt x="17511" y="2981"/>
                    </a:cubicBezTo>
                    <a:cubicBezTo>
                      <a:pt x="17503" y="2980"/>
                      <a:pt x="17496" y="2980"/>
                      <a:pt x="17490" y="2980"/>
                    </a:cubicBezTo>
                    <a:cubicBezTo>
                      <a:pt x="17408" y="2980"/>
                      <a:pt x="17458" y="3031"/>
                      <a:pt x="17517" y="3031"/>
                    </a:cubicBezTo>
                    <a:cubicBezTo>
                      <a:pt x="17522" y="3031"/>
                      <a:pt x="17526" y="3031"/>
                      <a:pt x="17531" y="3030"/>
                    </a:cubicBezTo>
                    <a:cubicBezTo>
                      <a:pt x="17591" y="3030"/>
                      <a:pt x="17660" y="3100"/>
                      <a:pt x="17640" y="3120"/>
                    </a:cubicBezTo>
                    <a:cubicBezTo>
                      <a:pt x="17630" y="3139"/>
                      <a:pt x="17472" y="3169"/>
                      <a:pt x="17531" y="3268"/>
                    </a:cubicBezTo>
                    <a:cubicBezTo>
                      <a:pt x="17568" y="3327"/>
                      <a:pt x="17502" y="3342"/>
                      <a:pt x="17440" y="3342"/>
                    </a:cubicBezTo>
                    <a:cubicBezTo>
                      <a:pt x="17419" y="3342"/>
                      <a:pt x="17398" y="3340"/>
                      <a:pt x="17382" y="3338"/>
                    </a:cubicBezTo>
                    <a:cubicBezTo>
                      <a:pt x="17373" y="3335"/>
                      <a:pt x="17363" y="3333"/>
                      <a:pt x="17354" y="3333"/>
                    </a:cubicBezTo>
                    <a:cubicBezTo>
                      <a:pt x="17305" y="3333"/>
                      <a:pt x="17269" y="3374"/>
                      <a:pt x="17353" y="3407"/>
                    </a:cubicBezTo>
                    <a:cubicBezTo>
                      <a:pt x="17442" y="3447"/>
                      <a:pt x="17363" y="3595"/>
                      <a:pt x="17283" y="3595"/>
                    </a:cubicBezTo>
                    <a:cubicBezTo>
                      <a:pt x="17227" y="3595"/>
                      <a:pt x="17181" y="3536"/>
                      <a:pt x="17117" y="3536"/>
                    </a:cubicBezTo>
                    <a:cubicBezTo>
                      <a:pt x="17090" y="3536"/>
                      <a:pt x="17060" y="3546"/>
                      <a:pt x="17025" y="3576"/>
                    </a:cubicBezTo>
                    <a:cubicBezTo>
                      <a:pt x="16897" y="3675"/>
                      <a:pt x="17095" y="3595"/>
                      <a:pt x="17164" y="3675"/>
                    </a:cubicBezTo>
                    <a:cubicBezTo>
                      <a:pt x="17244" y="3754"/>
                      <a:pt x="17184" y="3774"/>
                      <a:pt x="17333" y="3774"/>
                    </a:cubicBezTo>
                    <a:cubicBezTo>
                      <a:pt x="17338" y="3774"/>
                      <a:pt x="17343" y="3773"/>
                      <a:pt x="17348" y="3773"/>
                    </a:cubicBezTo>
                    <a:cubicBezTo>
                      <a:pt x="17469" y="3773"/>
                      <a:pt x="17443" y="3890"/>
                      <a:pt x="17462" y="4061"/>
                    </a:cubicBezTo>
                    <a:cubicBezTo>
                      <a:pt x="17470" y="4139"/>
                      <a:pt x="17436" y="4166"/>
                      <a:pt x="17397" y="4166"/>
                    </a:cubicBezTo>
                    <a:cubicBezTo>
                      <a:pt x="17345" y="4166"/>
                      <a:pt x="17286" y="4121"/>
                      <a:pt x="17303" y="4081"/>
                    </a:cubicBezTo>
                    <a:cubicBezTo>
                      <a:pt x="17333" y="4012"/>
                      <a:pt x="17273" y="3972"/>
                      <a:pt x="17065" y="3913"/>
                    </a:cubicBezTo>
                    <a:cubicBezTo>
                      <a:pt x="17029" y="3900"/>
                      <a:pt x="17008" y="3895"/>
                      <a:pt x="16997" y="3895"/>
                    </a:cubicBezTo>
                    <a:cubicBezTo>
                      <a:pt x="16946" y="3895"/>
                      <a:pt x="17110" y="4008"/>
                      <a:pt x="17135" y="4081"/>
                    </a:cubicBezTo>
                    <a:cubicBezTo>
                      <a:pt x="17149" y="4121"/>
                      <a:pt x="17147" y="4138"/>
                      <a:pt x="17131" y="4138"/>
                    </a:cubicBezTo>
                    <a:cubicBezTo>
                      <a:pt x="17115" y="4138"/>
                      <a:pt x="17085" y="4121"/>
                      <a:pt x="17045" y="4091"/>
                    </a:cubicBezTo>
                    <a:cubicBezTo>
                      <a:pt x="17031" y="4079"/>
                      <a:pt x="17017" y="4073"/>
                      <a:pt x="17003" y="4073"/>
                    </a:cubicBezTo>
                    <a:cubicBezTo>
                      <a:pt x="16952" y="4073"/>
                      <a:pt x="16910" y="4152"/>
                      <a:pt x="16887" y="4230"/>
                    </a:cubicBezTo>
                    <a:cubicBezTo>
                      <a:pt x="16847" y="4329"/>
                      <a:pt x="16956" y="4250"/>
                      <a:pt x="16996" y="4349"/>
                    </a:cubicBezTo>
                    <a:cubicBezTo>
                      <a:pt x="17010" y="4381"/>
                      <a:pt x="17037" y="4392"/>
                      <a:pt x="17068" y="4392"/>
                    </a:cubicBezTo>
                    <a:cubicBezTo>
                      <a:pt x="17124" y="4392"/>
                      <a:pt x="17195" y="4355"/>
                      <a:pt x="17234" y="4329"/>
                    </a:cubicBezTo>
                    <a:cubicBezTo>
                      <a:pt x="17254" y="4313"/>
                      <a:pt x="17271" y="4305"/>
                      <a:pt x="17291" y="4305"/>
                    </a:cubicBezTo>
                    <a:cubicBezTo>
                      <a:pt x="17332" y="4305"/>
                      <a:pt x="17382" y="4336"/>
                      <a:pt x="17482" y="4389"/>
                    </a:cubicBezTo>
                    <a:cubicBezTo>
                      <a:pt x="17630" y="4458"/>
                      <a:pt x="17412" y="4518"/>
                      <a:pt x="17343" y="4567"/>
                    </a:cubicBezTo>
                    <a:cubicBezTo>
                      <a:pt x="17327" y="4578"/>
                      <a:pt x="17311" y="4580"/>
                      <a:pt x="17294" y="4580"/>
                    </a:cubicBezTo>
                    <a:cubicBezTo>
                      <a:pt x="17274" y="4580"/>
                      <a:pt x="17252" y="4576"/>
                      <a:pt x="17225" y="4576"/>
                    </a:cubicBezTo>
                    <a:cubicBezTo>
                      <a:pt x="17191" y="4576"/>
                      <a:pt x="17149" y="4584"/>
                      <a:pt x="17095" y="4617"/>
                    </a:cubicBezTo>
                    <a:cubicBezTo>
                      <a:pt x="16990" y="4681"/>
                      <a:pt x="16984" y="4746"/>
                      <a:pt x="16958" y="4746"/>
                    </a:cubicBezTo>
                    <a:cubicBezTo>
                      <a:pt x="16952" y="4746"/>
                      <a:pt x="16945" y="4743"/>
                      <a:pt x="16936" y="4736"/>
                    </a:cubicBezTo>
                    <a:cubicBezTo>
                      <a:pt x="16925" y="4729"/>
                      <a:pt x="16914" y="4726"/>
                      <a:pt x="16902" y="4726"/>
                    </a:cubicBezTo>
                    <a:cubicBezTo>
                      <a:pt x="16863" y="4726"/>
                      <a:pt x="16819" y="4763"/>
                      <a:pt x="16758" y="4825"/>
                    </a:cubicBezTo>
                    <a:cubicBezTo>
                      <a:pt x="16748" y="4815"/>
                      <a:pt x="16748" y="4815"/>
                      <a:pt x="16728" y="4795"/>
                    </a:cubicBezTo>
                    <a:cubicBezTo>
                      <a:pt x="16586" y="4683"/>
                      <a:pt x="16522" y="4599"/>
                      <a:pt x="16457" y="4599"/>
                    </a:cubicBezTo>
                    <a:cubicBezTo>
                      <a:pt x="16436" y="4599"/>
                      <a:pt x="16415" y="4607"/>
                      <a:pt x="16391" y="4627"/>
                    </a:cubicBezTo>
                    <a:cubicBezTo>
                      <a:pt x="16304" y="4696"/>
                      <a:pt x="16224" y="4720"/>
                      <a:pt x="16161" y="4720"/>
                    </a:cubicBezTo>
                    <a:cubicBezTo>
                      <a:pt x="16046" y="4720"/>
                      <a:pt x="15993" y="4636"/>
                      <a:pt x="16083" y="4597"/>
                    </a:cubicBezTo>
                    <a:cubicBezTo>
                      <a:pt x="16206" y="4531"/>
                      <a:pt x="16337" y="4277"/>
                      <a:pt x="16274" y="4277"/>
                    </a:cubicBezTo>
                    <a:cubicBezTo>
                      <a:pt x="16270" y="4277"/>
                      <a:pt x="16266" y="4278"/>
                      <a:pt x="16262" y="4280"/>
                    </a:cubicBezTo>
                    <a:cubicBezTo>
                      <a:pt x="16246" y="4285"/>
                      <a:pt x="16226" y="4287"/>
                      <a:pt x="16204" y="4287"/>
                    </a:cubicBezTo>
                    <a:cubicBezTo>
                      <a:pt x="16101" y="4287"/>
                      <a:pt x="15949" y="4234"/>
                      <a:pt x="15925" y="4161"/>
                    </a:cubicBezTo>
                    <a:cubicBezTo>
                      <a:pt x="15905" y="4071"/>
                      <a:pt x="15875" y="4131"/>
                      <a:pt x="15846" y="4091"/>
                    </a:cubicBezTo>
                    <a:cubicBezTo>
                      <a:pt x="15826" y="4061"/>
                      <a:pt x="15905" y="3843"/>
                      <a:pt x="16004" y="3734"/>
                    </a:cubicBezTo>
                    <a:cubicBezTo>
                      <a:pt x="16064" y="3682"/>
                      <a:pt x="16164" y="3658"/>
                      <a:pt x="16132" y="3658"/>
                    </a:cubicBezTo>
                    <a:cubicBezTo>
                      <a:pt x="16121" y="3658"/>
                      <a:pt x="16097" y="3660"/>
                      <a:pt x="16054" y="3665"/>
                    </a:cubicBezTo>
                    <a:cubicBezTo>
                      <a:pt x="15924" y="3680"/>
                      <a:pt x="15836" y="3818"/>
                      <a:pt x="15793" y="3818"/>
                    </a:cubicBezTo>
                    <a:cubicBezTo>
                      <a:pt x="15780" y="3818"/>
                      <a:pt x="15771" y="3806"/>
                      <a:pt x="15766" y="3774"/>
                    </a:cubicBezTo>
                    <a:cubicBezTo>
                      <a:pt x="15746" y="3625"/>
                      <a:pt x="15766" y="3427"/>
                      <a:pt x="15707" y="3328"/>
                    </a:cubicBezTo>
                    <a:cubicBezTo>
                      <a:pt x="15660" y="3258"/>
                      <a:pt x="15620" y="2828"/>
                      <a:pt x="15605" y="2828"/>
                    </a:cubicBezTo>
                    <a:cubicBezTo>
                      <a:pt x="15600" y="2828"/>
                      <a:pt x="15598" y="2863"/>
                      <a:pt x="15598" y="2951"/>
                    </a:cubicBezTo>
                    <a:lnTo>
                      <a:pt x="15598" y="3238"/>
                    </a:lnTo>
                    <a:cubicBezTo>
                      <a:pt x="15598" y="3138"/>
                      <a:pt x="15590" y="3100"/>
                      <a:pt x="15579" y="3100"/>
                    </a:cubicBezTo>
                    <a:cubicBezTo>
                      <a:pt x="15543" y="3100"/>
                      <a:pt x="15466" y="3461"/>
                      <a:pt x="15429" y="3536"/>
                    </a:cubicBezTo>
                    <a:cubicBezTo>
                      <a:pt x="15370" y="3625"/>
                      <a:pt x="15409" y="3625"/>
                      <a:pt x="15389" y="3774"/>
                    </a:cubicBezTo>
                    <a:cubicBezTo>
                      <a:pt x="15381" y="3839"/>
                      <a:pt x="15368" y="3858"/>
                      <a:pt x="15343" y="3858"/>
                    </a:cubicBezTo>
                    <a:cubicBezTo>
                      <a:pt x="15309" y="3858"/>
                      <a:pt x="15252" y="3825"/>
                      <a:pt x="15151" y="3814"/>
                    </a:cubicBezTo>
                    <a:cubicBezTo>
                      <a:pt x="15136" y="3812"/>
                      <a:pt x="15123" y="3811"/>
                      <a:pt x="15112" y="3811"/>
                    </a:cubicBezTo>
                    <a:cubicBezTo>
                      <a:pt x="15007" y="3811"/>
                      <a:pt x="15082" y="3884"/>
                      <a:pt x="15167" y="3884"/>
                    </a:cubicBezTo>
                    <a:cubicBezTo>
                      <a:pt x="15172" y="3884"/>
                      <a:pt x="15176" y="3883"/>
                      <a:pt x="15181" y="3883"/>
                    </a:cubicBezTo>
                    <a:cubicBezTo>
                      <a:pt x="15185" y="3883"/>
                      <a:pt x="15190" y="3882"/>
                      <a:pt x="15194" y="3882"/>
                    </a:cubicBezTo>
                    <a:cubicBezTo>
                      <a:pt x="15289" y="3882"/>
                      <a:pt x="15379" y="3983"/>
                      <a:pt x="15360" y="4012"/>
                    </a:cubicBezTo>
                    <a:cubicBezTo>
                      <a:pt x="15340" y="4042"/>
                      <a:pt x="15092" y="4091"/>
                      <a:pt x="15191" y="4240"/>
                    </a:cubicBezTo>
                    <a:cubicBezTo>
                      <a:pt x="15240" y="4324"/>
                      <a:pt x="15152" y="4353"/>
                      <a:pt x="15064" y="4353"/>
                    </a:cubicBezTo>
                    <a:cubicBezTo>
                      <a:pt x="15027" y="4353"/>
                      <a:pt x="14990" y="4348"/>
                      <a:pt x="14963" y="4339"/>
                    </a:cubicBezTo>
                    <a:cubicBezTo>
                      <a:pt x="14954" y="4337"/>
                      <a:pt x="14944" y="4336"/>
                      <a:pt x="14934" y="4336"/>
                    </a:cubicBezTo>
                    <a:cubicBezTo>
                      <a:pt x="14861" y="4336"/>
                      <a:pt x="14791" y="4396"/>
                      <a:pt x="14913" y="4448"/>
                    </a:cubicBezTo>
                    <a:cubicBezTo>
                      <a:pt x="15052" y="4508"/>
                      <a:pt x="14943" y="4736"/>
                      <a:pt x="14814" y="4736"/>
                    </a:cubicBezTo>
                    <a:cubicBezTo>
                      <a:pt x="14729" y="4736"/>
                      <a:pt x="14659" y="4648"/>
                      <a:pt x="14566" y="4648"/>
                    </a:cubicBezTo>
                    <a:cubicBezTo>
                      <a:pt x="14550" y="4648"/>
                      <a:pt x="14534" y="4651"/>
                      <a:pt x="14517" y="4656"/>
                    </a:cubicBezTo>
                    <a:cubicBezTo>
                      <a:pt x="14457" y="4597"/>
                      <a:pt x="14438" y="4557"/>
                      <a:pt x="14438" y="4537"/>
                    </a:cubicBezTo>
                    <a:cubicBezTo>
                      <a:pt x="14446" y="4496"/>
                      <a:pt x="14426" y="4363"/>
                      <a:pt x="14514" y="4363"/>
                    </a:cubicBezTo>
                    <a:cubicBezTo>
                      <a:pt x="14531" y="4363"/>
                      <a:pt x="14551" y="4368"/>
                      <a:pt x="14576" y="4379"/>
                    </a:cubicBezTo>
                    <a:cubicBezTo>
                      <a:pt x="14644" y="4408"/>
                      <a:pt x="14705" y="4425"/>
                      <a:pt x="14747" y="4425"/>
                    </a:cubicBezTo>
                    <a:cubicBezTo>
                      <a:pt x="14803" y="4425"/>
                      <a:pt x="14822" y="4394"/>
                      <a:pt x="14765" y="4319"/>
                    </a:cubicBezTo>
                    <a:cubicBezTo>
                      <a:pt x="14670" y="4198"/>
                      <a:pt x="14590" y="4115"/>
                      <a:pt x="14479" y="4115"/>
                    </a:cubicBezTo>
                    <a:cubicBezTo>
                      <a:pt x="14463" y="4115"/>
                      <a:pt x="14446" y="4117"/>
                      <a:pt x="14428" y="4121"/>
                    </a:cubicBezTo>
                    <a:cubicBezTo>
                      <a:pt x="14333" y="4143"/>
                      <a:pt x="14234" y="4196"/>
                      <a:pt x="14160" y="4196"/>
                    </a:cubicBezTo>
                    <a:cubicBezTo>
                      <a:pt x="14133" y="4196"/>
                      <a:pt x="14109" y="4189"/>
                      <a:pt x="14091" y="4171"/>
                    </a:cubicBezTo>
                    <a:cubicBezTo>
                      <a:pt x="14031" y="4101"/>
                      <a:pt x="13972" y="4042"/>
                      <a:pt x="13892" y="4032"/>
                    </a:cubicBezTo>
                    <a:cubicBezTo>
                      <a:pt x="13803" y="4022"/>
                      <a:pt x="13674" y="3962"/>
                      <a:pt x="13773" y="3883"/>
                    </a:cubicBezTo>
                    <a:cubicBezTo>
                      <a:pt x="13862" y="3804"/>
                      <a:pt x="13922" y="3595"/>
                      <a:pt x="13922" y="3595"/>
                    </a:cubicBezTo>
                    <a:cubicBezTo>
                      <a:pt x="13922" y="3595"/>
                      <a:pt x="13910" y="3394"/>
                      <a:pt x="13950" y="3394"/>
                    </a:cubicBezTo>
                    <a:cubicBezTo>
                      <a:pt x="13962" y="3394"/>
                      <a:pt x="13979" y="3412"/>
                      <a:pt x="14001" y="3457"/>
                    </a:cubicBezTo>
                    <a:cubicBezTo>
                      <a:pt x="14094" y="3616"/>
                      <a:pt x="14157" y="3726"/>
                      <a:pt x="14193" y="3726"/>
                    </a:cubicBezTo>
                    <a:cubicBezTo>
                      <a:pt x="14199" y="3726"/>
                      <a:pt x="14205" y="3722"/>
                      <a:pt x="14209" y="3714"/>
                    </a:cubicBezTo>
                    <a:cubicBezTo>
                      <a:pt x="14239" y="3685"/>
                      <a:pt x="14241" y="3604"/>
                      <a:pt x="14253" y="3604"/>
                    </a:cubicBezTo>
                    <a:cubicBezTo>
                      <a:pt x="14257" y="3604"/>
                      <a:pt x="14262" y="3613"/>
                      <a:pt x="14269" y="3635"/>
                    </a:cubicBezTo>
                    <a:cubicBezTo>
                      <a:pt x="14286" y="3674"/>
                      <a:pt x="14329" y="3698"/>
                      <a:pt x="14362" y="3698"/>
                    </a:cubicBezTo>
                    <a:cubicBezTo>
                      <a:pt x="14406" y="3698"/>
                      <a:pt x="14431" y="3657"/>
                      <a:pt x="14358" y="3556"/>
                    </a:cubicBezTo>
                    <a:cubicBezTo>
                      <a:pt x="14251" y="3416"/>
                      <a:pt x="14178" y="3303"/>
                      <a:pt x="14128" y="3303"/>
                    </a:cubicBezTo>
                    <a:cubicBezTo>
                      <a:pt x="14118" y="3303"/>
                      <a:pt x="14109" y="3308"/>
                      <a:pt x="14100" y="3318"/>
                    </a:cubicBezTo>
                    <a:cubicBezTo>
                      <a:pt x="14089" y="3329"/>
                      <a:pt x="14080" y="3335"/>
                      <a:pt x="14073" y="3335"/>
                    </a:cubicBezTo>
                    <a:cubicBezTo>
                      <a:pt x="14043" y="3335"/>
                      <a:pt x="14036" y="3247"/>
                      <a:pt x="13932" y="3159"/>
                    </a:cubicBezTo>
                    <a:cubicBezTo>
                      <a:pt x="13877" y="3113"/>
                      <a:pt x="13835" y="3104"/>
                      <a:pt x="13799" y="3104"/>
                    </a:cubicBezTo>
                    <a:cubicBezTo>
                      <a:pt x="13777" y="3104"/>
                      <a:pt x="13758" y="3107"/>
                      <a:pt x="13740" y="3107"/>
                    </a:cubicBezTo>
                    <a:cubicBezTo>
                      <a:pt x="13718" y="3107"/>
                      <a:pt x="13696" y="3102"/>
                      <a:pt x="13674" y="3080"/>
                    </a:cubicBezTo>
                    <a:cubicBezTo>
                      <a:pt x="13605" y="3020"/>
                      <a:pt x="13387" y="2941"/>
                      <a:pt x="13535" y="2832"/>
                    </a:cubicBezTo>
                    <a:cubicBezTo>
                      <a:pt x="13636" y="2765"/>
                      <a:pt x="13687" y="2725"/>
                      <a:pt x="13731" y="2725"/>
                    </a:cubicBezTo>
                    <a:cubicBezTo>
                      <a:pt x="13752" y="2725"/>
                      <a:pt x="13771" y="2734"/>
                      <a:pt x="13793" y="2753"/>
                    </a:cubicBezTo>
                    <a:cubicBezTo>
                      <a:pt x="13831" y="2791"/>
                      <a:pt x="13902" y="2845"/>
                      <a:pt x="13959" y="2845"/>
                    </a:cubicBezTo>
                    <a:cubicBezTo>
                      <a:pt x="13990" y="2845"/>
                      <a:pt x="14017" y="2828"/>
                      <a:pt x="14031" y="2782"/>
                    </a:cubicBezTo>
                    <a:cubicBezTo>
                      <a:pt x="14071" y="2653"/>
                      <a:pt x="14180" y="2763"/>
                      <a:pt x="14150" y="2624"/>
                    </a:cubicBezTo>
                    <a:cubicBezTo>
                      <a:pt x="14119" y="2515"/>
                      <a:pt x="14076" y="2407"/>
                      <a:pt x="14026" y="2407"/>
                    </a:cubicBezTo>
                    <a:cubicBezTo>
                      <a:pt x="14011" y="2407"/>
                      <a:pt x="13997" y="2416"/>
                      <a:pt x="13981" y="2435"/>
                    </a:cubicBezTo>
                    <a:cubicBezTo>
                      <a:pt x="13942" y="2475"/>
                      <a:pt x="13912" y="2500"/>
                      <a:pt x="13896" y="2500"/>
                    </a:cubicBezTo>
                    <a:cubicBezTo>
                      <a:pt x="13880" y="2500"/>
                      <a:pt x="13877" y="2475"/>
                      <a:pt x="13892" y="2416"/>
                    </a:cubicBezTo>
                    <a:cubicBezTo>
                      <a:pt x="13917" y="2317"/>
                      <a:pt x="14093" y="2156"/>
                      <a:pt x="14031" y="2156"/>
                    </a:cubicBezTo>
                    <a:cubicBezTo>
                      <a:pt x="14019" y="2156"/>
                      <a:pt x="13997" y="2163"/>
                      <a:pt x="13962" y="2178"/>
                    </a:cubicBezTo>
                    <a:cubicBezTo>
                      <a:pt x="13753" y="2277"/>
                      <a:pt x="13694" y="2316"/>
                      <a:pt x="13724" y="2416"/>
                    </a:cubicBezTo>
                    <a:cubicBezTo>
                      <a:pt x="13735" y="2472"/>
                      <a:pt x="13672" y="2539"/>
                      <a:pt x="13619" y="2539"/>
                    </a:cubicBezTo>
                    <a:cubicBezTo>
                      <a:pt x="13580" y="2539"/>
                      <a:pt x="13547" y="2502"/>
                      <a:pt x="13555" y="2396"/>
                    </a:cubicBezTo>
                    <a:cubicBezTo>
                      <a:pt x="13585" y="2148"/>
                      <a:pt x="13545" y="1989"/>
                      <a:pt x="13684" y="1989"/>
                    </a:cubicBezTo>
                    <a:cubicBezTo>
                      <a:pt x="13699" y="1990"/>
                      <a:pt x="13711" y="1991"/>
                      <a:pt x="13723" y="1991"/>
                    </a:cubicBezTo>
                    <a:cubicBezTo>
                      <a:pt x="13824" y="1991"/>
                      <a:pt x="13790" y="1950"/>
                      <a:pt x="13853" y="1860"/>
                    </a:cubicBezTo>
                    <a:cubicBezTo>
                      <a:pt x="13932" y="1751"/>
                      <a:pt x="14130" y="1860"/>
                      <a:pt x="14011" y="1721"/>
                    </a:cubicBezTo>
                    <a:cubicBezTo>
                      <a:pt x="13974" y="1681"/>
                      <a:pt x="13942" y="1667"/>
                      <a:pt x="13914" y="1667"/>
                    </a:cubicBezTo>
                    <a:cubicBezTo>
                      <a:pt x="13845" y="1667"/>
                      <a:pt x="13797" y="1751"/>
                      <a:pt x="13734" y="1751"/>
                    </a:cubicBezTo>
                    <a:cubicBezTo>
                      <a:pt x="13654" y="1751"/>
                      <a:pt x="13585" y="1543"/>
                      <a:pt x="13674" y="1483"/>
                    </a:cubicBezTo>
                    <a:cubicBezTo>
                      <a:pt x="13751" y="1432"/>
                      <a:pt x="13710" y="1380"/>
                      <a:pt x="13658" y="1380"/>
                    </a:cubicBezTo>
                    <a:cubicBezTo>
                      <a:pt x="13651" y="1380"/>
                      <a:pt x="13642" y="1382"/>
                      <a:pt x="13634" y="1384"/>
                    </a:cubicBezTo>
                    <a:cubicBezTo>
                      <a:pt x="13616" y="1393"/>
                      <a:pt x="13591" y="1399"/>
                      <a:pt x="13565" y="1399"/>
                    </a:cubicBezTo>
                    <a:cubicBezTo>
                      <a:pt x="13508" y="1399"/>
                      <a:pt x="13451" y="1371"/>
                      <a:pt x="13486" y="1295"/>
                    </a:cubicBezTo>
                    <a:cubicBezTo>
                      <a:pt x="13555" y="1156"/>
                      <a:pt x="13387" y="1117"/>
                      <a:pt x="13367" y="1087"/>
                    </a:cubicBezTo>
                    <a:cubicBezTo>
                      <a:pt x="13357" y="1059"/>
                      <a:pt x="13420" y="967"/>
                      <a:pt x="13477" y="967"/>
                    </a:cubicBezTo>
                    <a:cubicBezTo>
                      <a:pt x="13480" y="967"/>
                      <a:pt x="13483" y="967"/>
                      <a:pt x="13486" y="968"/>
                    </a:cubicBezTo>
                    <a:cubicBezTo>
                      <a:pt x="13489" y="968"/>
                      <a:pt x="13493" y="969"/>
                      <a:pt x="13497" y="969"/>
                    </a:cubicBezTo>
                    <a:cubicBezTo>
                      <a:pt x="13555" y="969"/>
                      <a:pt x="13606" y="906"/>
                      <a:pt x="13536" y="906"/>
                    </a:cubicBezTo>
                    <a:cubicBezTo>
                      <a:pt x="13528" y="906"/>
                      <a:pt x="13517" y="906"/>
                      <a:pt x="13506" y="908"/>
                    </a:cubicBezTo>
                    <a:cubicBezTo>
                      <a:pt x="13443" y="914"/>
                      <a:pt x="13407" y="946"/>
                      <a:pt x="13383" y="946"/>
                    </a:cubicBezTo>
                    <a:cubicBezTo>
                      <a:pt x="13366" y="946"/>
                      <a:pt x="13355" y="928"/>
                      <a:pt x="13347" y="869"/>
                    </a:cubicBezTo>
                    <a:cubicBezTo>
                      <a:pt x="13337" y="730"/>
                      <a:pt x="13367" y="740"/>
                      <a:pt x="13327" y="651"/>
                    </a:cubicBezTo>
                    <a:cubicBezTo>
                      <a:pt x="13297" y="583"/>
                      <a:pt x="13244" y="249"/>
                      <a:pt x="13220" y="249"/>
                    </a:cubicBezTo>
                    <a:cubicBezTo>
                      <a:pt x="13213" y="249"/>
                      <a:pt x="13208" y="284"/>
                      <a:pt x="13208" y="373"/>
                    </a:cubicBezTo>
                    <a:lnTo>
                      <a:pt x="13208" y="115"/>
                    </a:lnTo>
                    <a:cubicBezTo>
                      <a:pt x="13208" y="33"/>
                      <a:pt x="13207" y="1"/>
                      <a:pt x="13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59" name="Google Shape;2859;p17"/>
          <p:cNvGrpSpPr/>
          <p:nvPr/>
        </p:nvGrpSpPr>
        <p:grpSpPr>
          <a:xfrm>
            <a:off x="0" y="0"/>
            <a:ext cx="9143950" cy="5143525"/>
            <a:chOff x="0" y="0"/>
            <a:chExt cx="9143950" cy="5143525"/>
          </a:xfrm>
        </p:grpSpPr>
        <p:sp>
          <p:nvSpPr>
            <p:cNvPr id="2860" name="Google Shape;2860;p17"/>
            <p:cNvSpPr/>
            <p:nvPr/>
          </p:nvSpPr>
          <p:spPr>
            <a:xfrm>
              <a:off x="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17"/>
            <p:cNvSpPr/>
            <p:nvPr/>
          </p:nvSpPr>
          <p:spPr>
            <a:xfrm>
              <a:off x="896125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17"/>
            <p:cNvSpPr/>
            <p:nvPr/>
          </p:nvSpPr>
          <p:spPr>
            <a:xfrm rot="-5400000">
              <a:off x="4478100" y="-44781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17"/>
            <p:cNvSpPr/>
            <p:nvPr/>
          </p:nvSpPr>
          <p:spPr>
            <a:xfrm rot="-5400000">
              <a:off x="4478100" y="4827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4" name="Google Shape;2864;p17"/>
          <p:cNvSpPr txBox="1">
            <a:spLocks noGrp="1"/>
          </p:cNvSpPr>
          <p:nvPr>
            <p:ph type="subTitle" idx="1"/>
          </p:nvPr>
        </p:nvSpPr>
        <p:spPr>
          <a:xfrm>
            <a:off x="3780125" y="2103675"/>
            <a:ext cx="4650600" cy="186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5" name="Google Shape;2865;p17"/>
          <p:cNvSpPr txBox="1">
            <a:spLocks noGrp="1"/>
          </p:cNvSpPr>
          <p:nvPr>
            <p:ph type="subTitle" idx="2"/>
          </p:nvPr>
        </p:nvSpPr>
        <p:spPr>
          <a:xfrm>
            <a:off x="4525075" y="4057700"/>
            <a:ext cx="3905700" cy="5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4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7" name="Google Shape;4017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9" name="Google Shape;4019;p24"/>
          <p:cNvGrpSpPr/>
          <p:nvPr/>
        </p:nvGrpSpPr>
        <p:grpSpPr>
          <a:xfrm>
            <a:off x="0" y="0"/>
            <a:ext cx="9143950" cy="5143525"/>
            <a:chOff x="0" y="0"/>
            <a:chExt cx="9143950" cy="5143525"/>
          </a:xfrm>
        </p:grpSpPr>
        <p:sp>
          <p:nvSpPr>
            <p:cNvPr id="4020" name="Google Shape;4020;p24"/>
            <p:cNvSpPr/>
            <p:nvPr/>
          </p:nvSpPr>
          <p:spPr>
            <a:xfrm>
              <a:off x="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24"/>
            <p:cNvSpPr/>
            <p:nvPr/>
          </p:nvSpPr>
          <p:spPr>
            <a:xfrm>
              <a:off x="896125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24"/>
            <p:cNvSpPr/>
            <p:nvPr/>
          </p:nvSpPr>
          <p:spPr>
            <a:xfrm rot="-5400000">
              <a:off x="4478100" y="-44781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24"/>
            <p:cNvSpPr/>
            <p:nvPr/>
          </p:nvSpPr>
          <p:spPr>
            <a:xfrm rot="-5400000">
              <a:off x="4478100" y="4827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24" name="Google Shape;4024;p24"/>
          <p:cNvSpPr txBox="1">
            <a:spLocks noGrp="1"/>
          </p:cNvSpPr>
          <p:nvPr>
            <p:ph type="ctrTitle"/>
          </p:nvPr>
        </p:nvSpPr>
        <p:spPr>
          <a:xfrm>
            <a:off x="1370925" y="539500"/>
            <a:ext cx="6402000" cy="11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800"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025" name="Google Shape;4025;p24"/>
          <p:cNvSpPr txBox="1">
            <a:spLocks noGrp="1"/>
          </p:cNvSpPr>
          <p:nvPr>
            <p:ph type="subTitle" idx="1"/>
          </p:nvPr>
        </p:nvSpPr>
        <p:spPr>
          <a:xfrm>
            <a:off x="1262875" y="3643675"/>
            <a:ext cx="20910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6" name="Google Shape;4026;p24"/>
          <p:cNvSpPr txBox="1">
            <a:spLocks noGrp="1"/>
          </p:cNvSpPr>
          <p:nvPr>
            <p:ph type="subTitle" idx="2"/>
          </p:nvPr>
        </p:nvSpPr>
        <p:spPr>
          <a:xfrm>
            <a:off x="1262875" y="3262575"/>
            <a:ext cx="2091000" cy="55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27" name="Google Shape;4027;p24"/>
          <p:cNvSpPr txBox="1">
            <a:spLocks noGrp="1"/>
          </p:cNvSpPr>
          <p:nvPr>
            <p:ph type="subTitle" idx="3"/>
          </p:nvPr>
        </p:nvSpPr>
        <p:spPr>
          <a:xfrm>
            <a:off x="3526500" y="3643675"/>
            <a:ext cx="20910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8" name="Google Shape;4028;p24"/>
          <p:cNvSpPr txBox="1">
            <a:spLocks noGrp="1"/>
          </p:cNvSpPr>
          <p:nvPr>
            <p:ph type="subTitle" idx="4"/>
          </p:nvPr>
        </p:nvSpPr>
        <p:spPr>
          <a:xfrm>
            <a:off x="3526500" y="3262575"/>
            <a:ext cx="2091000" cy="55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029" name="Google Shape;4029;p24"/>
          <p:cNvSpPr txBox="1">
            <a:spLocks noGrp="1"/>
          </p:cNvSpPr>
          <p:nvPr>
            <p:ph type="subTitle" idx="5"/>
          </p:nvPr>
        </p:nvSpPr>
        <p:spPr>
          <a:xfrm>
            <a:off x="5790125" y="3643675"/>
            <a:ext cx="20910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30" name="Google Shape;4030;p24"/>
          <p:cNvSpPr txBox="1">
            <a:spLocks noGrp="1"/>
          </p:cNvSpPr>
          <p:nvPr>
            <p:ph type="subTitle" idx="6"/>
          </p:nvPr>
        </p:nvSpPr>
        <p:spPr>
          <a:xfrm>
            <a:off x="5790125" y="3262575"/>
            <a:ext cx="2091000" cy="55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4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4" name="Google Shape;4124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6" name="Google Shape;4126;p26"/>
          <p:cNvGrpSpPr/>
          <p:nvPr/>
        </p:nvGrpSpPr>
        <p:grpSpPr>
          <a:xfrm>
            <a:off x="0" y="0"/>
            <a:ext cx="9143950" cy="5143525"/>
            <a:chOff x="0" y="0"/>
            <a:chExt cx="9143950" cy="5143525"/>
          </a:xfrm>
        </p:grpSpPr>
        <p:sp>
          <p:nvSpPr>
            <p:cNvPr id="4127" name="Google Shape;4127;p26"/>
            <p:cNvSpPr/>
            <p:nvPr/>
          </p:nvSpPr>
          <p:spPr>
            <a:xfrm>
              <a:off x="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26"/>
            <p:cNvSpPr/>
            <p:nvPr/>
          </p:nvSpPr>
          <p:spPr>
            <a:xfrm>
              <a:off x="896125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26"/>
            <p:cNvSpPr/>
            <p:nvPr/>
          </p:nvSpPr>
          <p:spPr>
            <a:xfrm rot="-5400000">
              <a:off x="4478100" y="-44781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26"/>
            <p:cNvSpPr/>
            <p:nvPr/>
          </p:nvSpPr>
          <p:spPr>
            <a:xfrm rot="-5400000">
              <a:off x="4478100" y="4827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31" name="Google Shape;4131;p26"/>
          <p:cNvSpPr txBox="1">
            <a:spLocks noGrp="1"/>
          </p:cNvSpPr>
          <p:nvPr>
            <p:ph type="ctrTitle"/>
          </p:nvPr>
        </p:nvSpPr>
        <p:spPr>
          <a:xfrm>
            <a:off x="1915300" y="539500"/>
            <a:ext cx="5313300" cy="11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800"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132" name="Google Shape;4132;p26"/>
          <p:cNvSpPr txBox="1">
            <a:spLocks noGrp="1"/>
          </p:cNvSpPr>
          <p:nvPr>
            <p:ph type="subTitle" idx="1"/>
          </p:nvPr>
        </p:nvSpPr>
        <p:spPr>
          <a:xfrm>
            <a:off x="1150675" y="3748430"/>
            <a:ext cx="2093400" cy="6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3" name="Google Shape;4133;p26"/>
          <p:cNvSpPr txBox="1">
            <a:spLocks noGrp="1"/>
          </p:cNvSpPr>
          <p:nvPr>
            <p:ph type="subTitle" idx="2"/>
          </p:nvPr>
        </p:nvSpPr>
        <p:spPr>
          <a:xfrm>
            <a:off x="1150675" y="3367330"/>
            <a:ext cx="2093400" cy="55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34" name="Google Shape;4134;p26"/>
          <p:cNvSpPr txBox="1">
            <a:spLocks noGrp="1"/>
          </p:cNvSpPr>
          <p:nvPr>
            <p:ph type="subTitle" idx="3"/>
          </p:nvPr>
        </p:nvSpPr>
        <p:spPr>
          <a:xfrm>
            <a:off x="1150675" y="2533250"/>
            <a:ext cx="2093400" cy="6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5" name="Google Shape;4135;p26"/>
          <p:cNvSpPr txBox="1">
            <a:spLocks noGrp="1"/>
          </p:cNvSpPr>
          <p:nvPr>
            <p:ph type="subTitle" idx="4"/>
          </p:nvPr>
        </p:nvSpPr>
        <p:spPr>
          <a:xfrm>
            <a:off x="1150675" y="2152150"/>
            <a:ext cx="2093400" cy="55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36" name="Google Shape;4136;p26"/>
          <p:cNvSpPr txBox="1">
            <a:spLocks noGrp="1"/>
          </p:cNvSpPr>
          <p:nvPr>
            <p:ph type="subTitle" idx="5"/>
          </p:nvPr>
        </p:nvSpPr>
        <p:spPr>
          <a:xfrm>
            <a:off x="3525300" y="3748430"/>
            <a:ext cx="2093400" cy="6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7" name="Google Shape;4137;p26"/>
          <p:cNvSpPr txBox="1">
            <a:spLocks noGrp="1"/>
          </p:cNvSpPr>
          <p:nvPr>
            <p:ph type="subTitle" idx="6"/>
          </p:nvPr>
        </p:nvSpPr>
        <p:spPr>
          <a:xfrm>
            <a:off x="3525300" y="3367330"/>
            <a:ext cx="2093400" cy="55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38" name="Google Shape;4138;p26"/>
          <p:cNvSpPr txBox="1">
            <a:spLocks noGrp="1"/>
          </p:cNvSpPr>
          <p:nvPr>
            <p:ph type="subTitle" idx="7"/>
          </p:nvPr>
        </p:nvSpPr>
        <p:spPr>
          <a:xfrm>
            <a:off x="3525300" y="2533250"/>
            <a:ext cx="2093400" cy="6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9" name="Google Shape;4139;p26"/>
          <p:cNvSpPr txBox="1">
            <a:spLocks noGrp="1"/>
          </p:cNvSpPr>
          <p:nvPr>
            <p:ph type="subTitle" idx="8"/>
          </p:nvPr>
        </p:nvSpPr>
        <p:spPr>
          <a:xfrm>
            <a:off x="3525300" y="2152150"/>
            <a:ext cx="2093400" cy="55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40" name="Google Shape;4140;p26"/>
          <p:cNvSpPr txBox="1">
            <a:spLocks noGrp="1"/>
          </p:cNvSpPr>
          <p:nvPr>
            <p:ph type="subTitle" idx="9"/>
          </p:nvPr>
        </p:nvSpPr>
        <p:spPr>
          <a:xfrm>
            <a:off x="5899925" y="3748430"/>
            <a:ext cx="2093400" cy="6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41" name="Google Shape;4141;p26"/>
          <p:cNvSpPr txBox="1">
            <a:spLocks noGrp="1"/>
          </p:cNvSpPr>
          <p:nvPr>
            <p:ph type="subTitle" idx="13"/>
          </p:nvPr>
        </p:nvSpPr>
        <p:spPr>
          <a:xfrm>
            <a:off x="5899925" y="3367330"/>
            <a:ext cx="2093400" cy="55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42" name="Google Shape;4142;p26"/>
          <p:cNvSpPr txBox="1">
            <a:spLocks noGrp="1"/>
          </p:cNvSpPr>
          <p:nvPr>
            <p:ph type="subTitle" idx="14"/>
          </p:nvPr>
        </p:nvSpPr>
        <p:spPr>
          <a:xfrm>
            <a:off x="5899925" y="2533250"/>
            <a:ext cx="2093400" cy="6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43" name="Google Shape;4143;p26"/>
          <p:cNvSpPr txBox="1">
            <a:spLocks noGrp="1"/>
          </p:cNvSpPr>
          <p:nvPr>
            <p:ph type="subTitle" idx="15"/>
          </p:nvPr>
        </p:nvSpPr>
        <p:spPr>
          <a:xfrm>
            <a:off x="5899925" y="2152150"/>
            <a:ext cx="2093400" cy="55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9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4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3" name="Google Shape;4253;p29"/>
          <p:cNvSpPr/>
          <p:nvPr/>
        </p:nvSpPr>
        <p:spPr>
          <a:xfrm>
            <a:off x="0" y="0"/>
            <a:ext cx="9144000" cy="21777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4" name="Google Shape;4254;p29"/>
          <p:cNvSpPr/>
          <p:nvPr/>
        </p:nvSpPr>
        <p:spPr>
          <a:xfrm rot="10800000">
            <a:off x="13" y="2177675"/>
            <a:ext cx="9144000" cy="2982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5" name="Google Shape;4255;p29"/>
          <p:cNvSpPr/>
          <p:nvPr/>
        </p:nvSpPr>
        <p:spPr>
          <a:xfrm>
            <a:off x="-844" y="0"/>
            <a:ext cx="9145800" cy="5143500"/>
          </a:xfrm>
          <a:prstGeom prst="rect">
            <a:avLst/>
          </a:prstGeom>
          <a:gradFill>
            <a:gsLst>
              <a:gs pos="0">
                <a:srgbClr val="3F6E7E">
                  <a:alpha val="66666"/>
                </a:srgbClr>
              </a:gs>
              <a:gs pos="38000">
                <a:srgbClr val="65838B">
                  <a:alpha val="36470"/>
                </a:srgbClr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11" name="Google Shape;4511;p29"/>
          <p:cNvGrpSpPr/>
          <p:nvPr/>
        </p:nvGrpSpPr>
        <p:grpSpPr>
          <a:xfrm>
            <a:off x="13" y="0"/>
            <a:ext cx="9143950" cy="5143525"/>
            <a:chOff x="0" y="0"/>
            <a:chExt cx="9143950" cy="5143525"/>
          </a:xfrm>
        </p:grpSpPr>
        <p:sp>
          <p:nvSpPr>
            <p:cNvPr id="4512" name="Google Shape;4512;p29"/>
            <p:cNvSpPr/>
            <p:nvPr/>
          </p:nvSpPr>
          <p:spPr>
            <a:xfrm>
              <a:off x="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9"/>
            <p:cNvSpPr/>
            <p:nvPr/>
          </p:nvSpPr>
          <p:spPr>
            <a:xfrm>
              <a:off x="896125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9"/>
            <p:cNvSpPr/>
            <p:nvPr/>
          </p:nvSpPr>
          <p:spPr>
            <a:xfrm rot="-5400000">
              <a:off x="4478100" y="-44781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9"/>
            <p:cNvSpPr/>
            <p:nvPr/>
          </p:nvSpPr>
          <p:spPr>
            <a:xfrm rot="-5400000">
              <a:off x="4478100" y="4827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7" name="Google Shape;4517;p29"/>
          <p:cNvSpPr txBox="1">
            <a:spLocks noGrp="1"/>
          </p:cNvSpPr>
          <p:nvPr>
            <p:ph type="subTitle" idx="1"/>
          </p:nvPr>
        </p:nvSpPr>
        <p:spPr>
          <a:xfrm>
            <a:off x="2497650" y="2227425"/>
            <a:ext cx="4148700" cy="12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518" name="Google Shape;4518;p29"/>
          <p:cNvSpPr txBox="1">
            <a:spLocks noGrp="1"/>
          </p:cNvSpPr>
          <p:nvPr>
            <p:ph type="ctrTitle"/>
          </p:nvPr>
        </p:nvSpPr>
        <p:spPr>
          <a:xfrm>
            <a:off x="713225" y="727208"/>
            <a:ext cx="7717500" cy="1295100"/>
          </a:xfrm>
          <a:prstGeom prst="rect">
            <a:avLst/>
          </a:prstGeom>
          <a:effectLst>
            <a:outerShdw dist="152400" dir="4200000" algn="bl" rotWithShape="0">
              <a:schemeClr val="dk1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000">
                <a:solidFill>
                  <a:schemeClr val="lt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grpSp>
        <p:nvGrpSpPr>
          <p:cNvPr id="4519" name="Google Shape;4519;p29"/>
          <p:cNvGrpSpPr/>
          <p:nvPr/>
        </p:nvGrpSpPr>
        <p:grpSpPr>
          <a:xfrm>
            <a:off x="6072401" y="3571517"/>
            <a:ext cx="2447821" cy="784768"/>
            <a:chOff x="-3623825" y="1790636"/>
            <a:chExt cx="3130206" cy="1003539"/>
          </a:xfrm>
        </p:grpSpPr>
        <p:sp>
          <p:nvSpPr>
            <p:cNvPr id="4520" name="Google Shape;4520;p29"/>
            <p:cNvSpPr/>
            <p:nvPr/>
          </p:nvSpPr>
          <p:spPr>
            <a:xfrm>
              <a:off x="-2776509" y="2006914"/>
              <a:ext cx="1267382" cy="347315"/>
            </a:xfrm>
            <a:custGeom>
              <a:avLst/>
              <a:gdLst/>
              <a:ahLst/>
              <a:cxnLst/>
              <a:rect l="l" t="t" r="r" b="b"/>
              <a:pathLst>
                <a:path w="12177" h="3337" extrusionOk="0">
                  <a:moveTo>
                    <a:pt x="6220" y="1"/>
                  </a:moveTo>
                  <a:cubicBezTo>
                    <a:pt x="6083" y="1"/>
                    <a:pt x="5947" y="2"/>
                    <a:pt x="5811" y="5"/>
                  </a:cubicBezTo>
                  <a:cubicBezTo>
                    <a:pt x="5236" y="14"/>
                    <a:pt x="4690" y="54"/>
                    <a:pt x="4165" y="104"/>
                  </a:cubicBezTo>
                  <a:cubicBezTo>
                    <a:pt x="3649" y="163"/>
                    <a:pt x="3153" y="233"/>
                    <a:pt x="2707" y="322"/>
                  </a:cubicBezTo>
                  <a:cubicBezTo>
                    <a:pt x="1805" y="490"/>
                    <a:pt x="1071" y="738"/>
                    <a:pt x="605" y="996"/>
                  </a:cubicBezTo>
                  <a:cubicBezTo>
                    <a:pt x="367" y="1125"/>
                    <a:pt x="209" y="1274"/>
                    <a:pt x="119" y="1383"/>
                  </a:cubicBezTo>
                  <a:cubicBezTo>
                    <a:pt x="30" y="1492"/>
                    <a:pt x="10" y="1571"/>
                    <a:pt x="0" y="1571"/>
                  </a:cubicBezTo>
                  <a:cubicBezTo>
                    <a:pt x="10" y="1571"/>
                    <a:pt x="40" y="1502"/>
                    <a:pt x="129" y="1393"/>
                  </a:cubicBezTo>
                  <a:cubicBezTo>
                    <a:pt x="228" y="1294"/>
                    <a:pt x="397" y="1165"/>
                    <a:pt x="635" y="1056"/>
                  </a:cubicBezTo>
                  <a:cubicBezTo>
                    <a:pt x="873" y="937"/>
                    <a:pt x="1170" y="828"/>
                    <a:pt x="1527" y="738"/>
                  </a:cubicBezTo>
                  <a:cubicBezTo>
                    <a:pt x="1884" y="639"/>
                    <a:pt x="2291" y="560"/>
                    <a:pt x="2737" y="490"/>
                  </a:cubicBezTo>
                  <a:cubicBezTo>
                    <a:pt x="3629" y="352"/>
                    <a:pt x="4690" y="282"/>
                    <a:pt x="5811" y="272"/>
                  </a:cubicBezTo>
                  <a:cubicBezTo>
                    <a:pt x="6376" y="272"/>
                    <a:pt x="6971" y="292"/>
                    <a:pt x="7556" y="342"/>
                  </a:cubicBezTo>
                  <a:cubicBezTo>
                    <a:pt x="8151" y="381"/>
                    <a:pt x="8746" y="451"/>
                    <a:pt x="9341" y="560"/>
                  </a:cubicBezTo>
                  <a:cubicBezTo>
                    <a:pt x="9926" y="659"/>
                    <a:pt x="10511" y="798"/>
                    <a:pt x="11056" y="1006"/>
                  </a:cubicBezTo>
                  <a:cubicBezTo>
                    <a:pt x="11314" y="1125"/>
                    <a:pt x="11581" y="1254"/>
                    <a:pt x="11750" y="1432"/>
                  </a:cubicBezTo>
                  <a:lnTo>
                    <a:pt x="11819" y="1502"/>
                  </a:lnTo>
                  <a:cubicBezTo>
                    <a:pt x="11839" y="1522"/>
                    <a:pt x="11839" y="1551"/>
                    <a:pt x="11859" y="1571"/>
                  </a:cubicBezTo>
                  <a:lnTo>
                    <a:pt x="11879" y="1611"/>
                  </a:lnTo>
                  <a:lnTo>
                    <a:pt x="11889" y="1621"/>
                  </a:lnTo>
                  <a:lnTo>
                    <a:pt x="11889" y="1641"/>
                  </a:lnTo>
                  <a:lnTo>
                    <a:pt x="11899" y="1700"/>
                  </a:lnTo>
                  <a:cubicBezTo>
                    <a:pt x="11899" y="1710"/>
                    <a:pt x="11899" y="1720"/>
                    <a:pt x="11899" y="1730"/>
                  </a:cubicBezTo>
                  <a:cubicBezTo>
                    <a:pt x="11909" y="1809"/>
                    <a:pt x="11849" y="1918"/>
                    <a:pt x="11770" y="2007"/>
                  </a:cubicBezTo>
                  <a:cubicBezTo>
                    <a:pt x="11601" y="2196"/>
                    <a:pt x="11353" y="2325"/>
                    <a:pt x="11115" y="2434"/>
                  </a:cubicBezTo>
                  <a:cubicBezTo>
                    <a:pt x="10868" y="2543"/>
                    <a:pt x="10620" y="2632"/>
                    <a:pt x="10382" y="2702"/>
                  </a:cubicBezTo>
                  <a:cubicBezTo>
                    <a:pt x="9886" y="2850"/>
                    <a:pt x="9400" y="2949"/>
                    <a:pt x="8954" y="3029"/>
                  </a:cubicBezTo>
                  <a:cubicBezTo>
                    <a:pt x="8062" y="3168"/>
                    <a:pt x="7308" y="3247"/>
                    <a:pt x="6782" y="3277"/>
                  </a:cubicBezTo>
                  <a:cubicBezTo>
                    <a:pt x="6247" y="3306"/>
                    <a:pt x="5950" y="3316"/>
                    <a:pt x="5950" y="3316"/>
                  </a:cubicBezTo>
                  <a:cubicBezTo>
                    <a:pt x="5950" y="3316"/>
                    <a:pt x="6247" y="3336"/>
                    <a:pt x="6782" y="3336"/>
                  </a:cubicBezTo>
                  <a:cubicBezTo>
                    <a:pt x="7318" y="3326"/>
                    <a:pt x="8071" y="3316"/>
                    <a:pt x="8984" y="3197"/>
                  </a:cubicBezTo>
                  <a:cubicBezTo>
                    <a:pt x="9440" y="3138"/>
                    <a:pt x="9926" y="3058"/>
                    <a:pt x="10441" y="2920"/>
                  </a:cubicBezTo>
                  <a:cubicBezTo>
                    <a:pt x="10699" y="2850"/>
                    <a:pt x="10957" y="2771"/>
                    <a:pt x="11215" y="2662"/>
                  </a:cubicBezTo>
                  <a:cubicBezTo>
                    <a:pt x="11472" y="2553"/>
                    <a:pt x="11740" y="2424"/>
                    <a:pt x="11968" y="2196"/>
                  </a:cubicBezTo>
                  <a:cubicBezTo>
                    <a:pt x="12077" y="2077"/>
                    <a:pt x="12176" y="1918"/>
                    <a:pt x="12176" y="1720"/>
                  </a:cubicBezTo>
                  <a:lnTo>
                    <a:pt x="12176" y="1641"/>
                  </a:lnTo>
                  <a:lnTo>
                    <a:pt x="12157" y="1581"/>
                  </a:lnTo>
                  <a:lnTo>
                    <a:pt x="12157" y="1551"/>
                  </a:lnTo>
                  <a:cubicBezTo>
                    <a:pt x="12154" y="1549"/>
                    <a:pt x="12153" y="1548"/>
                    <a:pt x="12152" y="1548"/>
                  </a:cubicBezTo>
                  <a:cubicBezTo>
                    <a:pt x="12152" y="1548"/>
                    <a:pt x="12152" y="1549"/>
                    <a:pt x="12152" y="1549"/>
                  </a:cubicBezTo>
                  <a:cubicBezTo>
                    <a:pt x="12152" y="1549"/>
                    <a:pt x="12152" y="1546"/>
                    <a:pt x="12147" y="1532"/>
                  </a:cubicBezTo>
                  <a:lnTo>
                    <a:pt x="12137" y="1512"/>
                  </a:lnTo>
                  <a:lnTo>
                    <a:pt x="12107" y="1452"/>
                  </a:lnTo>
                  <a:cubicBezTo>
                    <a:pt x="12087" y="1413"/>
                    <a:pt x="12067" y="1373"/>
                    <a:pt x="12047" y="1333"/>
                  </a:cubicBezTo>
                  <a:lnTo>
                    <a:pt x="11958" y="1244"/>
                  </a:lnTo>
                  <a:cubicBezTo>
                    <a:pt x="11730" y="1006"/>
                    <a:pt x="11443" y="867"/>
                    <a:pt x="11165" y="738"/>
                  </a:cubicBezTo>
                  <a:cubicBezTo>
                    <a:pt x="10590" y="510"/>
                    <a:pt x="9995" y="361"/>
                    <a:pt x="9390" y="252"/>
                  </a:cubicBezTo>
                  <a:cubicBezTo>
                    <a:pt x="8785" y="153"/>
                    <a:pt x="8181" y="84"/>
                    <a:pt x="7576" y="44"/>
                  </a:cubicBezTo>
                  <a:cubicBezTo>
                    <a:pt x="7114" y="14"/>
                    <a:pt x="6663" y="1"/>
                    <a:pt x="6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9"/>
            <p:cNvSpPr/>
            <p:nvPr/>
          </p:nvSpPr>
          <p:spPr>
            <a:xfrm>
              <a:off x="-3110918" y="1883475"/>
              <a:ext cx="2058911" cy="661637"/>
            </a:xfrm>
            <a:custGeom>
              <a:avLst/>
              <a:gdLst/>
              <a:ahLst/>
              <a:cxnLst/>
              <a:rect l="l" t="t" r="r" b="b"/>
              <a:pathLst>
                <a:path w="19782" h="6357" extrusionOk="0">
                  <a:moveTo>
                    <a:pt x="9804" y="0"/>
                  </a:moveTo>
                  <a:cubicBezTo>
                    <a:pt x="9749" y="0"/>
                    <a:pt x="9694" y="0"/>
                    <a:pt x="9639" y="1"/>
                  </a:cubicBezTo>
                  <a:cubicBezTo>
                    <a:pt x="8687" y="1"/>
                    <a:pt x="7774" y="60"/>
                    <a:pt x="6902" y="149"/>
                  </a:cubicBezTo>
                  <a:cubicBezTo>
                    <a:pt x="6039" y="239"/>
                    <a:pt x="5226" y="358"/>
                    <a:pt x="4483" y="516"/>
                  </a:cubicBezTo>
                  <a:cubicBezTo>
                    <a:pt x="3739" y="665"/>
                    <a:pt x="3065" y="844"/>
                    <a:pt x="2490" y="1052"/>
                  </a:cubicBezTo>
                  <a:cubicBezTo>
                    <a:pt x="1905" y="1260"/>
                    <a:pt x="1409" y="1478"/>
                    <a:pt x="1032" y="1706"/>
                  </a:cubicBezTo>
                  <a:cubicBezTo>
                    <a:pt x="834" y="1805"/>
                    <a:pt x="685" y="1934"/>
                    <a:pt x="546" y="2033"/>
                  </a:cubicBezTo>
                  <a:cubicBezTo>
                    <a:pt x="407" y="2142"/>
                    <a:pt x="308" y="2251"/>
                    <a:pt x="219" y="2331"/>
                  </a:cubicBezTo>
                  <a:cubicBezTo>
                    <a:pt x="80" y="2519"/>
                    <a:pt x="1" y="2618"/>
                    <a:pt x="1" y="2618"/>
                  </a:cubicBezTo>
                  <a:cubicBezTo>
                    <a:pt x="1" y="2618"/>
                    <a:pt x="80" y="2519"/>
                    <a:pt x="229" y="2331"/>
                  </a:cubicBezTo>
                  <a:cubicBezTo>
                    <a:pt x="318" y="2261"/>
                    <a:pt x="417" y="2152"/>
                    <a:pt x="556" y="2053"/>
                  </a:cubicBezTo>
                  <a:cubicBezTo>
                    <a:pt x="695" y="1954"/>
                    <a:pt x="854" y="1835"/>
                    <a:pt x="1052" y="1736"/>
                  </a:cubicBezTo>
                  <a:cubicBezTo>
                    <a:pt x="1429" y="1518"/>
                    <a:pt x="1934" y="1319"/>
                    <a:pt x="2509" y="1131"/>
                  </a:cubicBezTo>
                  <a:cubicBezTo>
                    <a:pt x="3094" y="933"/>
                    <a:pt x="3769" y="774"/>
                    <a:pt x="4512" y="635"/>
                  </a:cubicBezTo>
                  <a:cubicBezTo>
                    <a:pt x="5246" y="487"/>
                    <a:pt x="6059" y="377"/>
                    <a:pt x="6922" y="308"/>
                  </a:cubicBezTo>
                  <a:cubicBezTo>
                    <a:pt x="7784" y="229"/>
                    <a:pt x="8697" y="189"/>
                    <a:pt x="9639" y="189"/>
                  </a:cubicBezTo>
                  <a:cubicBezTo>
                    <a:pt x="11522" y="189"/>
                    <a:pt x="13535" y="348"/>
                    <a:pt x="15498" y="794"/>
                  </a:cubicBezTo>
                  <a:cubicBezTo>
                    <a:pt x="16470" y="1022"/>
                    <a:pt x="17442" y="1300"/>
                    <a:pt x="18305" y="1766"/>
                  </a:cubicBezTo>
                  <a:cubicBezTo>
                    <a:pt x="18731" y="1994"/>
                    <a:pt x="19137" y="2281"/>
                    <a:pt x="19395" y="2658"/>
                  </a:cubicBezTo>
                  <a:cubicBezTo>
                    <a:pt x="19524" y="2866"/>
                    <a:pt x="19584" y="3065"/>
                    <a:pt x="19574" y="3293"/>
                  </a:cubicBezTo>
                  <a:cubicBezTo>
                    <a:pt x="19564" y="3511"/>
                    <a:pt x="19475" y="3719"/>
                    <a:pt x="19346" y="3897"/>
                  </a:cubicBezTo>
                  <a:cubicBezTo>
                    <a:pt x="19078" y="4254"/>
                    <a:pt x="18691" y="4522"/>
                    <a:pt x="18295" y="4740"/>
                  </a:cubicBezTo>
                  <a:cubicBezTo>
                    <a:pt x="17908" y="4958"/>
                    <a:pt x="17501" y="5127"/>
                    <a:pt x="17095" y="5276"/>
                  </a:cubicBezTo>
                  <a:cubicBezTo>
                    <a:pt x="16282" y="5563"/>
                    <a:pt x="15479" y="5742"/>
                    <a:pt x="14745" y="5890"/>
                  </a:cubicBezTo>
                  <a:cubicBezTo>
                    <a:pt x="13258" y="6158"/>
                    <a:pt x="11998" y="6257"/>
                    <a:pt x="11116" y="6307"/>
                  </a:cubicBezTo>
                  <a:cubicBezTo>
                    <a:pt x="10680" y="6327"/>
                    <a:pt x="10333" y="6337"/>
                    <a:pt x="10095" y="6347"/>
                  </a:cubicBezTo>
                  <a:cubicBezTo>
                    <a:pt x="9857" y="6347"/>
                    <a:pt x="9738" y="6356"/>
                    <a:pt x="9738" y="6356"/>
                  </a:cubicBezTo>
                  <a:lnTo>
                    <a:pt x="10095" y="6356"/>
                  </a:lnTo>
                  <a:cubicBezTo>
                    <a:pt x="10333" y="6356"/>
                    <a:pt x="10680" y="6356"/>
                    <a:pt x="11116" y="6347"/>
                  </a:cubicBezTo>
                  <a:cubicBezTo>
                    <a:pt x="11562" y="6327"/>
                    <a:pt x="12098" y="6307"/>
                    <a:pt x="12712" y="6257"/>
                  </a:cubicBezTo>
                  <a:cubicBezTo>
                    <a:pt x="13327" y="6208"/>
                    <a:pt x="14021" y="6138"/>
                    <a:pt x="14765" y="6009"/>
                  </a:cubicBezTo>
                  <a:cubicBezTo>
                    <a:pt x="15508" y="5871"/>
                    <a:pt x="16321" y="5702"/>
                    <a:pt x="17144" y="5424"/>
                  </a:cubicBezTo>
                  <a:cubicBezTo>
                    <a:pt x="17561" y="5276"/>
                    <a:pt x="17977" y="5107"/>
                    <a:pt x="18384" y="4889"/>
                  </a:cubicBezTo>
                  <a:cubicBezTo>
                    <a:pt x="18790" y="4681"/>
                    <a:pt x="19197" y="4403"/>
                    <a:pt x="19494" y="4006"/>
                  </a:cubicBezTo>
                  <a:cubicBezTo>
                    <a:pt x="19643" y="3808"/>
                    <a:pt x="19752" y="3560"/>
                    <a:pt x="19772" y="3303"/>
                  </a:cubicBezTo>
                  <a:cubicBezTo>
                    <a:pt x="19782" y="3035"/>
                    <a:pt x="19693" y="2767"/>
                    <a:pt x="19554" y="2559"/>
                  </a:cubicBezTo>
                  <a:cubicBezTo>
                    <a:pt x="19266" y="2123"/>
                    <a:pt x="18840" y="1825"/>
                    <a:pt x="18404" y="1587"/>
                  </a:cubicBezTo>
                  <a:cubicBezTo>
                    <a:pt x="17511" y="1101"/>
                    <a:pt x="16530" y="824"/>
                    <a:pt x="15538" y="586"/>
                  </a:cubicBezTo>
                  <a:cubicBezTo>
                    <a:pt x="13622" y="162"/>
                    <a:pt x="11651" y="0"/>
                    <a:pt x="9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9"/>
            <p:cNvSpPr/>
            <p:nvPr/>
          </p:nvSpPr>
          <p:spPr>
            <a:xfrm>
              <a:off x="-3623825" y="1790636"/>
              <a:ext cx="3130206" cy="1003539"/>
            </a:xfrm>
            <a:custGeom>
              <a:avLst/>
              <a:gdLst/>
              <a:ahLst/>
              <a:cxnLst/>
              <a:rect l="l" t="t" r="r" b="b"/>
              <a:pathLst>
                <a:path w="30075" h="9642" extrusionOk="0">
                  <a:moveTo>
                    <a:pt x="14874" y="0"/>
                  </a:moveTo>
                  <a:cubicBezTo>
                    <a:pt x="11998" y="0"/>
                    <a:pt x="9301" y="258"/>
                    <a:pt x="7041" y="675"/>
                  </a:cubicBezTo>
                  <a:cubicBezTo>
                    <a:pt x="5910" y="893"/>
                    <a:pt x="4879" y="1131"/>
                    <a:pt x="3987" y="1418"/>
                  </a:cubicBezTo>
                  <a:cubicBezTo>
                    <a:pt x="3094" y="1706"/>
                    <a:pt x="2321" y="1983"/>
                    <a:pt x="1726" y="2301"/>
                  </a:cubicBezTo>
                  <a:cubicBezTo>
                    <a:pt x="1419" y="2439"/>
                    <a:pt x="1171" y="2608"/>
                    <a:pt x="943" y="2737"/>
                  </a:cubicBezTo>
                  <a:cubicBezTo>
                    <a:pt x="735" y="2886"/>
                    <a:pt x="546" y="3015"/>
                    <a:pt x="407" y="3124"/>
                  </a:cubicBezTo>
                  <a:cubicBezTo>
                    <a:pt x="140" y="3372"/>
                    <a:pt x="1" y="3500"/>
                    <a:pt x="1" y="3500"/>
                  </a:cubicBezTo>
                  <a:cubicBezTo>
                    <a:pt x="1" y="3500"/>
                    <a:pt x="150" y="3372"/>
                    <a:pt x="407" y="3134"/>
                  </a:cubicBezTo>
                  <a:cubicBezTo>
                    <a:pt x="556" y="3025"/>
                    <a:pt x="735" y="2896"/>
                    <a:pt x="953" y="2747"/>
                  </a:cubicBezTo>
                  <a:cubicBezTo>
                    <a:pt x="1181" y="2628"/>
                    <a:pt x="1429" y="2459"/>
                    <a:pt x="1736" y="2321"/>
                  </a:cubicBezTo>
                  <a:cubicBezTo>
                    <a:pt x="2341" y="2023"/>
                    <a:pt x="3104" y="1745"/>
                    <a:pt x="3997" y="1468"/>
                  </a:cubicBezTo>
                  <a:cubicBezTo>
                    <a:pt x="4889" y="1200"/>
                    <a:pt x="5920" y="972"/>
                    <a:pt x="7051" y="764"/>
                  </a:cubicBezTo>
                  <a:cubicBezTo>
                    <a:pt x="9233" y="363"/>
                    <a:pt x="11792" y="128"/>
                    <a:pt x="14541" y="128"/>
                  </a:cubicBezTo>
                  <a:cubicBezTo>
                    <a:pt x="14652" y="128"/>
                    <a:pt x="14763" y="128"/>
                    <a:pt x="14874" y="129"/>
                  </a:cubicBezTo>
                  <a:cubicBezTo>
                    <a:pt x="16312" y="139"/>
                    <a:pt x="17799" y="209"/>
                    <a:pt x="19296" y="377"/>
                  </a:cubicBezTo>
                  <a:cubicBezTo>
                    <a:pt x="20803" y="536"/>
                    <a:pt x="22320" y="764"/>
                    <a:pt x="23808" y="1121"/>
                  </a:cubicBezTo>
                  <a:cubicBezTo>
                    <a:pt x="24174" y="1220"/>
                    <a:pt x="24551" y="1299"/>
                    <a:pt x="24918" y="1408"/>
                  </a:cubicBezTo>
                  <a:lnTo>
                    <a:pt x="25463" y="1567"/>
                  </a:lnTo>
                  <a:lnTo>
                    <a:pt x="26009" y="1755"/>
                  </a:lnTo>
                  <a:cubicBezTo>
                    <a:pt x="26376" y="1864"/>
                    <a:pt x="26723" y="2023"/>
                    <a:pt x="27070" y="2152"/>
                  </a:cubicBezTo>
                  <a:cubicBezTo>
                    <a:pt x="27417" y="2321"/>
                    <a:pt x="27764" y="2469"/>
                    <a:pt x="28081" y="2658"/>
                  </a:cubicBezTo>
                  <a:cubicBezTo>
                    <a:pt x="28726" y="3034"/>
                    <a:pt x="29340" y="3491"/>
                    <a:pt x="29697" y="4125"/>
                  </a:cubicBezTo>
                  <a:cubicBezTo>
                    <a:pt x="29866" y="4442"/>
                    <a:pt x="29935" y="4809"/>
                    <a:pt x="29876" y="5156"/>
                  </a:cubicBezTo>
                  <a:cubicBezTo>
                    <a:pt x="29816" y="5503"/>
                    <a:pt x="29638" y="5821"/>
                    <a:pt x="29410" y="6088"/>
                  </a:cubicBezTo>
                  <a:cubicBezTo>
                    <a:pt x="28964" y="6634"/>
                    <a:pt x="28349" y="7020"/>
                    <a:pt x="27754" y="7348"/>
                  </a:cubicBezTo>
                  <a:cubicBezTo>
                    <a:pt x="27139" y="7665"/>
                    <a:pt x="26514" y="7913"/>
                    <a:pt x="25890" y="8131"/>
                  </a:cubicBezTo>
                  <a:cubicBezTo>
                    <a:pt x="24640" y="8547"/>
                    <a:pt x="23421" y="8815"/>
                    <a:pt x="22291" y="9013"/>
                  </a:cubicBezTo>
                  <a:cubicBezTo>
                    <a:pt x="20020" y="9400"/>
                    <a:pt x="18106" y="9529"/>
                    <a:pt x="16768" y="9588"/>
                  </a:cubicBezTo>
                  <a:cubicBezTo>
                    <a:pt x="16093" y="9618"/>
                    <a:pt x="15568" y="9628"/>
                    <a:pt x="15201" y="9638"/>
                  </a:cubicBezTo>
                  <a:cubicBezTo>
                    <a:pt x="15299" y="9641"/>
                    <a:pt x="15409" y="9642"/>
                    <a:pt x="15530" y="9642"/>
                  </a:cubicBezTo>
                  <a:cubicBezTo>
                    <a:pt x="15860" y="9642"/>
                    <a:pt x="16274" y="9633"/>
                    <a:pt x="16768" y="9618"/>
                  </a:cubicBezTo>
                  <a:cubicBezTo>
                    <a:pt x="18106" y="9569"/>
                    <a:pt x="20030" y="9479"/>
                    <a:pt x="22310" y="9103"/>
                  </a:cubicBezTo>
                  <a:cubicBezTo>
                    <a:pt x="23441" y="8904"/>
                    <a:pt x="24670" y="8646"/>
                    <a:pt x="25920" y="8220"/>
                  </a:cubicBezTo>
                  <a:cubicBezTo>
                    <a:pt x="26554" y="8012"/>
                    <a:pt x="27189" y="7764"/>
                    <a:pt x="27803" y="7447"/>
                  </a:cubicBezTo>
                  <a:cubicBezTo>
                    <a:pt x="28418" y="7120"/>
                    <a:pt x="29033" y="6733"/>
                    <a:pt x="29509" y="6168"/>
                  </a:cubicBezTo>
                  <a:cubicBezTo>
                    <a:pt x="29737" y="5890"/>
                    <a:pt x="29935" y="5553"/>
                    <a:pt x="30005" y="5176"/>
                  </a:cubicBezTo>
                  <a:cubicBezTo>
                    <a:pt x="30074" y="4799"/>
                    <a:pt x="29995" y="4403"/>
                    <a:pt x="29806" y="4066"/>
                  </a:cubicBezTo>
                  <a:cubicBezTo>
                    <a:pt x="29628" y="3719"/>
                    <a:pt x="29370" y="3451"/>
                    <a:pt x="29083" y="3193"/>
                  </a:cubicBezTo>
                  <a:cubicBezTo>
                    <a:pt x="28954" y="3054"/>
                    <a:pt x="28785" y="2965"/>
                    <a:pt x="28636" y="2846"/>
                  </a:cubicBezTo>
                  <a:cubicBezTo>
                    <a:pt x="28488" y="2727"/>
                    <a:pt x="28319" y="2638"/>
                    <a:pt x="28151" y="2539"/>
                  </a:cubicBezTo>
                  <a:cubicBezTo>
                    <a:pt x="27833" y="2340"/>
                    <a:pt x="27476" y="2192"/>
                    <a:pt x="27129" y="2023"/>
                  </a:cubicBezTo>
                  <a:cubicBezTo>
                    <a:pt x="26772" y="1884"/>
                    <a:pt x="26425" y="1726"/>
                    <a:pt x="26058" y="1607"/>
                  </a:cubicBezTo>
                  <a:lnTo>
                    <a:pt x="25513" y="1418"/>
                  </a:lnTo>
                  <a:lnTo>
                    <a:pt x="24958" y="1260"/>
                  </a:lnTo>
                  <a:cubicBezTo>
                    <a:pt x="24591" y="1141"/>
                    <a:pt x="24214" y="1061"/>
                    <a:pt x="23847" y="962"/>
                  </a:cubicBezTo>
                  <a:cubicBezTo>
                    <a:pt x="22340" y="615"/>
                    <a:pt x="20823" y="387"/>
                    <a:pt x="19316" y="228"/>
                  </a:cubicBezTo>
                  <a:cubicBezTo>
                    <a:pt x="17809" y="80"/>
                    <a:pt x="16312" y="10"/>
                    <a:pt x="148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5" name="Google Shape;4525;p30"/>
          <p:cNvSpPr/>
          <p:nvPr/>
        </p:nvSpPr>
        <p:spPr>
          <a:xfrm>
            <a:off x="0" y="0"/>
            <a:ext cx="9144000" cy="1266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6" name="Google Shape;4526;p30"/>
          <p:cNvSpPr/>
          <p:nvPr/>
        </p:nvSpPr>
        <p:spPr>
          <a:xfrm rot="10800000">
            <a:off x="0" y="1255475"/>
            <a:ext cx="9144000" cy="39042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27" name="Google Shape;4527;p30"/>
          <p:cNvGrpSpPr/>
          <p:nvPr/>
        </p:nvGrpSpPr>
        <p:grpSpPr>
          <a:xfrm>
            <a:off x="-793329" y="582718"/>
            <a:ext cx="9937328" cy="1201641"/>
            <a:chOff x="182700" y="3325525"/>
            <a:chExt cx="10572750" cy="1278478"/>
          </a:xfrm>
        </p:grpSpPr>
        <p:sp>
          <p:nvSpPr>
            <p:cNvPr id="4528" name="Google Shape;4528;p30"/>
            <p:cNvSpPr/>
            <p:nvPr/>
          </p:nvSpPr>
          <p:spPr>
            <a:xfrm>
              <a:off x="182700" y="4047543"/>
              <a:ext cx="5286447" cy="556460"/>
            </a:xfrm>
            <a:custGeom>
              <a:avLst/>
              <a:gdLst/>
              <a:ahLst/>
              <a:cxnLst/>
              <a:rect l="l" t="t" r="r" b="b"/>
              <a:pathLst>
                <a:path w="71878" h="7566" extrusionOk="0">
                  <a:moveTo>
                    <a:pt x="1" y="0"/>
                  </a:moveTo>
                  <a:lnTo>
                    <a:pt x="1" y="467"/>
                  </a:lnTo>
                  <a:cubicBezTo>
                    <a:pt x="4760" y="467"/>
                    <a:pt x="14497" y="179"/>
                    <a:pt x="15280" y="129"/>
                  </a:cubicBezTo>
                  <a:cubicBezTo>
                    <a:pt x="15377" y="123"/>
                    <a:pt x="15487" y="121"/>
                    <a:pt x="15607" y="121"/>
                  </a:cubicBezTo>
                  <a:cubicBezTo>
                    <a:pt x="16680" y="121"/>
                    <a:pt x="18503" y="338"/>
                    <a:pt x="18503" y="338"/>
                  </a:cubicBezTo>
                  <a:cubicBezTo>
                    <a:pt x="18676" y="246"/>
                    <a:pt x="19073" y="205"/>
                    <a:pt x="19589" y="205"/>
                  </a:cubicBezTo>
                  <a:cubicBezTo>
                    <a:pt x="20692" y="205"/>
                    <a:pt x="22341" y="394"/>
                    <a:pt x="23510" y="685"/>
                  </a:cubicBezTo>
                  <a:cubicBezTo>
                    <a:pt x="23870" y="774"/>
                    <a:pt x="24262" y="809"/>
                    <a:pt x="24686" y="809"/>
                  </a:cubicBezTo>
                  <a:cubicBezTo>
                    <a:pt x="26295" y="809"/>
                    <a:pt x="28353" y="293"/>
                    <a:pt x="30778" y="199"/>
                  </a:cubicBezTo>
                  <a:cubicBezTo>
                    <a:pt x="31218" y="186"/>
                    <a:pt x="31658" y="181"/>
                    <a:pt x="32090" y="181"/>
                  </a:cubicBezTo>
                  <a:cubicBezTo>
                    <a:pt x="32689" y="181"/>
                    <a:pt x="33270" y="191"/>
                    <a:pt x="33812" y="209"/>
                  </a:cubicBezTo>
                  <a:cubicBezTo>
                    <a:pt x="31988" y="1022"/>
                    <a:pt x="29588" y="2697"/>
                    <a:pt x="29588" y="2697"/>
                  </a:cubicBezTo>
                  <a:lnTo>
                    <a:pt x="26504" y="3511"/>
                  </a:lnTo>
                  <a:lnTo>
                    <a:pt x="25106" y="3302"/>
                  </a:lnTo>
                  <a:lnTo>
                    <a:pt x="23748" y="3659"/>
                  </a:lnTo>
                  <a:cubicBezTo>
                    <a:pt x="23996" y="3441"/>
                    <a:pt x="24502" y="1765"/>
                    <a:pt x="24502" y="1765"/>
                  </a:cubicBezTo>
                  <a:lnTo>
                    <a:pt x="24502" y="1765"/>
                  </a:lnTo>
                  <a:cubicBezTo>
                    <a:pt x="23926" y="2122"/>
                    <a:pt x="22171" y="3858"/>
                    <a:pt x="22171" y="3858"/>
                  </a:cubicBezTo>
                  <a:cubicBezTo>
                    <a:pt x="22067" y="3650"/>
                    <a:pt x="21527" y="3534"/>
                    <a:pt x="21188" y="3534"/>
                  </a:cubicBezTo>
                  <a:cubicBezTo>
                    <a:pt x="21042" y="3534"/>
                    <a:pt x="20933" y="3555"/>
                    <a:pt x="20912" y="3600"/>
                  </a:cubicBezTo>
                  <a:cubicBezTo>
                    <a:pt x="20849" y="3734"/>
                    <a:pt x="19105" y="4283"/>
                    <a:pt x="18672" y="4283"/>
                  </a:cubicBezTo>
                  <a:cubicBezTo>
                    <a:pt x="18626" y="4283"/>
                    <a:pt x="18595" y="4277"/>
                    <a:pt x="18582" y="4264"/>
                  </a:cubicBezTo>
                  <a:cubicBezTo>
                    <a:pt x="18448" y="4148"/>
                    <a:pt x="17823" y="3485"/>
                    <a:pt x="17751" y="3485"/>
                  </a:cubicBezTo>
                  <a:cubicBezTo>
                    <a:pt x="17744" y="3485"/>
                    <a:pt x="17742" y="3493"/>
                    <a:pt x="17749" y="3511"/>
                  </a:cubicBezTo>
                  <a:cubicBezTo>
                    <a:pt x="17823" y="3668"/>
                    <a:pt x="17484" y="4143"/>
                    <a:pt x="17381" y="4143"/>
                  </a:cubicBezTo>
                  <a:cubicBezTo>
                    <a:pt x="17374" y="4143"/>
                    <a:pt x="17367" y="4141"/>
                    <a:pt x="17363" y="4135"/>
                  </a:cubicBezTo>
                  <a:cubicBezTo>
                    <a:pt x="17291" y="4072"/>
                    <a:pt x="16440" y="3490"/>
                    <a:pt x="16117" y="3490"/>
                  </a:cubicBezTo>
                  <a:cubicBezTo>
                    <a:pt x="16083" y="3490"/>
                    <a:pt x="16055" y="3496"/>
                    <a:pt x="16034" y="3511"/>
                  </a:cubicBezTo>
                  <a:cubicBezTo>
                    <a:pt x="15816" y="3649"/>
                    <a:pt x="14021" y="3719"/>
                    <a:pt x="14021" y="3719"/>
                  </a:cubicBezTo>
                  <a:cubicBezTo>
                    <a:pt x="14021" y="3719"/>
                    <a:pt x="14061" y="2628"/>
                    <a:pt x="13337" y="2628"/>
                  </a:cubicBezTo>
                  <a:cubicBezTo>
                    <a:pt x="12623" y="2628"/>
                    <a:pt x="11512" y="2807"/>
                    <a:pt x="11512" y="2807"/>
                  </a:cubicBezTo>
                  <a:cubicBezTo>
                    <a:pt x="12692" y="2341"/>
                    <a:pt x="13704" y="923"/>
                    <a:pt x="13704" y="923"/>
                  </a:cubicBezTo>
                  <a:lnTo>
                    <a:pt x="13704" y="923"/>
                  </a:lnTo>
                  <a:cubicBezTo>
                    <a:pt x="12801" y="1894"/>
                    <a:pt x="9182" y="3025"/>
                    <a:pt x="9182" y="3025"/>
                  </a:cubicBezTo>
                  <a:lnTo>
                    <a:pt x="8429" y="2519"/>
                  </a:lnTo>
                  <a:lnTo>
                    <a:pt x="7457" y="3203"/>
                  </a:lnTo>
                  <a:lnTo>
                    <a:pt x="6882" y="1399"/>
                  </a:lnTo>
                  <a:lnTo>
                    <a:pt x="5910" y="3511"/>
                  </a:lnTo>
                  <a:lnTo>
                    <a:pt x="4443" y="2688"/>
                  </a:lnTo>
                  <a:cubicBezTo>
                    <a:pt x="4443" y="2688"/>
                    <a:pt x="3719" y="3281"/>
                    <a:pt x="3392" y="3281"/>
                  </a:cubicBezTo>
                  <a:cubicBezTo>
                    <a:pt x="3370" y="3281"/>
                    <a:pt x="3350" y="3278"/>
                    <a:pt x="3332" y="3273"/>
                  </a:cubicBezTo>
                  <a:cubicBezTo>
                    <a:pt x="3061" y="3188"/>
                    <a:pt x="1189" y="2211"/>
                    <a:pt x="889" y="2211"/>
                  </a:cubicBezTo>
                  <a:cubicBezTo>
                    <a:pt x="872" y="2211"/>
                    <a:pt x="860" y="2214"/>
                    <a:pt x="853" y="2222"/>
                  </a:cubicBezTo>
                  <a:cubicBezTo>
                    <a:pt x="744" y="2360"/>
                    <a:pt x="318" y="2638"/>
                    <a:pt x="318" y="2638"/>
                  </a:cubicBezTo>
                  <a:lnTo>
                    <a:pt x="1" y="2380"/>
                  </a:lnTo>
                  <a:lnTo>
                    <a:pt x="1" y="3600"/>
                  </a:lnTo>
                  <a:cubicBezTo>
                    <a:pt x="3203" y="4651"/>
                    <a:pt x="5186" y="4958"/>
                    <a:pt x="5186" y="4958"/>
                  </a:cubicBezTo>
                  <a:cubicBezTo>
                    <a:pt x="5186" y="4958"/>
                    <a:pt x="5524" y="4651"/>
                    <a:pt x="6247" y="4641"/>
                  </a:cubicBezTo>
                  <a:cubicBezTo>
                    <a:pt x="7130" y="4621"/>
                    <a:pt x="9391" y="4294"/>
                    <a:pt x="10114" y="4046"/>
                  </a:cubicBezTo>
                  <a:cubicBezTo>
                    <a:pt x="10114" y="4046"/>
                    <a:pt x="10606" y="4116"/>
                    <a:pt x="11582" y="4116"/>
                  </a:cubicBezTo>
                  <a:cubicBezTo>
                    <a:pt x="11643" y="4116"/>
                    <a:pt x="11706" y="4116"/>
                    <a:pt x="11770" y="4115"/>
                  </a:cubicBezTo>
                  <a:cubicBezTo>
                    <a:pt x="13030" y="4115"/>
                    <a:pt x="15201" y="4522"/>
                    <a:pt x="15330" y="4651"/>
                  </a:cubicBezTo>
                  <a:cubicBezTo>
                    <a:pt x="15607" y="4909"/>
                    <a:pt x="18473" y="5236"/>
                    <a:pt x="18612" y="5444"/>
                  </a:cubicBezTo>
                  <a:cubicBezTo>
                    <a:pt x="18612" y="5444"/>
                    <a:pt x="19960" y="5385"/>
                    <a:pt x="20912" y="5137"/>
                  </a:cubicBezTo>
                  <a:cubicBezTo>
                    <a:pt x="21140" y="5067"/>
                    <a:pt x="21765" y="5057"/>
                    <a:pt x="22360" y="4918"/>
                  </a:cubicBezTo>
                  <a:cubicBezTo>
                    <a:pt x="22687" y="4853"/>
                    <a:pt x="26078" y="4347"/>
                    <a:pt x="26899" y="4347"/>
                  </a:cubicBezTo>
                  <a:cubicBezTo>
                    <a:pt x="26950" y="4347"/>
                    <a:pt x="26990" y="4349"/>
                    <a:pt x="27020" y="4353"/>
                  </a:cubicBezTo>
                  <a:cubicBezTo>
                    <a:pt x="27127" y="4368"/>
                    <a:pt x="27230" y="4375"/>
                    <a:pt x="27329" y="4375"/>
                  </a:cubicBezTo>
                  <a:cubicBezTo>
                    <a:pt x="27958" y="4375"/>
                    <a:pt x="28423" y="4110"/>
                    <a:pt x="28577" y="4016"/>
                  </a:cubicBezTo>
                  <a:cubicBezTo>
                    <a:pt x="28785" y="3907"/>
                    <a:pt x="29420" y="3689"/>
                    <a:pt x="30282" y="3411"/>
                  </a:cubicBezTo>
                  <a:cubicBezTo>
                    <a:pt x="30907" y="3659"/>
                    <a:pt x="31799" y="4125"/>
                    <a:pt x="32503" y="4165"/>
                  </a:cubicBezTo>
                  <a:cubicBezTo>
                    <a:pt x="33058" y="4195"/>
                    <a:pt x="35081" y="4800"/>
                    <a:pt x="36261" y="4800"/>
                  </a:cubicBezTo>
                  <a:cubicBezTo>
                    <a:pt x="36973" y="4800"/>
                    <a:pt x="38055" y="4765"/>
                    <a:pt x="38906" y="4765"/>
                  </a:cubicBezTo>
                  <a:cubicBezTo>
                    <a:pt x="39502" y="4765"/>
                    <a:pt x="39985" y="4782"/>
                    <a:pt x="40148" y="4839"/>
                  </a:cubicBezTo>
                  <a:cubicBezTo>
                    <a:pt x="40416" y="4938"/>
                    <a:pt x="44253" y="4978"/>
                    <a:pt x="44659" y="5097"/>
                  </a:cubicBezTo>
                  <a:cubicBezTo>
                    <a:pt x="44977" y="5186"/>
                    <a:pt x="46761" y="5622"/>
                    <a:pt x="47396" y="5672"/>
                  </a:cubicBezTo>
                  <a:cubicBezTo>
                    <a:pt x="47902" y="5712"/>
                    <a:pt x="50301" y="6098"/>
                    <a:pt x="50797" y="6436"/>
                  </a:cubicBezTo>
                  <a:cubicBezTo>
                    <a:pt x="51015" y="6584"/>
                    <a:pt x="51590" y="6683"/>
                    <a:pt x="51908" y="6941"/>
                  </a:cubicBezTo>
                  <a:cubicBezTo>
                    <a:pt x="52165" y="7149"/>
                    <a:pt x="53831" y="7566"/>
                    <a:pt x="53831" y="7566"/>
                  </a:cubicBezTo>
                  <a:cubicBezTo>
                    <a:pt x="53831" y="7566"/>
                    <a:pt x="55517" y="7149"/>
                    <a:pt x="55824" y="7120"/>
                  </a:cubicBezTo>
                  <a:cubicBezTo>
                    <a:pt x="56082" y="7100"/>
                    <a:pt x="56558" y="6832"/>
                    <a:pt x="56716" y="6624"/>
                  </a:cubicBezTo>
                  <a:cubicBezTo>
                    <a:pt x="56918" y="6345"/>
                    <a:pt x="58425" y="5899"/>
                    <a:pt x="59086" y="5899"/>
                  </a:cubicBezTo>
                  <a:cubicBezTo>
                    <a:pt x="59107" y="5899"/>
                    <a:pt x="59127" y="5899"/>
                    <a:pt x="59146" y="5900"/>
                  </a:cubicBezTo>
                  <a:cubicBezTo>
                    <a:pt x="59205" y="5904"/>
                    <a:pt x="59298" y="5906"/>
                    <a:pt x="59416" y="5906"/>
                  </a:cubicBezTo>
                  <a:cubicBezTo>
                    <a:pt x="60213" y="5906"/>
                    <a:pt x="62157" y="5821"/>
                    <a:pt x="62537" y="5692"/>
                  </a:cubicBezTo>
                  <a:cubicBezTo>
                    <a:pt x="62765" y="5622"/>
                    <a:pt x="64450" y="5504"/>
                    <a:pt x="64788" y="5444"/>
                  </a:cubicBezTo>
                  <a:cubicBezTo>
                    <a:pt x="65313" y="5345"/>
                    <a:pt x="67028" y="4641"/>
                    <a:pt x="67445" y="4611"/>
                  </a:cubicBezTo>
                  <a:cubicBezTo>
                    <a:pt x="68089" y="4552"/>
                    <a:pt x="70509" y="3560"/>
                    <a:pt x="71877" y="3193"/>
                  </a:cubicBezTo>
                  <a:lnTo>
                    <a:pt x="71877" y="556"/>
                  </a:lnTo>
                  <a:cubicBezTo>
                    <a:pt x="71342" y="595"/>
                    <a:pt x="70806" y="645"/>
                    <a:pt x="70310" y="695"/>
                  </a:cubicBezTo>
                  <a:cubicBezTo>
                    <a:pt x="66761" y="1101"/>
                    <a:pt x="66433" y="2648"/>
                    <a:pt x="66433" y="2648"/>
                  </a:cubicBezTo>
                  <a:lnTo>
                    <a:pt x="64926" y="2420"/>
                  </a:lnTo>
                  <a:lnTo>
                    <a:pt x="64103" y="3977"/>
                  </a:lnTo>
                  <a:cubicBezTo>
                    <a:pt x="63816" y="3273"/>
                    <a:pt x="61347" y="2479"/>
                    <a:pt x="61347" y="2479"/>
                  </a:cubicBezTo>
                  <a:cubicBezTo>
                    <a:pt x="60554" y="2896"/>
                    <a:pt x="59651" y="4522"/>
                    <a:pt x="59651" y="4522"/>
                  </a:cubicBezTo>
                  <a:cubicBezTo>
                    <a:pt x="59185" y="3838"/>
                    <a:pt x="56320" y="3511"/>
                    <a:pt x="56320" y="3511"/>
                  </a:cubicBezTo>
                  <a:cubicBezTo>
                    <a:pt x="55784" y="4244"/>
                    <a:pt x="55993" y="5355"/>
                    <a:pt x="55993" y="5355"/>
                  </a:cubicBezTo>
                  <a:lnTo>
                    <a:pt x="54486" y="4284"/>
                  </a:lnTo>
                  <a:cubicBezTo>
                    <a:pt x="54486" y="4284"/>
                    <a:pt x="53336" y="5624"/>
                    <a:pt x="53329" y="5624"/>
                  </a:cubicBezTo>
                  <a:cubicBezTo>
                    <a:pt x="53328" y="5624"/>
                    <a:pt x="53333" y="5617"/>
                    <a:pt x="53345" y="5603"/>
                  </a:cubicBezTo>
                  <a:cubicBezTo>
                    <a:pt x="53524" y="5385"/>
                    <a:pt x="52483" y="4681"/>
                    <a:pt x="52483" y="4681"/>
                  </a:cubicBezTo>
                  <a:lnTo>
                    <a:pt x="51154" y="5513"/>
                  </a:lnTo>
                  <a:cubicBezTo>
                    <a:pt x="51015" y="5087"/>
                    <a:pt x="50509" y="4948"/>
                    <a:pt x="50509" y="4948"/>
                  </a:cubicBezTo>
                  <a:cubicBezTo>
                    <a:pt x="50385" y="5083"/>
                    <a:pt x="50167" y="5170"/>
                    <a:pt x="49950" y="5170"/>
                  </a:cubicBezTo>
                  <a:cubicBezTo>
                    <a:pt x="49735" y="5170"/>
                    <a:pt x="49522" y="5086"/>
                    <a:pt x="49399" y="4879"/>
                  </a:cubicBezTo>
                  <a:cubicBezTo>
                    <a:pt x="49141" y="4462"/>
                    <a:pt x="49825" y="1795"/>
                    <a:pt x="49825" y="1795"/>
                  </a:cubicBezTo>
                  <a:lnTo>
                    <a:pt x="49825" y="1795"/>
                  </a:lnTo>
                  <a:lnTo>
                    <a:pt x="48140" y="5246"/>
                  </a:lnTo>
                  <a:cubicBezTo>
                    <a:pt x="48140" y="5246"/>
                    <a:pt x="47009" y="3510"/>
                    <a:pt x="46506" y="3510"/>
                  </a:cubicBezTo>
                  <a:cubicBezTo>
                    <a:pt x="46502" y="3510"/>
                    <a:pt x="46498" y="3510"/>
                    <a:pt x="46494" y="3511"/>
                  </a:cubicBezTo>
                  <a:cubicBezTo>
                    <a:pt x="45988" y="3530"/>
                    <a:pt x="45016" y="4165"/>
                    <a:pt x="45016" y="4165"/>
                  </a:cubicBezTo>
                  <a:cubicBezTo>
                    <a:pt x="45016" y="4000"/>
                    <a:pt x="44839" y="3347"/>
                    <a:pt x="44361" y="3347"/>
                  </a:cubicBezTo>
                  <a:cubicBezTo>
                    <a:pt x="44321" y="3347"/>
                    <a:pt x="44278" y="3352"/>
                    <a:pt x="44233" y="3362"/>
                  </a:cubicBezTo>
                  <a:cubicBezTo>
                    <a:pt x="43658" y="3501"/>
                    <a:pt x="43212" y="4284"/>
                    <a:pt x="43212" y="4284"/>
                  </a:cubicBezTo>
                  <a:cubicBezTo>
                    <a:pt x="43212" y="4284"/>
                    <a:pt x="42617" y="4036"/>
                    <a:pt x="42022" y="3639"/>
                  </a:cubicBezTo>
                  <a:cubicBezTo>
                    <a:pt x="41427" y="3243"/>
                    <a:pt x="43212" y="1151"/>
                    <a:pt x="43212" y="1151"/>
                  </a:cubicBezTo>
                  <a:lnTo>
                    <a:pt x="43212" y="1151"/>
                  </a:lnTo>
                  <a:cubicBezTo>
                    <a:pt x="42131" y="1666"/>
                    <a:pt x="40862" y="3768"/>
                    <a:pt x="40862" y="3768"/>
                  </a:cubicBezTo>
                  <a:cubicBezTo>
                    <a:pt x="40862" y="3768"/>
                    <a:pt x="39909" y="3180"/>
                    <a:pt x="39537" y="3180"/>
                  </a:cubicBezTo>
                  <a:cubicBezTo>
                    <a:pt x="39488" y="3180"/>
                    <a:pt x="39449" y="3190"/>
                    <a:pt x="39424" y="3213"/>
                  </a:cubicBezTo>
                  <a:cubicBezTo>
                    <a:pt x="39206" y="3421"/>
                    <a:pt x="39563" y="4096"/>
                    <a:pt x="39563" y="4096"/>
                  </a:cubicBezTo>
                  <a:cubicBezTo>
                    <a:pt x="39563" y="4096"/>
                    <a:pt x="38423" y="3124"/>
                    <a:pt x="38234" y="3124"/>
                  </a:cubicBezTo>
                  <a:cubicBezTo>
                    <a:pt x="38056" y="3124"/>
                    <a:pt x="36588" y="3530"/>
                    <a:pt x="36162" y="3719"/>
                  </a:cubicBezTo>
                  <a:cubicBezTo>
                    <a:pt x="36118" y="3739"/>
                    <a:pt x="36072" y="3748"/>
                    <a:pt x="36025" y="3748"/>
                  </a:cubicBezTo>
                  <a:cubicBezTo>
                    <a:pt x="35610" y="3748"/>
                    <a:pt x="35121" y="3035"/>
                    <a:pt x="35121" y="3035"/>
                  </a:cubicBezTo>
                  <a:lnTo>
                    <a:pt x="33396" y="3392"/>
                  </a:lnTo>
                  <a:cubicBezTo>
                    <a:pt x="33396" y="3392"/>
                    <a:pt x="32841" y="2865"/>
                    <a:pt x="32342" y="2865"/>
                  </a:cubicBezTo>
                  <a:cubicBezTo>
                    <a:pt x="32333" y="2865"/>
                    <a:pt x="32324" y="2866"/>
                    <a:pt x="32315" y="2866"/>
                  </a:cubicBezTo>
                  <a:cubicBezTo>
                    <a:pt x="32299" y="2866"/>
                    <a:pt x="32284" y="2866"/>
                    <a:pt x="32268" y="2866"/>
                  </a:cubicBezTo>
                  <a:cubicBezTo>
                    <a:pt x="31783" y="2866"/>
                    <a:pt x="31244" y="2719"/>
                    <a:pt x="31244" y="2479"/>
                  </a:cubicBezTo>
                  <a:cubicBezTo>
                    <a:pt x="31244" y="2291"/>
                    <a:pt x="33267" y="933"/>
                    <a:pt x="34328" y="229"/>
                  </a:cubicBezTo>
                  <a:cubicBezTo>
                    <a:pt x="35865" y="298"/>
                    <a:pt x="36965" y="407"/>
                    <a:pt x="36965" y="407"/>
                  </a:cubicBezTo>
                  <a:cubicBezTo>
                    <a:pt x="38223" y="246"/>
                    <a:pt x="43232" y="238"/>
                    <a:pt x="46144" y="238"/>
                  </a:cubicBezTo>
                  <a:cubicBezTo>
                    <a:pt x="46468" y="238"/>
                    <a:pt x="46765" y="238"/>
                    <a:pt x="47029" y="238"/>
                  </a:cubicBezTo>
                  <a:cubicBezTo>
                    <a:pt x="49667" y="238"/>
                    <a:pt x="51769" y="814"/>
                    <a:pt x="51769" y="814"/>
                  </a:cubicBezTo>
                  <a:cubicBezTo>
                    <a:pt x="51769" y="814"/>
                    <a:pt x="56312" y="169"/>
                    <a:pt x="58191" y="169"/>
                  </a:cubicBezTo>
                  <a:cubicBezTo>
                    <a:pt x="58219" y="169"/>
                    <a:pt x="58246" y="169"/>
                    <a:pt x="58273" y="169"/>
                  </a:cubicBezTo>
                  <a:cubicBezTo>
                    <a:pt x="60108" y="189"/>
                    <a:pt x="62309" y="486"/>
                    <a:pt x="62309" y="486"/>
                  </a:cubicBezTo>
                  <a:cubicBezTo>
                    <a:pt x="63261" y="258"/>
                    <a:pt x="67425" y="179"/>
                    <a:pt x="71877" y="159"/>
                  </a:cubicBezTo>
                  <a:lnTo>
                    <a:pt x="71877" y="0"/>
                  </a:lnTo>
                  <a:close/>
                </a:path>
              </a:pathLst>
            </a:custGeom>
            <a:solidFill>
              <a:srgbClr val="558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30"/>
            <p:cNvSpPr/>
            <p:nvPr/>
          </p:nvSpPr>
          <p:spPr>
            <a:xfrm flipH="1">
              <a:off x="5412949" y="4047543"/>
              <a:ext cx="5286447" cy="556460"/>
            </a:xfrm>
            <a:custGeom>
              <a:avLst/>
              <a:gdLst/>
              <a:ahLst/>
              <a:cxnLst/>
              <a:rect l="l" t="t" r="r" b="b"/>
              <a:pathLst>
                <a:path w="71878" h="7566" extrusionOk="0">
                  <a:moveTo>
                    <a:pt x="1" y="0"/>
                  </a:moveTo>
                  <a:lnTo>
                    <a:pt x="1" y="467"/>
                  </a:lnTo>
                  <a:cubicBezTo>
                    <a:pt x="4760" y="467"/>
                    <a:pt x="14497" y="179"/>
                    <a:pt x="15280" y="129"/>
                  </a:cubicBezTo>
                  <a:cubicBezTo>
                    <a:pt x="15377" y="123"/>
                    <a:pt x="15487" y="121"/>
                    <a:pt x="15607" y="121"/>
                  </a:cubicBezTo>
                  <a:cubicBezTo>
                    <a:pt x="16680" y="121"/>
                    <a:pt x="18503" y="338"/>
                    <a:pt x="18503" y="338"/>
                  </a:cubicBezTo>
                  <a:cubicBezTo>
                    <a:pt x="18676" y="246"/>
                    <a:pt x="19073" y="205"/>
                    <a:pt x="19589" y="205"/>
                  </a:cubicBezTo>
                  <a:cubicBezTo>
                    <a:pt x="20692" y="205"/>
                    <a:pt x="22341" y="394"/>
                    <a:pt x="23510" y="685"/>
                  </a:cubicBezTo>
                  <a:cubicBezTo>
                    <a:pt x="23870" y="774"/>
                    <a:pt x="24262" y="809"/>
                    <a:pt x="24686" y="809"/>
                  </a:cubicBezTo>
                  <a:cubicBezTo>
                    <a:pt x="26295" y="809"/>
                    <a:pt x="28353" y="293"/>
                    <a:pt x="30778" y="199"/>
                  </a:cubicBezTo>
                  <a:cubicBezTo>
                    <a:pt x="31218" y="186"/>
                    <a:pt x="31658" y="181"/>
                    <a:pt x="32090" y="181"/>
                  </a:cubicBezTo>
                  <a:cubicBezTo>
                    <a:pt x="32689" y="181"/>
                    <a:pt x="33270" y="191"/>
                    <a:pt x="33812" y="209"/>
                  </a:cubicBezTo>
                  <a:cubicBezTo>
                    <a:pt x="31988" y="1022"/>
                    <a:pt x="29588" y="2697"/>
                    <a:pt x="29588" y="2697"/>
                  </a:cubicBezTo>
                  <a:lnTo>
                    <a:pt x="26504" y="3511"/>
                  </a:lnTo>
                  <a:lnTo>
                    <a:pt x="25106" y="3302"/>
                  </a:lnTo>
                  <a:lnTo>
                    <a:pt x="23748" y="3659"/>
                  </a:lnTo>
                  <a:cubicBezTo>
                    <a:pt x="23996" y="3441"/>
                    <a:pt x="24502" y="1765"/>
                    <a:pt x="24502" y="1765"/>
                  </a:cubicBezTo>
                  <a:lnTo>
                    <a:pt x="24502" y="1765"/>
                  </a:lnTo>
                  <a:cubicBezTo>
                    <a:pt x="23926" y="2122"/>
                    <a:pt x="22171" y="3858"/>
                    <a:pt x="22171" y="3858"/>
                  </a:cubicBezTo>
                  <a:cubicBezTo>
                    <a:pt x="22067" y="3650"/>
                    <a:pt x="21527" y="3534"/>
                    <a:pt x="21188" y="3534"/>
                  </a:cubicBezTo>
                  <a:cubicBezTo>
                    <a:pt x="21042" y="3534"/>
                    <a:pt x="20933" y="3555"/>
                    <a:pt x="20912" y="3600"/>
                  </a:cubicBezTo>
                  <a:cubicBezTo>
                    <a:pt x="20849" y="3734"/>
                    <a:pt x="19105" y="4283"/>
                    <a:pt x="18672" y="4283"/>
                  </a:cubicBezTo>
                  <a:cubicBezTo>
                    <a:pt x="18626" y="4283"/>
                    <a:pt x="18595" y="4277"/>
                    <a:pt x="18582" y="4264"/>
                  </a:cubicBezTo>
                  <a:cubicBezTo>
                    <a:pt x="18448" y="4148"/>
                    <a:pt x="17823" y="3485"/>
                    <a:pt x="17751" y="3485"/>
                  </a:cubicBezTo>
                  <a:cubicBezTo>
                    <a:pt x="17744" y="3485"/>
                    <a:pt x="17742" y="3493"/>
                    <a:pt x="17749" y="3511"/>
                  </a:cubicBezTo>
                  <a:cubicBezTo>
                    <a:pt x="17823" y="3668"/>
                    <a:pt x="17484" y="4143"/>
                    <a:pt x="17381" y="4143"/>
                  </a:cubicBezTo>
                  <a:cubicBezTo>
                    <a:pt x="17374" y="4143"/>
                    <a:pt x="17367" y="4141"/>
                    <a:pt x="17363" y="4135"/>
                  </a:cubicBezTo>
                  <a:cubicBezTo>
                    <a:pt x="17291" y="4072"/>
                    <a:pt x="16440" y="3490"/>
                    <a:pt x="16117" y="3490"/>
                  </a:cubicBezTo>
                  <a:cubicBezTo>
                    <a:pt x="16083" y="3490"/>
                    <a:pt x="16055" y="3496"/>
                    <a:pt x="16034" y="3511"/>
                  </a:cubicBezTo>
                  <a:cubicBezTo>
                    <a:pt x="15816" y="3649"/>
                    <a:pt x="14021" y="3719"/>
                    <a:pt x="14021" y="3719"/>
                  </a:cubicBezTo>
                  <a:cubicBezTo>
                    <a:pt x="14021" y="3719"/>
                    <a:pt x="14061" y="2628"/>
                    <a:pt x="13337" y="2628"/>
                  </a:cubicBezTo>
                  <a:cubicBezTo>
                    <a:pt x="12623" y="2628"/>
                    <a:pt x="11512" y="2807"/>
                    <a:pt x="11512" y="2807"/>
                  </a:cubicBezTo>
                  <a:cubicBezTo>
                    <a:pt x="12692" y="2341"/>
                    <a:pt x="13704" y="923"/>
                    <a:pt x="13704" y="923"/>
                  </a:cubicBezTo>
                  <a:lnTo>
                    <a:pt x="13704" y="923"/>
                  </a:lnTo>
                  <a:cubicBezTo>
                    <a:pt x="12801" y="1894"/>
                    <a:pt x="9182" y="3025"/>
                    <a:pt x="9182" y="3025"/>
                  </a:cubicBezTo>
                  <a:lnTo>
                    <a:pt x="8429" y="2519"/>
                  </a:lnTo>
                  <a:lnTo>
                    <a:pt x="7457" y="3203"/>
                  </a:lnTo>
                  <a:lnTo>
                    <a:pt x="6882" y="1399"/>
                  </a:lnTo>
                  <a:lnTo>
                    <a:pt x="5910" y="3511"/>
                  </a:lnTo>
                  <a:lnTo>
                    <a:pt x="4443" y="2688"/>
                  </a:lnTo>
                  <a:cubicBezTo>
                    <a:pt x="4443" y="2688"/>
                    <a:pt x="3719" y="3281"/>
                    <a:pt x="3392" y="3281"/>
                  </a:cubicBezTo>
                  <a:cubicBezTo>
                    <a:pt x="3370" y="3281"/>
                    <a:pt x="3350" y="3278"/>
                    <a:pt x="3332" y="3273"/>
                  </a:cubicBezTo>
                  <a:cubicBezTo>
                    <a:pt x="3061" y="3188"/>
                    <a:pt x="1189" y="2211"/>
                    <a:pt x="889" y="2211"/>
                  </a:cubicBezTo>
                  <a:cubicBezTo>
                    <a:pt x="872" y="2211"/>
                    <a:pt x="860" y="2214"/>
                    <a:pt x="853" y="2222"/>
                  </a:cubicBezTo>
                  <a:cubicBezTo>
                    <a:pt x="744" y="2360"/>
                    <a:pt x="318" y="2638"/>
                    <a:pt x="318" y="2638"/>
                  </a:cubicBezTo>
                  <a:lnTo>
                    <a:pt x="1" y="2380"/>
                  </a:lnTo>
                  <a:lnTo>
                    <a:pt x="1" y="3600"/>
                  </a:lnTo>
                  <a:cubicBezTo>
                    <a:pt x="3203" y="4651"/>
                    <a:pt x="5186" y="4958"/>
                    <a:pt x="5186" y="4958"/>
                  </a:cubicBezTo>
                  <a:cubicBezTo>
                    <a:pt x="5186" y="4958"/>
                    <a:pt x="5524" y="4651"/>
                    <a:pt x="6247" y="4641"/>
                  </a:cubicBezTo>
                  <a:cubicBezTo>
                    <a:pt x="7130" y="4621"/>
                    <a:pt x="9391" y="4294"/>
                    <a:pt x="10114" y="4046"/>
                  </a:cubicBezTo>
                  <a:cubicBezTo>
                    <a:pt x="10114" y="4046"/>
                    <a:pt x="10606" y="4116"/>
                    <a:pt x="11582" y="4116"/>
                  </a:cubicBezTo>
                  <a:cubicBezTo>
                    <a:pt x="11643" y="4116"/>
                    <a:pt x="11706" y="4116"/>
                    <a:pt x="11770" y="4115"/>
                  </a:cubicBezTo>
                  <a:cubicBezTo>
                    <a:pt x="13030" y="4115"/>
                    <a:pt x="15201" y="4522"/>
                    <a:pt x="15330" y="4651"/>
                  </a:cubicBezTo>
                  <a:cubicBezTo>
                    <a:pt x="15607" y="4909"/>
                    <a:pt x="18473" y="5236"/>
                    <a:pt x="18612" y="5444"/>
                  </a:cubicBezTo>
                  <a:cubicBezTo>
                    <a:pt x="18612" y="5444"/>
                    <a:pt x="19960" y="5385"/>
                    <a:pt x="20912" y="5137"/>
                  </a:cubicBezTo>
                  <a:cubicBezTo>
                    <a:pt x="21140" y="5067"/>
                    <a:pt x="21765" y="5057"/>
                    <a:pt x="22360" y="4918"/>
                  </a:cubicBezTo>
                  <a:cubicBezTo>
                    <a:pt x="22687" y="4853"/>
                    <a:pt x="26078" y="4347"/>
                    <a:pt x="26899" y="4347"/>
                  </a:cubicBezTo>
                  <a:cubicBezTo>
                    <a:pt x="26950" y="4347"/>
                    <a:pt x="26990" y="4349"/>
                    <a:pt x="27020" y="4353"/>
                  </a:cubicBezTo>
                  <a:cubicBezTo>
                    <a:pt x="27127" y="4368"/>
                    <a:pt x="27230" y="4375"/>
                    <a:pt x="27329" y="4375"/>
                  </a:cubicBezTo>
                  <a:cubicBezTo>
                    <a:pt x="27958" y="4375"/>
                    <a:pt x="28423" y="4110"/>
                    <a:pt x="28577" y="4016"/>
                  </a:cubicBezTo>
                  <a:cubicBezTo>
                    <a:pt x="28785" y="3907"/>
                    <a:pt x="29420" y="3689"/>
                    <a:pt x="30282" y="3411"/>
                  </a:cubicBezTo>
                  <a:cubicBezTo>
                    <a:pt x="30907" y="3659"/>
                    <a:pt x="31799" y="4125"/>
                    <a:pt x="32503" y="4165"/>
                  </a:cubicBezTo>
                  <a:cubicBezTo>
                    <a:pt x="33058" y="4195"/>
                    <a:pt x="35081" y="4800"/>
                    <a:pt x="36261" y="4800"/>
                  </a:cubicBezTo>
                  <a:cubicBezTo>
                    <a:pt x="36973" y="4800"/>
                    <a:pt x="38055" y="4765"/>
                    <a:pt x="38906" y="4765"/>
                  </a:cubicBezTo>
                  <a:cubicBezTo>
                    <a:pt x="39502" y="4765"/>
                    <a:pt x="39985" y="4782"/>
                    <a:pt x="40148" y="4839"/>
                  </a:cubicBezTo>
                  <a:cubicBezTo>
                    <a:pt x="40416" y="4938"/>
                    <a:pt x="44253" y="4978"/>
                    <a:pt x="44659" y="5097"/>
                  </a:cubicBezTo>
                  <a:cubicBezTo>
                    <a:pt x="44977" y="5186"/>
                    <a:pt x="46761" y="5622"/>
                    <a:pt x="47396" y="5672"/>
                  </a:cubicBezTo>
                  <a:cubicBezTo>
                    <a:pt x="47902" y="5712"/>
                    <a:pt x="50301" y="6098"/>
                    <a:pt x="50797" y="6436"/>
                  </a:cubicBezTo>
                  <a:cubicBezTo>
                    <a:pt x="51015" y="6584"/>
                    <a:pt x="51590" y="6683"/>
                    <a:pt x="51908" y="6941"/>
                  </a:cubicBezTo>
                  <a:cubicBezTo>
                    <a:pt x="52165" y="7149"/>
                    <a:pt x="53831" y="7566"/>
                    <a:pt x="53831" y="7566"/>
                  </a:cubicBezTo>
                  <a:cubicBezTo>
                    <a:pt x="53831" y="7566"/>
                    <a:pt x="55517" y="7149"/>
                    <a:pt x="55824" y="7120"/>
                  </a:cubicBezTo>
                  <a:cubicBezTo>
                    <a:pt x="56082" y="7100"/>
                    <a:pt x="56558" y="6832"/>
                    <a:pt x="56716" y="6624"/>
                  </a:cubicBezTo>
                  <a:cubicBezTo>
                    <a:pt x="56918" y="6345"/>
                    <a:pt x="58425" y="5899"/>
                    <a:pt x="59086" y="5899"/>
                  </a:cubicBezTo>
                  <a:cubicBezTo>
                    <a:pt x="59107" y="5899"/>
                    <a:pt x="59127" y="5899"/>
                    <a:pt x="59146" y="5900"/>
                  </a:cubicBezTo>
                  <a:cubicBezTo>
                    <a:pt x="59205" y="5904"/>
                    <a:pt x="59298" y="5906"/>
                    <a:pt x="59416" y="5906"/>
                  </a:cubicBezTo>
                  <a:cubicBezTo>
                    <a:pt x="60213" y="5906"/>
                    <a:pt x="62157" y="5821"/>
                    <a:pt x="62537" y="5692"/>
                  </a:cubicBezTo>
                  <a:cubicBezTo>
                    <a:pt x="62765" y="5622"/>
                    <a:pt x="64450" y="5504"/>
                    <a:pt x="64788" y="5444"/>
                  </a:cubicBezTo>
                  <a:cubicBezTo>
                    <a:pt x="65313" y="5345"/>
                    <a:pt x="67028" y="4641"/>
                    <a:pt x="67445" y="4611"/>
                  </a:cubicBezTo>
                  <a:cubicBezTo>
                    <a:pt x="68089" y="4552"/>
                    <a:pt x="70509" y="3560"/>
                    <a:pt x="71877" y="3193"/>
                  </a:cubicBezTo>
                  <a:lnTo>
                    <a:pt x="71877" y="556"/>
                  </a:lnTo>
                  <a:cubicBezTo>
                    <a:pt x="71342" y="595"/>
                    <a:pt x="70806" y="645"/>
                    <a:pt x="70310" y="695"/>
                  </a:cubicBezTo>
                  <a:cubicBezTo>
                    <a:pt x="66761" y="1101"/>
                    <a:pt x="66433" y="2648"/>
                    <a:pt x="66433" y="2648"/>
                  </a:cubicBezTo>
                  <a:lnTo>
                    <a:pt x="64926" y="2420"/>
                  </a:lnTo>
                  <a:lnTo>
                    <a:pt x="64103" y="3977"/>
                  </a:lnTo>
                  <a:cubicBezTo>
                    <a:pt x="63816" y="3273"/>
                    <a:pt x="61347" y="2479"/>
                    <a:pt x="61347" y="2479"/>
                  </a:cubicBezTo>
                  <a:cubicBezTo>
                    <a:pt x="60554" y="2896"/>
                    <a:pt x="59651" y="4522"/>
                    <a:pt x="59651" y="4522"/>
                  </a:cubicBezTo>
                  <a:cubicBezTo>
                    <a:pt x="59185" y="3838"/>
                    <a:pt x="56320" y="3511"/>
                    <a:pt x="56320" y="3511"/>
                  </a:cubicBezTo>
                  <a:cubicBezTo>
                    <a:pt x="55784" y="4244"/>
                    <a:pt x="55993" y="5355"/>
                    <a:pt x="55993" y="5355"/>
                  </a:cubicBezTo>
                  <a:lnTo>
                    <a:pt x="54486" y="4284"/>
                  </a:lnTo>
                  <a:cubicBezTo>
                    <a:pt x="54486" y="4284"/>
                    <a:pt x="53336" y="5624"/>
                    <a:pt x="53329" y="5624"/>
                  </a:cubicBezTo>
                  <a:cubicBezTo>
                    <a:pt x="53328" y="5624"/>
                    <a:pt x="53333" y="5617"/>
                    <a:pt x="53345" y="5603"/>
                  </a:cubicBezTo>
                  <a:cubicBezTo>
                    <a:pt x="53524" y="5385"/>
                    <a:pt x="52483" y="4681"/>
                    <a:pt x="52483" y="4681"/>
                  </a:cubicBezTo>
                  <a:lnTo>
                    <a:pt x="51154" y="5513"/>
                  </a:lnTo>
                  <a:cubicBezTo>
                    <a:pt x="51015" y="5087"/>
                    <a:pt x="50509" y="4948"/>
                    <a:pt x="50509" y="4948"/>
                  </a:cubicBezTo>
                  <a:cubicBezTo>
                    <a:pt x="50385" y="5083"/>
                    <a:pt x="50167" y="5170"/>
                    <a:pt x="49950" y="5170"/>
                  </a:cubicBezTo>
                  <a:cubicBezTo>
                    <a:pt x="49735" y="5170"/>
                    <a:pt x="49522" y="5086"/>
                    <a:pt x="49399" y="4879"/>
                  </a:cubicBezTo>
                  <a:cubicBezTo>
                    <a:pt x="49141" y="4462"/>
                    <a:pt x="49825" y="1795"/>
                    <a:pt x="49825" y="1795"/>
                  </a:cubicBezTo>
                  <a:lnTo>
                    <a:pt x="49825" y="1795"/>
                  </a:lnTo>
                  <a:lnTo>
                    <a:pt x="48140" y="5246"/>
                  </a:lnTo>
                  <a:cubicBezTo>
                    <a:pt x="48140" y="5246"/>
                    <a:pt x="47009" y="3510"/>
                    <a:pt x="46506" y="3510"/>
                  </a:cubicBezTo>
                  <a:cubicBezTo>
                    <a:pt x="46502" y="3510"/>
                    <a:pt x="46498" y="3510"/>
                    <a:pt x="46494" y="3511"/>
                  </a:cubicBezTo>
                  <a:cubicBezTo>
                    <a:pt x="45988" y="3530"/>
                    <a:pt x="45016" y="4165"/>
                    <a:pt x="45016" y="4165"/>
                  </a:cubicBezTo>
                  <a:cubicBezTo>
                    <a:pt x="45016" y="4000"/>
                    <a:pt x="44839" y="3347"/>
                    <a:pt x="44361" y="3347"/>
                  </a:cubicBezTo>
                  <a:cubicBezTo>
                    <a:pt x="44321" y="3347"/>
                    <a:pt x="44278" y="3352"/>
                    <a:pt x="44233" y="3362"/>
                  </a:cubicBezTo>
                  <a:cubicBezTo>
                    <a:pt x="43658" y="3501"/>
                    <a:pt x="43212" y="4284"/>
                    <a:pt x="43212" y="4284"/>
                  </a:cubicBezTo>
                  <a:cubicBezTo>
                    <a:pt x="43212" y="4284"/>
                    <a:pt x="42617" y="4036"/>
                    <a:pt x="42022" y="3639"/>
                  </a:cubicBezTo>
                  <a:cubicBezTo>
                    <a:pt x="41427" y="3243"/>
                    <a:pt x="43212" y="1151"/>
                    <a:pt x="43212" y="1151"/>
                  </a:cubicBezTo>
                  <a:lnTo>
                    <a:pt x="43212" y="1151"/>
                  </a:lnTo>
                  <a:cubicBezTo>
                    <a:pt x="42131" y="1666"/>
                    <a:pt x="40862" y="3768"/>
                    <a:pt x="40862" y="3768"/>
                  </a:cubicBezTo>
                  <a:cubicBezTo>
                    <a:pt x="40862" y="3768"/>
                    <a:pt x="39909" y="3180"/>
                    <a:pt x="39537" y="3180"/>
                  </a:cubicBezTo>
                  <a:cubicBezTo>
                    <a:pt x="39488" y="3180"/>
                    <a:pt x="39449" y="3190"/>
                    <a:pt x="39424" y="3213"/>
                  </a:cubicBezTo>
                  <a:cubicBezTo>
                    <a:pt x="39206" y="3421"/>
                    <a:pt x="39563" y="4096"/>
                    <a:pt x="39563" y="4096"/>
                  </a:cubicBezTo>
                  <a:cubicBezTo>
                    <a:pt x="39563" y="4096"/>
                    <a:pt x="38423" y="3124"/>
                    <a:pt x="38234" y="3124"/>
                  </a:cubicBezTo>
                  <a:cubicBezTo>
                    <a:pt x="38056" y="3124"/>
                    <a:pt x="36588" y="3530"/>
                    <a:pt x="36162" y="3719"/>
                  </a:cubicBezTo>
                  <a:cubicBezTo>
                    <a:pt x="36118" y="3739"/>
                    <a:pt x="36072" y="3748"/>
                    <a:pt x="36025" y="3748"/>
                  </a:cubicBezTo>
                  <a:cubicBezTo>
                    <a:pt x="35610" y="3748"/>
                    <a:pt x="35121" y="3035"/>
                    <a:pt x="35121" y="3035"/>
                  </a:cubicBezTo>
                  <a:lnTo>
                    <a:pt x="33396" y="3392"/>
                  </a:lnTo>
                  <a:cubicBezTo>
                    <a:pt x="33396" y="3392"/>
                    <a:pt x="32841" y="2865"/>
                    <a:pt x="32342" y="2865"/>
                  </a:cubicBezTo>
                  <a:cubicBezTo>
                    <a:pt x="32333" y="2865"/>
                    <a:pt x="32324" y="2866"/>
                    <a:pt x="32315" y="2866"/>
                  </a:cubicBezTo>
                  <a:cubicBezTo>
                    <a:pt x="32299" y="2866"/>
                    <a:pt x="32284" y="2866"/>
                    <a:pt x="32268" y="2866"/>
                  </a:cubicBezTo>
                  <a:cubicBezTo>
                    <a:pt x="31783" y="2866"/>
                    <a:pt x="31244" y="2719"/>
                    <a:pt x="31244" y="2479"/>
                  </a:cubicBezTo>
                  <a:cubicBezTo>
                    <a:pt x="31244" y="2291"/>
                    <a:pt x="33267" y="933"/>
                    <a:pt x="34328" y="229"/>
                  </a:cubicBezTo>
                  <a:cubicBezTo>
                    <a:pt x="35865" y="298"/>
                    <a:pt x="36965" y="407"/>
                    <a:pt x="36965" y="407"/>
                  </a:cubicBezTo>
                  <a:cubicBezTo>
                    <a:pt x="38223" y="246"/>
                    <a:pt x="43232" y="238"/>
                    <a:pt x="46144" y="238"/>
                  </a:cubicBezTo>
                  <a:cubicBezTo>
                    <a:pt x="46468" y="238"/>
                    <a:pt x="46765" y="238"/>
                    <a:pt x="47029" y="238"/>
                  </a:cubicBezTo>
                  <a:cubicBezTo>
                    <a:pt x="49667" y="238"/>
                    <a:pt x="51769" y="814"/>
                    <a:pt x="51769" y="814"/>
                  </a:cubicBezTo>
                  <a:cubicBezTo>
                    <a:pt x="51769" y="814"/>
                    <a:pt x="56312" y="169"/>
                    <a:pt x="58191" y="169"/>
                  </a:cubicBezTo>
                  <a:cubicBezTo>
                    <a:pt x="58219" y="169"/>
                    <a:pt x="58246" y="169"/>
                    <a:pt x="58273" y="169"/>
                  </a:cubicBezTo>
                  <a:cubicBezTo>
                    <a:pt x="60108" y="189"/>
                    <a:pt x="62309" y="486"/>
                    <a:pt x="62309" y="486"/>
                  </a:cubicBezTo>
                  <a:cubicBezTo>
                    <a:pt x="63261" y="258"/>
                    <a:pt x="67425" y="179"/>
                    <a:pt x="71877" y="159"/>
                  </a:cubicBezTo>
                  <a:lnTo>
                    <a:pt x="71877" y="0"/>
                  </a:lnTo>
                  <a:close/>
                </a:path>
              </a:pathLst>
            </a:custGeom>
            <a:solidFill>
              <a:srgbClr val="5584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30"/>
            <p:cNvSpPr/>
            <p:nvPr/>
          </p:nvSpPr>
          <p:spPr>
            <a:xfrm>
              <a:off x="182700" y="3325525"/>
              <a:ext cx="5286447" cy="722040"/>
            </a:xfrm>
            <a:custGeom>
              <a:avLst/>
              <a:gdLst/>
              <a:ahLst/>
              <a:cxnLst/>
              <a:rect l="l" t="t" r="r" b="b"/>
              <a:pathLst>
                <a:path w="71878" h="9817" extrusionOk="0">
                  <a:moveTo>
                    <a:pt x="53831" y="0"/>
                  </a:moveTo>
                  <a:cubicBezTo>
                    <a:pt x="53831" y="0"/>
                    <a:pt x="52165" y="536"/>
                    <a:pt x="51908" y="813"/>
                  </a:cubicBezTo>
                  <a:cubicBezTo>
                    <a:pt x="51590" y="1141"/>
                    <a:pt x="51015" y="1260"/>
                    <a:pt x="50797" y="1458"/>
                  </a:cubicBezTo>
                  <a:cubicBezTo>
                    <a:pt x="50301" y="1904"/>
                    <a:pt x="47902" y="2410"/>
                    <a:pt x="47396" y="2459"/>
                  </a:cubicBezTo>
                  <a:cubicBezTo>
                    <a:pt x="46761" y="2519"/>
                    <a:pt x="44977" y="3084"/>
                    <a:pt x="44659" y="3203"/>
                  </a:cubicBezTo>
                  <a:cubicBezTo>
                    <a:pt x="44253" y="3352"/>
                    <a:pt x="40416" y="3401"/>
                    <a:pt x="40148" y="3530"/>
                  </a:cubicBezTo>
                  <a:cubicBezTo>
                    <a:pt x="39980" y="3610"/>
                    <a:pt x="39477" y="3633"/>
                    <a:pt x="38860" y="3633"/>
                  </a:cubicBezTo>
                  <a:cubicBezTo>
                    <a:pt x="38016" y="3633"/>
                    <a:pt x="36960" y="3590"/>
                    <a:pt x="36261" y="3590"/>
                  </a:cubicBezTo>
                  <a:cubicBezTo>
                    <a:pt x="35081" y="3590"/>
                    <a:pt x="33058" y="4373"/>
                    <a:pt x="32503" y="4413"/>
                  </a:cubicBezTo>
                  <a:cubicBezTo>
                    <a:pt x="31799" y="4462"/>
                    <a:pt x="30907" y="5077"/>
                    <a:pt x="30282" y="5384"/>
                  </a:cubicBezTo>
                  <a:cubicBezTo>
                    <a:pt x="29420" y="5037"/>
                    <a:pt x="28785" y="4750"/>
                    <a:pt x="28577" y="4601"/>
                  </a:cubicBezTo>
                  <a:cubicBezTo>
                    <a:pt x="28422" y="4481"/>
                    <a:pt x="27956" y="4138"/>
                    <a:pt x="27325" y="4138"/>
                  </a:cubicBezTo>
                  <a:cubicBezTo>
                    <a:pt x="27227" y="4138"/>
                    <a:pt x="27125" y="4146"/>
                    <a:pt x="27020" y="4165"/>
                  </a:cubicBezTo>
                  <a:cubicBezTo>
                    <a:pt x="26990" y="4170"/>
                    <a:pt x="26949" y="4172"/>
                    <a:pt x="26899" y="4172"/>
                  </a:cubicBezTo>
                  <a:cubicBezTo>
                    <a:pt x="26077" y="4172"/>
                    <a:pt x="22687" y="3524"/>
                    <a:pt x="22360" y="3431"/>
                  </a:cubicBezTo>
                  <a:cubicBezTo>
                    <a:pt x="21765" y="3253"/>
                    <a:pt x="21140" y="3233"/>
                    <a:pt x="20912" y="3153"/>
                  </a:cubicBezTo>
                  <a:cubicBezTo>
                    <a:pt x="19960" y="2826"/>
                    <a:pt x="18612" y="2747"/>
                    <a:pt x="18612" y="2747"/>
                  </a:cubicBezTo>
                  <a:cubicBezTo>
                    <a:pt x="18473" y="3025"/>
                    <a:pt x="15607" y="3441"/>
                    <a:pt x="15330" y="3778"/>
                  </a:cubicBezTo>
                  <a:cubicBezTo>
                    <a:pt x="15202" y="3945"/>
                    <a:pt x="13069" y="4472"/>
                    <a:pt x="11805" y="4472"/>
                  </a:cubicBezTo>
                  <a:cubicBezTo>
                    <a:pt x="11793" y="4472"/>
                    <a:pt x="11782" y="4472"/>
                    <a:pt x="11770" y="4472"/>
                  </a:cubicBezTo>
                  <a:cubicBezTo>
                    <a:pt x="11718" y="4472"/>
                    <a:pt x="11667" y="4471"/>
                    <a:pt x="11617" y="4471"/>
                  </a:cubicBezTo>
                  <a:cubicBezTo>
                    <a:pt x="10618" y="4471"/>
                    <a:pt x="10114" y="4561"/>
                    <a:pt x="10114" y="4561"/>
                  </a:cubicBezTo>
                  <a:cubicBezTo>
                    <a:pt x="9391" y="4244"/>
                    <a:pt x="7130" y="3818"/>
                    <a:pt x="6247" y="3798"/>
                  </a:cubicBezTo>
                  <a:cubicBezTo>
                    <a:pt x="5524" y="3778"/>
                    <a:pt x="5186" y="3381"/>
                    <a:pt x="5186" y="3381"/>
                  </a:cubicBezTo>
                  <a:cubicBezTo>
                    <a:pt x="5186" y="3381"/>
                    <a:pt x="3203" y="3788"/>
                    <a:pt x="1" y="5146"/>
                  </a:cubicBezTo>
                  <a:lnTo>
                    <a:pt x="1" y="6733"/>
                  </a:lnTo>
                  <a:lnTo>
                    <a:pt x="318" y="6396"/>
                  </a:lnTo>
                  <a:cubicBezTo>
                    <a:pt x="318" y="6396"/>
                    <a:pt x="744" y="6763"/>
                    <a:pt x="853" y="6931"/>
                  </a:cubicBezTo>
                  <a:cubicBezTo>
                    <a:pt x="860" y="6941"/>
                    <a:pt x="872" y="6945"/>
                    <a:pt x="890" y="6945"/>
                  </a:cubicBezTo>
                  <a:cubicBezTo>
                    <a:pt x="1190" y="6945"/>
                    <a:pt x="3061" y="5675"/>
                    <a:pt x="3332" y="5563"/>
                  </a:cubicBezTo>
                  <a:cubicBezTo>
                    <a:pt x="3349" y="5557"/>
                    <a:pt x="3368" y="5554"/>
                    <a:pt x="3388" y="5554"/>
                  </a:cubicBezTo>
                  <a:cubicBezTo>
                    <a:pt x="3713" y="5554"/>
                    <a:pt x="4443" y="6336"/>
                    <a:pt x="4443" y="6336"/>
                  </a:cubicBezTo>
                  <a:lnTo>
                    <a:pt x="5910" y="5265"/>
                  </a:lnTo>
                  <a:lnTo>
                    <a:pt x="6882" y="8012"/>
                  </a:lnTo>
                  <a:lnTo>
                    <a:pt x="7457" y="5662"/>
                  </a:lnTo>
                  <a:lnTo>
                    <a:pt x="8429" y="6544"/>
                  </a:lnTo>
                  <a:lnTo>
                    <a:pt x="9182" y="5890"/>
                  </a:lnTo>
                  <a:cubicBezTo>
                    <a:pt x="9182" y="5890"/>
                    <a:pt x="12801" y="7358"/>
                    <a:pt x="13704" y="8627"/>
                  </a:cubicBezTo>
                  <a:cubicBezTo>
                    <a:pt x="13704" y="8627"/>
                    <a:pt x="12692" y="6773"/>
                    <a:pt x="11512" y="6178"/>
                  </a:cubicBezTo>
                  <a:lnTo>
                    <a:pt x="11512" y="6178"/>
                  </a:lnTo>
                  <a:cubicBezTo>
                    <a:pt x="11513" y="6178"/>
                    <a:pt x="12623" y="6416"/>
                    <a:pt x="13337" y="6416"/>
                  </a:cubicBezTo>
                  <a:cubicBezTo>
                    <a:pt x="14061" y="6416"/>
                    <a:pt x="14021" y="4988"/>
                    <a:pt x="14021" y="4988"/>
                  </a:cubicBezTo>
                  <a:lnTo>
                    <a:pt x="14021" y="4988"/>
                  </a:lnTo>
                  <a:cubicBezTo>
                    <a:pt x="14021" y="4988"/>
                    <a:pt x="15816" y="5077"/>
                    <a:pt x="16034" y="5265"/>
                  </a:cubicBezTo>
                  <a:cubicBezTo>
                    <a:pt x="16054" y="5283"/>
                    <a:pt x="16082" y="5291"/>
                    <a:pt x="16115" y="5291"/>
                  </a:cubicBezTo>
                  <a:cubicBezTo>
                    <a:pt x="16436" y="5291"/>
                    <a:pt x="17291" y="4533"/>
                    <a:pt x="17363" y="4452"/>
                  </a:cubicBezTo>
                  <a:cubicBezTo>
                    <a:pt x="17367" y="4446"/>
                    <a:pt x="17373" y="4443"/>
                    <a:pt x="17381" y="4443"/>
                  </a:cubicBezTo>
                  <a:cubicBezTo>
                    <a:pt x="17483" y="4443"/>
                    <a:pt x="17823" y="5053"/>
                    <a:pt x="17749" y="5265"/>
                  </a:cubicBezTo>
                  <a:cubicBezTo>
                    <a:pt x="17743" y="5286"/>
                    <a:pt x="17743" y="5296"/>
                    <a:pt x="17750" y="5296"/>
                  </a:cubicBezTo>
                  <a:cubicBezTo>
                    <a:pt x="17817" y="5296"/>
                    <a:pt x="18447" y="4435"/>
                    <a:pt x="18582" y="4274"/>
                  </a:cubicBezTo>
                  <a:cubicBezTo>
                    <a:pt x="18595" y="4259"/>
                    <a:pt x="18623" y="4252"/>
                    <a:pt x="18665" y="4252"/>
                  </a:cubicBezTo>
                  <a:cubicBezTo>
                    <a:pt x="19086" y="4252"/>
                    <a:pt x="20849" y="4966"/>
                    <a:pt x="20912" y="5146"/>
                  </a:cubicBezTo>
                  <a:cubicBezTo>
                    <a:pt x="20933" y="5203"/>
                    <a:pt x="21041" y="5230"/>
                    <a:pt x="21187" y="5230"/>
                  </a:cubicBezTo>
                  <a:cubicBezTo>
                    <a:pt x="21526" y="5230"/>
                    <a:pt x="22067" y="5083"/>
                    <a:pt x="22171" y="4819"/>
                  </a:cubicBezTo>
                  <a:cubicBezTo>
                    <a:pt x="22171" y="4819"/>
                    <a:pt x="23926" y="7070"/>
                    <a:pt x="24502" y="7526"/>
                  </a:cubicBezTo>
                  <a:cubicBezTo>
                    <a:pt x="24502" y="7526"/>
                    <a:pt x="23996" y="5355"/>
                    <a:pt x="23748" y="5067"/>
                  </a:cubicBezTo>
                  <a:lnTo>
                    <a:pt x="23748" y="5067"/>
                  </a:lnTo>
                  <a:lnTo>
                    <a:pt x="25106" y="5523"/>
                  </a:lnTo>
                  <a:lnTo>
                    <a:pt x="26504" y="5265"/>
                  </a:lnTo>
                  <a:lnTo>
                    <a:pt x="29588" y="6316"/>
                  </a:lnTo>
                  <a:cubicBezTo>
                    <a:pt x="29588" y="6316"/>
                    <a:pt x="31988" y="8488"/>
                    <a:pt x="33812" y="9549"/>
                  </a:cubicBezTo>
                  <a:cubicBezTo>
                    <a:pt x="33272" y="9572"/>
                    <a:pt x="32691" y="9588"/>
                    <a:pt x="32094" y="9588"/>
                  </a:cubicBezTo>
                  <a:cubicBezTo>
                    <a:pt x="31661" y="9588"/>
                    <a:pt x="31220" y="9580"/>
                    <a:pt x="30778" y="9559"/>
                  </a:cubicBezTo>
                  <a:cubicBezTo>
                    <a:pt x="28350" y="9441"/>
                    <a:pt x="26289" y="8762"/>
                    <a:pt x="24680" y="8762"/>
                  </a:cubicBezTo>
                  <a:cubicBezTo>
                    <a:pt x="24258" y="8762"/>
                    <a:pt x="23868" y="8809"/>
                    <a:pt x="23510" y="8924"/>
                  </a:cubicBezTo>
                  <a:cubicBezTo>
                    <a:pt x="22330" y="9306"/>
                    <a:pt x="20661" y="9552"/>
                    <a:pt x="19558" y="9552"/>
                  </a:cubicBezTo>
                  <a:cubicBezTo>
                    <a:pt x="19057" y="9552"/>
                    <a:pt x="18673" y="9502"/>
                    <a:pt x="18503" y="9390"/>
                  </a:cubicBezTo>
                  <a:cubicBezTo>
                    <a:pt x="18503" y="9390"/>
                    <a:pt x="16653" y="9667"/>
                    <a:pt x="15583" y="9667"/>
                  </a:cubicBezTo>
                  <a:cubicBezTo>
                    <a:pt x="15473" y="9667"/>
                    <a:pt x="15371" y="9664"/>
                    <a:pt x="15280" y="9658"/>
                  </a:cubicBezTo>
                  <a:cubicBezTo>
                    <a:pt x="14497" y="9598"/>
                    <a:pt x="4760" y="9222"/>
                    <a:pt x="1" y="9222"/>
                  </a:cubicBezTo>
                  <a:lnTo>
                    <a:pt x="1" y="9817"/>
                  </a:lnTo>
                  <a:lnTo>
                    <a:pt x="71877" y="9817"/>
                  </a:lnTo>
                  <a:lnTo>
                    <a:pt x="71877" y="9608"/>
                  </a:lnTo>
                  <a:cubicBezTo>
                    <a:pt x="67425" y="9588"/>
                    <a:pt x="63261" y="9479"/>
                    <a:pt x="62309" y="9192"/>
                  </a:cubicBezTo>
                  <a:cubicBezTo>
                    <a:pt x="62309" y="9192"/>
                    <a:pt x="60108" y="9579"/>
                    <a:pt x="58273" y="9608"/>
                  </a:cubicBezTo>
                  <a:cubicBezTo>
                    <a:pt x="58253" y="9609"/>
                    <a:pt x="58232" y="9609"/>
                    <a:pt x="58211" y="9609"/>
                  </a:cubicBezTo>
                  <a:cubicBezTo>
                    <a:pt x="56344" y="9609"/>
                    <a:pt x="51769" y="8756"/>
                    <a:pt x="51769" y="8756"/>
                  </a:cubicBezTo>
                  <a:cubicBezTo>
                    <a:pt x="51769" y="8756"/>
                    <a:pt x="49667" y="9509"/>
                    <a:pt x="47029" y="9509"/>
                  </a:cubicBezTo>
                  <a:cubicBezTo>
                    <a:pt x="46652" y="9509"/>
                    <a:pt x="46206" y="9510"/>
                    <a:pt x="45715" y="9510"/>
                  </a:cubicBezTo>
                  <a:cubicBezTo>
                    <a:pt x="42764" y="9510"/>
                    <a:pt x="38163" y="9495"/>
                    <a:pt x="36965" y="9291"/>
                  </a:cubicBezTo>
                  <a:cubicBezTo>
                    <a:pt x="36965" y="9291"/>
                    <a:pt x="35865" y="9430"/>
                    <a:pt x="34328" y="9519"/>
                  </a:cubicBezTo>
                  <a:cubicBezTo>
                    <a:pt x="33267" y="8607"/>
                    <a:pt x="31244" y="6842"/>
                    <a:pt x="31244" y="6604"/>
                  </a:cubicBezTo>
                  <a:cubicBezTo>
                    <a:pt x="31244" y="6292"/>
                    <a:pt x="31765" y="6107"/>
                    <a:pt x="32243" y="6107"/>
                  </a:cubicBezTo>
                  <a:cubicBezTo>
                    <a:pt x="32267" y="6107"/>
                    <a:pt x="32291" y="6107"/>
                    <a:pt x="32315" y="6108"/>
                  </a:cubicBezTo>
                  <a:cubicBezTo>
                    <a:pt x="32318" y="6108"/>
                    <a:pt x="32322" y="6108"/>
                    <a:pt x="32325" y="6108"/>
                  </a:cubicBezTo>
                  <a:cubicBezTo>
                    <a:pt x="32829" y="6108"/>
                    <a:pt x="33396" y="5414"/>
                    <a:pt x="33396" y="5414"/>
                  </a:cubicBezTo>
                  <a:lnTo>
                    <a:pt x="35121" y="5870"/>
                  </a:lnTo>
                  <a:cubicBezTo>
                    <a:pt x="35121" y="5870"/>
                    <a:pt x="35612" y="4952"/>
                    <a:pt x="36028" y="4952"/>
                  </a:cubicBezTo>
                  <a:cubicBezTo>
                    <a:pt x="36074" y="4952"/>
                    <a:pt x="36119" y="4963"/>
                    <a:pt x="36162" y="4988"/>
                  </a:cubicBezTo>
                  <a:cubicBezTo>
                    <a:pt x="36588" y="5236"/>
                    <a:pt x="38056" y="5761"/>
                    <a:pt x="38234" y="5761"/>
                  </a:cubicBezTo>
                  <a:cubicBezTo>
                    <a:pt x="38423" y="5761"/>
                    <a:pt x="39563" y="4512"/>
                    <a:pt x="39563" y="4512"/>
                  </a:cubicBezTo>
                  <a:lnTo>
                    <a:pt x="39563" y="4512"/>
                  </a:lnTo>
                  <a:cubicBezTo>
                    <a:pt x="39563" y="4512"/>
                    <a:pt x="39206" y="5374"/>
                    <a:pt x="39424" y="5642"/>
                  </a:cubicBezTo>
                  <a:cubicBezTo>
                    <a:pt x="39450" y="5674"/>
                    <a:pt x="39491" y="5688"/>
                    <a:pt x="39542" y="5688"/>
                  </a:cubicBezTo>
                  <a:cubicBezTo>
                    <a:pt x="39917" y="5688"/>
                    <a:pt x="40862" y="4928"/>
                    <a:pt x="40862" y="4928"/>
                  </a:cubicBezTo>
                  <a:cubicBezTo>
                    <a:pt x="40862" y="4928"/>
                    <a:pt x="42131" y="7665"/>
                    <a:pt x="43212" y="8329"/>
                  </a:cubicBezTo>
                  <a:cubicBezTo>
                    <a:pt x="43212" y="8329"/>
                    <a:pt x="41427" y="5612"/>
                    <a:pt x="42022" y="5097"/>
                  </a:cubicBezTo>
                  <a:cubicBezTo>
                    <a:pt x="42617" y="4571"/>
                    <a:pt x="43212" y="4254"/>
                    <a:pt x="43212" y="4254"/>
                  </a:cubicBezTo>
                  <a:cubicBezTo>
                    <a:pt x="43212" y="4254"/>
                    <a:pt x="43658" y="5275"/>
                    <a:pt x="44233" y="5454"/>
                  </a:cubicBezTo>
                  <a:cubicBezTo>
                    <a:pt x="44278" y="5467"/>
                    <a:pt x="44321" y="5473"/>
                    <a:pt x="44362" y="5473"/>
                  </a:cubicBezTo>
                  <a:cubicBezTo>
                    <a:pt x="44840" y="5473"/>
                    <a:pt x="45016" y="4623"/>
                    <a:pt x="45016" y="4413"/>
                  </a:cubicBezTo>
                  <a:cubicBezTo>
                    <a:pt x="45016" y="4413"/>
                    <a:pt x="45988" y="5236"/>
                    <a:pt x="46494" y="5265"/>
                  </a:cubicBezTo>
                  <a:cubicBezTo>
                    <a:pt x="46497" y="5266"/>
                    <a:pt x="46500" y="5266"/>
                    <a:pt x="46503" y="5266"/>
                  </a:cubicBezTo>
                  <a:cubicBezTo>
                    <a:pt x="47004" y="5266"/>
                    <a:pt x="48140" y="3005"/>
                    <a:pt x="48140" y="3005"/>
                  </a:cubicBezTo>
                  <a:lnTo>
                    <a:pt x="49825" y="7486"/>
                  </a:lnTo>
                  <a:cubicBezTo>
                    <a:pt x="49825" y="7486"/>
                    <a:pt x="49141" y="4026"/>
                    <a:pt x="49399" y="3491"/>
                  </a:cubicBezTo>
                  <a:cubicBezTo>
                    <a:pt x="49523" y="3218"/>
                    <a:pt x="49739" y="3106"/>
                    <a:pt x="49954" y="3106"/>
                  </a:cubicBezTo>
                  <a:cubicBezTo>
                    <a:pt x="50170" y="3106"/>
                    <a:pt x="50386" y="3218"/>
                    <a:pt x="50509" y="3391"/>
                  </a:cubicBezTo>
                  <a:cubicBezTo>
                    <a:pt x="50509" y="3391"/>
                    <a:pt x="51015" y="3223"/>
                    <a:pt x="51154" y="2658"/>
                  </a:cubicBezTo>
                  <a:lnTo>
                    <a:pt x="52483" y="3738"/>
                  </a:lnTo>
                  <a:cubicBezTo>
                    <a:pt x="52483" y="3738"/>
                    <a:pt x="53524" y="2836"/>
                    <a:pt x="53345" y="2549"/>
                  </a:cubicBezTo>
                  <a:cubicBezTo>
                    <a:pt x="53333" y="2529"/>
                    <a:pt x="53328" y="2520"/>
                    <a:pt x="53329" y="2520"/>
                  </a:cubicBezTo>
                  <a:lnTo>
                    <a:pt x="53329" y="2520"/>
                  </a:lnTo>
                  <a:cubicBezTo>
                    <a:pt x="53338" y="2520"/>
                    <a:pt x="54486" y="4254"/>
                    <a:pt x="54486" y="4254"/>
                  </a:cubicBezTo>
                  <a:lnTo>
                    <a:pt x="55993" y="2876"/>
                  </a:lnTo>
                  <a:lnTo>
                    <a:pt x="55993" y="2876"/>
                  </a:lnTo>
                  <a:cubicBezTo>
                    <a:pt x="55993" y="2876"/>
                    <a:pt x="55784" y="4314"/>
                    <a:pt x="56320" y="5265"/>
                  </a:cubicBezTo>
                  <a:cubicBezTo>
                    <a:pt x="56320" y="5265"/>
                    <a:pt x="59185" y="4839"/>
                    <a:pt x="59651" y="3947"/>
                  </a:cubicBezTo>
                  <a:cubicBezTo>
                    <a:pt x="59651" y="3947"/>
                    <a:pt x="60554" y="6069"/>
                    <a:pt x="61347" y="6604"/>
                  </a:cubicBezTo>
                  <a:cubicBezTo>
                    <a:pt x="61347" y="6604"/>
                    <a:pt x="63816" y="5563"/>
                    <a:pt x="64103" y="4661"/>
                  </a:cubicBezTo>
                  <a:lnTo>
                    <a:pt x="64926" y="6683"/>
                  </a:lnTo>
                  <a:lnTo>
                    <a:pt x="66433" y="6386"/>
                  </a:lnTo>
                  <a:cubicBezTo>
                    <a:pt x="66433" y="6386"/>
                    <a:pt x="66761" y="8389"/>
                    <a:pt x="70310" y="8914"/>
                  </a:cubicBezTo>
                  <a:cubicBezTo>
                    <a:pt x="70806" y="8984"/>
                    <a:pt x="71342" y="9043"/>
                    <a:pt x="71877" y="9093"/>
                  </a:cubicBezTo>
                  <a:lnTo>
                    <a:pt x="71877" y="5672"/>
                  </a:lnTo>
                  <a:cubicBezTo>
                    <a:pt x="70509" y="5196"/>
                    <a:pt x="68089" y="3907"/>
                    <a:pt x="67445" y="3838"/>
                  </a:cubicBezTo>
                  <a:cubicBezTo>
                    <a:pt x="67028" y="3788"/>
                    <a:pt x="65313" y="2876"/>
                    <a:pt x="64788" y="2747"/>
                  </a:cubicBezTo>
                  <a:cubicBezTo>
                    <a:pt x="64450" y="2668"/>
                    <a:pt x="62765" y="2519"/>
                    <a:pt x="62537" y="2430"/>
                  </a:cubicBezTo>
                  <a:cubicBezTo>
                    <a:pt x="62145" y="2261"/>
                    <a:pt x="60094" y="2147"/>
                    <a:pt x="59347" y="2147"/>
                  </a:cubicBezTo>
                  <a:cubicBezTo>
                    <a:pt x="59261" y="2147"/>
                    <a:pt x="59193" y="2149"/>
                    <a:pt x="59146" y="2152"/>
                  </a:cubicBezTo>
                  <a:cubicBezTo>
                    <a:pt x="59126" y="2153"/>
                    <a:pt x="59105" y="2154"/>
                    <a:pt x="59083" y="2154"/>
                  </a:cubicBezTo>
                  <a:cubicBezTo>
                    <a:pt x="58421" y="2154"/>
                    <a:pt x="56918" y="1585"/>
                    <a:pt x="56716" y="1220"/>
                  </a:cubicBezTo>
                  <a:cubicBezTo>
                    <a:pt x="56558" y="942"/>
                    <a:pt x="56082" y="605"/>
                    <a:pt x="55824" y="575"/>
                  </a:cubicBezTo>
                  <a:cubicBezTo>
                    <a:pt x="55517" y="546"/>
                    <a:pt x="53831" y="0"/>
                    <a:pt x="53831" y="0"/>
                  </a:cubicBezTo>
                  <a:close/>
                </a:path>
              </a:pathLst>
            </a:custGeom>
            <a:solidFill>
              <a:srgbClr val="1133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30"/>
            <p:cNvSpPr/>
            <p:nvPr/>
          </p:nvSpPr>
          <p:spPr>
            <a:xfrm flipH="1">
              <a:off x="5469003" y="3325525"/>
              <a:ext cx="5286447" cy="722040"/>
            </a:xfrm>
            <a:custGeom>
              <a:avLst/>
              <a:gdLst/>
              <a:ahLst/>
              <a:cxnLst/>
              <a:rect l="l" t="t" r="r" b="b"/>
              <a:pathLst>
                <a:path w="71878" h="9817" extrusionOk="0">
                  <a:moveTo>
                    <a:pt x="53831" y="0"/>
                  </a:moveTo>
                  <a:cubicBezTo>
                    <a:pt x="53831" y="0"/>
                    <a:pt x="52165" y="536"/>
                    <a:pt x="51908" y="813"/>
                  </a:cubicBezTo>
                  <a:cubicBezTo>
                    <a:pt x="51590" y="1141"/>
                    <a:pt x="51015" y="1260"/>
                    <a:pt x="50797" y="1458"/>
                  </a:cubicBezTo>
                  <a:cubicBezTo>
                    <a:pt x="50301" y="1904"/>
                    <a:pt x="47902" y="2410"/>
                    <a:pt x="47396" y="2459"/>
                  </a:cubicBezTo>
                  <a:cubicBezTo>
                    <a:pt x="46761" y="2519"/>
                    <a:pt x="44977" y="3084"/>
                    <a:pt x="44659" y="3203"/>
                  </a:cubicBezTo>
                  <a:cubicBezTo>
                    <a:pt x="44253" y="3352"/>
                    <a:pt x="40416" y="3401"/>
                    <a:pt x="40148" y="3530"/>
                  </a:cubicBezTo>
                  <a:cubicBezTo>
                    <a:pt x="39980" y="3610"/>
                    <a:pt x="39477" y="3633"/>
                    <a:pt x="38860" y="3633"/>
                  </a:cubicBezTo>
                  <a:cubicBezTo>
                    <a:pt x="38016" y="3633"/>
                    <a:pt x="36960" y="3590"/>
                    <a:pt x="36261" y="3590"/>
                  </a:cubicBezTo>
                  <a:cubicBezTo>
                    <a:pt x="35081" y="3590"/>
                    <a:pt x="33058" y="4373"/>
                    <a:pt x="32503" y="4413"/>
                  </a:cubicBezTo>
                  <a:cubicBezTo>
                    <a:pt x="31799" y="4462"/>
                    <a:pt x="30907" y="5077"/>
                    <a:pt x="30282" y="5384"/>
                  </a:cubicBezTo>
                  <a:cubicBezTo>
                    <a:pt x="29420" y="5037"/>
                    <a:pt x="28785" y="4750"/>
                    <a:pt x="28577" y="4601"/>
                  </a:cubicBezTo>
                  <a:cubicBezTo>
                    <a:pt x="28422" y="4481"/>
                    <a:pt x="27956" y="4138"/>
                    <a:pt x="27325" y="4138"/>
                  </a:cubicBezTo>
                  <a:cubicBezTo>
                    <a:pt x="27227" y="4138"/>
                    <a:pt x="27125" y="4146"/>
                    <a:pt x="27020" y="4165"/>
                  </a:cubicBezTo>
                  <a:cubicBezTo>
                    <a:pt x="26990" y="4170"/>
                    <a:pt x="26949" y="4172"/>
                    <a:pt x="26899" y="4172"/>
                  </a:cubicBezTo>
                  <a:cubicBezTo>
                    <a:pt x="26077" y="4172"/>
                    <a:pt x="22687" y="3524"/>
                    <a:pt x="22360" y="3431"/>
                  </a:cubicBezTo>
                  <a:cubicBezTo>
                    <a:pt x="21765" y="3253"/>
                    <a:pt x="21140" y="3233"/>
                    <a:pt x="20912" y="3153"/>
                  </a:cubicBezTo>
                  <a:cubicBezTo>
                    <a:pt x="19960" y="2826"/>
                    <a:pt x="18612" y="2747"/>
                    <a:pt x="18612" y="2747"/>
                  </a:cubicBezTo>
                  <a:cubicBezTo>
                    <a:pt x="18473" y="3025"/>
                    <a:pt x="15607" y="3441"/>
                    <a:pt x="15330" y="3778"/>
                  </a:cubicBezTo>
                  <a:cubicBezTo>
                    <a:pt x="15202" y="3945"/>
                    <a:pt x="13069" y="4472"/>
                    <a:pt x="11805" y="4472"/>
                  </a:cubicBezTo>
                  <a:cubicBezTo>
                    <a:pt x="11793" y="4472"/>
                    <a:pt x="11782" y="4472"/>
                    <a:pt x="11770" y="4472"/>
                  </a:cubicBezTo>
                  <a:cubicBezTo>
                    <a:pt x="11718" y="4472"/>
                    <a:pt x="11667" y="4471"/>
                    <a:pt x="11617" y="4471"/>
                  </a:cubicBezTo>
                  <a:cubicBezTo>
                    <a:pt x="10618" y="4471"/>
                    <a:pt x="10114" y="4561"/>
                    <a:pt x="10114" y="4561"/>
                  </a:cubicBezTo>
                  <a:cubicBezTo>
                    <a:pt x="9391" y="4244"/>
                    <a:pt x="7130" y="3818"/>
                    <a:pt x="6247" y="3798"/>
                  </a:cubicBezTo>
                  <a:cubicBezTo>
                    <a:pt x="5524" y="3778"/>
                    <a:pt x="5186" y="3381"/>
                    <a:pt x="5186" y="3381"/>
                  </a:cubicBezTo>
                  <a:cubicBezTo>
                    <a:pt x="5186" y="3381"/>
                    <a:pt x="3203" y="3788"/>
                    <a:pt x="1" y="5146"/>
                  </a:cubicBezTo>
                  <a:lnTo>
                    <a:pt x="1" y="6733"/>
                  </a:lnTo>
                  <a:lnTo>
                    <a:pt x="318" y="6396"/>
                  </a:lnTo>
                  <a:cubicBezTo>
                    <a:pt x="318" y="6396"/>
                    <a:pt x="744" y="6763"/>
                    <a:pt x="853" y="6931"/>
                  </a:cubicBezTo>
                  <a:cubicBezTo>
                    <a:pt x="860" y="6941"/>
                    <a:pt x="872" y="6945"/>
                    <a:pt x="890" y="6945"/>
                  </a:cubicBezTo>
                  <a:cubicBezTo>
                    <a:pt x="1190" y="6945"/>
                    <a:pt x="3061" y="5675"/>
                    <a:pt x="3332" y="5563"/>
                  </a:cubicBezTo>
                  <a:cubicBezTo>
                    <a:pt x="3349" y="5557"/>
                    <a:pt x="3368" y="5554"/>
                    <a:pt x="3388" y="5554"/>
                  </a:cubicBezTo>
                  <a:cubicBezTo>
                    <a:pt x="3713" y="5554"/>
                    <a:pt x="4443" y="6336"/>
                    <a:pt x="4443" y="6336"/>
                  </a:cubicBezTo>
                  <a:lnTo>
                    <a:pt x="5910" y="5265"/>
                  </a:lnTo>
                  <a:lnTo>
                    <a:pt x="6882" y="8012"/>
                  </a:lnTo>
                  <a:lnTo>
                    <a:pt x="7457" y="5662"/>
                  </a:lnTo>
                  <a:lnTo>
                    <a:pt x="8429" y="6544"/>
                  </a:lnTo>
                  <a:lnTo>
                    <a:pt x="9182" y="5890"/>
                  </a:lnTo>
                  <a:cubicBezTo>
                    <a:pt x="9182" y="5890"/>
                    <a:pt x="12801" y="7358"/>
                    <a:pt x="13704" y="8627"/>
                  </a:cubicBezTo>
                  <a:cubicBezTo>
                    <a:pt x="13704" y="8627"/>
                    <a:pt x="12692" y="6773"/>
                    <a:pt x="11512" y="6178"/>
                  </a:cubicBezTo>
                  <a:lnTo>
                    <a:pt x="11512" y="6178"/>
                  </a:lnTo>
                  <a:cubicBezTo>
                    <a:pt x="11513" y="6178"/>
                    <a:pt x="12623" y="6416"/>
                    <a:pt x="13337" y="6416"/>
                  </a:cubicBezTo>
                  <a:cubicBezTo>
                    <a:pt x="14061" y="6416"/>
                    <a:pt x="14021" y="4988"/>
                    <a:pt x="14021" y="4988"/>
                  </a:cubicBezTo>
                  <a:lnTo>
                    <a:pt x="14021" y="4988"/>
                  </a:lnTo>
                  <a:cubicBezTo>
                    <a:pt x="14021" y="4988"/>
                    <a:pt x="15816" y="5077"/>
                    <a:pt x="16034" y="5265"/>
                  </a:cubicBezTo>
                  <a:cubicBezTo>
                    <a:pt x="16054" y="5283"/>
                    <a:pt x="16082" y="5291"/>
                    <a:pt x="16115" y="5291"/>
                  </a:cubicBezTo>
                  <a:cubicBezTo>
                    <a:pt x="16436" y="5291"/>
                    <a:pt x="17291" y="4533"/>
                    <a:pt x="17363" y="4452"/>
                  </a:cubicBezTo>
                  <a:cubicBezTo>
                    <a:pt x="17367" y="4446"/>
                    <a:pt x="17373" y="4443"/>
                    <a:pt x="17381" y="4443"/>
                  </a:cubicBezTo>
                  <a:cubicBezTo>
                    <a:pt x="17483" y="4443"/>
                    <a:pt x="17823" y="5053"/>
                    <a:pt x="17749" y="5265"/>
                  </a:cubicBezTo>
                  <a:cubicBezTo>
                    <a:pt x="17743" y="5286"/>
                    <a:pt x="17743" y="5296"/>
                    <a:pt x="17750" y="5296"/>
                  </a:cubicBezTo>
                  <a:cubicBezTo>
                    <a:pt x="17817" y="5296"/>
                    <a:pt x="18447" y="4435"/>
                    <a:pt x="18582" y="4274"/>
                  </a:cubicBezTo>
                  <a:cubicBezTo>
                    <a:pt x="18595" y="4259"/>
                    <a:pt x="18623" y="4252"/>
                    <a:pt x="18665" y="4252"/>
                  </a:cubicBezTo>
                  <a:cubicBezTo>
                    <a:pt x="19086" y="4252"/>
                    <a:pt x="20849" y="4966"/>
                    <a:pt x="20912" y="5146"/>
                  </a:cubicBezTo>
                  <a:cubicBezTo>
                    <a:pt x="20933" y="5203"/>
                    <a:pt x="21041" y="5230"/>
                    <a:pt x="21187" y="5230"/>
                  </a:cubicBezTo>
                  <a:cubicBezTo>
                    <a:pt x="21526" y="5230"/>
                    <a:pt x="22067" y="5083"/>
                    <a:pt x="22171" y="4819"/>
                  </a:cubicBezTo>
                  <a:cubicBezTo>
                    <a:pt x="22171" y="4819"/>
                    <a:pt x="23926" y="7070"/>
                    <a:pt x="24502" y="7526"/>
                  </a:cubicBezTo>
                  <a:cubicBezTo>
                    <a:pt x="24502" y="7526"/>
                    <a:pt x="23996" y="5355"/>
                    <a:pt x="23748" y="5067"/>
                  </a:cubicBezTo>
                  <a:lnTo>
                    <a:pt x="23748" y="5067"/>
                  </a:lnTo>
                  <a:lnTo>
                    <a:pt x="25106" y="5523"/>
                  </a:lnTo>
                  <a:lnTo>
                    <a:pt x="26504" y="5265"/>
                  </a:lnTo>
                  <a:lnTo>
                    <a:pt x="29588" y="6316"/>
                  </a:lnTo>
                  <a:cubicBezTo>
                    <a:pt x="29588" y="6316"/>
                    <a:pt x="31988" y="8488"/>
                    <a:pt x="33812" y="9549"/>
                  </a:cubicBezTo>
                  <a:cubicBezTo>
                    <a:pt x="33272" y="9572"/>
                    <a:pt x="32691" y="9588"/>
                    <a:pt x="32094" y="9588"/>
                  </a:cubicBezTo>
                  <a:cubicBezTo>
                    <a:pt x="31661" y="9588"/>
                    <a:pt x="31220" y="9580"/>
                    <a:pt x="30778" y="9559"/>
                  </a:cubicBezTo>
                  <a:cubicBezTo>
                    <a:pt x="28350" y="9441"/>
                    <a:pt x="26289" y="8762"/>
                    <a:pt x="24680" y="8762"/>
                  </a:cubicBezTo>
                  <a:cubicBezTo>
                    <a:pt x="24258" y="8762"/>
                    <a:pt x="23868" y="8809"/>
                    <a:pt x="23510" y="8924"/>
                  </a:cubicBezTo>
                  <a:cubicBezTo>
                    <a:pt x="22330" y="9306"/>
                    <a:pt x="20661" y="9552"/>
                    <a:pt x="19558" y="9552"/>
                  </a:cubicBezTo>
                  <a:cubicBezTo>
                    <a:pt x="19057" y="9552"/>
                    <a:pt x="18673" y="9502"/>
                    <a:pt x="18503" y="9390"/>
                  </a:cubicBezTo>
                  <a:cubicBezTo>
                    <a:pt x="18503" y="9390"/>
                    <a:pt x="16653" y="9667"/>
                    <a:pt x="15583" y="9667"/>
                  </a:cubicBezTo>
                  <a:cubicBezTo>
                    <a:pt x="15473" y="9667"/>
                    <a:pt x="15371" y="9664"/>
                    <a:pt x="15280" y="9658"/>
                  </a:cubicBezTo>
                  <a:cubicBezTo>
                    <a:pt x="14497" y="9598"/>
                    <a:pt x="4760" y="9222"/>
                    <a:pt x="1" y="9222"/>
                  </a:cubicBezTo>
                  <a:lnTo>
                    <a:pt x="1" y="9817"/>
                  </a:lnTo>
                  <a:lnTo>
                    <a:pt x="71877" y="9817"/>
                  </a:lnTo>
                  <a:lnTo>
                    <a:pt x="71877" y="9608"/>
                  </a:lnTo>
                  <a:cubicBezTo>
                    <a:pt x="67425" y="9588"/>
                    <a:pt x="63261" y="9479"/>
                    <a:pt x="62309" y="9192"/>
                  </a:cubicBezTo>
                  <a:cubicBezTo>
                    <a:pt x="62309" y="9192"/>
                    <a:pt x="60108" y="9579"/>
                    <a:pt x="58273" y="9608"/>
                  </a:cubicBezTo>
                  <a:cubicBezTo>
                    <a:pt x="58253" y="9609"/>
                    <a:pt x="58232" y="9609"/>
                    <a:pt x="58211" y="9609"/>
                  </a:cubicBezTo>
                  <a:cubicBezTo>
                    <a:pt x="56344" y="9609"/>
                    <a:pt x="51769" y="8756"/>
                    <a:pt x="51769" y="8756"/>
                  </a:cubicBezTo>
                  <a:cubicBezTo>
                    <a:pt x="51769" y="8756"/>
                    <a:pt x="49667" y="9509"/>
                    <a:pt x="47029" y="9509"/>
                  </a:cubicBezTo>
                  <a:cubicBezTo>
                    <a:pt x="46652" y="9509"/>
                    <a:pt x="46206" y="9510"/>
                    <a:pt x="45715" y="9510"/>
                  </a:cubicBezTo>
                  <a:cubicBezTo>
                    <a:pt x="42764" y="9510"/>
                    <a:pt x="38163" y="9495"/>
                    <a:pt x="36965" y="9291"/>
                  </a:cubicBezTo>
                  <a:cubicBezTo>
                    <a:pt x="36965" y="9291"/>
                    <a:pt x="35865" y="9430"/>
                    <a:pt x="34328" y="9519"/>
                  </a:cubicBezTo>
                  <a:cubicBezTo>
                    <a:pt x="33267" y="8607"/>
                    <a:pt x="31244" y="6842"/>
                    <a:pt x="31244" y="6604"/>
                  </a:cubicBezTo>
                  <a:cubicBezTo>
                    <a:pt x="31244" y="6292"/>
                    <a:pt x="31765" y="6107"/>
                    <a:pt x="32243" y="6107"/>
                  </a:cubicBezTo>
                  <a:cubicBezTo>
                    <a:pt x="32267" y="6107"/>
                    <a:pt x="32291" y="6107"/>
                    <a:pt x="32315" y="6108"/>
                  </a:cubicBezTo>
                  <a:cubicBezTo>
                    <a:pt x="32318" y="6108"/>
                    <a:pt x="32322" y="6108"/>
                    <a:pt x="32325" y="6108"/>
                  </a:cubicBezTo>
                  <a:cubicBezTo>
                    <a:pt x="32829" y="6108"/>
                    <a:pt x="33396" y="5414"/>
                    <a:pt x="33396" y="5414"/>
                  </a:cubicBezTo>
                  <a:lnTo>
                    <a:pt x="35121" y="5870"/>
                  </a:lnTo>
                  <a:cubicBezTo>
                    <a:pt x="35121" y="5870"/>
                    <a:pt x="35612" y="4952"/>
                    <a:pt x="36028" y="4952"/>
                  </a:cubicBezTo>
                  <a:cubicBezTo>
                    <a:pt x="36074" y="4952"/>
                    <a:pt x="36119" y="4963"/>
                    <a:pt x="36162" y="4988"/>
                  </a:cubicBezTo>
                  <a:cubicBezTo>
                    <a:pt x="36588" y="5236"/>
                    <a:pt x="38056" y="5761"/>
                    <a:pt x="38234" y="5761"/>
                  </a:cubicBezTo>
                  <a:cubicBezTo>
                    <a:pt x="38423" y="5761"/>
                    <a:pt x="39563" y="4512"/>
                    <a:pt x="39563" y="4512"/>
                  </a:cubicBezTo>
                  <a:lnTo>
                    <a:pt x="39563" y="4512"/>
                  </a:lnTo>
                  <a:cubicBezTo>
                    <a:pt x="39563" y="4512"/>
                    <a:pt x="39206" y="5374"/>
                    <a:pt x="39424" y="5642"/>
                  </a:cubicBezTo>
                  <a:cubicBezTo>
                    <a:pt x="39450" y="5674"/>
                    <a:pt x="39491" y="5688"/>
                    <a:pt x="39542" y="5688"/>
                  </a:cubicBezTo>
                  <a:cubicBezTo>
                    <a:pt x="39917" y="5688"/>
                    <a:pt x="40862" y="4928"/>
                    <a:pt x="40862" y="4928"/>
                  </a:cubicBezTo>
                  <a:cubicBezTo>
                    <a:pt x="40862" y="4928"/>
                    <a:pt x="42131" y="7665"/>
                    <a:pt x="43212" y="8329"/>
                  </a:cubicBezTo>
                  <a:cubicBezTo>
                    <a:pt x="43212" y="8329"/>
                    <a:pt x="41427" y="5612"/>
                    <a:pt x="42022" y="5097"/>
                  </a:cubicBezTo>
                  <a:cubicBezTo>
                    <a:pt x="42617" y="4571"/>
                    <a:pt x="43212" y="4254"/>
                    <a:pt x="43212" y="4254"/>
                  </a:cubicBezTo>
                  <a:cubicBezTo>
                    <a:pt x="43212" y="4254"/>
                    <a:pt x="43658" y="5275"/>
                    <a:pt x="44233" y="5454"/>
                  </a:cubicBezTo>
                  <a:cubicBezTo>
                    <a:pt x="44278" y="5467"/>
                    <a:pt x="44321" y="5473"/>
                    <a:pt x="44362" y="5473"/>
                  </a:cubicBezTo>
                  <a:cubicBezTo>
                    <a:pt x="44840" y="5473"/>
                    <a:pt x="45016" y="4623"/>
                    <a:pt x="45016" y="4413"/>
                  </a:cubicBezTo>
                  <a:cubicBezTo>
                    <a:pt x="45016" y="4413"/>
                    <a:pt x="45988" y="5236"/>
                    <a:pt x="46494" y="5265"/>
                  </a:cubicBezTo>
                  <a:cubicBezTo>
                    <a:pt x="46497" y="5266"/>
                    <a:pt x="46500" y="5266"/>
                    <a:pt x="46503" y="5266"/>
                  </a:cubicBezTo>
                  <a:cubicBezTo>
                    <a:pt x="47004" y="5266"/>
                    <a:pt x="48140" y="3005"/>
                    <a:pt x="48140" y="3005"/>
                  </a:cubicBezTo>
                  <a:lnTo>
                    <a:pt x="49825" y="7486"/>
                  </a:lnTo>
                  <a:cubicBezTo>
                    <a:pt x="49825" y="7486"/>
                    <a:pt x="49141" y="4026"/>
                    <a:pt x="49399" y="3491"/>
                  </a:cubicBezTo>
                  <a:cubicBezTo>
                    <a:pt x="49523" y="3218"/>
                    <a:pt x="49739" y="3106"/>
                    <a:pt x="49954" y="3106"/>
                  </a:cubicBezTo>
                  <a:cubicBezTo>
                    <a:pt x="50170" y="3106"/>
                    <a:pt x="50386" y="3218"/>
                    <a:pt x="50509" y="3391"/>
                  </a:cubicBezTo>
                  <a:cubicBezTo>
                    <a:pt x="50509" y="3391"/>
                    <a:pt x="51015" y="3223"/>
                    <a:pt x="51154" y="2658"/>
                  </a:cubicBezTo>
                  <a:lnTo>
                    <a:pt x="52483" y="3738"/>
                  </a:lnTo>
                  <a:cubicBezTo>
                    <a:pt x="52483" y="3738"/>
                    <a:pt x="53524" y="2836"/>
                    <a:pt x="53345" y="2549"/>
                  </a:cubicBezTo>
                  <a:cubicBezTo>
                    <a:pt x="53333" y="2529"/>
                    <a:pt x="53328" y="2520"/>
                    <a:pt x="53329" y="2520"/>
                  </a:cubicBezTo>
                  <a:lnTo>
                    <a:pt x="53329" y="2520"/>
                  </a:lnTo>
                  <a:cubicBezTo>
                    <a:pt x="53338" y="2520"/>
                    <a:pt x="54486" y="4254"/>
                    <a:pt x="54486" y="4254"/>
                  </a:cubicBezTo>
                  <a:lnTo>
                    <a:pt x="55993" y="2876"/>
                  </a:lnTo>
                  <a:lnTo>
                    <a:pt x="55993" y="2876"/>
                  </a:lnTo>
                  <a:cubicBezTo>
                    <a:pt x="55993" y="2876"/>
                    <a:pt x="55784" y="4314"/>
                    <a:pt x="56320" y="5265"/>
                  </a:cubicBezTo>
                  <a:cubicBezTo>
                    <a:pt x="56320" y="5265"/>
                    <a:pt x="59185" y="4839"/>
                    <a:pt x="59651" y="3947"/>
                  </a:cubicBezTo>
                  <a:cubicBezTo>
                    <a:pt x="59651" y="3947"/>
                    <a:pt x="60554" y="6069"/>
                    <a:pt x="61347" y="6604"/>
                  </a:cubicBezTo>
                  <a:cubicBezTo>
                    <a:pt x="61347" y="6604"/>
                    <a:pt x="63816" y="5563"/>
                    <a:pt x="64103" y="4661"/>
                  </a:cubicBezTo>
                  <a:lnTo>
                    <a:pt x="64926" y="6683"/>
                  </a:lnTo>
                  <a:lnTo>
                    <a:pt x="66433" y="6386"/>
                  </a:lnTo>
                  <a:cubicBezTo>
                    <a:pt x="66433" y="6386"/>
                    <a:pt x="66761" y="8389"/>
                    <a:pt x="70310" y="8914"/>
                  </a:cubicBezTo>
                  <a:cubicBezTo>
                    <a:pt x="70806" y="8984"/>
                    <a:pt x="71342" y="9043"/>
                    <a:pt x="71877" y="9093"/>
                  </a:cubicBezTo>
                  <a:lnTo>
                    <a:pt x="71877" y="5672"/>
                  </a:lnTo>
                  <a:cubicBezTo>
                    <a:pt x="70509" y="5196"/>
                    <a:pt x="68089" y="3907"/>
                    <a:pt x="67445" y="3838"/>
                  </a:cubicBezTo>
                  <a:cubicBezTo>
                    <a:pt x="67028" y="3788"/>
                    <a:pt x="65313" y="2876"/>
                    <a:pt x="64788" y="2747"/>
                  </a:cubicBezTo>
                  <a:cubicBezTo>
                    <a:pt x="64450" y="2668"/>
                    <a:pt x="62765" y="2519"/>
                    <a:pt x="62537" y="2430"/>
                  </a:cubicBezTo>
                  <a:cubicBezTo>
                    <a:pt x="62145" y="2261"/>
                    <a:pt x="60094" y="2147"/>
                    <a:pt x="59347" y="2147"/>
                  </a:cubicBezTo>
                  <a:cubicBezTo>
                    <a:pt x="59261" y="2147"/>
                    <a:pt x="59193" y="2149"/>
                    <a:pt x="59146" y="2152"/>
                  </a:cubicBezTo>
                  <a:cubicBezTo>
                    <a:pt x="59126" y="2153"/>
                    <a:pt x="59105" y="2154"/>
                    <a:pt x="59083" y="2154"/>
                  </a:cubicBezTo>
                  <a:cubicBezTo>
                    <a:pt x="58421" y="2154"/>
                    <a:pt x="56918" y="1585"/>
                    <a:pt x="56716" y="1220"/>
                  </a:cubicBezTo>
                  <a:cubicBezTo>
                    <a:pt x="56558" y="942"/>
                    <a:pt x="56082" y="605"/>
                    <a:pt x="55824" y="575"/>
                  </a:cubicBezTo>
                  <a:cubicBezTo>
                    <a:pt x="55517" y="546"/>
                    <a:pt x="53831" y="0"/>
                    <a:pt x="53831" y="0"/>
                  </a:cubicBezTo>
                  <a:close/>
                </a:path>
              </a:pathLst>
            </a:custGeom>
            <a:solidFill>
              <a:srgbClr val="1133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2" name="Google Shape;4532;p30"/>
          <p:cNvGrpSpPr/>
          <p:nvPr/>
        </p:nvGrpSpPr>
        <p:grpSpPr>
          <a:xfrm flipH="1">
            <a:off x="-458384" y="52832"/>
            <a:ext cx="3441590" cy="6270440"/>
            <a:chOff x="6697061" y="1426546"/>
            <a:chExt cx="2319443" cy="4225933"/>
          </a:xfrm>
        </p:grpSpPr>
        <p:grpSp>
          <p:nvGrpSpPr>
            <p:cNvPr id="4533" name="Google Shape;4533;p30"/>
            <p:cNvGrpSpPr/>
            <p:nvPr/>
          </p:nvGrpSpPr>
          <p:grpSpPr>
            <a:xfrm>
              <a:off x="6697061" y="1905665"/>
              <a:ext cx="2319443" cy="3746813"/>
              <a:chOff x="8509800" y="-2685759"/>
              <a:chExt cx="3482125" cy="5625001"/>
            </a:xfrm>
          </p:grpSpPr>
          <p:sp>
            <p:nvSpPr>
              <p:cNvPr id="4534" name="Google Shape;4534;p30"/>
              <p:cNvSpPr/>
              <p:nvPr/>
            </p:nvSpPr>
            <p:spPr>
              <a:xfrm>
                <a:off x="8509800" y="-2249869"/>
                <a:ext cx="3480984" cy="5189111"/>
              </a:xfrm>
              <a:custGeom>
                <a:avLst/>
                <a:gdLst/>
                <a:ahLst/>
                <a:cxnLst/>
                <a:rect l="l" t="t" r="r" b="b"/>
                <a:pathLst>
                  <a:path w="21618" h="32226" extrusionOk="0">
                    <a:moveTo>
                      <a:pt x="2035" y="1"/>
                    </a:moveTo>
                    <a:cubicBezTo>
                      <a:pt x="2035" y="1"/>
                      <a:pt x="379" y="1478"/>
                      <a:pt x="1866" y="1796"/>
                    </a:cubicBezTo>
                    <a:cubicBezTo>
                      <a:pt x="3730" y="2192"/>
                      <a:pt x="6457" y="4264"/>
                      <a:pt x="3998" y="4502"/>
                    </a:cubicBezTo>
                    <a:cubicBezTo>
                      <a:pt x="2234" y="4680"/>
                      <a:pt x="1" y="6208"/>
                      <a:pt x="1869" y="6208"/>
                    </a:cubicBezTo>
                    <a:cubicBezTo>
                      <a:pt x="1881" y="6208"/>
                      <a:pt x="1893" y="6208"/>
                      <a:pt x="1906" y="6208"/>
                    </a:cubicBezTo>
                    <a:cubicBezTo>
                      <a:pt x="1975" y="6207"/>
                      <a:pt x="2043" y="6207"/>
                      <a:pt x="2110" y="6207"/>
                    </a:cubicBezTo>
                    <a:cubicBezTo>
                      <a:pt x="8496" y="6207"/>
                      <a:pt x="3657" y="9450"/>
                      <a:pt x="7032" y="9450"/>
                    </a:cubicBezTo>
                    <a:cubicBezTo>
                      <a:pt x="9124" y="9450"/>
                      <a:pt x="14191" y="12345"/>
                      <a:pt x="11910" y="12345"/>
                    </a:cubicBezTo>
                    <a:cubicBezTo>
                      <a:pt x="10691" y="12345"/>
                      <a:pt x="7062" y="14685"/>
                      <a:pt x="12178" y="14685"/>
                    </a:cubicBezTo>
                    <a:cubicBezTo>
                      <a:pt x="12832" y="14685"/>
                      <a:pt x="15876" y="19960"/>
                      <a:pt x="13427" y="21220"/>
                    </a:cubicBezTo>
                    <a:cubicBezTo>
                      <a:pt x="11662" y="22122"/>
                      <a:pt x="8033" y="24422"/>
                      <a:pt x="14568" y="24422"/>
                    </a:cubicBezTo>
                    <a:cubicBezTo>
                      <a:pt x="20328" y="24422"/>
                      <a:pt x="5297" y="32226"/>
                      <a:pt x="21617" y="32226"/>
                    </a:cubicBezTo>
                    <a:lnTo>
                      <a:pt x="21617" y="41"/>
                    </a:lnTo>
                    <a:lnTo>
                      <a:pt x="20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5" name="Google Shape;4535;p30"/>
              <p:cNvSpPr/>
              <p:nvPr/>
            </p:nvSpPr>
            <p:spPr>
              <a:xfrm>
                <a:off x="8840541" y="-2330219"/>
                <a:ext cx="20933" cy="16746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04" extrusionOk="0">
                    <a:moveTo>
                      <a:pt x="24" y="0"/>
                    </a:moveTo>
                    <a:cubicBezTo>
                      <a:pt x="20" y="0"/>
                      <a:pt x="15" y="2"/>
                      <a:pt x="10" y="4"/>
                    </a:cubicBezTo>
                    <a:cubicBezTo>
                      <a:pt x="10" y="14"/>
                      <a:pt x="1" y="14"/>
                      <a:pt x="1" y="24"/>
                    </a:cubicBezTo>
                    <a:cubicBezTo>
                      <a:pt x="20" y="34"/>
                      <a:pt x="30" y="64"/>
                      <a:pt x="40" y="103"/>
                    </a:cubicBezTo>
                    <a:lnTo>
                      <a:pt x="50" y="103"/>
                    </a:lnTo>
                    <a:cubicBezTo>
                      <a:pt x="70" y="83"/>
                      <a:pt x="129" y="54"/>
                      <a:pt x="90" y="34"/>
                    </a:cubicBezTo>
                    <a:cubicBezTo>
                      <a:pt x="53" y="12"/>
                      <a:pt x="38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6" name="Google Shape;4536;p30"/>
              <p:cNvSpPr/>
              <p:nvPr/>
            </p:nvSpPr>
            <p:spPr>
              <a:xfrm>
                <a:off x="8802218" y="-2093354"/>
                <a:ext cx="30433" cy="22221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38" extrusionOk="0">
                    <a:moveTo>
                      <a:pt x="100" y="1"/>
                    </a:moveTo>
                    <a:cubicBezTo>
                      <a:pt x="100" y="1"/>
                      <a:pt x="100" y="10"/>
                      <a:pt x="90" y="10"/>
                    </a:cubicBezTo>
                    <a:lnTo>
                      <a:pt x="80" y="10"/>
                    </a:lnTo>
                    <a:cubicBezTo>
                      <a:pt x="50" y="20"/>
                      <a:pt x="20" y="50"/>
                      <a:pt x="1" y="100"/>
                    </a:cubicBezTo>
                    <a:cubicBezTo>
                      <a:pt x="5" y="95"/>
                      <a:pt x="10" y="90"/>
                      <a:pt x="15" y="90"/>
                    </a:cubicBezTo>
                    <a:cubicBezTo>
                      <a:pt x="20" y="90"/>
                      <a:pt x="25" y="95"/>
                      <a:pt x="30" y="110"/>
                    </a:cubicBezTo>
                    <a:cubicBezTo>
                      <a:pt x="36" y="127"/>
                      <a:pt x="42" y="138"/>
                      <a:pt x="48" y="138"/>
                    </a:cubicBezTo>
                    <a:cubicBezTo>
                      <a:pt x="52" y="138"/>
                      <a:pt x="56" y="132"/>
                      <a:pt x="60" y="120"/>
                    </a:cubicBezTo>
                    <a:cubicBezTo>
                      <a:pt x="80" y="100"/>
                      <a:pt x="90" y="110"/>
                      <a:pt x="100" y="100"/>
                    </a:cubicBezTo>
                    <a:cubicBezTo>
                      <a:pt x="110" y="90"/>
                      <a:pt x="60" y="70"/>
                      <a:pt x="90" y="50"/>
                    </a:cubicBezTo>
                    <a:cubicBezTo>
                      <a:pt x="102" y="42"/>
                      <a:pt x="110" y="39"/>
                      <a:pt x="116" y="39"/>
                    </a:cubicBezTo>
                    <a:cubicBezTo>
                      <a:pt x="125" y="39"/>
                      <a:pt x="132" y="44"/>
                      <a:pt x="149" y="50"/>
                    </a:cubicBezTo>
                    <a:lnTo>
                      <a:pt x="189" y="50"/>
                    </a:lnTo>
                    <a:cubicBezTo>
                      <a:pt x="159" y="30"/>
                      <a:pt x="139" y="10"/>
                      <a:pt x="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7" name="Google Shape;4537;p30"/>
              <p:cNvSpPr/>
              <p:nvPr/>
            </p:nvSpPr>
            <p:spPr>
              <a:xfrm>
                <a:off x="8709630" y="-2065658"/>
                <a:ext cx="125276" cy="79384"/>
              </a:xfrm>
              <a:custGeom>
                <a:avLst/>
                <a:gdLst/>
                <a:ahLst/>
                <a:cxnLst/>
                <a:rect l="l" t="t" r="r" b="b"/>
                <a:pathLst>
                  <a:path w="778" h="493" extrusionOk="0">
                    <a:moveTo>
                      <a:pt x="276" y="0"/>
                    </a:moveTo>
                    <a:cubicBezTo>
                      <a:pt x="259" y="0"/>
                      <a:pt x="241" y="2"/>
                      <a:pt x="219" y="7"/>
                    </a:cubicBezTo>
                    <a:cubicBezTo>
                      <a:pt x="119" y="27"/>
                      <a:pt x="0" y="86"/>
                      <a:pt x="80" y="86"/>
                    </a:cubicBezTo>
                    <a:cubicBezTo>
                      <a:pt x="149" y="96"/>
                      <a:pt x="248" y="136"/>
                      <a:pt x="219" y="225"/>
                    </a:cubicBezTo>
                    <a:cubicBezTo>
                      <a:pt x="209" y="270"/>
                      <a:pt x="238" y="272"/>
                      <a:pt x="277" y="272"/>
                    </a:cubicBezTo>
                    <a:cubicBezTo>
                      <a:pt x="282" y="272"/>
                      <a:pt x="287" y="272"/>
                      <a:pt x="292" y="272"/>
                    </a:cubicBezTo>
                    <a:cubicBezTo>
                      <a:pt x="327" y="272"/>
                      <a:pt x="365" y="274"/>
                      <a:pt x="387" y="305"/>
                    </a:cubicBezTo>
                    <a:cubicBezTo>
                      <a:pt x="437" y="364"/>
                      <a:pt x="288" y="493"/>
                      <a:pt x="387" y="493"/>
                    </a:cubicBezTo>
                    <a:cubicBezTo>
                      <a:pt x="437" y="483"/>
                      <a:pt x="486" y="463"/>
                      <a:pt x="526" y="424"/>
                    </a:cubicBezTo>
                    <a:cubicBezTo>
                      <a:pt x="526" y="414"/>
                      <a:pt x="526" y="404"/>
                      <a:pt x="526" y="394"/>
                    </a:cubicBezTo>
                    <a:cubicBezTo>
                      <a:pt x="516" y="374"/>
                      <a:pt x="496" y="374"/>
                      <a:pt x="480" y="374"/>
                    </a:cubicBezTo>
                    <a:cubicBezTo>
                      <a:pt x="464" y="374"/>
                      <a:pt x="452" y="374"/>
                      <a:pt x="457" y="354"/>
                    </a:cubicBezTo>
                    <a:cubicBezTo>
                      <a:pt x="466" y="305"/>
                      <a:pt x="437" y="285"/>
                      <a:pt x="407" y="275"/>
                    </a:cubicBezTo>
                    <a:cubicBezTo>
                      <a:pt x="377" y="275"/>
                      <a:pt x="417" y="245"/>
                      <a:pt x="457" y="235"/>
                    </a:cubicBezTo>
                    <a:cubicBezTo>
                      <a:pt x="470" y="232"/>
                      <a:pt x="480" y="231"/>
                      <a:pt x="488" y="231"/>
                    </a:cubicBezTo>
                    <a:cubicBezTo>
                      <a:pt x="505" y="231"/>
                      <a:pt x="516" y="235"/>
                      <a:pt x="536" y="235"/>
                    </a:cubicBezTo>
                    <a:cubicBezTo>
                      <a:pt x="558" y="241"/>
                      <a:pt x="573" y="249"/>
                      <a:pt x="583" y="249"/>
                    </a:cubicBezTo>
                    <a:cubicBezTo>
                      <a:pt x="591" y="249"/>
                      <a:pt x="595" y="243"/>
                      <a:pt x="595" y="225"/>
                    </a:cubicBezTo>
                    <a:cubicBezTo>
                      <a:pt x="595" y="176"/>
                      <a:pt x="615" y="136"/>
                      <a:pt x="635" y="136"/>
                    </a:cubicBezTo>
                    <a:cubicBezTo>
                      <a:pt x="655" y="146"/>
                      <a:pt x="665" y="176"/>
                      <a:pt x="695" y="176"/>
                    </a:cubicBezTo>
                    <a:cubicBezTo>
                      <a:pt x="724" y="176"/>
                      <a:pt x="754" y="166"/>
                      <a:pt x="764" y="136"/>
                    </a:cubicBezTo>
                    <a:cubicBezTo>
                      <a:pt x="771" y="122"/>
                      <a:pt x="778" y="108"/>
                      <a:pt x="771" y="108"/>
                    </a:cubicBezTo>
                    <a:cubicBezTo>
                      <a:pt x="768" y="108"/>
                      <a:pt x="763" y="110"/>
                      <a:pt x="754" y="116"/>
                    </a:cubicBezTo>
                    <a:cubicBezTo>
                      <a:pt x="741" y="125"/>
                      <a:pt x="725" y="130"/>
                      <a:pt x="713" y="130"/>
                    </a:cubicBezTo>
                    <a:cubicBezTo>
                      <a:pt x="699" y="130"/>
                      <a:pt x="689" y="123"/>
                      <a:pt x="695" y="106"/>
                    </a:cubicBezTo>
                    <a:cubicBezTo>
                      <a:pt x="704" y="86"/>
                      <a:pt x="764" y="47"/>
                      <a:pt x="724" y="37"/>
                    </a:cubicBezTo>
                    <a:cubicBezTo>
                      <a:pt x="712" y="33"/>
                      <a:pt x="695" y="30"/>
                      <a:pt x="678" y="30"/>
                    </a:cubicBezTo>
                    <a:cubicBezTo>
                      <a:pt x="655" y="30"/>
                      <a:pt x="635" y="35"/>
                      <a:pt x="635" y="47"/>
                    </a:cubicBezTo>
                    <a:cubicBezTo>
                      <a:pt x="627" y="63"/>
                      <a:pt x="600" y="92"/>
                      <a:pt x="584" y="92"/>
                    </a:cubicBezTo>
                    <a:cubicBezTo>
                      <a:pt x="580" y="92"/>
                      <a:pt x="577" y="90"/>
                      <a:pt x="576" y="86"/>
                    </a:cubicBezTo>
                    <a:cubicBezTo>
                      <a:pt x="573" y="84"/>
                      <a:pt x="570" y="82"/>
                      <a:pt x="567" y="82"/>
                    </a:cubicBezTo>
                    <a:cubicBezTo>
                      <a:pt x="551" y="82"/>
                      <a:pt x="536" y="129"/>
                      <a:pt x="536" y="146"/>
                    </a:cubicBezTo>
                    <a:cubicBezTo>
                      <a:pt x="536" y="154"/>
                      <a:pt x="536" y="190"/>
                      <a:pt x="524" y="190"/>
                    </a:cubicBezTo>
                    <a:cubicBezTo>
                      <a:pt x="522" y="190"/>
                      <a:pt x="519" y="189"/>
                      <a:pt x="516" y="186"/>
                    </a:cubicBezTo>
                    <a:cubicBezTo>
                      <a:pt x="496" y="166"/>
                      <a:pt x="506" y="106"/>
                      <a:pt x="516" y="96"/>
                    </a:cubicBezTo>
                    <a:cubicBezTo>
                      <a:pt x="526" y="86"/>
                      <a:pt x="546" y="67"/>
                      <a:pt x="536" y="57"/>
                    </a:cubicBezTo>
                    <a:cubicBezTo>
                      <a:pt x="531" y="47"/>
                      <a:pt x="526" y="39"/>
                      <a:pt x="520" y="39"/>
                    </a:cubicBezTo>
                    <a:cubicBezTo>
                      <a:pt x="514" y="39"/>
                      <a:pt x="506" y="47"/>
                      <a:pt x="496" y="67"/>
                    </a:cubicBezTo>
                    <a:cubicBezTo>
                      <a:pt x="479" y="101"/>
                      <a:pt x="462" y="128"/>
                      <a:pt x="451" y="128"/>
                    </a:cubicBezTo>
                    <a:cubicBezTo>
                      <a:pt x="449" y="128"/>
                      <a:pt x="448" y="127"/>
                      <a:pt x="447" y="126"/>
                    </a:cubicBezTo>
                    <a:cubicBezTo>
                      <a:pt x="437" y="126"/>
                      <a:pt x="427" y="96"/>
                      <a:pt x="437" y="76"/>
                    </a:cubicBezTo>
                    <a:cubicBezTo>
                      <a:pt x="447" y="76"/>
                      <a:pt x="457" y="47"/>
                      <a:pt x="476" y="27"/>
                    </a:cubicBezTo>
                    <a:cubicBezTo>
                      <a:pt x="457" y="27"/>
                      <a:pt x="447" y="17"/>
                      <a:pt x="427" y="17"/>
                    </a:cubicBezTo>
                    <a:cubicBezTo>
                      <a:pt x="360" y="17"/>
                      <a:pt x="326" y="0"/>
                      <a:pt x="2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8" name="Google Shape;4538;p30"/>
              <p:cNvSpPr/>
              <p:nvPr/>
            </p:nvSpPr>
            <p:spPr>
              <a:xfrm>
                <a:off x="8819770" y="-2012520"/>
                <a:ext cx="9822" cy="8373"/>
              </a:xfrm>
              <a:custGeom>
                <a:avLst/>
                <a:gdLst/>
                <a:ahLst/>
                <a:cxnLst/>
                <a:rect l="l" t="t" r="r" b="b"/>
                <a:pathLst>
                  <a:path w="61" h="52" extrusionOk="0">
                    <a:moveTo>
                      <a:pt x="25" y="0"/>
                    </a:moveTo>
                    <a:cubicBezTo>
                      <a:pt x="22" y="0"/>
                      <a:pt x="20" y="1"/>
                      <a:pt x="20" y="4"/>
                    </a:cubicBezTo>
                    <a:cubicBezTo>
                      <a:pt x="11" y="14"/>
                      <a:pt x="11" y="24"/>
                      <a:pt x="1" y="34"/>
                    </a:cubicBezTo>
                    <a:cubicBezTo>
                      <a:pt x="1" y="34"/>
                      <a:pt x="11" y="34"/>
                      <a:pt x="11" y="44"/>
                    </a:cubicBezTo>
                    <a:cubicBezTo>
                      <a:pt x="11" y="49"/>
                      <a:pt x="12" y="52"/>
                      <a:pt x="15" y="52"/>
                    </a:cubicBezTo>
                    <a:cubicBezTo>
                      <a:pt x="22" y="52"/>
                      <a:pt x="39" y="36"/>
                      <a:pt x="60" y="14"/>
                    </a:cubicBezTo>
                    <a:cubicBezTo>
                      <a:pt x="46" y="7"/>
                      <a:pt x="32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9" name="Google Shape;4539;p30"/>
              <p:cNvSpPr/>
              <p:nvPr/>
            </p:nvSpPr>
            <p:spPr>
              <a:xfrm>
                <a:off x="8869204" y="-2438266"/>
                <a:ext cx="161" cy="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0" name="Google Shape;4540;p30"/>
              <p:cNvSpPr/>
              <p:nvPr/>
            </p:nvSpPr>
            <p:spPr>
              <a:xfrm>
                <a:off x="8926689" y="-2010588"/>
                <a:ext cx="3381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21" h="13" extrusionOk="0">
                    <a:moveTo>
                      <a:pt x="12" y="1"/>
                    </a:moveTo>
                    <a:cubicBezTo>
                      <a:pt x="9" y="1"/>
                      <a:pt x="7" y="6"/>
                      <a:pt x="1" y="12"/>
                    </a:cubicBezTo>
                    <a:lnTo>
                      <a:pt x="21" y="12"/>
                    </a:lnTo>
                    <a:cubicBezTo>
                      <a:pt x="17" y="4"/>
                      <a:pt x="14" y="1"/>
                      <a:pt x="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1" name="Google Shape;4541;p30"/>
              <p:cNvSpPr/>
              <p:nvPr/>
            </p:nvSpPr>
            <p:spPr>
              <a:xfrm>
                <a:off x="9020887" y="-1906567"/>
                <a:ext cx="6602" cy="9822"/>
              </a:xfrm>
              <a:custGeom>
                <a:avLst/>
                <a:gdLst/>
                <a:ahLst/>
                <a:cxnLst/>
                <a:rect l="l" t="t" r="r" b="b"/>
                <a:pathLst>
                  <a:path w="41" h="61" extrusionOk="0">
                    <a:moveTo>
                      <a:pt x="1" y="1"/>
                    </a:moveTo>
                    <a:cubicBezTo>
                      <a:pt x="1" y="21"/>
                      <a:pt x="1" y="40"/>
                      <a:pt x="11" y="60"/>
                    </a:cubicBezTo>
                    <a:cubicBezTo>
                      <a:pt x="31" y="50"/>
                      <a:pt x="41" y="40"/>
                      <a:pt x="21" y="21"/>
                    </a:cubicBezTo>
                    <a:cubicBezTo>
                      <a:pt x="11" y="11"/>
                      <a:pt x="11" y="1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2" name="Google Shape;4542;p30"/>
              <p:cNvSpPr/>
              <p:nvPr/>
            </p:nvSpPr>
            <p:spPr>
              <a:xfrm>
                <a:off x="9000276" y="-1922508"/>
                <a:ext cx="12882" cy="16102"/>
              </a:xfrm>
              <a:custGeom>
                <a:avLst/>
                <a:gdLst/>
                <a:ahLst/>
                <a:cxnLst/>
                <a:rect l="l" t="t" r="r" b="b"/>
                <a:pathLst>
                  <a:path w="80" h="100" extrusionOk="0">
                    <a:moveTo>
                      <a:pt x="40" y="1"/>
                    </a:moveTo>
                    <a:cubicBezTo>
                      <a:pt x="40" y="10"/>
                      <a:pt x="30" y="20"/>
                      <a:pt x="20" y="20"/>
                    </a:cubicBezTo>
                    <a:cubicBezTo>
                      <a:pt x="0" y="40"/>
                      <a:pt x="30" y="90"/>
                      <a:pt x="50" y="100"/>
                    </a:cubicBezTo>
                    <a:cubicBezTo>
                      <a:pt x="60" y="100"/>
                      <a:pt x="69" y="80"/>
                      <a:pt x="79" y="60"/>
                    </a:cubicBezTo>
                    <a:cubicBezTo>
                      <a:pt x="60" y="30"/>
                      <a:pt x="50" y="10"/>
                      <a:pt x="50" y="10"/>
                    </a:cubicBezTo>
                    <a:cubicBezTo>
                      <a:pt x="50" y="10"/>
                      <a:pt x="50" y="10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3" name="Google Shape;4543;p30"/>
              <p:cNvSpPr/>
              <p:nvPr/>
            </p:nvSpPr>
            <p:spPr>
              <a:xfrm>
                <a:off x="9210895" y="-2130067"/>
                <a:ext cx="6280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39" h="34" extrusionOk="0">
                    <a:moveTo>
                      <a:pt x="31" y="1"/>
                    </a:moveTo>
                    <a:cubicBezTo>
                      <a:pt x="21" y="10"/>
                      <a:pt x="21" y="10"/>
                      <a:pt x="11" y="20"/>
                    </a:cubicBezTo>
                    <a:cubicBezTo>
                      <a:pt x="11" y="20"/>
                      <a:pt x="11" y="20"/>
                      <a:pt x="1" y="30"/>
                    </a:cubicBezTo>
                    <a:cubicBezTo>
                      <a:pt x="8" y="33"/>
                      <a:pt x="14" y="34"/>
                      <a:pt x="19" y="34"/>
                    </a:cubicBezTo>
                    <a:cubicBezTo>
                      <a:pt x="34" y="34"/>
                      <a:pt x="38" y="23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4" name="Google Shape;4544;p30"/>
              <p:cNvSpPr/>
              <p:nvPr/>
            </p:nvSpPr>
            <p:spPr>
              <a:xfrm>
                <a:off x="9100594" y="-2153738"/>
                <a:ext cx="75198" cy="51044"/>
              </a:xfrm>
              <a:custGeom>
                <a:avLst/>
                <a:gdLst/>
                <a:ahLst/>
                <a:cxnLst/>
                <a:rect l="l" t="t" r="r" b="b"/>
                <a:pathLst>
                  <a:path w="467" h="317" extrusionOk="0">
                    <a:moveTo>
                      <a:pt x="335" y="0"/>
                    </a:moveTo>
                    <a:cubicBezTo>
                      <a:pt x="310" y="0"/>
                      <a:pt x="278" y="6"/>
                      <a:pt x="240" y="19"/>
                    </a:cubicBezTo>
                    <a:cubicBezTo>
                      <a:pt x="150" y="48"/>
                      <a:pt x="81" y="58"/>
                      <a:pt x="22" y="68"/>
                    </a:cubicBezTo>
                    <a:cubicBezTo>
                      <a:pt x="0" y="110"/>
                      <a:pt x="39" y="123"/>
                      <a:pt x="74" y="123"/>
                    </a:cubicBezTo>
                    <a:cubicBezTo>
                      <a:pt x="89" y="123"/>
                      <a:pt x="102" y="121"/>
                      <a:pt x="111" y="118"/>
                    </a:cubicBezTo>
                    <a:cubicBezTo>
                      <a:pt x="118" y="114"/>
                      <a:pt x="126" y="112"/>
                      <a:pt x="133" y="112"/>
                    </a:cubicBezTo>
                    <a:cubicBezTo>
                      <a:pt x="165" y="112"/>
                      <a:pt x="189" y="143"/>
                      <a:pt x="141" y="167"/>
                    </a:cubicBezTo>
                    <a:cubicBezTo>
                      <a:pt x="81" y="207"/>
                      <a:pt x="131" y="316"/>
                      <a:pt x="180" y="316"/>
                    </a:cubicBezTo>
                    <a:cubicBezTo>
                      <a:pt x="221" y="316"/>
                      <a:pt x="253" y="273"/>
                      <a:pt x="295" y="273"/>
                    </a:cubicBezTo>
                    <a:cubicBezTo>
                      <a:pt x="314" y="273"/>
                      <a:pt x="334" y="282"/>
                      <a:pt x="359" y="306"/>
                    </a:cubicBezTo>
                    <a:cubicBezTo>
                      <a:pt x="428" y="257"/>
                      <a:pt x="448" y="217"/>
                      <a:pt x="448" y="197"/>
                    </a:cubicBezTo>
                    <a:cubicBezTo>
                      <a:pt x="440" y="147"/>
                      <a:pt x="466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5" name="Google Shape;4545;p30"/>
              <p:cNvSpPr/>
              <p:nvPr/>
            </p:nvSpPr>
            <p:spPr>
              <a:xfrm>
                <a:off x="9239718" y="-2032648"/>
                <a:ext cx="16102" cy="5958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7" extrusionOk="0">
                    <a:moveTo>
                      <a:pt x="90" y="0"/>
                    </a:moveTo>
                    <a:cubicBezTo>
                      <a:pt x="90" y="0"/>
                      <a:pt x="70" y="10"/>
                      <a:pt x="50" y="10"/>
                    </a:cubicBezTo>
                    <a:cubicBezTo>
                      <a:pt x="40" y="20"/>
                      <a:pt x="20" y="20"/>
                      <a:pt x="0" y="20"/>
                    </a:cubicBezTo>
                    <a:cubicBezTo>
                      <a:pt x="18" y="32"/>
                      <a:pt x="35" y="37"/>
                      <a:pt x="55" y="37"/>
                    </a:cubicBezTo>
                    <a:cubicBezTo>
                      <a:pt x="68" y="37"/>
                      <a:pt x="83" y="34"/>
                      <a:pt x="99" y="30"/>
                    </a:cubicBezTo>
                    <a:cubicBezTo>
                      <a:pt x="90" y="10"/>
                      <a:pt x="90" y="0"/>
                      <a:pt x="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6" name="Google Shape;4546;p30"/>
              <p:cNvSpPr/>
              <p:nvPr/>
            </p:nvSpPr>
            <p:spPr>
              <a:xfrm>
                <a:off x="9126358" y="-1983858"/>
                <a:ext cx="9661" cy="5636"/>
              </a:xfrm>
              <a:custGeom>
                <a:avLst/>
                <a:gdLst/>
                <a:ahLst/>
                <a:cxnLst/>
                <a:rect l="l" t="t" r="r" b="b"/>
                <a:pathLst>
                  <a:path w="60" h="35" extrusionOk="0">
                    <a:moveTo>
                      <a:pt x="20" y="1"/>
                    </a:moveTo>
                    <a:cubicBezTo>
                      <a:pt x="11" y="1"/>
                      <a:pt x="5" y="6"/>
                      <a:pt x="0" y="15"/>
                    </a:cubicBezTo>
                    <a:cubicBezTo>
                      <a:pt x="0" y="15"/>
                      <a:pt x="0" y="25"/>
                      <a:pt x="10" y="34"/>
                    </a:cubicBezTo>
                    <a:lnTo>
                      <a:pt x="60" y="34"/>
                    </a:lnTo>
                    <a:cubicBezTo>
                      <a:pt x="60" y="34"/>
                      <a:pt x="60" y="25"/>
                      <a:pt x="60" y="25"/>
                    </a:cubicBezTo>
                    <a:cubicBezTo>
                      <a:pt x="43" y="8"/>
                      <a:pt x="30" y="1"/>
                      <a:pt x="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7" name="Google Shape;4547;p30"/>
              <p:cNvSpPr/>
              <p:nvPr/>
            </p:nvSpPr>
            <p:spPr>
              <a:xfrm>
                <a:off x="9008167" y="-1870337"/>
                <a:ext cx="16907" cy="21577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34" extrusionOk="0">
                    <a:moveTo>
                      <a:pt x="65" y="1"/>
                    </a:moveTo>
                    <a:cubicBezTo>
                      <a:pt x="61" y="1"/>
                      <a:pt x="56" y="2"/>
                      <a:pt x="50" y="4"/>
                    </a:cubicBezTo>
                    <a:cubicBezTo>
                      <a:pt x="30" y="14"/>
                      <a:pt x="11" y="33"/>
                      <a:pt x="1" y="43"/>
                    </a:cubicBezTo>
                    <a:cubicBezTo>
                      <a:pt x="11" y="53"/>
                      <a:pt x="11" y="73"/>
                      <a:pt x="11" y="93"/>
                    </a:cubicBezTo>
                    <a:cubicBezTo>
                      <a:pt x="3" y="128"/>
                      <a:pt x="22" y="133"/>
                      <a:pt x="43" y="133"/>
                    </a:cubicBezTo>
                    <a:cubicBezTo>
                      <a:pt x="52" y="133"/>
                      <a:pt x="62" y="133"/>
                      <a:pt x="70" y="133"/>
                    </a:cubicBezTo>
                    <a:cubicBezTo>
                      <a:pt x="79" y="79"/>
                      <a:pt x="104" y="1"/>
                      <a:pt x="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8" name="Google Shape;4548;p30"/>
              <p:cNvSpPr/>
              <p:nvPr/>
            </p:nvSpPr>
            <p:spPr>
              <a:xfrm>
                <a:off x="9218946" y="-2140051"/>
                <a:ext cx="12882" cy="8534"/>
              </a:xfrm>
              <a:custGeom>
                <a:avLst/>
                <a:gdLst/>
                <a:ahLst/>
                <a:cxnLst/>
                <a:rect l="l" t="t" r="r" b="b"/>
                <a:pathLst>
                  <a:path w="80" h="53" extrusionOk="0">
                    <a:moveTo>
                      <a:pt x="68" y="0"/>
                    </a:moveTo>
                    <a:cubicBezTo>
                      <a:pt x="49" y="0"/>
                      <a:pt x="25" y="18"/>
                      <a:pt x="0" y="43"/>
                    </a:cubicBezTo>
                    <a:cubicBezTo>
                      <a:pt x="0" y="43"/>
                      <a:pt x="0" y="53"/>
                      <a:pt x="0" y="53"/>
                    </a:cubicBezTo>
                    <a:lnTo>
                      <a:pt x="50" y="53"/>
                    </a:lnTo>
                    <a:cubicBezTo>
                      <a:pt x="70" y="43"/>
                      <a:pt x="80" y="33"/>
                      <a:pt x="80" y="3"/>
                    </a:cubicBezTo>
                    <a:cubicBezTo>
                      <a:pt x="76" y="1"/>
                      <a:pt x="72" y="0"/>
                      <a:pt x="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9" name="Google Shape;4549;p30"/>
              <p:cNvSpPr/>
              <p:nvPr/>
            </p:nvSpPr>
            <p:spPr>
              <a:xfrm>
                <a:off x="9073703" y="-2230707"/>
                <a:ext cx="16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0" y="1"/>
                    </a:moveTo>
                    <a:lnTo>
                      <a:pt x="0" y="21"/>
                    </a:lnTo>
                    <a:cubicBezTo>
                      <a:pt x="0" y="11"/>
                      <a:pt x="0" y="1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0" name="Google Shape;4550;p30"/>
              <p:cNvSpPr/>
              <p:nvPr/>
            </p:nvSpPr>
            <p:spPr>
              <a:xfrm>
                <a:off x="9225387" y="-2046174"/>
                <a:ext cx="13687" cy="12077"/>
              </a:xfrm>
              <a:custGeom>
                <a:avLst/>
                <a:gdLst/>
                <a:ahLst/>
                <a:cxnLst/>
                <a:rect l="l" t="t" r="r" b="b"/>
                <a:pathLst>
                  <a:path w="85" h="75" extrusionOk="0">
                    <a:moveTo>
                      <a:pt x="72" y="1"/>
                    </a:moveTo>
                    <a:cubicBezTo>
                      <a:pt x="70" y="1"/>
                      <a:pt x="66" y="2"/>
                      <a:pt x="60" y="5"/>
                    </a:cubicBezTo>
                    <a:cubicBezTo>
                      <a:pt x="30" y="15"/>
                      <a:pt x="10" y="25"/>
                      <a:pt x="0" y="35"/>
                    </a:cubicBezTo>
                    <a:cubicBezTo>
                      <a:pt x="10" y="45"/>
                      <a:pt x="30" y="65"/>
                      <a:pt x="40" y="74"/>
                    </a:cubicBezTo>
                    <a:cubicBezTo>
                      <a:pt x="48" y="41"/>
                      <a:pt x="85" y="1"/>
                      <a:pt x="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1" name="Google Shape;4551;p30"/>
              <p:cNvSpPr/>
              <p:nvPr/>
            </p:nvSpPr>
            <p:spPr>
              <a:xfrm>
                <a:off x="9121527" y="-1863413"/>
                <a:ext cx="9822" cy="22543"/>
              </a:xfrm>
              <a:custGeom>
                <a:avLst/>
                <a:gdLst/>
                <a:ahLst/>
                <a:cxnLst/>
                <a:rect l="l" t="t" r="r" b="b"/>
                <a:pathLst>
                  <a:path w="61" h="140" extrusionOk="0">
                    <a:moveTo>
                      <a:pt x="60" y="0"/>
                    </a:moveTo>
                    <a:lnTo>
                      <a:pt x="60" y="0"/>
                    </a:lnTo>
                    <a:cubicBezTo>
                      <a:pt x="20" y="10"/>
                      <a:pt x="1" y="80"/>
                      <a:pt x="1" y="109"/>
                    </a:cubicBezTo>
                    <a:cubicBezTo>
                      <a:pt x="1" y="119"/>
                      <a:pt x="11" y="129"/>
                      <a:pt x="20" y="139"/>
                    </a:cubicBezTo>
                    <a:cubicBezTo>
                      <a:pt x="30" y="90"/>
                      <a:pt x="50" y="4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2" name="Google Shape;4552;p30"/>
              <p:cNvSpPr/>
              <p:nvPr/>
            </p:nvSpPr>
            <p:spPr>
              <a:xfrm>
                <a:off x="9103975" y="-2122016"/>
                <a:ext cx="146853" cy="150234"/>
              </a:xfrm>
              <a:custGeom>
                <a:avLst/>
                <a:gdLst/>
                <a:ahLst/>
                <a:cxnLst/>
                <a:rect l="l" t="t" r="r" b="b"/>
                <a:pathLst>
                  <a:path w="912" h="933" extrusionOk="0">
                    <a:moveTo>
                      <a:pt x="754" y="0"/>
                    </a:moveTo>
                    <a:cubicBezTo>
                      <a:pt x="734" y="0"/>
                      <a:pt x="714" y="10"/>
                      <a:pt x="705" y="30"/>
                    </a:cubicBezTo>
                    <a:cubicBezTo>
                      <a:pt x="685" y="50"/>
                      <a:pt x="665" y="70"/>
                      <a:pt x="655" y="70"/>
                    </a:cubicBezTo>
                    <a:cubicBezTo>
                      <a:pt x="645" y="70"/>
                      <a:pt x="635" y="40"/>
                      <a:pt x="645" y="10"/>
                    </a:cubicBezTo>
                    <a:lnTo>
                      <a:pt x="645" y="10"/>
                    </a:lnTo>
                    <a:cubicBezTo>
                      <a:pt x="506" y="169"/>
                      <a:pt x="437" y="188"/>
                      <a:pt x="258" y="317"/>
                    </a:cubicBezTo>
                    <a:cubicBezTo>
                      <a:pt x="199" y="357"/>
                      <a:pt x="129" y="387"/>
                      <a:pt x="60" y="397"/>
                    </a:cubicBezTo>
                    <a:cubicBezTo>
                      <a:pt x="60" y="407"/>
                      <a:pt x="60" y="407"/>
                      <a:pt x="70" y="407"/>
                    </a:cubicBezTo>
                    <a:cubicBezTo>
                      <a:pt x="80" y="426"/>
                      <a:pt x="129" y="436"/>
                      <a:pt x="169" y="436"/>
                    </a:cubicBezTo>
                    <a:cubicBezTo>
                      <a:pt x="189" y="417"/>
                      <a:pt x="229" y="397"/>
                      <a:pt x="308" y="367"/>
                    </a:cubicBezTo>
                    <a:cubicBezTo>
                      <a:pt x="331" y="356"/>
                      <a:pt x="345" y="352"/>
                      <a:pt x="352" y="352"/>
                    </a:cubicBezTo>
                    <a:cubicBezTo>
                      <a:pt x="384" y="352"/>
                      <a:pt x="275" y="447"/>
                      <a:pt x="258" y="496"/>
                    </a:cubicBezTo>
                    <a:cubicBezTo>
                      <a:pt x="258" y="506"/>
                      <a:pt x="258" y="516"/>
                      <a:pt x="258" y="516"/>
                    </a:cubicBezTo>
                    <a:cubicBezTo>
                      <a:pt x="268" y="526"/>
                      <a:pt x="268" y="536"/>
                      <a:pt x="268" y="545"/>
                    </a:cubicBezTo>
                    <a:cubicBezTo>
                      <a:pt x="278" y="545"/>
                      <a:pt x="298" y="536"/>
                      <a:pt x="318" y="506"/>
                    </a:cubicBezTo>
                    <a:cubicBezTo>
                      <a:pt x="328" y="496"/>
                      <a:pt x="337" y="491"/>
                      <a:pt x="347" y="491"/>
                    </a:cubicBezTo>
                    <a:cubicBezTo>
                      <a:pt x="383" y="491"/>
                      <a:pt x="411" y="559"/>
                      <a:pt x="427" y="615"/>
                    </a:cubicBezTo>
                    <a:cubicBezTo>
                      <a:pt x="457" y="694"/>
                      <a:pt x="377" y="635"/>
                      <a:pt x="357" y="704"/>
                    </a:cubicBezTo>
                    <a:cubicBezTo>
                      <a:pt x="347" y="733"/>
                      <a:pt x="328" y="744"/>
                      <a:pt x="306" y="744"/>
                    </a:cubicBezTo>
                    <a:cubicBezTo>
                      <a:pt x="269" y="744"/>
                      <a:pt x="224" y="713"/>
                      <a:pt x="199" y="694"/>
                    </a:cubicBezTo>
                    <a:cubicBezTo>
                      <a:pt x="186" y="681"/>
                      <a:pt x="174" y="676"/>
                      <a:pt x="161" y="676"/>
                    </a:cubicBezTo>
                    <a:cubicBezTo>
                      <a:pt x="133" y="676"/>
                      <a:pt x="97" y="700"/>
                      <a:pt x="30" y="734"/>
                    </a:cubicBezTo>
                    <a:cubicBezTo>
                      <a:pt x="10" y="754"/>
                      <a:pt x="1" y="764"/>
                      <a:pt x="1" y="774"/>
                    </a:cubicBezTo>
                    <a:cubicBezTo>
                      <a:pt x="8" y="781"/>
                      <a:pt x="13" y="784"/>
                      <a:pt x="19" y="784"/>
                    </a:cubicBezTo>
                    <a:cubicBezTo>
                      <a:pt x="29" y="784"/>
                      <a:pt x="37" y="773"/>
                      <a:pt x="50" y="754"/>
                    </a:cubicBezTo>
                    <a:cubicBezTo>
                      <a:pt x="53" y="744"/>
                      <a:pt x="56" y="741"/>
                      <a:pt x="60" y="741"/>
                    </a:cubicBezTo>
                    <a:cubicBezTo>
                      <a:pt x="68" y="741"/>
                      <a:pt x="79" y="757"/>
                      <a:pt x="100" y="764"/>
                    </a:cubicBezTo>
                    <a:cubicBezTo>
                      <a:pt x="129" y="764"/>
                      <a:pt x="100" y="793"/>
                      <a:pt x="100" y="803"/>
                    </a:cubicBezTo>
                    <a:cubicBezTo>
                      <a:pt x="104" y="812"/>
                      <a:pt x="108" y="815"/>
                      <a:pt x="115" y="815"/>
                    </a:cubicBezTo>
                    <a:cubicBezTo>
                      <a:pt x="123" y="815"/>
                      <a:pt x="136" y="809"/>
                      <a:pt x="159" y="803"/>
                    </a:cubicBezTo>
                    <a:cubicBezTo>
                      <a:pt x="189" y="803"/>
                      <a:pt x="209" y="813"/>
                      <a:pt x="209" y="823"/>
                    </a:cubicBezTo>
                    <a:cubicBezTo>
                      <a:pt x="219" y="833"/>
                      <a:pt x="258" y="883"/>
                      <a:pt x="278" y="892"/>
                    </a:cubicBezTo>
                    <a:cubicBezTo>
                      <a:pt x="288" y="902"/>
                      <a:pt x="288" y="912"/>
                      <a:pt x="278" y="922"/>
                    </a:cubicBezTo>
                    <a:lnTo>
                      <a:pt x="288" y="922"/>
                    </a:lnTo>
                    <a:cubicBezTo>
                      <a:pt x="298" y="922"/>
                      <a:pt x="298" y="932"/>
                      <a:pt x="298" y="932"/>
                    </a:cubicBezTo>
                    <a:cubicBezTo>
                      <a:pt x="417" y="724"/>
                      <a:pt x="397" y="694"/>
                      <a:pt x="457" y="615"/>
                    </a:cubicBezTo>
                    <a:cubicBezTo>
                      <a:pt x="506" y="555"/>
                      <a:pt x="516" y="407"/>
                      <a:pt x="586" y="387"/>
                    </a:cubicBezTo>
                    <a:cubicBezTo>
                      <a:pt x="566" y="377"/>
                      <a:pt x="566" y="367"/>
                      <a:pt x="546" y="357"/>
                    </a:cubicBezTo>
                    <a:cubicBezTo>
                      <a:pt x="537" y="339"/>
                      <a:pt x="561" y="296"/>
                      <a:pt x="573" y="296"/>
                    </a:cubicBezTo>
                    <a:cubicBezTo>
                      <a:pt x="574" y="296"/>
                      <a:pt x="575" y="297"/>
                      <a:pt x="576" y="298"/>
                    </a:cubicBezTo>
                    <a:cubicBezTo>
                      <a:pt x="595" y="307"/>
                      <a:pt x="586" y="347"/>
                      <a:pt x="625" y="377"/>
                    </a:cubicBezTo>
                    <a:cubicBezTo>
                      <a:pt x="635" y="397"/>
                      <a:pt x="635" y="397"/>
                      <a:pt x="645" y="407"/>
                    </a:cubicBezTo>
                    <a:cubicBezTo>
                      <a:pt x="655" y="417"/>
                      <a:pt x="665" y="417"/>
                      <a:pt x="675" y="426"/>
                    </a:cubicBezTo>
                    <a:cubicBezTo>
                      <a:pt x="685" y="436"/>
                      <a:pt x="695" y="446"/>
                      <a:pt x="705" y="456"/>
                    </a:cubicBezTo>
                    <a:cubicBezTo>
                      <a:pt x="714" y="456"/>
                      <a:pt x="685" y="387"/>
                      <a:pt x="665" y="347"/>
                    </a:cubicBezTo>
                    <a:cubicBezTo>
                      <a:pt x="625" y="278"/>
                      <a:pt x="595" y="317"/>
                      <a:pt x="605" y="268"/>
                    </a:cubicBezTo>
                    <a:cubicBezTo>
                      <a:pt x="605" y="248"/>
                      <a:pt x="615" y="228"/>
                      <a:pt x="625" y="208"/>
                    </a:cubicBezTo>
                    <a:cubicBezTo>
                      <a:pt x="635" y="198"/>
                      <a:pt x="643" y="193"/>
                      <a:pt x="649" y="193"/>
                    </a:cubicBezTo>
                    <a:cubicBezTo>
                      <a:pt x="655" y="193"/>
                      <a:pt x="660" y="198"/>
                      <a:pt x="665" y="208"/>
                    </a:cubicBezTo>
                    <a:cubicBezTo>
                      <a:pt x="675" y="208"/>
                      <a:pt x="675" y="208"/>
                      <a:pt x="675" y="218"/>
                    </a:cubicBezTo>
                    <a:cubicBezTo>
                      <a:pt x="695" y="278"/>
                      <a:pt x="675" y="337"/>
                      <a:pt x="724" y="377"/>
                    </a:cubicBezTo>
                    <a:cubicBezTo>
                      <a:pt x="739" y="392"/>
                      <a:pt x="749" y="399"/>
                      <a:pt x="754" y="399"/>
                    </a:cubicBezTo>
                    <a:cubicBezTo>
                      <a:pt x="765" y="399"/>
                      <a:pt x="752" y="363"/>
                      <a:pt x="724" y="307"/>
                    </a:cubicBezTo>
                    <a:cubicBezTo>
                      <a:pt x="705" y="268"/>
                      <a:pt x="695" y="218"/>
                      <a:pt x="695" y="198"/>
                    </a:cubicBezTo>
                    <a:cubicBezTo>
                      <a:pt x="687" y="176"/>
                      <a:pt x="691" y="165"/>
                      <a:pt x="702" y="165"/>
                    </a:cubicBezTo>
                    <a:cubicBezTo>
                      <a:pt x="705" y="165"/>
                      <a:pt x="709" y="166"/>
                      <a:pt x="714" y="169"/>
                    </a:cubicBezTo>
                    <a:cubicBezTo>
                      <a:pt x="714" y="174"/>
                      <a:pt x="714" y="174"/>
                      <a:pt x="716" y="174"/>
                    </a:cubicBezTo>
                    <a:cubicBezTo>
                      <a:pt x="717" y="174"/>
                      <a:pt x="719" y="174"/>
                      <a:pt x="724" y="179"/>
                    </a:cubicBezTo>
                    <a:cubicBezTo>
                      <a:pt x="741" y="188"/>
                      <a:pt x="746" y="191"/>
                      <a:pt x="747" y="191"/>
                    </a:cubicBezTo>
                    <a:lnTo>
                      <a:pt x="747" y="191"/>
                    </a:lnTo>
                    <a:cubicBezTo>
                      <a:pt x="747" y="191"/>
                      <a:pt x="747" y="191"/>
                      <a:pt x="747" y="191"/>
                    </a:cubicBezTo>
                    <a:cubicBezTo>
                      <a:pt x="744" y="191"/>
                      <a:pt x="739" y="193"/>
                      <a:pt x="754" y="218"/>
                    </a:cubicBezTo>
                    <a:cubicBezTo>
                      <a:pt x="770" y="245"/>
                      <a:pt x="818" y="272"/>
                      <a:pt x="856" y="272"/>
                    </a:cubicBezTo>
                    <a:cubicBezTo>
                      <a:pt x="888" y="272"/>
                      <a:pt x="912" y="253"/>
                      <a:pt x="903" y="198"/>
                    </a:cubicBezTo>
                    <a:lnTo>
                      <a:pt x="903" y="198"/>
                    </a:lnTo>
                    <a:cubicBezTo>
                      <a:pt x="892" y="201"/>
                      <a:pt x="882" y="202"/>
                      <a:pt x="873" y="202"/>
                    </a:cubicBezTo>
                    <a:cubicBezTo>
                      <a:pt x="842" y="202"/>
                      <a:pt x="826" y="187"/>
                      <a:pt x="833" y="149"/>
                    </a:cubicBezTo>
                    <a:cubicBezTo>
                      <a:pt x="824" y="149"/>
                      <a:pt x="814" y="139"/>
                      <a:pt x="814" y="129"/>
                    </a:cubicBezTo>
                    <a:cubicBezTo>
                      <a:pt x="804" y="99"/>
                      <a:pt x="804" y="89"/>
                      <a:pt x="794" y="70"/>
                    </a:cubicBezTo>
                    <a:cubicBezTo>
                      <a:pt x="794" y="50"/>
                      <a:pt x="784" y="40"/>
                      <a:pt x="774" y="30"/>
                    </a:cubicBezTo>
                    <a:cubicBezTo>
                      <a:pt x="774" y="20"/>
                      <a:pt x="764" y="0"/>
                      <a:pt x="7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3" name="Google Shape;4553;p30"/>
              <p:cNvSpPr/>
              <p:nvPr/>
            </p:nvSpPr>
            <p:spPr>
              <a:xfrm>
                <a:off x="9182233" y="-1968883"/>
                <a:ext cx="33654" cy="27374"/>
              </a:xfrm>
              <a:custGeom>
                <a:avLst/>
                <a:gdLst/>
                <a:ahLst/>
                <a:cxnLst/>
                <a:rect l="l" t="t" r="r" b="b"/>
                <a:pathLst>
                  <a:path w="209" h="170" extrusionOk="0">
                    <a:moveTo>
                      <a:pt x="159" y="1"/>
                    </a:moveTo>
                    <a:cubicBezTo>
                      <a:pt x="149" y="11"/>
                      <a:pt x="129" y="21"/>
                      <a:pt x="109" y="31"/>
                    </a:cubicBezTo>
                    <a:cubicBezTo>
                      <a:pt x="109" y="41"/>
                      <a:pt x="100" y="41"/>
                      <a:pt x="90" y="51"/>
                    </a:cubicBezTo>
                    <a:lnTo>
                      <a:pt x="80" y="51"/>
                    </a:lnTo>
                    <a:cubicBezTo>
                      <a:pt x="60" y="70"/>
                      <a:pt x="30" y="90"/>
                      <a:pt x="0" y="110"/>
                    </a:cubicBezTo>
                    <a:cubicBezTo>
                      <a:pt x="20" y="120"/>
                      <a:pt x="40" y="150"/>
                      <a:pt x="60" y="170"/>
                    </a:cubicBezTo>
                    <a:cubicBezTo>
                      <a:pt x="119" y="120"/>
                      <a:pt x="169" y="70"/>
                      <a:pt x="209" y="41"/>
                    </a:cubicBezTo>
                    <a:cubicBezTo>
                      <a:pt x="209" y="31"/>
                      <a:pt x="199" y="11"/>
                      <a:pt x="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4" name="Google Shape;4554;p30"/>
              <p:cNvSpPr/>
              <p:nvPr/>
            </p:nvSpPr>
            <p:spPr>
              <a:xfrm>
                <a:off x="9127968" y="-2039089"/>
                <a:ext cx="161" cy="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5" name="Google Shape;4555;p30"/>
              <p:cNvSpPr/>
              <p:nvPr/>
            </p:nvSpPr>
            <p:spPr>
              <a:xfrm>
                <a:off x="9110416" y="-2039089"/>
                <a:ext cx="12882" cy="8856"/>
              </a:xfrm>
              <a:custGeom>
                <a:avLst/>
                <a:gdLst/>
                <a:ahLst/>
                <a:cxnLst/>
                <a:rect l="l" t="t" r="r" b="b"/>
                <a:pathLst>
                  <a:path w="80" h="55" extrusionOk="0">
                    <a:moveTo>
                      <a:pt x="30" y="1"/>
                    </a:moveTo>
                    <a:cubicBezTo>
                      <a:pt x="0" y="11"/>
                      <a:pt x="20" y="21"/>
                      <a:pt x="40" y="50"/>
                    </a:cubicBezTo>
                    <a:cubicBezTo>
                      <a:pt x="43" y="53"/>
                      <a:pt x="47" y="54"/>
                      <a:pt x="51" y="54"/>
                    </a:cubicBezTo>
                    <a:cubicBezTo>
                      <a:pt x="61" y="54"/>
                      <a:pt x="73" y="47"/>
                      <a:pt x="80" y="40"/>
                    </a:cubicBezTo>
                    <a:cubicBezTo>
                      <a:pt x="70" y="11"/>
                      <a:pt x="50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6" name="Google Shape;4556;p30"/>
              <p:cNvSpPr/>
              <p:nvPr/>
            </p:nvSpPr>
            <p:spPr>
              <a:xfrm>
                <a:off x="9056151" y="-2513303"/>
                <a:ext cx="185981" cy="333961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2074" extrusionOk="0">
                    <a:moveTo>
                      <a:pt x="497" y="1"/>
                    </a:moveTo>
                    <a:cubicBezTo>
                      <a:pt x="496" y="1"/>
                      <a:pt x="496" y="15"/>
                      <a:pt x="496" y="50"/>
                    </a:cubicBezTo>
                    <a:lnTo>
                      <a:pt x="496" y="159"/>
                    </a:lnTo>
                    <a:cubicBezTo>
                      <a:pt x="496" y="120"/>
                      <a:pt x="494" y="105"/>
                      <a:pt x="491" y="105"/>
                    </a:cubicBezTo>
                    <a:cubicBezTo>
                      <a:pt x="482" y="105"/>
                      <a:pt x="461" y="246"/>
                      <a:pt x="446" y="269"/>
                    </a:cubicBezTo>
                    <a:cubicBezTo>
                      <a:pt x="426" y="308"/>
                      <a:pt x="446" y="308"/>
                      <a:pt x="436" y="368"/>
                    </a:cubicBezTo>
                    <a:cubicBezTo>
                      <a:pt x="436" y="389"/>
                      <a:pt x="433" y="396"/>
                      <a:pt x="425" y="396"/>
                    </a:cubicBezTo>
                    <a:cubicBezTo>
                      <a:pt x="414" y="396"/>
                      <a:pt x="395" y="383"/>
                      <a:pt x="367" y="378"/>
                    </a:cubicBezTo>
                    <a:cubicBezTo>
                      <a:pt x="363" y="377"/>
                      <a:pt x="359" y="376"/>
                      <a:pt x="356" y="376"/>
                    </a:cubicBezTo>
                    <a:cubicBezTo>
                      <a:pt x="334" y="376"/>
                      <a:pt x="359" y="407"/>
                      <a:pt x="377" y="407"/>
                    </a:cubicBezTo>
                    <a:cubicBezTo>
                      <a:pt x="407" y="407"/>
                      <a:pt x="436" y="447"/>
                      <a:pt x="426" y="457"/>
                    </a:cubicBezTo>
                    <a:cubicBezTo>
                      <a:pt x="426" y="467"/>
                      <a:pt x="357" y="487"/>
                      <a:pt x="377" y="546"/>
                    </a:cubicBezTo>
                    <a:cubicBezTo>
                      <a:pt x="392" y="576"/>
                      <a:pt x="367" y="589"/>
                      <a:pt x="341" y="589"/>
                    </a:cubicBezTo>
                    <a:cubicBezTo>
                      <a:pt x="333" y="589"/>
                      <a:pt x="324" y="588"/>
                      <a:pt x="317" y="586"/>
                    </a:cubicBezTo>
                    <a:cubicBezTo>
                      <a:pt x="314" y="584"/>
                      <a:pt x="310" y="583"/>
                      <a:pt x="306" y="583"/>
                    </a:cubicBezTo>
                    <a:cubicBezTo>
                      <a:pt x="289" y="583"/>
                      <a:pt x="275" y="601"/>
                      <a:pt x="307" y="626"/>
                    </a:cubicBezTo>
                    <a:cubicBezTo>
                      <a:pt x="337" y="645"/>
                      <a:pt x="307" y="735"/>
                      <a:pt x="278" y="735"/>
                    </a:cubicBezTo>
                    <a:cubicBezTo>
                      <a:pt x="253" y="735"/>
                      <a:pt x="235" y="700"/>
                      <a:pt x="207" y="700"/>
                    </a:cubicBezTo>
                    <a:cubicBezTo>
                      <a:pt x="201" y="700"/>
                      <a:pt x="195" y="702"/>
                      <a:pt x="188" y="705"/>
                    </a:cubicBezTo>
                    <a:cubicBezTo>
                      <a:pt x="188" y="705"/>
                      <a:pt x="179" y="715"/>
                      <a:pt x="179" y="715"/>
                    </a:cubicBezTo>
                    <a:cubicBezTo>
                      <a:pt x="179" y="715"/>
                      <a:pt x="169" y="715"/>
                      <a:pt x="169" y="725"/>
                    </a:cubicBezTo>
                    <a:cubicBezTo>
                      <a:pt x="129" y="764"/>
                      <a:pt x="169" y="754"/>
                      <a:pt x="198" y="764"/>
                    </a:cubicBezTo>
                    <a:cubicBezTo>
                      <a:pt x="208" y="764"/>
                      <a:pt x="218" y="764"/>
                      <a:pt x="228" y="774"/>
                    </a:cubicBezTo>
                    <a:cubicBezTo>
                      <a:pt x="258" y="824"/>
                      <a:pt x="238" y="834"/>
                      <a:pt x="298" y="834"/>
                    </a:cubicBezTo>
                    <a:cubicBezTo>
                      <a:pt x="357" y="834"/>
                      <a:pt x="347" y="903"/>
                      <a:pt x="357" y="1002"/>
                    </a:cubicBezTo>
                    <a:cubicBezTo>
                      <a:pt x="361" y="1049"/>
                      <a:pt x="348" y="1064"/>
                      <a:pt x="331" y="1064"/>
                    </a:cubicBezTo>
                    <a:cubicBezTo>
                      <a:pt x="309" y="1064"/>
                      <a:pt x="282" y="1035"/>
                      <a:pt x="288" y="1012"/>
                    </a:cubicBezTo>
                    <a:cubicBezTo>
                      <a:pt x="298" y="973"/>
                      <a:pt x="268" y="953"/>
                      <a:pt x="188" y="913"/>
                    </a:cubicBezTo>
                    <a:cubicBezTo>
                      <a:pt x="173" y="906"/>
                      <a:pt x="163" y="903"/>
                      <a:pt x="158" y="903"/>
                    </a:cubicBezTo>
                    <a:cubicBezTo>
                      <a:pt x="131" y="903"/>
                      <a:pt x="202" y="971"/>
                      <a:pt x="218" y="1012"/>
                    </a:cubicBezTo>
                    <a:cubicBezTo>
                      <a:pt x="223" y="1037"/>
                      <a:pt x="221" y="1047"/>
                      <a:pt x="213" y="1047"/>
                    </a:cubicBezTo>
                    <a:cubicBezTo>
                      <a:pt x="206" y="1047"/>
                      <a:pt x="193" y="1037"/>
                      <a:pt x="179" y="1022"/>
                    </a:cubicBezTo>
                    <a:cubicBezTo>
                      <a:pt x="172" y="1013"/>
                      <a:pt x="165" y="1009"/>
                      <a:pt x="159" y="1009"/>
                    </a:cubicBezTo>
                    <a:cubicBezTo>
                      <a:pt x="136" y="1009"/>
                      <a:pt x="117" y="1055"/>
                      <a:pt x="109" y="1101"/>
                    </a:cubicBezTo>
                    <a:cubicBezTo>
                      <a:pt x="89" y="1161"/>
                      <a:pt x="139" y="1111"/>
                      <a:pt x="159" y="1171"/>
                    </a:cubicBezTo>
                    <a:cubicBezTo>
                      <a:pt x="162" y="1188"/>
                      <a:pt x="171" y="1194"/>
                      <a:pt x="183" y="1194"/>
                    </a:cubicBezTo>
                    <a:cubicBezTo>
                      <a:pt x="206" y="1194"/>
                      <a:pt x="238" y="1171"/>
                      <a:pt x="258" y="1151"/>
                    </a:cubicBezTo>
                    <a:cubicBezTo>
                      <a:pt x="263" y="1146"/>
                      <a:pt x="269" y="1143"/>
                      <a:pt x="275" y="1143"/>
                    </a:cubicBezTo>
                    <a:cubicBezTo>
                      <a:pt x="292" y="1143"/>
                      <a:pt x="316" y="1162"/>
                      <a:pt x="367" y="1191"/>
                    </a:cubicBezTo>
                    <a:cubicBezTo>
                      <a:pt x="426" y="1230"/>
                      <a:pt x="327" y="1270"/>
                      <a:pt x="307" y="1290"/>
                    </a:cubicBezTo>
                    <a:cubicBezTo>
                      <a:pt x="296" y="1301"/>
                      <a:pt x="285" y="1302"/>
                      <a:pt x="273" y="1302"/>
                    </a:cubicBezTo>
                    <a:cubicBezTo>
                      <a:pt x="269" y="1302"/>
                      <a:pt x="265" y="1302"/>
                      <a:pt x="260" y="1302"/>
                    </a:cubicBezTo>
                    <a:cubicBezTo>
                      <a:pt x="243" y="1302"/>
                      <a:pt x="223" y="1305"/>
                      <a:pt x="198" y="1330"/>
                    </a:cubicBezTo>
                    <a:cubicBezTo>
                      <a:pt x="152" y="1361"/>
                      <a:pt x="148" y="1398"/>
                      <a:pt x="139" y="1398"/>
                    </a:cubicBezTo>
                    <a:cubicBezTo>
                      <a:pt x="136" y="1398"/>
                      <a:pt x="133" y="1395"/>
                      <a:pt x="129" y="1389"/>
                    </a:cubicBezTo>
                    <a:lnTo>
                      <a:pt x="99" y="1389"/>
                    </a:lnTo>
                    <a:cubicBezTo>
                      <a:pt x="99" y="1399"/>
                      <a:pt x="99" y="1399"/>
                      <a:pt x="89" y="1399"/>
                    </a:cubicBezTo>
                    <a:cubicBezTo>
                      <a:pt x="99" y="1399"/>
                      <a:pt x="109" y="1399"/>
                      <a:pt x="109" y="1409"/>
                    </a:cubicBezTo>
                    <a:cubicBezTo>
                      <a:pt x="159" y="1448"/>
                      <a:pt x="79" y="1419"/>
                      <a:pt x="60" y="1448"/>
                    </a:cubicBezTo>
                    <a:cubicBezTo>
                      <a:pt x="50" y="1458"/>
                      <a:pt x="30" y="1478"/>
                      <a:pt x="20" y="1488"/>
                    </a:cubicBezTo>
                    <a:cubicBezTo>
                      <a:pt x="10" y="1508"/>
                      <a:pt x="10" y="1518"/>
                      <a:pt x="0" y="1528"/>
                    </a:cubicBezTo>
                    <a:cubicBezTo>
                      <a:pt x="0" y="1543"/>
                      <a:pt x="10" y="1550"/>
                      <a:pt x="22" y="1550"/>
                    </a:cubicBezTo>
                    <a:cubicBezTo>
                      <a:pt x="35" y="1550"/>
                      <a:pt x="50" y="1543"/>
                      <a:pt x="60" y="1528"/>
                    </a:cubicBezTo>
                    <a:cubicBezTo>
                      <a:pt x="63" y="1517"/>
                      <a:pt x="66" y="1513"/>
                      <a:pt x="67" y="1513"/>
                    </a:cubicBezTo>
                    <a:cubicBezTo>
                      <a:pt x="69" y="1513"/>
                      <a:pt x="69" y="1525"/>
                      <a:pt x="69" y="1538"/>
                    </a:cubicBezTo>
                    <a:cubicBezTo>
                      <a:pt x="79" y="1538"/>
                      <a:pt x="89" y="1538"/>
                      <a:pt x="99" y="1528"/>
                    </a:cubicBezTo>
                    <a:lnTo>
                      <a:pt x="119" y="1528"/>
                    </a:lnTo>
                    <a:cubicBezTo>
                      <a:pt x="129" y="1518"/>
                      <a:pt x="139" y="1508"/>
                      <a:pt x="149" y="1488"/>
                    </a:cubicBezTo>
                    <a:cubicBezTo>
                      <a:pt x="149" y="1478"/>
                      <a:pt x="159" y="1468"/>
                      <a:pt x="169" y="1448"/>
                    </a:cubicBezTo>
                    <a:cubicBezTo>
                      <a:pt x="169" y="1448"/>
                      <a:pt x="169" y="1439"/>
                      <a:pt x="179" y="1439"/>
                    </a:cubicBezTo>
                    <a:cubicBezTo>
                      <a:pt x="182" y="1428"/>
                      <a:pt x="185" y="1424"/>
                      <a:pt x="189" y="1424"/>
                    </a:cubicBezTo>
                    <a:cubicBezTo>
                      <a:pt x="194" y="1424"/>
                      <a:pt x="198" y="1439"/>
                      <a:pt x="198" y="1458"/>
                    </a:cubicBezTo>
                    <a:cubicBezTo>
                      <a:pt x="198" y="1478"/>
                      <a:pt x="198" y="1508"/>
                      <a:pt x="198" y="1508"/>
                    </a:cubicBezTo>
                    <a:cubicBezTo>
                      <a:pt x="198" y="1508"/>
                      <a:pt x="198" y="1518"/>
                      <a:pt x="208" y="1518"/>
                    </a:cubicBezTo>
                    <a:cubicBezTo>
                      <a:pt x="208" y="1538"/>
                      <a:pt x="228" y="1597"/>
                      <a:pt x="268" y="1627"/>
                    </a:cubicBezTo>
                    <a:cubicBezTo>
                      <a:pt x="307" y="1667"/>
                      <a:pt x="248" y="1686"/>
                      <a:pt x="218" y="1686"/>
                    </a:cubicBezTo>
                    <a:cubicBezTo>
                      <a:pt x="198" y="1696"/>
                      <a:pt x="179" y="1696"/>
                      <a:pt x="169" y="1716"/>
                    </a:cubicBezTo>
                    <a:cubicBezTo>
                      <a:pt x="159" y="1726"/>
                      <a:pt x="149" y="1736"/>
                      <a:pt x="139" y="1746"/>
                    </a:cubicBezTo>
                    <a:cubicBezTo>
                      <a:pt x="139" y="1766"/>
                      <a:pt x="149" y="1805"/>
                      <a:pt x="159" y="1835"/>
                    </a:cubicBezTo>
                    <a:cubicBezTo>
                      <a:pt x="169" y="1835"/>
                      <a:pt x="188" y="1845"/>
                      <a:pt x="208" y="1865"/>
                    </a:cubicBezTo>
                    <a:cubicBezTo>
                      <a:pt x="218" y="1845"/>
                      <a:pt x="218" y="1845"/>
                      <a:pt x="248" y="1825"/>
                    </a:cubicBezTo>
                    <a:cubicBezTo>
                      <a:pt x="253" y="1823"/>
                      <a:pt x="258" y="1822"/>
                      <a:pt x="263" y="1822"/>
                    </a:cubicBezTo>
                    <a:cubicBezTo>
                      <a:pt x="300" y="1822"/>
                      <a:pt x="307" y="1888"/>
                      <a:pt x="307" y="1915"/>
                    </a:cubicBezTo>
                    <a:cubicBezTo>
                      <a:pt x="307" y="1944"/>
                      <a:pt x="288" y="1944"/>
                      <a:pt x="228" y="1964"/>
                    </a:cubicBezTo>
                    <a:cubicBezTo>
                      <a:pt x="218" y="1964"/>
                      <a:pt x="208" y="1974"/>
                      <a:pt x="198" y="1984"/>
                    </a:cubicBezTo>
                    <a:cubicBezTo>
                      <a:pt x="198" y="1994"/>
                      <a:pt x="198" y="2014"/>
                      <a:pt x="208" y="2053"/>
                    </a:cubicBezTo>
                    <a:cubicBezTo>
                      <a:pt x="208" y="2063"/>
                      <a:pt x="208" y="2063"/>
                      <a:pt x="208" y="2073"/>
                    </a:cubicBezTo>
                    <a:cubicBezTo>
                      <a:pt x="228" y="2073"/>
                      <a:pt x="258" y="2063"/>
                      <a:pt x="278" y="2053"/>
                    </a:cubicBezTo>
                    <a:cubicBezTo>
                      <a:pt x="307" y="2053"/>
                      <a:pt x="337" y="2063"/>
                      <a:pt x="357" y="2073"/>
                    </a:cubicBezTo>
                    <a:cubicBezTo>
                      <a:pt x="458" y="2006"/>
                      <a:pt x="552" y="1960"/>
                      <a:pt x="664" y="1960"/>
                    </a:cubicBezTo>
                    <a:cubicBezTo>
                      <a:pt x="683" y="1960"/>
                      <a:pt x="703" y="1961"/>
                      <a:pt x="724" y="1964"/>
                    </a:cubicBezTo>
                    <a:cubicBezTo>
                      <a:pt x="714" y="1954"/>
                      <a:pt x="714" y="1934"/>
                      <a:pt x="714" y="1924"/>
                    </a:cubicBezTo>
                    <a:cubicBezTo>
                      <a:pt x="714" y="1898"/>
                      <a:pt x="683" y="1801"/>
                      <a:pt x="711" y="1801"/>
                    </a:cubicBezTo>
                    <a:cubicBezTo>
                      <a:pt x="714" y="1801"/>
                      <a:pt x="718" y="1802"/>
                      <a:pt x="724" y="1805"/>
                    </a:cubicBezTo>
                    <a:cubicBezTo>
                      <a:pt x="773" y="1825"/>
                      <a:pt x="754" y="1865"/>
                      <a:pt x="793" y="1924"/>
                    </a:cubicBezTo>
                    <a:cubicBezTo>
                      <a:pt x="815" y="1962"/>
                      <a:pt x="839" y="1979"/>
                      <a:pt x="855" y="1979"/>
                    </a:cubicBezTo>
                    <a:cubicBezTo>
                      <a:pt x="869" y="1979"/>
                      <a:pt x="877" y="1967"/>
                      <a:pt x="873" y="1944"/>
                    </a:cubicBezTo>
                    <a:cubicBezTo>
                      <a:pt x="863" y="1915"/>
                      <a:pt x="863" y="1897"/>
                      <a:pt x="871" y="1897"/>
                    </a:cubicBezTo>
                    <a:cubicBezTo>
                      <a:pt x="880" y="1897"/>
                      <a:pt x="897" y="1915"/>
                      <a:pt x="922" y="1954"/>
                    </a:cubicBezTo>
                    <a:cubicBezTo>
                      <a:pt x="942" y="1994"/>
                      <a:pt x="962" y="1996"/>
                      <a:pt x="983" y="1996"/>
                    </a:cubicBezTo>
                    <a:cubicBezTo>
                      <a:pt x="986" y="1996"/>
                      <a:pt x="989" y="1996"/>
                      <a:pt x="992" y="1996"/>
                    </a:cubicBezTo>
                    <a:cubicBezTo>
                      <a:pt x="1010" y="1996"/>
                      <a:pt x="1030" y="1998"/>
                      <a:pt x="1051" y="2024"/>
                    </a:cubicBezTo>
                    <a:cubicBezTo>
                      <a:pt x="1067" y="2036"/>
                      <a:pt x="1085" y="2042"/>
                      <a:pt x="1101" y="2042"/>
                    </a:cubicBezTo>
                    <a:cubicBezTo>
                      <a:pt x="1133" y="2042"/>
                      <a:pt x="1154" y="2017"/>
                      <a:pt x="1121" y="1984"/>
                    </a:cubicBezTo>
                    <a:cubicBezTo>
                      <a:pt x="1111" y="1984"/>
                      <a:pt x="1111" y="1974"/>
                      <a:pt x="1111" y="1974"/>
                    </a:cubicBezTo>
                    <a:cubicBezTo>
                      <a:pt x="1061" y="1934"/>
                      <a:pt x="1021" y="1924"/>
                      <a:pt x="1002" y="1915"/>
                    </a:cubicBezTo>
                    <a:cubicBezTo>
                      <a:pt x="992" y="1915"/>
                      <a:pt x="982" y="1905"/>
                      <a:pt x="982" y="1905"/>
                    </a:cubicBezTo>
                    <a:cubicBezTo>
                      <a:pt x="982" y="1888"/>
                      <a:pt x="961" y="1838"/>
                      <a:pt x="994" y="1838"/>
                    </a:cubicBezTo>
                    <a:cubicBezTo>
                      <a:pt x="1000" y="1838"/>
                      <a:pt x="1009" y="1840"/>
                      <a:pt x="1021" y="1845"/>
                    </a:cubicBezTo>
                    <a:cubicBezTo>
                      <a:pt x="1035" y="1852"/>
                      <a:pt x="1048" y="1855"/>
                      <a:pt x="1059" y="1855"/>
                    </a:cubicBezTo>
                    <a:cubicBezTo>
                      <a:pt x="1080" y="1855"/>
                      <a:pt x="1094" y="1844"/>
                      <a:pt x="1101" y="1825"/>
                    </a:cubicBezTo>
                    <a:cubicBezTo>
                      <a:pt x="1111" y="1815"/>
                      <a:pt x="1111" y="1786"/>
                      <a:pt x="1091" y="1766"/>
                    </a:cubicBezTo>
                    <a:cubicBezTo>
                      <a:pt x="1081" y="1756"/>
                      <a:pt x="1081" y="1746"/>
                      <a:pt x="1071" y="1746"/>
                    </a:cubicBezTo>
                    <a:cubicBezTo>
                      <a:pt x="1051" y="1720"/>
                      <a:pt x="1036" y="1711"/>
                      <a:pt x="1013" y="1711"/>
                    </a:cubicBezTo>
                    <a:cubicBezTo>
                      <a:pt x="1002" y="1711"/>
                      <a:pt x="988" y="1713"/>
                      <a:pt x="972" y="1716"/>
                    </a:cubicBezTo>
                    <a:cubicBezTo>
                      <a:pt x="930" y="1725"/>
                      <a:pt x="881" y="1782"/>
                      <a:pt x="849" y="1782"/>
                    </a:cubicBezTo>
                    <a:cubicBezTo>
                      <a:pt x="843" y="1782"/>
                      <a:pt x="838" y="1780"/>
                      <a:pt x="833" y="1776"/>
                    </a:cubicBezTo>
                    <a:cubicBezTo>
                      <a:pt x="803" y="1746"/>
                      <a:pt x="853" y="1706"/>
                      <a:pt x="823" y="1696"/>
                    </a:cubicBezTo>
                    <a:cubicBezTo>
                      <a:pt x="783" y="1696"/>
                      <a:pt x="654" y="1677"/>
                      <a:pt x="694" y="1647"/>
                    </a:cubicBezTo>
                    <a:cubicBezTo>
                      <a:pt x="734" y="1617"/>
                      <a:pt x="754" y="1567"/>
                      <a:pt x="754" y="1567"/>
                    </a:cubicBezTo>
                    <a:cubicBezTo>
                      <a:pt x="754" y="1567"/>
                      <a:pt x="773" y="1498"/>
                      <a:pt x="803" y="1488"/>
                    </a:cubicBezTo>
                    <a:cubicBezTo>
                      <a:pt x="773" y="1468"/>
                      <a:pt x="773" y="1429"/>
                      <a:pt x="833" y="1359"/>
                    </a:cubicBezTo>
                    <a:cubicBezTo>
                      <a:pt x="823" y="1349"/>
                      <a:pt x="813" y="1339"/>
                      <a:pt x="793" y="1320"/>
                    </a:cubicBezTo>
                    <a:cubicBezTo>
                      <a:pt x="773" y="1304"/>
                      <a:pt x="758" y="1301"/>
                      <a:pt x="746" y="1301"/>
                    </a:cubicBezTo>
                    <a:cubicBezTo>
                      <a:pt x="737" y="1301"/>
                      <a:pt x="729" y="1302"/>
                      <a:pt x="722" y="1302"/>
                    </a:cubicBezTo>
                    <a:cubicBezTo>
                      <a:pt x="713" y="1302"/>
                      <a:pt x="704" y="1300"/>
                      <a:pt x="694" y="1290"/>
                    </a:cubicBezTo>
                    <a:cubicBezTo>
                      <a:pt x="664" y="1270"/>
                      <a:pt x="565" y="1230"/>
                      <a:pt x="635" y="1191"/>
                    </a:cubicBezTo>
                    <a:cubicBezTo>
                      <a:pt x="678" y="1162"/>
                      <a:pt x="701" y="1143"/>
                      <a:pt x="721" y="1143"/>
                    </a:cubicBezTo>
                    <a:cubicBezTo>
                      <a:pt x="728" y="1143"/>
                      <a:pt x="736" y="1146"/>
                      <a:pt x="744" y="1151"/>
                    </a:cubicBezTo>
                    <a:cubicBezTo>
                      <a:pt x="751" y="1162"/>
                      <a:pt x="763" y="1167"/>
                      <a:pt x="777" y="1167"/>
                    </a:cubicBezTo>
                    <a:cubicBezTo>
                      <a:pt x="801" y="1167"/>
                      <a:pt x="830" y="1150"/>
                      <a:pt x="843" y="1111"/>
                    </a:cubicBezTo>
                    <a:cubicBezTo>
                      <a:pt x="847" y="1101"/>
                      <a:pt x="852" y="1097"/>
                      <a:pt x="858" y="1097"/>
                    </a:cubicBezTo>
                    <a:cubicBezTo>
                      <a:pt x="871" y="1097"/>
                      <a:pt x="885" y="1121"/>
                      <a:pt x="888" y="1121"/>
                    </a:cubicBezTo>
                    <a:cubicBezTo>
                      <a:pt x="889" y="1121"/>
                      <a:pt x="887" y="1116"/>
                      <a:pt x="883" y="1101"/>
                    </a:cubicBezTo>
                    <a:cubicBezTo>
                      <a:pt x="876" y="1063"/>
                      <a:pt x="861" y="1041"/>
                      <a:pt x="844" y="1041"/>
                    </a:cubicBezTo>
                    <a:cubicBezTo>
                      <a:pt x="834" y="1041"/>
                      <a:pt x="824" y="1048"/>
                      <a:pt x="813" y="1062"/>
                    </a:cubicBezTo>
                    <a:cubicBezTo>
                      <a:pt x="807" y="1068"/>
                      <a:pt x="800" y="1071"/>
                      <a:pt x="793" y="1071"/>
                    </a:cubicBezTo>
                    <a:cubicBezTo>
                      <a:pt x="765" y="1071"/>
                      <a:pt x="736" y="1032"/>
                      <a:pt x="744" y="992"/>
                    </a:cubicBezTo>
                    <a:cubicBezTo>
                      <a:pt x="758" y="957"/>
                      <a:pt x="802" y="927"/>
                      <a:pt x="798" y="927"/>
                    </a:cubicBezTo>
                    <a:cubicBezTo>
                      <a:pt x="796" y="927"/>
                      <a:pt x="786" y="931"/>
                      <a:pt x="764" y="943"/>
                    </a:cubicBezTo>
                    <a:cubicBezTo>
                      <a:pt x="674" y="982"/>
                      <a:pt x="694" y="973"/>
                      <a:pt x="714" y="1012"/>
                    </a:cubicBezTo>
                    <a:cubicBezTo>
                      <a:pt x="720" y="1035"/>
                      <a:pt x="693" y="1064"/>
                      <a:pt x="670" y="1064"/>
                    </a:cubicBezTo>
                    <a:cubicBezTo>
                      <a:pt x="654" y="1064"/>
                      <a:pt x="640" y="1049"/>
                      <a:pt x="645" y="1002"/>
                    </a:cubicBezTo>
                    <a:cubicBezTo>
                      <a:pt x="654" y="903"/>
                      <a:pt x="605" y="824"/>
                      <a:pt x="664" y="824"/>
                    </a:cubicBezTo>
                    <a:cubicBezTo>
                      <a:pt x="704" y="824"/>
                      <a:pt x="704" y="846"/>
                      <a:pt x="708" y="846"/>
                    </a:cubicBezTo>
                    <a:cubicBezTo>
                      <a:pt x="711" y="846"/>
                      <a:pt x="714" y="840"/>
                      <a:pt x="724" y="824"/>
                    </a:cubicBezTo>
                    <a:cubicBezTo>
                      <a:pt x="754" y="784"/>
                      <a:pt x="863" y="814"/>
                      <a:pt x="813" y="754"/>
                    </a:cubicBezTo>
                    <a:cubicBezTo>
                      <a:pt x="777" y="712"/>
                      <a:pt x="757" y="679"/>
                      <a:pt x="741" y="679"/>
                    </a:cubicBezTo>
                    <a:cubicBezTo>
                      <a:pt x="735" y="679"/>
                      <a:pt x="729" y="684"/>
                      <a:pt x="724" y="695"/>
                    </a:cubicBezTo>
                    <a:cubicBezTo>
                      <a:pt x="700" y="719"/>
                      <a:pt x="678" y="727"/>
                      <a:pt x="660" y="727"/>
                    </a:cubicBezTo>
                    <a:cubicBezTo>
                      <a:pt x="625" y="727"/>
                      <a:pt x="609" y="695"/>
                      <a:pt x="635" y="675"/>
                    </a:cubicBezTo>
                    <a:cubicBezTo>
                      <a:pt x="673" y="656"/>
                      <a:pt x="701" y="555"/>
                      <a:pt x="687" y="555"/>
                    </a:cubicBezTo>
                    <a:cubicBezTo>
                      <a:pt x="686" y="555"/>
                      <a:pt x="685" y="556"/>
                      <a:pt x="684" y="556"/>
                    </a:cubicBezTo>
                    <a:cubicBezTo>
                      <a:pt x="679" y="558"/>
                      <a:pt x="673" y="559"/>
                      <a:pt x="666" y="559"/>
                    </a:cubicBezTo>
                    <a:cubicBezTo>
                      <a:pt x="635" y="559"/>
                      <a:pt x="593" y="541"/>
                      <a:pt x="585" y="516"/>
                    </a:cubicBezTo>
                    <a:cubicBezTo>
                      <a:pt x="585" y="477"/>
                      <a:pt x="575" y="497"/>
                      <a:pt x="565" y="487"/>
                    </a:cubicBezTo>
                    <a:cubicBezTo>
                      <a:pt x="555" y="477"/>
                      <a:pt x="585" y="388"/>
                      <a:pt x="615" y="348"/>
                    </a:cubicBezTo>
                    <a:cubicBezTo>
                      <a:pt x="635" y="318"/>
                      <a:pt x="674" y="318"/>
                      <a:pt x="625" y="318"/>
                    </a:cubicBezTo>
                    <a:cubicBezTo>
                      <a:pt x="587" y="326"/>
                      <a:pt x="561" y="378"/>
                      <a:pt x="551" y="378"/>
                    </a:cubicBezTo>
                    <a:cubicBezTo>
                      <a:pt x="547" y="378"/>
                      <a:pt x="545" y="372"/>
                      <a:pt x="545" y="358"/>
                    </a:cubicBezTo>
                    <a:cubicBezTo>
                      <a:pt x="536" y="308"/>
                      <a:pt x="545" y="229"/>
                      <a:pt x="526" y="199"/>
                    </a:cubicBezTo>
                    <a:cubicBezTo>
                      <a:pt x="510" y="168"/>
                      <a:pt x="501" y="1"/>
                      <a:pt x="4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7" name="Google Shape;4557;p30"/>
              <p:cNvSpPr/>
              <p:nvPr/>
            </p:nvSpPr>
            <p:spPr>
              <a:xfrm>
                <a:off x="9188673" y="-2280141"/>
                <a:ext cx="28662" cy="19967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24" extrusionOk="0">
                    <a:moveTo>
                      <a:pt x="119" y="0"/>
                    </a:moveTo>
                    <a:cubicBezTo>
                      <a:pt x="95" y="25"/>
                      <a:pt x="57" y="43"/>
                      <a:pt x="22" y="43"/>
                    </a:cubicBezTo>
                    <a:cubicBezTo>
                      <a:pt x="14" y="43"/>
                      <a:pt x="7" y="42"/>
                      <a:pt x="0" y="40"/>
                    </a:cubicBezTo>
                    <a:lnTo>
                      <a:pt x="0" y="40"/>
                    </a:lnTo>
                    <a:cubicBezTo>
                      <a:pt x="0" y="50"/>
                      <a:pt x="10" y="50"/>
                      <a:pt x="10" y="60"/>
                    </a:cubicBezTo>
                    <a:cubicBezTo>
                      <a:pt x="40" y="108"/>
                      <a:pt x="59" y="124"/>
                      <a:pt x="72" y="124"/>
                    </a:cubicBezTo>
                    <a:cubicBezTo>
                      <a:pt x="80" y="124"/>
                      <a:pt x="85" y="117"/>
                      <a:pt x="89" y="110"/>
                    </a:cubicBezTo>
                    <a:cubicBezTo>
                      <a:pt x="104" y="95"/>
                      <a:pt x="102" y="65"/>
                      <a:pt x="108" y="65"/>
                    </a:cubicBezTo>
                    <a:cubicBezTo>
                      <a:pt x="110" y="65"/>
                      <a:pt x="114" y="69"/>
                      <a:pt x="119" y="80"/>
                    </a:cubicBezTo>
                    <a:cubicBezTo>
                      <a:pt x="123" y="93"/>
                      <a:pt x="138" y="102"/>
                      <a:pt x="151" y="102"/>
                    </a:cubicBezTo>
                    <a:cubicBezTo>
                      <a:pt x="167" y="102"/>
                      <a:pt x="177" y="85"/>
                      <a:pt x="149" y="40"/>
                    </a:cubicBezTo>
                    <a:cubicBezTo>
                      <a:pt x="139" y="30"/>
                      <a:pt x="129" y="20"/>
                      <a:pt x="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8" name="Google Shape;4558;p30"/>
              <p:cNvSpPr/>
              <p:nvPr/>
            </p:nvSpPr>
            <p:spPr>
              <a:xfrm>
                <a:off x="9091254" y="-2165171"/>
                <a:ext cx="3381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21" h="31" extrusionOk="0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20"/>
                      <a:pt x="10" y="20"/>
                      <a:pt x="20" y="3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0" y="10"/>
                      <a:pt x="10" y="1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9" name="Google Shape;4559;p30"/>
              <p:cNvSpPr/>
              <p:nvPr/>
            </p:nvSpPr>
            <p:spPr>
              <a:xfrm>
                <a:off x="9052931" y="-2166781"/>
                <a:ext cx="3381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21" h="41" extrusionOk="0">
                    <a:moveTo>
                      <a:pt x="10" y="0"/>
                    </a:moveTo>
                    <a:cubicBezTo>
                      <a:pt x="10" y="0"/>
                      <a:pt x="0" y="10"/>
                      <a:pt x="0" y="10"/>
                    </a:cubicBezTo>
                    <a:cubicBezTo>
                      <a:pt x="0" y="20"/>
                      <a:pt x="0" y="20"/>
                      <a:pt x="0" y="30"/>
                    </a:cubicBezTo>
                    <a:cubicBezTo>
                      <a:pt x="0" y="30"/>
                      <a:pt x="10" y="40"/>
                      <a:pt x="20" y="40"/>
                    </a:cubicBezTo>
                    <a:cubicBezTo>
                      <a:pt x="20" y="30"/>
                      <a:pt x="10" y="2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0" name="Google Shape;4560;p30"/>
              <p:cNvSpPr/>
              <p:nvPr/>
            </p:nvSpPr>
            <p:spPr>
              <a:xfrm>
                <a:off x="9043270" y="-2235377"/>
                <a:ext cx="25764" cy="11272"/>
              </a:xfrm>
              <a:custGeom>
                <a:avLst/>
                <a:gdLst/>
                <a:ahLst/>
                <a:cxnLst/>
                <a:rect l="l" t="t" r="r" b="b"/>
                <a:pathLst>
                  <a:path w="160" h="70" extrusionOk="0">
                    <a:moveTo>
                      <a:pt x="70" y="0"/>
                    </a:moveTo>
                    <a:cubicBezTo>
                      <a:pt x="40" y="0"/>
                      <a:pt x="21" y="0"/>
                      <a:pt x="1" y="20"/>
                    </a:cubicBezTo>
                    <a:cubicBezTo>
                      <a:pt x="21" y="30"/>
                      <a:pt x="50" y="40"/>
                      <a:pt x="70" y="50"/>
                    </a:cubicBezTo>
                    <a:cubicBezTo>
                      <a:pt x="80" y="60"/>
                      <a:pt x="90" y="60"/>
                      <a:pt x="102" y="60"/>
                    </a:cubicBezTo>
                    <a:cubicBezTo>
                      <a:pt x="115" y="60"/>
                      <a:pt x="130" y="60"/>
                      <a:pt x="149" y="70"/>
                    </a:cubicBezTo>
                    <a:cubicBezTo>
                      <a:pt x="149" y="60"/>
                      <a:pt x="159" y="40"/>
                      <a:pt x="159" y="30"/>
                    </a:cubicBezTo>
                    <a:cubicBezTo>
                      <a:pt x="149" y="30"/>
                      <a:pt x="140" y="20"/>
                      <a:pt x="120" y="20"/>
                    </a:cubicBezTo>
                    <a:cubicBezTo>
                      <a:pt x="110" y="10"/>
                      <a:pt x="90" y="10"/>
                      <a:pt x="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1" name="Google Shape;4561;p30"/>
              <p:cNvSpPr/>
              <p:nvPr/>
            </p:nvSpPr>
            <p:spPr>
              <a:xfrm>
                <a:off x="8814939" y="-2208325"/>
                <a:ext cx="4992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31" h="11" extrusionOk="0">
                    <a:moveTo>
                      <a:pt x="31" y="1"/>
                    </a:moveTo>
                    <a:cubicBezTo>
                      <a:pt x="1" y="1"/>
                      <a:pt x="1" y="1"/>
                      <a:pt x="21" y="11"/>
                    </a:cubicBezTo>
                    <a:cubicBezTo>
                      <a:pt x="21" y="11"/>
                      <a:pt x="31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2" name="Google Shape;4562;p30"/>
              <p:cNvSpPr/>
              <p:nvPr/>
            </p:nvSpPr>
            <p:spPr>
              <a:xfrm>
                <a:off x="8829431" y="-2294955"/>
                <a:ext cx="3220" cy="3865"/>
              </a:xfrm>
              <a:custGeom>
                <a:avLst/>
                <a:gdLst/>
                <a:ahLst/>
                <a:cxnLst/>
                <a:rect l="l" t="t" r="r" b="b"/>
                <a:pathLst>
                  <a:path w="20" h="24" extrusionOk="0">
                    <a:moveTo>
                      <a:pt x="11" y="1"/>
                    </a:moveTo>
                    <a:cubicBezTo>
                      <a:pt x="0" y="1"/>
                      <a:pt x="0" y="15"/>
                      <a:pt x="0" y="23"/>
                    </a:cubicBezTo>
                    <a:cubicBezTo>
                      <a:pt x="10" y="13"/>
                      <a:pt x="10" y="3"/>
                      <a:pt x="20" y="3"/>
                    </a:cubicBezTo>
                    <a:cubicBezTo>
                      <a:pt x="16" y="1"/>
                      <a:pt x="13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3" name="Google Shape;4563;p30"/>
              <p:cNvSpPr/>
              <p:nvPr/>
            </p:nvSpPr>
            <p:spPr>
              <a:xfrm>
                <a:off x="8807049" y="-2201884"/>
                <a:ext cx="4992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" extrusionOk="0">
                    <a:moveTo>
                      <a:pt x="20" y="0"/>
                    </a:moveTo>
                    <a:cubicBezTo>
                      <a:pt x="0" y="0"/>
                      <a:pt x="0" y="10"/>
                      <a:pt x="10" y="30"/>
                    </a:cubicBezTo>
                    <a:cubicBezTo>
                      <a:pt x="20" y="30"/>
                      <a:pt x="20" y="20"/>
                      <a:pt x="30" y="10"/>
                    </a:cubicBezTo>
                    <a:cubicBezTo>
                      <a:pt x="30" y="10"/>
                      <a:pt x="30" y="0"/>
                      <a:pt x="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4" name="Google Shape;4564;p30"/>
              <p:cNvSpPr/>
              <p:nvPr/>
            </p:nvSpPr>
            <p:spPr>
              <a:xfrm>
                <a:off x="8816871" y="-2269031"/>
                <a:ext cx="22221" cy="28984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80" extrusionOk="0">
                    <a:moveTo>
                      <a:pt x="98" y="1"/>
                    </a:moveTo>
                    <a:cubicBezTo>
                      <a:pt x="88" y="11"/>
                      <a:pt x="88" y="21"/>
                      <a:pt x="78" y="31"/>
                    </a:cubicBezTo>
                    <a:lnTo>
                      <a:pt x="58" y="31"/>
                    </a:lnTo>
                    <a:cubicBezTo>
                      <a:pt x="58" y="41"/>
                      <a:pt x="58" y="41"/>
                      <a:pt x="58" y="50"/>
                    </a:cubicBezTo>
                    <a:cubicBezTo>
                      <a:pt x="48" y="80"/>
                      <a:pt x="68" y="80"/>
                      <a:pt x="98" y="120"/>
                    </a:cubicBezTo>
                    <a:cubicBezTo>
                      <a:pt x="105" y="134"/>
                      <a:pt x="106" y="139"/>
                      <a:pt x="102" y="139"/>
                    </a:cubicBezTo>
                    <a:cubicBezTo>
                      <a:pt x="96" y="139"/>
                      <a:pt x="77" y="123"/>
                      <a:pt x="58" y="110"/>
                    </a:cubicBezTo>
                    <a:cubicBezTo>
                      <a:pt x="29" y="100"/>
                      <a:pt x="38" y="70"/>
                      <a:pt x="29" y="60"/>
                    </a:cubicBezTo>
                    <a:cubicBezTo>
                      <a:pt x="27" y="59"/>
                      <a:pt x="26" y="58"/>
                      <a:pt x="24" y="58"/>
                    </a:cubicBezTo>
                    <a:cubicBezTo>
                      <a:pt x="14" y="58"/>
                      <a:pt x="0" y="83"/>
                      <a:pt x="9" y="100"/>
                    </a:cubicBezTo>
                    <a:cubicBezTo>
                      <a:pt x="19" y="110"/>
                      <a:pt x="19" y="110"/>
                      <a:pt x="29" y="120"/>
                    </a:cubicBezTo>
                    <a:cubicBezTo>
                      <a:pt x="37" y="111"/>
                      <a:pt x="43" y="108"/>
                      <a:pt x="48" y="108"/>
                    </a:cubicBezTo>
                    <a:cubicBezTo>
                      <a:pt x="58" y="108"/>
                      <a:pt x="58" y="129"/>
                      <a:pt x="58" y="150"/>
                    </a:cubicBezTo>
                    <a:cubicBezTo>
                      <a:pt x="58" y="160"/>
                      <a:pt x="68" y="169"/>
                      <a:pt x="78" y="179"/>
                    </a:cubicBezTo>
                    <a:cubicBezTo>
                      <a:pt x="88" y="169"/>
                      <a:pt x="98" y="160"/>
                      <a:pt x="108" y="150"/>
                    </a:cubicBezTo>
                    <a:cubicBezTo>
                      <a:pt x="128" y="110"/>
                      <a:pt x="128" y="100"/>
                      <a:pt x="138" y="90"/>
                    </a:cubicBezTo>
                    <a:cubicBezTo>
                      <a:pt x="138" y="90"/>
                      <a:pt x="128" y="90"/>
                      <a:pt x="128" y="80"/>
                    </a:cubicBezTo>
                    <a:cubicBezTo>
                      <a:pt x="88" y="60"/>
                      <a:pt x="118" y="41"/>
                      <a:pt x="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5" name="Google Shape;4565;p30"/>
              <p:cNvSpPr/>
              <p:nvPr/>
            </p:nvSpPr>
            <p:spPr>
              <a:xfrm>
                <a:off x="8786277" y="-2107685"/>
                <a:ext cx="11272" cy="16263"/>
              </a:xfrm>
              <a:custGeom>
                <a:avLst/>
                <a:gdLst/>
                <a:ahLst/>
                <a:cxnLst/>
                <a:rect l="l" t="t" r="r" b="b"/>
                <a:pathLst>
                  <a:path w="70" h="101" extrusionOk="0">
                    <a:moveTo>
                      <a:pt x="10" y="0"/>
                    </a:moveTo>
                    <a:cubicBezTo>
                      <a:pt x="10" y="10"/>
                      <a:pt x="20" y="10"/>
                      <a:pt x="20" y="10"/>
                    </a:cubicBezTo>
                    <a:cubicBezTo>
                      <a:pt x="50" y="30"/>
                      <a:pt x="0" y="30"/>
                      <a:pt x="0" y="80"/>
                    </a:cubicBezTo>
                    <a:cubicBezTo>
                      <a:pt x="0" y="95"/>
                      <a:pt x="2" y="101"/>
                      <a:pt x="5" y="101"/>
                    </a:cubicBezTo>
                    <a:cubicBezTo>
                      <a:pt x="13" y="101"/>
                      <a:pt x="26" y="71"/>
                      <a:pt x="40" y="50"/>
                    </a:cubicBezTo>
                    <a:cubicBezTo>
                      <a:pt x="50" y="40"/>
                      <a:pt x="60" y="20"/>
                      <a:pt x="60" y="10"/>
                    </a:cubicBezTo>
                    <a:cubicBezTo>
                      <a:pt x="60" y="0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6" name="Google Shape;4566;p30"/>
              <p:cNvSpPr/>
              <p:nvPr/>
            </p:nvSpPr>
            <p:spPr>
              <a:xfrm>
                <a:off x="8819770" y="-2152450"/>
                <a:ext cx="6602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41" h="41" extrusionOk="0">
                    <a:moveTo>
                      <a:pt x="20" y="1"/>
                    </a:moveTo>
                    <a:cubicBezTo>
                      <a:pt x="11" y="1"/>
                      <a:pt x="11" y="1"/>
                      <a:pt x="11" y="11"/>
                    </a:cubicBezTo>
                    <a:cubicBezTo>
                      <a:pt x="1" y="11"/>
                      <a:pt x="1" y="21"/>
                      <a:pt x="1" y="30"/>
                    </a:cubicBezTo>
                    <a:cubicBezTo>
                      <a:pt x="1" y="30"/>
                      <a:pt x="1" y="30"/>
                      <a:pt x="11" y="40"/>
                    </a:cubicBezTo>
                    <a:cubicBezTo>
                      <a:pt x="11" y="30"/>
                      <a:pt x="20" y="30"/>
                      <a:pt x="20" y="21"/>
                    </a:cubicBezTo>
                    <a:cubicBezTo>
                      <a:pt x="30" y="21"/>
                      <a:pt x="40" y="1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7" name="Google Shape;4567;p30"/>
              <p:cNvSpPr/>
              <p:nvPr/>
            </p:nvSpPr>
            <p:spPr>
              <a:xfrm>
                <a:off x="8770335" y="-2455173"/>
                <a:ext cx="196447" cy="468898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2912" extrusionOk="0">
                    <a:moveTo>
                      <a:pt x="615" y="1"/>
                    </a:moveTo>
                    <a:cubicBezTo>
                      <a:pt x="615" y="1"/>
                      <a:pt x="615" y="11"/>
                      <a:pt x="615" y="36"/>
                    </a:cubicBezTo>
                    <a:lnTo>
                      <a:pt x="615" y="106"/>
                    </a:lnTo>
                    <a:cubicBezTo>
                      <a:pt x="615" y="82"/>
                      <a:pt x="613" y="73"/>
                      <a:pt x="611" y="73"/>
                    </a:cubicBezTo>
                    <a:cubicBezTo>
                      <a:pt x="607" y="73"/>
                      <a:pt x="601" y="96"/>
                      <a:pt x="595" y="126"/>
                    </a:cubicBezTo>
                    <a:cubicBezTo>
                      <a:pt x="585" y="146"/>
                      <a:pt x="585" y="175"/>
                      <a:pt x="575" y="185"/>
                    </a:cubicBezTo>
                    <a:cubicBezTo>
                      <a:pt x="565" y="215"/>
                      <a:pt x="575" y="205"/>
                      <a:pt x="575" y="245"/>
                    </a:cubicBezTo>
                    <a:cubicBezTo>
                      <a:pt x="571" y="263"/>
                      <a:pt x="568" y="268"/>
                      <a:pt x="563" y="268"/>
                    </a:cubicBezTo>
                    <a:cubicBezTo>
                      <a:pt x="557" y="268"/>
                      <a:pt x="547" y="260"/>
                      <a:pt x="526" y="255"/>
                    </a:cubicBezTo>
                    <a:cubicBezTo>
                      <a:pt x="496" y="255"/>
                      <a:pt x="516" y="274"/>
                      <a:pt x="536" y="274"/>
                    </a:cubicBezTo>
                    <a:cubicBezTo>
                      <a:pt x="555" y="274"/>
                      <a:pt x="575" y="304"/>
                      <a:pt x="565" y="314"/>
                    </a:cubicBezTo>
                    <a:cubicBezTo>
                      <a:pt x="565" y="314"/>
                      <a:pt x="516" y="334"/>
                      <a:pt x="536" y="374"/>
                    </a:cubicBezTo>
                    <a:cubicBezTo>
                      <a:pt x="542" y="392"/>
                      <a:pt x="528" y="399"/>
                      <a:pt x="515" y="399"/>
                    </a:cubicBezTo>
                    <a:cubicBezTo>
                      <a:pt x="507" y="399"/>
                      <a:pt x="500" y="397"/>
                      <a:pt x="496" y="393"/>
                    </a:cubicBezTo>
                    <a:cubicBezTo>
                      <a:pt x="476" y="393"/>
                      <a:pt x="456" y="403"/>
                      <a:pt x="486" y="423"/>
                    </a:cubicBezTo>
                    <a:cubicBezTo>
                      <a:pt x="506" y="443"/>
                      <a:pt x="486" y="502"/>
                      <a:pt x="466" y="502"/>
                    </a:cubicBezTo>
                    <a:cubicBezTo>
                      <a:pt x="452" y="502"/>
                      <a:pt x="438" y="477"/>
                      <a:pt x="417" y="477"/>
                    </a:cubicBezTo>
                    <a:cubicBezTo>
                      <a:pt x="408" y="477"/>
                      <a:pt x="398" y="481"/>
                      <a:pt x="387" y="493"/>
                    </a:cubicBezTo>
                    <a:cubicBezTo>
                      <a:pt x="357" y="532"/>
                      <a:pt x="417" y="502"/>
                      <a:pt x="437" y="532"/>
                    </a:cubicBezTo>
                    <a:cubicBezTo>
                      <a:pt x="444" y="555"/>
                      <a:pt x="440" y="566"/>
                      <a:pt x="455" y="566"/>
                    </a:cubicBezTo>
                    <a:cubicBezTo>
                      <a:pt x="459" y="566"/>
                      <a:pt x="466" y="564"/>
                      <a:pt x="476" y="562"/>
                    </a:cubicBezTo>
                    <a:cubicBezTo>
                      <a:pt x="506" y="562"/>
                      <a:pt x="506" y="582"/>
                      <a:pt x="516" y="612"/>
                    </a:cubicBezTo>
                    <a:cubicBezTo>
                      <a:pt x="516" y="612"/>
                      <a:pt x="516" y="621"/>
                      <a:pt x="516" y="621"/>
                    </a:cubicBezTo>
                    <a:cubicBezTo>
                      <a:pt x="536" y="641"/>
                      <a:pt x="536" y="651"/>
                      <a:pt x="516" y="651"/>
                    </a:cubicBezTo>
                    <a:cubicBezTo>
                      <a:pt x="516" y="661"/>
                      <a:pt x="516" y="671"/>
                      <a:pt x="516" y="681"/>
                    </a:cubicBezTo>
                    <a:cubicBezTo>
                      <a:pt x="520" y="712"/>
                      <a:pt x="511" y="723"/>
                      <a:pt x="499" y="723"/>
                    </a:cubicBezTo>
                    <a:cubicBezTo>
                      <a:pt x="484" y="723"/>
                      <a:pt x="466" y="707"/>
                      <a:pt x="466" y="691"/>
                    </a:cubicBezTo>
                    <a:cubicBezTo>
                      <a:pt x="476" y="671"/>
                      <a:pt x="456" y="651"/>
                      <a:pt x="427" y="631"/>
                    </a:cubicBezTo>
                    <a:cubicBezTo>
                      <a:pt x="417" y="641"/>
                      <a:pt x="417" y="671"/>
                      <a:pt x="417" y="681"/>
                    </a:cubicBezTo>
                    <a:cubicBezTo>
                      <a:pt x="417" y="691"/>
                      <a:pt x="437" y="711"/>
                      <a:pt x="496" y="750"/>
                    </a:cubicBezTo>
                    <a:cubicBezTo>
                      <a:pt x="528" y="772"/>
                      <a:pt x="526" y="781"/>
                      <a:pt x="510" y="781"/>
                    </a:cubicBezTo>
                    <a:cubicBezTo>
                      <a:pt x="497" y="781"/>
                      <a:pt x="475" y="774"/>
                      <a:pt x="456" y="760"/>
                    </a:cubicBezTo>
                    <a:cubicBezTo>
                      <a:pt x="417" y="731"/>
                      <a:pt x="407" y="721"/>
                      <a:pt x="377" y="691"/>
                    </a:cubicBezTo>
                    <a:cubicBezTo>
                      <a:pt x="367" y="701"/>
                      <a:pt x="357" y="721"/>
                      <a:pt x="347" y="750"/>
                    </a:cubicBezTo>
                    <a:cubicBezTo>
                      <a:pt x="347" y="770"/>
                      <a:pt x="367" y="770"/>
                      <a:pt x="377" y="780"/>
                    </a:cubicBezTo>
                    <a:cubicBezTo>
                      <a:pt x="379" y="778"/>
                      <a:pt x="381" y="777"/>
                      <a:pt x="382" y="777"/>
                    </a:cubicBezTo>
                    <a:cubicBezTo>
                      <a:pt x="391" y="777"/>
                      <a:pt x="399" y="794"/>
                      <a:pt x="407" y="810"/>
                    </a:cubicBezTo>
                    <a:cubicBezTo>
                      <a:pt x="417" y="810"/>
                      <a:pt x="427" y="800"/>
                      <a:pt x="437" y="800"/>
                    </a:cubicBezTo>
                    <a:cubicBezTo>
                      <a:pt x="437" y="790"/>
                      <a:pt x="446" y="790"/>
                      <a:pt x="446" y="780"/>
                    </a:cubicBezTo>
                    <a:cubicBezTo>
                      <a:pt x="451" y="778"/>
                      <a:pt x="456" y="776"/>
                      <a:pt x="460" y="776"/>
                    </a:cubicBezTo>
                    <a:cubicBezTo>
                      <a:pt x="474" y="776"/>
                      <a:pt x="489" y="788"/>
                      <a:pt x="526" y="810"/>
                    </a:cubicBezTo>
                    <a:cubicBezTo>
                      <a:pt x="565" y="830"/>
                      <a:pt x="506" y="859"/>
                      <a:pt x="486" y="879"/>
                    </a:cubicBezTo>
                    <a:lnTo>
                      <a:pt x="476" y="879"/>
                    </a:lnTo>
                    <a:cubicBezTo>
                      <a:pt x="471" y="884"/>
                      <a:pt x="466" y="884"/>
                      <a:pt x="460" y="884"/>
                    </a:cubicBezTo>
                    <a:cubicBezTo>
                      <a:pt x="454" y="884"/>
                      <a:pt x="446" y="884"/>
                      <a:pt x="437" y="889"/>
                    </a:cubicBezTo>
                    <a:cubicBezTo>
                      <a:pt x="437" y="899"/>
                      <a:pt x="446" y="909"/>
                      <a:pt x="456" y="929"/>
                    </a:cubicBezTo>
                    <a:cubicBezTo>
                      <a:pt x="482" y="973"/>
                      <a:pt x="479" y="981"/>
                      <a:pt x="468" y="981"/>
                    </a:cubicBezTo>
                    <a:cubicBezTo>
                      <a:pt x="462" y="981"/>
                      <a:pt x="454" y="978"/>
                      <a:pt x="446" y="978"/>
                    </a:cubicBezTo>
                    <a:cubicBezTo>
                      <a:pt x="446" y="978"/>
                      <a:pt x="417" y="949"/>
                      <a:pt x="387" y="919"/>
                    </a:cubicBezTo>
                    <a:cubicBezTo>
                      <a:pt x="387" y="929"/>
                      <a:pt x="377" y="939"/>
                      <a:pt x="377" y="939"/>
                    </a:cubicBezTo>
                    <a:cubicBezTo>
                      <a:pt x="387" y="949"/>
                      <a:pt x="397" y="959"/>
                      <a:pt x="407" y="969"/>
                    </a:cubicBezTo>
                    <a:cubicBezTo>
                      <a:pt x="437" y="998"/>
                      <a:pt x="427" y="1008"/>
                      <a:pt x="417" y="1008"/>
                    </a:cubicBezTo>
                    <a:cubicBezTo>
                      <a:pt x="417" y="1018"/>
                      <a:pt x="417" y="1018"/>
                      <a:pt x="417" y="1018"/>
                    </a:cubicBezTo>
                    <a:lnTo>
                      <a:pt x="417" y="1028"/>
                    </a:lnTo>
                    <a:cubicBezTo>
                      <a:pt x="427" y="1018"/>
                      <a:pt x="437" y="1018"/>
                      <a:pt x="446" y="1018"/>
                    </a:cubicBezTo>
                    <a:cubicBezTo>
                      <a:pt x="476" y="1028"/>
                      <a:pt x="466" y="1078"/>
                      <a:pt x="486" y="1127"/>
                    </a:cubicBezTo>
                    <a:cubicBezTo>
                      <a:pt x="506" y="1177"/>
                      <a:pt x="516" y="1157"/>
                      <a:pt x="536" y="1226"/>
                    </a:cubicBezTo>
                    <a:cubicBezTo>
                      <a:pt x="541" y="1250"/>
                      <a:pt x="540" y="1258"/>
                      <a:pt x="536" y="1258"/>
                    </a:cubicBezTo>
                    <a:cubicBezTo>
                      <a:pt x="524" y="1258"/>
                      <a:pt x="490" y="1208"/>
                      <a:pt x="476" y="1187"/>
                    </a:cubicBezTo>
                    <a:cubicBezTo>
                      <a:pt x="456" y="1157"/>
                      <a:pt x="456" y="1157"/>
                      <a:pt x="437" y="1137"/>
                    </a:cubicBezTo>
                    <a:cubicBezTo>
                      <a:pt x="437" y="1147"/>
                      <a:pt x="427" y="1147"/>
                      <a:pt x="427" y="1147"/>
                    </a:cubicBezTo>
                    <a:lnTo>
                      <a:pt x="417" y="1147"/>
                    </a:lnTo>
                    <a:cubicBezTo>
                      <a:pt x="427" y="1167"/>
                      <a:pt x="437" y="1177"/>
                      <a:pt x="446" y="1206"/>
                    </a:cubicBezTo>
                    <a:cubicBezTo>
                      <a:pt x="456" y="1216"/>
                      <a:pt x="456" y="1226"/>
                      <a:pt x="456" y="1236"/>
                    </a:cubicBezTo>
                    <a:cubicBezTo>
                      <a:pt x="476" y="1236"/>
                      <a:pt x="486" y="1276"/>
                      <a:pt x="486" y="1296"/>
                    </a:cubicBezTo>
                    <a:cubicBezTo>
                      <a:pt x="486" y="1296"/>
                      <a:pt x="486" y="1306"/>
                      <a:pt x="476" y="1306"/>
                    </a:cubicBezTo>
                    <a:cubicBezTo>
                      <a:pt x="486" y="1306"/>
                      <a:pt x="476" y="1325"/>
                      <a:pt x="486" y="1345"/>
                    </a:cubicBezTo>
                    <a:cubicBezTo>
                      <a:pt x="496" y="1375"/>
                      <a:pt x="585" y="1385"/>
                      <a:pt x="585" y="1385"/>
                    </a:cubicBezTo>
                    <a:cubicBezTo>
                      <a:pt x="585" y="1385"/>
                      <a:pt x="595" y="1405"/>
                      <a:pt x="585" y="1405"/>
                    </a:cubicBezTo>
                    <a:cubicBezTo>
                      <a:pt x="575" y="1415"/>
                      <a:pt x="555" y="1425"/>
                      <a:pt x="546" y="1454"/>
                    </a:cubicBezTo>
                    <a:cubicBezTo>
                      <a:pt x="546" y="1464"/>
                      <a:pt x="549" y="1468"/>
                      <a:pt x="555" y="1468"/>
                    </a:cubicBezTo>
                    <a:cubicBezTo>
                      <a:pt x="567" y="1468"/>
                      <a:pt x="589" y="1454"/>
                      <a:pt x="615" y="1454"/>
                    </a:cubicBezTo>
                    <a:cubicBezTo>
                      <a:pt x="655" y="1454"/>
                      <a:pt x="645" y="1464"/>
                      <a:pt x="645" y="1494"/>
                    </a:cubicBezTo>
                    <a:cubicBezTo>
                      <a:pt x="648" y="1509"/>
                      <a:pt x="645" y="1512"/>
                      <a:pt x="638" y="1512"/>
                    </a:cubicBezTo>
                    <a:cubicBezTo>
                      <a:pt x="631" y="1512"/>
                      <a:pt x="619" y="1508"/>
                      <a:pt x="606" y="1508"/>
                    </a:cubicBezTo>
                    <a:cubicBezTo>
                      <a:pt x="599" y="1508"/>
                      <a:pt x="592" y="1509"/>
                      <a:pt x="585" y="1514"/>
                    </a:cubicBezTo>
                    <a:cubicBezTo>
                      <a:pt x="555" y="1534"/>
                      <a:pt x="605" y="1544"/>
                      <a:pt x="605" y="1583"/>
                    </a:cubicBezTo>
                    <a:cubicBezTo>
                      <a:pt x="605" y="1599"/>
                      <a:pt x="603" y="1605"/>
                      <a:pt x="600" y="1605"/>
                    </a:cubicBezTo>
                    <a:cubicBezTo>
                      <a:pt x="593" y="1605"/>
                      <a:pt x="579" y="1577"/>
                      <a:pt x="565" y="1563"/>
                    </a:cubicBezTo>
                    <a:cubicBezTo>
                      <a:pt x="546" y="1534"/>
                      <a:pt x="546" y="1524"/>
                      <a:pt x="526" y="1494"/>
                    </a:cubicBezTo>
                    <a:cubicBezTo>
                      <a:pt x="516" y="1474"/>
                      <a:pt x="506" y="1454"/>
                      <a:pt x="486" y="1454"/>
                    </a:cubicBezTo>
                    <a:cubicBezTo>
                      <a:pt x="456" y="1464"/>
                      <a:pt x="476" y="1474"/>
                      <a:pt x="496" y="1514"/>
                    </a:cubicBezTo>
                    <a:cubicBezTo>
                      <a:pt x="516" y="1563"/>
                      <a:pt x="506" y="1563"/>
                      <a:pt x="496" y="1593"/>
                    </a:cubicBezTo>
                    <a:cubicBezTo>
                      <a:pt x="493" y="1596"/>
                      <a:pt x="490" y="1597"/>
                      <a:pt x="488" y="1597"/>
                    </a:cubicBezTo>
                    <a:cubicBezTo>
                      <a:pt x="471" y="1597"/>
                      <a:pt x="456" y="1551"/>
                      <a:pt x="456" y="1534"/>
                    </a:cubicBezTo>
                    <a:cubicBezTo>
                      <a:pt x="446" y="1504"/>
                      <a:pt x="427" y="1494"/>
                      <a:pt x="407" y="1474"/>
                    </a:cubicBezTo>
                    <a:cubicBezTo>
                      <a:pt x="404" y="1473"/>
                      <a:pt x="402" y="1473"/>
                      <a:pt x="400" y="1473"/>
                    </a:cubicBezTo>
                    <a:cubicBezTo>
                      <a:pt x="379" y="1473"/>
                      <a:pt x="387" y="1516"/>
                      <a:pt x="387" y="1534"/>
                    </a:cubicBezTo>
                    <a:cubicBezTo>
                      <a:pt x="387" y="1563"/>
                      <a:pt x="397" y="1554"/>
                      <a:pt x="407" y="1593"/>
                    </a:cubicBezTo>
                    <a:cubicBezTo>
                      <a:pt x="410" y="1605"/>
                      <a:pt x="409" y="1609"/>
                      <a:pt x="407" y="1609"/>
                    </a:cubicBezTo>
                    <a:cubicBezTo>
                      <a:pt x="400" y="1609"/>
                      <a:pt x="381" y="1579"/>
                      <a:pt x="367" y="1544"/>
                    </a:cubicBezTo>
                    <a:cubicBezTo>
                      <a:pt x="357" y="1529"/>
                      <a:pt x="355" y="1524"/>
                      <a:pt x="351" y="1524"/>
                    </a:cubicBezTo>
                    <a:cubicBezTo>
                      <a:pt x="347" y="1524"/>
                      <a:pt x="342" y="1529"/>
                      <a:pt x="327" y="1534"/>
                    </a:cubicBezTo>
                    <a:cubicBezTo>
                      <a:pt x="318" y="1534"/>
                      <a:pt x="318" y="1544"/>
                      <a:pt x="308" y="1554"/>
                    </a:cubicBezTo>
                    <a:cubicBezTo>
                      <a:pt x="318" y="1563"/>
                      <a:pt x="327" y="1573"/>
                      <a:pt x="337" y="1583"/>
                    </a:cubicBezTo>
                    <a:cubicBezTo>
                      <a:pt x="356" y="1602"/>
                      <a:pt x="355" y="1609"/>
                      <a:pt x="344" y="1609"/>
                    </a:cubicBezTo>
                    <a:cubicBezTo>
                      <a:pt x="338" y="1609"/>
                      <a:pt x="328" y="1607"/>
                      <a:pt x="318" y="1603"/>
                    </a:cubicBezTo>
                    <a:cubicBezTo>
                      <a:pt x="298" y="1603"/>
                      <a:pt x="298" y="1593"/>
                      <a:pt x="278" y="1593"/>
                    </a:cubicBezTo>
                    <a:cubicBezTo>
                      <a:pt x="254" y="1623"/>
                      <a:pt x="259" y="1631"/>
                      <a:pt x="270" y="1631"/>
                    </a:cubicBezTo>
                    <a:cubicBezTo>
                      <a:pt x="278" y="1631"/>
                      <a:pt x="290" y="1627"/>
                      <a:pt x="298" y="1623"/>
                    </a:cubicBezTo>
                    <a:cubicBezTo>
                      <a:pt x="301" y="1621"/>
                      <a:pt x="305" y="1620"/>
                      <a:pt x="307" y="1620"/>
                    </a:cubicBezTo>
                    <a:cubicBezTo>
                      <a:pt x="317" y="1620"/>
                      <a:pt x="316" y="1635"/>
                      <a:pt x="308" y="1643"/>
                    </a:cubicBezTo>
                    <a:lnTo>
                      <a:pt x="327" y="1643"/>
                    </a:lnTo>
                    <a:cubicBezTo>
                      <a:pt x="342" y="1638"/>
                      <a:pt x="352" y="1635"/>
                      <a:pt x="362" y="1635"/>
                    </a:cubicBezTo>
                    <a:cubicBezTo>
                      <a:pt x="372" y="1635"/>
                      <a:pt x="382" y="1638"/>
                      <a:pt x="397" y="1643"/>
                    </a:cubicBezTo>
                    <a:cubicBezTo>
                      <a:pt x="437" y="1663"/>
                      <a:pt x="377" y="1672"/>
                      <a:pt x="387" y="1682"/>
                    </a:cubicBezTo>
                    <a:cubicBezTo>
                      <a:pt x="397" y="1692"/>
                      <a:pt x="407" y="1682"/>
                      <a:pt x="427" y="1712"/>
                    </a:cubicBezTo>
                    <a:cubicBezTo>
                      <a:pt x="434" y="1719"/>
                      <a:pt x="439" y="1722"/>
                      <a:pt x="444" y="1722"/>
                    </a:cubicBezTo>
                    <a:cubicBezTo>
                      <a:pt x="453" y="1722"/>
                      <a:pt x="460" y="1712"/>
                      <a:pt x="466" y="1692"/>
                    </a:cubicBezTo>
                    <a:cubicBezTo>
                      <a:pt x="469" y="1683"/>
                      <a:pt x="473" y="1679"/>
                      <a:pt x="476" y="1679"/>
                    </a:cubicBezTo>
                    <a:cubicBezTo>
                      <a:pt x="484" y="1679"/>
                      <a:pt x="496" y="1695"/>
                      <a:pt x="516" y="1702"/>
                    </a:cubicBezTo>
                    <a:cubicBezTo>
                      <a:pt x="536" y="1702"/>
                      <a:pt x="506" y="1732"/>
                      <a:pt x="516" y="1752"/>
                    </a:cubicBezTo>
                    <a:cubicBezTo>
                      <a:pt x="516" y="1755"/>
                      <a:pt x="517" y="1756"/>
                      <a:pt x="519" y="1756"/>
                    </a:cubicBezTo>
                    <a:cubicBezTo>
                      <a:pt x="523" y="1756"/>
                      <a:pt x="534" y="1749"/>
                      <a:pt x="555" y="1742"/>
                    </a:cubicBezTo>
                    <a:cubicBezTo>
                      <a:pt x="585" y="1742"/>
                      <a:pt x="595" y="1752"/>
                      <a:pt x="605" y="1762"/>
                    </a:cubicBezTo>
                    <a:cubicBezTo>
                      <a:pt x="605" y="1772"/>
                      <a:pt x="635" y="1821"/>
                      <a:pt x="655" y="1831"/>
                    </a:cubicBezTo>
                    <a:cubicBezTo>
                      <a:pt x="665" y="1851"/>
                      <a:pt x="645" y="1881"/>
                      <a:pt x="635" y="1881"/>
                    </a:cubicBezTo>
                    <a:cubicBezTo>
                      <a:pt x="634" y="1882"/>
                      <a:pt x="632" y="1883"/>
                      <a:pt x="631" y="1883"/>
                    </a:cubicBezTo>
                    <a:cubicBezTo>
                      <a:pt x="622" y="1883"/>
                      <a:pt x="611" y="1856"/>
                      <a:pt x="585" y="1821"/>
                    </a:cubicBezTo>
                    <a:cubicBezTo>
                      <a:pt x="575" y="1806"/>
                      <a:pt x="568" y="1801"/>
                      <a:pt x="562" y="1801"/>
                    </a:cubicBezTo>
                    <a:cubicBezTo>
                      <a:pt x="555" y="1801"/>
                      <a:pt x="551" y="1806"/>
                      <a:pt x="546" y="1811"/>
                    </a:cubicBezTo>
                    <a:cubicBezTo>
                      <a:pt x="536" y="1821"/>
                      <a:pt x="555" y="1841"/>
                      <a:pt x="565" y="1851"/>
                    </a:cubicBezTo>
                    <a:cubicBezTo>
                      <a:pt x="575" y="1861"/>
                      <a:pt x="585" y="1920"/>
                      <a:pt x="565" y="1940"/>
                    </a:cubicBezTo>
                    <a:cubicBezTo>
                      <a:pt x="563" y="1941"/>
                      <a:pt x="561" y="1942"/>
                      <a:pt x="560" y="1942"/>
                    </a:cubicBezTo>
                    <a:cubicBezTo>
                      <a:pt x="546" y="1942"/>
                      <a:pt x="546" y="1908"/>
                      <a:pt x="546" y="1891"/>
                    </a:cubicBezTo>
                    <a:cubicBezTo>
                      <a:pt x="546" y="1882"/>
                      <a:pt x="524" y="1837"/>
                      <a:pt x="511" y="1837"/>
                    </a:cubicBezTo>
                    <a:cubicBezTo>
                      <a:pt x="509" y="1837"/>
                      <a:pt x="507" y="1838"/>
                      <a:pt x="506" y="1841"/>
                    </a:cubicBezTo>
                    <a:cubicBezTo>
                      <a:pt x="502" y="1845"/>
                      <a:pt x="497" y="1846"/>
                      <a:pt x="492" y="1846"/>
                    </a:cubicBezTo>
                    <a:cubicBezTo>
                      <a:pt x="469" y="1846"/>
                      <a:pt x="437" y="1817"/>
                      <a:pt x="437" y="1801"/>
                    </a:cubicBezTo>
                    <a:cubicBezTo>
                      <a:pt x="431" y="1790"/>
                      <a:pt x="408" y="1785"/>
                      <a:pt x="382" y="1785"/>
                    </a:cubicBezTo>
                    <a:cubicBezTo>
                      <a:pt x="364" y="1785"/>
                      <a:pt x="344" y="1787"/>
                      <a:pt x="327" y="1791"/>
                    </a:cubicBezTo>
                    <a:cubicBezTo>
                      <a:pt x="327" y="1791"/>
                      <a:pt x="327" y="1791"/>
                      <a:pt x="318" y="1801"/>
                    </a:cubicBezTo>
                    <a:cubicBezTo>
                      <a:pt x="327" y="1811"/>
                      <a:pt x="327" y="1811"/>
                      <a:pt x="327" y="1821"/>
                    </a:cubicBezTo>
                    <a:cubicBezTo>
                      <a:pt x="337" y="1831"/>
                      <a:pt x="347" y="1841"/>
                      <a:pt x="357" y="1851"/>
                    </a:cubicBezTo>
                    <a:lnTo>
                      <a:pt x="367" y="1851"/>
                    </a:lnTo>
                    <a:cubicBezTo>
                      <a:pt x="377" y="1861"/>
                      <a:pt x="387" y="1881"/>
                      <a:pt x="377" y="1891"/>
                    </a:cubicBezTo>
                    <a:cubicBezTo>
                      <a:pt x="367" y="1901"/>
                      <a:pt x="367" y="1901"/>
                      <a:pt x="347" y="1920"/>
                    </a:cubicBezTo>
                    <a:cubicBezTo>
                      <a:pt x="347" y="1920"/>
                      <a:pt x="357" y="1930"/>
                      <a:pt x="367" y="1930"/>
                    </a:cubicBezTo>
                    <a:cubicBezTo>
                      <a:pt x="397" y="1920"/>
                      <a:pt x="407" y="1901"/>
                      <a:pt x="427" y="1891"/>
                    </a:cubicBezTo>
                    <a:cubicBezTo>
                      <a:pt x="446" y="1891"/>
                      <a:pt x="476" y="1930"/>
                      <a:pt x="476" y="1970"/>
                    </a:cubicBezTo>
                    <a:cubicBezTo>
                      <a:pt x="476" y="1990"/>
                      <a:pt x="484" y="1995"/>
                      <a:pt x="495" y="1995"/>
                    </a:cubicBezTo>
                    <a:cubicBezTo>
                      <a:pt x="506" y="1995"/>
                      <a:pt x="521" y="1990"/>
                      <a:pt x="536" y="1990"/>
                    </a:cubicBezTo>
                    <a:cubicBezTo>
                      <a:pt x="564" y="1983"/>
                      <a:pt x="577" y="1976"/>
                      <a:pt x="600" y="1976"/>
                    </a:cubicBezTo>
                    <a:cubicBezTo>
                      <a:pt x="609" y="1976"/>
                      <a:pt x="620" y="1977"/>
                      <a:pt x="635" y="1980"/>
                    </a:cubicBezTo>
                    <a:cubicBezTo>
                      <a:pt x="674" y="1990"/>
                      <a:pt x="724" y="2020"/>
                      <a:pt x="694" y="2020"/>
                    </a:cubicBezTo>
                    <a:cubicBezTo>
                      <a:pt x="655" y="2029"/>
                      <a:pt x="615" y="2049"/>
                      <a:pt x="625" y="2089"/>
                    </a:cubicBezTo>
                    <a:cubicBezTo>
                      <a:pt x="630" y="2114"/>
                      <a:pt x="617" y="2116"/>
                      <a:pt x="601" y="2116"/>
                    </a:cubicBezTo>
                    <a:cubicBezTo>
                      <a:pt x="597" y="2116"/>
                      <a:pt x="593" y="2116"/>
                      <a:pt x="589" y="2116"/>
                    </a:cubicBezTo>
                    <a:cubicBezTo>
                      <a:pt x="576" y="2116"/>
                      <a:pt x="563" y="2117"/>
                      <a:pt x="555" y="2129"/>
                    </a:cubicBezTo>
                    <a:cubicBezTo>
                      <a:pt x="536" y="2158"/>
                      <a:pt x="595" y="2228"/>
                      <a:pt x="555" y="2228"/>
                    </a:cubicBezTo>
                    <a:cubicBezTo>
                      <a:pt x="516" y="2228"/>
                      <a:pt x="476" y="2178"/>
                      <a:pt x="466" y="2139"/>
                    </a:cubicBezTo>
                    <a:cubicBezTo>
                      <a:pt x="460" y="2123"/>
                      <a:pt x="454" y="2117"/>
                      <a:pt x="449" y="2117"/>
                    </a:cubicBezTo>
                    <a:cubicBezTo>
                      <a:pt x="436" y="2117"/>
                      <a:pt x="427" y="2148"/>
                      <a:pt x="427" y="2168"/>
                    </a:cubicBezTo>
                    <a:cubicBezTo>
                      <a:pt x="427" y="2172"/>
                      <a:pt x="426" y="2174"/>
                      <a:pt x="424" y="2174"/>
                    </a:cubicBezTo>
                    <a:cubicBezTo>
                      <a:pt x="413" y="2174"/>
                      <a:pt x="374" y="2105"/>
                      <a:pt x="357" y="2079"/>
                    </a:cubicBezTo>
                    <a:cubicBezTo>
                      <a:pt x="355" y="2077"/>
                      <a:pt x="352" y="2076"/>
                      <a:pt x="348" y="2076"/>
                    </a:cubicBezTo>
                    <a:cubicBezTo>
                      <a:pt x="315" y="2076"/>
                      <a:pt x="218" y="2148"/>
                      <a:pt x="218" y="2148"/>
                    </a:cubicBezTo>
                    <a:lnTo>
                      <a:pt x="208" y="2148"/>
                    </a:lnTo>
                    <a:cubicBezTo>
                      <a:pt x="199" y="2158"/>
                      <a:pt x="199" y="2158"/>
                      <a:pt x="199" y="2168"/>
                    </a:cubicBezTo>
                    <a:cubicBezTo>
                      <a:pt x="179" y="2218"/>
                      <a:pt x="189" y="2218"/>
                      <a:pt x="199" y="2238"/>
                    </a:cubicBezTo>
                    <a:cubicBezTo>
                      <a:pt x="202" y="2243"/>
                      <a:pt x="206" y="2246"/>
                      <a:pt x="210" y="2246"/>
                    </a:cubicBezTo>
                    <a:cubicBezTo>
                      <a:pt x="225" y="2246"/>
                      <a:pt x="238" y="2202"/>
                      <a:pt x="238" y="2178"/>
                    </a:cubicBezTo>
                    <a:cubicBezTo>
                      <a:pt x="238" y="2158"/>
                      <a:pt x="258" y="2139"/>
                      <a:pt x="288" y="2129"/>
                    </a:cubicBezTo>
                    <a:cubicBezTo>
                      <a:pt x="291" y="2125"/>
                      <a:pt x="293" y="2124"/>
                      <a:pt x="295" y="2124"/>
                    </a:cubicBezTo>
                    <a:cubicBezTo>
                      <a:pt x="305" y="2124"/>
                      <a:pt x="298" y="2163"/>
                      <a:pt x="298" y="2188"/>
                    </a:cubicBezTo>
                    <a:cubicBezTo>
                      <a:pt x="298" y="2218"/>
                      <a:pt x="288" y="2198"/>
                      <a:pt x="278" y="2248"/>
                    </a:cubicBezTo>
                    <a:cubicBezTo>
                      <a:pt x="278" y="2257"/>
                      <a:pt x="278" y="2257"/>
                      <a:pt x="278" y="2257"/>
                    </a:cubicBezTo>
                    <a:lnTo>
                      <a:pt x="288" y="2257"/>
                    </a:lnTo>
                    <a:cubicBezTo>
                      <a:pt x="298" y="2248"/>
                      <a:pt x="308" y="2218"/>
                      <a:pt x="318" y="2198"/>
                    </a:cubicBezTo>
                    <a:cubicBezTo>
                      <a:pt x="326" y="2178"/>
                      <a:pt x="327" y="2172"/>
                      <a:pt x="329" y="2172"/>
                    </a:cubicBezTo>
                    <a:cubicBezTo>
                      <a:pt x="332" y="2172"/>
                      <a:pt x="336" y="2180"/>
                      <a:pt x="352" y="2180"/>
                    </a:cubicBezTo>
                    <a:cubicBezTo>
                      <a:pt x="356" y="2180"/>
                      <a:pt x="361" y="2179"/>
                      <a:pt x="367" y="2178"/>
                    </a:cubicBezTo>
                    <a:cubicBezTo>
                      <a:pt x="417" y="2178"/>
                      <a:pt x="377" y="2198"/>
                      <a:pt x="347" y="2228"/>
                    </a:cubicBezTo>
                    <a:cubicBezTo>
                      <a:pt x="327" y="2254"/>
                      <a:pt x="330" y="2263"/>
                      <a:pt x="339" y="2263"/>
                    </a:cubicBezTo>
                    <a:cubicBezTo>
                      <a:pt x="344" y="2263"/>
                      <a:pt x="351" y="2261"/>
                      <a:pt x="357" y="2257"/>
                    </a:cubicBezTo>
                    <a:cubicBezTo>
                      <a:pt x="387" y="2257"/>
                      <a:pt x="377" y="2238"/>
                      <a:pt x="417" y="2228"/>
                    </a:cubicBezTo>
                    <a:cubicBezTo>
                      <a:pt x="422" y="2226"/>
                      <a:pt x="425" y="2225"/>
                      <a:pt x="428" y="2225"/>
                    </a:cubicBezTo>
                    <a:cubicBezTo>
                      <a:pt x="455" y="2225"/>
                      <a:pt x="407" y="2297"/>
                      <a:pt x="407" y="2297"/>
                    </a:cubicBezTo>
                    <a:lnTo>
                      <a:pt x="347" y="2297"/>
                    </a:lnTo>
                    <a:cubicBezTo>
                      <a:pt x="332" y="2292"/>
                      <a:pt x="325" y="2290"/>
                      <a:pt x="318" y="2290"/>
                    </a:cubicBezTo>
                    <a:cubicBezTo>
                      <a:pt x="310" y="2290"/>
                      <a:pt x="303" y="2292"/>
                      <a:pt x="288" y="2297"/>
                    </a:cubicBezTo>
                    <a:cubicBezTo>
                      <a:pt x="258" y="2317"/>
                      <a:pt x="308" y="2337"/>
                      <a:pt x="298" y="2347"/>
                    </a:cubicBezTo>
                    <a:cubicBezTo>
                      <a:pt x="288" y="2357"/>
                      <a:pt x="278" y="2347"/>
                      <a:pt x="258" y="2367"/>
                    </a:cubicBezTo>
                    <a:cubicBezTo>
                      <a:pt x="254" y="2379"/>
                      <a:pt x="250" y="2385"/>
                      <a:pt x="246" y="2385"/>
                    </a:cubicBezTo>
                    <a:cubicBezTo>
                      <a:pt x="240" y="2385"/>
                      <a:pt x="234" y="2374"/>
                      <a:pt x="228" y="2357"/>
                    </a:cubicBezTo>
                    <a:cubicBezTo>
                      <a:pt x="223" y="2342"/>
                      <a:pt x="218" y="2337"/>
                      <a:pt x="213" y="2337"/>
                    </a:cubicBezTo>
                    <a:cubicBezTo>
                      <a:pt x="208" y="2337"/>
                      <a:pt x="203" y="2342"/>
                      <a:pt x="199" y="2347"/>
                    </a:cubicBezTo>
                    <a:cubicBezTo>
                      <a:pt x="199" y="2347"/>
                      <a:pt x="189" y="2357"/>
                      <a:pt x="189" y="2357"/>
                    </a:cubicBezTo>
                    <a:cubicBezTo>
                      <a:pt x="169" y="2367"/>
                      <a:pt x="189" y="2396"/>
                      <a:pt x="189" y="2406"/>
                    </a:cubicBezTo>
                    <a:cubicBezTo>
                      <a:pt x="185" y="2410"/>
                      <a:pt x="182" y="2411"/>
                      <a:pt x="178" y="2411"/>
                    </a:cubicBezTo>
                    <a:cubicBezTo>
                      <a:pt x="171" y="2411"/>
                      <a:pt x="162" y="2406"/>
                      <a:pt x="149" y="2406"/>
                    </a:cubicBezTo>
                    <a:cubicBezTo>
                      <a:pt x="144" y="2404"/>
                      <a:pt x="138" y="2402"/>
                      <a:pt x="133" y="2402"/>
                    </a:cubicBezTo>
                    <a:cubicBezTo>
                      <a:pt x="120" y="2402"/>
                      <a:pt x="109" y="2412"/>
                      <a:pt x="109" y="2426"/>
                    </a:cubicBezTo>
                    <a:cubicBezTo>
                      <a:pt x="109" y="2426"/>
                      <a:pt x="99" y="2436"/>
                      <a:pt x="99" y="2446"/>
                    </a:cubicBezTo>
                    <a:cubicBezTo>
                      <a:pt x="80" y="2466"/>
                      <a:pt x="70" y="2495"/>
                      <a:pt x="60" y="2495"/>
                    </a:cubicBezTo>
                    <a:cubicBezTo>
                      <a:pt x="50" y="2515"/>
                      <a:pt x="60" y="2545"/>
                      <a:pt x="70" y="2545"/>
                    </a:cubicBezTo>
                    <a:cubicBezTo>
                      <a:pt x="71" y="2546"/>
                      <a:pt x="72" y="2547"/>
                      <a:pt x="74" y="2547"/>
                    </a:cubicBezTo>
                    <a:cubicBezTo>
                      <a:pt x="85" y="2547"/>
                      <a:pt x="102" y="2520"/>
                      <a:pt x="119" y="2486"/>
                    </a:cubicBezTo>
                    <a:cubicBezTo>
                      <a:pt x="129" y="2466"/>
                      <a:pt x="137" y="2458"/>
                      <a:pt x="143" y="2458"/>
                    </a:cubicBezTo>
                    <a:cubicBezTo>
                      <a:pt x="149" y="2458"/>
                      <a:pt x="154" y="2466"/>
                      <a:pt x="159" y="2476"/>
                    </a:cubicBezTo>
                    <a:cubicBezTo>
                      <a:pt x="169" y="2486"/>
                      <a:pt x="149" y="2505"/>
                      <a:pt x="139" y="2515"/>
                    </a:cubicBezTo>
                    <a:cubicBezTo>
                      <a:pt x="129" y="2525"/>
                      <a:pt x="119" y="2585"/>
                      <a:pt x="139" y="2605"/>
                    </a:cubicBezTo>
                    <a:cubicBezTo>
                      <a:pt x="142" y="2608"/>
                      <a:pt x="145" y="2609"/>
                      <a:pt x="147" y="2609"/>
                    </a:cubicBezTo>
                    <a:cubicBezTo>
                      <a:pt x="159" y="2609"/>
                      <a:pt x="159" y="2573"/>
                      <a:pt x="159" y="2565"/>
                    </a:cubicBezTo>
                    <a:cubicBezTo>
                      <a:pt x="159" y="2548"/>
                      <a:pt x="174" y="2501"/>
                      <a:pt x="190" y="2501"/>
                    </a:cubicBezTo>
                    <a:cubicBezTo>
                      <a:pt x="193" y="2501"/>
                      <a:pt x="196" y="2503"/>
                      <a:pt x="199" y="2505"/>
                    </a:cubicBezTo>
                    <a:cubicBezTo>
                      <a:pt x="200" y="2509"/>
                      <a:pt x="203" y="2511"/>
                      <a:pt x="207" y="2511"/>
                    </a:cubicBezTo>
                    <a:cubicBezTo>
                      <a:pt x="223" y="2511"/>
                      <a:pt x="250" y="2482"/>
                      <a:pt x="258" y="2466"/>
                    </a:cubicBezTo>
                    <a:cubicBezTo>
                      <a:pt x="258" y="2454"/>
                      <a:pt x="278" y="2449"/>
                      <a:pt x="301" y="2449"/>
                    </a:cubicBezTo>
                    <a:cubicBezTo>
                      <a:pt x="318" y="2449"/>
                      <a:pt x="335" y="2452"/>
                      <a:pt x="347" y="2456"/>
                    </a:cubicBezTo>
                    <a:cubicBezTo>
                      <a:pt x="387" y="2466"/>
                      <a:pt x="327" y="2505"/>
                      <a:pt x="318" y="2525"/>
                    </a:cubicBezTo>
                    <a:cubicBezTo>
                      <a:pt x="312" y="2542"/>
                      <a:pt x="322" y="2549"/>
                      <a:pt x="336" y="2549"/>
                    </a:cubicBezTo>
                    <a:cubicBezTo>
                      <a:pt x="348" y="2549"/>
                      <a:pt x="364" y="2544"/>
                      <a:pt x="377" y="2535"/>
                    </a:cubicBezTo>
                    <a:cubicBezTo>
                      <a:pt x="386" y="2529"/>
                      <a:pt x="391" y="2527"/>
                      <a:pt x="394" y="2527"/>
                    </a:cubicBezTo>
                    <a:cubicBezTo>
                      <a:pt x="401" y="2527"/>
                      <a:pt x="394" y="2541"/>
                      <a:pt x="387" y="2555"/>
                    </a:cubicBezTo>
                    <a:cubicBezTo>
                      <a:pt x="377" y="2585"/>
                      <a:pt x="347" y="2595"/>
                      <a:pt x="318" y="2595"/>
                    </a:cubicBezTo>
                    <a:cubicBezTo>
                      <a:pt x="288" y="2595"/>
                      <a:pt x="278" y="2565"/>
                      <a:pt x="258" y="2555"/>
                    </a:cubicBezTo>
                    <a:cubicBezTo>
                      <a:pt x="238" y="2555"/>
                      <a:pt x="218" y="2595"/>
                      <a:pt x="218" y="2644"/>
                    </a:cubicBezTo>
                    <a:cubicBezTo>
                      <a:pt x="218" y="2662"/>
                      <a:pt x="214" y="2668"/>
                      <a:pt x="206" y="2668"/>
                    </a:cubicBezTo>
                    <a:cubicBezTo>
                      <a:pt x="196" y="2668"/>
                      <a:pt x="181" y="2660"/>
                      <a:pt x="159" y="2654"/>
                    </a:cubicBezTo>
                    <a:cubicBezTo>
                      <a:pt x="139" y="2654"/>
                      <a:pt x="128" y="2650"/>
                      <a:pt x="111" y="2650"/>
                    </a:cubicBezTo>
                    <a:cubicBezTo>
                      <a:pt x="103" y="2650"/>
                      <a:pt x="93" y="2651"/>
                      <a:pt x="80" y="2654"/>
                    </a:cubicBezTo>
                    <a:cubicBezTo>
                      <a:pt x="40" y="2664"/>
                      <a:pt x="0" y="2694"/>
                      <a:pt x="30" y="2694"/>
                    </a:cubicBezTo>
                    <a:cubicBezTo>
                      <a:pt x="60" y="2704"/>
                      <a:pt x="89" y="2724"/>
                      <a:pt x="80" y="2773"/>
                    </a:cubicBezTo>
                    <a:cubicBezTo>
                      <a:pt x="75" y="2793"/>
                      <a:pt x="87" y="2793"/>
                      <a:pt x="103" y="2793"/>
                    </a:cubicBezTo>
                    <a:cubicBezTo>
                      <a:pt x="119" y="2793"/>
                      <a:pt x="139" y="2793"/>
                      <a:pt x="149" y="2813"/>
                    </a:cubicBezTo>
                    <a:cubicBezTo>
                      <a:pt x="149" y="2823"/>
                      <a:pt x="149" y="2833"/>
                      <a:pt x="149" y="2843"/>
                    </a:cubicBezTo>
                    <a:cubicBezTo>
                      <a:pt x="139" y="2872"/>
                      <a:pt x="119" y="2912"/>
                      <a:pt x="149" y="2912"/>
                    </a:cubicBezTo>
                    <a:cubicBezTo>
                      <a:pt x="189" y="2902"/>
                      <a:pt x="218" y="2862"/>
                      <a:pt x="228" y="2813"/>
                    </a:cubicBezTo>
                    <a:cubicBezTo>
                      <a:pt x="234" y="2801"/>
                      <a:pt x="240" y="2796"/>
                      <a:pt x="246" y="2796"/>
                    </a:cubicBezTo>
                    <a:cubicBezTo>
                      <a:pt x="258" y="2796"/>
                      <a:pt x="268" y="2822"/>
                      <a:pt x="268" y="2843"/>
                    </a:cubicBezTo>
                    <a:cubicBezTo>
                      <a:pt x="268" y="2849"/>
                      <a:pt x="269" y="2852"/>
                      <a:pt x="272" y="2852"/>
                    </a:cubicBezTo>
                    <a:cubicBezTo>
                      <a:pt x="280" y="2852"/>
                      <a:pt x="300" y="2814"/>
                      <a:pt x="308" y="2783"/>
                    </a:cubicBezTo>
                    <a:cubicBezTo>
                      <a:pt x="318" y="2773"/>
                      <a:pt x="318" y="2763"/>
                      <a:pt x="327" y="2753"/>
                    </a:cubicBezTo>
                    <a:cubicBezTo>
                      <a:pt x="327" y="2750"/>
                      <a:pt x="329" y="2749"/>
                      <a:pt x="332" y="2749"/>
                    </a:cubicBezTo>
                    <a:cubicBezTo>
                      <a:pt x="339" y="2749"/>
                      <a:pt x="353" y="2756"/>
                      <a:pt x="367" y="2763"/>
                    </a:cubicBezTo>
                    <a:cubicBezTo>
                      <a:pt x="397" y="2783"/>
                      <a:pt x="446" y="2823"/>
                      <a:pt x="446" y="2823"/>
                    </a:cubicBezTo>
                    <a:lnTo>
                      <a:pt x="615" y="2852"/>
                    </a:lnTo>
                    <a:lnTo>
                      <a:pt x="803" y="2843"/>
                    </a:lnTo>
                    <a:cubicBezTo>
                      <a:pt x="803" y="2843"/>
                      <a:pt x="854" y="2799"/>
                      <a:pt x="881" y="2799"/>
                    </a:cubicBezTo>
                    <a:cubicBezTo>
                      <a:pt x="886" y="2799"/>
                      <a:pt x="890" y="2800"/>
                      <a:pt x="893" y="2803"/>
                    </a:cubicBezTo>
                    <a:cubicBezTo>
                      <a:pt x="903" y="2823"/>
                      <a:pt x="922" y="2862"/>
                      <a:pt x="942" y="2882"/>
                    </a:cubicBezTo>
                    <a:cubicBezTo>
                      <a:pt x="942" y="2882"/>
                      <a:pt x="952" y="2882"/>
                      <a:pt x="952" y="2872"/>
                    </a:cubicBezTo>
                    <a:cubicBezTo>
                      <a:pt x="952" y="2872"/>
                      <a:pt x="952" y="2862"/>
                      <a:pt x="952" y="2852"/>
                    </a:cubicBezTo>
                    <a:cubicBezTo>
                      <a:pt x="952" y="2843"/>
                      <a:pt x="952" y="2823"/>
                      <a:pt x="962" y="2803"/>
                    </a:cubicBezTo>
                    <a:cubicBezTo>
                      <a:pt x="962" y="2793"/>
                      <a:pt x="972" y="2783"/>
                      <a:pt x="972" y="2773"/>
                    </a:cubicBezTo>
                    <a:cubicBezTo>
                      <a:pt x="972" y="2767"/>
                      <a:pt x="975" y="2762"/>
                      <a:pt x="980" y="2762"/>
                    </a:cubicBezTo>
                    <a:cubicBezTo>
                      <a:pt x="983" y="2762"/>
                      <a:pt x="988" y="2765"/>
                      <a:pt x="992" y="2773"/>
                    </a:cubicBezTo>
                    <a:cubicBezTo>
                      <a:pt x="992" y="2783"/>
                      <a:pt x="992" y="2793"/>
                      <a:pt x="1002" y="2793"/>
                    </a:cubicBezTo>
                    <a:cubicBezTo>
                      <a:pt x="1012" y="2823"/>
                      <a:pt x="1022" y="2833"/>
                      <a:pt x="1051" y="2833"/>
                    </a:cubicBezTo>
                    <a:cubicBezTo>
                      <a:pt x="1061" y="2833"/>
                      <a:pt x="1061" y="2833"/>
                      <a:pt x="1071" y="2823"/>
                    </a:cubicBezTo>
                    <a:cubicBezTo>
                      <a:pt x="1071" y="2813"/>
                      <a:pt x="1071" y="2803"/>
                      <a:pt x="1071" y="2783"/>
                    </a:cubicBezTo>
                    <a:cubicBezTo>
                      <a:pt x="1081" y="2773"/>
                      <a:pt x="1081" y="2753"/>
                      <a:pt x="1081" y="2733"/>
                    </a:cubicBezTo>
                    <a:cubicBezTo>
                      <a:pt x="1084" y="2730"/>
                      <a:pt x="1088" y="2729"/>
                      <a:pt x="1091" y="2729"/>
                    </a:cubicBezTo>
                    <a:cubicBezTo>
                      <a:pt x="1107" y="2729"/>
                      <a:pt x="1122" y="2765"/>
                      <a:pt x="1131" y="2773"/>
                    </a:cubicBezTo>
                    <a:cubicBezTo>
                      <a:pt x="1133" y="2776"/>
                      <a:pt x="1136" y="2777"/>
                      <a:pt x="1137" y="2777"/>
                    </a:cubicBezTo>
                    <a:cubicBezTo>
                      <a:pt x="1140" y="2777"/>
                      <a:pt x="1138" y="2770"/>
                      <a:pt x="1131" y="2763"/>
                    </a:cubicBezTo>
                    <a:cubicBezTo>
                      <a:pt x="1131" y="2724"/>
                      <a:pt x="1170" y="2694"/>
                      <a:pt x="1200" y="2694"/>
                    </a:cubicBezTo>
                    <a:cubicBezTo>
                      <a:pt x="1220" y="2694"/>
                      <a:pt x="1210" y="2674"/>
                      <a:pt x="1200" y="2664"/>
                    </a:cubicBezTo>
                    <a:cubicBezTo>
                      <a:pt x="1190" y="2644"/>
                      <a:pt x="1170" y="2624"/>
                      <a:pt x="1150" y="2614"/>
                    </a:cubicBezTo>
                    <a:cubicBezTo>
                      <a:pt x="1150" y="2614"/>
                      <a:pt x="1140" y="2624"/>
                      <a:pt x="1140" y="2624"/>
                    </a:cubicBezTo>
                    <a:cubicBezTo>
                      <a:pt x="1135" y="2622"/>
                      <a:pt x="1129" y="2622"/>
                      <a:pt x="1124" y="2622"/>
                    </a:cubicBezTo>
                    <a:cubicBezTo>
                      <a:pt x="1103" y="2622"/>
                      <a:pt x="1085" y="2636"/>
                      <a:pt x="1061" y="2644"/>
                    </a:cubicBezTo>
                    <a:lnTo>
                      <a:pt x="1051" y="2644"/>
                    </a:lnTo>
                    <a:cubicBezTo>
                      <a:pt x="1041" y="2644"/>
                      <a:pt x="1031" y="2644"/>
                      <a:pt x="1022" y="2654"/>
                    </a:cubicBezTo>
                    <a:cubicBezTo>
                      <a:pt x="992" y="2654"/>
                      <a:pt x="982" y="2654"/>
                      <a:pt x="982" y="2634"/>
                    </a:cubicBezTo>
                    <a:cubicBezTo>
                      <a:pt x="982" y="2589"/>
                      <a:pt x="990" y="2544"/>
                      <a:pt x="976" y="2544"/>
                    </a:cubicBezTo>
                    <a:cubicBezTo>
                      <a:pt x="975" y="2544"/>
                      <a:pt x="974" y="2544"/>
                      <a:pt x="972" y="2545"/>
                    </a:cubicBezTo>
                    <a:cubicBezTo>
                      <a:pt x="952" y="2545"/>
                      <a:pt x="942" y="2595"/>
                      <a:pt x="912" y="2595"/>
                    </a:cubicBezTo>
                    <a:cubicBezTo>
                      <a:pt x="889" y="2595"/>
                      <a:pt x="865" y="2620"/>
                      <a:pt x="851" y="2620"/>
                    </a:cubicBezTo>
                    <a:cubicBezTo>
                      <a:pt x="848" y="2620"/>
                      <a:pt x="845" y="2618"/>
                      <a:pt x="843" y="2614"/>
                    </a:cubicBezTo>
                    <a:cubicBezTo>
                      <a:pt x="843" y="2605"/>
                      <a:pt x="833" y="2585"/>
                      <a:pt x="833" y="2575"/>
                    </a:cubicBezTo>
                    <a:cubicBezTo>
                      <a:pt x="833" y="2561"/>
                      <a:pt x="838" y="2547"/>
                      <a:pt x="844" y="2547"/>
                    </a:cubicBezTo>
                    <a:cubicBezTo>
                      <a:pt x="847" y="2547"/>
                      <a:pt x="850" y="2549"/>
                      <a:pt x="853" y="2555"/>
                    </a:cubicBezTo>
                    <a:cubicBezTo>
                      <a:pt x="859" y="2558"/>
                      <a:pt x="865" y="2559"/>
                      <a:pt x="870" y="2559"/>
                    </a:cubicBezTo>
                    <a:cubicBezTo>
                      <a:pt x="884" y="2559"/>
                      <a:pt x="896" y="2552"/>
                      <a:pt x="903" y="2545"/>
                    </a:cubicBezTo>
                    <a:cubicBezTo>
                      <a:pt x="912" y="2535"/>
                      <a:pt x="922" y="2525"/>
                      <a:pt x="922" y="2515"/>
                    </a:cubicBezTo>
                    <a:cubicBezTo>
                      <a:pt x="922" y="2515"/>
                      <a:pt x="922" y="2505"/>
                      <a:pt x="922" y="2505"/>
                    </a:cubicBezTo>
                    <a:cubicBezTo>
                      <a:pt x="903" y="2476"/>
                      <a:pt x="843" y="2436"/>
                      <a:pt x="873" y="2426"/>
                    </a:cubicBezTo>
                    <a:cubicBezTo>
                      <a:pt x="876" y="2425"/>
                      <a:pt x="880" y="2425"/>
                      <a:pt x="884" y="2425"/>
                    </a:cubicBezTo>
                    <a:cubicBezTo>
                      <a:pt x="921" y="2425"/>
                      <a:pt x="963" y="2467"/>
                      <a:pt x="972" y="2486"/>
                    </a:cubicBezTo>
                    <a:cubicBezTo>
                      <a:pt x="972" y="2495"/>
                      <a:pt x="982" y="2515"/>
                      <a:pt x="1002" y="2525"/>
                    </a:cubicBezTo>
                    <a:cubicBezTo>
                      <a:pt x="1007" y="2530"/>
                      <a:pt x="1012" y="2533"/>
                      <a:pt x="1017" y="2533"/>
                    </a:cubicBezTo>
                    <a:cubicBezTo>
                      <a:pt x="1022" y="2533"/>
                      <a:pt x="1026" y="2530"/>
                      <a:pt x="1031" y="2525"/>
                    </a:cubicBezTo>
                    <a:cubicBezTo>
                      <a:pt x="1033" y="2521"/>
                      <a:pt x="1036" y="2520"/>
                      <a:pt x="1039" y="2520"/>
                    </a:cubicBezTo>
                    <a:cubicBezTo>
                      <a:pt x="1052" y="2520"/>
                      <a:pt x="1071" y="2549"/>
                      <a:pt x="1071" y="2565"/>
                    </a:cubicBezTo>
                    <a:cubicBezTo>
                      <a:pt x="1071" y="2575"/>
                      <a:pt x="1074" y="2580"/>
                      <a:pt x="1079" y="2580"/>
                    </a:cubicBezTo>
                    <a:cubicBezTo>
                      <a:pt x="1083" y="2580"/>
                      <a:pt x="1091" y="2575"/>
                      <a:pt x="1101" y="2565"/>
                    </a:cubicBezTo>
                    <a:cubicBezTo>
                      <a:pt x="1121" y="2545"/>
                      <a:pt x="1101" y="2505"/>
                      <a:pt x="1091" y="2495"/>
                    </a:cubicBezTo>
                    <a:cubicBezTo>
                      <a:pt x="1091" y="2486"/>
                      <a:pt x="1081" y="2486"/>
                      <a:pt x="1081" y="2476"/>
                    </a:cubicBezTo>
                    <a:cubicBezTo>
                      <a:pt x="1071" y="2466"/>
                      <a:pt x="1061" y="2456"/>
                      <a:pt x="1061" y="2456"/>
                    </a:cubicBezTo>
                    <a:cubicBezTo>
                      <a:pt x="1066" y="2447"/>
                      <a:pt x="1070" y="2442"/>
                      <a:pt x="1075" y="2442"/>
                    </a:cubicBezTo>
                    <a:cubicBezTo>
                      <a:pt x="1082" y="2442"/>
                      <a:pt x="1090" y="2449"/>
                      <a:pt x="1101" y="2466"/>
                    </a:cubicBezTo>
                    <a:cubicBezTo>
                      <a:pt x="1101" y="2466"/>
                      <a:pt x="1101" y="2476"/>
                      <a:pt x="1101" y="2476"/>
                    </a:cubicBezTo>
                    <a:cubicBezTo>
                      <a:pt x="1121" y="2505"/>
                      <a:pt x="1131" y="2515"/>
                      <a:pt x="1140" y="2515"/>
                    </a:cubicBezTo>
                    <a:cubicBezTo>
                      <a:pt x="1150" y="2505"/>
                      <a:pt x="1180" y="2466"/>
                      <a:pt x="1160" y="2456"/>
                    </a:cubicBezTo>
                    <a:cubicBezTo>
                      <a:pt x="1160" y="2456"/>
                      <a:pt x="1160" y="2446"/>
                      <a:pt x="1160" y="2446"/>
                    </a:cubicBezTo>
                    <a:cubicBezTo>
                      <a:pt x="1150" y="2436"/>
                      <a:pt x="1150" y="2426"/>
                      <a:pt x="1150" y="2426"/>
                    </a:cubicBezTo>
                    <a:cubicBezTo>
                      <a:pt x="1150" y="2416"/>
                      <a:pt x="1140" y="2416"/>
                      <a:pt x="1140" y="2406"/>
                    </a:cubicBezTo>
                    <a:lnTo>
                      <a:pt x="1131" y="2406"/>
                    </a:lnTo>
                    <a:cubicBezTo>
                      <a:pt x="1124" y="2403"/>
                      <a:pt x="1118" y="2402"/>
                      <a:pt x="1113" y="2402"/>
                    </a:cubicBezTo>
                    <a:cubicBezTo>
                      <a:pt x="1103" y="2402"/>
                      <a:pt x="1094" y="2406"/>
                      <a:pt x="1081" y="2406"/>
                    </a:cubicBezTo>
                    <a:lnTo>
                      <a:pt x="1061" y="2406"/>
                    </a:lnTo>
                    <a:cubicBezTo>
                      <a:pt x="1061" y="2396"/>
                      <a:pt x="1061" y="2396"/>
                      <a:pt x="1071" y="2386"/>
                    </a:cubicBezTo>
                    <a:cubicBezTo>
                      <a:pt x="1081" y="2367"/>
                      <a:pt x="1101" y="2357"/>
                      <a:pt x="1091" y="2347"/>
                    </a:cubicBezTo>
                    <a:cubicBezTo>
                      <a:pt x="1076" y="2339"/>
                      <a:pt x="1046" y="2316"/>
                      <a:pt x="1026" y="2316"/>
                    </a:cubicBezTo>
                    <a:cubicBezTo>
                      <a:pt x="1020" y="2316"/>
                      <a:pt x="1014" y="2319"/>
                      <a:pt x="1012" y="2327"/>
                    </a:cubicBezTo>
                    <a:cubicBezTo>
                      <a:pt x="1006" y="2350"/>
                      <a:pt x="1003" y="2360"/>
                      <a:pt x="998" y="2360"/>
                    </a:cubicBezTo>
                    <a:cubicBezTo>
                      <a:pt x="995" y="2360"/>
                      <a:pt x="990" y="2355"/>
                      <a:pt x="982" y="2347"/>
                    </a:cubicBezTo>
                    <a:cubicBezTo>
                      <a:pt x="972" y="2332"/>
                      <a:pt x="967" y="2329"/>
                      <a:pt x="963" y="2329"/>
                    </a:cubicBezTo>
                    <a:cubicBezTo>
                      <a:pt x="961" y="2329"/>
                      <a:pt x="960" y="2330"/>
                      <a:pt x="958" y="2330"/>
                    </a:cubicBezTo>
                    <a:cubicBezTo>
                      <a:pt x="956" y="2330"/>
                      <a:pt x="955" y="2329"/>
                      <a:pt x="952" y="2327"/>
                    </a:cubicBezTo>
                    <a:cubicBezTo>
                      <a:pt x="952" y="2317"/>
                      <a:pt x="942" y="2307"/>
                      <a:pt x="932" y="2297"/>
                    </a:cubicBezTo>
                    <a:cubicBezTo>
                      <a:pt x="922" y="2297"/>
                      <a:pt x="922" y="2287"/>
                      <a:pt x="922" y="2287"/>
                    </a:cubicBezTo>
                    <a:cubicBezTo>
                      <a:pt x="917" y="2284"/>
                      <a:pt x="913" y="2283"/>
                      <a:pt x="910" y="2283"/>
                    </a:cubicBezTo>
                    <a:cubicBezTo>
                      <a:pt x="892" y="2283"/>
                      <a:pt x="888" y="2317"/>
                      <a:pt x="863" y="2317"/>
                    </a:cubicBezTo>
                    <a:cubicBezTo>
                      <a:pt x="859" y="2319"/>
                      <a:pt x="855" y="2320"/>
                      <a:pt x="850" y="2320"/>
                    </a:cubicBezTo>
                    <a:cubicBezTo>
                      <a:pt x="832" y="2320"/>
                      <a:pt x="813" y="2307"/>
                      <a:pt x="813" y="2307"/>
                    </a:cubicBezTo>
                    <a:cubicBezTo>
                      <a:pt x="813" y="2307"/>
                      <a:pt x="790" y="2244"/>
                      <a:pt x="812" y="2244"/>
                    </a:cubicBezTo>
                    <a:cubicBezTo>
                      <a:pt x="815" y="2244"/>
                      <a:pt x="819" y="2245"/>
                      <a:pt x="823" y="2248"/>
                    </a:cubicBezTo>
                    <a:cubicBezTo>
                      <a:pt x="863" y="2257"/>
                      <a:pt x="843" y="2257"/>
                      <a:pt x="873" y="2257"/>
                    </a:cubicBezTo>
                    <a:cubicBezTo>
                      <a:pt x="879" y="2261"/>
                      <a:pt x="886" y="2263"/>
                      <a:pt x="891" y="2263"/>
                    </a:cubicBezTo>
                    <a:cubicBezTo>
                      <a:pt x="900" y="2263"/>
                      <a:pt x="903" y="2254"/>
                      <a:pt x="883" y="2228"/>
                    </a:cubicBezTo>
                    <a:cubicBezTo>
                      <a:pt x="853" y="2198"/>
                      <a:pt x="813" y="2178"/>
                      <a:pt x="863" y="2178"/>
                    </a:cubicBezTo>
                    <a:cubicBezTo>
                      <a:pt x="869" y="2179"/>
                      <a:pt x="874" y="2180"/>
                      <a:pt x="878" y="2180"/>
                    </a:cubicBezTo>
                    <a:cubicBezTo>
                      <a:pt x="894" y="2180"/>
                      <a:pt x="898" y="2172"/>
                      <a:pt x="901" y="2172"/>
                    </a:cubicBezTo>
                    <a:cubicBezTo>
                      <a:pt x="903" y="2172"/>
                      <a:pt x="904" y="2178"/>
                      <a:pt x="912" y="2198"/>
                    </a:cubicBezTo>
                    <a:cubicBezTo>
                      <a:pt x="922" y="2218"/>
                      <a:pt x="932" y="2248"/>
                      <a:pt x="942" y="2257"/>
                    </a:cubicBezTo>
                    <a:cubicBezTo>
                      <a:pt x="946" y="2262"/>
                      <a:pt x="949" y="2264"/>
                      <a:pt x="950" y="2264"/>
                    </a:cubicBezTo>
                    <a:cubicBezTo>
                      <a:pt x="952" y="2264"/>
                      <a:pt x="952" y="2259"/>
                      <a:pt x="952" y="2248"/>
                    </a:cubicBezTo>
                    <a:cubicBezTo>
                      <a:pt x="942" y="2198"/>
                      <a:pt x="932" y="2218"/>
                      <a:pt x="932" y="2188"/>
                    </a:cubicBezTo>
                    <a:cubicBezTo>
                      <a:pt x="932" y="2161"/>
                      <a:pt x="924" y="2117"/>
                      <a:pt x="938" y="2117"/>
                    </a:cubicBezTo>
                    <a:cubicBezTo>
                      <a:pt x="939" y="2117"/>
                      <a:pt x="940" y="2118"/>
                      <a:pt x="942" y="2119"/>
                    </a:cubicBezTo>
                    <a:cubicBezTo>
                      <a:pt x="972" y="2139"/>
                      <a:pt x="992" y="2139"/>
                      <a:pt x="992" y="2158"/>
                    </a:cubicBezTo>
                    <a:cubicBezTo>
                      <a:pt x="1002" y="2178"/>
                      <a:pt x="1002" y="2208"/>
                      <a:pt x="1012" y="2228"/>
                    </a:cubicBezTo>
                    <a:cubicBezTo>
                      <a:pt x="1012" y="2228"/>
                      <a:pt x="1016" y="2232"/>
                      <a:pt x="1019" y="2232"/>
                    </a:cubicBezTo>
                    <a:cubicBezTo>
                      <a:pt x="1020" y="2232"/>
                      <a:pt x="1022" y="2231"/>
                      <a:pt x="1022" y="2228"/>
                    </a:cubicBezTo>
                    <a:cubicBezTo>
                      <a:pt x="1031" y="2208"/>
                      <a:pt x="1031" y="2208"/>
                      <a:pt x="1031" y="2188"/>
                    </a:cubicBezTo>
                    <a:cubicBezTo>
                      <a:pt x="1022" y="2178"/>
                      <a:pt x="1022" y="2178"/>
                      <a:pt x="1022" y="2168"/>
                    </a:cubicBezTo>
                    <a:cubicBezTo>
                      <a:pt x="1002" y="2119"/>
                      <a:pt x="1002" y="2109"/>
                      <a:pt x="1022" y="2099"/>
                    </a:cubicBezTo>
                    <a:cubicBezTo>
                      <a:pt x="1031" y="2099"/>
                      <a:pt x="1041" y="2119"/>
                      <a:pt x="1051" y="2148"/>
                    </a:cubicBezTo>
                    <a:cubicBezTo>
                      <a:pt x="1051" y="2158"/>
                      <a:pt x="1051" y="2158"/>
                      <a:pt x="1051" y="2158"/>
                    </a:cubicBezTo>
                    <a:cubicBezTo>
                      <a:pt x="1061" y="2178"/>
                      <a:pt x="1081" y="2188"/>
                      <a:pt x="1091" y="2208"/>
                    </a:cubicBezTo>
                    <a:cubicBezTo>
                      <a:pt x="1102" y="2225"/>
                      <a:pt x="1113" y="2238"/>
                      <a:pt x="1121" y="2238"/>
                    </a:cubicBezTo>
                    <a:cubicBezTo>
                      <a:pt x="1127" y="2238"/>
                      <a:pt x="1131" y="2230"/>
                      <a:pt x="1131" y="2208"/>
                    </a:cubicBezTo>
                    <a:cubicBezTo>
                      <a:pt x="1131" y="2198"/>
                      <a:pt x="1131" y="2188"/>
                      <a:pt x="1131" y="2178"/>
                    </a:cubicBezTo>
                    <a:cubicBezTo>
                      <a:pt x="1111" y="2158"/>
                      <a:pt x="1091" y="2158"/>
                      <a:pt x="1111" y="2148"/>
                    </a:cubicBezTo>
                    <a:cubicBezTo>
                      <a:pt x="1121" y="2139"/>
                      <a:pt x="1131" y="2136"/>
                      <a:pt x="1139" y="2136"/>
                    </a:cubicBezTo>
                    <a:cubicBezTo>
                      <a:pt x="1148" y="2136"/>
                      <a:pt x="1155" y="2139"/>
                      <a:pt x="1160" y="2139"/>
                    </a:cubicBezTo>
                    <a:cubicBezTo>
                      <a:pt x="1160" y="2139"/>
                      <a:pt x="1160" y="2139"/>
                      <a:pt x="1160" y="2129"/>
                    </a:cubicBezTo>
                    <a:cubicBezTo>
                      <a:pt x="1160" y="2099"/>
                      <a:pt x="1170" y="2089"/>
                      <a:pt x="1150" y="2089"/>
                    </a:cubicBezTo>
                    <a:lnTo>
                      <a:pt x="1101" y="2089"/>
                    </a:lnTo>
                    <a:cubicBezTo>
                      <a:pt x="1097" y="2093"/>
                      <a:pt x="1093" y="2095"/>
                      <a:pt x="1089" y="2095"/>
                    </a:cubicBezTo>
                    <a:cubicBezTo>
                      <a:pt x="1084" y="2095"/>
                      <a:pt x="1081" y="2091"/>
                      <a:pt x="1081" y="2079"/>
                    </a:cubicBezTo>
                    <a:cubicBezTo>
                      <a:pt x="1091" y="2049"/>
                      <a:pt x="1101" y="2049"/>
                      <a:pt x="1111" y="2049"/>
                    </a:cubicBezTo>
                    <a:cubicBezTo>
                      <a:pt x="1121" y="2049"/>
                      <a:pt x="1111" y="2020"/>
                      <a:pt x="1111" y="2020"/>
                    </a:cubicBezTo>
                    <a:cubicBezTo>
                      <a:pt x="1111" y="2020"/>
                      <a:pt x="1061" y="2039"/>
                      <a:pt x="1041" y="2039"/>
                    </a:cubicBezTo>
                    <a:cubicBezTo>
                      <a:pt x="1031" y="2039"/>
                      <a:pt x="1022" y="2029"/>
                      <a:pt x="1022" y="2029"/>
                    </a:cubicBezTo>
                    <a:cubicBezTo>
                      <a:pt x="1005" y="2004"/>
                      <a:pt x="1044" y="1965"/>
                      <a:pt x="1034" y="1965"/>
                    </a:cubicBezTo>
                    <a:cubicBezTo>
                      <a:pt x="1032" y="1965"/>
                      <a:pt x="1028" y="1967"/>
                      <a:pt x="1022" y="1970"/>
                    </a:cubicBezTo>
                    <a:cubicBezTo>
                      <a:pt x="1003" y="1976"/>
                      <a:pt x="988" y="1990"/>
                      <a:pt x="973" y="1990"/>
                    </a:cubicBezTo>
                    <a:cubicBezTo>
                      <a:pt x="963" y="1990"/>
                      <a:pt x="953" y="1985"/>
                      <a:pt x="942" y="1970"/>
                    </a:cubicBezTo>
                    <a:cubicBezTo>
                      <a:pt x="912" y="1930"/>
                      <a:pt x="903" y="1940"/>
                      <a:pt x="883" y="1920"/>
                    </a:cubicBezTo>
                    <a:cubicBezTo>
                      <a:pt x="863" y="1901"/>
                      <a:pt x="863" y="1901"/>
                      <a:pt x="853" y="1891"/>
                    </a:cubicBezTo>
                    <a:cubicBezTo>
                      <a:pt x="844" y="1874"/>
                      <a:pt x="858" y="1849"/>
                      <a:pt x="868" y="1849"/>
                    </a:cubicBezTo>
                    <a:cubicBezTo>
                      <a:pt x="870" y="1849"/>
                      <a:pt x="871" y="1850"/>
                      <a:pt x="873" y="1851"/>
                    </a:cubicBezTo>
                    <a:cubicBezTo>
                      <a:pt x="883" y="1861"/>
                      <a:pt x="873" y="1881"/>
                      <a:pt x="903" y="1901"/>
                    </a:cubicBezTo>
                    <a:cubicBezTo>
                      <a:pt x="935" y="1941"/>
                      <a:pt x="951" y="1955"/>
                      <a:pt x="956" y="1955"/>
                    </a:cubicBezTo>
                    <a:cubicBezTo>
                      <a:pt x="964" y="1955"/>
                      <a:pt x="941" y="1912"/>
                      <a:pt x="922" y="1881"/>
                    </a:cubicBezTo>
                    <a:cubicBezTo>
                      <a:pt x="903" y="1831"/>
                      <a:pt x="883" y="1861"/>
                      <a:pt x="883" y="1831"/>
                    </a:cubicBezTo>
                    <a:cubicBezTo>
                      <a:pt x="890" y="1803"/>
                      <a:pt x="907" y="1775"/>
                      <a:pt x="919" y="1775"/>
                    </a:cubicBezTo>
                    <a:cubicBezTo>
                      <a:pt x="925" y="1775"/>
                      <a:pt x="929" y="1780"/>
                      <a:pt x="932" y="1791"/>
                    </a:cubicBezTo>
                    <a:cubicBezTo>
                      <a:pt x="952" y="1831"/>
                      <a:pt x="932" y="1871"/>
                      <a:pt x="972" y="1901"/>
                    </a:cubicBezTo>
                    <a:cubicBezTo>
                      <a:pt x="982" y="1910"/>
                      <a:pt x="987" y="1915"/>
                      <a:pt x="988" y="1915"/>
                    </a:cubicBezTo>
                    <a:cubicBezTo>
                      <a:pt x="989" y="1915"/>
                      <a:pt x="987" y="1910"/>
                      <a:pt x="982" y="1901"/>
                    </a:cubicBezTo>
                    <a:cubicBezTo>
                      <a:pt x="982" y="1891"/>
                      <a:pt x="982" y="1891"/>
                      <a:pt x="982" y="1881"/>
                    </a:cubicBezTo>
                    <a:cubicBezTo>
                      <a:pt x="972" y="1871"/>
                      <a:pt x="972" y="1861"/>
                      <a:pt x="972" y="1851"/>
                    </a:cubicBezTo>
                    <a:cubicBezTo>
                      <a:pt x="955" y="1808"/>
                      <a:pt x="938" y="1758"/>
                      <a:pt x="953" y="1758"/>
                    </a:cubicBezTo>
                    <a:cubicBezTo>
                      <a:pt x="955" y="1758"/>
                      <a:pt x="958" y="1759"/>
                      <a:pt x="962" y="1762"/>
                    </a:cubicBezTo>
                    <a:cubicBezTo>
                      <a:pt x="982" y="1777"/>
                      <a:pt x="982" y="1777"/>
                      <a:pt x="979" y="1777"/>
                    </a:cubicBezTo>
                    <a:cubicBezTo>
                      <a:pt x="977" y="1777"/>
                      <a:pt x="972" y="1777"/>
                      <a:pt x="982" y="1791"/>
                    </a:cubicBezTo>
                    <a:cubicBezTo>
                      <a:pt x="993" y="1813"/>
                      <a:pt x="1026" y="1831"/>
                      <a:pt x="1054" y="1831"/>
                    </a:cubicBezTo>
                    <a:cubicBezTo>
                      <a:pt x="1077" y="1831"/>
                      <a:pt x="1095" y="1818"/>
                      <a:pt x="1091" y="1782"/>
                    </a:cubicBezTo>
                    <a:lnTo>
                      <a:pt x="1081" y="1782"/>
                    </a:lnTo>
                    <a:cubicBezTo>
                      <a:pt x="1077" y="1754"/>
                      <a:pt x="1070" y="1748"/>
                      <a:pt x="1062" y="1748"/>
                    </a:cubicBezTo>
                    <a:cubicBezTo>
                      <a:pt x="1057" y="1748"/>
                      <a:pt x="1051" y="1751"/>
                      <a:pt x="1046" y="1751"/>
                    </a:cubicBezTo>
                    <a:cubicBezTo>
                      <a:pt x="1040" y="1751"/>
                      <a:pt x="1035" y="1748"/>
                      <a:pt x="1031" y="1732"/>
                    </a:cubicBezTo>
                    <a:cubicBezTo>
                      <a:pt x="1031" y="1722"/>
                      <a:pt x="1022" y="1722"/>
                      <a:pt x="1022" y="1722"/>
                    </a:cubicBezTo>
                    <a:cubicBezTo>
                      <a:pt x="1012" y="1672"/>
                      <a:pt x="1002" y="1653"/>
                      <a:pt x="982" y="1643"/>
                    </a:cubicBezTo>
                    <a:cubicBezTo>
                      <a:pt x="962" y="1643"/>
                      <a:pt x="932" y="1692"/>
                      <a:pt x="922" y="1692"/>
                    </a:cubicBezTo>
                    <a:cubicBezTo>
                      <a:pt x="913" y="1692"/>
                      <a:pt x="904" y="1632"/>
                      <a:pt x="927" y="1632"/>
                    </a:cubicBezTo>
                    <a:cubicBezTo>
                      <a:pt x="928" y="1632"/>
                      <a:pt x="930" y="1632"/>
                      <a:pt x="932" y="1633"/>
                    </a:cubicBezTo>
                    <a:cubicBezTo>
                      <a:pt x="937" y="1635"/>
                      <a:pt x="941" y="1636"/>
                      <a:pt x="944" y="1636"/>
                    </a:cubicBezTo>
                    <a:cubicBezTo>
                      <a:pt x="954" y="1636"/>
                      <a:pt x="953" y="1622"/>
                      <a:pt x="922" y="1583"/>
                    </a:cubicBezTo>
                    <a:cubicBezTo>
                      <a:pt x="887" y="1539"/>
                      <a:pt x="899" y="1502"/>
                      <a:pt x="923" y="1502"/>
                    </a:cubicBezTo>
                    <a:cubicBezTo>
                      <a:pt x="926" y="1502"/>
                      <a:pt x="929" y="1503"/>
                      <a:pt x="932" y="1504"/>
                    </a:cubicBezTo>
                    <a:cubicBezTo>
                      <a:pt x="962" y="1514"/>
                      <a:pt x="952" y="1603"/>
                      <a:pt x="962" y="1603"/>
                    </a:cubicBezTo>
                    <a:cubicBezTo>
                      <a:pt x="965" y="1606"/>
                      <a:pt x="971" y="1608"/>
                      <a:pt x="979" y="1608"/>
                    </a:cubicBezTo>
                    <a:cubicBezTo>
                      <a:pt x="1001" y="1608"/>
                      <a:pt x="1034" y="1592"/>
                      <a:pt x="1012" y="1534"/>
                    </a:cubicBezTo>
                    <a:cubicBezTo>
                      <a:pt x="972" y="1464"/>
                      <a:pt x="962" y="1494"/>
                      <a:pt x="942" y="1474"/>
                    </a:cubicBezTo>
                    <a:cubicBezTo>
                      <a:pt x="934" y="1457"/>
                      <a:pt x="925" y="1379"/>
                      <a:pt x="910" y="1379"/>
                    </a:cubicBezTo>
                    <a:cubicBezTo>
                      <a:pt x="907" y="1379"/>
                      <a:pt x="905" y="1381"/>
                      <a:pt x="903" y="1385"/>
                    </a:cubicBezTo>
                    <a:cubicBezTo>
                      <a:pt x="881" y="1414"/>
                      <a:pt x="869" y="1449"/>
                      <a:pt x="857" y="1449"/>
                    </a:cubicBezTo>
                    <a:cubicBezTo>
                      <a:pt x="853" y="1449"/>
                      <a:pt x="848" y="1445"/>
                      <a:pt x="843" y="1435"/>
                    </a:cubicBezTo>
                    <a:cubicBezTo>
                      <a:pt x="813" y="1395"/>
                      <a:pt x="833" y="1355"/>
                      <a:pt x="793" y="1345"/>
                    </a:cubicBezTo>
                    <a:cubicBezTo>
                      <a:pt x="754" y="1335"/>
                      <a:pt x="764" y="1325"/>
                      <a:pt x="764" y="1306"/>
                    </a:cubicBezTo>
                    <a:cubicBezTo>
                      <a:pt x="764" y="1288"/>
                      <a:pt x="740" y="1223"/>
                      <a:pt x="756" y="1223"/>
                    </a:cubicBezTo>
                    <a:cubicBezTo>
                      <a:pt x="758" y="1223"/>
                      <a:pt x="760" y="1224"/>
                      <a:pt x="764" y="1226"/>
                    </a:cubicBezTo>
                    <a:cubicBezTo>
                      <a:pt x="803" y="1236"/>
                      <a:pt x="793" y="1266"/>
                      <a:pt x="813" y="1306"/>
                    </a:cubicBezTo>
                    <a:cubicBezTo>
                      <a:pt x="830" y="1328"/>
                      <a:pt x="847" y="1341"/>
                      <a:pt x="856" y="1341"/>
                    </a:cubicBezTo>
                    <a:cubicBezTo>
                      <a:pt x="864" y="1341"/>
                      <a:pt x="867" y="1333"/>
                      <a:pt x="863" y="1316"/>
                    </a:cubicBezTo>
                    <a:cubicBezTo>
                      <a:pt x="858" y="1297"/>
                      <a:pt x="860" y="1287"/>
                      <a:pt x="867" y="1287"/>
                    </a:cubicBezTo>
                    <a:cubicBezTo>
                      <a:pt x="874" y="1287"/>
                      <a:pt x="887" y="1299"/>
                      <a:pt x="903" y="1325"/>
                    </a:cubicBezTo>
                    <a:cubicBezTo>
                      <a:pt x="917" y="1350"/>
                      <a:pt x="930" y="1353"/>
                      <a:pt x="943" y="1353"/>
                    </a:cubicBezTo>
                    <a:cubicBezTo>
                      <a:pt x="947" y="1353"/>
                      <a:pt x="950" y="1353"/>
                      <a:pt x="954" y="1353"/>
                    </a:cubicBezTo>
                    <a:cubicBezTo>
                      <a:pt x="965" y="1353"/>
                      <a:pt x="977" y="1354"/>
                      <a:pt x="992" y="1365"/>
                    </a:cubicBezTo>
                    <a:cubicBezTo>
                      <a:pt x="1005" y="1378"/>
                      <a:pt x="1019" y="1384"/>
                      <a:pt x="1031" y="1384"/>
                    </a:cubicBezTo>
                    <a:cubicBezTo>
                      <a:pt x="1053" y="1384"/>
                      <a:pt x="1064" y="1362"/>
                      <a:pt x="1031" y="1335"/>
                    </a:cubicBezTo>
                    <a:cubicBezTo>
                      <a:pt x="972" y="1296"/>
                      <a:pt x="942" y="1306"/>
                      <a:pt x="942" y="1286"/>
                    </a:cubicBezTo>
                    <a:cubicBezTo>
                      <a:pt x="942" y="1278"/>
                      <a:pt x="929" y="1251"/>
                      <a:pt x="945" y="1251"/>
                    </a:cubicBezTo>
                    <a:cubicBezTo>
                      <a:pt x="949" y="1251"/>
                      <a:pt x="954" y="1252"/>
                      <a:pt x="962" y="1256"/>
                    </a:cubicBezTo>
                    <a:cubicBezTo>
                      <a:pt x="971" y="1260"/>
                      <a:pt x="980" y="1261"/>
                      <a:pt x="987" y="1261"/>
                    </a:cubicBezTo>
                    <a:cubicBezTo>
                      <a:pt x="1021" y="1261"/>
                      <a:pt x="1036" y="1229"/>
                      <a:pt x="1012" y="1197"/>
                    </a:cubicBezTo>
                    <a:cubicBezTo>
                      <a:pt x="992" y="1170"/>
                      <a:pt x="981" y="1161"/>
                      <a:pt x="964" y="1161"/>
                    </a:cubicBezTo>
                    <a:cubicBezTo>
                      <a:pt x="955" y="1161"/>
                      <a:pt x="945" y="1164"/>
                      <a:pt x="932" y="1167"/>
                    </a:cubicBezTo>
                    <a:cubicBezTo>
                      <a:pt x="908" y="1175"/>
                      <a:pt x="878" y="1202"/>
                      <a:pt x="857" y="1202"/>
                    </a:cubicBezTo>
                    <a:cubicBezTo>
                      <a:pt x="852" y="1202"/>
                      <a:pt x="847" y="1200"/>
                      <a:pt x="843" y="1197"/>
                    </a:cubicBezTo>
                    <a:cubicBezTo>
                      <a:pt x="823" y="1177"/>
                      <a:pt x="853" y="1157"/>
                      <a:pt x="833" y="1147"/>
                    </a:cubicBezTo>
                    <a:cubicBezTo>
                      <a:pt x="803" y="1147"/>
                      <a:pt x="724" y="1137"/>
                      <a:pt x="744" y="1117"/>
                    </a:cubicBezTo>
                    <a:cubicBezTo>
                      <a:pt x="774" y="1097"/>
                      <a:pt x="793" y="1058"/>
                      <a:pt x="793" y="1058"/>
                    </a:cubicBezTo>
                    <a:cubicBezTo>
                      <a:pt x="793" y="1058"/>
                      <a:pt x="806" y="1003"/>
                      <a:pt x="825" y="1003"/>
                    </a:cubicBezTo>
                    <a:cubicBezTo>
                      <a:pt x="831" y="1003"/>
                      <a:pt x="837" y="1007"/>
                      <a:pt x="843" y="1018"/>
                    </a:cubicBezTo>
                    <a:cubicBezTo>
                      <a:pt x="862" y="1055"/>
                      <a:pt x="872" y="1065"/>
                      <a:pt x="880" y="1065"/>
                    </a:cubicBezTo>
                    <a:cubicBezTo>
                      <a:pt x="885" y="1065"/>
                      <a:pt x="889" y="1061"/>
                      <a:pt x="893" y="1058"/>
                    </a:cubicBezTo>
                    <a:cubicBezTo>
                      <a:pt x="900" y="1043"/>
                      <a:pt x="902" y="1021"/>
                      <a:pt x="907" y="1021"/>
                    </a:cubicBezTo>
                    <a:cubicBezTo>
                      <a:pt x="908" y="1021"/>
                      <a:pt x="910" y="1023"/>
                      <a:pt x="912" y="1028"/>
                    </a:cubicBezTo>
                    <a:cubicBezTo>
                      <a:pt x="917" y="1041"/>
                      <a:pt x="929" y="1048"/>
                      <a:pt x="937" y="1048"/>
                    </a:cubicBezTo>
                    <a:cubicBezTo>
                      <a:pt x="949" y="1048"/>
                      <a:pt x="955" y="1036"/>
                      <a:pt x="932" y="1008"/>
                    </a:cubicBezTo>
                    <a:cubicBezTo>
                      <a:pt x="906" y="965"/>
                      <a:pt x="888" y="937"/>
                      <a:pt x="871" y="937"/>
                    </a:cubicBezTo>
                    <a:cubicBezTo>
                      <a:pt x="868" y="937"/>
                      <a:pt x="865" y="937"/>
                      <a:pt x="863" y="939"/>
                    </a:cubicBezTo>
                    <a:cubicBezTo>
                      <a:pt x="858" y="943"/>
                      <a:pt x="855" y="945"/>
                      <a:pt x="853" y="945"/>
                    </a:cubicBezTo>
                    <a:cubicBezTo>
                      <a:pt x="845" y="945"/>
                      <a:pt x="844" y="922"/>
                      <a:pt x="813" y="899"/>
                    </a:cubicBezTo>
                    <a:cubicBezTo>
                      <a:pt x="802" y="888"/>
                      <a:pt x="792" y="885"/>
                      <a:pt x="783" y="885"/>
                    </a:cubicBezTo>
                    <a:cubicBezTo>
                      <a:pt x="775" y="885"/>
                      <a:pt x="768" y="887"/>
                      <a:pt x="762" y="887"/>
                    </a:cubicBezTo>
                    <a:cubicBezTo>
                      <a:pt x="756" y="887"/>
                      <a:pt x="750" y="885"/>
                      <a:pt x="744" y="879"/>
                    </a:cubicBezTo>
                    <a:cubicBezTo>
                      <a:pt x="724" y="859"/>
                      <a:pt x="665" y="830"/>
                      <a:pt x="704" y="810"/>
                    </a:cubicBezTo>
                    <a:cubicBezTo>
                      <a:pt x="734" y="788"/>
                      <a:pt x="753" y="776"/>
                      <a:pt x="764" y="776"/>
                    </a:cubicBezTo>
                    <a:cubicBezTo>
                      <a:pt x="768" y="776"/>
                      <a:pt x="771" y="778"/>
                      <a:pt x="774" y="780"/>
                    </a:cubicBezTo>
                    <a:cubicBezTo>
                      <a:pt x="780" y="787"/>
                      <a:pt x="789" y="790"/>
                      <a:pt x="798" y="790"/>
                    </a:cubicBezTo>
                    <a:cubicBezTo>
                      <a:pt x="817" y="790"/>
                      <a:pt x="836" y="777"/>
                      <a:pt x="843" y="750"/>
                    </a:cubicBezTo>
                    <a:cubicBezTo>
                      <a:pt x="847" y="744"/>
                      <a:pt x="851" y="742"/>
                      <a:pt x="855" y="742"/>
                    </a:cubicBezTo>
                    <a:cubicBezTo>
                      <a:pt x="866" y="742"/>
                      <a:pt x="875" y="759"/>
                      <a:pt x="875" y="759"/>
                    </a:cubicBezTo>
                    <a:cubicBezTo>
                      <a:pt x="876" y="759"/>
                      <a:pt x="875" y="757"/>
                      <a:pt x="873" y="750"/>
                    </a:cubicBezTo>
                    <a:cubicBezTo>
                      <a:pt x="866" y="724"/>
                      <a:pt x="860" y="706"/>
                      <a:pt x="850" y="706"/>
                    </a:cubicBezTo>
                    <a:cubicBezTo>
                      <a:pt x="845" y="706"/>
                      <a:pt x="840" y="711"/>
                      <a:pt x="833" y="721"/>
                    </a:cubicBezTo>
                    <a:cubicBezTo>
                      <a:pt x="827" y="725"/>
                      <a:pt x="820" y="727"/>
                      <a:pt x="814" y="727"/>
                    </a:cubicBezTo>
                    <a:cubicBezTo>
                      <a:pt x="792" y="727"/>
                      <a:pt x="776" y="702"/>
                      <a:pt x="784" y="671"/>
                    </a:cubicBezTo>
                    <a:cubicBezTo>
                      <a:pt x="791" y="650"/>
                      <a:pt x="822" y="629"/>
                      <a:pt x="819" y="629"/>
                    </a:cubicBezTo>
                    <a:cubicBezTo>
                      <a:pt x="818" y="629"/>
                      <a:pt x="811" y="633"/>
                      <a:pt x="793" y="641"/>
                    </a:cubicBezTo>
                    <a:cubicBezTo>
                      <a:pt x="734" y="671"/>
                      <a:pt x="754" y="661"/>
                      <a:pt x="754" y="691"/>
                    </a:cubicBezTo>
                    <a:cubicBezTo>
                      <a:pt x="759" y="707"/>
                      <a:pt x="744" y="723"/>
                      <a:pt x="730" y="723"/>
                    </a:cubicBezTo>
                    <a:cubicBezTo>
                      <a:pt x="719" y="723"/>
                      <a:pt x="710" y="712"/>
                      <a:pt x="714" y="681"/>
                    </a:cubicBezTo>
                    <a:cubicBezTo>
                      <a:pt x="714" y="612"/>
                      <a:pt x="684" y="562"/>
                      <a:pt x="724" y="562"/>
                    </a:cubicBezTo>
                    <a:cubicBezTo>
                      <a:pt x="750" y="562"/>
                      <a:pt x="750" y="575"/>
                      <a:pt x="753" y="575"/>
                    </a:cubicBezTo>
                    <a:cubicBezTo>
                      <a:pt x="755" y="575"/>
                      <a:pt x="757" y="572"/>
                      <a:pt x="764" y="562"/>
                    </a:cubicBezTo>
                    <a:cubicBezTo>
                      <a:pt x="784" y="532"/>
                      <a:pt x="863" y="552"/>
                      <a:pt x="823" y="512"/>
                    </a:cubicBezTo>
                    <a:cubicBezTo>
                      <a:pt x="801" y="483"/>
                      <a:pt x="790" y="465"/>
                      <a:pt x="778" y="465"/>
                    </a:cubicBezTo>
                    <a:cubicBezTo>
                      <a:pt x="774" y="465"/>
                      <a:pt x="769" y="467"/>
                      <a:pt x="764" y="473"/>
                    </a:cubicBezTo>
                    <a:cubicBezTo>
                      <a:pt x="748" y="489"/>
                      <a:pt x="733" y="494"/>
                      <a:pt x="721" y="494"/>
                    </a:cubicBezTo>
                    <a:cubicBezTo>
                      <a:pt x="696" y="494"/>
                      <a:pt x="684" y="470"/>
                      <a:pt x="704" y="463"/>
                    </a:cubicBezTo>
                    <a:cubicBezTo>
                      <a:pt x="732" y="444"/>
                      <a:pt x="751" y="383"/>
                      <a:pt x="745" y="383"/>
                    </a:cubicBezTo>
                    <a:cubicBezTo>
                      <a:pt x="745" y="383"/>
                      <a:pt x="745" y="383"/>
                      <a:pt x="744" y="383"/>
                    </a:cubicBezTo>
                    <a:cubicBezTo>
                      <a:pt x="724" y="383"/>
                      <a:pt x="684" y="374"/>
                      <a:pt x="674" y="344"/>
                    </a:cubicBezTo>
                    <a:cubicBezTo>
                      <a:pt x="674" y="337"/>
                      <a:pt x="673" y="335"/>
                      <a:pt x="671" y="335"/>
                    </a:cubicBezTo>
                    <a:cubicBezTo>
                      <a:pt x="670" y="335"/>
                      <a:pt x="667" y="337"/>
                      <a:pt x="666" y="337"/>
                    </a:cubicBezTo>
                    <a:cubicBezTo>
                      <a:pt x="665" y="337"/>
                      <a:pt x="665" y="336"/>
                      <a:pt x="665" y="334"/>
                    </a:cubicBezTo>
                    <a:cubicBezTo>
                      <a:pt x="655" y="324"/>
                      <a:pt x="674" y="265"/>
                      <a:pt x="694" y="235"/>
                    </a:cubicBezTo>
                    <a:cubicBezTo>
                      <a:pt x="704" y="215"/>
                      <a:pt x="734" y="215"/>
                      <a:pt x="704" y="215"/>
                    </a:cubicBezTo>
                    <a:cubicBezTo>
                      <a:pt x="674" y="222"/>
                      <a:pt x="656" y="258"/>
                      <a:pt x="648" y="258"/>
                    </a:cubicBezTo>
                    <a:cubicBezTo>
                      <a:pt x="646" y="258"/>
                      <a:pt x="645" y="254"/>
                      <a:pt x="645" y="245"/>
                    </a:cubicBezTo>
                    <a:cubicBezTo>
                      <a:pt x="645" y="205"/>
                      <a:pt x="645" y="155"/>
                      <a:pt x="635" y="136"/>
                    </a:cubicBezTo>
                    <a:cubicBezTo>
                      <a:pt x="625" y="126"/>
                      <a:pt x="625" y="106"/>
                      <a:pt x="625" y="86"/>
                    </a:cubicBezTo>
                    <a:cubicBezTo>
                      <a:pt x="618" y="46"/>
                      <a:pt x="616" y="1"/>
                      <a:pt x="6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8" name="Google Shape;4568;p30"/>
              <p:cNvSpPr/>
              <p:nvPr/>
            </p:nvSpPr>
            <p:spPr>
              <a:xfrm>
                <a:off x="11401453" y="-2449377"/>
                <a:ext cx="16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10"/>
                      <a:pt x="1" y="10"/>
                      <a:pt x="1" y="1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9" name="Google Shape;4569;p30"/>
              <p:cNvSpPr/>
              <p:nvPr/>
            </p:nvSpPr>
            <p:spPr>
              <a:xfrm>
                <a:off x="11361519" y="-2300913"/>
                <a:ext cx="28984" cy="22543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40" extrusionOk="0">
                    <a:moveTo>
                      <a:pt x="46" y="1"/>
                    </a:moveTo>
                    <a:cubicBezTo>
                      <a:pt x="38" y="1"/>
                      <a:pt x="31" y="4"/>
                      <a:pt x="21" y="11"/>
                    </a:cubicBezTo>
                    <a:cubicBezTo>
                      <a:pt x="21" y="11"/>
                      <a:pt x="11" y="20"/>
                      <a:pt x="1" y="20"/>
                    </a:cubicBezTo>
                    <a:cubicBezTo>
                      <a:pt x="31" y="40"/>
                      <a:pt x="50" y="90"/>
                      <a:pt x="70" y="139"/>
                    </a:cubicBezTo>
                    <a:cubicBezTo>
                      <a:pt x="90" y="110"/>
                      <a:pt x="179" y="80"/>
                      <a:pt x="120" y="40"/>
                    </a:cubicBezTo>
                    <a:cubicBezTo>
                      <a:pt x="80" y="14"/>
                      <a:pt x="63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0" name="Google Shape;4570;p30"/>
              <p:cNvSpPr/>
              <p:nvPr/>
            </p:nvSpPr>
            <p:spPr>
              <a:xfrm>
                <a:off x="11834605" y="-1730891"/>
                <a:ext cx="41222" cy="28340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76" extrusionOk="0">
                    <a:moveTo>
                      <a:pt x="166" y="0"/>
                    </a:moveTo>
                    <a:cubicBezTo>
                      <a:pt x="145" y="29"/>
                      <a:pt x="114" y="52"/>
                      <a:pt x="83" y="52"/>
                    </a:cubicBezTo>
                    <a:cubicBezTo>
                      <a:pt x="71" y="52"/>
                      <a:pt x="59" y="48"/>
                      <a:pt x="47" y="40"/>
                    </a:cubicBezTo>
                    <a:cubicBezTo>
                      <a:pt x="40" y="34"/>
                      <a:pt x="34" y="32"/>
                      <a:pt x="29" y="32"/>
                    </a:cubicBezTo>
                    <a:cubicBezTo>
                      <a:pt x="1" y="32"/>
                      <a:pt x="11" y="117"/>
                      <a:pt x="28" y="159"/>
                    </a:cubicBezTo>
                    <a:cubicBezTo>
                      <a:pt x="32" y="171"/>
                      <a:pt x="40" y="175"/>
                      <a:pt x="49" y="175"/>
                    </a:cubicBezTo>
                    <a:cubicBezTo>
                      <a:pt x="79" y="175"/>
                      <a:pt x="129" y="129"/>
                      <a:pt x="166" y="129"/>
                    </a:cubicBezTo>
                    <a:cubicBezTo>
                      <a:pt x="206" y="119"/>
                      <a:pt x="226" y="80"/>
                      <a:pt x="256" y="40"/>
                    </a:cubicBezTo>
                    <a:cubicBezTo>
                      <a:pt x="216" y="40"/>
                      <a:pt x="186" y="20"/>
                      <a:pt x="1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1" name="Google Shape;4571;p30"/>
              <p:cNvSpPr/>
              <p:nvPr/>
            </p:nvSpPr>
            <p:spPr>
              <a:xfrm>
                <a:off x="11875666" y="-1750052"/>
                <a:ext cx="4992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31" h="41" extrusionOk="0">
                    <a:moveTo>
                      <a:pt x="10" y="0"/>
                    </a:moveTo>
                    <a:lnTo>
                      <a:pt x="10" y="0"/>
                    </a:lnTo>
                    <a:cubicBezTo>
                      <a:pt x="1" y="20"/>
                      <a:pt x="10" y="30"/>
                      <a:pt x="30" y="40"/>
                    </a:cubicBezTo>
                    <a:cubicBezTo>
                      <a:pt x="30" y="40"/>
                      <a:pt x="30" y="30"/>
                      <a:pt x="30" y="30"/>
                    </a:cubicBezTo>
                    <a:cubicBezTo>
                      <a:pt x="30" y="20"/>
                      <a:pt x="20" y="1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2" name="Google Shape;4572;p30"/>
              <p:cNvSpPr/>
              <p:nvPr/>
            </p:nvSpPr>
            <p:spPr>
              <a:xfrm>
                <a:off x="11985806" y="-2685759"/>
                <a:ext cx="4992" cy="6602"/>
              </a:xfrm>
              <a:custGeom>
                <a:avLst/>
                <a:gdLst/>
                <a:ahLst/>
                <a:cxnLst/>
                <a:rect l="l" t="t" r="r" b="b"/>
                <a:pathLst>
                  <a:path w="31" h="41" extrusionOk="0">
                    <a:moveTo>
                      <a:pt x="30" y="1"/>
                    </a:moveTo>
                    <a:cubicBezTo>
                      <a:pt x="1" y="11"/>
                      <a:pt x="11" y="21"/>
                      <a:pt x="30" y="41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3" name="Google Shape;4573;p30"/>
              <p:cNvSpPr/>
              <p:nvPr/>
            </p:nvSpPr>
            <p:spPr>
              <a:xfrm>
                <a:off x="11838953" y="-1644743"/>
                <a:ext cx="24153" cy="27052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68" extrusionOk="0">
                    <a:moveTo>
                      <a:pt x="76" y="0"/>
                    </a:moveTo>
                    <a:cubicBezTo>
                      <a:pt x="56" y="0"/>
                      <a:pt x="26" y="11"/>
                      <a:pt x="1" y="31"/>
                    </a:cubicBezTo>
                    <a:cubicBezTo>
                      <a:pt x="30" y="40"/>
                      <a:pt x="60" y="100"/>
                      <a:pt x="60" y="150"/>
                    </a:cubicBezTo>
                    <a:cubicBezTo>
                      <a:pt x="63" y="162"/>
                      <a:pt x="68" y="168"/>
                      <a:pt x="75" y="168"/>
                    </a:cubicBezTo>
                    <a:cubicBezTo>
                      <a:pt x="91" y="168"/>
                      <a:pt x="115" y="141"/>
                      <a:pt x="149" y="100"/>
                    </a:cubicBezTo>
                    <a:cubicBezTo>
                      <a:pt x="129" y="70"/>
                      <a:pt x="110" y="31"/>
                      <a:pt x="100" y="11"/>
                    </a:cubicBezTo>
                    <a:cubicBezTo>
                      <a:pt x="96" y="4"/>
                      <a:pt x="88" y="0"/>
                      <a:pt x="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4" name="Google Shape;4574;p30"/>
              <p:cNvSpPr/>
              <p:nvPr/>
            </p:nvSpPr>
            <p:spPr>
              <a:xfrm>
                <a:off x="11889997" y="-1870176"/>
                <a:ext cx="13043" cy="10144"/>
              </a:xfrm>
              <a:custGeom>
                <a:avLst/>
                <a:gdLst/>
                <a:ahLst/>
                <a:cxnLst/>
                <a:rect l="l" t="t" r="r" b="b"/>
                <a:pathLst>
                  <a:path w="81" h="63" extrusionOk="0">
                    <a:moveTo>
                      <a:pt x="41" y="1"/>
                    </a:moveTo>
                    <a:cubicBezTo>
                      <a:pt x="38" y="1"/>
                      <a:pt x="35" y="1"/>
                      <a:pt x="31" y="3"/>
                    </a:cubicBezTo>
                    <a:cubicBezTo>
                      <a:pt x="11" y="3"/>
                      <a:pt x="1" y="23"/>
                      <a:pt x="11" y="62"/>
                    </a:cubicBezTo>
                    <a:cubicBezTo>
                      <a:pt x="31" y="62"/>
                      <a:pt x="50" y="52"/>
                      <a:pt x="80" y="52"/>
                    </a:cubicBezTo>
                    <a:cubicBezTo>
                      <a:pt x="72" y="27"/>
                      <a:pt x="63" y="1"/>
                      <a:pt x="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5" name="Google Shape;4575;p30"/>
              <p:cNvSpPr/>
              <p:nvPr/>
            </p:nvSpPr>
            <p:spPr>
              <a:xfrm>
                <a:off x="11853606" y="-2064048"/>
                <a:ext cx="22221" cy="26730"/>
              </a:xfrm>
              <a:custGeom>
                <a:avLst/>
                <a:gdLst/>
                <a:ahLst/>
                <a:cxnLst/>
                <a:rect l="l" t="t" r="r" b="b"/>
                <a:pathLst>
                  <a:path w="138" h="166" extrusionOk="0">
                    <a:moveTo>
                      <a:pt x="67" y="1"/>
                    </a:moveTo>
                    <a:cubicBezTo>
                      <a:pt x="27" y="1"/>
                      <a:pt x="0" y="71"/>
                      <a:pt x="68" y="156"/>
                    </a:cubicBezTo>
                    <a:cubicBezTo>
                      <a:pt x="78" y="166"/>
                      <a:pt x="78" y="166"/>
                      <a:pt x="78" y="166"/>
                    </a:cubicBezTo>
                    <a:cubicBezTo>
                      <a:pt x="98" y="146"/>
                      <a:pt x="108" y="136"/>
                      <a:pt x="138" y="116"/>
                    </a:cubicBezTo>
                    <a:cubicBezTo>
                      <a:pt x="128" y="66"/>
                      <a:pt x="118" y="17"/>
                      <a:pt x="88" y="7"/>
                    </a:cubicBezTo>
                    <a:cubicBezTo>
                      <a:pt x="81" y="3"/>
                      <a:pt x="74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6" name="Google Shape;4576;p30"/>
              <p:cNvSpPr/>
              <p:nvPr/>
            </p:nvSpPr>
            <p:spPr>
              <a:xfrm>
                <a:off x="11704821" y="-1831530"/>
                <a:ext cx="255704" cy="214804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334" extrusionOk="0">
                    <a:moveTo>
                      <a:pt x="70" y="1"/>
                    </a:moveTo>
                    <a:lnTo>
                      <a:pt x="70" y="1"/>
                    </a:lnTo>
                    <a:cubicBezTo>
                      <a:pt x="80" y="30"/>
                      <a:pt x="80" y="50"/>
                      <a:pt x="90" y="80"/>
                    </a:cubicBezTo>
                    <a:cubicBezTo>
                      <a:pt x="100" y="120"/>
                      <a:pt x="120" y="130"/>
                      <a:pt x="130" y="149"/>
                    </a:cubicBezTo>
                    <a:cubicBezTo>
                      <a:pt x="159" y="159"/>
                      <a:pt x="179" y="209"/>
                      <a:pt x="179" y="249"/>
                    </a:cubicBezTo>
                    <a:cubicBezTo>
                      <a:pt x="179" y="276"/>
                      <a:pt x="188" y="285"/>
                      <a:pt x="204" y="285"/>
                    </a:cubicBezTo>
                    <a:cubicBezTo>
                      <a:pt x="223" y="285"/>
                      <a:pt x="251" y="274"/>
                      <a:pt x="288" y="268"/>
                    </a:cubicBezTo>
                    <a:cubicBezTo>
                      <a:pt x="336" y="268"/>
                      <a:pt x="358" y="256"/>
                      <a:pt x="400" y="256"/>
                    </a:cubicBezTo>
                    <a:cubicBezTo>
                      <a:pt x="411" y="256"/>
                      <a:pt x="423" y="257"/>
                      <a:pt x="437" y="258"/>
                    </a:cubicBezTo>
                    <a:cubicBezTo>
                      <a:pt x="506" y="278"/>
                      <a:pt x="596" y="318"/>
                      <a:pt x="536" y="318"/>
                    </a:cubicBezTo>
                    <a:cubicBezTo>
                      <a:pt x="486" y="318"/>
                      <a:pt x="417" y="358"/>
                      <a:pt x="437" y="417"/>
                    </a:cubicBezTo>
                    <a:cubicBezTo>
                      <a:pt x="445" y="442"/>
                      <a:pt x="431" y="446"/>
                      <a:pt x="410" y="446"/>
                    </a:cubicBezTo>
                    <a:cubicBezTo>
                      <a:pt x="399" y="446"/>
                      <a:pt x="386" y="445"/>
                      <a:pt x="373" y="445"/>
                    </a:cubicBezTo>
                    <a:cubicBezTo>
                      <a:pt x="351" y="445"/>
                      <a:pt x="329" y="448"/>
                      <a:pt x="318" y="467"/>
                    </a:cubicBezTo>
                    <a:cubicBezTo>
                      <a:pt x="278" y="506"/>
                      <a:pt x="387" y="596"/>
                      <a:pt x="318" y="596"/>
                    </a:cubicBezTo>
                    <a:cubicBezTo>
                      <a:pt x="239" y="596"/>
                      <a:pt x="179" y="536"/>
                      <a:pt x="159" y="477"/>
                    </a:cubicBezTo>
                    <a:cubicBezTo>
                      <a:pt x="149" y="457"/>
                      <a:pt x="149" y="447"/>
                      <a:pt x="139" y="447"/>
                    </a:cubicBezTo>
                    <a:cubicBezTo>
                      <a:pt x="120" y="447"/>
                      <a:pt x="90" y="477"/>
                      <a:pt x="90" y="516"/>
                    </a:cubicBezTo>
                    <a:cubicBezTo>
                      <a:pt x="90" y="520"/>
                      <a:pt x="89" y="521"/>
                      <a:pt x="87" y="521"/>
                    </a:cubicBezTo>
                    <a:cubicBezTo>
                      <a:pt x="84" y="521"/>
                      <a:pt x="80" y="516"/>
                      <a:pt x="80" y="516"/>
                    </a:cubicBezTo>
                    <a:cubicBezTo>
                      <a:pt x="80" y="526"/>
                      <a:pt x="80" y="526"/>
                      <a:pt x="80" y="536"/>
                    </a:cubicBezTo>
                    <a:cubicBezTo>
                      <a:pt x="110" y="586"/>
                      <a:pt x="288" y="606"/>
                      <a:pt x="288" y="606"/>
                    </a:cubicBezTo>
                    <a:cubicBezTo>
                      <a:pt x="288" y="606"/>
                      <a:pt x="318" y="655"/>
                      <a:pt x="298" y="655"/>
                    </a:cubicBezTo>
                    <a:cubicBezTo>
                      <a:pt x="278" y="665"/>
                      <a:pt x="239" y="685"/>
                      <a:pt x="219" y="744"/>
                    </a:cubicBezTo>
                    <a:cubicBezTo>
                      <a:pt x="215" y="770"/>
                      <a:pt x="222" y="778"/>
                      <a:pt x="237" y="778"/>
                    </a:cubicBezTo>
                    <a:cubicBezTo>
                      <a:pt x="261" y="778"/>
                      <a:pt x="307" y="754"/>
                      <a:pt x="358" y="754"/>
                    </a:cubicBezTo>
                    <a:cubicBezTo>
                      <a:pt x="437" y="754"/>
                      <a:pt x="407" y="774"/>
                      <a:pt x="417" y="843"/>
                    </a:cubicBezTo>
                    <a:cubicBezTo>
                      <a:pt x="421" y="867"/>
                      <a:pt x="413" y="872"/>
                      <a:pt x="398" y="872"/>
                    </a:cubicBezTo>
                    <a:cubicBezTo>
                      <a:pt x="386" y="872"/>
                      <a:pt x="369" y="868"/>
                      <a:pt x="351" y="868"/>
                    </a:cubicBezTo>
                    <a:cubicBezTo>
                      <a:pt x="334" y="868"/>
                      <a:pt x="316" y="871"/>
                      <a:pt x="298" y="883"/>
                    </a:cubicBezTo>
                    <a:cubicBezTo>
                      <a:pt x="239" y="923"/>
                      <a:pt x="338" y="933"/>
                      <a:pt x="338" y="1022"/>
                    </a:cubicBezTo>
                    <a:cubicBezTo>
                      <a:pt x="338" y="1053"/>
                      <a:pt x="333" y="1064"/>
                      <a:pt x="325" y="1064"/>
                    </a:cubicBezTo>
                    <a:cubicBezTo>
                      <a:pt x="308" y="1064"/>
                      <a:pt x="276" y="1007"/>
                      <a:pt x="248" y="972"/>
                    </a:cubicBezTo>
                    <a:cubicBezTo>
                      <a:pt x="239" y="953"/>
                      <a:pt x="229" y="933"/>
                      <a:pt x="219" y="913"/>
                    </a:cubicBezTo>
                    <a:cubicBezTo>
                      <a:pt x="159" y="982"/>
                      <a:pt x="70" y="1062"/>
                      <a:pt x="40" y="1121"/>
                    </a:cubicBezTo>
                    <a:cubicBezTo>
                      <a:pt x="20" y="1181"/>
                      <a:pt x="30" y="1210"/>
                      <a:pt x="40" y="1220"/>
                    </a:cubicBezTo>
                    <a:lnTo>
                      <a:pt x="60" y="1220"/>
                    </a:lnTo>
                    <a:cubicBezTo>
                      <a:pt x="80" y="1210"/>
                      <a:pt x="120" y="1191"/>
                      <a:pt x="179" y="1141"/>
                    </a:cubicBezTo>
                    <a:cubicBezTo>
                      <a:pt x="202" y="1123"/>
                      <a:pt x="224" y="1115"/>
                      <a:pt x="244" y="1115"/>
                    </a:cubicBezTo>
                    <a:cubicBezTo>
                      <a:pt x="303" y="1115"/>
                      <a:pt x="351" y="1182"/>
                      <a:pt x="387" y="1270"/>
                    </a:cubicBezTo>
                    <a:lnTo>
                      <a:pt x="496" y="1260"/>
                    </a:lnTo>
                    <a:lnTo>
                      <a:pt x="754" y="1250"/>
                    </a:lnTo>
                    <a:cubicBezTo>
                      <a:pt x="754" y="1250"/>
                      <a:pt x="764" y="1240"/>
                      <a:pt x="774" y="1230"/>
                    </a:cubicBezTo>
                    <a:cubicBezTo>
                      <a:pt x="794" y="1220"/>
                      <a:pt x="814" y="1200"/>
                      <a:pt x="834" y="1191"/>
                    </a:cubicBezTo>
                    <a:cubicBezTo>
                      <a:pt x="859" y="1171"/>
                      <a:pt x="889" y="1160"/>
                      <a:pt x="909" y="1160"/>
                    </a:cubicBezTo>
                    <a:cubicBezTo>
                      <a:pt x="921" y="1160"/>
                      <a:pt x="929" y="1164"/>
                      <a:pt x="933" y="1171"/>
                    </a:cubicBezTo>
                    <a:cubicBezTo>
                      <a:pt x="943" y="1191"/>
                      <a:pt x="962" y="1230"/>
                      <a:pt x="982" y="1260"/>
                    </a:cubicBezTo>
                    <a:cubicBezTo>
                      <a:pt x="1004" y="1297"/>
                      <a:pt x="1027" y="1334"/>
                      <a:pt x="1036" y="1334"/>
                    </a:cubicBezTo>
                    <a:cubicBezTo>
                      <a:pt x="1040" y="1334"/>
                      <a:pt x="1042" y="1330"/>
                      <a:pt x="1042" y="1319"/>
                    </a:cubicBezTo>
                    <a:cubicBezTo>
                      <a:pt x="1052" y="1270"/>
                      <a:pt x="1071" y="1151"/>
                      <a:pt x="1091" y="1101"/>
                    </a:cubicBezTo>
                    <a:cubicBezTo>
                      <a:pt x="1101" y="1091"/>
                      <a:pt x="1101" y="1091"/>
                      <a:pt x="1101" y="1081"/>
                    </a:cubicBezTo>
                    <a:lnTo>
                      <a:pt x="1111" y="1081"/>
                    </a:lnTo>
                    <a:cubicBezTo>
                      <a:pt x="1121" y="1081"/>
                      <a:pt x="1121" y="1091"/>
                      <a:pt x="1121" y="1101"/>
                    </a:cubicBezTo>
                    <a:cubicBezTo>
                      <a:pt x="1151" y="1191"/>
                      <a:pt x="1171" y="1230"/>
                      <a:pt x="1240" y="1240"/>
                    </a:cubicBezTo>
                    <a:cubicBezTo>
                      <a:pt x="1290" y="1240"/>
                      <a:pt x="1300" y="1191"/>
                      <a:pt x="1300" y="1131"/>
                    </a:cubicBezTo>
                    <a:cubicBezTo>
                      <a:pt x="1309" y="1091"/>
                      <a:pt x="1309" y="1062"/>
                      <a:pt x="1319" y="1042"/>
                    </a:cubicBezTo>
                    <a:cubicBezTo>
                      <a:pt x="1325" y="1032"/>
                      <a:pt x="1331" y="1028"/>
                      <a:pt x="1338" y="1028"/>
                    </a:cubicBezTo>
                    <a:cubicBezTo>
                      <a:pt x="1371" y="1028"/>
                      <a:pt x="1413" y="1123"/>
                      <a:pt x="1421" y="1123"/>
                    </a:cubicBezTo>
                    <a:cubicBezTo>
                      <a:pt x="1422" y="1123"/>
                      <a:pt x="1422" y="1117"/>
                      <a:pt x="1419" y="1101"/>
                    </a:cubicBezTo>
                    <a:cubicBezTo>
                      <a:pt x="1399" y="1002"/>
                      <a:pt x="1498" y="962"/>
                      <a:pt x="1557" y="953"/>
                    </a:cubicBezTo>
                    <a:cubicBezTo>
                      <a:pt x="1587" y="953"/>
                      <a:pt x="1577" y="913"/>
                      <a:pt x="1557" y="873"/>
                    </a:cubicBezTo>
                    <a:cubicBezTo>
                      <a:pt x="1438" y="873"/>
                      <a:pt x="1369" y="853"/>
                      <a:pt x="1319" y="834"/>
                    </a:cubicBezTo>
                    <a:cubicBezTo>
                      <a:pt x="1309" y="834"/>
                      <a:pt x="1290" y="843"/>
                      <a:pt x="1270" y="843"/>
                    </a:cubicBezTo>
                    <a:cubicBezTo>
                      <a:pt x="1235" y="849"/>
                      <a:pt x="1187" y="872"/>
                      <a:pt x="1152" y="872"/>
                    </a:cubicBezTo>
                    <a:cubicBezTo>
                      <a:pt x="1128" y="872"/>
                      <a:pt x="1111" y="861"/>
                      <a:pt x="1111" y="824"/>
                    </a:cubicBezTo>
                    <a:cubicBezTo>
                      <a:pt x="1111" y="764"/>
                      <a:pt x="1121" y="705"/>
                      <a:pt x="1111" y="675"/>
                    </a:cubicBezTo>
                    <a:cubicBezTo>
                      <a:pt x="1111" y="655"/>
                      <a:pt x="1111" y="645"/>
                      <a:pt x="1091" y="645"/>
                    </a:cubicBezTo>
                    <a:cubicBezTo>
                      <a:pt x="1081" y="645"/>
                      <a:pt x="1071" y="655"/>
                      <a:pt x="1062" y="665"/>
                    </a:cubicBezTo>
                    <a:cubicBezTo>
                      <a:pt x="1032" y="705"/>
                      <a:pt x="1012" y="744"/>
                      <a:pt x="972" y="754"/>
                    </a:cubicBezTo>
                    <a:cubicBezTo>
                      <a:pt x="935" y="754"/>
                      <a:pt x="885" y="800"/>
                      <a:pt x="855" y="800"/>
                    </a:cubicBezTo>
                    <a:cubicBezTo>
                      <a:pt x="846" y="800"/>
                      <a:pt x="838" y="796"/>
                      <a:pt x="834" y="784"/>
                    </a:cubicBezTo>
                    <a:cubicBezTo>
                      <a:pt x="817" y="742"/>
                      <a:pt x="807" y="657"/>
                      <a:pt x="835" y="657"/>
                    </a:cubicBezTo>
                    <a:cubicBezTo>
                      <a:pt x="840" y="657"/>
                      <a:pt x="846" y="659"/>
                      <a:pt x="853" y="665"/>
                    </a:cubicBezTo>
                    <a:cubicBezTo>
                      <a:pt x="865" y="673"/>
                      <a:pt x="877" y="677"/>
                      <a:pt x="889" y="677"/>
                    </a:cubicBezTo>
                    <a:cubicBezTo>
                      <a:pt x="920" y="677"/>
                      <a:pt x="951" y="654"/>
                      <a:pt x="972" y="625"/>
                    </a:cubicBezTo>
                    <a:cubicBezTo>
                      <a:pt x="982" y="606"/>
                      <a:pt x="1002" y="586"/>
                      <a:pt x="992" y="566"/>
                    </a:cubicBezTo>
                    <a:cubicBezTo>
                      <a:pt x="962" y="516"/>
                      <a:pt x="834" y="437"/>
                      <a:pt x="903" y="417"/>
                    </a:cubicBezTo>
                    <a:cubicBezTo>
                      <a:pt x="909" y="415"/>
                      <a:pt x="915" y="414"/>
                      <a:pt x="922" y="414"/>
                    </a:cubicBezTo>
                    <a:cubicBezTo>
                      <a:pt x="973" y="414"/>
                      <a:pt x="1045" y="472"/>
                      <a:pt x="1071" y="506"/>
                    </a:cubicBezTo>
                    <a:cubicBezTo>
                      <a:pt x="1081" y="516"/>
                      <a:pt x="1091" y="526"/>
                      <a:pt x="1091" y="536"/>
                    </a:cubicBezTo>
                    <a:cubicBezTo>
                      <a:pt x="1091" y="536"/>
                      <a:pt x="1091" y="546"/>
                      <a:pt x="1091" y="546"/>
                    </a:cubicBezTo>
                    <a:cubicBezTo>
                      <a:pt x="1111" y="576"/>
                      <a:pt x="1141" y="606"/>
                      <a:pt x="1171" y="615"/>
                    </a:cubicBezTo>
                    <a:cubicBezTo>
                      <a:pt x="1131" y="556"/>
                      <a:pt x="1091" y="496"/>
                      <a:pt x="1032" y="427"/>
                    </a:cubicBezTo>
                    <a:cubicBezTo>
                      <a:pt x="754" y="100"/>
                      <a:pt x="1" y="377"/>
                      <a:pt x="258" y="80"/>
                    </a:cubicBezTo>
                    <a:cubicBezTo>
                      <a:pt x="253" y="75"/>
                      <a:pt x="248" y="73"/>
                      <a:pt x="244" y="73"/>
                    </a:cubicBezTo>
                    <a:cubicBezTo>
                      <a:pt x="239" y="73"/>
                      <a:pt x="234" y="75"/>
                      <a:pt x="229" y="80"/>
                    </a:cubicBezTo>
                    <a:cubicBezTo>
                      <a:pt x="224" y="83"/>
                      <a:pt x="218" y="85"/>
                      <a:pt x="211" y="85"/>
                    </a:cubicBezTo>
                    <a:cubicBezTo>
                      <a:pt x="175" y="85"/>
                      <a:pt x="118" y="46"/>
                      <a:pt x="110" y="21"/>
                    </a:cubicBezTo>
                    <a:cubicBezTo>
                      <a:pt x="100" y="11"/>
                      <a:pt x="90" y="1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7" name="Google Shape;4577;p30"/>
              <p:cNvSpPr/>
              <p:nvPr/>
            </p:nvSpPr>
            <p:spPr>
              <a:xfrm>
                <a:off x="11751195" y="-1828954"/>
                <a:ext cx="6441" cy="5636"/>
              </a:xfrm>
              <a:custGeom>
                <a:avLst/>
                <a:gdLst/>
                <a:ahLst/>
                <a:cxnLst/>
                <a:rect l="l" t="t" r="r" b="b"/>
                <a:pathLst>
                  <a:path w="40" h="35" extrusionOk="0">
                    <a:moveTo>
                      <a:pt x="25" y="0"/>
                    </a:moveTo>
                    <a:cubicBezTo>
                      <a:pt x="14" y="0"/>
                      <a:pt x="7" y="7"/>
                      <a:pt x="0" y="14"/>
                    </a:cubicBezTo>
                    <a:cubicBezTo>
                      <a:pt x="0" y="14"/>
                      <a:pt x="0" y="24"/>
                      <a:pt x="10" y="34"/>
                    </a:cubicBezTo>
                    <a:cubicBezTo>
                      <a:pt x="20" y="24"/>
                      <a:pt x="30" y="14"/>
                      <a:pt x="40" y="5"/>
                    </a:cubicBezTo>
                    <a:cubicBezTo>
                      <a:pt x="34" y="2"/>
                      <a:pt x="29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8" name="Google Shape;4578;p30"/>
              <p:cNvSpPr/>
              <p:nvPr/>
            </p:nvSpPr>
            <p:spPr>
              <a:xfrm>
                <a:off x="11696931" y="-1813979"/>
                <a:ext cx="16102" cy="13043"/>
              </a:xfrm>
              <a:custGeom>
                <a:avLst/>
                <a:gdLst/>
                <a:ahLst/>
                <a:cxnLst/>
                <a:rect l="l" t="t" r="r" b="b"/>
                <a:pathLst>
                  <a:path w="100" h="81" extrusionOk="0">
                    <a:moveTo>
                      <a:pt x="40" y="1"/>
                    </a:moveTo>
                    <a:cubicBezTo>
                      <a:pt x="40" y="11"/>
                      <a:pt x="30" y="21"/>
                      <a:pt x="10" y="21"/>
                    </a:cubicBezTo>
                    <a:cubicBezTo>
                      <a:pt x="10" y="21"/>
                      <a:pt x="10" y="31"/>
                      <a:pt x="0" y="31"/>
                    </a:cubicBezTo>
                    <a:cubicBezTo>
                      <a:pt x="10" y="40"/>
                      <a:pt x="20" y="60"/>
                      <a:pt x="30" y="80"/>
                    </a:cubicBezTo>
                    <a:lnTo>
                      <a:pt x="40" y="80"/>
                    </a:lnTo>
                    <a:cubicBezTo>
                      <a:pt x="69" y="80"/>
                      <a:pt x="79" y="70"/>
                      <a:pt x="99" y="60"/>
                    </a:cubicBezTo>
                    <a:cubicBezTo>
                      <a:pt x="79" y="31"/>
                      <a:pt x="79" y="2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9" name="Google Shape;4579;p30"/>
              <p:cNvSpPr/>
              <p:nvPr/>
            </p:nvSpPr>
            <p:spPr>
              <a:xfrm>
                <a:off x="11684049" y="-1805928"/>
                <a:ext cx="4992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31" h="11" extrusionOk="0">
                    <a:moveTo>
                      <a:pt x="1" y="0"/>
                    </a:moveTo>
                    <a:cubicBezTo>
                      <a:pt x="11" y="0"/>
                      <a:pt x="21" y="10"/>
                      <a:pt x="30" y="10"/>
                    </a:cubicBezTo>
                    <a:cubicBezTo>
                      <a:pt x="21" y="10"/>
                      <a:pt x="21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0" name="Google Shape;4580;p30"/>
              <p:cNvSpPr/>
              <p:nvPr/>
            </p:nvSpPr>
            <p:spPr>
              <a:xfrm>
                <a:off x="11683888" y="-1703678"/>
                <a:ext cx="24314" cy="27213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69" extrusionOk="0">
                    <a:moveTo>
                      <a:pt x="29" y="1"/>
                    </a:moveTo>
                    <a:cubicBezTo>
                      <a:pt x="1" y="1"/>
                      <a:pt x="22" y="79"/>
                      <a:pt x="22" y="129"/>
                    </a:cubicBezTo>
                    <a:cubicBezTo>
                      <a:pt x="22" y="149"/>
                      <a:pt x="31" y="159"/>
                      <a:pt x="31" y="168"/>
                    </a:cubicBezTo>
                    <a:cubicBezTo>
                      <a:pt x="61" y="149"/>
                      <a:pt x="101" y="129"/>
                      <a:pt x="150" y="109"/>
                    </a:cubicBezTo>
                    <a:cubicBezTo>
                      <a:pt x="141" y="59"/>
                      <a:pt x="101" y="40"/>
                      <a:pt x="51" y="10"/>
                    </a:cubicBezTo>
                    <a:cubicBezTo>
                      <a:pt x="42" y="4"/>
                      <a:pt x="35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1" name="Google Shape;4581;p30"/>
              <p:cNvSpPr/>
              <p:nvPr/>
            </p:nvSpPr>
            <p:spPr>
              <a:xfrm>
                <a:off x="11646369" y="-1687736"/>
                <a:ext cx="36230" cy="22382"/>
              </a:xfrm>
              <a:custGeom>
                <a:avLst/>
                <a:gdLst/>
                <a:ahLst/>
                <a:cxnLst/>
                <a:rect l="l" t="t" r="r" b="b"/>
                <a:pathLst>
                  <a:path w="225" h="139" extrusionOk="0">
                    <a:moveTo>
                      <a:pt x="176" y="0"/>
                    </a:moveTo>
                    <a:cubicBezTo>
                      <a:pt x="165" y="0"/>
                      <a:pt x="148" y="20"/>
                      <a:pt x="86" y="20"/>
                    </a:cubicBezTo>
                    <a:cubicBezTo>
                      <a:pt x="73" y="19"/>
                      <a:pt x="62" y="18"/>
                      <a:pt x="55" y="18"/>
                    </a:cubicBezTo>
                    <a:cubicBezTo>
                      <a:pt x="1" y="18"/>
                      <a:pt x="83" y="49"/>
                      <a:pt x="136" y="119"/>
                    </a:cubicBezTo>
                    <a:cubicBezTo>
                      <a:pt x="145" y="129"/>
                      <a:pt x="155" y="129"/>
                      <a:pt x="155" y="139"/>
                    </a:cubicBezTo>
                    <a:cubicBezTo>
                      <a:pt x="165" y="119"/>
                      <a:pt x="195" y="99"/>
                      <a:pt x="225" y="89"/>
                    </a:cubicBezTo>
                    <a:cubicBezTo>
                      <a:pt x="215" y="69"/>
                      <a:pt x="215" y="60"/>
                      <a:pt x="205" y="50"/>
                    </a:cubicBezTo>
                    <a:cubicBezTo>
                      <a:pt x="188" y="11"/>
                      <a:pt x="184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2" name="Google Shape;4582;p30"/>
              <p:cNvSpPr/>
              <p:nvPr/>
            </p:nvSpPr>
            <p:spPr>
              <a:xfrm>
                <a:off x="11628657" y="-1670829"/>
                <a:ext cx="41222" cy="23509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46" extrusionOk="0">
                    <a:moveTo>
                      <a:pt x="57" y="0"/>
                    </a:moveTo>
                    <a:cubicBezTo>
                      <a:pt x="1" y="0"/>
                      <a:pt x="117" y="133"/>
                      <a:pt x="117" y="133"/>
                    </a:cubicBezTo>
                    <a:cubicBezTo>
                      <a:pt x="117" y="133"/>
                      <a:pt x="155" y="146"/>
                      <a:pt x="200" y="146"/>
                    </a:cubicBezTo>
                    <a:cubicBezTo>
                      <a:pt x="212" y="146"/>
                      <a:pt x="224" y="145"/>
                      <a:pt x="236" y="143"/>
                    </a:cubicBezTo>
                    <a:cubicBezTo>
                      <a:pt x="236" y="133"/>
                      <a:pt x="246" y="113"/>
                      <a:pt x="255" y="103"/>
                    </a:cubicBezTo>
                    <a:cubicBezTo>
                      <a:pt x="246" y="93"/>
                      <a:pt x="246" y="83"/>
                      <a:pt x="255" y="74"/>
                    </a:cubicBezTo>
                    <a:cubicBezTo>
                      <a:pt x="246" y="74"/>
                      <a:pt x="226" y="64"/>
                      <a:pt x="216" y="64"/>
                    </a:cubicBezTo>
                    <a:cubicBezTo>
                      <a:pt x="156" y="54"/>
                      <a:pt x="176" y="34"/>
                      <a:pt x="77" y="4"/>
                    </a:cubicBezTo>
                    <a:cubicBezTo>
                      <a:pt x="69" y="2"/>
                      <a:pt x="62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3" name="Google Shape;4583;p30"/>
              <p:cNvSpPr/>
              <p:nvPr/>
            </p:nvSpPr>
            <p:spPr>
              <a:xfrm>
                <a:off x="11645725" y="-2550016"/>
                <a:ext cx="297087" cy="723796"/>
              </a:xfrm>
              <a:custGeom>
                <a:avLst/>
                <a:gdLst/>
                <a:ahLst/>
                <a:cxnLst/>
                <a:rect l="l" t="t" r="r" b="b"/>
                <a:pathLst>
                  <a:path w="1845" h="4495" extrusionOk="0">
                    <a:moveTo>
                      <a:pt x="737" y="0"/>
                    </a:moveTo>
                    <a:cubicBezTo>
                      <a:pt x="736" y="0"/>
                      <a:pt x="734" y="20"/>
                      <a:pt x="734" y="70"/>
                    </a:cubicBezTo>
                    <a:lnTo>
                      <a:pt x="734" y="209"/>
                    </a:lnTo>
                    <a:cubicBezTo>
                      <a:pt x="734" y="159"/>
                      <a:pt x="732" y="139"/>
                      <a:pt x="728" y="139"/>
                    </a:cubicBezTo>
                    <a:cubicBezTo>
                      <a:pt x="716" y="139"/>
                      <a:pt x="690" y="330"/>
                      <a:pt x="675" y="368"/>
                    </a:cubicBezTo>
                    <a:cubicBezTo>
                      <a:pt x="645" y="417"/>
                      <a:pt x="665" y="417"/>
                      <a:pt x="655" y="497"/>
                    </a:cubicBezTo>
                    <a:cubicBezTo>
                      <a:pt x="655" y="530"/>
                      <a:pt x="652" y="541"/>
                      <a:pt x="642" y="541"/>
                    </a:cubicBezTo>
                    <a:cubicBezTo>
                      <a:pt x="629" y="541"/>
                      <a:pt x="606" y="522"/>
                      <a:pt x="566" y="516"/>
                    </a:cubicBezTo>
                    <a:cubicBezTo>
                      <a:pt x="561" y="515"/>
                      <a:pt x="556" y="515"/>
                      <a:pt x="552" y="515"/>
                    </a:cubicBezTo>
                    <a:cubicBezTo>
                      <a:pt x="514" y="515"/>
                      <a:pt x="549" y="556"/>
                      <a:pt x="576" y="556"/>
                    </a:cubicBezTo>
                    <a:cubicBezTo>
                      <a:pt x="579" y="555"/>
                      <a:pt x="582" y="555"/>
                      <a:pt x="585" y="555"/>
                    </a:cubicBezTo>
                    <a:cubicBezTo>
                      <a:pt x="621" y="555"/>
                      <a:pt x="654" y="606"/>
                      <a:pt x="645" y="616"/>
                    </a:cubicBezTo>
                    <a:cubicBezTo>
                      <a:pt x="635" y="635"/>
                      <a:pt x="546" y="665"/>
                      <a:pt x="576" y="744"/>
                    </a:cubicBezTo>
                    <a:cubicBezTo>
                      <a:pt x="597" y="787"/>
                      <a:pt x="563" y="799"/>
                      <a:pt x="531" y="799"/>
                    </a:cubicBezTo>
                    <a:cubicBezTo>
                      <a:pt x="518" y="799"/>
                      <a:pt x="505" y="797"/>
                      <a:pt x="497" y="794"/>
                    </a:cubicBezTo>
                    <a:cubicBezTo>
                      <a:pt x="491" y="790"/>
                      <a:pt x="485" y="789"/>
                      <a:pt x="479" y="789"/>
                    </a:cubicBezTo>
                    <a:cubicBezTo>
                      <a:pt x="455" y="789"/>
                      <a:pt x="436" y="819"/>
                      <a:pt x="477" y="844"/>
                    </a:cubicBezTo>
                    <a:cubicBezTo>
                      <a:pt x="526" y="883"/>
                      <a:pt x="487" y="992"/>
                      <a:pt x="437" y="992"/>
                    </a:cubicBezTo>
                    <a:cubicBezTo>
                      <a:pt x="406" y="992"/>
                      <a:pt x="381" y="950"/>
                      <a:pt x="344" y="950"/>
                    </a:cubicBezTo>
                    <a:cubicBezTo>
                      <a:pt x="333" y="950"/>
                      <a:pt x="321" y="954"/>
                      <a:pt x="308" y="963"/>
                    </a:cubicBezTo>
                    <a:cubicBezTo>
                      <a:pt x="298" y="972"/>
                      <a:pt x="298" y="972"/>
                      <a:pt x="288" y="982"/>
                    </a:cubicBezTo>
                    <a:cubicBezTo>
                      <a:pt x="278" y="992"/>
                      <a:pt x="278" y="992"/>
                      <a:pt x="268" y="1002"/>
                    </a:cubicBezTo>
                    <a:cubicBezTo>
                      <a:pt x="268" y="1002"/>
                      <a:pt x="268" y="1012"/>
                      <a:pt x="268" y="1012"/>
                    </a:cubicBezTo>
                    <a:cubicBezTo>
                      <a:pt x="259" y="1032"/>
                      <a:pt x="298" y="1022"/>
                      <a:pt x="338" y="1032"/>
                    </a:cubicBezTo>
                    <a:cubicBezTo>
                      <a:pt x="348" y="1042"/>
                      <a:pt x="368" y="1042"/>
                      <a:pt x="378" y="1062"/>
                    </a:cubicBezTo>
                    <a:cubicBezTo>
                      <a:pt x="411" y="1112"/>
                      <a:pt x="395" y="1134"/>
                      <a:pt x="436" y="1134"/>
                    </a:cubicBezTo>
                    <a:cubicBezTo>
                      <a:pt x="444" y="1134"/>
                      <a:pt x="454" y="1133"/>
                      <a:pt x="467" y="1131"/>
                    </a:cubicBezTo>
                    <a:cubicBezTo>
                      <a:pt x="546" y="1131"/>
                      <a:pt x="526" y="1220"/>
                      <a:pt x="546" y="1369"/>
                    </a:cubicBezTo>
                    <a:cubicBezTo>
                      <a:pt x="550" y="1429"/>
                      <a:pt x="531" y="1450"/>
                      <a:pt x="508" y="1450"/>
                    </a:cubicBezTo>
                    <a:cubicBezTo>
                      <a:pt x="477" y="1450"/>
                      <a:pt x="441" y="1413"/>
                      <a:pt x="447" y="1379"/>
                    </a:cubicBezTo>
                    <a:cubicBezTo>
                      <a:pt x="467" y="1320"/>
                      <a:pt x="427" y="1300"/>
                      <a:pt x="318" y="1240"/>
                    </a:cubicBezTo>
                    <a:cubicBezTo>
                      <a:pt x="298" y="1232"/>
                      <a:pt x="286" y="1228"/>
                      <a:pt x="279" y="1228"/>
                    </a:cubicBezTo>
                    <a:cubicBezTo>
                      <a:pt x="242" y="1228"/>
                      <a:pt x="341" y="1321"/>
                      <a:pt x="358" y="1379"/>
                    </a:cubicBezTo>
                    <a:cubicBezTo>
                      <a:pt x="363" y="1410"/>
                      <a:pt x="360" y="1425"/>
                      <a:pt x="350" y="1425"/>
                    </a:cubicBezTo>
                    <a:cubicBezTo>
                      <a:pt x="341" y="1425"/>
                      <a:pt x="327" y="1413"/>
                      <a:pt x="308" y="1389"/>
                    </a:cubicBezTo>
                    <a:cubicBezTo>
                      <a:pt x="297" y="1378"/>
                      <a:pt x="288" y="1374"/>
                      <a:pt x="279" y="1374"/>
                    </a:cubicBezTo>
                    <a:cubicBezTo>
                      <a:pt x="246" y="1374"/>
                      <a:pt x="225" y="1436"/>
                      <a:pt x="209" y="1498"/>
                    </a:cubicBezTo>
                    <a:cubicBezTo>
                      <a:pt x="189" y="1577"/>
                      <a:pt x="249" y="1518"/>
                      <a:pt x="278" y="1587"/>
                    </a:cubicBezTo>
                    <a:cubicBezTo>
                      <a:pt x="286" y="1612"/>
                      <a:pt x="301" y="1622"/>
                      <a:pt x="318" y="1622"/>
                    </a:cubicBezTo>
                    <a:cubicBezTo>
                      <a:pt x="349" y="1622"/>
                      <a:pt x="388" y="1593"/>
                      <a:pt x="407" y="1567"/>
                    </a:cubicBezTo>
                    <a:cubicBezTo>
                      <a:pt x="420" y="1558"/>
                      <a:pt x="430" y="1554"/>
                      <a:pt x="441" y="1554"/>
                    </a:cubicBezTo>
                    <a:cubicBezTo>
                      <a:pt x="466" y="1554"/>
                      <a:pt x="494" y="1576"/>
                      <a:pt x="556" y="1617"/>
                    </a:cubicBezTo>
                    <a:cubicBezTo>
                      <a:pt x="635" y="1676"/>
                      <a:pt x="516" y="1716"/>
                      <a:pt x="477" y="1756"/>
                    </a:cubicBezTo>
                    <a:cubicBezTo>
                      <a:pt x="464" y="1768"/>
                      <a:pt x="453" y="1771"/>
                      <a:pt x="441" y="1771"/>
                    </a:cubicBezTo>
                    <a:cubicBezTo>
                      <a:pt x="431" y="1771"/>
                      <a:pt x="421" y="1769"/>
                      <a:pt x="409" y="1769"/>
                    </a:cubicBezTo>
                    <a:cubicBezTo>
                      <a:pt x="388" y="1769"/>
                      <a:pt x="363" y="1775"/>
                      <a:pt x="328" y="1805"/>
                    </a:cubicBezTo>
                    <a:cubicBezTo>
                      <a:pt x="271" y="1854"/>
                      <a:pt x="267" y="1903"/>
                      <a:pt x="252" y="1903"/>
                    </a:cubicBezTo>
                    <a:cubicBezTo>
                      <a:pt x="248" y="1903"/>
                      <a:pt x="244" y="1900"/>
                      <a:pt x="239" y="1895"/>
                    </a:cubicBezTo>
                    <a:cubicBezTo>
                      <a:pt x="234" y="1890"/>
                      <a:pt x="226" y="1887"/>
                      <a:pt x="219" y="1887"/>
                    </a:cubicBezTo>
                    <a:cubicBezTo>
                      <a:pt x="211" y="1887"/>
                      <a:pt x="204" y="1890"/>
                      <a:pt x="199" y="1895"/>
                    </a:cubicBezTo>
                    <a:cubicBezTo>
                      <a:pt x="199" y="1895"/>
                      <a:pt x="189" y="1895"/>
                      <a:pt x="189" y="1905"/>
                    </a:cubicBezTo>
                    <a:cubicBezTo>
                      <a:pt x="199" y="1905"/>
                      <a:pt x="209" y="1905"/>
                      <a:pt x="219" y="1914"/>
                    </a:cubicBezTo>
                    <a:cubicBezTo>
                      <a:pt x="288" y="1964"/>
                      <a:pt x="179" y="1924"/>
                      <a:pt x="140" y="1964"/>
                    </a:cubicBezTo>
                    <a:cubicBezTo>
                      <a:pt x="120" y="1984"/>
                      <a:pt x="110" y="2004"/>
                      <a:pt x="90" y="2033"/>
                    </a:cubicBezTo>
                    <a:cubicBezTo>
                      <a:pt x="80" y="2053"/>
                      <a:pt x="70" y="2063"/>
                      <a:pt x="70" y="2083"/>
                    </a:cubicBezTo>
                    <a:cubicBezTo>
                      <a:pt x="66" y="2100"/>
                      <a:pt x="75" y="2108"/>
                      <a:pt x="88" y="2108"/>
                    </a:cubicBezTo>
                    <a:cubicBezTo>
                      <a:pt x="105" y="2108"/>
                      <a:pt x="128" y="2095"/>
                      <a:pt x="140" y="2073"/>
                    </a:cubicBezTo>
                    <a:cubicBezTo>
                      <a:pt x="143" y="2059"/>
                      <a:pt x="145" y="2054"/>
                      <a:pt x="147" y="2054"/>
                    </a:cubicBezTo>
                    <a:cubicBezTo>
                      <a:pt x="151" y="2054"/>
                      <a:pt x="153" y="2073"/>
                      <a:pt x="159" y="2093"/>
                    </a:cubicBezTo>
                    <a:cubicBezTo>
                      <a:pt x="169" y="2093"/>
                      <a:pt x="179" y="2083"/>
                      <a:pt x="189" y="2083"/>
                    </a:cubicBezTo>
                    <a:cubicBezTo>
                      <a:pt x="209" y="2073"/>
                      <a:pt x="229" y="2073"/>
                      <a:pt x="229" y="2073"/>
                    </a:cubicBezTo>
                    <a:cubicBezTo>
                      <a:pt x="239" y="2063"/>
                      <a:pt x="249" y="2043"/>
                      <a:pt x="259" y="2033"/>
                    </a:cubicBezTo>
                    <a:cubicBezTo>
                      <a:pt x="268" y="2014"/>
                      <a:pt x="278" y="1994"/>
                      <a:pt x="288" y="1964"/>
                    </a:cubicBezTo>
                    <a:cubicBezTo>
                      <a:pt x="298" y="1964"/>
                      <a:pt x="298" y="1964"/>
                      <a:pt x="298" y="1954"/>
                    </a:cubicBezTo>
                    <a:cubicBezTo>
                      <a:pt x="308" y="1940"/>
                      <a:pt x="315" y="1935"/>
                      <a:pt x="320" y="1935"/>
                    </a:cubicBezTo>
                    <a:cubicBezTo>
                      <a:pt x="329" y="1935"/>
                      <a:pt x="331" y="1954"/>
                      <a:pt x="338" y="1974"/>
                    </a:cubicBezTo>
                    <a:cubicBezTo>
                      <a:pt x="338" y="2014"/>
                      <a:pt x="338" y="2053"/>
                      <a:pt x="338" y="2053"/>
                    </a:cubicBezTo>
                    <a:cubicBezTo>
                      <a:pt x="338" y="2053"/>
                      <a:pt x="338" y="2063"/>
                      <a:pt x="338" y="2063"/>
                    </a:cubicBezTo>
                    <a:cubicBezTo>
                      <a:pt x="348" y="2093"/>
                      <a:pt x="378" y="2172"/>
                      <a:pt x="427" y="2212"/>
                    </a:cubicBezTo>
                    <a:cubicBezTo>
                      <a:pt x="477" y="2261"/>
                      <a:pt x="407" y="2291"/>
                      <a:pt x="358" y="2301"/>
                    </a:cubicBezTo>
                    <a:cubicBezTo>
                      <a:pt x="328" y="2301"/>
                      <a:pt x="318" y="2311"/>
                      <a:pt x="298" y="2321"/>
                    </a:cubicBezTo>
                    <a:cubicBezTo>
                      <a:pt x="278" y="2341"/>
                      <a:pt x="259" y="2361"/>
                      <a:pt x="239" y="2380"/>
                    </a:cubicBezTo>
                    <a:cubicBezTo>
                      <a:pt x="231" y="2388"/>
                      <a:pt x="219" y="2391"/>
                      <a:pt x="205" y="2391"/>
                    </a:cubicBezTo>
                    <a:cubicBezTo>
                      <a:pt x="181" y="2391"/>
                      <a:pt x="150" y="2383"/>
                      <a:pt x="120" y="2371"/>
                    </a:cubicBezTo>
                    <a:cubicBezTo>
                      <a:pt x="100" y="2361"/>
                      <a:pt x="70" y="2361"/>
                      <a:pt x="50" y="2351"/>
                    </a:cubicBezTo>
                    <a:lnTo>
                      <a:pt x="30" y="2351"/>
                    </a:lnTo>
                    <a:cubicBezTo>
                      <a:pt x="21" y="2361"/>
                      <a:pt x="11" y="2380"/>
                      <a:pt x="1" y="2390"/>
                    </a:cubicBezTo>
                    <a:cubicBezTo>
                      <a:pt x="11" y="2400"/>
                      <a:pt x="30" y="2410"/>
                      <a:pt x="40" y="2420"/>
                    </a:cubicBezTo>
                    <a:cubicBezTo>
                      <a:pt x="49" y="2425"/>
                      <a:pt x="58" y="2426"/>
                      <a:pt x="66" y="2426"/>
                    </a:cubicBezTo>
                    <a:cubicBezTo>
                      <a:pt x="82" y="2426"/>
                      <a:pt x="97" y="2421"/>
                      <a:pt x="116" y="2421"/>
                    </a:cubicBezTo>
                    <a:cubicBezTo>
                      <a:pt x="133" y="2421"/>
                      <a:pt x="154" y="2425"/>
                      <a:pt x="179" y="2440"/>
                    </a:cubicBezTo>
                    <a:cubicBezTo>
                      <a:pt x="232" y="2478"/>
                      <a:pt x="239" y="2510"/>
                      <a:pt x="252" y="2510"/>
                    </a:cubicBezTo>
                    <a:cubicBezTo>
                      <a:pt x="257" y="2510"/>
                      <a:pt x="261" y="2507"/>
                      <a:pt x="268" y="2499"/>
                    </a:cubicBezTo>
                    <a:cubicBezTo>
                      <a:pt x="272" y="2498"/>
                      <a:pt x="276" y="2497"/>
                      <a:pt x="279" y="2497"/>
                    </a:cubicBezTo>
                    <a:cubicBezTo>
                      <a:pt x="296" y="2497"/>
                      <a:pt x="314" y="2513"/>
                      <a:pt x="338" y="2529"/>
                    </a:cubicBezTo>
                    <a:cubicBezTo>
                      <a:pt x="358" y="2519"/>
                      <a:pt x="368" y="2509"/>
                      <a:pt x="397" y="2490"/>
                    </a:cubicBezTo>
                    <a:cubicBezTo>
                      <a:pt x="407" y="2484"/>
                      <a:pt x="416" y="2482"/>
                      <a:pt x="424" y="2482"/>
                    </a:cubicBezTo>
                    <a:cubicBezTo>
                      <a:pt x="472" y="2482"/>
                      <a:pt x="487" y="2573"/>
                      <a:pt x="487" y="2599"/>
                    </a:cubicBezTo>
                    <a:cubicBezTo>
                      <a:pt x="487" y="2638"/>
                      <a:pt x="447" y="2648"/>
                      <a:pt x="378" y="2668"/>
                    </a:cubicBezTo>
                    <a:cubicBezTo>
                      <a:pt x="368" y="2668"/>
                      <a:pt x="368" y="2668"/>
                      <a:pt x="368" y="2678"/>
                    </a:cubicBezTo>
                    <a:cubicBezTo>
                      <a:pt x="338" y="2688"/>
                      <a:pt x="318" y="2718"/>
                      <a:pt x="308" y="2747"/>
                    </a:cubicBezTo>
                    <a:cubicBezTo>
                      <a:pt x="298" y="2767"/>
                      <a:pt x="288" y="2797"/>
                      <a:pt x="278" y="2817"/>
                    </a:cubicBezTo>
                    <a:cubicBezTo>
                      <a:pt x="288" y="2822"/>
                      <a:pt x="299" y="2823"/>
                      <a:pt x="310" y="2823"/>
                    </a:cubicBezTo>
                    <a:cubicBezTo>
                      <a:pt x="347" y="2823"/>
                      <a:pt x="394" y="2804"/>
                      <a:pt x="447" y="2797"/>
                    </a:cubicBezTo>
                    <a:cubicBezTo>
                      <a:pt x="456" y="2796"/>
                      <a:pt x="465" y="2795"/>
                      <a:pt x="473" y="2795"/>
                    </a:cubicBezTo>
                    <a:cubicBezTo>
                      <a:pt x="529" y="2795"/>
                      <a:pt x="572" y="2823"/>
                      <a:pt x="615" y="2866"/>
                    </a:cubicBezTo>
                    <a:cubicBezTo>
                      <a:pt x="652" y="2897"/>
                      <a:pt x="640" y="2908"/>
                      <a:pt x="605" y="2908"/>
                    </a:cubicBezTo>
                    <a:cubicBezTo>
                      <a:pt x="583" y="2908"/>
                      <a:pt x="551" y="2904"/>
                      <a:pt x="516" y="2896"/>
                    </a:cubicBezTo>
                    <a:cubicBezTo>
                      <a:pt x="503" y="2891"/>
                      <a:pt x="492" y="2889"/>
                      <a:pt x="483" y="2889"/>
                    </a:cubicBezTo>
                    <a:cubicBezTo>
                      <a:pt x="440" y="2889"/>
                      <a:pt x="447" y="2939"/>
                      <a:pt x="447" y="2956"/>
                    </a:cubicBezTo>
                    <a:cubicBezTo>
                      <a:pt x="447" y="2965"/>
                      <a:pt x="477" y="2995"/>
                      <a:pt x="586" y="3045"/>
                    </a:cubicBezTo>
                    <a:cubicBezTo>
                      <a:pt x="640" y="3072"/>
                      <a:pt x="632" y="3087"/>
                      <a:pt x="602" y="3087"/>
                    </a:cubicBezTo>
                    <a:cubicBezTo>
                      <a:pt x="577" y="3087"/>
                      <a:pt x="538" y="3077"/>
                      <a:pt x="506" y="3055"/>
                    </a:cubicBezTo>
                    <a:cubicBezTo>
                      <a:pt x="437" y="3015"/>
                      <a:pt x="417" y="3005"/>
                      <a:pt x="358" y="2946"/>
                    </a:cubicBezTo>
                    <a:cubicBezTo>
                      <a:pt x="339" y="2924"/>
                      <a:pt x="326" y="2916"/>
                      <a:pt x="316" y="2916"/>
                    </a:cubicBezTo>
                    <a:cubicBezTo>
                      <a:pt x="294" y="2916"/>
                      <a:pt x="291" y="2958"/>
                      <a:pt x="298" y="2985"/>
                    </a:cubicBezTo>
                    <a:cubicBezTo>
                      <a:pt x="307" y="3008"/>
                      <a:pt x="300" y="3018"/>
                      <a:pt x="285" y="3018"/>
                    </a:cubicBezTo>
                    <a:cubicBezTo>
                      <a:pt x="266" y="3018"/>
                      <a:pt x="236" y="3003"/>
                      <a:pt x="209" y="2975"/>
                    </a:cubicBezTo>
                    <a:cubicBezTo>
                      <a:pt x="159" y="2916"/>
                      <a:pt x="179" y="2906"/>
                      <a:pt x="120" y="2886"/>
                    </a:cubicBezTo>
                    <a:cubicBezTo>
                      <a:pt x="112" y="2884"/>
                      <a:pt x="105" y="2882"/>
                      <a:pt x="98" y="2882"/>
                    </a:cubicBezTo>
                    <a:cubicBezTo>
                      <a:pt x="79" y="2882"/>
                      <a:pt x="65" y="2891"/>
                      <a:pt x="50" y="2906"/>
                    </a:cubicBezTo>
                    <a:cubicBezTo>
                      <a:pt x="50" y="2916"/>
                      <a:pt x="50" y="2916"/>
                      <a:pt x="50" y="2916"/>
                    </a:cubicBezTo>
                    <a:cubicBezTo>
                      <a:pt x="64" y="2942"/>
                      <a:pt x="72" y="2956"/>
                      <a:pt x="83" y="2956"/>
                    </a:cubicBezTo>
                    <a:cubicBezTo>
                      <a:pt x="88" y="2956"/>
                      <a:pt x="93" y="2952"/>
                      <a:pt x="100" y="2946"/>
                    </a:cubicBezTo>
                    <a:cubicBezTo>
                      <a:pt x="105" y="2941"/>
                      <a:pt x="110" y="2939"/>
                      <a:pt x="116" y="2939"/>
                    </a:cubicBezTo>
                    <a:cubicBezTo>
                      <a:pt x="146" y="2939"/>
                      <a:pt x="193" y="3001"/>
                      <a:pt x="268" y="3084"/>
                    </a:cubicBezTo>
                    <a:cubicBezTo>
                      <a:pt x="288" y="3114"/>
                      <a:pt x="298" y="3134"/>
                      <a:pt x="288" y="3144"/>
                    </a:cubicBezTo>
                    <a:cubicBezTo>
                      <a:pt x="308" y="3144"/>
                      <a:pt x="328" y="3124"/>
                      <a:pt x="358" y="3094"/>
                    </a:cubicBezTo>
                    <a:cubicBezTo>
                      <a:pt x="371" y="3083"/>
                      <a:pt x="382" y="3078"/>
                      <a:pt x="390" y="3078"/>
                    </a:cubicBezTo>
                    <a:cubicBezTo>
                      <a:pt x="418" y="3078"/>
                      <a:pt x="422" y="3131"/>
                      <a:pt x="437" y="3154"/>
                    </a:cubicBezTo>
                    <a:cubicBezTo>
                      <a:pt x="457" y="3184"/>
                      <a:pt x="447" y="3194"/>
                      <a:pt x="506" y="3293"/>
                    </a:cubicBezTo>
                    <a:cubicBezTo>
                      <a:pt x="550" y="3355"/>
                      <a:pt x="547" y="3366"/>
                      <a:pt x="533" y="3366"/>
                    </a:cubicBezTo>
                    <a:cubicBezTo>
                      <a:pt x="525" y="3366"/>
                      <a:pt x="514" y="3362"/>
                      <a:pt x="506" y="3362"/>
                    </a:cubicBezTo>
                    <a:cubicBezTo>
                      <a:pt x="487" y="3352"/>
                      <a:pt x="397" y="3273"/>
                      <a:pt x="348" y="3263"/>
                    </a:cubicBezTo>
                    <a:cubicBezTo>
                      <a:pt x="339" y="3259"/>
                      <a:pt x="334" y="3258"/>
                      <a:pt x="331" y="3258"/>
                    </a:cubicBezTo>
                    <a:cubicBezTo>
                      <a:pt x="320" y="3258"/>
                      <a:pt x="372" y="3293"/>
                      <a:pt x="437" y="3342"/>
                    </a:cubicBezTo>
                    <a:cubicBezTo>
                      <a:pt x="476" y="3382"/>
                      <a:pt x="471" y="3392"/>
                      <a:pt x="450" y="3392"/>
                    </a:cubicBezTo>
                    <a:cubicBezTo>
                      <a:pt x="434" y="3392"/>
                      <a:pt x="409" y="3386"/>
                      <a:pt x="387" y="3382"/>
                    </a:cubicBezTo>
                    <a:cubicBezTo>
                      <a:pt x="382" y="3379"/>
                      <a:pt x="378" y="3378"/>
                      <a:pt x="375" y="3378"/>
                    </a:cubicBezTo>
                    <a:cubicBezTo>
                      <a:pt x="368" y="3378"/>
                      <a:pt x="368" y="3385"/>
                      <a:pt x="368" y="3392"/>
                    </a:cubicBezTo>
                    <a:cubicBezTo>
                      <a:pt x="387" y="3402"/>
                      <a:pt x="417" y="3412"/>
                      <a:pt x="437" y="3422"/>
                    </a:cubicBezTo>
                    <a:cubicBezTo>
                      <a:pt x="450" y="3422"/>
                      <a:pt x="463" y="3417"/>
                      <a:pt x="477" y="3417"/>
                    </a:cubicBezTo>
                    <a:cubicBezTo>
                      <a:pt x="483" y="3417"/>
                      <a:pt x="490" y="3418"/>
                      <a:pt x="497" y="3422"/>
                    </a:cubicBezTo>
                    <a:cubicBezTo>
                      <a:pt x="536" y="3422"/>
                      <a:pt x="536" y="3491"/>
                      <a:pt x="566" y="3560"/>
                    </a:cubicBezTo>
                    <a:cubicBezTo>
                      <a:pt x="596" y="3630"/>
                      <a:pt x="606" y="3600"/>
                      <a:pt x="645" y="3699"/>
                    </a:cubicBezTo>
                    <a:cubicBezTo>
                      <a:pt x="654" y="3730"/>
                      <a:pt x="652" y="3742"/>
                      <a:pt x="644" y="3742"/>
                    </a:cubicBezTo>
                    <a:cubicBezTo>
                      <a:pt x="624" y="3742"/>
                      <a:pt x="567" y="3668"/>
                      <a:pt x="546" y="3640"/>
                    </a:cubicBezTo>
                    <a:cubicBezTo>
                      <a:pt x="506" y="3590"/>
                      <a:pt x="526" y="3600"/>
                      <a:pt x="457" y="3570"/>
                    </a:cubicBezTo>
                    <a:cubicBezTo>
                      <a:pt x="443" y="3564"/>
                      <a:pt x="434" y="3562"/>
                      <a:pt x="430" y="3562"/>
                    </a:cubicBezTo>
                    <a:cubicBezTo>
                      <a:pt x="414" y="3562"/>
                      <a:pt x="465" y="3604"/>
                      <a:pt x="497" y="3660"/>
                    </a:cubicBezTo>
                    <a:cubicBezTo>
                      <a:pt x="524" y="3708"/>
                      <a:pt x="518" y="3737"/>
                      <a:pt x="489" y="3737"/>
                    </a:cubicBezTo>
                    <a:cubicBezTo>
                      <a:pt x="476" y="3737"/>
                      <a:pt x="458" y="3731"/>
                      <a:pt x="437" y="3719"/>
                    </a:cubicBezTo>
                    <a:cubicBezTo>
                      <a:pt x="378" y="3679"/>
                      <a:pt x="427" y="3660"/>
                      <a:pt x="397" y="3610"/>
                    </a:cubicBezTo>
                    <a:cubicBezTo>
                      <a:pt x="392" y="3595"/>
                      <a:pt x="385" y="3589"/>
                      <a:pt x="378" y="3589"/>
                    </a:cubicBezTo>
                    <a:cubicBezTo>
                      <a:pt x="361" y="3589"/>
                      <a:pt x="342" y="3624"/>
                      <a:pt x="328" y="3660"/>
                    </a:cubicBezTo>
                    <a:cubicBezTo>
                      <a:pt x="348" y="3679"/>
                      <a:pt x="397" y="3719"/>
                      <a:pt x="487" y="3769"/>
                    </a:cubicBezTo>
                    <a:cubicBezTo>
                      <a:pt x="506" y="3788"/>
                      <a:pt x="516" y="3798"/>
                      <a:pt x="526" y="3808"/>
                    </a:cubicBezTo>
                    <a:cubicBezTo>
                      <a:pt x="537" y="3805"/>
                      <a:pt x="545" y="3803"/>
                      <a:pt x="549" y="3803"/>
                    </a:cubicBezTo>
                    <a:cubicBezTo>
                      <a:pt x="570" y="3803"/>
                      <a:pt x="540" y="3834"/>
                      <a:pt x="556" y="3858"/>
                    </a:cubicBezTo>
                    <a:cubicBezTo>
                      <a:pt x="576" y="3898"/>
                      <a:pt x="725" y="3907"/>
                      <a:pt x="725" y="3907"/>
                    </a:cubicBezTo>
                    <a:cubicBezTo>
                      <a:pt x="725" y="3907"/>
                      <a:pt x="754" y="3947"/>
                      <a:pt x="734" y="3947"/>
                    </a:cubicBezTo>
                    <a:cubicBezTo>
                      <a:pt x="725" y="3947"/>
                      <a:pt x="685" y="3957"/>
                      <a:pt x="665" y="4007"/>
                    </a:cubicBezTo>
                    <a:cubicBezTo>
                      <a:pt x="662" y="4020"/>
                      <a:pt x="666" y="4024"/>
                      <a:pt x="676" y="4024"/>
                    </a:cubicBezTo>
                    <a:cubicBezTo>
                      <a:pt x="696" y="4024"/>
                      <a:pt x="738" y="4007"/>
                      <a:pt x="784" y="4007"/>
                    </a:cubicBezTo>
                    <a:cubicBezTo>
                      <a:pt x="844" y="4007"/>
                      <a:pt x="824" y="4026"/>
                      <a:pt x="834" y="4066"/>
                    </a:cubicBezTo>
                    <a:cubicBezTo>
                      <a:pt x="838" y="4082"/>
                      <a:pt x="830" y="4085"/>
                      <a:pt x="817" y="4085"/>
                    </a:cubicBezTo>
                    <a:cubicBezTo>
                      <a:pt x="809" y="4085"/>
                      <a:pt x="797" y="4084"/>
                      <a:pt x="784" y="4084"/>
                    </a:cubicBezTo>
                    <a:cubicBezTo>
                      <a:pt x="769" y="4084"/>
                      <a:pt x="751" y="4086"/>
                      <a:pt x="734" y="4096"/>
                    </a:cubicBezTo>
                    <a:cubicBezTo>
                      <a:pt x="685" y="4116"/>
                      <a:pt x="764" y="4126"/>
                      <a:pt x="764" y="4185"/>
                    </a:cubicBezTo>
                    <a:cubicBezTo>
                      <a:pt x="767" y="4204"/>
                      <a:pt x="765" y="4211"/>
                      <a:pt x="759" y="4211"/>
                    </a:cubicBezTo>
                    <a:cubicBezTo>
                      <a:pt x="745" y="4211"/>
                      <a:pt x="715" y="4176"/>
                      <a:pt x="695" y="4155"/>
                    </a:cubicBezTo>
                    <a:cubicBezTo>
                      <a:pt x="665" y="4116"/>
                      <a:pt x="655" y="4096"/>
                      <a:pt x="635" y="4066"/>
                    </a:cubicBezTo>
                    <a:cubicBezTo>
                      <a:pt x="615" y="4026"/>
                      <a:pt x="596" y="4007"/>
                      <a:pt x="556" y="4007"/>
                    </a:cubicBezTo>
                    <a:cubicBezTo>
                      <a:pt x="516" y="4017"/>
                      <a:pt x="546" y="4026"/>
                      <a:pt x="586" y="4096"/>
                    </a:cubicBezTo>
                    <a:cubicBezTo>
                      <a:pt x="615" y="4155"/>
                      <a:pt x="606" y="4155"/>
                      <a:pt x="576" y="4185"/>
                    </a:cubicBezTo>
                    <a:cubicBezTo>
                      <a:pt x="570" y="4193"/>
                      <a:pt x="564" y="4196"/>
                      <a:pt x="559" y="4196"/>
                    </a:cubicBezTo>
                    <a:cubicBezTo>
                      <a:pt x="535" y="4196"/>
                      <a:pt x="514" y="4140"/>
                      <a:pt x="506" y="4116"/>
                    </a:cubicBezTo>
                    <a:cubicBezTo>
                      <a:pt x="497" y="4076"/>
                      <a:pt x="467" y="4066"/>
                      <a:pt x="417" y="4036"/>
                    </a:cubicBezTo>
                    <a:cubicBezTo>
                      <a:pt x="412" y="4034"/>
                      <a:pt x="409" y="4033"/>
                      <a:pt x="406" y="4033"/>
                    </a:cubicBezTo>
                    <a:cubicBezTo>
                      <a:pt x="384" y="4033"/>
                      <a:pt x="407" y="4090"/>
                      <a:pt x="407" y="4116"/>
                    </a:cubicBezTo>
                    <a:cubicBezTo>
                      <a:pt x="407" y="4155"/>
                      <a:pt x="407" y="4135"/>
                      <a:pt x="427" y="4195"/>
                    </a:cubicBezTo>
                    <a:cubicBezTo>
                      <a:pt x="427" y="4205"/>
                      <a:pt x="427" y="4205"/>
                      <a:pt x="427" y="4205"/>
                    </a:cubicBezTo>
                    <a:cubicBezTo>
                      <a:pt x="438" y="4237"/>
                      <a:pt x="431" y="4246"/>
                      <a:pt x="420" y="4246"/>
                    </a:cubicBezTo>
                    <a:cubicBezTo>
                      <a:pt x="410" y="4246"/>
                      <a:pt x="397" y="4239"/>
                      <a:pt x="387" y="4235"/>
                    </a:cubicBezTo>
                    <a:cubicBezTo>
                      <a:pt x="368" y="4225"/>
                      <a:pt x="298" y="4155"/>
                      <a:pt x="239" y="4116"/>
                    </a:cubicBezTo>
                    <a:cubicBezTo>
                      <a:pt x="189" y="4116"/>
                      <a:pt x="259" y="4135"/>
                      <a:pt x="308" y="4175"/>
                    </a:cubicBezTo>
                    <a:cubicBezTo>
                      <a:pt x="348" y="4215"/>
                      <a:pt x="328" y="4215"/>
                      <a:pt x="298" y="4215"/>
                    </a:cubicBezTo>
                    <a:cubicBezTo>
                      <a:pt x="298" y="4215"/>
                      <a:pt x="298" y="4215"/>
                      <a:pt x="298" y="4225"/>
                    </a:cubicBezTo>
                    <a:cubicBezTo>
                      <a:pt x="318" y="4235"/>
                      <a:pt x="328" y="4245"/>
                      <a:pt x="328" y="4254"/>
                    </a:cubicBezTo>
                    <a:cubicBezTo>
                      <a:pt x="343" y="4254"/>
                      <a:pt x="355" y="4252"/>
                      <a:pt x="369" y="4252"/>
                    </a:cubicBezTo>
                    <a:cubicBezTo>
                      <a:pt x="382" y="4252"/>
                      <a:pt x="397" y="4254"/>
                      <a:pt x="417" y="4264"/>
                    </a:cubicBezTo>
                    <a:cubicBezTo>
                      <a:pt x="477" y="4284"/>
                      <a:pt x="387" y="4304"/>
                      <a:pt x="397" y="4324"/>
                    </a:cubicBezTo>
                    <a:cubicBezTo>
                      <a:pt x="417" y="4334"/>
                      <a:pt x="427" y="4324"/>
                      <a:pt x="457" y="4354"/>
                    </a:cubicBezTo>
                    <a:cubicBezTo>
                      <a:pt x="472" y="4369"/>
                      <a:pt x="483" y="4375"/>
                      <a:pt x="491" y="4375"/>
                    </a:cubicBezTo>
                    <a:cubicBezTo>
                      <a:pt x="506" y="4375"/>
                      <a:pt x="514" y="4358"/>
                      <a:pt x="526" y="4334"/>
                    </a:cubicBezTo>
                    <a:cubicBezTo>
                      <a:pt x="534" y="4319"/>
                      <a:pt x="541" y="4314"/>
                      <a:pt x="550" y="4314"/>
                    </a:cubicBezTo>
                    <a:cubicBezTo>
                      <a:pt x="564" y="4314"/>
                      <a:pt x="581" y="4328"/>
                      <a:pt x="606" y="4334"/>
                    </a:cubicBezTo>
                    <a:cubicBezTo>
                      <a:pt x="645" y="4354"/>
                      <a:pt x="596" y="4393"/>
                      <a:pt x="606" y="4403"/>
                    </a:cubicBezTo>
                    <a:cubicBezTo>
                      <a:pt x="610" y="4412"/>
                      <a:pt x="616" y="4415"/>
                      <a:pt x="624" y="4415"/>
                    </a:cubicBezTo>
                    <a:cubicBezTo>
                      <a:pt x="636" y="4415"/>
                      <a:pt x="652" y="4409"/>
                      <a:pt x="675" y="4403"/>
                    </a:cubicBezTo>
                    <a:cubicBezTo>
                      <a:pt x="684" y="4401"/>
                      <a:pt x="693" y="4400"/>
                      <a:pt x="700" y="4400"/>
                    </a:cubicBezTo>
                    <a:cubicBezTo>
                      <a:pt x="732" y="4400"/>
                      <a:pt x="746" y="4415"/>
                      <a:pt x="754" y="4423"/>
                    </a:cubicBezTo>
                    <a:cubicBezTo>
                      <a:pt x="909" y="4292"/>
                      <a:pt x="1043" y="4247"/>
                      <a:pt x="1161" y="4247"/>
                    </a:cubicBezTo>
                    <a:cubicBezTo>
                      <a:pt x="1240" y="4247"/>
                      <a:pt x="1312" y="4266"/>
                      <a:pt x="1379" y="4294"/>
                    </a:cubicBezTo>
                    <a:cubicBezTo>
                      <a:pt x="1379" y="4273"/>
                      <a:pt x="1379" y="4256"/>
                      <a:pt x="1390" y="4256"/>
                    </a:cubicBezTo>
                    <a:cubicBezTo>
                      <a:pt x="1394" y="4256"/>
                      <a:pt x="1400" y="4259"/>
                      <a:pt x="1409" y="4264"/>
                    </a:cubicBezTo>
                    <a:cubicBezTo>
                      <a:pt x="1458" y="4304"/>
                      <a:pt x="1498" y="4284"/>
                      <a:pt x="1508" y="4344"/>
                    </a:cubicBezTo>
                    <a:cubicBezTo>
                      <a:pt x="1508" y="4344"/>
                      <a:pt x="1508" y="4354"/>
                      <a:pt x="1508" y="4364"/>
                    </a:cubicBezTo>
                    <a:cubicBezTo>
                      <a:pt x="1528" y="4373"/>
                      <a:pt x="1548" y="4393"/>
                      <a:pt x="1577" y="4403"/>
                    </a:cubicBezTo>
                    <a:cubicBezTo>
                      <a:pt x="1567" y="4393"/>
                      <a:pt x="1567" y="4383"/>
                      <a:pt x="1567" y="4373"/>
                    </a:cubicBezTo>
                    <a:cubicBezTo>
                      <a:pt x="1557" y="4364"/>
                      <a:pt x="1557" y="4364"/>
                      <a:pt x="1557" y="4354"/>
                    </a:cubicBezTo>
                    <a:cubicBezTo>
                      <a:pt x="1548" y="4324"/>
                      <a:pt x="1538" y="4304"/>
                      <a:pt x="1528" y="4284"/>
                    </a:cubicBezTo>
                    <a:cubicBezTo>
                      <a:pt x="1518" y="4245"/>
                      <a:pt x="1528" y="4225"/>
                      <a:pt x="1548" y="4225"/>
                    </a:cubicBezTo>
                    <a:cubicBezTo>
                      <a:pt x="1552" y="4223"/>
                      <a:pt x="1555" y="4223"/>
                      <a:pt x="1558" y="4223"/>
                    </a:cubicBezTo>
                    <a:cubicBezTo>
                      <a:pt x="1580" y="4223"/>
                      <a:pt x="1589" y="4249"/>
                      <a:pt x="1597" y="4274"/>
                    </a:cubicBezTo>
                    <a:cubicBezTo>
                      <a:pt x="1607" y="4294"/>
                      <a:pt x="1607" y="4304"/>
                      <a:pt x="1617" y="4324"/>
                    </a:cubicBezTo>
                    <a:cubicBezTo>
                      <a:pt x="1627" y="4344"/>
                      <a:pt x="1637" y="4364"/>
                      <a:pt x="1647" y="4383"/>
                    </a:cubicBezTo>
                    <a:cubicBezTo>
                      <a:pt x="1667" y="4393"/>
                      <a:pt x="1686" y="4413"/>
                      <a:pt x="1696" y="4443"/>
                    </a:cubicBezTo>
                    <a:cubicBezTo>
                      <a:pt x="1718" y="4470"/>
                      <a:pt x="1743" y="4494"/>
                      <a:pt x="1761" y="4494"/>
                    </a:cubicBezTo>
                    <a:cubicBezTo>
                      <a:pt x="1775" y="4494"/>
                      <a:pt x="1786" y="4478"/>
                      <a:pt x="1786" y="4433"/>
                    </a:cubicBezTo>
                    <a:cubicBezTo>
                      <a:pt x="1786" y="4393"/>
                      <a:pt x="1766" y="4373"/>
                      <a:pt x="1746" y="4364"/>
                    </a:cubicBezTo>
                    <a:cubicBezTo>
                      <a:pt x="1726" y="4344"/>
                      <a:pt x="1716" y="4334"/>
                      <a:pt x="1746" y="4314"/>
                    </a:cubicBezTo>
                    <a:cubicBezTo>
                      <a:pt x="1766" y="4294"/>
                      <a:pt x="1786" y="4294"/>
                      <a:pt x="1805" y="4294"/>
                    </a:cubicBezTo>
                    <a:cubicBezTo>
                      <a:pt x="1815" y="4297"/>
                      <a:pt x="1823" y="4300"/>
                      <a:pt x="1829" y="4300"/>
                    </a:cubicBezTo>
                    <a:cubicBezTo>
                      <a:pt x="1841" y="4300"/>
                      <a:pt x="1845" y="4291"/>
                      <a:pt x="1845" y="4264"/>
                    </a:cubicBezTo>
                    <a:cubicBezTo>
                      <a:pt x="1845" y="4264"/>
                      <a:pt x="1845" y="4254"/>
                      <a:pt x="1845" y="4245"/>
                    </a:cubicBezTo>
                    <a:cubicBezTo>
                      <a:pt x="1845" y="4215"/>
                      <a:pt x="1845" y="4195"/>
                      <a:pt x="1815" y="4195"/>
                    </a:cubicBezTo>
                    <a:lnTo>
                      <a:pt x="1795" y="4195"/>
                    </a:lnTo>
                    <a:cubicBezTo>
                      <a:pt x="1755" y="4195"/>
                      <a:pt x="1717" y="4212"/>
                      <a:pt x="1697" y="4212"/>
                    </a:cubicBezTo>
                    <a:cubicBezTo>
                      <a:pt x="1683" y="4212"/>
                      <a:pt x="1678" y="4204"/>
                      <a:pt x="1686" y="4175"/>
                    </a:cubicBezTo>
                    <a:cubicBezTo>
                      <a:pt x="1694" y="4131"/>
                      <a:pt x="1712" y="4125"/>
                      <a:pt x="1730" y="4125"/>
                    </a:cubicBezTo>
                    <a:cubicBezTo>
                      <a:pt x="1735" y="4125"/>
                      <a:pt x="1741" y="4126"/>
                      <a:pt x="1746" y="4126"/>
                    </a:cubicBezTo>
                    <a:cubicBezTo>
                      <a:pt x="1756" y="4116"/>
                      <a:pt x="1736" y="4066"/>
                      <a:pt x="1736" y="4066"/>
                    </a:cubicBezTo>
                    <a:cubicBezTo>
                      <a:pt x="1736" y="4066"/>
                      <a:pt x="1706" y="4066"/>
                      <a:pt x="1686" y="4076"/>
                    </a:cubicBezTo>
                    <a:cubicBezTo>
                      <a:pt x="1659" y="4087"/>
                      <a:pt x="1626" y="4095"/>
                      <a:pt x="1598" y="4095"/>
                    </a:cubicBezTo>
                    <a:cubicBezTo>
                      <a:pt x="1576" y="4095"/>
                      <a:pt x="1556" y="4089"/>
                      <a:pt x="1548" y="4076"/>
                    </a:cubicBezTo>
                    <a:cubicBezTo>
                      <a:pt x="1530" y="4024"/>
                      <a:pt x="1619" y="3942"/>
                      <a:pt x="1589" y="3942"/>
                    </a:cubicBezTo>
                    <a:cubicBezTo>
                      <a:pt x="1584" y="3942"/>
                      <a:pt x="1577" y="3943"/>
                      <a:pt x="1567" y="3947"/>
                    </a:cubicBezTo>
                    <a:cubicBezTo>
                      <a:pt x="1520" y="3971"/>
                      <a:pt x="1493" y="3995"/>
                      <a:pt x="1465" y="3995"/>
                    </a:cubicBezTo>
                    <a:cubicBezTo>
                      <a:pt x="1446" y="3995"/>
                      <a:pt x="1426" y="3985"/>
                      <a:pt x="1399" y="3957"/>
                    </a:cubicBezTo>
                    <a:cubicBezTo>
                      <a:pt x="1389" y="3947"/>
                      <a:pt x="1379" y="3937"/>
                      <a:pt x="1369" y="3927"/>
                    </a:cubicBezTo>
                    <a:cubicBezTo>
                      <a:pt x="1329" y="3888"/>
                      <a:pt x="1310" y="3888"/>
                      <a:pt x="1280" y="3858"/>
                    </a:cubicBezTo>
                    <a:cubicBezTo>
                      <a:pt x="1240" y="3818"/>
                      <a:pt x="1240" y="3818"/>
                      <a:pt x="1220" y="3788"/>
                    </a:cubicBezTo>
                    <a:cubicBezTo>
                      <a:pt x="1195" y="3763"/>
                      <a:pt x="1221" y="3715"/>
                      <a:pt x="1241" y="3715"/>
                    </a:cubicBezTo>
                    <a:cubicBezTo>
                      <a:pt x="1244" y="3715"/>
                      <a:pt x="1247" y="3716"/>
                      <a:pt x="1250" y="3719"/>
                    </a:cubicBezTo>
                    <a:cubicBezTo>
                      <a:pt x="1270" y="3729"/>
                      <a:pt x="1270" y="3769"/>
                      <a:pt x="1310" y="3828"/>
                    </a:cubicBezTo>
                    <a:cubicBezTo>
                      <a:pt x="1375" y="3897"/>
                      <a:pt x="1408" y="3923"/>
                      <a:pt x="1422" y="3923"/>
                    </a:cubicBezTo>
                    <a:cubicBezTo>
                      <a:pt x="1446" y="3923"/>
                      <a:pt x="1401" y="3833"/>
                      <a:pt x="1369" y="3769"/>
                    </a:cubicBezTo>
                    <a:cubicBezTo>
                      <a:pt x="1319" y="3679"/>
                      <a:pt x="1270" y="3739"/>
                      <a:pt x="1290" y="3669"/>
                    </a:cubicBezTo>
                    <a:cubicBezTo>
                      <a:pt x="1290" y="3640"/>
                      <a:pt x="1300" y="3620"/>
                      <a:pt x="1319" y="3590"/>
                    </a:cubicBezTo>
                    <a:cubicBezTo>
                      <a:pt x="1330" y="3579"/>
                      <a:pt x="1341" y="3571"/>
                      <a:pt x="1352" y="3571"/>
                    </a:cubicBezTo>
                    <a:cubicBezTo>
                      <a:pt x="1361" y="3571"/>
                      <a:pt x="1370" y="3577"/>
                      <a:pt x="1379" y="3590"/>
                    </a:cubicBezTo>
                    <a:cubicBezTo>
                      <a:pt x="1379" y="3590"/>
                      <a:pt x="1379" y="3590"/>
                      <a:pt x="1379" y="3600"/>
                    </a:cubicBezTo>
                    <a:cubicBezTo>
                      <a:pt x="1409" y="3679"/>
                      <a:pt x="1389" y="3759"/>
                      <a:pt x="1448" y="3828"/>
                    </a:cubicBezTo>
                    <a:cubicBezTo>
                      <a:pt x="1467" y="3844"/>
                      <a:pt x="1480" y="3852"/>
                      <a:pt x="1487" y="3852"/>
                    </a:cubicBezTo>
                    <a:cubicBezTo>
                      <a:pt x="1505" y="3852"/>
                      <a:pt x="1487" y="3801"/>
                      <a:pt x="1458" y="3729"/>
                    </a:cubicBezTo>
                    <a:cubicBezTo>
                      <a:pt x="1429" y="3669"/>
                      <a:pt x="1409" y="3610"/>
                      <a:pt x="1409" y="3570"/>
                    </a:cubicBezTo>
                    <a:cubicBezTo>
                      <a:pt x="1402" y="3549"/>
                      <a:pt x="1405" y="3533"/>
                      <a:pt x="1418" y="3533"/>
                    </a:cubicBezTo>
                    <a:cubicBezTo>
                      <a:pt x="1423" y="3533"/>
                      <a:pt x="1430" y="3535"/>
                      <a:pt x="1438" y="3541"/>
                    </a:cubicBezTo>
                    <a:lnTo>
                      <a:pt x="1448" y="3541"/>
                    </a:lnTo>
                    <a:cubicBezTo>
                      <a:pt x="1477" y="3561"/>
                      <a:pt x="1482" y="3563"/>
                      <a:pt x="1481" y="3563"/>
                    </a:cubicBezTo>
                    <a:cubicBezTo>
                      <a:pt x="1481" y="3563"/>
                      <a:pt x="1480" y="3563"/>
                      <a:pt x="1479" y="3563"/>
                    </a:cubicBezTo>
                    <a:cubicBezTo>
                      <a:pt x="1476" y="3563"/>
                      <a:pt x="1468" y="3565"/>
                      <a:pt x="1488" y="3600"/>
                    </a:cubicBezTo>
                    <a:cubicBezTo>
                      <a:pt x="1510" y="3638"/>
                      <a:pt x="1580" y="3677"/>
                      <a:pt x="1632" y="3677"/>
                    </a:cubicBezTo>
                    <a:cubicBezTo>
                      <a:pt x="1674" y="3677"/>
                      <a:pt x="1704" y="3651"/>
                      <a:pt x="1686" y="3580"/>
                    </a:cubicBezTo>
                    <a:cubicBezTo>
                      <a:pt x="1675" y="3520"/>
                      <a:pt x="1661" y="3505"/>
                      <a:pt x="1646" y="3505"/>
                    </a:cubicBezTo>
                    <a:cubicBezTo>
                      <a:pt x="1632" y="3505"/>
                      <a:pt x="1619" y="3516"/>
                      <a:pt x="1606" y="3516"/>
                    </a:cubicBezTo>
                    <a:cubicBezTo>
                      <a:pt x="1595" y="3516"/>
                      <a:pt x="1586" y="3509"/>
                      <a:pt x="1577" y="3481"/>
                    </a:cubicBezTo>
                    <a:cubicBezTo>
                      <a:pt x="1567" y="3451"/>
                      <a:pt x="1557" y="3422"/>
                      <a:pt x="1548" y="3402"/>
                    </a:cubicBezTo>
                    <a:cubicBezTo>
                      <a:pt x="1538" y="3372"/>
                      <a:pt x="1538" y="3362"/>
                      <a:pt x="1528" y="3342"/>
                    </a:cubicBezTo>
                    <a:cubicBezTo>
                      <a:pt x="1518" y="3322"/>
                      <a:pt x="1508" y="3313"/>
                      <a:pt x="1488" y="3313"/>
                    </a:cubicBezTo>
                    <a:cubicBezTo>
                      <a:pt x="1485" y="3311"/>
                      <a:pt x="1481" y="3310"/>
                      <a:pt x="1477" y="3310"/>
                    </a:cubicBezTo>
                    <a:cubicBezTo>
                      <a:pt x="1458" y="3310"/>
                      <a:pt x="1435" y="3328"/>
                      <a:pt x="1419" y="3352"/>
                    </a:cubicBezTo>
                    <a:cubicBezTo>
                      <a:pt x="1399" y="3372"/>
                      <a:pt x="1369" y="3402"/>
                      <a:pt x="1359" y="3402"/>
                    </a:cubicBezTo>
                    <a:cubicBezTo>
                      <a:pt x="1341" y="3402"/>
                      <a:pt x="1322" y="3271"/>
                      <a:pt x="1361" y="3271"/>
                    </a:cubicBezTo>
                    <a:cubicBezTo>
                      <a:pt x="1363" y="3271"/>
                      <a:pt x="1366" y="3272"/>
                      <a:pt x="1369" y="3273"/>
                    </a:cubicBezTo>
                    <a:cubicBezTo>
                      <a:pt x="1385" y="3278"/>
                      <a:pt x="1398" y="3281"/>
                      <a:pt x="1407" y="3281"/>
                    </a:cubicBezTo>
                    <a:cubicBezTo>
                      <a:pt x="1432" y="3281"/>
                      <a:pt x="1427" y="3257"/>
                      <a:pt x="1369" y="3184"/>
                    </a:cubicBezTo>
                    <a:cubicBezTo>
                      <a:pt x="1369" y="3184"/>
                      <a:pt x="1369" y="3184"/>
                      <a:pt x="1359" y="3174"/>
                    </a:cubicBezTo>
                    <a:cubicBezTo>
                      <a:pt x="1291" y="3089"/>
                      <a:pt x="1318" y="3019"/>
                      <a:pt x="1358" y="3019"/>
                    </a:cubicBezTo>
                    <a:cubicBezTo>
                      <a:pt x="1365" y="3019"/>
                      <a:pt x="1372" y="3021"/>
                      <a:pt x="1379" y="3025"/>
                    </a:cubicBezTo>
                    <a:cubicBezTo>
                      <a:pt x="1409" y="3035"/>
                      <a:pt x="1419" y="3084"/>
                      <a:pt x="1429" y="3134"/>
                    </a:cubicBezTo>
                    <a:cubicBezTo>
                      <a:pt x="1429" y="3184"/>
                      <a:pt x="1438" y="3223"/>
                      <a:pt x="1448" y="3223"/>
                    </a:cubicBezTo>
                    <a:cubicBezTo>
                      <a:pt x="1448" y="3228"/>
                      <a:pt x="1456" y="3231"/>
                      <a:pt x="1466" y="3231"/>
                    </a:cubicBezTo>
                    <a:cubicBezTo>
                      <a:pt x="1476" y="3231"/>
                      <a:pt x="1488" y="3228"/>
                      <a:pt x="1498" y="3223"/>
                    </a:cubicBezTo>
                    <a:cubicBezTo>
                      <a:pt x="1538" y="3213"/>
                      <a:pt x="1577" y="3184"/>
                      <a:pt x="1538" y="3084"/>
                    </a:cubicBezTo>
                    <a:cubicBezTo>
                      <a:pt x="1538" y="3084"/>
                      <a:pt x="1528" y="3075"/>
                      <a:pt x="1528" y="3075"/>
                    </a:cubicBezTo>
                    <a:cubicBezTo>
                      <a:pt x="1468" y="2936"/>
                      <a:pt x="1429" y="2995"/>
                      <a:pt x="1409" y="2956"/>
                    </a:cubicBezTo>
                    <a:cubicBezTo>
                      <a:pt x="1383" y="2922"/>
                      <a:pt x="1372" y="2772"/>
                      <a:pt x="1333" y="2772"/>
                    </a:cubicBezTo>
                    <a:cubicBezTo>
                      <a:pt x="1326" y="2772"/>
                      <a:pt x="1318" y="2777"/>
                      <a:pt x="1310" y="2787"/>
                    </a:cubicBezTo>
                    <a:cubicBezTo>
                      <a:pt x="1273" y="2846"/>
                      <a:pt x="1258" y="2915"/>
                      <a:pt x="1232" y="2915"/>
                    </a:cubicBezTo>
                    <a:cubicBezTo>
                      <a:pt x="1224" y="2915"/>
                      <a:pt x="1213" y="2907"/>
                      <a:pt x="1201" y="2886"/>
                    </a:cubicBezTo>
                    <a:cubicBezTo>
                      <a:pt x="1151" y="2807"/>
                      <a:pt x="1171" y="2728"/>
                      <a:pt x="1101" y="2708"/>
                    </a:cubicBezTo>
                    <a:cubicBezTo>
                      <a:pt x="1022" y="2688"/>
                      <a:pt x="1032" y="2648"/>
                      <a:pt x="1032" y="2618"/>
                    </a:cubicBezTo>
                    <a:cubicBezTo>
                      <a:pt x="1032" y="2582"/>
                      <a:pt x="990" y="2446"/>
                      <a:pt x="1037" y="2446"/>
                    </a:cubicBezTo>
                    <a:cubicBezTo>
                      <a:pt x="1041" y="2446"/>
                      <a:pt x="1046" y="2447"/>
                      <a:pt x="1052" y="2450"/>
                    </a:cubicBezTo>
                    <a:cubicBezTo>
                      <a:pt x="1111" y="2490"/>
                      <a:pt x="1091" y="2539"/>
                      <a:pt x="1151" y="2618"/>
                    </a:cubicBezTo>
                    <a:cubicBezTo>
                      <a:pt x="1178" y="2667"/>
                      <a:pt x="1211" y="2692"/>
                      <a:pt x="1232" y="2692"/>
                    </a:cubicBezTo>
                    <a:cubicBezTo>
                      <a:pt x="1250" y="2692"/>
                      <a:pt x="1259" y="2674"/>
                      <a:pt x="1250" y="2638"/>
                    </a:cubicBezTo>
                    <a:cubicBezTo>
                      <a:pt x="1240" y="2605"/>
                      <a:pt x="1240" y="2585"/>
                      <a:pt x="1249" y="2585"/>
                    </a:cubicBezTo>
                    <a:cubicBezTo>
                      <a:pt x="1259" y="2585"/>
                      <a:pt x="1279" y="2607"/>
                      <a:pt x="1310" y="2658"/>
                    </a:cubicBezTo>
                    <a:cubicBezTo>
                      <a:pt x="1339" y="2713"/>
                      <a:pt x="1367" y="2718"/>
                      <a:pt x="1396" y="2718"/>
                    </a:cubicBezTo>
                    <a:cubicBezTo>
                      <a:pt x="1403" y="2718"/>
                      <a:pt x="1410" y="2717"/>
                      <a:pt x="1417" y="2717"/>
                    </a:cubicBezTo>
                    <a:cubicBezTo>
                      <a:pt x="1441" y="2717"/>
                      <a:pt x="1467" y="2720"/>
                      <a:pt x="1498" y="2747"/>
                    </a:cubicBezTo>
                    <a:cubicBezTo>
                      <a:pt x="1522" y="2771"/>
                      <a:pt x="1547" y="2781"/>
                      <a:pt x="1569" y="2781"/>
                    </a:cubicBezTo>
                    <a:cubicBezTo>
                      <a:pt x="1610" y="2781"/>
                      <a:pt x="1633" y="2744"/>
                      <a:pt x="1587" y="2698"/>
                    </a:cubicBezTo>
                    <a:cubicBezTo>
                      <a:pt x="1587" y="2698"/>
                      <a:pt x="1577" y="2688"/>
                      <a:pt x="1567" y="2678"/>
                    </a:cubicBezTo>
                    <a:cubicBezTo>
                      <a:pt x="1508" y="2638"/>
                      <a:pt x="1458" y="2618"/>
                      <a:pt x="1429" y="2609"/>
                    </a:cubicBezTo>
                    <a:cubicBezTo>
                      <a:pt x="1409" y="2599"/>
                      <a:pt x="1389" y="2599"/>
                      <a:pt x="1389" y="2589"/>
                    </a:cubicBezTo>
                    <a:cubicBezTo>
                      <a:pt x="1397" y="2565"/>
                      <a:pt x="1373" y="2508"/>
                      <a:pt x="1410" y="2508"/>
                    </a:cubicBezTo>
                    <a:cubicBezTo>
                      <a:pt x="1419" y="2508"/>
                      <a:pt x="1431" y="2512"/>
                      <a:pt x="1448" y="2519"/>
                    </a:cubicBezTo>
                    <a:cubicBezTo>
                      <a:pt x="1462" y="2525"/>
                      <a:pt x="1475" y="2527"/>
                      <a:pt x="1487" y="2527"/>
                    </a:cubicBezTo>
                    <a:cubicBezTo>
                      <a:pt x="1519" y="2527"/>
                      <a:pt x="1543" y="2511"/>
                      <a:pt x="1557" y="2490"/>
                    </a:cubicBezTo>
                    <a:cubicBezTo>
                      <a:pt x="1567" y="2460"/>
                      <a:pt x="1567" y="2430"/>
                      <a:pt x="1548" y="2400"/>
                    </a:cubicBezTo>
                    <a:cubicBezTo>
                      <a:pt x="1538" y="2380"/>
                      <a:pt x="1528" y="2380"/>
                      <a:pt x="1518" y="2371"/>
                    </a:cubicBezTo>
                    <a:cubicBezTo>
                      <a:pt x="1493" y="2340"/>
                      <a:pt x="1473" y="2328"/>
                      <a:pt x="1447" y="2328"/>
                    </a:cubicBezTo>
                    <a:cubicBezTo>
                      <a:pt x="1431" y="2328"/>
                      <a:pt x="1412" y="2333"/>
                      <a:pt x="1389" y="2341"/>
                    </a:cubicBezTo>
                    <a:cubicBezTo>
                      <a:pt x="1323" y="2349"/>
                      <a:pt x="1263" y="2420"/>
                      <a:pt x="1223" y="2420"/>
                    </a:cubicBezTo>
                    <a:cubicBezTo>
                      <a:pt x="1214" y="2420"/>
                      <a:pt x="1207" y="2417"/>
                      <a:pt x="1201" y="2410"/>
                    </a:cubicBezTo>
                    <a:cubicBezTo>
                      <a:pt x="1161" y="2371"/>
                      <a:pt x="1230" y="2321"/>
                      <a:pt x="1181" y="2311"/>
                    </a:cubicBezTo>
                    <a:cubicBezTo>
                      <a:pt x="1131" y="2301"/>
                      <a:pt x="953" y="2291"/>
                      <a:pt x="1002" y="2242"/>
                    </a:cubicBezTo>
                    <a:cubicBezTo>
                      <a:pt x="1062" y="2192"/>
                      <a:pt x="1091" y="2133"/>
                      <a:pt x="1091" y="2133"/>
                    </a:cubicBezTo>
                    <a:cubicBezTo>
                      <a:pt x="1091" y="2133"/>
                      <a:pt x="1121" y="2019"/>
                      <a:pt x="1162" y="2019"/>
                    </a:cubicBezTo>
                    <a:cubicBezTo>
                      <a:pt x="1174" y="2019"/>
                      <a:pt x="1187" y="2029"/>
                      <a:pt x="1201" y="2053"/>
                    </a:cubicBezTo>
                    <a:cubicBezTo>
                      <a:pt x="1237" y="2120"/>
                      <a:pt x="1262" y="2138"/>
                      <a:pt x="1280" y="2138"/>
                    </a:cubicBezTo>
                    <a:cubicBezTo>
                      <a:pt x="1292" y="2138"/>
                      <a:pt x="1302" y="2130"/>
                      <a:pt x="1310" y="2123"/>
                    </a:cubicBezTo>
                    <a:cubicBezTo>
                      <a:pt x="1324" y="2100"/>
                      <a:pt x="1323" y="2056"/>
                      <a:pt x="1329" y="2056"/>
                    </a:cubicBezTo>
                    <a:cubicBezTo>
                      <a:pt x="1331" y="2056"/>
                      <a:pt x="1334" y="2061"/>
                      <a:pt x="1339" y="2073"/>
                    </a:cubicBezTo>
                    <a:cubicBezTo>
                      <a:pt x="1348" y="2095"/>
                      <a:pt x="1372" y="2109"/>
                      <a:pt x="1390" y="2109"/>
                    </a:cubicBezTo>
                    <a:cubicBezTo>
                      <a:pt x="1414" y="2109"/>
                      <a:pt x="1428" y="2085"/>
                      <a:pt x="1389" y="2024"/>
                    </a:cubicBezTo>
                    <a:cubicBezTo>
                      <a:pt x="1333" y="1944"/>
                      <a:pt x="1290" y="1883"/>
                      <a:pt x="1260" y="1883"/>
                    </a:cubicBezTo>
                    <a:cubicBezTo>
                      <a:pt x="1253" y="1883"/>
                      <a:pt x="1246" y="1887"/>
                      <a:pt x="1240" y="1895"/>
                    </a:cubicBezTo>
                    <a:cubicBezTo>
                      <a:pt x="1235" y="1900"/>
                      <a:pt x="1231" y="1903"/>
                      <a:pt x="1227" y="1903"/>
                    </a:cubicBezTo>
                    <a:cubicBezTo>
                      <a:pt x="1211" y="1903"/>
                      <a:pt x="1208" y="1854"/>
                      <a:pt x="1151" y="1805"/>
                    </a:cubicBezTo>
                    <a:cubicBezTo>
                      <a:pt x="1116" y="1775"/>
                      <a:pt x="1090" y="1769"/>
                      <a:pt x="1070" y="1769"/>
                    </a:cubicBezTo>
                    <a:cubicBezTo>
                      <a:pt x="1058" y="1769"/>
                      <a:pt x="1048" y="1771"/>
                      <a:pt x="1038" y="1771"/>
                    </a:cubicBezTo>
                    <a:cubicBezTo>
                      <a:pt x="1026" y="1771"/>
                      <a:pt x="1015" y="1768"/>
                      <a:pt x="1002" y="1756"/>
                    </a:cubicBezTo>
                    <a:cubicBezTo>
                      <a:pt x="963" y="1716"/>
                      <a:pt x="834" y="1676"/>
                      <a:pt x="923" y="1617"/>
                    </a:cubicBezTo>
                    <a:cubicBezTo>
                      <a:pt x="984" y="1576"/>
                      <a:pt x="1013" y="1554"/>
                      <a:pt x="1038" y="1554"/>
                    </a:cubicBezTo>
                    <a:cubicBezTo>
                      <a:pt x="1049" y="1554"/>
                      <a:pt x="1059" y="1558"/>
                      <a:pt x="1072" y="1567"/>
                    </a:cubicBezTo>
                    <a:cubicBezTo>
                      <a:pt x="1082" y="1581"/>
                      <a:pt x="1099" y="1588"/>
                      <a:pt x="1118" y="1588"/>
                    </a:cubicBezTo>
                    <a:cubicBezTo>
                      <a:pt x="1154" y="1588"/>
                      <a:pt x="1197" y="1563"/>
                      <a:pt x="1210" y="1518"/>
                    </a:cubicBezTo>
                    <a:cubicBezTo>
                      <a:pt x="1215" y="1499"/>
                      <a:pt x="1222" y="1492"/>
                      <a:pt x="1230" y="1492"/>
                    </a:cubicBezTo>
                    <a:cubicBezTo>
                      <a:pt x="1247" y="1492"/>
                      <a:pt x="1266" y="1523"/>
                      <a:pt x="1272" y="1523"/>
                    </a:cubicBezTo>
                    <a:cubicBezTo>
                      <a:pt x="1275" y="1523"/>
                      <a:pt x="1275" y="1517"/>
                      <a:pt x="1270" y="1498"/>
                    </a:cubicBezTo>
                    <a:cubicBezTo>
                      <a:pt x="1257" y="1445"/>
                      <a:pt x="1235" y="1414"/>
                      <a:pt x="1210" y="1414"/>
                    </a:cubicBezTo>
                    <a:cubicBezTo>
                      <a:pt x="1197" y="1414"/>
                      <a:pt x="1184" y="1422"/>
                      <a:pt x="1171" y="1439"/>
                    </a:cubicBezTo>
                    <a:cubicBezTo>
                      <a:pt x="1161" y="1450"/>
                      <a:pt x="1150" y="1455"/>
                      <a:pt x="1139" y="1455"/>
                    </a:cubicBezTo>
                    <a:cubicBezTo>
                      <a:pt x="1103" y="1455"/>
                      <a:pt x="1066" y="1402"/>
                      <a:pt x="1082" y="1349"/>
                    </a:cubicBezTo>
                    <a:cubicBezTo>
                      <a:pt x="1096" y="1299"/>
                      <a:pt x="1156" y="1260"/>
                      <a:pt x="1148" y="1260"/>
                    </a:cubicBezTo>
                    <a:cubicBezTo>
                      <a:pt x="1145" y="1260"/>
                      <a:pt x="1132" y="1266"/>
                      <a:pt x="1101" y="1280"/>
                    </a:cubicBezTo>
                    <a:cubicBezTo>
                      <a:pt x="982" y="1339"/>
                      <a:pt x="1012" y="1320"/>
                      <a:pt x="1032" y="1379"/>
                    </a:cubicBezTo>
                    <a:cubicBezTo>
                      <a:pt x="1038" y="1413"/>
                      <a:pt x="1001" y="1450"/>
                      <a:pt x="971" y="1450"/>
                    </a:cubicBezTo>
                    <a:cubicBezTo>
                      <a:pt x="948" y="1450"/>
                      <a:pt x="929" y="1429"/>
                      <a:pt x="933" y="1369"/>
                    </a:cubicBezTo>
                    <a:cubicBezTo>
                      <a:pt x="953" y="1220"/>
                      <a:pt x="883" y="1121"/>
                      <a:pt x="963" y="1121"/>
                    </a:cubicBezTo>
                    <a:cubicBezTo>
                      <a:pt x="1022" y="1121"/>
                      <a:pt x="1020" y="1148"/>
                      <a:pt x="1026" y="1148"/>
                    </a:cubicBezTo>
                    <a:cubicBezTo>
                      <a:pt x="1030" y="1148"/>
                      <a:pt x="1035" y="1141"/>
                      <a:pt x="1052" y="1121"/>
                    </a:cubicBezTo>
                    <a:cubicBezTo>
                      <a:pt x="1091" y="1062"/>
                      <a:pt x="1240" y="1111"/>
                      <a:pt x="1171" y="1032"/>
                    </a:cubicBezTo>
                    <a:cubicBezTo>
                      <a:pt x="1119" y="973"/>
                      <a:pt x="1095" y="925"/>
                      <a:pt x="1069" y="925"/>
                    </a:cubicBezTo>
                    <a:cubicBezTo>
                      <a:pt x="1061" y="925"/>
                      <a:pt x="1052" y="930"/>
                      <a:pt x="1042" y="943"/>
                    </a:cubicBezTo>
                    <a:cubicBezTo>
                      <a:pt x="1008" y="976"/>
                      <a:pt x="978" y="988"/>
                      <a:pt x="955" y="988"/>
                    </a:cubicBezTo>
                    <a:cubicBezTo>
                      <a:pt x="909" y="988"/>
                      <a:pt x="890" y="943"/>
                      <a:pt x="923" y="923"/>
                    </a:cubicBezTo>
                    <a:cubicBezTo>
                      <a:pt x="971" y="885"/>
                      <a:pt x="1019" y="754"/>
                      <a:pt x="995" y="754"/>
                    </a:cubicBezTo>
                    <a:cubicBezTo>
                      <a:pt x="994" y="754"/>
                      <a:pt x="993" y="754"/>
                      <a:pt x="992" y="754"/>
                    </a:cubicBezTo>
                    <a:cubicBezTo>
                      <a:pt x="984" y="759"/>
                      <a:pt x="974" y="761"/>
                      <a:pt x="962" y="761"/>
                    </a:cubicBezTo>
                    <a:cubicBezTo>
                      <a:pt x="922" y="761"/>
                      <a:pt x="871" y="734"/>
                      <a:pt x="863" y="695"/>
                    </a:cubicBezTo>
                    <a:cubicBezTo>
                      <a:pt x="858" y="670"/>
                      <a:pt x="853" y="665"/>
                      <a:pt x="849" y="665"/>
                    </a:cubicBezTo>
                    <a:cubicBezTo>
                      <a:pt x="845" y="665"/>
                      <a:pt x="842" y="667"/>
                      <a:pt x="839" y="667"/>
                    </a:cubicBezTo>
                    <a:cubicBezTo>
                      <a:pt x="837" y="667"/>
                      <a:pt x="835" y="667"/>
                      <a:pt x="834" y="665"/>
                    </a:cubicBezTo>
                    <a:cubicBezTo>
                      <a:pt x="824" y="645"/>
                      <a:pt x="853" y="526"/>
                      <a:pt x="893" y="477"/>
                    </a:cubicBezTo>
                    <a:cubicBezTo>
                      <a:pt x="916" y="446"/>
                      <a:pt x="956" y="433"/>
                      <a:pt x="943" y="433"/>
                    </a:cubicBezTo>
                    <a:cubicBezTo>
                      <a:pt x="939" y="433"/>
                      <a:pt x="929" y="435"/>
                      <a:pt x="913" y="437"/>
                    </a:cubicBezTo>
                    <a:cubicBezTo>
                      <a:pt x="859" y="445"/>
                      <a:pt x="829" y="518"/>
                      <a:pt x="814" y="518"/>
                    </a:cubicBezTo>
                    <a:cubicBezTo>
                      <a:pt x="809" y="518"/>
                      <a:pt x="806" y="512"/>
                      <a:pt x="804" y="497"/>
                    </a:cubicBezTo>
                    <a:cubicBezTo>
                      <a:pt x="794" y="417"/>
                      <a:pt x="804" y="318"/>
                      <a:pt x="774" y="259"/>
                    </a:cubicBezTo>
                    <a:cubicBezTo>
                      <a:pt x="759" y="220"/>
                      <a:pt x="744" y="0"/>
                      <a:pt x="7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4" name="Google Shape;4584;p30"/>
              <p:cNvSpPr/>
              <p:nvPr/>
            </p:nvSpPr>
            <p:spPr>
              <a:xfrm>
                <a:off x="11684049" y="-1957611"/>
                <a:ext cx="38484" cy="30916"/>
              </a:xfrm>
              <a:custGeom>
                <a:avLst/>
                <a:gdLst/>
                <a:ahLst/>
                <a:cxnLst/>
                <a:rect l="l" t="t" r="r" b="b"/>
                <a:pathLst>
                  <a:path w="239" h="192" extrusionOk="0">
                    <a:moveTo>
                      <a:pt x="30" y="0"/>
                    </a:moveTo>
                    <a:cubicBezTo>
                      <a:pt x="11" y="10"/>
                      <a:pt x="1" y="20"/>
                      <a:pt x="1" y="40"/>
                    </a:cubicBezTo>
                    <a:cubicBezTo>
                      <a:pt x="11" y="40"/>
                      <a:pt x="21" y="50"/>
                      <a:pt x="30" y="70"/>
                    </a:cubicBezTo>
                    <a:cubicBezTo>
                      <a:pt x="40" y="70"/>
                      <a:pt x="50" y="80"/>
                      <a:pt x="60" y="90"/>
                    </a:cubicBezTo>
                    <a:cubicBezTo>
                      <a:pt x="100" y="119"/>
                      <a:pt x="80" y="129"/>
                      <a:pt x="140" y="179"/>
                    </a:cubicBezTo>
                    <a:cubicBezTo>
                      <a:pt x="154" y="188"/>
                      <a:pt x="166" y="191"/>
                      <a:pt x="176" y="191"/>
                    </a:cubicBezTo>
                    <a:cubicBezTo>
                      <a:pt x="202" y="191"/>
                      <a:pt x="218" y="170"/>
                      <a:pt x="239" y="149"/>
                    </a:cubicBezTo>
                    <a:cubicBezTo>
                      <a:pt x="219" y="139"/>
                      <a:pt x="189" y="129"/>
                      <a:pt x="159" y="109"/>
                    </a:cubicBezTo>
                    <a:cubicBezTo>
                      <a:pt x="149" y="100"/>
                      <a:pt x="120" y="80"/>
                      <a:pt x="90" y="70"/>
                    </a:cubicBezTo>
                    <a:cubicBezTo>
                      <a:pt x="70" y="60"/>
                      <a:pt x="60" y="40"/>
                      <a:pt x="50" y="30"/>
                    </a:cubicBezTo>
                    <a:cubicBezTo>
                      <a:pt x="40" y="20"/>
                      <a:pt x="40" y="1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5" name="Google Shape;4585;p30"/>
              <p:cNvSpPr/>
              <p:nvPr/>
            </p:nvSpPr>
            <p:spPr>
              <a:xfrm>
                <a:off x="11676159" y="-2142788"/>
                <a:ext cx="16102" cy="26086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62" extrusionOk="0">
                    <a:moveTo>
                      <a:pt x="0" y="0"/>
                    </a:moveTo>
                    <a:cubicBezTo>
                      <a:pt x="10" y="10"/>
                      <a:pt x="10" y="20"/>
                      <a:pt x="20" y="40"/>
                    </a:cubicBezTo>
                    <a:cubicBezTo>
                      <a:pt x="20" y="50"/>
                      <a:pt x="20" y="50"/>
                      <a:pt x="20" y="60"/>
                    </a:cubicBezTo>
                    <a:cubicBezTo>
                      <a:pt x="20" y="80"/>
                      <a:pt x="20" y="99"/>
                      <a:pt x="10" y="119"/>
                    </a:cubicBezTo>
                    <a:cubicBezTo>
                      <a:pt x="10" y="139"/>
                      <a:pt x="10" y="149"/>
                      <a:pt x="10" y="149"/>
                    </a:cubicBezTo>
                    <a:cubicBezTo>
                      <a:pt x="10" y="159"/>
                      <a:pt x="10" y="159"/>
                      <a:pt x="10" y="159"/>
                    </a:cubicBezTo>
                    <a:cubicBezTo>
                      <a:pt x="13" y="161"/>
                      <a:pt x="17" y="161"/>
                      <a:pt x="21" y="161"/>
                    </a:cubicBezTo>
                    <a:cubicBezTo>
                      <a:pt x="40" y="161"/>
                      <a:pt x="66" y="142"/>
                      <a:pt x="99" y="109"/>
                    </a:cubicBezTo>
                    <a:cubicBezTo>
                      <a:pt x="79" y="89"/>
                      <a:pt x="50" y="60"/>
                      <a:pt x="30" y="20"/>
                    </a:cubicBezTo>
                    <a:cubicBezTo>
                      <a:pt x="20" y="10"/>
                      <a:pt x="10" y="1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6" name="Google Shape;4586;p30"/>
              <p:cNvSpPr/>
              <p:nvPr/>
            </p:nvSpPr>
            <p:spPr>
              <a:xfrm>
                <a:off x="11711262" y="-1710441"/>
                <a:ext cx="23992" cy="1964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22" extrusionOk="0">
                    <a:moveTo>
                      <a:pt x="54" y="1"/>
                    </a:moveTo>
                    <a:cubicBezTo>
                      <a:pt x="50" y="1"/>
                      <a:pt x="45" y="1"/>
                      <a:pt x="40" y="2"/>
                    </a:cubicBezTo>
                    <a:cubicBezTo>
                      <a:pt x="0" y="12"/>
                      <a:pt x="30" y="32"/>
                      <a:pt x="70" y="121"/>
                    </a:cubicBezTo>
                    <a:cubicBezTo>
                      <a:pt x="80" y="121"/>
                      <a:pt x="90" y="111"/>
                      <a:pt x="109" y="111"/>
                    </a:cubicBezTo>
                    <a:cubicBezTo>
                      <a:pt x="119" y="101"/>
                      <a:pt x="129" y="101"/>
                      <a:pt x="149" y="101"/>
                    </a:cubicBezTo>
                    <a:cubicBezTo>
                      <a:pt x="139" y="91"/>
                      <a:pt x="139" y="91"/>
                      <a:pt x="139" y="91"/>
                    </a:cubicBezTo>
                    <a:cubicBezTo>
                      <a:pt x="112" y="38"/>
                      <a:pt x="94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7" name="Google Shape;4587;p30"/>
              <p:cNvSpPr/>
              <p:nvPr/>
            </p:nvSpPr>
            <p:spPr>
              <a:xfrm>
                <a:off x="11347188" y="-2253411"/>
                <a:ext cx="3381" cy="5314"/>
              </a:xfrm>
              <a:custGeom>
                <a:avLst/>
                <a:gdLst/>
                <a:ahLst/>
                <a:cxnLst/>
                <a:rect l="l" t="t" r="r" b="b"/>
                <a:pathLst>
                  <a:path w="21" h="33" extrusionOk="0">
                    <a:moveTo>
                      <a:pt x="11" y="0"/>
                    </a:moveTo>
                    <a:cubicBezTo>
                      <a:pt x="1" y="0"/>
                      <a:pt x="1" y="17"/>
                      <a:pt x="1" y="33"/>
                    </a:cubicBezTo>
                    <a:cubicBezTo>
                      <a:pt x="10" y="23"/>
                      <a:pt x="20" y="13"/>
                      <a:pt x="20" y="3"/>
                    </a:cubicBezTo>
                    <a:cubicBezTo>
                      <a:pt x="17" y="1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8" name="Google Shape;4588;p30"/>
              <p:cNvSpPr/>
              <p:nvPr/>
            </p:nvSpPr>
            <p:spPr>
              <a:xfrm>
                <a:off x="11327544" y="-2135542"/>
                <a:ext cx="7085" cy="2415"/>
              </a:xfrm>
              <a:custGeom>
                <a:avLst/>
                <a:gdLst/>
                <a:ahLst/>
                <a:cxnLst/>
                <a:rect l="l" t="t" r="r" b="b"/>
                <a:pathLst>
                  <a:path w="44" h="15" extrusionOk="0">
                    <a:moveTo>
                      <a:pt x="14" y="1"/>
                    </a:moveTo>
                    <a:cubicBezTo>
                      <a:pt x="0" y="1"/>
                      <a:pt x="9" y="8"/>
                      <a:pt x="23" y="15"/>
                    </a:cubicBezTo>
                    <a:cubicBezTo>
                      <a:pt x="33" y="15"/>
                      <a:pt x="33" y="5"/>
                      <a:pt x="43" y="5"/>
                    </a:cubicBezTo>
                    <a:cubicBezTo>
                      <a:pt x="29" y="2"/>
                      <a:pt x="19" y="1"/>
                      <a:pt x="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9" name="Google Shape;4589;p30"/>
              <p:cNvSpPr/>
              <p:nvPr/>
            </p:nvSpPr>
            <p:spPr>
              <a:xfrm>
                <a:off x="11316916" y="-2125720"/>
                <a:ext cx="6441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40" h="34" extrusionOk="0">
                    <a:moveTo>
                      <a:pt x="17" y="1"/>
                    </a:moveTo>
                    <a:cubicBezTo>
                      <a:pt x="1" y="1"/>
                      <a:pt x="4" y="17"/>
                      <a:pt x="20" y="33"/>
                    </a:cubicBezTo>
                    <a:cubicBezTo>
                      <a:pt x="20" y="33"/>
                      <a:pt x="30" y="23"/>
                      <a:pt x="40" y="3"/>
                    </a:cubicBezTo>
                    <a:lnTo>
                      <a:pt x="30" y="3"/>
                    </a:lnTo>
                    <a:cubicBezTo>
                      <a:pt x="24" y="1"/>
                      <a:pt x="20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0" name="Google Shape;4590;p30"/>
              <p:cNvSpPr/>
              <p:nvPr/>
            </p:nvSpPr>
            <p:spPr>
              <a:xfrm>
                <a:off x="11442997" y="-2333440"/>
                <a:ext cx="3059" cy="2415"/>
              </a:xfrm>
              <a:custGeom>
                <a:avLst/>
                <a:gdLst/>
                <a:ahLst/>
                <a:cxnLst/>
                <a:rect l="l" t="t" r="r" b="b"/>
                <a:pathLst>
                  <a:path w="19" h="15" extrusionOk="0">
                    <a:moveTo>
                      <a:pt x="13" y="0"/>
                    </a:moveTo>
                    <a:cubicBezTo>
                      <a:pt x="10" y="0"/>
                      <a:pt x="6" y="1"/>
                      <a:pt x="1" y="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5" y="7"/>
                      <a:pt x="19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1" name="Google Shape;4591;p30"/>
              <p:cNvSpPr/>
              <p:nvPr/>
            </p:nvSpPr>
            <p:spPr>
              <a:xfrm>
                <a:off x="11388732" y="-2152611"/>
                <a:ext cx="6602" cy="2737"/>
              </a:xfrm>
              <a:custGeom>
                <a:avLst/>
                <a:gdLst/>
                <a:ahLst/>
                <a:cxnLst/>
                <a:rect l="l" t="t" r="r" b="b"/>
                <a:pathLst>
                  <a:path w="41" h="17" extrusionOk="0">
                    <a:moveTo>
                      <a:pt x="16" y="0"/>
                    </a:moveTo>
                    <a:cubicBezTo>
                      <a:pt x="7" y="0"/>
                      <a:pt x="0" y="6"/>
                      <a:pt x="0" y="12"/>
                    </a:cubicBezTo>
                    <a:cubicBezTo>
                      <a:pt x="4" y="15"/>
                      <a:pt x="7" y="16"/>
                      <a:pt x="11" y="16"/>
                    </a:cubicBezTo>
                    <a:cubicBezTo>
                      <a:pt x="18" y="16"/>
                      <a:pt x="27" y="12"/>
                      <a:pt x="40" y="12"/>
                    </a:cubicBezTo>
                    <a:cubicBezTo>
                      <a:pt x="32" y="3"/>
                      <a:pt x="23" y="0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2" name="Google Shape;4592;p30"/>
              <p:cNvSpPr/>
              <p:nvPr/>
            </p:nvSpPr>
            <p:spPr>
              <a:xfrm>
                <a:off x="11383902" y="-2076930"/>
                <a:ext cx="16102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27" extrusionOk="0">
                    <a:moveTo>
                      <a:pt x="33" y="0"/>
                    </a:moveTo>
                    <a:cubicBezTo>
                      <a:pt x="23" y="0"/>
                      <a:pt x="16" y="8"/>
                      <a:pt x="11" y="18"/>
                    </a:cubicBezTo>
                    <a:cubicBezTo>
                      <a:pt x="1" y="27"/>
                      <a:pt x="30" y="57"/>
                      <a:pt x="40" y="77"/>
                    </a:cubicBezTo>
                    <a:cubicBezTo>
                      <a:pt x="50" y="77"/>
                      <a:pt x="50" y="107"/>
                      <a:pt x="60" y="127"/>
                    </a:cubicBezTo>
                    <a:cubicBezTo>
                      <a:pt x="70" y="107"/>
                      <a:pt x="80" y="87"/>
                      <a:pt x="100" y="67"/>
                    </a:cubicBezTo>
                    <a:cubicBezTo>
                      <a:pt x="90" y="57"/>
                      <a:pt x="80" y="47"/>
                      <a:pt x="70" y="27"/>
                    </a:cubicBezTo>
                    <a:cubicBezTo>
                      <a:pt x="55" y="8"/>
                      <a:pt x="43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3" name="Google Shape;4593;p30"/>
              <p:cNvSpPr/>
              <p:nvPr/>
            </p:nvSpPr>
            <p:spPr>
              <a:xfrm>
                <a:off x="11359909" y="-2077413"/>
                <a:ext cx="27374" cy="26247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63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" y="30"/>
                      <a:pt x="31" y="70"/>
                      <a:pt x="60" y="110"/>
                    </a:cubicBezTo>
                    <a:cubicBezTo>
                      <a:pt x="99" y="148"/>
                      <a:pt x="125" y="163"/>
                      <a:pt x="149" y="163"/>
                    </a:cubicBezTo>
                    <a:cubicBezTo>
                      <a:pt x="156" y="163"/>
                      <a:pt x="163" y="162"/>
                      <a:pt x="169" y="159"/>
                    </a:cubicBezTo>
                    <a:cubicBezTo>
                      <a:pt x="169" y="149"/>
                      <a:pt x="169" y="140"/>
                      <a:pt x="169" y="130"/>
                    </a:cubicBezTo>
                    <a:cubicBezTo>
                      <a:pt x="169" y="113"/>
                      <a:pt x="142" y="63"/>
                      <a:pt x="122" y="63"/>
                    </a:cubicBezTo>
                    <a:cubicBezTo>
                      <a:pt x="117" y="63"/>
                      <a:pt x="113" y="65"/>
                      <a:pt x="110" y="70"/>
                    </a:cubicBezTo>
                    <a:cubicBezTo>
                      <a:pt x="107" y="73"/>
                      <a:pt x="103" y="74"/>
                      <a:pt x="99" y="74"/>
                    </a:cubicBezTo>
                    <a:cubicBezTo>
                      <a:pt x="72" y="74"/>
                      <a:pt x="19" y="28"/>
                      <a:pt x="11" y="11"/>
                    </a:cubicBezTo>
                    <a:cubicBezTo>
                      <a:pt x="1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4" name="Google Shape;4594;p30"/>
              <p:cNvSpPr/>
              <p:nvPr/>
            </p:nvSpPr>
            <p:spPr>
              <a:xfrm>
                <a:off x="11364740" y="-2219435"/>
                <a:ext cx="11433" cy="16102"/>
              </a:xfrm>
              <a:custGeom>
                <a:avLst/>
                <a:gdLst/>
                <a:ahLst/>
                <a:cxnLst/>
                <a:rect l="l" t="t" r="r" b="b"/>
                <a:pathLst>
                  <a:path w="71" h="100" extrusionOk="0">
                    <a:moveTo>
                      <a:pt x="1" y="0"/>
                    </a:moveTo>
                    <a:cubicBezTo>
                      <a:pt x="1" y="30"/>
                      <a:pt x="1" y="60"/>
                      <a:pt x="30" y="80"/>
                    </a:cubicBezTo>
                    <a:cubicBezTo>
                      <a:pt x="40" y="90"/>
                      <a:pt x="60" y="90"/>
                      <a:pt x="70" y="99"/>
                    </a:cubicBezTo>
                    <a:cubicBezTo>
                      <a:pt x="60" y="80"/>
                      <a:pt x="50" y="60"/>
                      <a:pt x="40" y="50"/>
                    </a:cubicBezTo>
                    <a:cubicBezTo>
                      <a:pt x="20" y="20"/>
                      <a:pt x="20" y="1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5" name="Google Shape;4595;p30"/>
              <p:cNvSpPr/>
              <p:nvPr/>
            </p:nvSpPr>
            <p:spPr>
              <a:xfrm>
                <a:off x="11367477" y="-2470793"/>
                <a:ext cx="88401" cy="125437"/>
              </a:xfrm>
              <a:custGeom>
                <a:avLst/>
                <a:gdLst/>
                <a:ahLst/>
                <a:cxnLst/>
                <a:rect l="l" t="t" r="r" b="b"/>
                <a:pathLst>
                  <a:path w="549" h="779" extrusionOk="0">
                    <a:moveTo>
                      <a:pt x="212" y="0"/>
                    </a:moveTo>
                    <a:cubicBezTo>
                      <a:pt x="212" y="0"/>
                      <a:pt x="212" y="13"/>
                      <a:pt x="212" y="44"/>
                    </a:cubicBezTo>
                    <a:lnTo>
                      <a:pt x="212" y="133"/>
                    </a:lnTo>
                    <a:cubicBezTo>
                      <a:pt x="212" y="107"/>
                      <a:pt x="209" y="97"/>
                      <a:pt x="205" y="97"/>
                    </a:cubicBezTo>
                    <a:cubicBezTo>
                      <a:pt x="198" y="97"/>
                      <a:pt x="188" y="126"/>
                      <a:pt x="182" y="163"/>
                    </a:cubicBezTo>
                    <a:cubicBezTo>
                      <a:pt x="182" y="203"/>
                      <a:pt x="172" y="243"/>
                      <a:pt x="162" y="252"/>
                    </a:cubicBezTo>
                    <a:cubicBezTo>
                      <a:pt x="152" y="282"/>
                      <a:pt x="162" y="282"/>
                      <a:pt x="152" y="332"/>
                    </a:cubicBezTo>
                    <a:cubicBezTo>
                      <a:pt x="152" y="357"/>
                      <a:pt x="150" y="365"/>
                      <a:pt x="144" y="365"/>
                    </a:cubicBezTo>
                    <a:cubicBezTo>
                      <a:pt x="136" y="365"/>
                      <a:pt x="121" y="352"/>
                      <a:pt x="93" y="352"/>
                    </a:cubicBezTo>
                    <a:cubicBezTo>
                      <a:pt x="88" y="350"/>
                      <a:pt x="85" y="350"/>
                      <a:pt x="82" y="350"/>
                    </a:cubicBezTo>
                    <a:cubicBezTo>
                      <a:pt x="61" y="350"/>
                      <a:pt x="72" y="373"/>
                      <a:pt x="93" y="373"/>
                    </a:cubicBezTo>
                    <a:cubicBezTo>
                      <a:pt x="96" y="373"/>
                      <a:pt x="99" y="373"/>
                      <a:pt x="103" y="371"/>
                    </a:cubicBezTo>
                    <a:cubicBezTo>
                      <a:pt x="122" y="371"/>
                      <a:pt x="152" y="411"/>
                      <a:pt x="142" y="421"/>
                    </a:cubicBezTo>
                    <a:cubicBezTo>
                      <a:pt x="142" y="431"/>
                      <a:pt x="83" y="451"/>
                      <a:pt x="103" y="500"/>
                    </a:cubicBezTo>
                    <a:cubicBezTo>
                      <a:pt x="118" y="531"/>
                      <a:pt x="92" y="544"/>
                      <a:pt x="66" y="544"/>
                    </a:cubicBezTo>
                    <a:cubicBezTo>
                      <a:pt x="58" y="544"/>
                      <a:pt x="50" y="542"/>
                      <a:pt x="43" y="540"/>
                    </a:cubicBezTo>
                    <a:cubicBezTo>
                      <a:pt x="40" y="538"/>
                      <a:pt x="36" y="537"/>
                      <a:pt x="32" y="537"/>
                    </a:cubicBezTo>
                    <a:cubicBezTo>
                      <a:pt x="15" y="537"/>
                      <a:pt x="1" y="554"/>
                      <a:pt x="33" y="570"/>
                    </a:cubicBezTo>
                    <a:cubicBezTo>
                      <a:pt x="43" y="580"/>
                      <a:pt x="53" y="609"/>
                      <a:pt x="43" y="629"/>
                    </a:cubicBezTo>
                    <a:cubicBezTo>
                      <a:pt x="61" y="653"/>
                      <a:pt x="76" y="666"/>
                      <a:pt x="93" y="666"/>
                    </a:cubicBezTo>
                    <a:cubicBezTo>
                      <a:pt x="104" y="666"/>
                      <a:pt x="117" y="661"/>
                      <a:pt x="132" y="649"/>
                    </a:cubicBezTo>
                    <a:cubicBezTo>
                      <a:pt x="147" y="637"/>
                      <a:pt x="162" y="631"/>
                      <a:pt x="179" y="631"/>
                    </a:cubicBezTo>
                    <a:cubicBezTo>
                      <a:pt x="229" y="631"/>
                      <a:pt x="288" y="683"/>
                      <a:pt x="370" y="758"/>
                    </a:cubicBezTo>
                    <a:cubicBezTo>
                      <a:pt x="395" y="764"/>
                      <a:pt x="397" y="778"/>
                      <a:pt x="402" y="778"/>
                    </a:cubicBezTo>
                    <a:cubicBezTo>
                      <a:pt x="405" y="778"/>
                      <a:pt x="409" y="773"/>
                      <a:pt x="420" y="758"/>
                    </a:cubicBezTo>
                    <a:cubicBezTo>
                      <a:pt x="450" y="718"/>
                      <a:pt x="549" y="748"/>
                      <a:pt x="499" y="699"/>
                    </a:cubicBezTo>
                    <a:cubicBezTo>
                      <a:pt x="463" y="655"/>
                      <a:pt x="448" y="627"/>
                      <a:pt x="431" y="627"/>
                    </a:cubicBezTo>
                    <a:cubicBezTo>
                      <a:pt x="425" y="627"/>
                      <a:pt x="418" y="631"/>
                      <a:pt x="410" y="639"/>
                    </a:cubicBezTo>
                    <a:cubicBezTo>
                      <a:pt x="389" y="663"/>
                      <a:pt x="370" y="672"/>
                      <a:pt x="354" y="672"/>
                    </a:cubicBezTo>
                    <a:cubicBezTo>
                      <a:pt x="326" y="672"/>
                      <a:pt x="311" y="642"/>
                      <a:pt x="331" y="629"/>
                    </a:cubicBezTo>
                    <a:cubicBezTo>
                      <a:pt x="368" y="601"/>
                      <a:pt x="397" y="510"/>
                      <a:pt x="383" y="510"/>
                    </a:cubicBezTo>
                    <a:cubicBezTo>
                      <a:pt x="382" y="510"/>
                      <a:pt x="381" y="510"/>
                      <a:pt x="380" y="510"/>
                    </a:cubicBezTo>
                    <a:cubicBezTo>
                      <a:pt x="377" y="512"/>
                      <a:pt x="372" y="513"/>
                      <a:pt x="366" y="513"/>
                    </a:cubicBezTo>
                    <a:cubicBezTo>
                      <a:pt x="341" y="513"/>
                      <a:pt x="299" y="495"/>
                      <a:pt x="291" y="471"/>
                    </a:cubicBezTo>
                    <a:cubicBezTo>
                      <a:pt x="291" y="456"/>
                      <a:pt x="289" y="453"/>
                      <a:pt x="285" y="453"/>
                    </a:cubicBezTo>
                    <a:cubicBezTo>
                      <a:pt x="283" y="453"/>
                      <a:pt x="281" y="454"/>
                      <a:pt x="278" y="454"/>
                    </a:cubicBezTo>
                    <a:cubicBezTo>
                      <a:pt x="276" y="454"/>
                      <a:pt x="274" y="453"/>
                      <a:pt x="271" y="451"/>
                    </a:cubicBezTo>
                    <a:cubicBezTo>
                      <a:pt x="271" y="441"/>
                      <a:pt x="291" y="362"/>
                      <a:pt x="311" y="322"/>
                    </a:cubicBezTo>
                    <a:cubicBezTo>
                      <a:pt x="331" y="292"/>
                      <a:pt x="370" y="292"/>
                      <a:pt x="331" y="292"/>
                    </a:cubicBezTo>
                    <a:cubicBezTo>
                      <a:pt x="293" y="300"/>
                      <a:pt x="272" y="348"/>
                      <a:pt x="260" y="348"/>
                    </a:cubicBezTo>
                    <a:cubicBezTo>
                      <a:pt x="257" y="348"/>
                      <a:pt x="254" y="343"/>
                      <a:pt x="251" y="332"/>
                    </a:cubicBezTo>
                    <a:cubicBezTo>
                      <a:pt x="251" y="282"/>
                      <a:pt x="251" y="213"/>
                      <a:pt x="232" y="183"/>
                    </a:cubicBezTo>
                    <a:cubicBezTo>
                      <a:pt x="232" y="173"/>
                      <a:pt x="232" y="143"/>
                      <a:pt x="222" y="114"/>
                    </a:cubicBezTo>
                    <a:cubicBezTo>
                      <a:pt x="215" y="59"/>
                      <a:pt x="213" y="0"/>
                      <a:pt x="2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6" name="Google Shape;4596;p30"/>
              <p:cNvSpPr/>
              <p:nvPr/>
            </p:nvSpPr>
            <p:spPr>
              <a:xfrm>
                <a:off x="11479710" y="-2173222"/>
                <a:ext cx="16102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100" h="34" extrusionOk="0">
                    <a:moveTo>
                      <a:pt x="1" y="1"/>
                    </a:moveTo>
                    <a:cubicBezTo>
                      <a:pt x="9" y="3"/>
                      <a:pt x="17" y="5"/>
                      <a:pt x="24" y="6"/>
                    </a:cubicBezTo>
                    <a:lnTo>
                      <a:pt x="24" y="6"/>
                    </a:lnTo>
                    <a:cubicBezTo>
                      <a:pt x="16" y="1"/>
                      <a:pt x="8" y="1"/>
                      <a:pt x="1" y="1"/>
                    </a:cubicBezTo>
                    <a:close/>
                    <a:moveTo>
                      <a:pt x="24" y="6"/>
                    </a:moveTo>
                    <a:lnTo>
                      <a:pt x="24" y="6"/>
                    </a:lnTo>
                    <a:cubicBezTo>
                      <a:pt x="26" y="7"/>
                      <a:pt x="28" y="9"/>
                      <a:pt x="30" y="11"/>
                    </a:cubicBezTo>
                    <a:cubicBezTo>
                      <a:pt x="45" y="26"/>
                      <a:pt x="63" y="33"/>
                      <a:pt x="76" y="33"/>
                    </a:cubicBezTo>
                    <a:cubicBezTo>
                      <a:pt x="90" y="33"/>
                      <a:pt x="100" y="26"/>
                      <a:pt x="100" y="11"/>
                    </a:cubicBezTo>
                    <a:cubicBezTo>
                      <a:pt x="76" y="11"/>
                      <a:pt x="53" y="11"/>
                      <a:pt x="24" y="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7" name="Google Shape;4597;p30"/>
              <p:cNvSpPr/>
              <p:nvPr/>
            </p:nvSpPr>
            <p:spPr>
              <a:xfrm>
                <a:off x="11451048" y="-2168552"/>
                <a:ext cx="25603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61" extrusionOk="0">
                    <a:moveTo>
                      <a:pt x="96" y="0"/>
                    </a:moveTo>
                    <a:cubicBezTo>
                      <a:pt x="91" y="0"/>
                      <a:pt x="86" y="4"/>
                      <a:pt x="79" y="11"/>
                    </a:cubicBezTo>
                    <a:cubicBezTo>
                      <a:pt x="49" y="50"/>
                      <a:pt x="42" y="94"/>
                      <a:pt x="27" y="94"/>
                    </a:cubicBezTo>
                    <a:cubicBezTo>
                      <a:pt x="22" y="94"/>
                      <a:pt x="17" y="90"/>
                      <a:pt x="10" y="81"/>
                    </a:cubicBezTo>
                    <a:cubicBezTo>
                      <a:pt x="10" y="91"/>
                      <a:pt x="10" y="91"/>
                      <a:pt x="10" y="101"/>
                    </a:cubicBezTo>
                    <a:cubicBezTo>
                      <a:pt x="0" y="130"/>
                      <a:pt x="60" y="140"/>
                      <a:pt x="149" y="160"/>
                    </a:cubicBezTo>
                    <a:cubicBezTo>
                      <a:pt x="149" y="150"/>
                      <a:pt x="159" y="140"/>
                      <a:pt x="159" y="140"/>
                    </a:cubicBezTo>
                    <a:cubicBezTo>
                      <a:pt x="159" y="140"/>
                      <a:pt x="149" y="130"/>
                      <a:pt x="139" y="121"/>
                    </a:cubicBezTo>
                    <a:cubicBezTo>
                      <a:pt x="131" y="96"/>
                      <a:pt x="122" y="0"/>
                      <a:pt x="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8" name="Google Shape;4598;p30"/>
              <p:cNvSpPr/>
              <p:nvPr/>
            </p:nvSpPr>
            <p:spPr>
              <a:xfrm>
                <a:off x="11323196" y="-2141178"/>
                <a:ext cx="171006" cy="86308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536" extrusionOk="0">
                    <a:moveTo>
                      <a:pt x="526" y="0"/>
                    </a:moveTo>
                    <a:cubicBezTo>
                      <a:pt x="523" y="6"/>
                      <a:pt x="518" y="8"/>
                      <a:pt x="511" y="8"/>
                    </a:cubicBezTo>
                    <a:cubicBezTo>
                      <a:pt x="503" y="8"/>
                      <a:pt x="494" y="6"/>
                      <a:pt x="484" y="6"/>
                    </a:cubicBezTo>
                    <a:cubicBezTo>
                      <a:pt x="472" y="6"/>
                      <a:pt x="459" y="8"/>
                      <a:pt x="447" y="20"/>
                    </a:cubicBezTo>
                    <a:cubicBezTo>
                      <a:pt x="407" y="40"/>
                      <a:pt x="477" y="50"/>
                      <a:pt x="477" y="109"/>
                    </a:cubicBezTo>
                    <a:cubicBezTo>
                      <a:pt x="477" y="130"/>
                      <a:pt x="473" y="137"/>
                      <a:pt x="468" y="137"/>
                    </a:cubicBezTo>
                    <a:cubicBezTo>
                      <a:pt x="458" y="137"/>
                      <a:pt x="440" y="109"/>
                      <a:pt x="427" y="89"/>
                    </a:cubicBezTo>
                    <a:cubicBezTo>
                      <a:pt x="427" y="120"/>
                      <a:pt x="408" y="136"/>
                      <a:pt x="376" y="136"/>
                    </a:cubicBezTo>
                    <a:cubicBezTo>
                      <a:pt x="357" y="136"/>
                      <a:pt x="334" y="130"/>
                      <a:pt x="308" y="119"/>
                    </a:cubicBezTo>
                    <a:lnTo>
                      <a:pt x="298" y="119"/>
                    </a:lnTo>
                    <a:cubicBezTo>
                      <a:pt x="269" y="99"/>
                      <a:pt x="219" y="70"/>
                      <a:pt x="179" y="20"/>
                    </a:cubicBezTo>
                    <a:cubicBezTo>
                      <a:pt x="179" y="30"/>
                      <a:pt x="179" y="40"/>
                      <a:pt x="179" y="40"/>
                    </a:cubicBezTo>
                    <a:cubicBezTo>
                      <a:pt x="179" y="79"/>
                      <a:pt x="189" y="60"/>
                      <a:pt x="199" y="119"/>
                    </a:cubicBezTo>
                    <a:cubicBezTo>
                      <a:pt x="202" y="137"/>
                      <a:pt x="202" y="144"/>
                      <a:pt x="199" y="144"/>
                    </a:cubicBezTo>
                    <a:cubicBezTo>
                      <a:pt x="192" y="144"/>
                      <a:pt x="171" y="102"/>
                      <a:pt x="150" y="60"/>
                    </a:cubicBezTo>
                    <a:cubicBezTo>
                      <a:pt x="133" y="32"/>
                      <a:pt x="129" y="26"/>
                      <a:pt x="121" y="26"/>
                    </a:cubicBezTo>
                    <a:cubicBezTo>
                      <a:pt x="116" y="26"/>
                      <a:pt x="108" y="30"/>
                      <a:pt x="90" y="30"/>
                    </a:cubicBezTo>
                    <a:cubicBezTo>
                      <a:pt x="90" y="40"/>
                      <a:pt x="80" y="50"/>
                      <a:pt x="70" y="70"/>
                    </a:cubicBezTo>
                    <a:cubicBezTo>
                      <a:pt x="80" y="79"/>
                      <a:pt x="90" y="89"/>
                      <a:pt x="100" y="99"/>
                    </a:cubicBezTo>
                    <a:cubicBezTo>
                      <a:pt x="128" y="135"/>
                      <a:pt x="126" y="140"/>
                      <a:pt x="108" y="140"/>
                    </a:cubicBezTo>
                    <a:cubicBezTo>
                      <a:pt x="101" y="140"/>
                      <a:pt x="92" y="139"/>
                      <a:pt x="80" y="139"/>
                    </a:cubicBezTo>
                    <a:cubicBezTo>
                      <a:pt x="50" y="129"/>
                      <a:pt x="50" y="129"/>
                      <a:pt x="31" y="109"/>
                    </a:cubicBezTo>
                    <a:cubicBezTo>
                      <a:pt x="31" y="119"/>
                      <a:pt x="31" y="119"/>
                      <a:pt x="31" y="119"/>
                    </a:cubicBezTo>
                    <a:cubicBezTo>
                      <a:pt x="1" y="149"/>
                      <a:pt x="1" y="159"/>
                      <a:pt x="1" y="159"/>
                    </a:cubicBezTo>
                    <a:cubicBezTo>
                      <a:pt x="11" y="159"/>
                      <a:pt x="11" y="169"/>
                      <a:pt x="21" y="169"/>
                    </a:cubicBezTo>
                    <a:cubicBezTo>
                      <a:pt x="31" y="159"/>
                      <a:pt x="50" y="159"/>
                      <a:pt x="60" y="159"/>
                    </a:cubicBezTo>
                    <a:cubicBezTo>
                      <a:pt x="64" y="157"/>
                      <a:pt x="67" y="156"/>
                      <a:pt x="70" y="156"/>
                    </a:cubicBezTo>
                    <a:cubicBezTo>
                      <a:pt x="80" y="156"/>
                      <a:pt x="78" y="171"/>
                      <a:pt x="70" y="179"/>
                    </a:cubicBezTo>
                    <a:cubicBezTo>
                      <a:pt x="80" y="189"/>
                      <a:pt x="90" y="189"/>
                      <a:pt x="90" y="189"/>
                    </a:cubicBezTo>
                    <a:lnTo>
                      <a:pt x="100" y="189"/>
                    </a:lnTo>
                    <a:cubicBezTo>
                      <a:pt x="123" y="183"/>
                      <a:pt x="136" y="177"/>
                      <a:pt x="150" y="177"/>
                    </a:cubicBezTo>
                    <a:cubicBezTo>
                      <a:pt x="161" y="177"/>
                      <a:pt x="172" y="180"/>
                      <a:pt x="189" y="189"/>
                    </a:cubicBezTo>
                    <a:cubicBezTo>
                      <a:pt x="239" y="208"/>
                      <a:pt x="169" y="228"/>
                      <a:pt x="179" y="248"/>
                    </a:cubicBezTo>
                    <a:cubicBezTo>
                      <a:pt x="189" y="258"/>
                      <a:pt x="199" y="248"/>
                      <a:pt x="229" y="278"/>
                    </a:cubicBezTo>
                    <a:cubicBezTo>
                      <a:pt x="240" y="293"/>
                      <a:pt x="249" y="299"/>
                      <a:pt x="256" y="299"/>
                    </a:cubicBezTo>
                    <a:cubicBezTo>
                      <a:pt x="268" y="299"/>
                      <a:pt x="276" y="282"/>
                      <a:pt x="288" y="258"/>
                    </a:cubicBezTo>
                    <a:cubicBezTo>
                      <a:pt x="292" y="243"/>
                      <a:pt x="297" y="238"/>
                      <a:pt x="304" y="238"/>
                    </a:cubicBezTo>
                    <a:cubicBezTo>
                      <a:pt x="315" y="238"/>
                      <a:pt x="329" y="252"/>
                      <a:pt x="348" y="258"/>
                    </a:cubicBezTo>
                    <a:cubicBezTo>
                      <a:pt x="378" y="278"/>
                      <a:pt x="338" y="307"/>
                      <a:pt x="348" y="327"/>
                    </a:cubicBezTo>
                    <a:cubicBezTo>
                      <a:pt x="352" y="336"/>
                      <a:pt x="356" y="339"/>
                      <a:pt x="363" y="339"/>
                    </a:cubicBezTo>
                    <a:cubicBezTo>
                      <a:pt x="371" y="339"/>
                      <a:pt x="384" y="333"/>
                      <a:pt x="407" y="327"/>
                    </a:cubicBezTo>
                    <a:cubicBezTo>
                      <a:pt x="413" y="325"/>
                      <a:pt x="418" y="325"/>
                      <a:pt x="423" y="325"/>
                    </a:cubicBezTo>
                    <a:cubicBezTo>
                      <a:pt x="444" y="325"/>
                      <a:pt x="459" y="339"/>
                      <a:pt x="467" y="347"/>
                    </a:cubicBezTo>
                    <a:cubicBezTo>
                      <a:pt x="467" y="367"/>
                      <a:pt x="487" y="387"/>
                      <a:pt x="507" y="417"/>
                    </a:cubicBezTo>
                    <a:cubicBezTo>
                      <a:pt x="536" y="387"/>
                      <a:pt x="556" y="357"/>
                      <a:pt x="586" y="327"/>
                    </a:cubicBezTo>
                    <a:cubicBezTo>
                      <a:pt x="611" y="304"/>
                      <a:pt x="633" y="295"/>
                      <a:pt x="652" y="295"/>
                    </a:cubicBezTo>
                    <a:cubicBezTo>
                      <a:pt x="725" y="295"/>
                      <a:pt x="763" y="434"/>
                      <a:pt x="794" y="536"/>
                    </a:cubicBezTo>
                    <a:cubicBezTo>
                      <a:pt x="804" y="536"/>
                      <a:pt x="804" y="526"/>
                      <a:pt x="814" y="526"/>
                    </a:cubicBezTo>
                    <a:cubicBezTo>
                      <a:pt x="804" y="516"/>
                      <a:pt x="804" y="516"/>
                      <a:pt x="804" y="516"/>
                    </a:cubicBezTo>
                    <a:cubicBezTo>
                      <a:pt x="795" y="507"/>
                      <a:pt x="811" y="465"/>
                      <a:pt x="828" y="465"/>
                    </a:cubicBezTo>
                    <a:cubicBezTo>
                      <a:pt x="830" y="465"/>
                      <a:pt x="832" y="465"/>
                      <a:pt x="834" y="466"/>
                    </a:cubicBezTo>
                    <a:cubicBezTo>
                      <a:pt x="834" y="476"/>
                      <a:pt x="834" y="476"/>
                      <a:pt x="844" y="486"/>
                    </a:cubicBezTo>
                    <a:cubicBezTo>
                      <a:pt x="844" y="476"/>
                      <a:pt x="854" y="466"/>
                      <a:pt x="863" y="466"/>
                    </a:cubicBezTo>
                    <a:cubicBezTo>
                      <a:pt x="854" y="456"/>
                      <a:pt x="854" y="456"/>
                      <a:pt x="854" y="436"/>
                    </a:cubicBezTo>
                    <a:cubicBezTo>
                      <a:pt x="861" y="401"/>
                      <a:pt x="882" y="366"/>
                      <a:pt x="902" y="366"/>
                    </a:cubicBezTo>
                    <a:cubicBezTo>
                      <a:pt x="910" y="366"/>
                      <a:pt x="917" y="372"/>
                      <a:pt x="923" y="387"/>
                    </a:cubicBezTo>
                    <a:cubicBezTo>
                      <a:pt x="923" y="397"/>
                      <a:pt x="923" y="397"/>
                      <a:pt x="923" y="407"/>
                    </a:cubicBezTo>
                    <a:lnTo>
                      <a:pt x="943" y="407"/>
                    </a:lnTo>
                    <a:cubicBezTo>
                      <a:pt x="935" y="368"/>
                      <a:pt x="933" y="341"/>
                      <a:pt x="947" y="341"/>
                    </a:cubicBezTo>
                    <a:cubicBezTo>
                      <a:pt x="951" y="341"/>
                      <a:pt x="956" y="343"/>
                      <a:pt x="963" y="347"/>
                    </a:cubicBezTo>
                    <a:cubicBezTo>
                      <a:pt x="1012" y="387"/>
                      <a:pt x="963" y="347"/>
                      <a:pt x="992" y="397"/>
                    </a:cubicBezTo>
                    <a:cubicBezTo>
                      <a:pt x="1002" y="377"/>
                      <a:pt x="1022" y="357"/>
                      <a:pt x="1062" y="327"/>
                    </a:cubicBezTo>
                    <a:cubicBezTo>
                      <a:pt x="1052" y="327"/>
                      <a:pt x="1052" y="317"/>
                      <a:pt x="1052" y="307"/>
                    </a:cubicBezTo>
                    <a:cubicBezTo>
                      <a:pt x="1042" y="298"/>
                      <a:pt x="1042" y="298"/>
                      <a:pt x="1042" y="288"/>
                    </a:cubicBezTo>
                    <a:cubicBezTo>
                      <a:pt x="1032" y="248"/>
                      <a:pt x="1022" y="218"/>
                      <a:pt x="1002" y="208"/>
                    </a:cubicBezTo>
                    <a:cubicBezTo>
                      <a:pt x="992" y="198"/>
                      <a:pt x="982" y="198"/>
                      <a:pt x="973" y="198"/>
                    </a:cubicBezTo>
                    <a:cubicBezTo>
                      <a:pt x="953" y="208"/>
                      <a:pt x="923" y="258"/>
                      <a:pt x="903" y="258"/>
                    </a:cubicBezTo>
                    <a:cubicBezTo>
                      <a:pt x="893" y="258"/>
                      <a:pt x="883" y="208"/>
                      <a:pt x="893" y="179"/>
                    </a:cubicBezTo>
                    <a:cubicBezTo>
                      <a:pt x="868" y="179"/>
                      <a:pt x="843" y="180"/>
                      <a:pt x="819" y="180"/>
                    </a:cubicBezTo>
                    <a:cubicBezTo>
                      <a:pt x="741" y="180"/>
                      <a:pt x="669" y="168"/>
                      <a:pt x="586" y="70"/>
                    </a:cubicBezTo>
                    <a:cubicBezTo>
                      <a:pt x="566" y="40"/>
                      <a:pt x="546" y="2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9" name="Google Shape;4599;p30"/>
              <p:cNvSpPr/>
              <p:nvPr/>
            </p:nvSpPr>
            <p:spPr>
              <a:xfrm>
                <a:off x="11455718" y="-2049878"/>
                <a:ext cx="60867" cy="38323"/>
              </a:xfrm>
              <a:custGeom>
                <a:avLst/>
                <a:gdLst/>
                <a:ahLst/>
                <a:cxnLst/>
                <a:rect l="l" t="t" r="r" b="b"/>
                <a:pathLst>
                  <a:path w="378" h="238" extrusionOk="0">
                    <a:moveTo>
                      <a:pt x="378" y="226"/>
                    </a:moveTo>
                    <a:cubicBezTo>
                      <a:pt x="360" y="226"/>
                      <a:pt x="343" y="226"/>
                      <a:pt x="332" y="233"/>
                    </a:cubicBezTo>
                    <a:lnTo>
                      <a:pt x="332" y="233"/>
                    </a:lnTo>
                    <a:cubicBezTo>
                      <a:pt x="350" y="230"/>
                      <a:pt x="365" y="226"/>
                      <a:pt x="378" y="226"/>
                    </a:cubicBezTo>
                    <a:close/>
                    <a:moveTo>
                      <a:pt x="32" y="1"/>
                    </a:moveTo>
                    <a:cubicBezTo>
                      <a:pt x="29" y="1"/>
                      <a:pt x="26" y="6"/>
                      <a:pt x="21" y="18"/>
                    </a:cubicBezTo>
                    <a:cubicBezTo>
                      <a:pt x="21" y="28"/>
                      <a:pt x="11" y="38"/>
                      <a:pt x="1" y="38"/>
                    </a:cubicBezTo>
                    <a:cubicBezTo>
                      <a:pt x="11" y="48"/>
                      <a:pt x="11" y="68"/>
                      <a:pt x="21" y="78"/>
                    </a:cubicBezTo>
                    <a:cubicBezTo>
                      <a:pt x="80" y="147"/>
                      <a:pt x="159" y="58"/>
                      <a:pt x="298" y="236"/>
                    </a:cubicBezTo>
                    <a:cubicBezTo>
                      <a:pt x="300" y="236"/>
                      <a:pt x="301" y="236"/>
                      <a:pt x="303" y="236"/>
                    </a:cubicBezTo>
                    <a:lnTo>
                      <a:pt x="303" y="236"/>
                    </a:lnTo>
                    <a:cubicBezTo>
                      <a:pt x="300" y="234"/>
                      <a:pt x="298" y="228"/>
                      <a:pt x="298" y="216"/>
                    </a:cubicBezTo>
                    <a:cubicBezTo>
                      <a:pt x="305" y="181"/>
                      <a:pt x="318" y="176"/>
                      <a:pt x="327" y="176"/>
                    </a:cubicBezTo>
                    <a:cubicBezTo>
                      <a:pt x="331" y="176"/>
                      <a:pt x="335" y="177"/>
                      <a:pt x="338" y="177"/>
                    </a:cubicBezTo>
                    <a:cubicBezTo>
                      <a:pt x="358" y="177"/>
                      <a:pt x="338" y="137"/>
                      <a:pt x="338" y="137"/>
                    </a:cubicBezTo>
                    <a:cubicBezTo>
                      <a:pt x="338" y="137"/>
                      <a:pt x="278" y="157"/>
                      <a:pt x="239" y="157"/>
                    </a:cubicBezTo>
                    <a:cubicBezTo>
                      <a:pt x="229" y="157"/>
                      <a:pt x="219" y="157"/>
                      <a:pt x="209" y="147"/>
                    </a:cubicBezTo>
                    <a:cubicBezTo>
                      <a:pt x="192" y="112"/>
                      <a:pt x="258" y="54"/>
                      <a:pt x="234" y="54"/>
                    </a:cubicBezTo>
                    <a:cubicBezTo>
                      <a:pt x="231" y="54"/>
                      <a:pt x="226" y="55"/>
                      <a:pt x="219" y="58"/>
                    </a:cubicBezTo>
                    <a:cubicBezTo>
                      <a:pt x="194" y="70"/>
                      <a:pt x="176" y="87"/>
                      <a:pt x="157" y="87"/>
                    </a:cubicBezTo>
                    <a:cubicBezTo>
                      <a:pt x="146" y="87"/>
                      <a:pt x="134" y="82"/>
                      <a:pt x="120" y="68"/>
                    </a:cubicBezTo>
                    <a:cubicBezTo>
                      <a:pt x="107" y="76"/>
                      <a:pt x="96" y="79"/>
                      <a:pt x="87" y="79"/>
                    </a:cubicBezTo>
                    <a:cubicBezTo>
                      <a:pt x="75" y="79"/>
                      <a:pt x="66" y="73"/>
                      <a:pt x="60" y="68"/>
                    </a:cubicBezTo>
                    <a:cubicBezTo>
                      <a:pt x="45" y="45"/>
                      <a:pt x="42" y="1"/>
                      <a:pt x="32" y="1"/>
                    </a:cubicBezTo>
                    <a:close/>
                    <a:moveTo>
                      <a:pt x="332" y="233"/>
                    </a:moveTo>
                    <a:cubicBezTo>
                      <a:pt x="323" y="235"/>
                      <a:pt x="313" y="236"/>
                      <a:pt x="303" y="236"/>
                    </a:cubicBezTo>
                    <a:lnTo>
                      <a:pt x="303" y="236"/>
                    </a:lnTo>
                    <a:cubicBezTo>
                      <a:pt x="305" y="237"/>
                      <a:pt x="307" y="238"/>
                      <a:pt x="309" y="238"/>
                    </a:cubicBezTo>
                    <a:cubicBezTo>
                      <a:pt x="314" y="238"/>
                      <a:pt x="320" y="236"/>
                      <a:pt x="328" y="236"/>
                    </a:cubicBezTo>
                    <a:cubicBezTo>
                      <a:pt x="329" y="235"/>
                      <a:pt x="331" y="234"/>
                      <a:pt x="332" y="23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0" name="Google Shape;4600;p30"/>
              <p:cNvSpPr/>
              <p:nvPr/>
            </p:nvSpPr>
            <p:spPr>
              <a:xfrm>
                <a:off x="11342358" y="-2326516"/>
                <a:ext cx="133971" cy="123182"/>
              </a:xfrm>
              <a:custGeom>
                <a:avLst/>
                <a:gdLst/>
                <a:ahLst/>
                <a:cxnLst/>
                <a:rect l="l" t="t" r="r" b="b"/>
                <a:pathLst>
                  <a:path w="832" h="765" extrusionOk="0">
                    <a:moveTo>
                      <a:pt x="100" y="1"/>
                    </a:moveTo>
                    <a:cubicBezTo>
                      <a:pt x="100" y="11"/>
                      <a:pt x="100" y="21"/>
                      <a:pt x="100" y="31"/>
                    </a:cubicBezTo>
                    <a:cubicBezTo>
                      <a:pt x="100" y="31"/>
                      <a:pt x="100" y="31"/>
                      <a:pt x="100" y="41"/>
                    </a:cubicBezTo>
                    <a:lnTo>
                      <a:pt x="110" y="41"/>
                    </a:lnTo>
                    <a:cubicBezTo>
                      <a:pt x="120" y="60"/>
                      <a:pt x="150" y="90"/>
                      <a:pt x="209" y="120"/>
                    </a:cubicBezTo>
                    <a:cubicBezTo>
                      <a:pt x="253" y="147"/>
                      <a:pt x="245" y="162"/>
                      <a:pt x="222" y="162"/>
                    </a:cubicBezTo>
                    <a:cubicBezTo>
                      <a:pt x="202" y="162"/>
                      <a:pt x="172" y="152"/>
                      <a:pt x="150" y="130"/>
                    </a:cubicBezTo>
                    <a:cubicBezTo>
                      <a:pt x="100" y="90"/>
                      <a:pt x="80" y="80"/>
                      <a:pt x="40" y="41"/>
                    </a:cubicBezTo>
                    <a:cubicBezTo>
                      <a:pt x="31" y="51"/>
                      <a:pt x="21" y="80"/>
                      <a:pt x="11" y="120"/>
                    </a:cubicBezTo>
                    <a:cubicBezTo>
                      <a:pt x="11" y="120"/>
                      <a:pt x="11" y="120"/>
                      <a:pt x="11" y="130"/>
                    </a:cubicBezTo>
                    <a:cubicBezTo>
                      <a:pt x="1" y="160"/>
                      <a:pt x="21" y="150"/>
                      <a:pt x="40" y="160"/>
                    </a:cubicBezTo>
                    <a:cubicBezTo>
                      <a:pt x="44" y="158"/>
                      <a:pt x="47" y="157"/>
                      <a:pt x="50" y="157"/>
                    </a:cubicBezTo>
                    <a:cubicBezTo>
                      <a:pt x="64" y="157"/>
                      <a:pt x="72" y="175"/>
                      <a:pt x="80" y="199"/>
                    </a:cubicBezTo>
                    <a:cubicBezTo>
                      <a:pt x="90" y="199"/>
                      <a:pt x="110" y="189"/>
                      <a:pt x="120" y="179"/>
                    </a:cubicBezTo>
                    <a:cubicBezTo>
                      <a:pt x="130" y="179"/>
                      <a:pt x="140" y="170"/>
                      <a:pt x="140" y="170"/>
                    </a:cubicBezTo>
                    <a:cubicBezTo>
                      <a:pt x="150" y="163"/>
                      <a:pt x="157" y="160"/>
                      <a:pt x="165" y="160"/>
                    </a:cubicBezTo>
                    <a:cubicBezTo>
                      <a:pt x="182" y="160"/>
                      <a:pt x="199" y="173"/>
                      <a:pt x="239" y="199"/>
                    </a:cubicBezTo>
                    <a:cubicBezTo>
                      <a:pt x="298" y="239"/>
                      <a:pt x="209" y="269"/>
                      <a:pt x="189" y="298"/>
                    </a:cubicBezTo>
                    <a:cubicBezTo>
                      <a:pt x="179" y="303"/>
                      <a:pt x="169" y="303"/>
                      <a:pt x="158" y="303"/>
                    </a:cubicBezTo>
                    <a:cubicBezTo>
                      <a:pt x="147" y="303"/>
                      <a:pt x="135" y="303"/>
                      <a:pt x="120" y="308"/>
                    </a:cubicBezTo>
                    <a:cubicBezTo>
                      <a:pt x="130" y="318"/>
                      <a:pt x="140" y="338"/>
                      <a:pt x="150" y="368"/>
                    </a:cubicBezTo>
                    <a:cubicBezTo>
                      <a:pt x="181" y="430"/>
                      <a:pt x="177" y="441"/>
                      <a:pt x="165" y="441"/>
                    </a:cubicBezTo>
                    <a:cubicBezTo>
                      <a:pt x="157" y="441"/>
                      <a:pt x="147" y="437"/>
                      <a:pt x="140" y="437"/>
                    </a:cubicBezTo>
                    <a:cubicBezTo>
                      <a:pt x="130" y="427"/>
                      <a:pt x="90" y="388"/>
                      <a:pt x="60" y="358"/>
                    </a:cubicBezTo>
                    <a:cubicBezTo>
                      <a:pt x="50" y="368"/>
                      <a:pt x="50" y="378"/>
                      <a:pt x="50" y="378"/>
                    </a:cubicBezTo>
                    <a:cubicBezTo>
                      <a:pt x="60" y="388"/>
                      <a:pt x="70" y="398"/>
                      <a:pt x="80" y="417"/>
                    </a:cubicBezTo>
                    <a:lnTo>
                      <a:pt x="90" y="417"/>
                    </a:lnTo>
                    <a:cubicBezTo>
                      <a:pt x="90" y="427"/>
                      <a:pt x="90" y="427"/>
                      <a:pt x="90" y="427"/>
                    </a:cubicBezTo>
                    <a:cubicBezTo>
                      <a:pt x="130" y="467"/>
                      <a:pt x="120" y="467"/>
                      <a:pt x="90" y="467"/>
                    </a:cubicBezTo>
                    <a:cubicBezTo>
                      <a:pt x="90" y="487"/>
                      <a:pt x="90" y="497"/>
                      <a:pt x="90" y="497"/>
                    </a:cubicBezTo>
                    <a:cubicBezTo>
                      <a:pt x="103" y="497"/>
                      <a:pt x="112" y="492"/>
                      <a:pt x="122" y="492"/>
                    </a:cubicBezTo>
                    <a:cubicBezTo>
                      <a:pt x="128" y="492"/>
                      <a:pt x="133" y="493"/>
                      <a:pt x="140" y="497"/>
                    </a:cubicBezTo>
                    <a:cubicBezTo>
                      <a:pt x="169" y="497"/>
                      <a:pt x="169" y="566"/>
                      <a:pt x="189" y="636"/>
                    </a:cubicBezTo>
                    <a:cubicBezTo>
                      <a:pt x="219" y="695"/>
                      <a:pt x="229" y="685"/>
                      <a:pt x="249" y="764"/>
                    </a:cubicBezTo>
                    <a:cubicBezTo>
                      <a:pt x="328" y="755"/>
                      <a:pt x="437" y="685"/>
                      <a:pt x="546" y="645"/>
                    </a:cubicBezTo>
                    <a:cubicBezTo>
                      <a:pt x="536" y="636"/>
                      <a:pt x="536" y="626"/>
                      <a:pt x="546" y="626"/>
                    </a:cubicBezTo>
                    <a:cubicBezTo>
                      <a:pt x="586" y="586"/>
                      <a:pt x="606" y="546"/>
                      <a:pt x="606" y="546"/>
                    </a:cubicBezTo>
                    <a:cubicBezTo>
                      <a:pt x="606" y="546"/>
                      <a:pt x="623" y="471"/>
                      <a:pt x="649" y="471"/>
                    </a:cubicBezTo>
                    <a:cubicBezTo>
                      <a:pt x="657" y="471"/>
                      <a:pt x="666" y="478"/>
                      <a:pt x="675" y="497"/>
                    </a:cubicBezTo>
                    <a:cubicBezTo>
                      <a:pt x="698" y="538"/>
                      <a:pt x="715" y="551"/>
                      <a:pt x="729" y="551"/>
                    </a:cubicBezTo>
                    <a:cubicBezTo>
                      <a:pt x="738" y="551"/>
                      <a:pt x="746" y="545"/>
                      <a:pt x="754" y="536"/>
                    </a:cubicBezTo>
                    <a:cubicBezTo>
                      <a:pt x="762" y="522"/>
                      <a:pt x="758" y="496"/>
                      <a:pt x="764" y="496"/>
                    </a:cubicBezTo>
                    <a:cubicBezTo>
                      <a:pt x="766" y="496"/>
                      <a:pt x="769" y="499"/>
                      <a:pt x="774" y="507"/>
                    </a:cubicBezTo>
                    <a:cubicBezTo>
                      <a:pt x="779" y="520"/>
                      <a:pt x="795" y="529"/>
                      <a:pt x="807" y="529"/>
                    </a:cubicBezTo>
                    <a:cubicBezTo>
                      <a:pt x="822" y="529"/>
                      <a:pt x="831" y="515"/>
                      <a:pt x="804" y="477"/>
                    </a:cubicBezTo>
                    <a:cubicBezTo>
                      <a:pt x="764" y="422"/>
                      <a:pt x="738" y="379"/>
                      <a:pt x="718" y="379"/>
                    </a:cubicBezTo>
                    <a:cubicBezTo>
                      <a:pt x="713" y="379"/>
                      <a:pt x="709" y="382"/>
                      <a:pt x="705" y="388"/>
                    </a:cubicBezTo>
                    <a:cubicBezTo>
                      <a:pt x="701" y="391"/>
                      <a:pt x="699" y="393"/>
                      <a:pt x="696" y="393"/>
                    </a:cubicBezTo>
                    <a:cubicBezTo>
                      <a:pt x="687" y="393"/>
                      <a:pt x="686" y="361"/>
                      <a:pt x="645" y="328"/>
                    </a:cubicBezTo>
                    <a:cubicBezTo>
                      <a:pt x="624" y="306"/>
                      <a:pt x="606" y="302"/>
                      <a:pt x="591" y="302"/>
                    </a:cubicBezTo>
                    <a:cubicBezTo>
                      <a:pt x="580" y="302"/>
                      <a:pt x="570" y="304"/>
                      <a:pt x="562" y="304"/>
                    </a:cubicBezTo>
                    <a:cubicBezTo>
                      <a:pt x="556" y="304"/>
                      <a:pt x="551" y="303"/>
                      <a:pt x="546" y="298"/>
                    </a:cubicBezTo>
                    <a:cubicBezTo>
                      <a:pt x="516" y="269"/>
                      <a:pt x="437" y="239"/>
                      <a:pt x="487" y="199"/>
                    </a:cubicBezTo>
                    <a:cubicBezTo>
                      <a:pt x="526" y="173"/>
                      <a:pt x="548" y="155"/>
                      <a:pt x="565" y="155"/>
                    </a:cubicBezTo>
                    <a:cubicBezTo>
                      <a:pt x="573" y="155"/>
                      <a:pt x="579" y="160"/>
                      <a:pt x="586" y="170"/>
                    </a:cubicBezTo>
                    <a:cubicBezTo>
                      <a:pt x="594" y="174"/>
                      <a:pt x="602" y="176"/>
                      <a:pt x="611" y="176"/>
                    </a:cubicBezTo>
                    <a:cubicBezTo>
                      <a:pt x="624" y="176"/>
                      <a:pt x="638" y="171"/>
                      <a:pt x="655" y="160"/>
                    </a:cubicBezTo>
                    <a:cubicBezTo>
                      <a:pt x="606" y="160"/>
                      <a:pt x="566" y="130"/>
                      <a:pt x="546" y="100"/>
                    </a:cubicBezTo>
                    <a:cubicBezTo>
                      <a:pt x="546" y="90"/>
                      <a:pt x="536" y="90"/>
                      <a:pt x="536" y="80"/>
                    </a:cubicBezTo>
                    <a:cubicBezTo>
                      <a:pt x="530" y="80"/>
                      <a:pt x="523" y="85"/>
                      <a:pt x="516" y="85"/>
                    </a:cubicBezTo>
                    <a:cubicBezTo>
                      <a:pt x="513" y="85"/>
                      <a:pt x="510" y="84"/>
                      <a:pt x="507" y="80"/>
                    </a:cubicBezTo>
                    <a:cubicBezTo>
                      <a:pt x="497" y="100"/>
                      <a:pt x="487" y="160"/>
                      <a:pt x="457" y="189"/>
                    </a:cubicBezTo>
                    <a:cubicBezTo>
                      <a:pt x="437" y="209"/>
                      <a:pt x="413" y="224"/>
                      <a:pt x="383" y="224"/>
                    </a:cubicBezTo>
                    <a:cubicBezTo>
                      <a:pt x="336" y="224"/>
                      <a:pt x="273" y="188"/>
                      <a:pt x="189" y="80"/>
                    </a:cubicBezTo>
                    <a:cubicBezTo>
                      <a:pt x="179" y="70"/>
                      <a:pt x="179" y="60"/>
                      <a:pt x="169" y="51"/>
                    </a:cubicBezTo>
                    <a:cubicBezTo>
                      <a:pt x="150" y="21"/>
                      <a:pt x="120" y="1"/>
                      <a:pt x="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1" name="Google Shape;4601;p30"/>
              <p:cNvSpPr/>
              <p:nvPr/>
            </p:nvSpPr>
            <p:spPr>
              <a:xfrm>
                <a:off x="10205696" y="-2436656"/>
                <a:ext cx="16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1"/>
                      <a:pt x="0" y="11"/>
                      <a:pt x="0" y="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2" name="Google Shape;4602;p30"/>
              <p:cNvSpPr/>
              <p:nvPr/>
            </p:nvSpPr>
            <p:spPr>
              <a:xfrm>
                <a:off x="10943342" y="-1563587"/>
                <a:ext cx="19162" cy="14814"/>
              </a:xfrm>
              <a:custGeom>
                <a:avLst/>
                <a:gdLst/>
                <a:ahLst/>
                <a:cxnLst/>
                <a:rect l="l" t="t" r="r" b="b"/>
                <a:pathLst>
                  <a:path w="119" h="92" extrusionOk="0">
                    <a:moveTo>
                      <a:pt x="54" y="1"/>
                    </a:moveTo>
                    <a:cubicBezTo>
                      <a:pt x="49" y="1"/>
                      <a:pt x="45" y="1"/>
                      <a:pt x="40" y="2"/>
                    </a:cubicBezTo>
                    <a:cubicBezTo>
                      <a:pt x="0" y="12"/>
                      <a:pt x="0" y="32"/>
                      <a:pt x="20" y="92"/>
                    </a:cubicBezTo>
                    <a:cubicBezTo>
                      <a:pt x="40" y="92"/>
                      <a:pt x="69" y="82"/>
                      <a:pt x="109" y="82"/>
                    </a:cubicBezTo>
                    <a:lnTo>
                      <a:pt x="119" y="82"/>
                    </a:lnTo>
                    <a:cubicBezTo>
                      <a:pt x="102" y="30"/>
                      <a:pt x="84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3" name="Google Shape;4603;p30"/>
              <p:cNvSpPr/>
              <p:nvPr/>
            </p:nvSpPr>
            <p:spPr>
              <a:xfrm>
                <a:off x="10970394" y="-1398055"/>
                <a:ext cx="20933" cy="15297"/>
              </a:xfrm>
              <a:custGeom>
                <a:avLst/>
                <a:gdLst/>
                <a:ahLst/>
                <a:cxnLst/>
                <a:rect l="l" t="t" r="r" b="b"/>
                <a:pathLst>
                  <a:path w="130" h="95" extrusionOk="0">
                    <a:moveTo>
                      <a:pt x="119" y="84"/>
                    </a:moveTo>
                    <a:cubicBezTo>
                      <a:pt x="119" y="84"/>
                      <a:pt x="119" y="85"/>
                      <a:pt x="120" y="85"/>
                    </a:cubicBezTo>
                    <a:cubicBezTo>
                      <a:pt x="120" y="85"/>
                      <a:pt x="120" y="85"/>
                      <a:pt x="121" y="85"/>
                    </a:cubicBezTo>
                    <a:lnTo>
                      <a:pt x="121" y="85"/>
                    </a:lnTo>
                    <a:cubicBezTo>
                      <a:pt x="120" y="85"/>
                      <a:pt x="120" y="84"/>
                      <a:pt x="119" y="84"/>
                    </a:cubicBezTo>
                    <a:close/>
                    <a:moveTo>
                      <a:pt x="43" y="0"/>
                    </a:moveTo>
                    <a:cubicBezTo>
                      <a:pt x="29" y="0"/>
                      <a:pt x="20" y="17"/>
                      <a:pt x="10" y="35"/>
                    </a:cubicBezTo>
                    <a:cubicBezTo>
                      <a:pt x="1" y="55"/>
                      <a:pt x="20" y="75"/>
                      <a:pt x="40" y="95"/>
                    </a:cubicBezTo>
                    <a:cubicBezTo>
                      <a:pt x="65" y="85"/>
                      <a:pt x="85" y="80"/>
                      <a:pt x="100" y="80"/>
                    </a:cubicBezTo>
                    <a:cubicBezTo>
                      <a:pt x="108" y="80"/>
                      <a:pt x="114" y="81"/>
                      <a:pt x="119" y="84"/>
                    </a:cubicBezTo>
                    <a:lnTo>
                      <a:pt x="119" y="84"/>
                    </a:lnTo>
                    <a:cubicBezTo>
                      <a:pt x="82" y="21"/>
                      <a:pt x="60" y="0"/>
                      <a:pt x="43" y="0"/>
                    </a:cubicBezTo>
                    <a:close/>
                    <a:moveTo>
                      <a:pt x="121" y="85"/>
                    </a:moveTo>
                    <a:cubicBezTo>
                      <a:pt x="124" y="87"/>
                      <a:pt x="127" y="91"/>
                      <a:pt x="129" y="95"/>
                    </a:cubicBezTo>
                    <a:cubicBezTo>
                      <a:pt x="129" y="85"/>
                      <a:pt x="129" y="85"/>
                      <a:pt x="121" y="8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4" name="Google Shape;4604;p30"/>
              <p:cNvSpPr/>
              <p:nvPr/>
            </p:nvSpPr>
            <p:spPr>
              <a:xfrm>
                <a:off x="10858000" y="-1352486"/>
                <a:ext cx="61511" cy="40578"/>
              </a:xfrm>
              <a:custGeom>
                <a:avLst/>
                <a:gdLst/>
                <a:ahLst/>
                <a:cxnLst/>
                <a:rect l="l" t="t" r="r" b="b"/>
                <a:pathLst>
                  <a:path w="382" h="252" extrusionOk="0">
                    <a:moveTo>
                      <a:pt x="252" y="0"/>
                    </a:moveTo>
                    <a:cubicBezTo>
                      <a:pt x="224" y="36"/>
                      <a:pt x="175" y="66"/>
                      <a:pt x="132" y="66"/>
                    </a:cubicBezTo>
                    <a:cubicBezTo>
                      <a:pt x="115" y="66"/>
                      <a:pt x="98" y="61"/>
                      <a:pt x="84" y="50"/>
                    </a:cubicBezTo>
                    <a:cubicBezTo>
                      <a:pt x="71" y="41"/>
                      <a:pt x="60" y="37"/>
                      <a:pt x="51" y="37"/>
                    </a:cubicBezTo>
                    <a:cubicBezTo>
                      <a:pt x="0" y="37"/>
                      <a:pt x="17" y="169"/>
                      <a:pt x="34" y="228"/>
                    </a:cubicBezTo>
                    <a:cubicBezTo>
                      <a:pt x="41" y="245"/>
                      <a:pt x="53" y="251"/>
                      <a:pt x="68" y="251"/>
                    </a:cubicBezTo>
                    <a:cubicBezTo>
                      <a:pt x="115" y="251"/>
                      <a:pt x="194" y="186"/>
                      <a:pt x="262" y="179"/>
                    </a:cubicBezTo>
                    <a:cubicBezTo>
                      <a:pt x="312" y="179"/>
                      <a:pt x="352" y="109"/>
                      <a:pt x="381" y="60"/>
                    </a:cubicBezTo>
                    <a:cubicBezTo>
                      <a:pt x="332" y="50"/>
                      <a:pt x="292" y="30"/>
                      <a:pt x="2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5" name="Google Shape;4605;p30"/>
              <p:cNvSpPr/>
              <p:nvPr/>
            </p:nvSpPr>
            <p:spPr>
              <a:xfrm>
                <a:off x="10865085" y="-1223506"/>
                <a:ext cx="35264" cy="41061"/>
              </a:xfrm>
              <a:custGeom>
                <a:avLst/>
                <a:gdLst/>
                <a:ahLst/>
                <a:cxnLst/>
                <a:rect l="l" t="t" r="r" b="b"/>
                <a:pathLst>
                  <a:path w="219" h="255" extrusionOk="0">
                    <a:moveTo>
                      <a:pt x="108" y="1"/>
                    </a:moveTo>
                    <a:cubicBezTo>
                      <a:pt x="77" y="1"/>
                      <a:pt x="37" y="18"/>
                      <a:pt x="0" y="42"/>
                    </a:cubicBezTo>
                    <a:cubicBezTo>
                      <a:pt x="50" y="62"/>
                      <a:pt x="89" y="151"/>
                      <a:pt x="89" y="230"/>
                    </a:cubicBezTo>
                    <a:cubicBezTo>
                      <a:pt x="92" y="247"/>
                      <a:pt x="99" y="254"/>
                      <a:pt x="108" y="254"/>
                    </a:cubicBezTo>
                    <a:cubicBezTo>
                      <a:pt x="133" y="254"/>
                      <a:pt x="175" y="206"/>
                      <a:pt x="218" y="141"/>
                    </a:cubicBezTo>
                    <a:cubicBezTo>
                      <a:pt x="198" y="102"/>
                      <a:pt x="169" y="52"/>
                      <a:pt x="149" y="22"/>
                    </a:cubicBezTo>
                    <a:cubicBezTo>
                      <a:pt x="141" y="7"/>
                      <a:pt x="126" y="1"/>
                      <a:pt x="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6" name="Google Shape;4606;p30"/>
              <p:cNvSpPr/>
              <p:nvPr/>
            </p:nvSpPr>
            <p:spPr>
              <a:xfrm>
                <a:off x="10886501" y="-1856167"/>
                <a:ext cx="33010" cy="40739"/>
              </a:xfrm>
              <a:custGeom>
                <a:avLst/>
                <a:gdLst/>
                <a:ahLst/>
                <a:cxnLst/>
                <a:rect l="l" t="t" r="r" b="b"/>
                <a:pathLst>
                  <a:path w="205" h="253" extrusionOk="0">
                    <a:moveTo>
                      <a:pt x="112" y="0"/>
                    </a:moveTo>
                    <a:cubicBezTo>
                      <a:pt x="50" y="0"/>
                      <a:pt x="0" y="102"/>
                      <a:pt x="115" y="243"/>
                    </a:cubicBezTo>
                    <a:cubicBezTo>
                      <a:pt x="115" y="243"/>
                      <a:pt x="115" y="243"/>
                      <a:pt x="115" y="253"/>
                    </a:cubicBezTo>
                    <a:cubicBezTo>
                      <a:pt x="145" y="223"/>
                      <a:pt x="175" y="203"/>
                      <a:pt x="204" y="183"/>
                    </a:cubicBezTo>
                    <a:cubicBezTo>
                      <a:pt x="194" y="104"/>
                      <a:pt x="175" y="25"/>
                      <a:pt x="135" y="5"/>
                    </a:cubicBezTo>
                    <a:cubicBezTo>
                      <a:pt x="127" y="2"/>
                      <a:pt x="119" y="0"/>
                      <a:pt x="1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7" name="Google Shape;4607;p30"/>
              <p:cNvSpPr/>
              <p:nvPr/>
            </p:nvSpPr>
            <p:spPr>
              <a:xfrm>
                <a:off x="10848983" y="-1474058"/>
                <a:ext cx="99190" cy="72138"/>
              </a:xfrm>
              <a:custGeom>
                <a:avLst/>
                <a:gdLst/>
                <a:ahLst/>
                <a:cxnLst/>
                <a:rect l="l" t="t" r="r" b="b"/>
                <a:pathLst>
                  <a:path w="616" h="448" extrusionOk="0">
                    <a:moveTo>
                      <a:pt x="289" y="1"/>
                    </a:moveTo>
                    <a:cubicBezTo>
                      <a:pt x="247" y="1"/>
                      <a:pt x="236" y="64"/>
                      <a:pt x="189" y="101"/>
                    </a:cubicBezTo>
                    <a:cubicBezTo>
                      <a:pt x="189" y="121"/>
                      <a:pt x="170" y="141"/>
                      <a:pt x="130" y="160"/>
                    </a:cubicBezTo>
                    <a:cubicBezTo>
                      <a:pt x="1" y="220"/>
                      <a:pt x="80" y="398"/>
                      <a:pt x="179" y="448"/>
                    </a:cubicBezTo>
                    <a:cubicBezTo>
                      <a:pt x="189" y="438"/>
                      <a:pt x="189" y="438"/>
                      <a:pt x="199" y="438"/>
                    </a:cubicBezTo>
                    <a:cubicBezTo>
                      <a:pt x="214" y="433"/>
                      <a:pt x="227" y="431"/>
                      <a:pt x="239" y="431"/>
                    </a:cubicBezTo>
                    <a:cubicBezTo>
                      <a:pt x="251" y="431"/>
                      <a:pt x="264" y="433"/>
                      <a:pt x="279" y="438"/>
                    </a:cubicBezTo>
                    <a:cubicBezTo>
                      <a:pt x="344" y="413"/>
                      <a:pt x="403" y="361"/>
                      <a:pt x="484" y="361"/>
                    </a:cubicBezTo>
                    <a:cubicBezTo>
                      <a:pt x="500" y="361"/>
                      <a:pt x="518" y="364"/>
                      <a:pt x="536" y="369"/>
                    </a:cubicBezTo>
                    <a:cubicBezTo>
                      <a:pt x="586" y="319"/>
                      <a:pt x="616" y="269"/>
                      <a:pt x="606" y="250"/>
                    </a:cubicBezTo>
                    <a:cubicBezTo>
                      <a:pt x="606" y="230"/>
                      <a:pt x="606" y="190"/>
                      <a:pt x="606" y="150"/>
                    </a:cubicBezTo>
                    <a:cubicBezTo>
                      <a:pt x="589" y="197"/>
                      <a:pt x="578" y="223"/>
                      <a:pt x="562" y="223"/>
                    </a:cubicBezTo>
                    <a:cubicBezTo>
                      <a:pt x="551" y="223"/>
                      <a:pt x="537" y="209"/>
                      <a:pt x="517" y="180"/>
                    </a:cubicBezTo>
                    <a:cubicBezTo>
                      <a:pt x="492" y="136"/>
                      <a:pt x="479" y="128"/>
                      <a:pt x="469" y="128"/>
                    </a:cubicBezTo>
                    <a:cubicBezTo>
                      <a:pt x="465" y="128"/>
                      <a:pt x="460" y="130"/>
                      <a:pt x="455" y="130"/>
                    </a:cubicBezTo>
                    <a:cubicBezTo>
                      <a:pt x="450" y="130"/>
                      <a:pt x="445" y="128"/>
                      <a:pt x="437" y="121"/>
                    </a:cubicBezTo>
                    <a:cubicBezTo>
                      <a:pt x="437" y="111"/>
                      <a:pt x="427" y="111"/>
                      <a:pt x="427" y="101"/>
                    </a:cubicBezTo>
                    <a:cubicBezTo>
                      <a:pt x="375" y="123"/>
                      <a:pt x="327" y="136"/>
                      <a:pt x="292" y="136"/>
                    </a:cubicBezTo>
                    <a:cubicBezTo>
                      <a:pt x="236" y="136"/>
                      <a:pt x="217" y="102"/>
                      <a:pt x="279" y="22"/>
                    </a:cubicBezTo>
                    <a:cubicBezTo>
                      <a:pt x="289" y="12"/>
                      <a:pt x="298" y="12"/>
                      <a:pt x="298" y="2"/>
                    </a:cubicBezTo>
                    <a:cubicBezTo>
                      <a:pt x="295" y="1"/>
                      <a:pt x="292" y="1"/>
                      <a:pt x="2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8" name="Google Shape;4608;p30"/>
              <p:cNvSpPr/>
              <p:nvPr/>
            </p:nvSpPr>
            <p:spPr>
              <a:xfrm>
                <a:off x="10959284" y="-1228015"/>
                <a:ext cx="12882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80" h="51" extrusionOk="0">
                    <a:moveTo>
                      <a:pt x="79" y="1"/>
                    </a:moveTo>
                    <a:cubicBezTo>
                      <a:pt x="50" y="1"/>
                      <a:pt x="20" y="11"/>
                      <a:pt x="0" y="40"/>
                    </a:cubicBezTo>
                    <a:cubicBezTo>
                      <a:pt x="10" y="50"/>
                      <a:pt x="20" y="50"/>
                      <a:pt x="30" y="50"/>
                    </a:cubicBezTo>
                    <a:cubicBezTo>
                      <a:pt x="50" y="50"/>
                      <a:pt x="70" y="30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9" name="Google Shape;4609;p30"/>
              <p:cNvSpPr/>
              <p:nvPr/>
            </p:nvSpPr>
            <p:spPr>
              <a:xfrm>
                <a:off x="10710181" y="-1580817"/>
                <a:ext cx="19323" cy="2882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79" extrusionOk="0">
                    <a:moveTo>
                      <a:pt x="60" y="0"/>
                    </a:moveTo>
                    <a:cubicBezTo>
                      <a:pt x="60" y="20"/>
                      <a:pt x="40" y="30"/>
                      <a:pt x="20" y="60"/>
                    </a:cubicBezTo>
                    <a:lnTo>
                      <a:pt x="10" y="60"/>
                    </a:lnTo>
                    <a:cubicBezTo>
                      <a:pt x="0" y="80"/>
                      <a:pt x="0" y="100"/>
                      <a:pt x="0" y="119"/>
                    </a:cubicBezTo>
                    <a:cubicBezTo>
                      <a:pt x="20" y="139"/>
                      <a:pt x="50" y="159"/>
                      <a:pt x="60" y="169"/>
                    </a:cubicBezTo>
                    <a:cubicBezTo>
                      <a:pt x="70" y="169"/>
                      <a:pt x="80" y="169"/>
                      <a:pt x="90" y="179"/>
                    </a:cubicBezTo>
                    <a:cubicBezTo>
                      <a:pt x="100" y="169"/>
                      <a:pt x="109" y="159"/>
                      <a:pt x="119" y="129"/>
                    </a:cubicBezTo>
                    <a:cubicBezTo>
                      <a:pt x="119" y="90"/>
                      <a:pt x="119" y="60"/>
                      <a:pt x="119" y="20"/>
                    </a:cubicBezTo>
                    <a:cubicBezTo>
                      <a:pt x="119" y="10"/>
                      <a:pt x="109" y="1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0" name="Google Shape;4610;p30"/>
              <p:cNvSpPr/>
              <p:nvPr/>
            </p:nvSpPr>
            <p:spPr>
              <a:xfrm>
                <a:off x="10620813" y="-1973553"/>
                <a:ext cx="22382" cy="3784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235" extrusionOk="0">
                    <a:moveTo>
                      <a:pt x="0" y="0"/>
                    </a:moveTo>
                    <a:cubicBezTo>
                      <a:pt x="10" y="10"/>
                      <a:pt x="20" y="30"/>
                      <a:pt x="20" y="60"/>
                    </a:cubicBezTo>
                    <a:cubicBezTo>
                      <a:pt x="20" y="70"/>
                      <a:pt x="20" y="70"/>
                      <a:pt x="20" y="80"/>
                    </a:cubicBezTo>
                    <a:cubicBezTo>
                      <a:pt x="20" y="109"/>
                      <a:pt x="20" y="139"/>
                      <a:pt x="10" y="169"/>
                    </a:cubicBezTo>
                    <a:cubicBezTo>
                      <a:pt x="0" y="199"/>
                      <a:pt x="10" y="208"/>
                      <a:pt x="10" y="228"/>
                    </a:cubicBezTo>
                    <a:cubicBezTo>
                      <a:pt x="14" y="232"/>
                      <a:pt x="20" y="234"/>
                      <a:pt x="27" y="234"/>
                    </a:cubicBezTo>
                    <a:cubicBezTo>
                      <a:pt x="54" y="234"/>
                      <a:pt x="99" y="204"/>
                      <a:pt x="139" y="149"/>
                    </a:cubicBezTo>
                    <a:cubicBezTo>
                      <a:pt x="109" y="129"/>
                      <a:pt x="79" y="80"/>
                      <a:pt x="40" y="30"/>
                    </a:cubicBezTo>
                    <a:cubicBezTo>
                      <a:pt x="20" y="10"/>
                      <a:pt x="10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1" name="Google Shape;4611;p30"/>
              <p:cNvSpPr/>
              <p:nvPr/>
            </p:nvSpPr>
            <p:spPr>
              <a:xfrm>
                <a:off x="10734173" y="-1669058"/>
                <a:ext cx="12882" cy="27696"/>
              </a:xfrm>
              <a:custGeom>
                <a:avLst/>
                <a:gdLst/>
                <a:ahLst/>
                <a:cxnLst/>
                <a:rect l="l" t="t" r="r" b="b"/>
                <a:pathLst>
                  <a:path w="80" h="172" extrusionOk="0">
                    <a:moveTo>
                      <a:pt x="36" y="0"/>
                    </a:moveTo>
                    <a:cubicBezTo>
                      <a:pt x="8" y="0"/>
                      <a:pt x="20" y="122"/>
                      <a:pt x="20" y="122"/>
                    </a:cubicBezTo>
                    <a:cubicBezTo>
                      <a:pt x="20" y="122"/>
                      <a:pt x="10" y="142"/>
                      <a:pt x="0" y="162"/>
                    </a:cubicBezTo>
                    <a:cubicBezTo>
                      <a:pt x="20" y="172"/>
                      <a:pt x="40" y="172"/>
                      <a:pt x="50" y="172"/>
                    </a:cubicBezTo>
                    <a:cubicBezTo>
                      <a:pt x="60" y="142"/>
                      <a:pt x="70" y="92"/>
                      <a:pt x="79" y="43"/>
                    </a:cubicBezTo>
                    <a:cubicBezTo>
                      <a:pt x="79" y="43"/>
                      <a:pt x="70" y="43"/>
                      <a:pt x="70" y="33"/>
                    </a:cubicBezTo>
                    <a:cubicBezTo>
                      <a:pt x="55" y="9"/>
                      <a:pt x="44" y="0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2" name="Google Shape;4612;p30"/>
              <p:cNvSpPr/>
              <p:nvPr/>
            </p:nvSpPr>
            <p:spPr>
              <a:xfrm>
                <a:off x="10682968" y="-1718170"/>
                <a:ext cx="30594" cy="22543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40" extrusionOk="0">
                    <a:moveTo>
                      <a:pt x="70" y="1"/>
                    </a:moveTo>
                    <a:lnTo>
                      <a:pt x="70" y="1"/>
                    </a:lnTo>
                    <a:cubicBezTo>
                      <a:pt x="1" y="50"/>
                      <a:pt x="130" y="100"/>
                      <a:pt x="179" y="130"/>
                    </a:cubicBezTo>
                    <a:cubicBezTo>
                      <a:pt x="179" y="139"/>
                      <a:pt x="189" y="139"/>
                      <a:pt x="189" y="139"/>
                    </a:cubicBezTo>
                    <a:cubicBezTo>
                      <a:pt x="169" y="120"/>
                      <a:pt x="159" y="90"/>
                      <a:pt x="140" y="80"/>
                    </a:cubicBezTo>
                    <a:cubicBezTo>
                      <a:pt x="100" y="30"/>
                      <a:pt x="110" y="2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3" name="Google Shape;4613;p30"/>
              <p:cNvSpPr/>
              <p:nvPr/>
            </p:nvSpPr>
            <p:spPr>
              <a:xfrm>
                <a:off x="10922570" y="-1446685"/>
                <a:ext cx="105470" cy="99190"/>
              </a:xfrm>
              <a:custGeom>
                <a:avLst/>
                <a:gdLst/>
                <a:ahLst/>
                <a:cxnLst/>
                <a:rect l="l" t="t" r="r" b="b"/>
                <a:pathLst>
                  <a:path w="655" h="616" extrusionOk="0">
                    <a:moveTo>
                      <a:pt x="357" y="0"/>
                    </a:moveTo>
                    <a:cubicBezTo>
                      <a:pt x="347" y="10"/>
                      <a:pt x="337" y="30"/>
                      <a:pt x="317" y="50"/>
                    </a:cubicBezTo>
                    <a:cubicBezTo>
                      <a:pt x="258" y="159"/>
                      <a:pt x="218" y="209"/>
                      <a:pt x="169" y="248"/>
                    </a:cubicBezTo>
                    <a:cubicBezTo>
                      <a:pt x="307" y="367"/>
                      <a:pt x="179" y="327"/>
                      <a:pt x="60" y="347"/>
                    </a:cubicBezTo>
                    <a:cubicBezTo>
                      <a:pt x="50" y="357"/>
                      <a:pt x="50" y="367"/>
                      <a:pt x="40" y="367"/>
                    </a:cubicBezTo>
                    <a:cubicBezTo>
                      <a:pt x="30" y="377"/>
                      <a:pt x="10" y="387"/>
                      <a:pt x="0" y="397"/>
                    </a:cubicBezTo>
                    <a:cubicBezTo>
                      <a:pt x="10" y="417"/>
                      <a:pt x="20" y="427"/>
                      <a:pt x="30" y="437"/>
                    </a:cubicBezTo>
                    <a:cubicBezTo>
                      <a:pt x="30" y="446"/>
                      <a:pt x="30" y="446"/>
                      <a:pt x="30" y="456"/>
                    </a:cubicBezTo>
                    <a:cubicBezTo>
                      <a:pt x="56" y="510"/>
                      <a:pt x="130" y="578"/>
                      <a:pt x="181" y="578"/>
                    </a:cubicBezTo>
                    <a:cubicBezTo>
                      <a:pt x="187" y="578"/>
                      <a:pt x="193" y="577"/>
                      <a:pt x="198" y="575"/>
                    </a:cubicBezTo>
                    <a:cubicBezTo>
                      <a:pt x="213" y="512"/>
                      <a:pt x="227" y="433"/>
                      <a:pt x="263" y="433"/>
                    </a:cubicBezTo>
                    <a:cubicBezTo>
                      <a:pt x="277" y="433"/>
                      <a:pt x="295" y="445"/>
                      <a:pt x="317" y="476"/>
                    </a:cubicBezTo>
                    <a:cubicBezTo>
                      <a:pt x="377" y="546"/>
                      <a:pt x="407" y="595"/>
                      <a:pt x="446" y="615"/>
                    </a:cubicBezTo>
                    <a:cubicBezTo>
                      <a:pt x="446" y="565"/>
                      <a:pt x="426" y="516"/>
                      <a:pt x="407" y="476"/>
                    </a:cubicBezTo>
                    <a:cubicBezTo>
                      <a:pt x="407" y="466"/>
                      <a:pt x="397" y="456"/>
                      <a:pt x="397" y="456"/>
                    </a:cubicBezTo>
                    <a:cubicBezTo>
                      <a:pt x="387" y="437"/>
                      <a:pt x="357" y="417"/>
                      <a:pt x="337" y="397"/>
                    </a:cubicBezTo>
                    <a:cubicBezTo>
                      <a:pt x="317" y="377"/>
                      <a:pt x="298" y="357"/>
                      <a:pt x="307" y="337"/>
                    </a:cubicBezTo>
                    <a:cubicBezTo>
                      <a:pt x="317" y="319"/>
                      <a:pt x="326" y="302"/>
                      <a:pt x="340" y="302"/>
                    </a:cubicBezTo>
                    <a:cubicBezTo>
                      <a:pt x="357" y="302"/>
                      <a:pt x="380" y="324"/>
                      <a:pt x="417" y="387"/>
                    </a:cubicBezTo>
                    <a:cubicBezTo>
                      <a:pt x="426" y="387"/>
                      <a:pt x="426" y="387"/>
                      <a:pt x="426" y="397"/>
                    </a:cubicBezTo>
                    <a:cubicBezTo>
                      <a:pt x="479" y="484"/>
                      <a:pt x="500" y="518"/>
                      <a:pt x="525" y="518"/>
                    </a:cubicBezTo>
                    <a:cubicBezTo>
                      <a:pt x="529" y="518"/>
                      <a:pt x="532" y="517"/>
                      <a:pt x="536" y="516"/>
                    </a:cubicBezTo>
                    <a:cubicBezTo>
                      <a:pt x="565" y="496"/>
                      <a:pt x="655" y="377"/>
                      <a:pt x="615" y="347"/>
                    </a:cubicBezTo>
                    <a:cubicBezTo>
                      <a:pt x="575" y="308"/>
                      <a:pt x="555" y="248"/>
                      <a:pt x="545" y="209"/>
                    </a:cubicBezTo>
                    <a:cubicBezTo>
                      <a:pt x="513" y="246"/>
                      <a:pt x="480" y="266"/>
                      <a:pt x="458" y="266"/>
                    </a:cubicBezTo>
                    <a:cubicBezTo>
                      <a:pt x="433" y="266"/>
                      <a:pt x="421" y="241"/>
                      <a:pt x="436" y="189"/>
                    </a:cubicBezTo>
                    <a:cubicBezTo>
                      <a:pt x="436" y="189"/>
                      <a:pt x="436" y="179"/>
                      <a:pt x="436" y="179"/>
                    </a:cubicBezTo>
                    <a:cubicBezTo>
                      <a:pt x="407" y="189"/>
                      <a:pt x="387" y="189"/>
                      <a:pt x="367" y="189"/>
                    </a:cubicBezTo>
                    <a:cubicBezTo>
                      <a:pt x="332" y="199"/>
                      <a:pt x="317" y="206"/>
                      <a:pt x="310" y="206"/>
                    </a:cubicBezTo>
                    <a:cubicBezTo>
                      <a:pt x="303" y="206"/>
                      <a:pt x="303" y="199"/>
                      <a:pt x="298" y="179"/>
                    </a:cubicBezTo>
                    <a:cubicBezTo>
                      <a:pt x="278" y="139"/>
                      <a:pt x="456" y="40"/>
                      <a:pt x="387" y="20"/>
                    </a:cubicBezTo>
                    <a:cubicBezTo>
                      <a:pt x="377" y="10"/>
                      <a:pt x="367" y="10"/>
                      <a:pt x="3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4" name="Google Shape;4614;p30"/>
              <p:cNvSpPr/>
              <p:nvPr/>
            </p:nvSpPr>
            <p:spPr>
              <a:xfrm>
                <a:off x="10959284" y="-1298704"/>
                <a:ext cx="25764" cy="23026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43" extrusionOk="0">
                    <a:moveTo>
                      <a:pt x="139" y="1"/>
                    </a:moveTo>
                    <a:cubicBezTo>
                      <a:pt x="134" y="1"/>
                      <a:pt x="124" y="5"/>
                      <a:pt x="109" y="13"/>
                    </a:cubicBezTo>
                    <a:cubicBezTo>
                      <a:pt x="79" y="23"/>
                      <a:pt x="40" y="63"/>
                      <a:pt x="0" y="103"/>
                    </a:cubicBezTo>
                    <a:cubicBezTo>
                      <a:pt x="10" y="112"/>
                      <a:pt x="30" y="122"/>
                      <a:pt x="50" y="142"/>
                    </a:cubicBezTo>
                    <a:cubicBezTo>
                      <a:pt x="120" y="56"/>
                      <a:pt x="160" y="1"/>
                      <a:pt x="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5" name="Google Shape;4615;p30"/>
              <p:cNvSpPr/>
              <p:nvPr/>
            </p:nvSpPr>
            <p:spPr>
              <a:xfrm>
                <a:off x="10839483" y="-1366817"/>
                <a:ext cx="94359" cy="10708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665" extrusionOk="0">
                    <a:moveTo>
                      <a:pt x="397" y="0"/>
                    </a:moveTo>
                    <a:cubicBezTo>
                      <a:pt x="367" y="50"/>
                      <a:pt x="348" y="60"/>
                      <a:pt x="209" y="60"/>
                    </a:cubicBezTo>
                    <a:cubicBezTo>
                      <a:pt x="200" y="59"/>
                      <a:pt x="192" y="59"/>
                      <a:pt x="184" y="59"/>
                    </a:cubicBezTo>
                    <a:cubicBezTo>
                      <a:pt x="66" y="59"/>
                      <a:pt x="40" y="127"/>
                      <a:pt x="30" y="238"/>
                    </a:cubicBezTo>
                    <a:lnTo>
                      <a:pt x="50" y="238"/>
                    </a:lnTo>
                    <a:cubicBezTo>
                      <a:pt x="50" y="238"/>
                      <a:pt x="80" y="298"/>
                      <a:pt x="60" y="298"/>
                    </a:cubicBezTo>
                    <a:cubicBezTo>
                      <a:pt x="50" y="298"/>
                      <a:pt x="40" y="307"/>
                      <a:pt x="30" y="317"/>
                    </a:cubicBezTo>
                    <a:cubicBezTo>
                      <a:pt x="20" y="347"/>
                      <a:pt x="20" y="377"/>
                      <a:pt x="20" y="416"/>
                    </a:cubicBezTo>
                    <a:cubicBezTo>
                      <a:pt x="50" y="407"/>
                      <a:pt x="80" y="387"/>
                      <a:pt x="119" y="387"/>
                    </a:cubicBezTo>
                    <a:cubicBezTo>
                      <a:pt x="199" y="387"/>
                      <a:pt x="169" y="416"/>
                      <a:pt x="179" y="486"/>
                    </a:cubicBezTo>
                    <a:cubicBezTo>
                      <a:pt x="186" y="512"/>
                      <a:pt x="180" y="518"/>
                      <a:pt x="166" y="518"/>
                    </a:cubicBezTo>
                    <a:cubicBezTo>
                      <a:pt x="152" y="518"/>
                      <a:pt x="130" y="512"/>
                      <a:pt x="108" y="512"/>
                    </a:cubicBezTo>
                    <a:cubicBezTo>
                      <a:pt x="92" y="512"/>
                      <a:pt x="75" y="515"/>
                      <a:pt x="60" y="526"/>
                    </a:cubicBezTo>
                    <a:cubicBezTo>
                      <a:pt x="1" y="565"/>
                      <a:pt x="90" y="575"/>
                      <a:pt x="100" y="664"/>
                    </a:cubicBezTo>
                    <a:cubicBezTo>
                      <a:pt x="179" y="664"/>
                      <a:pt x="278" y="595"/>
                      <a:pt x="258" y="535"/>
                    </a:cubicBezTo>
                    <a:cubicBezTo>
                      <a:pt x="219" y="426"/>
                      <a:pt x="298" y="377"/>
                      <a:pt x="576" y="278"/>
                    </a:cubicBezTo>
                    <a:cubicBezTo>
                      <a:pt x="576" y="228"/>
                      <a:pt x="586" y="188"/>
                      <a:pt x="576" y="149"/>
                    </a:cubicBezTo>
                    <a:cubicBezTo>
                      <a:pt x="576" y="129"/>
                      <a:pt x="566" y="109"/>
                      <a:pt x="546" y="109"/>
                    </a:cubicBezTo>
                    <a:cubicBezTo>
                      <a:pt x="526" y="109"/>
                      <a:pt x="516" y="129"/>
                      <a:pt x="496" y="149"/>
                    </a:cubicBezTo>
                    <a:cubicBezTo>
                      <a:pt x="467" y="198"/>
                      <a:pt x="427" y="268"/>
                      <a:pt x="377" y="268"/>
                    </a:cubicBezTo>
                    <a:cubicBezTo>
                      <a:pt x="309" y="275"/>
                      <a:pt x="230" y="340"/>
                      <a:pt x="183" y="340"/>
                    </a:cubicBezTo>
                    <a:cubicBezTo>
                      <a:pt x="168" y="340"/>
                      <a:pt x="156" y="334"/>
                      <a:pt x="149" y="317"/>
                    </a:cubicBezTo>
                    <a:cubicBezTo>
                      <a:pt x="132" y="258"/>
                      <a:pt x="115" y="126"/>
                      <a:pt x="166" y="126"/>
                    </a:cubicBezTo>
                    <a:cubicBezTo>
                      <a:pt x="175" y="126"/>
                      <a:pt x="186" y="130"/>
                      <a:pt x="199" y="139"/>
                    </a:cubicBezTo>
                    <a:cubicBezTo>
                      <a:pt x="213" y="150"/>
                      <a:pt x="230" y="155"/>
                      <a:pt x="247" y="155"/>
                    </a:cubicBezTo>
                    <a:cubicBezTo>
                      <a:pt x="290" y="155"/>
                      <a:pt x="339" y="125"/>
                      <a:pt x="367" y="89"/>
                    </a:cubicBezTo>
                    <a:cubicBezTo>
                      <a:pt x="387" y="60"/>
                      <a:pt x="397" y="30"/>
                      <a:pt x="3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6" name="Google Shape;4616;p30"/>
              <p:cNvSpPr/>
              <p:nvPr/>
            </p:nvSpPr>
            <p:spPr>
              <a:xfrm>
                <a:off x="10831431" y="-1225922"/>
                <a:ext cx="88079" cy="43154"/>
              </a:xfrm>
              <a:custGeom>
                <a:avLst/>
                <a:gdLst/>
                <a:ahLst/>
                <a:cxnLst/>
                <a:rect l="l" t="t" r="r" b="b"/>
                <a:pathLst>
                  <a:path w="547" h="268" extrusionOk="0">
                    <a:moveTo>
                      <a:pt x="328" y="0"/>
                    </a:moveTo>
                    <a:cubicBezTo>
                      <a:pt x="260" y="0"/>
                      <a:pt x="178" y="44"/>
                      <a:pt x="21" y="127"/>
                    </a:cubicBezTo>
                    <a:cubicBezTo>
                      <a:pt x="11" y="127"/>
                      <a:pt x="11" y="136"/>
                      <a:pt x="1" y="136"/>
                    </a:cubicBezTo>
                    <a:cubicBezTo>
                      <a:pt x="11" y="136"/>
                      <a:pt x="21" y="136"/>
                      <a:pt x="41" y="127"/>
                    </a:cubicBezTo>
                    <a:cubicBezTo>
                      <a:pt x="60" y="127"/>
                      <a:pt x="80" y="127"/>
                      <a:pt x="100" y="136"/>
                    </a:cubicBezTo>
                    <a:cubicBezTo>
                      <a:pt x="100" y="127"/>
                      <a:pt x="110" y="127"/>
                      <a:pt x="120" y="117"/>
                    </a:cubicBezTo>
                    <a:cubicBezTo>
                      <a:pt x="140" y="97"/>
                      <a:pt x="179" y="77"/>
                      <a:pt x="209" y="57"/>
                    </a:cubicBezTo>
                    <a:cubicBezTo>
                      <a:pt x="246" y="33"/>
                      <a:pt x="286" y="16"/>
                      <a:pt x="317" y="16"/>
                    </a:cubicBezTo>
                    <a:cubicBezTo>
                      <a:pt x="335" y="16"/>
                      <a:pt x="350" y="22"/>
                      <a:pt x="358" y="37"/>
                    </a:cubicBezTo>
                    <a:cubicBezTo>
                      <a:pt x="378" y="67"/>
                      <a:pt x="407" y="117"/>
                      <a:pt x="427" y="156"/>
                    </a:cubicBezTo>
                    <a:cubicBezTo>
                      <a:pt x="464" y="215"/>
                      <a:pt x="500" y="268"/>
                      <a:pt x="517" y="268"/>
                    </a:cubicBezTo>
                    <a:cubicBezTo>
                      <a:pt x="523" y="268"/>
                      <a:pt x="526" y="261"/>
                      <a:pt x="526" y="245"/>
                    </a:cubicBezTo>
                    <a:cubicBezTo>
                      <a:pt x="526" y="216"/>
                      <a:pt x="536" y="166"/>
                      <a:pt x="546" y="107"/>
                    </a:cubicBezTo>
                    <a:cubicBezTo>
                      <a:pt x="497" y="87"/>
                      <a:pt x="447" y="57"/>
                      <a:pt x="417" y="27"/>
                    </a:cubicBezTo>
                    <a:cubicBezTo>
                      <a:pt x="387" y="9"/>
                      <a:pt x="359" y="0"/>
                      <a:pt x="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7" name="Google Shape;4617;p30"/>
              <p:cNvSpPr/>
              <p:nvPr/>
            </p:nvSpPr>
            <p:spPr>
              <a:xfrm>
                <a:off x="10919350" y="-1298221"/>
                <a:ext cx="14492" cy="30433"/>
              </a:xfrm>
              <a:custGeom>
                <a:avLst/>
                <a:gdLst/>
                <a:ahLst/>
                <a:cxnLst/>
                <a:rect l="l" t="t" r="r" b="b"/>
                <a:pathLst>
                  <a:path w="90" h="189" extrusionOk="0">
                    <a:moveTo>
                      <a:pt x="90" y="0"/>
                    </a:moveTo>
                    <a:cubicBezTo>
                      <a:pt x="60" y="40"/>
                      <a:pt x="30" y="70"/>
                      <a:pt x="20" y="100"/>
                    </a:cubicBezTo>
                    <a:cubicBezTo>
                      <a:pt x="0" y="149"/>
                      <a:pt x="0" y="169"/>
                      <a:pt x="10" y="189"/>
                    </a:cubicBezTo>
                    <a:cubicBezTo>
                      <a:pt x="20" y="159"/>
                      <a:pt x="30" y="129"/>
                      <a:pt x="50" y="100"/>
                    </a:cubicBezTo>
                    <a:cubicBezTo>
                      <a:pt x="70" y="60"/>
                      <a:pt x="80" y="30"/>
                      <a:pt x="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8" name="Google Shape;4618;p30"/>
              <p:cNvSpPr/>
              <p:nvPr/>
            </p:nvSpPr>
            <p:spPr>
              <a:xfrm>
                <a:off x="10641585" y="-1927339"/>
                <a:ext cx="9661" cy="24153"/>
              </a:xfrm>
              <a:custGeom>
                <a:avLst/>
                <a:gdLst/>
                <a:ahLst/>
                <a:cxnLst/>
                <a:rect l="l" t="t" r="r" b="b"/>
                <a:pathLst>
                  <a:path w="60" h="150" extrusionOk="0">
                    <a:moveTo>
                      <a:pt x="59" y="1"/>
                    </a:moveTo>
                    <a:cubicBezTo>
                      <a:pt x="59" y="3"/>
                      <a:pt x="58" y="6"/>
                      <a:pt x="58" y="8"/>
                    </a:cubicBezTo>
                    <a:lnTo>
                      <a:pt x="58" y="8"/>
                    </a:lnTo>
                    <a:cubicBezTo>
                      <a:pt x="59" y="6"/>
                      <a:pt x="59" y="3"/>
                      <a:pt x="59" y="1"/>
                    </a:cubicBezTo>
                    <a:close/>
                    <a:moveTo>
                      <a:pt x="58" y="8"/>
                    </a:moveTo>
                    <a:cubicBezTo>
                      <a:pt x="54" y="16"/>
                      <a:pt x="47" y="26"/>
                      <a:pt x="40" y="40"/>
                    </a:cubicBezTo>
                    <a:cubicBezTo>
                      <a:pt x="30" y="70"/>
                      <a:pt x="20" y="110"/>
                      <a:pt x="0" y="150"/>
                    </a:cubicBezTo>
                    <a:lnTo>
                      <a:pt x="50" y="150"/>
                    </a:lnTo>
                    <a:cubicBezTo>
                      <a:pt x="50" y="103"/>
                      <a:pt x="50" y="48"/>
                      <a:pt x="58" y="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9" name="Google Shape;4619;p30"/>
              <p:cNvSpPr/>
              <p:nvPr/>
            </p:nvSpPr>
            <p:spPr>
              <a:xfrm>
                <a:off x="10563328" y="-2588340"/>
                <a:ext cx="459397" cy="1124581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6984" extrusionOk="0">
                    <a:moveTo>
                      <a:pt x="1184" y="0"/>
                    </a:moveTo>
                    <a:cubicBezTo>
                      <a:pt x="1182" y="0"/>
                      <a:pt x="1180" y="29"/>
                      <a:pt x="1180" y="100"/>
                    </a:cubicBezTo>
                    <a:lnTo>
                      <a:pt x="1180" y="318"/>
                    </a:lnTo>
                    <a:cubicBezTo>
                      <a:pt x="1180" y="240"/>
                      <a:pt x="1176" y="210"/>
                      <a:pt x="1169" y="210"/>
                    </a:cubicBezTo>
                    <a:cubicBezTo>
                      <a:pt x="1148" y="210"/>
                      <a:pt x="1103" y="496"/>
                      <a:pt x="1081" y="556"/>
                    </a:cubicBezTo>
                    <a:cubicBezTo>
                      <a:pt x="1051" y="635"/>
                      <a:pt x="1071" y="625"/>
                      <a:pt x="1061" y="744"/>
                    </a:cubicBezTo>
                    <a:cubicBezTo>
                      <a:pt x="1057" y="796"/>
                      <a:pt x="1049" y="812"/>
                      <a:pt x="1033" y="812"/>
                    </a:cubicBezTo>
                    <a:cubicBezTo>
                      <a:pt x="1012" y="812"/>
                      <a:pt x="978" y="785"/>
                      <a:pt x="922" y="774"/>
                    </a:cubicBezTo>
                    <a:cubicBezTo>
                      <a:pt x="916" y="774"/>
                      <a:pt x="911" y="773"/>
                      <a:pt x="906" y="773"/>
                    </a:cubicBezTo>
                    <a:cubicBezTo>
                      <a:pt x="840" y="773"/>
                      <a:pt x="887" y="834"/>
                      <a:pt x="942" y="834"/>
                    </a:cubicBezTo>
                    <a:cubicBezTo>
                      <a:pt x="946" y="833"/>
                      <a:pt x="949" y="833"/>
                      <a:pt x="952" y="833"/>
                    </a:cubicBezTo>
                    <a:cubicBezTo>
                      <a:pt x="1008" y="833"/>
                      <a:pt x="1060" y="905"/>
                      <a:pt x="1041" y="933"/>
                    </a:cubicBezTo>
                    <a:cubicBezTo>
                      <a:pt x="1031" y="963"/>
                      <a:pt x="893" y="992"/>
                      <a:pt x="942" y="1111"/>
                    </a:cubicBezTo>
                    <a:cubicBezTo>
                      <a:pt x="970" y="1180"/>
                      <a:pt x="926" y="1201"/>
                      <a:pt x="880" y="1201"/>
                    </a:cubicBezTo>
                    <a:cubicBezTo>
                      <a:pt x="859" y="1201"/>
                      <a:pt x="838" y="1197"/>
                      <a:pt x="823" y="1191"/>
                    </a:cubicBezTo>
                    <a:cubicBezTo>
                      <a:pt x="815" y="1188"/>
                      <a:pt x="807" y="1187"/>
                      <a:pt x="800" y="1187"/>
                    </a:cubicBezTo>
                    <a:cubicBezTo>
                      <a:pt x="752" y="1187"/>
                      <a:pt x="723" y="1237"/>
                      <a:pt x="783" y="1280"/>
                    </a:cubicBezTo>
                    <a:cubicBezTo>
                      <a:pt x="863" y="1329"/>
                      <a:pt x="803" y="1508"/>
                      <a:pt x="734" y="1508"/>
                    </a:cubicBezTo>
                    <a:cubicBezTo>
                      <a:pt x="678" y="1508"/>
                      <a:pt x="642" y="1432"/>
                      <a:pt x="584" y="1432"/>
                    </a:cubicBezTo>
                    <a:cubicBezTo>
                      <a:pt x="569" y="1432"/>
                      <a:pt x="553" y="1437"/>
                      <a:pt x="536" y="1448"/>
                    </a:cubicBezTo>
                    <a:cubicBezTo>
                      <a:pt x="526" y="1458"/>
                      <a:pt x="516" y="1468"/>
                      <a:pt x="506" y="1478"/>
                    </a:cubicBezTo>
                    <a:cubicBezTo>
                      <a:pt x="496" y="1488"/>
                      <a:pt x="486" y="1498"/>
                      <a:pt x="476" y="1508"/>
                    </a:cubicBezTo>
                    <a:cubicBezTo>
                      <a:pt x="476" y="1518"/>
                      <a:pt x="476" y="1518"/>
                      <a:pt x="476" y="1518"/>
                    </a:cubicBezTo>
                    <a:cubicBezTo>
                      <a:pt x="456" y="1558"/>
                      <a:pt x="526" y="1538"/>
                      <a:pt x="585" y="1558"/>
                    </a:cubicBezTo>
                    <a:cubicBezTo>
                      <a:pt x="605" y="1567"/>
                      <a:pt x="615" y="1577"/>
                      <a:pt x="635" y="1597"/>
                    </a:cubicBezTo>
                    <a:cubicBezTo>
                      <a:pt x="687" y="1676"/>
                      <a:pt x="655" y="1708"/>
                      <a:pt x="734" y="1708"/>
                    </a:cubicBezTo>
                    <a:cubicBezTo>
                      <a:pt x="745" y="1708"/>
                      <a:pt x="758" y="1707"/>
                      <a:pt x="774" y="1706"/>
                    </a:cubicBezTo>
                    <a:cubicBezTo>
                      <a:pt x="902" y="1706"/>
                      <a:pt x="863" y="1845"/>
                      <a:pt x="883" y="2063"/>
                    </a:cubicBezTo>
                    <a:cubicBezTo>
                      <a:pt x="891" y="2152"/>
                      <a:pt x="863" y="2183"/>
                      <a:pt x="830" y="2183"/>
                    </a:cubicBezTo>
                    <a:cubicBezTo>
                      <a:pt x="786" y="2183"/>
                      <a:pt x="732" y="2128"/>
                      <a:pt x="744" y="2083"/>
                    </a:cubicBezTo>
                    <a:cubicBezTo>
                      <a:pt x="774" y="1994"/>
                      <a:pt x="724" y="1954"/>
                      <a:pt x="545" y="1875"/>
                    </a:cubicBezTo>
                    <a:cubicBezTo>
                      <a:pt x="515" y="1861"/>
                      <a:pt x="495" y="1855"/>
                      <a:pt x="485" y="1855"/>
                    </a:cubicBezTo>
                    <a:cubicBezTo>
                      <a:pt x="434" y="1855"/>
                      <a:pt x="580" y="1991"/>
                      <a:pt x="605" y="2073"/>
                    </a:cubicBezTo>
                    <a:cubicBezTo>
                      <a:pt x="615" y="2124"/>
                      <a:pt x="612" y="2146"/>
                      <a:pt x="598" y="2146"/>
                    </a:cubicBezTo>
                    <a:cubicBezTo>
                      <a:pt x="584" y="2146"/>
                      <a:pt x="559" y="2127"/>
                      <a:pt x="526" y="2093"/>
                    </a:cubicBezTo>
                    <a:cubicBezTo>
                      <a:pt x="513" y="2076"/>
                      <a:pt x="500" y="2068"/>
                      <a:pt x="489" y="2068"/>
                    </a:cubicBezTo>
                    <a:cubicBezTo>
                      <a:pt x="446" y="2068"/>
                      <a:pt x="410" y="2166"/>
                      <a:pt x="387" y="2252"/>
                    </a:cubicBezTo>
                    <a:cubicBezTo>
                      <a:pt x="357" y="2371"/>
                      <a:pt x="446" y="2281"/>
                      <a:pt x="486" y="2390"/>
                    </a:cubicBezTo>
                    <a:cubicBezTo>
                      <a:pt x="497" y="2431"/>
                      <a:pt x="520" y="2445"/>
                      <a:pt x="547" y="2445"/>
                    </a:cubicBezTo>
                    <a:cubicBezTo>
                      <a:pt x="594" y="2445"/>
                      <a:pt x="653" y="2402"/>
                      <a:pt x="684" y="2371"/>
                    </a:cubicBezTo>
                    <a:cubicBezTo>
                      <a:pt x="704" y="2351"/>
                      <a:pt x="720" y="2342"/>
                      <a:pt x="738" y="2342"/>
                    </a:cubicBezTo>
                    <a:cubicBezTo>
                      <a:pt x="774" y="2342"/>
                      <a:pt x="816" y="2380"/>
                      <a:pt x="902" y="2440"/>
                    </a:cubicBezTo>
                    <a:cubicBezTo>
                      <a:pt x="1031" y="2519"/>
                      <a:pt x="843" y="2589"/>
                      <a:pt x="783" y="2648"/>
                    </a:cubicBezTo>
                    <a:cubicBezTo>
                      <a:pt x="765" y="2666"/>
                      <a:pt x="748" y="2671"/>
                      <a:pt x="730" y="2671"/>
                    </a:cubicBezTo>
                    <a:cubicBezTo>
                      <a:pt x="713" y="2671"/>
                      <a:pt x="696" y="2667"/>
                      <a:pt x="677" y="2667"/>
                    </a:cubicBezTo>
                    <a:cubicBezTo>
                      <a:pt x="647" y="2667"/>
                      <a:pt x="612" y="2676"/>
                      <a:pt x="565" y="2718"/>
                    </a:cubicBezTo>
                    <a:cubicBezTo>
                      <a:pt x="479" y="2788"/>
                      <a:pt x="473" y="2865"/>
                      <a:pt x="451" y="2865"/>
                    </a:cubicBezTo>
                    <a:cubicBezTo>
                      <a:pt x="444" y="2865"/>
                      <a:pt x="437" y="2859"/>
                      <a:pt x="427" y="2847"/>
                    </a:cubicBezTo>
                    <a:cubicBezTo>
                      <a:pt x="418" y="2842"/>
                      <a:pt x="410" y="2840"/>
                      <a:pt x="403" y="2840"/>
                    </a:cubicBezTo>
                    <a:cubicBezTo>
                      <a:pt x="392" y="2840"/>
                      <a:pt x="383" y="2845"/>
                      <a:pt x="377" y="2856"/>
                    </a:cubicBezTo>
                    <a:cubicBezTo>
                      <a:pt x="367" y="2856"/>
                      <a:pt x="367" y="2856"/>
                      <a:pt x="357" y="2866"/>
                    </a:cubicBezTo>
                    <a:cubicBezTo>
                      <a:pt x="367" y="2866"/>
                      <a:pt x="387" y="2876"/>
                      <a:pt x="397" y="2886"/>
                    </a:cubicBezTo>
                    <a:cubicBezTo>
                      <a:pt x="496" y="2966"/>
                      <a:pt x="337" y="2906"/>
                      <a:pt x="278" y="2956"/>
                    </a:cubicBezTo>
                    <a:cubicBezTo>
                      <a:pt x="258" y="2985"/>
                      <a:pt x="228" y="3025"/>
                      <a:pt x="208" y="3055"/>
                    </a:cubicBezTo>
                    <a:cubicBezTo>
                      <a:pt x="179" y="3094"/>
                      <a:pt x="179" y="3114"/>
                      <a:pt x="169" y="3134"/>
                    </a:cubicBezTo>
                    <a:cubicBezTo>
                      <a:pt x="164" y="3165"/>
                      <a:pt x="181" y="3178"/>
                      <a:pt x="203" y="3178"/>
                    </a:cubicBezTo>
                    <a:cubicBezTo>
                      <a:pt x="231" y="3178"/>
                      <a:pt x="267" y="3157"/>
                      <a:pt x="278" y="3124"/>
                    </a:cubicBezTo>
                    <a:cubicBezTo>
                      <a:pt x="284" y="3104"/>
                      <a:pt x="289" y="3097"/>
                      <a:pt x="292" y="3097"/>
                    </a:cubicBezTo>
                    <a:cubicBezTo>
                      <a:pt x="299" y="3097"/>
                      <a:pt x="301" y="3127"/>
                      <a:pt x="308" y="3154"/>
                    </a:cubicBezTo>
                    <a:cubicBezTo>
                      <a:pt x="327" y="3154"/>
                      <a:pt x="337" y="3144"/>
                      <a:pt x="357" y="3144"/>
                    </a:cubicBezTo>
                    <a:cubicBezTo>
                      <a:pt x="387" y="3124"/>
                      <a:pt x="407" y="3124"/>
                      <a:pt x="417" y="3124"/>
                    </a:cubicBezTo>
                    <a:cubicBezTo>
                      <a:pt x="427" y="3104"/>
                      <a:pt x="446" y="3084"/>
                      <a:pt x="456" y="3055"/>
                    </a:cubicBezTo>
                    <a:cubicBezTo>
                      <a:pt x="476" y="3025"/>
                      <a:pt x="486" y="3005"/>
                      <a:pt x="506" y="2966"/>
                    </a:cubicBezTo>
                    <a:cubicBezTo>
                      <a:pt x="516" y="2956"/>
                      <a:pt x="516" y="2956"/>
                      <a:pt x="516" y="2946"/>
                    </a:cubicBezTo>
                    <a:cubicBezTo>
                      <a:pt x="530" y="2924"/>
                      <a:pt x="540" y="2916"/>
                      <a:pt x="548" y="2916"/>
                    </a:cubicBezTo>
                    <a:cubicBezTo>
                      <a:pt x="563" y="2916"/>
                      <a:pt x="569" y="2944"/>
                      <a:pt x="575" y="2975"/>
                    </a:cubicBezTo>
                    <a:cubicBezTo>
                      <a:pt x="575" y="3035"/>
                      <a:pt x="575" y="3094"/>
                      <a:pt x="575" y="3094"/>
                    </a:cubicBezTo>
                    <a:cubicBezTo>
                      <a:pt x="575" y="3094"/>
                      <a:pt x="575" y="3104"/>
                      <a:pt x="585" y="3114"/>
                    </a:cubicBezTo>
                    <a:cubicBezTo>
                      <a:pt x="595" y="3154"/>
                      <a:pt x="635" y="3273"/>
                      <a:pt x="704" y="3332"/>
                    </a:cubicBezTo>
                    <a:cubicBezTo>
                      <a:pt x="783" y="3402"/>
                      <a:pt x="674" y="3451"/>
                      <a:pt x="605" y="3461"/>
                    </a:cubicBezTo>
                    <a:cubicBezTo>
                      <a:pt x="565" y="3471"/>
                      <a:pt x="536" y="3481"/>
                      <a:pt x="516" y="3501"/>
                    </a:cubicBezTo>
                    <a:cubicBezTo>
                      <a:pt x="486" y="3521"/>
                      <a:pt x="456" y="3551"/>
                      <a:pt x="427" y="3580"/>
                    </a:cubicBezTo>
                    <a:cubicBezTo>
                      <a:pt x="410" y="3597"/>
                      <a:pt x="389" y="3603"/>
                      <a:pt x="366" y="3603"/>
                    </a:cubicBezTo>
                    <a:cubicBezTo>
                      <a:pt x="333" y="3603"/>
                      <a:pt x="294" y="3592"/>
                      <a:pt x="248" y="3580"/>
                    </a:cubicBezTo>
                    <a:cubicBezTo>
                      <a:pt x="218" y="3560"/>
                      <a:pt x="179" y="3551"/>
                      <a:pt x="139" y="3541"/>
                    </a:cubicBezTo>
                    <a:cubicBezTo>
                      <a:pt x="127" y="3538"/>
                      <a:pt x="114" y="3537"/>
                      <a:pt x="102" y="3537"/>
                    </a:cubicBezTo>
                    <a:cubicBezTo>
                      <a:pt x="65" y="3537"/>
                      <a:pt x="30" y="3548"/>
                      <a:pt x="0" y="3570"/>
                    </a:cubicBezTo>
                    <a:cubicBezTo>
                      <a:pt x="30" y="3600"/>
                      <a:pt x="99" y="3620"/>
                      <a:pt x="129" y="3640"/>
                    </a:cubicBezTo>
                    <a:cubicBezTo>
                      <a:pt x="147" y="3652"/>
                      <a:pt x="163" y="3655"/>
                      <a:pt x="179" y="3655"/>
                    </a:cubicBezTo>
                    <a:cubicBezTo>
                      <a:pt x="197" y="3655"/>
                      <a:pt x="215" y="3651"/>
                      <a:pt x="236" y="3651"/>
                    </a:cubicBezTo>
                    <a:cubicBezTo>
                      <a:pt x="263" y="3651"/>
                      <a:pt x="295" y="3656"/>
                      <a:pt x="337" y="3679"/>
                    </a:cubicBezTo>
                    <a:cubicBezTo>
                      <a:pt x="414" y="3733"/>
                      <a:pt x="426" y="3781"/>
                      <a:pt x="445" y="3781"/>
                    </a:cubicBezTo>
                    <a:cubicBezTo>
                      <a:pt x="451" y="3781"/>
                      <a:pt x="457" y="3777"/>
                      <a:pt x="466" y="3769"/>
                    </a:cubicBezTo>
                    <a:cubicBezTo>
                      <a:pt x="473" y="3764"/>
                      <a:pt x="480" y="3762"/>
                      <a:pt x="487" y="3762"/>
                    </a:cubicBezTo>
                    <a:cubicBezTo>
                      <a:pt x="514" y="3762"/>
                      <a:pt x="546" y="3787"/>
                      <a:pt x="585" y="3818"/>
                    </a:cubicBezTo>
                    <a:cubicBezTo>
                      <a:pt x="585" y="3808"/>
                      <a:pt x="595" y="3798"/>
                      <a:pt x="605" y="3788"/>
                    </a:cubicBezTo>
                    <a:cubicBezTo>
                      <a:pt x="625" y="3779"/>
                      <a:pt x="635" y="3769"/>
                      <a:pt x="664" y="3749"/>
                    </a:cubicBezTo>
                    <a:cubicBezTo>
                      <a:pt x="677" y="3743"/>
                      <a:pt x="688" y="3740"/>
                      <a:pt x="699" y="3740"/>
                    </a:cubicBezTo>
                    <a:cubicBezTo>
                      <a:pt x="771" y="3740"/>
                      <a:pt x="793" y="3874"/>
                      <a:pt x="793" y="3917"/>
                    </a:cubicBezTo>
                    <a:cubicBezTo>
                      <a:pt x="793" y="3977"/>
                      <a:pt x="744" y="3987"/>
                      <a:pt x="645" y="4017"/>
                    </a:cubicBezTo>
                    <a:cubicBezTo>
                      <a:pt x="664" y="4076"/>
                      <a:pt x="674" y="4136"/>
                      <a:pt x="684" y="4155"/>
                    </a:cubicBezTo>
                    <a:cubicBezTo>
                      <a:pt x="704" y="4185"/>
                      <a:pt x="704" y="4205"/>
                      <a:pt x="704" y="4225"/>
                    </a:cubicBezTo>
                    <a:cubicBezTo>
                      <a:pt x="714" y="4225"/>
                      <a:pt x="724" y="4225"/>
                      <a:pt x="734" y="4215"/>
                    </a:cubicBezTo>
                    <a:cubicBezTo>
                      <a:pt x="743" y="4214"/>
                      <a:pt x="752" y="4214"/>
                      <a:pt x="761" y="4214"/>
                    </a:cubicBezTo>
                    <a:cubicBezTo>
                      <a:pt x="855" y="4214"/>
                      <a:pt x="920" y="4260"/>
                      <a:pt x="1002" y="4324"/>
                    </a:cubicBezTo>
                    <a:cubicBezTo>
                      <a:pt x="1047" y="4369"/>
                      <a:pt x="1034" y="4385"/>
                      <a:pt x="991" y="4385"/>
                    </a:cubicBezTo>
                    <a:cubicBezTo>
                      <a:pt x="958" y="4385"/>
                      <a:pt x="908" y="4376"/>
                      <a:pt x="853" y="4364"/>
                    </a:cubicBezTo>
                    <a:cubicBezTo>
                      <a:pt x="830" y="4354"/>
                      <a:pt x="812" y="4350"/>
                      <a:pt x="797" y="4350"/>
                    </a:cubicBezTo>
                    <a:cubicBezTo>
                      <a:pt x="750" y="4350"/>
                      <a:pt x="744" y="4393"/>
                      <a:pt x="744" y="4423"/>
                    </a:cubicBezTo>
                    <a:cubicBezTo>
                      <a:pt x="774" y="4433"/>
                      <a:pt x="813" y="4463"/>
                      <a:pt x="793" y="4512"/>
                    </a:cubicBezTo>
                    <a:cubicBezTo>
                      <a:pt x="823" y="4532"/>
                      <a:pt x="853" y="4552"/>
                      <a:pt x="902" y="4572"/>
                    </a:cubicBezTo>
                    <a:cubicBezTo>
                      <a:pt x="922" y="4572"/>
                      <a:pt x="942" y="4582"/>
                      <a:pt x="942" y="4592"/>
                    </a:cubicBezTo>
                    <a:cubicBezTo>
                      <a:pt x="1024" y="4633"/>
                      <a:pt x="1017" y="4655"/>
                      <a:pt x="975" y="4655"/>
                    </a:cubicBezTo>
                    <a:cubicBezTo>
                      <a:pt x="956" y="4655"/>
                      <a:pt x="930" y="4650"/>
                      <a:pt x="902" y="4641"/>
                    </a:cubicBezTo>
                    <a:lnTo>
                      <a:pt x="902" y="4641"/>
                    </a:lnTo>
                    <a:cubicBezTo>
                      <a:pt x="863" y="4681"/>
                      <a:pt x="902" y="4780"/>
                      <a:pt x="962" y="4780"/>
                    </a:cubicBezTo>
                    <a:cubicBezTo>
                      <a:pt x="997" y="4780"/>
                      <a:pt x="1028" y="4729"/>
                      <a:pt x="1071" y="4729"/>
                    </a:cubicBezTo>
                    <a:cubicBezTo>
                      <a:pt x="1088" y="4729"/>
                      <a:pt x="1108" y="4738"/>
                      <a:pt x="1131" y="4760"/>
                    </a:cubicBezTo>
                    <a:cubicBezTo>
                      <a:pt x="1220" y="4840"/>
                      <a:pt x="1081" y="4780"/>
                      <a:pt x="1031" y="4840"/>
                    </a:cubicBezTo>
                    <a:cubicBezTo>
                      <a:pt x="992" y="4899"/>
                      <a:pt x="1021" y="4919"/>
                      <a:pt x="922" y="4919"/>
                    </a:cubicBezTo>
                    <a:cubicBezTo>
                      <a:pt x="873" y="4919"/>
                      <a:pt x="863" y="4939"/>
                      <a:pt x="853" y="4988"/>
                    </a:cubicBezTo>
                    <a:cubicBezTo>
                      <a:pt x="890" y="5055"/>
                      <a:pt x="883" y="5072"/>
                      <a:pt x="864" y="5072"/>
                    </a:cubicBezTo>
                    <a:cubicBezTo>
                      <a:pt x="858" y="5072"/>
                      <a:pt x="850" y="5070"/>
                      <a:pt x="843" y="5068"/>
                    </a:cubicBezTo>
                    <a:cubicBezTo>
                      <a:pt x="843" y="5087"/>
                      <a:pt x="843" y="5117"/>
                      <a:pt x="843" y="5147"/>
                    </a:cubicBezTo>
                    <a:cubicBezTo>
                      <a:pt x="843" y="5157"/>
                      <a:pt x="843" y="5157"/>
                      <a:pt x="843" y="5167"/>
                    </a:cubicBezTo>
                    <a:cubicBezTo>
                      <a:pt x="853" y="5177"/>
                      <a:pt x="863" y="5196"/>
                      <a:pt x="873" y="5226"/>
                    </a:cubicBezTo>
                    <a:cubicBezTo>
                      <a:pt x="877" y="5227"/>
                      <a:pt x="881" y="5228"/>
                      <a:pt x="886" y="5228"/>
                    </a:cubicBezTo>
                    <a:cubicBezTo>
                      <a:pt x="922" y="5228"/>
                      <a:pt x="960" y="5192"/>
                      <a:pt x="942" y="5157"/>
                    </a:cubicBezTo>
                    <a:cubicBezTo>
                      <a:pt x="932" y="5097"/>
                      <a:pt x="972" y="5077"/>
                      <a:pt x="1101" y="5018"/>
                    </a:cubicBezTo>
                    <a:cubicBezTo>
                      <a:pt x="1124" y="5010"/>
                      <a:pt x="1138" y="5006"/>
                      <a:pt x="1147" y="5006"/>
                    </a:cubicBezTo>
                    <a:cubicBezTo>
                      <a:pt x="1191" y="5006"/>
                      <a:pt x="1078" y="5099"/>
                      <a:pt x="1061" y="5157"/>
                    </a:cubicBezTo>
                    <a:cubicBezTo>
                      <a:pt x="1051" y="5192"/>
                      <a:pt x="1054" y="5206"/>
                      <a:pt x="1065" y="5206"/>
                    </a:cubicBezTo>
                    <a:cubicBezTo>
                      <a:pt x="1076" y="5206"/>
                      <a:pt x="1096" y="5192"/>
                      <a:pt x="1121" y="5167"/>
                    </a:cubicBezTo>
                    <a:cubicBezTo>
                      <a:pt x="1131" y="5156"/>
                      <a:pt x="1141" y="5151"/>
                      <a:pt x="1150" y="5151"/>
                    </a:cubicBezTo>
                    <a:cubicBezTo>
                      <a:pt x="1183" y="5151"/>
                      <a:pt x="1206" y="5214"/>
                      <a:pt x="1230" y="5276"/>
                    </a:cubicBezTo>
                    <a:cubicBezTo>
                      <a:pt x="1249" y="5355"/>
                      <a:pt x="1180" y="5296"/>
                      <a:pt x="1150" y="5365"/>
                    </a:cubicBezTo>
                    <a:cubicBezTo>
                      <a:pt x="1140" y="5390"/>
                      <a:pt x="1121" y="5400"/>
                      <a:pt x="1100" y="5400"/>
                    </a:cubicBezTo>
                    <a:cubicBezTo>
                      <a:pt x="1062" y="5400"/>
                      <a:pt x="1017" y="5370"/>
                      <a:pt x="992" y="5345"/>
                    </a:cubicBezTo>
                    <a:cubicBezTo>
                      <a:pt x="983" y="5337"/>
                      <a:pt x="973" y="5334"/>
                      <a:pt x="962" y="5334"/>
                    </a:cubicBezTo>
                    <a:cubicBezTo>
                      <a:pt x="947" y="5334"/>
                      <a:pt x="930" y="5339"/>
                      <a:pt x="912" y="5345"/>
                    </a:cubicBezTo>
                    <a:cubicBezTo>
                      <a:pt x="912" y="5355"/>
                      <a:pt x="912" y="5355"/>
                      <a:pt x="912" y="5365"/>
                    </a:cubicBezTo>
                    <a:cubicBezTo>
                      <a:pt x="962" y="5454"/>
                      <a:pt x="982" y="5434"/>
                      <a:pt x="1021" y="5553"/>
                    </a:cubicBezTo>
                    <a:cubicBezTo>
                      <a:pt x="1041" y="5553"/>
                      <a:pt x="1061" y="5563"/>
                      <a:pt x="1081" y="5573"/>
                    </a:cubicBezTo>
                    <a:cubicBezTo>
                      <a:pt x="1121" y="5603"/>
                      <a:pt x="1140" y="5633"/>
                      <a:pt x="1150" y="5653"/>
                    </a:cubicBezTo>
                    <a:cubicBezTo>
                      <a:pt x="1169" y="5533"/>
                      <a:pt x="1184" y="5426"/>
                      <a:pt x="1192" y="5426"/>
                    </a:cubicBezTo>
                    <a:cubicBezTo>
                      <a:pt x="1197" y="5426"/>
                      <a:pt x="1200" y="5462"/>
                      <a:pt x="1200" y="5553"/>
                    </a:cubicBezTo>
                    <a:lnTo>
                      <a:pt x="1200" y="5662"/>
                    </a:lnTo>
                    <a:cubicBezTo>
                      <a:pt x="1205" y="5660"/>
                      <a:pt x="1209" y="5659"/>
                      <a:pt x="1214" y="5659"/>
                    </a:cubicBezTo>
                    <a:cubicBezTo>
                      <a:pt x="1252" y="5659"/>
                      <a:pt x="1298" y="5722"/>
                      <a:pt x="1368" y="5801"/>
                    </a:cubicBezTo>
                    <a:cubicBezTo>
                      <a:pt x="1415" y="5859"/>
                      <a:pt x="1393" y="5883"/>
                      <a:pt x="1364" y="5883"/>
                    </a:cubicBezTo>
                    <a:cubicBezTo>
                      <a:pt x="1342" y="5883"/>
                      <a:pt x="1317" y="5871"/>
                      <a:pt x="1309" y="5851"/>
                    </a:cubicBezTo>
                    <a:cubicBezTo>
                      <a:pt x="1305" y="5835"/>
                      <a:pt x="1301" y="5829"/>
                      <a:pt x="1298" y="5829"/>
                    </a:cubicBezTo>
                    <a:cubicBezTo>
                      <a:pt x="1293" y="5829"/>
                      <a:pt x="1289" y="5843"/>
                      <a:pt x="1289" y="5861"/>
                    </a:cubicBezTo>
                    <a:cubicBezTo>
                      <a:pt x="1319" y="5960"/>
                      <a:pt x="1349" y="6089"/>
                      <a:pt x="1368" y="6138"/>
                    </a:cubicBezTo>
                    <a:cubicBezTo>
                      <a:pt x="1388" y="6129"/>
                      <a:pt x="1398" y="6129"/>
                      <a:pt x="1418" y="6129"/>
                    </a:cubicBezTo>
                    <a:cubicBezTo>
                      <a:pt x="1430" y="6126"/>
                      <a:pt x="1441" y="6124"/>
                      <a:pt x="1452" y="6124"/>
                    </a:cubicBezTo>
                    <a:cubicBezTo>
                      <a:pt x="1516" y="6124"/>
                      <a:pt x="1569" y="6170"/>
                      <a:pt x="1636" y="6238"/>
                    </a:cubicBezTo>
                    <a:cubicBezTo>
                      <a:pt x="1676" y="6277"/>
                      <a:pt x="1664" y="6294"/>
                      <a:pt x="1626" y="6294"/>
                    </a:cubicBezTo>
                    <a:cubicBezTo>
                      <a:pt x="1598" y="6294"/>
                      <a:pt x="1554" y="6284"/>
                      <a:pt x="1507" y="6267"/>
                    </a:cubicBezTo>
                    <a:cubicBezTo>
                      <a:pt x="1491" y="6261"/>
                      <a:pt x="1478" y="6258"/>
                      <a:pt x="1467" y="6258"/>
                    </a:cubicBezTo>
                    <a:cubicBezTo>
                      <a:pt x="1411" y="6258"/>
                      <a:pt x="1418" y="6332"/>
                      <a:pt x="1418" y="6357"/>
                    </a:cubicBezTo>
                    <a:cubicBezTo>
                      <a:pt x="1418" y="6376"/>
                      <a:pt x="1448" y="6416"/>
                      <a:pt x="1517" y="6466"/>
                    </a:cubicBezTo>
                    <a:cubicBezTo>
                      <a:pt x="1557" y="6456"/>
                      <a:pt x="1597" y="6436"/>
                      <a:pt x="1656" y="6426"/>
                    </a:cubicBezTo>
                    <a:cubicBezTo>
                      <a:pt x="1671" y="6424"/>
                      <a:pt x="1684" y="6423"/>
                      <a:pt x="1696" y="6423"/>
                    </a:cubicBezTo>
                    <a:cubicBezTo>
                      <a:pt x="1807" y="6423"/>
                      <a:pt x="1716" y="6505"/>
                      <a:pt x="1626" y="6505"/>
                    </a:cubicBezTo>
                    <a:lnTo>
                      <a:pt x="1587" y="6505"/>
                    </a:lnTo>
                    <a:cubicBezTo>
                      <a:pt x="1656" y="6546"/>
                      <a:pt x="1648" y="6566"/>
                      <a:pt x="1613" y="6566"/>
                    </a:cubicBezTo>
                    <a:cubicBezTo>
                      <a:pt x="1588" y="6566"/>
                      <a:pt x="1550" y="6556"/>
                      <a:pt x="1517" y="6535"/>
                    </a:cubicBezTo>
                    <a:cubicBezTo>
                      <a:pt x="1468" y="6565"/>
                      <a:pt x="1428" y="6614"/>
                      <a:pt x="1448" y="6634"/>
                    </a:cubicBezTo>
                    <a:cubicBezTo>
                      <a:pt x="1468" y="6664"/>
                      <a:pt x="1716" y="6714"/>
                      <a:pt x="1626" y="6872"/>
                    </a:cubicBezTo>
                    <a:cubicBezTo>
                      <a:pt x="1567" y="6957"/>
                      <a:pt x="1652" y="6984"/>
                      <a:pt x="1740" y="6984"/>
                    </a:cubicBezTo>
                    <a:cubicBezTo>
                      <a:pt x="1755" y="6984"/>
                      <a:pt x="1770" y="6983"/>
                      <a:pt x="1785" y="6981"/>
                    </a:cubicBezTo>
                    <a:cubicBezTo>
                      <a:pt x="1785" y="6981"/>
                      <a:pt x="1725" y="6842"/>
                      <a:pt x="1765" y="6803"/>
                    </a:cubicBezTo>
                    <a:cubicBezTo>
                      <a:pt x="1771" y="6791"/>
                      <a:pt x="1780" y="6786"/>
                      <a:pt x="1791" y="6786"/>
                    </a:cubicBezTo>
                    <a:cubicBezTo>
                      <a:pt x="1798" y="6786"/>
                      <a:pt x="1806" y="6789"/>
                      <a:pt x="1815" y="6793"/>
                    </a:cubicBezTo>
                    <a:cubicBezTo>
                      <a:pt x="1944" y="6832"/>
                      <a:pt x="1874" y="6823"/>
                      <a:pt x="1953" y="6842"/>
                    </a:cubicBezTo>
                    <a:lnTo>
                      <a:pt x="1983" y="6842"/>
                    </a:lnTo>
                    <a:cubicBezTo>
                      <a:pt x="1993" y="6845"/>
                      <a:pt x="2001" y="6846"/>
                      <a:pt x="2009" y="6846"/>
                    </a:cubicBezTo>
                    <a:cubicBezTo>
                      <a:pt x="2034" y="6846"/>
                      <a:pt x="2048" y="6833"/>
                      <a:pt x="2033" y="6803"/>
                    </a:cubicBezTo>
                    <a:cubicBezTo>
                      <a:pt x="2023" y="6793"/>
                      <a:pt x="2013" y="6773"/>
                      <a:pt x="1993" y="6753"/>
                    </a:cubicBezTo>
                    <a:cubicBezTo>
                      <a:pt x="1920" y="6653"/>
                      <a:pt x="1806" y="6603"/>
                      <a:pt x="1894" y="6603"/>
                    </a:cubicBezTo>
                    <a:cubicBezTo>
                      <a:pt x="1902" y="6603"/>
                      <a:pt x="1912" y="6604"/>
                      <a:pt x="1924" y="6604"/>
                    </a:cubicBezTo>
                    <a:cubicBezTo>
                      <a:pt x="1932" y="6605"/>
                      <a:pt x="1940" y="6605"/>
                      <a:pt x="1947" y="6605"/>
                    </a:cubicBezTo>
                    <a:cubicBezTo>
                      <a:pt x="2011" y="6605"/>
                      <a:pt x="2033" y="6580"/>
                      <a:pt x="2046" y="6580"/>
                    </a:cubicBezTo>
                    <a:cubicBezTo>
                      <a:pt x="2052" y="6580"/>
                      <a:pt x="2056" y="6586"/>
                      <a:pt x="2063" y="6604"/>
                    </a:cubicBezTo>
                    <a:cubicBezTo>
                      <a:pt x="2072" y="6614"/>
                      <a:pt x="2082" y="6634"/>
                      <a:pt x="2092" y="6654"/>
                    </a:cubicBezTo>
                    <a:cubicBezTo>
                      <a:pt x="2112" y="6714"/>
                      <a:pt x="2142" y="6783"/>
                      <a:pt x="2172" y="6823"/>
                    </a:cubicBezTo>
                    <a:cubicBezTo>
                      <a:pt x="2172" y="6813"/>
                      <a:pt x="2182" y="6813"/>
                      <a:pt x="2191" y="6803"/>
                    </a:cubicBezTo>
                    <a:cubicBezTo>
                      <a:pt x="2172" y="6664"/>
                      <a:pt x="2152" y="6704"/>
                      <a:pt x="2152" y="6614"/>
                    </a:cubicBezTo>
                    <a:cubicBezTo>
                      <a:pt x="2152" y="6604"/>
                      <a:pt x="2152" y="6585"/>
                      <a:pt x="2152" y="6575"/>
                    </a:cubicBezTo>
                    <a:cubicBezTo>
                      <a:pt x="2143" y="6499"/>
                      <a:pt x="2128" y="6417"/>
                      <a:pt x="2159" y="6417"/>
                    </a:cubicBezTo>
                    <a:cubicBezTo>
                      <a:pt x="2165" y="6417"/>
                      <a:pt x="2172" y="6420"/>
                      <a:pt x="2182" y="6426"/>
                    </a:cubicBezTo>
                    <a:cubicBezTo>
                      <a:pt x="2261" y="6485"/>
                      <a:pt x="2320" y="6466"/>
                      <a:pt x="2330" y="6545"/>
                    </a:cubicBezTo>
                    <a:cubicBezTo>
                      <a:pt x="2340" y="6555"/>
                      <a:pt x="2340" y="6565"/>
                      <a:pt x="2340" y="6575"/>
                    </a:cubicBezTo>
                    <a:cubicBezTo>
                      <a:pt x="2350" y="6634"/>
                      <a:pt x="2370" y="6714"/>
                      <a:pt x="2390" y="6743"/>
                    </a:cubicBezTo>
                    <a:cubicBezTo>
                      <a:pt x="2400" y="6753"/>
                      <a:pt x="2400" y="6753"/>
                      <a:pt x="2410" y="6753"/>
                    </a:cubicBezTo>
                    <a:cubicBezTo>
                      <a:pt x="2410" y="6753"/>
                      <a:pt x="2419" y="6743"/>
                      <a:pt x="2419" y="6743"/>
                    </a:cubicBezTo>
                    <a:cubicBezTo>
                      <a:pt x="2459" y="6664"/>
                      <a:pt x="2459" y="6704"/>
                      <a:pt x="2419" y="6595"/>
                    </a:cubicBezTo>
                    <a:cubicBezTo>
                      <a:pt x="2419" y="6585"/>
                      <a:pt x="2410" y="6575"/>
                      <a:pt x="2410" y="6565"/>
                    </a:cubicBezTo>
                    <a:cubicBezTo>
                      <a:pt x="2390" y="6515"/>
                      <a:pt x="2380" y="6485"/>
                      <a:pt x="2380" y="6456"/>
                    </a:cubicBezTo>
                    <a:cubicBezTo>
                      <a:pt x="2360" y="6396"/>
                      <a:pt x="2360" y="6376"/>
                      <a:pt x="2400" y="6366"/>
                    </a:cubicBezTo>
                    <a:cubicBezTo>
                      <a:pt x="2405" y="6365"/>
                      <a:pt x="2409" y="6365"/>
                      <a:pt x="2414" y="6365"/>
                    </a:cubicBezTo>
                    <a:cubicBezTo>
                      <a:pt x="2444" y="6365"/>
                      <a:pt x="2462" y="6394"/>
                      <a:pt x="2479" y="6446"/>
                    </a:cubicBezTo>
                    <a:cubicBezTo>
                      <a:pt x="2479" y="6466"/>
                      <a:pt x="2489" y="6485"/>
                      <a:pt x="2499" y="6515"/>
                    </a:cubicBezTo>
                    <a:cubicBezTo>
                      <a:pt x="2519" y="6555"/>
                      <a:pt x="2529" y="6575"/>
                      <a:pt x="2548" y="6604"/>
                    </a:cubicBezTo>
                    <a:cubicBezTo>
                      <a:pt x="2578" y="6624"/>
                      <a:pt x="2598" y="6654"/>
                      <a:pt x="2628" y="6694"/>
                    </a:cubicBezTo>
                    <a:cubicBezTo>
                      <a:pt x="2655" y="6737"/>
                      <a:pt x="2692" y="6775"/>
                      <a:pt x="2719" y="6775"/>
                    </a:cubicBezTo>
                    <a:cubicBezTo>
                      <a:pt x="2741" y="6775"/>
                      <a:pt x="2757" y="6750"/>
                      <a:pt x="2757" y="6684"/>
                    </a:cubicBezTo>
                    <a:cubicBezTo>
                      <a:pt x="2747" y="6624"/>
                      <a:pt x="2727" y="6595"/>
                      <a:pt x="2707" y="6575"/>
                    </a:cubicBezTo>
                    <a:cubicBezTo>
                      <a:pt x="2677" y="6545"/>
                      <a:pt x="2648" y="6525"/>
                      <a:pt x="2697" y="6495"/>
                    </a:cubicBezTo>
                    <a:cubicBezTo>
                      <a:pt x="2715" y="6478"/>
                      <a:pt x="2733" y="6474"/>
                      <a:pt x="2751" y="6474"/>
                    </a:cubicBezTo>
                    <a:cubicBezTo>
                      <a:pt x="2763" y="6474"/>
                      <a:pt x="2774" y="6476"/>
                      <a:pt x="2786" y="6476"/>
                    </a:cubicBezTo>
                    <a:cubicBezTo>
                      <a:pt x="2801" y="6479"/>
                      <a:pt x="2815" y="6483"/>
                      <a:pt x="2825" y="6483"/>
                    </a:cubicBezTo>
                    <a:cubicBezTo>
                      <a:pt x="2843" y="6483"/>
                      <a:pt x="2852" y="6473"/>
                      <a:pt x="2846" y="6436"/>
                    </a:cubicBezTo>
                    <a:cubicBezTo>
                      <a:pt x="2846" y="6426"/>
                      <a:pt x="2846" y="6416"/>
                      <a:pt x="2846" y="6406"/>
                    </a:cubicBezTo>
                    <a:cubicBezTo>
                      <a:pt x="2836" y="6347"/>
                      <a:pt x="2846" y="6327"/>
                      <a:pt x="2806" y="6317"/>
                    </a:cubicBezTo>
                    <a:lnTo>
                      <a:pt x="2767" y="6317"/>
                    </a:lnTo>
                    <a:cubicBezTo>
                      <a:pt x="2699" y="6317"/>
                      <a:pt x="2644" y="6347"/>
                      <a:pt x="2615" y="6347"/>
                    </a:cubicBezTo>
                    <a:cubicBezTo>
                      <a:pt x="2597" y="6347"/>
                      <a:pt x="2590" y="6335"/>
                      <a:pt x="2598" y="6297"/>
                    </a:cubicBezTo>
                    <a:cubicBezTo>
                      <a:pt x="2584" y="6262"/>
                      <a:pt x="2580" y="6218"/>
                      <a:pt x="2572" y="6218"/>
                    </a:cubicBezTo>
                    <a:cubicBezTo>
                      <a:pt x="2568" y="6218"/>
                      <a:pt x="2564" y="6227"/>
                      <a:pt x="2558" y="6247"/>
                    </a:cubicBezTo>
                    <a:cubicBezTo>
                      <a:pt x="2541" y="6287"/>
                      <a:pt x="2496" y="6313"/>
                      <a:pt x="2462" y="6313"/>
                    </a:cubicBezTo>
                    <a:cubicBezTo>
                      <a:pt x="2421" y="6313"/>
                      <a:pt x="2398" y="6273"/>
                      <a:pt x="2469" y="6168"/>
                    </a:cubicBezTo>
                    <a:cubicBezTo>
                      <a:pt x="2439" y="6168"/>
                      <a:pt x="2410" y="6158"/>
                      <a:pt x="2400" y="6138"/>
                    </a:cubicBezTo>
                    <a:cubicBezTo>
                      <a:pt x="2366" y="6071"/>
                      <a:pt x="2496" y="5947"/>
                      <a:pt x="2464" y="5947"/>
                    </a:cubicBezTo>
                    <a:cubicBezTo>
                      <a:pt x="2458" y="5947"/>
                      <a:pt x="2448" y="5951"/>
                      <a:pt x="2429" y="5960"/>
                    </a:cubicBezTo>
                    <a:cubicBezTo>
                      <a:pt x="2357" y="5990"/>
                      <a:pt x="2317" y="6028"/>
                      <a:pt x="2275" y="6028"/>
                    </a:cubicBezTo>
                    <a:cubicBezTo>
                      <a:pt x="2248" y="6028"/>
                      <a:pt x="2220" y="6012"/>
                      <a:pt x="2182" y="5970"/>
                    </a:cubicBezTo>
                    <a:cubicBezTo>
                      <a:pt x="2162" y="5950"/>
                      <a:pt x="2152" y="5930"/>
                      <a:pt x="2132" y="5920"/>
                    </a:cubicBezTo>
                    <a:cubicBezTo>
                      <a:pt x="2063" y="5861"/>
                      <a:pt x="2043" y="5861"/>
                      <a:pt x="1993" y="5811"/>
                    </a:cubicBezTo>
                    <a:cubicBezTo>
                      <a:pt x="1944" y="5752"/>
                      <a:pt x="1924" y="5752"/>
                      <a:pt x="1894" y="5712"/>
                    </a:cubicBezTo>
                    <a:cubicBezTo>
                      <a:pt x="1867" y="5676"/>
                      <a:pt x="1913" y="5600"/>
                      <a:pt x="1944" y="5600"/>
                    </a:cubicBezTo>
                    <a:cubicBezTo>
                      <a:pt x="1947" y="5600"/>
                      <a:pt x="1951" y="5601"/>
                      <a:pt x="1953" y="5603"/>
                    </a:cubicBezTo>
                    <a:cubicBezTo>
                      <a:pt x="1983" y="5623"/>
                      <a:pt x="1973" y="5692"/>
                      <a:pt x="2043" y="5762"/>
                    </a:cubicBezTo>
                    <a:cubicBezTo>
                      <a:pt x="2141" y="5871"/>
                      <a:pt x="2190" y="5911"/>
                      <a:pt x="2208" y="5911"/>
                    </a:cubicBezTo>
                    <a:cubicBezTo>
                      <a:pt x="2241" y="5911"/>
                      <a:pt x="2173" y="5778"/>
                      <a:pt x="2122" y="5682"/>
                    </a:cubicBezTo>
                    <a:cubicBezTo>
                      <a:pt x="2053" y="5553"/>
                      <a:pt x="1983" y="5633"/>
                      <a:pt x="2003" y="5534"/>
                    </a:cubicBezTo>
                    <a:cubicBezTo>
                      <a:pt x="2013" y="5494"/>
                      <a:pt x="2033" y="5444"/>
                      <a:pt x="2053" y="5415"/>
                    </a:cubicBezTo>
                    <a:cubicBezTo>
                      <a:pt x="2070" y="5392"/>
                      <a:pt x="2090" y="5375"/>
                      <a:pt x="2109" y="5375"/>
                    </a:cubicBezTo>
                    <a:cubicBezTo>
                      <a:pt x="2122" y="5375"/>
                      <a:pt x="2134" y="5384"/>
                      <a:pt x="2142" y="5405"/>
                    </a:cubicBezTo>
                    <a:cubicBezTo>
                      <a:pt x="2142" y="5415"/>
                      <a:pt x="2152" y="5415"/>
                      <a:pt x="2152" y="5425"/>
                    </a:cubicBezTo>
                    <a:cubicBezTo>
                      <a:pt x="2191" y="5543"/>
                      <a:pt x="2152" y="5672"/>
                      <a:pt x="2251" y="5762"/>
                    </a:cubicBezTo>
                    <a:cubicBezTo>
                      <a:pt x="2279" y="5787"/>
                      <a:pt x="2298" y="5799"/>
                      <a:pt x="2308" y="5799"/>
                    </a:cubicBezTo>
                    <a:cubicBezTo>
                      <a:pt x="2335" y="5799"/>
                      <a:pt x="2310" y="5726"/>
                      <a:pt x="2261" y="5613"/>
                    </a:cubicBezTo>
                    <a:cubicBezTo>
                      <a:pt x="2221" y="5534"/>
                      <a:pt x="2191" y="5444"/>
                      <a:pt x="2182" y="5385"/>
                    </a:cubicBezTo>
                    <a:cubicBezTo>
                      <a:pt x="2182" y="5349"/>
                      <a:pt x="2187" y="5323"/>
                      <a:pt x="2208" y="5323"/>
                    </a:cubicBezTo>
                    <a:cubicBezTo>
                      <a:pt x="2217" y="5323"/>
                      <a:pt x="2227" y="5327"/>
                      <a:pt x="2241" y="5335"/>
                    </a:cubicBezTo>
                    <a:cubicBezTo>
                      <a:pt x="2360" y="5415"/>
                      <a:pt x="2241" y="5325"/>
                      <a:pt x="2310" y="5434"/>
                    </a:cubicBezTo>
                    <a:cubicBezTo>
                      <a:pt x="2343" y="5488"/>
                      <a:pt x="2445" y="5542"/>
                      <a:pt x="2522" y="5542"/>
                    </a:cubicBezTo>
                    <a:cubicBezTo>
                      <a:pt x="2588" y="5542"/>
                      <a:pt x="2635" y="5504"/>
                      <a:pt x="2608" y="5395"/>
                    </a:cubicBezTo>
                    <a:cubicBezTo>
                      <a:pt x="2589" y="5302"/>
                      <a:pt x="2565" y="5282"/>
                      <a:pt x="2541" y="5282"/>
                    </a:cubicBezTo>
                    <a:cubicBezTo>
                      <a:pt x="2521" y="5282"/>
                      <a:pt x="2501" y="5295"/>
                      <a:pt x="2483" y="5295"/>
                    </a:cubicBezTo>
                    <a:cubicBezTo>
                      <a:pt x="2466" y="5295"/>
                      <a:pt x="2451" y="5283"/>
                      <a:pt x="2439" y="5236"/>
                    </a:cubicBezTo>
                    <a:cubicBezTo>
                      <a:pt x="2419" y="5196"/>
                      <a:pt x="2410" y="5157"/>
                      <a:pt x="2400" y="5127"/>
                    </a:cubicBezTo>
                    <a:cubicBezTo>
                      <a:pt x="2390" y="5087"/>
                      <a:pt x="2380" y="5058"/>
                      <a:pt x="2370" y="5038"/>
                    </a:cubicBezTo>
                    <a:cubicBezTo>
                      <a:pt x="2350" y="5008"/>
                      <a:pt x="2330" y="4988"/>
                      <a:pt x="2310" y="4988"/>
                    </a:cubicBezTo>
                    <a:cubicBezTo>
                      <a:pt x="2307" y="4987"/>
                      <a:pt x="2303" y="4987"/>
                      <a:pt x="2300" y="4987"/>
                    </a:cubicBezTo>
                    <a:cubicBezTo>
                      <a:pt x="2264" y="4987"/>
                      <a:pt x="2228" y="5031"/>
                      <a:pt x="2191" y="5068"/>
                    </a:cubicBezTo>
                    <a:cubicBezTo>
                      <a:pt x="2162" y="5097"/>
                      <a:pt x="2132" y="5127"/>
                      <a:pt x="2122" y="5127"/>
                    </a:cubicBezTo>
                    <a:cubicBezTo>
                      <a:pt x="2085" y="5127"/>
                      <a:pt x="2056" y="4926"/>
                      <a:pt x="2119" y="4926"/>
                    </a:cubicBezTo>
                    <a:cubicBezTo>
                      <a:pt x="2123" y="4926"/>
                      <a:pt x="2127" y="4927"/>
                      <a:pt x="2132" y="4929"/>
                    </a:cubicBezTo>
                    <a:cubicBezTo>
                      <a:pt x="2154" y="4937"/>
                      <a:pt x="2172" y="4942"/>
                      <a:pt x="2185" y="4942"/>
                    </a:cubicBezTo>
                    <a:cubicBezTo>
                      <a:pt x="2216" y="4942"/>
                      <a:pt x="2208" y="4907"/>
                      <a:pt x="2122" y="4800"/>
                    </a:cubicBezTo>
                    <a:cubicBezTo>
                      <a:pt x="2122" y="4790"/>
                      <a:pt x="2122" y="4790"/>
                      <a:pt x="2122" y="4790"/>
                    </a:cubicBezTo>
                    <a:cubicBezTo>
                      <a:pt x="2007" y="4649"/>
                      <a:pt x="2057" y="4547"/>
                      <a:pt x="2119" y="4547"/>
                    </a:cubicBezTo>
                    <a:cubicBezTo>
                      <a:pt x="2126" y="4547"/>
                      <a:pt x="2134" y="4549"/>
                      <a:pt x="2142" y="4552"/>
                    </a:cubicBezTo>
                    <a:cubicBezTo>
                      <a:pt x="2191" y="4572"/>
                      <a:pt x="2201" y="4651"/>
                      <a:pt x="2211" y="4730"/>
                    </a:cubicBezTo>
                    <a:cubicBezTo>
                      <a:pt x="2221" y="4790"/>
                      <a:pt x="2231" y="4859"/>
                      <a:pt x="2241" y="4859"/>
                    </a:cubicBezTo>
                    <a:cubicBezTo>
                      <a:pt x="2246" y="4864"/>
                      <a:pt x="2258" y="4867"/>
                      <a:pt x="2274" y="4867"/>
                    </a:cubicBezTo>
                    <a:cubicBezTo>
                      <a:pt x="2291" y="4867"/>
                      <a:pt x="2310" y="4864"/>
                      <a:pt x="2330" y="4859"/>
                    </a:cubicBezTo>
                    <a:cubicBezTo>
                      <a:pt x="2390" y="4840"/>
                      <a:pt x="2439" y="4790"/>
                      <a:pt x="2380" y="4651"/>
                    </a:cubicBezTo>
                    <a:cubicBezTo>
                      <a:pt x="2380" y="4641"/>
                      <a:pt x="2380" y="4641"/>
                      <a:pt x="2370" y="4631"/>
                    </a:cubicBezTo>
                    <a:cubicBezTo>
                      <a:pt x="2281" y="4433"/>
                      <a:pt x="2221" y="4522"/>
                      <a:pt x="2191" y="4453"/>
                    </a:cubicBezTo>
                    <a:cubicBezTo>
                      <a:pt x="2158" y="4402"/>
                      <a:pt x="2138" y="4181"/>
                      <a:pt x="2079" y="4181"/>
                    </a:cubicBezTo>
                    <a:cubicBezTo>
                      <a:pt x="2068" y="4181"/>
                      <a:pt x="2056" y="4188"/>
                      <a:pt x="2043" y="4205"/>
                    </a:cubicBezTo>
                    <a:cubicBezTo>
                      <a:pt x="1984" y="4285"/>
                      <a:pt x="1958" y="4392"/>
                      <a:pt x="1921" y="4392"/>
                    </a:cubicBezTo>
                    <a:cubicBezTo>
                      <a:pt x="1908" y="4392"/>
                      <a:pt x="1893" y="4378"/>
                      <a:pt x="1874" y="4344"/>
                    </a:cubicBezTo>
                    <a:cubicBezTo>
                      <a:pt x="1795" y="4225"/>
                      <a:pt x="1834" y="4116"/>
                      <a:pt x="1725" y="4086"/>
                    </a:cubicBezTo>
                    <a:cubicBezTo>
                      <a:pt x="1616" y="4056"/>
                      <a:pt x="1626" y="3997"/>
                      <a:pt x="1626" y="3937"/>
                    </a:cubicBezTo>
                    <a:cubicBezTo>
                      <a:pt x="1626" y="3892"/>
                      <a:pt x="1561" y="3692"/>
                      <a:pt x="1623" y="3692"/>
                    </a:cubicBezTo>
                    <a:cubicBezTo>
                      <a:pt x="1629" y="3692"/>
                      <a:pt x="1637" y="3695"/>
                      <a:pt x="1646" y="3699"/>
                    </a:cubicBezTo>
                    <a:cubicBezTo>
                      <a:pt x="1745" y="3749"/>
                      <a:pt x="1716" y="3818"/>
                      <a:pt x="1795" y="3947"/>
                    </a:cubicBezTo>
                    <a:cubicBezTo>
                      <a:pt x="1838" y="4023"/>
                      <a:pt x="1888" y="4061"/>
                      <a:pt x="1919" y="4061"/>
                    </a:cubicBezTo>
                    <a:cubicBezTo>
                      <a:pt x="1944" y="4061"/>
                      <a:pt x="1957" y="4036"/>
                      <a:pt x="1944" y="3987"/>
                    </a:cubicBezTo>
                    <a:cubicBezTo>
                      <a:pt x="1928" y="3931"/>
                      <a:pt x="1931" y="3896"/>
                      <a:pt x="1949" y="3896"/>
                    </a:cubicBezTo>
                    <a:cubicBezTo>
                      <a:pt x="1967" y="3896"/>
                      <a:pt x="1999" y="3929"/>
                      <a:pt x="2043" y="4007"/>
                    </a:cubicBezTo>
                    <a:cubicBezTo>
                      <a:pt x="2132" y="4165"/>
                      <a:pt x="2211" y="4036"/>
                      <a:pt x="2320" y="4145"/>
                    </a:cubicBezTo>
                    <a:cubicBezTo>
                      <a:pt x="2358" y="4179"/>
                      <a:pt x="2399" y="4194"/>
                      <a:pt x="2432" y="4194"/>
                    </a:cubicBezTo>
                    <a:cubicBezTo>
                      <a:pt x="2497" y="4194"/>
                      <a:pt x="2534" y="4141"/>
                      <a:pt x="2469" y="4076"/>
                    </a:cubicBezTo>
                    <a:cubicBezTo>
                      <a:pt x="2459" y="4066"/>
                      <a:pt x="2449" y="4056"/>
                      <a:pt x="2429" y="4046"/>
                    </a:cubicBezTo>
                    <a:cubicBezTo>
                      <a:pt x="2340" y="3977"/>
                      <a:pt x="2261" y="3957"/>
                      <a:pt x="2221" y="3937"/>
                    </a:cubicBezTo>
                    <a:cubicBezTo>
                      <a:pt x="2182" y="3927"/>
                      <a:pt x="2162" y="3917"/>
                      <a:pt x="2162" y="3898"/>
                    </a:cubicBezTo>
                    <a:cubicBezTo>
                      <a:pt x="2170" y="3865"/>
                      <a:pt x="2138" y="3773"/>
                      <a:pt x="2197" y="3773"/>
                    </a:cubicBezTo>
                    <a:cubicBezTo>
                      <a:pt x="2210" y="3773"/>
                      <a:pt x="2227" y="3778"/>
                      <a:pt x="2251" y="3788"/>
                    </a:cubicBezTo>
                    <a:cubicBezTo>
                      <a:pt x="2277" y="3802"/>
                      <a:pt x="2302" y="3807"/>
                      <a:pt x="2323" y="3807"/>
                    </a:cubicBezTo>
                    <a:cubicBezTo>
                      <a:pt x="2367" y="3807"/>
                      <a:pt x="2400" y="3785"/>
                      <a:pt x="2419" y="3759"/>
                    </a:cubicBezTo>
                    <a:cubicBezTo>
                      <a:pt x="2439" y="3719"/>
                      <a:pt x="2439" y="3660"/>
                      <a:pt x="2400" y="3610"/>
                    </a:cubicBezTo>
                    <a:cubicBezTo>
                      <a:pt x="2380" y="3590"/>
                      <a:pt x="2370" y="3580"/>
                      <a:pt x="2360" y="3570"/>
                    </a:cubicBezTo>
                    <a:cubicBezTo>
                      <a:pt x="2315" y="3525"/>
                      <a:pt x="2282" y="3509"/>
                      <a:pt x="2238" y="3509"/>
                    </a:cubicBezTo>
                    <a:cubicBezTo>
                      <a:pt x="2214" y="3509"/>
                      <a:pt x="2186" y="3514"/>
                      <a:pt x="2152" y="3521"/>
                    </a:cubicBezTo>
                    <a:cubicBezTo>
                      <a:pt x="2062" y="3545"/>
                      <a:pt x="1971" y="3645"/>
                      <a:pt x="1909" y="3645"/>
                    </a:cubicBezTo>
                    <a:cubicBezTo>
                      <a:pt x="1896" y="3645"/>
                      <a:pt x="1884" y="3640"/>
                      <a:pt x="1874" y="3630"/>
                    </a:cubicBezTo>
                    <a:cubicBezTo>
                      <a:pt x="1815" y="3570"/>
                      <a:pt x="1914" y="3491"/>
                      <a:pt x="1844" y="3481"/>
                    </a:cubicBezTo>
                    <a:cubicBezTo>
                      <a:pt x="1765" y="3471"/>
                      <a:pt x="1507" y="3451"/>
                      <a:pt x="1587" y="3372"/>
                    </a:cubicBezTo>
                    <a:cubicBezTo>
                      <a:pt x="1666" y="3303"/>
                      <a:pt x="1716" y="3213"/>
                      <a:pt x="1716" y="3213"/>
                    </a:cubicBezTo>
                    <a:cubicBezTo>
                      <a:pt x="1716" y="3213"/>
                      <a:pt x="1757" y="3041"/>
                      <a:pt x="1817" y="3041"/>
                    </a:cubicBezTo>
                    <a:cubicBezTo>
                      <a:pt x="1835" y="3041"/>
                      <a:pt x="1854" y="3056"/>
                      <a:pt x="1874" y="3094"/>
                    </a:cubicBezTo>
                    <a:cubicBezTo>
                      <a:pt x="1929" y="3191"/>
                      <a:pt x="1965" y="3222"/>
                      <a:pt x="1991" y="3222"/>
                    </a:cubicBezTo>
                    <a:cubicBezTo>
                      <a:pt x="2008" y="3222"/>
                      <a:pt x="2021" y="3209"/>
                      <a:pt x="2033" y="3194"/>
                    </a:cubicBezTo>
                    <a:cubicBezTo>
                      <a:pt x="2055" y="3164"/>
                      <a:pt x="2061" y="3096"/>
                      <a:pt x="2074" y="3096"/>
                    </a:cubicBezTo>
                    <a:cubicBezTo>
                      <a:pt x="2079" y="3096"/>
                      <a:pt x="2085" y="3104"/>
                      <a:pt x="2092" y="3124"/>
                    </a:cubicBezTo>
                    <a:cubicBezTo>
                      <a:pt x="2105" y="3159"/>
                      <a:pt x="2141" y="3180"/>
                      <a:pt x="2168" y="3180"/>
                    </a:cubicBezTo>
                    <a:cubicBezTo>
                      <a:pt x="2203" y="3180"/>
                      <a:pt x="2223" y="3144"/>
                      <a:pt x="2162" y="3055"/>
                    </a:cubicBezTo>
                    <a:cubicBezTo>
                      <a:pt x="2071" y="2931"/>
                      <a:pt x="2007" y="2834"/>
                      <a:pt x="1966" y="2834"/>
                    </a:cubicBezTo>
                    <a:cubicBezTo>
                      <a:pt x="1958" y="2834"/>
                      <a:pt x="1950" y="2838"/>
                      <a:pt x="1944" y="2847"/>
                    </a:cubicBezTo>
                    <a:cubicBezTo>
                      <a:pt x="1933" y="2859"/>
                      <a:pt x="1925" y="2865"/>
                      <a:pt x="1918" y="2865"/>
                    </a:cubicBezTo>
                    <a:cubicBezTo>
                      <a:pt x="1893" y="2865"/>
                      <a:pt x="1881" y="2788"/>
                      <a:pt x="1795" y="2718"/>
                    </a:cubicBezTo>
                    <a:cubicBezTo>
                      <a:pt x="1749" y="2676"/>
                      <a:pt x="1713" y="2667"/>
                      <a:pt x="1683" y="2667"/>
                    </a:cubicBezTo>
                    <a:cubicBezTo>
                      <a:pt x="1664" y="2667"/>
                      <a:pt x="1647" y="2671"/>
                      <a:pt x="1631" y="2671"/>
                    </a:cubicBezTo>
                    <a:cubicBezTo>
                      <a:pt x="1612" y="2671"/>
                      <a:pt x="1595" y="2666"/>
                      <a:pt x="1577" y="2648"/>
                    </a:cubicBezTo>
                    <a:cubicBezTo>
                      <a:pt x="1527" y="2589"/>
                      <a:pt x="1329" y="2519"/>
                      <a:pt x="1458" y="2440"/>
                    </a:cubicBezTo>
                    <a:cubicBezTo>
                      <a:pt x="1544" y="2380"/>
                      <a:pt x="1591" y="2342"/>
                      <a:pt x="1627" y="2342"/>
                    </a:cubicBezTo>
                    <a:cubicBezTo>
                      <a:pt x="1645" y="2342"/>
                      <a:pt x="1660" y="2351"/>
                      <a:pt x="1676" y="2371"/>
                    </a:cubicBezTo>
                    <a:cubicBezTo>
                      <a:pt x="1694" y="2386"/>
                      <a:pt x="1719" y="2394"/>
                      <a:pt x="1745" y="2394"/>
                    </a:cubicBezTo>
                    <a:cubicBezTo>
                      <a:pt x="1802" y="2394"/>
                      <a:pt x="1867" y="2356"/>
                      <a:pt x="1894" y="2281"/>
                    </a:cubicBezTo>
                    <a:cubicBezTo>
                      <a:pt x="1901" y="2256"/>
                      <a:pt x="1911" y="2247"/>
                      <a:pt x="1922" y="2247"/>
                    </a:cubicBezTo>
                    <a:cubicBezTo>
                      <a:pt x="1947" y="2247"/>
                      <a:pt x="1977" y="2291"/>
                      <a:pt x="1986" y="2291"/>
                    </a:cubicBezTo>
                    <a:cubicBezTo>
                      <a:pt x="1991" y="2291"/>
                      <a:pt x="1991" y="2281"/>
                      <a:pt x="1983" y="2252"/>
                    </a:cubicBezTo>
                    <a:cubicBezTo>
                      <a:pt x="1964" y="2179"/>
                      <a:pt x="1931" y="2133"/>
                      <a:pt x="1894" y="2133"/>
                    </a:cubicBezTo>
                    <a:cubicBezTo>
                      <a:pt x="1875" y="2133"/>
                      <a:pt x="1855" y="2145"/>
                      <a:pt x="1834" y="2172"/>
                    </a:cubicBezTo>
                    <a:cubicBezTo>
                      <a:pt x="1819" y="2188"/>
                      <a:pt x="1803" y="2194"/>
                      <a:pt x="1786" y="2194"/>
                    </a:cubicBezTo>
                    <a:cubicBezTo>
                      <a:pt x="1728" y="2194"/>
                      <a:pt x="1672" y="2111"/>
                      <a:pt x="1696" y="2033"/>
                    </a:cubicBezTo>
                    <a:cubicBezTo>
                      <a:pt x="1717" y="1963"/>
                      <a:pt x="1809" y="1902"/>
                      <a:pt x="1798" y="1902"/>
                    </a:cubicBezTo>
                    <a:cubicBezTo>
                      <a:pt x="1794" y="1902"/>
                      <a:pt x="1774" y="1912"/>
                      <a:pt x="1725" y="1934"/>
                    </a:cubicBezTo>
                    <a:cubicBezTo>
                      <a:pt x="1547" y="2014"/>
                      <a:pt x="1597" y="1994"/>
                      <a:pt x="1616" y="2083"/>
                    </a:cubicBezTo>
                    <a:cubicBezTo>
                      <a:pt x="1633" y="2128"/>
                      <a:pt x="1579" y="2183"/>
                      <a:pt x="1533" y="2183"/>
                    </a:cubicBezTo>
                    <a:cubicBezTo>
                      <a:pt x="1499" y="2183"/>
                      <a:pt x="1469" y="2152"/>
                      <a:pt x="1478" y="2063"/>
                    </a:cubicBezTo>
                    <a:cubicBezTo>
                      <a:pt x="1497" y="1845"/>
                      <a:pt x="1398" y="1686"/>
                      <a:pt x="1527" y="1686"/>
                    </a:cubicBezTo>
                    <a:cubicBezTo>
                      <a:pt x="1607" y="1693"/>
                      <a:pt x="1606" y="1736"/>
                      <a:pt x="1615" y="1736"/>
                    </a:cubicBezTo>
                    <a:cubicBezTo>
                      <a:pt x="1620" y="1736"/>
                      <a:pt x="1627" y="1726"/>
                      <a:pt x="1646" y="1696"/>
                    </a:cubicBezTo>
                    <a:cubicBezTo>
                      <a:pt x="1706" y="1607"/>
                      <a:pt x="1944" y="1677"/>
                      <a:pt x="1834" y="1548"/>
                    </a:cubicBezTo>
                    <a:cubicBezTo>
                      <a:pt x="1754" y="1459"/>
                      <a:pt x="1716" y="1393"/>
                      <a:pt x="1678" y="1393"/>
                    </a:cubicBezTo>
                    <a:cubicBezTo>
                      <a:pt x="1665" y="1393"/>
                      <a:pt x="1652" y="1401"/>
                      <a:pt x="1636" y="1419"/>
                    </a:cubicBezTo>
                    <a:cubicBezTo>
                      <a:pt x="1588" y="1470"/>
                      <a:pt x="1543" y="1488"/>
                      <a:pt x="1507" y="1488"/>
                    </a:cubicBezTo>
                    <a:cubicBezTo>
                      <a:pt x="1439" y="1488"/>
                      <a:pt x="1406" y="1422"/>
                      <a:pt x="1458" y="1389"/>
                    </a:cubicBezTo>
                    <a:cubicBezTo>
                      <a:pt x="1534" y="1342"/>
                      <a:pt x="1609" y="1140"/>
                      <a:pt x="1572" y="1140"/>
                    </a:cubicBezTo>
                    <a:cubicBezTo>
                      <a:pt x="1571" y="1140"/>
                      <a:pt x="1569" y="1140"/>
                      <a:pt x="1567" y="1141"/>
                    </a:cubicBezTo>
                    <a:cubicBezTo>
                      <a:pt x="1558" y="1145"/>
                      <a:pt x="1547" y="1146"/>
                      <a:pt x="1535" y="1146"/>
                    </a:cubicBezTo>
                    <a:cubicBezTo>
                      <a:pt x="1476" y="1146"/>
                      <a:pt x="1385" y="1109"/>
                      <a:pt x="1368" y="1052"/>
                    </a:cubicBezTo>
                    <a:cubicBezTo>
                      <a:pt x="1363" y="1013"/>
                      <a:pt x="1354" y="1008"/>
                      <a:pt x="1346" y="1008"/>
                    </a:cubicBezTo>
                    <a:cubicBezTo>
                      <a:pt x="1343" y="1008"/>
                      <a:pt x="1341" y="1009"/>
                      <a:pt x="1339" y="1009"/>
                    </a:cubicBezTo>
                    <a:cubicBezTo>
                      <a:pt x="1335" y="1009"/>
                      <a:pt x="1331" y="1008"/>
                      <a:pt x="1329" y="1002"/>
                    </a:cubicBezTo>
                    <a:cubicBezTo>
                      <a:pt x="1309" y="973"/>
                      <a:pt x="1359" y="804"/>
                      <a:pt x="1418" y="715"/>
                    </a:cubicBezTo>
                    <a:cubicBezTo>
                      <a:pt x="1446" y="673"/>
                      <a:pt x="1497" y="656"/>
                      <a:pt x="1493" y="656"/>
                    </a:cubicBezTo>
                    <a:cubicBezTo>
                      <a:pt x="1491" y="656"/>
                      <a:pt x="1478" y="659"/>
                      <a:pt x="1448" y="665"/>
                    </a:cubicBezTo>
                    <a:cubicBezTo>
                      <a:pt x="1372" y="673"/>
                      <a:pt x="1319" y="780"/>
                      <a:pt x="1294" y="780"/>
                    </a:cubicBezTo>
                    <a:cubicBezTo>
                      <a:pt x="1287" y="780"/>
                      <a:pt x="1282" y="770"/>
                      <a:pt x="1279" y="744"/>
                    </a:cubicBezTo>
                    <a:cubicBezTo>
                      <a:pt x="1269" y="625"/>
                      <a:pt x="1279" y="477"/>
                      <a:pt x="1240" y="397"/>
                    </a:cubicBezTo>
                    <a:cubicBezTo>
                      <a:pt x="1217" y="336"/>
                      <a:pt x="1193" y="0"/>
                      <a:pt x="11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0" name="Google Shape;4620;p30"/>
              <p:cNvSpPr/>
              <p:nvPr/>
            </p:nvSpPr>
            <p:spPr>
              <a:xfrm>
                <a:off x="10582490" y="-1888693"/>
                <a:ext cx="49595" cy="32366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01" extrusionOk="0">
                    <a:moveTo>
                      <a:pt x="88" y="1"/>
                    </a:moveTo>
                    <a:cubicBezTo>
                      <a:pt x="64" y="1"/>
                      <a:pt x="44" y="17"/>
                      <a:pt x="30" y="38"/>
                    </a:cubicBezTo>
                    <a:cubicBezTo>
                      <a:pt x="30" y="38"/>
                      <a:pt x="20" y="48"/>
                      <a:pt x="20" y="48"/>
                    </a:cubicBezTo>
                    <a:cubicBezTo>
                      <a:pt x="20" y="48"/>
                      <a:pt x="20" y="58"/>
                      <a:pt x="20" y="58"/>
                    </a:cubicBezTo>
                    <a:cubicBezTo>
                      <a:pt x="20" y="68"/>
                      <a:pt x="10" y="78"/>
                      <a:pt x="10" y="88"/>
                    </a:cubicBezTo>
                    <a:cubicBezTo>
                      <a:pt x="10" y="98"/>
                      <a:pt x="0" y="108"/>
                      <a:pt x="0" y="118"/>
                    </a:cubicBezTo>
                    <a:cubicBezTo>
                      <a:pt x="0" y="157"/>
                      <a:pt x="50" y="167"/>
                      <a:pt x="159" y="187"/>
                    </a:cubicBezTo>
                    <a:cubicBezTo>
                      <a:pt x="179" y="187"/>
                      <a:pt x="189" y="197"/>
                      <a:pt x="198" y="197"/>
                    </a:cubicBezTo>
                    <a:cubicBezTo>
                      <a:pt x="206" y="200"/>
                      <a:pt x="216" y="201"/>
                      <a:pt x="226" y="201"/>
                    </a:cubicBezTo>
                    <a:cubicBezTo>
                      <a:pt x="253" y="201"/>
                      <a:pt x="286" y="192"/>
                      <a:pt x="308" y="177"/>
                    </a:cubicBezTo>
                    <a:cubicBezTo>
                      <a:pt x="298" y="157"/>
                      <a:pt x="278" y="147"/>
                      <a:pt x="268" y="128"/>
                    </a:cubicBezTo>
                    <a:cubicBezTo>
                      <a:pt x="189" y="48"/>
                      <a:pt x="218" y="38"/>
                      <a:pt x="119" y="9"/>
                    </a:cubicBezTo>
                    <a:cubicBezTo>
                      <a:pt x="108" y="3"/>
                      <a:pt x="98" y="1"/>
                      <a:pt x="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1" name="Google Shape;4621;p30"/>
              <p:cNvSpPr/>
              <p:nvPr/>
            </p:nvSpPr>
            <p:spPr>
              <a:xfrm>
                <a:off x="11459583" y="-1936839"/>
                <a:ext cx="23509" cy="15136"/>
              </a:xfrm>
              <a:custGeom>
                <a:avLst/>
                <a:gdLst/>
                <a:ahLst/>
                <a:cxnLst/>
                <a:rect l="l" t="t" r="r" b="b"/>
                <a:pathLst>
                  <a:path w="146" h="94" extrusionOk="0">
                    <a:moveTo>
                      <a:pt x="56" y="0"/>
                    </a:moveTo>
                    <a:cubicBezTo>
                      <a:pt x="46" y="10"/>
                      <a:pt x="46" y="20"/>
                      <a:pt x="36" y="20"/>
                    </a:cubicBezTo>
                    <a:cubicBezTo>
                      <a:pt x="36" y="20"/>
                      <a:pt x="36" y="30"/>
                      <a:pt x="26" y="30"/>
                    </a:cubicBezTo>
                    <a:cubicBezTo>
                      <a:pt x="1" y="47"/>
                      <a:pt x="19" y="94"/>
                      <a:pt x="56" y="94"/>
                    </a:cubicBezTo>
                    <a:cubicBezTo>
                      <a:pt x="63" y="94"/>
                      <a:pt x="69" y="92"/>
                      <a:pt x="76" y="90"/>
                    </a:cubicBezTo>
                    <a:cubicBezTo>
                      <a:pt x="96" y="90"/>
                      <a:pt x="126" y="80"/>
                      <a:pt x="145" y="50"/>
                    </a:cubicBezTo>
                    <a:lnTo>
                      <a:pt x="145" y="50"/>
                    </a:lnTo>
                    <a:cubicBezTo>
                      <a:pt x="135" y="60"/>
                      <a:pt x="126" y="60"/>
                      <a:pt x="116" y="60"/>
                    </a:cubicBezTo>
                    <a:cubicBezTo>
                      <a:pt x="116" y="40"/>
                      <a:pt x="86" y="20"/>
                      <a:pt x="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2" name="Google Shape;4622;p30"/>
              <p:cNvSpPr/>
              <p:nvPr/>
            </p:nvSpPr>
            <p:spPr>
              <a:xfrm>
                <a:off x="11444607" y="-2005596"/>
                <a:ext cx="8051" cy="7729"/>
              </a:xfrm>
              <a:custGeom>
                <a:avLst/>
                <a:gdLst/>
                <a:ahLst/>
                <a:cxnLst/>
                <a:rect l="l" t="t" r="r" b="b"/>
                <a:pathLst>
                  <a:path w="50" h="48" extrusionOk="0">
                    <a:moveTo>
                      <a:pt x="0" y="1"/>
                    </a:moveTo>
                    <a:cubicBezTo>
                      <a:pt x="0" y="1"/>
                      <a:pt x="0" y="11"/>
                      <a:pt x="0" y="21"/>
                    </a:cubicBezTo>
                    <a:cubicBezTo>
                      <a:pt x="4" y="40"/>
                      <a:pt x="8" y="47"/>
                      <a:pt x="13" y="47"/>
                    </a:cubicBezTo>
                    <a:cubicBezTo>
                      <a:pt x="21" y="47"/>
                      <a:pt x="32" y="29"/>
                      <a:pt x="50" y="11"/>
                    </a:cubicBezTo>
                    <a:cubicBezTo>
                      <a:pt x="50" y="1"/>
                      <a:pt x="40" y="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3" name="Google Shape;4623;p30"/>
              <p:cNvSpPr/>
              <p:nvPr/>
            </p:nvSpPr>
            <p:spPr>
              <a:xfrm>
                <a:off x="11343968" y="-1327044"/>
                <a:ext cx="4992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31" h="21" extrusionOk="0">
                    <a:moveTo>
                      <a:pt x="1" y="1"/>
                    </a:moveTo>
                    <a:cubicBezTo>
                      <a:pt x="11" y="11"/>
                      <a:pt x="11" y="11"/>
                      <a:pt x="11" y="21"/>
                    </a:cubicBezTo>
                    <a:cubicBezTo>
                      <a:pt x="21" y="21"/>
                      <a:pt x="21" y="21"/>
                      <a:pt x="30" y="11"/>
                    </a:cubicBezTo>
                    <a:lnTo>
                      <a:pt x="11" y="11"/>
                    </a:lnTo>
                    <a:cubicBezTo>
                      <a:pt x="11" y="11"/>
                      <a:pt x="1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4" name="Google Shape;4624;p30"/>
              <p:cNvSpPr/>
              <p:nvPr/>
            </p:nvSpPr>
            <p:spPr>
              <a:xfrm>
                <a:off x="11338654" y="-1352486"/>
                <a:ext cx="15136" cy="15297"/>
              </a:xfrm>
              <a:custGeom>
                <a:avLst/>
                <a:gdLst/>
                <a:ahLst/>
                <a:cxnLst/>
                <a:rect l="l" t="t" r="r" b="b"/>
                <a:pathLst>
                  <a:path w="94" h="95" extrusionOk="0">
                    <a:moveTo>
                      <a:pt x="63" y="0"/>
                    </a:moveTo>
                    <a:cubicBezTo>
                      <a:pt x="54" y="10"/>
                      <a:pt x="54" y="20"/>
                      <a:pt x="44" y="30"/>
                    </a:cubicBezTo>
                    <a:cubicBezTo>
                      <a:pt x="0" y="80"/>
                      <a:pt x="10" y="94"/>
                      <a:pt x="37" y="94"/>
                    </a:cubicBezTo>
                    <a:cubicBezTo>
                      <a:pt x="47" y="94"/>
                      <a:pt x="60" y="92"/>
                      <a:pt x="73" y="90"/>
                    </a:cubicBezTo>
                    <a:cubicBezTo>
                      <a:pt x="83" y="90"/>
                      <a:pt x="83" y="80"/>
                      <a:pt x="93" y="80"/>
                    </a:cubicBezTo>
                    <a:cubicBezTo>
                      <a:pt x="83" y="50"/>
                      <a:pt x="63" y="20"/>
                      <a:pt x="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5" name="Google Shape;4625;p30"/>
              <p:cNvSpPr/>
              <p:nvPr/>
            </p:nvSpPr>
            <p:spPr>
              <a:xfrm>
                <a:off x="11289703" y="-1614149"/>
                <a:ext cx="214160" cy="132522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823" extrusionOk="0">
                    <a:moveTo>
                      <a:pt x="279" y="0"/>
                    </a:moveTo>
                    <a:cubicBezTo>
                      <a:pt x="261" y="0"/>
                      <a:pt x="243" y="10"/>
                      <a:pt x="229" y="19"/>
                    </a:cubicBezTo>
                    <a:cubicBezTo>
                      <a:pt x="249" y="49"/>
                      <a:pt x="278" y="88"/>
                      <a:pt x="298" y="128"/>
                    </a:cubicBezTo>
                    <a:cubicBezTo>
                      <a:pt x="371" y="225"/>
                      <a:pt x="345" y="263"/>
                      <a:pt x="306" y="263"/>
                    </a:cubicBezTo>
                    <a:cubicBezTo>
                      <a:pt x="297" y="263"/>
                      <a:pt x="287" y="261"/>
                      <a:pt x="278" y="257"/>
                    </a:cubicBezTo>
                    <a:cubicBezTo>
                      <a:pt x="258" y="277"/>
                      <a:pt x="239" y="307"/>
                      <a:pt x="209" y="346"/>
                    </a:cubicBezTo>
                    <a:cubicBezTo>
                      <a:pt x="162" y="403"/>
                      <a:pt x="162" y="419"/>
                      <a:pt x="180" y="419"/>
                    </a:cubicBezTo>
                    <a:cubicBezTo>
                      <a:pt x="197" y="419"/>
                      <a:pt x="230" y="405"/>
                      <a:pt x="258" y="396"/>
                    </a:cubicBezTo>
                    <a:cubicBezTo>
                      <a:pt x="263" y="394"/>
                      <a:pt x="267" y="393"/>
                      <a:pt x="270" y="393"/>
                    </a:cubicBezTo>
                    <a:cubicBezTo>
                      <a:pt x="303" y="393"/>
                      <a:pt x="276" y="475"/>
                      <a:pt x="249" y="475"/>
                    </a:cubicBezTo>
                    <a:cubicBezTo>
                      <a:pt x="232" y="475"/>
                      <a:pt x="193" y="453"/>
                      <a:pt x="157" y="453"/>
                    </a:cubicBezTo>
                    <a:cubicBezTo>
                      <a:pt x="151" y="453"/>
                      <a:pt x="145" y="454"/>
                      <a:pt x="139" y="455"/>
                    </a:cubicBezTo>
                    <a:cubicBezTo>
                      <a:pt x="90" y="465"/>
                      <a:pt x="100" y="574"/>
                      <a:pt x="60" y="683"/>
                    </a:cubicBezTo>
                    <a:cubicBezTo>
                      <a:pt x="40" y="763"/>
                      <a:pt x="20" y="753"/>
                      <a:pt x="1" y="822"/>
                    </a:cubicBezTo>
                    <a:cubicBezTo>
                      <a:pt x="30" y="822"/>
                      <a:pt x="60" y="802"/>
                      <a:pt x="100" y="782"/>
                    </a:cubicBezTo>
                    <a:cubicBezTo>
                      <a:pt x="120" y="743"/>
                      <a:pt x="110" y="743"/>
                      <a:pt x="179" y="693"/>
                    </a:cubicBezTo>
                    <a:cubicBezTo>
                      <a:pt x="192" y="687"/>
                      <a:pt x="201" y="683"/>
                      <a:pt x="206" y="683"/>
                    </a:cubicBezTo>
                    <a:cubicBezTo>
                      <a:pt x="217" y="683"/>
                      <a:pt x="212" y="697"/>
                      <a:pt x="199" y="723"/>
                    </a:cubicBezTo>
                    <a:cubicBezTo>
                      <a:pt x="229" y="703"/>
                      <a:pt x="268" y="683"/>
                      <a:pt x="298" y="673"/>
                    </a:cubicBezTo>
                    <a:cubicBezTo>
                      <a:pt x="348" y="664"/>
                      <a:pt x="387" y="664"/>
                      <a:pt x="417" y="664"/>
                    </a:cubicBezTo>
                    <a:cubicBezTo>
                      <a:pt x="447" y="644"/>
                      <a:pt x="467" y="624"/>
                      <a:pt x="496" y="604"/>
                    </a:cubicBezTo>
                    <a:cubicBezTo>
                      <a:pt x="578" y="555"/>
                      <a:pt x="641" y="545"/>
                      <a:pt x="695" y="545"/>
                    </a:cubicBezTo>
                    <a:cubicBezTo>
                      <a:pt x="733" y="545"/>
                      <a:pt x="766" y="550"/>
                      <a:pt x="796" y="550"/>
                    </a:cubicBezTo>
                    <a:cubicBezTo>
                      <a:pt x="826" y="550"/>
                      <a:pt x="854" y="545"/>
                      <a:pt x="883" y="525"/>
                    </a:cubicBezTo>
                    <a:cubicBezTo>
                      <a:pt x="982" y="445"/>
                      <a:pt x="1329" y="356"/>
                      <a:pt x="1101" y="247"/>
                    </a:cubicBezTo>
                    <a:cubicBezTo>
                      <a:pt x="945" y="173"/>
                      <a:pt x="864" y="126"/>
                      <a:pt x="799" y="126"/>
                    </a:cubicBezTo>
                    <a:cubicBezTo>
                      <a:pt x="769" y="126"/>
                      <a:pt x="743" y="136"/>
                      <a:pt x="715" y="158"/>
                    </a:cubicBezTo>
                    <a:cubicBezTo>
                      <a:pt x="683" y="177"/>
                      <a:pt x="637" y="187"/>
                      <a:pt x="589" y="187"/>
                    </a:cubicBezTo>
                    <a:cubicBezTo>
                      <a:pt x="486" y="187"/>
                      <a:pt x="368" y="143"/>
                      <a:pt x="328" y="49"/>
                    </a:cubicBezTo>
                    <a:cubicBezTo>
                      <a:pt x="317" y="12"/>
                      <a:pt x="299" y="0"/>
                      <a:pt x="2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6" name="Google Shape;4626;p30"/>
              <p:cNvSpPr/>
              <p:nvPr/>
            </p:nvSpPr>
            <p:spPr>
              <a:xfrm>
                <a:off x="11265711" y="-1449744"/>
                <a:ext cx="188557" cy="105309"/>
              </a:xfrm>
              <a:custGeom>
                <a:avLst/>
                <a:gdLst/>
                <a:ahLst/>
                <a:cxnLst/>
                <a:rect l="l" t="t" r="r" b="b"/>
                <a:pathLst>
                  <a:path w="1171" h="654" extrusionOk="0">
                    <a:moveTo>
                      <a:pt x="612" y="1"/>
                    </a:moveTo>
                    <a:cubicBezTo>
                      <a:pt x="582" y="1"/>
                      <a:pt x="550" y="20"/>
                      <a:pt x="516" y="69"/>
                    </a:cubicBezTo>
                    <a:cubicBezTo>
                      <a:pt x="497" y="89"/>
                      <a:pt x="487" y="109"/>
                      <a:pt x="477" y="118"/>
                    </a:cubicBezTo>
                    <a:cubicBezTo>
                      <a:pt x="507" y="148"/>
                      <a:pt x="616" y="158"/>
                      <a:pt x="774" y="277"/>
                    </a:cubicBezTo>
                    <a:cubicBezTo>
                      <a:pt x="911" y="372"/>
                      <a:pt x="864" y="449"/>
                      <a:pt x="777" y="449"/>
                    </a:cubicBezTo>
                    <a:cubicBezTo>
                      <a:pt x="737" y="449"/>
                      <a:pt x="689" y="433"/>
                      <a:pt x="645" y="396"/>
                    </a:cubicBezTo>
                    <a:cubicBezTo>
                      <a:pt x="516" y="267"/>
                      <a:pt x="427" y="416"/>
                      <a:pt x="318" y="237"/>
                    </a:cubicBezTo>
                    <a:cubicBezTo>
                      <a:pt x="311" y="239"/>
                      <a:pt x="304" y="240"/>
                      <a:pt x="297" y="240"/>
                    </a:cubicBezTo>
                    <a:cubicBezTo>
                      <a:pt x="268" y="240"/>
                      <a:pt x="243" y="224"/>
                      <a:pt x="219" y="208"/>
                    </a:cubicBezTo>
                    <a:cubicBezTo>
                      <a:pt x="209" y="198"/>
                      <a:pt x="199" y="178"/>
                      <a:pt x="199" y="158"/>
                    </a:cubicBezTo>
                    <a:cubicBezTo>
                      <a:pt x="189" y="158"/>
                      <a:pt x="189" y="168"/>
                      <a:pt x="189" y="168"/>
                    </a:cubicBezTo>
                    <a:cubicBezTo>
                      <a:pt x="189" y="178"/>
                      <a:pt x="189" y="188"/>
                      <a:pt x="199" y="208"/>
                    </a:cubicBezTo>
                    <a:cubicBezTo>
                      <a:pt x="214" y="262"/>
                      <a:pt x="197" y="289"/>
                      <a:pt x="166" y="289"/>
                    </a:cubicBezTo>
                    <a:cubicBezTo>
                      <a:pt x="135" y="289"/>
                      <a:pt x="90" y="262"/>
                      <a:pt x="50" y="208"/>
                    </a:cubicBezTo>
                    <a:lnTo>
                      <a:pt x="41" y="208"/>
                    </a:lnTo>
                    <a:cubicBezTo>
                      <a:pt x="41" y="208"/>
                      <a:pt x="11" y="267"/>
                      <a:pt x="21" y="267"/>
                    </a:cubicBezTo>
                    <a:cubicBezTo>
                      <a:pt x="41" y="267"/>
                      <a:pt x="80" y="287"/>
                      <a:pt x="100" y="356"/>
                    </a:cubicBezTo>
                    <a:cubicBezTo>
                      <a:pt x="104" y="381"/>
                      <a:pt x="98" y="388"/>
                      <a:pt x="86" y="388"/>
                    </a:cubicBezTo>
                    <a:cubicBezTo>
                      <a:pt x="68" y="388"/>
                      <a:pt x="36" y="372"/>
                      <a:pt x="1" y="366"/>
                    </a:cubicBezTo>
                    <a:lnTo>
                      <a:pt x="1" y="366"/>
                    </a:lnTo>
                    <a:cubicBezTo>
                      <a:pt x="41" y="416"/>
                      <a:pt x="41" y="495"/>
                      <a:pt x="80" y="575"/>
                    </a:cubicBezTo>
                    <a:cubicBezTo>
                      <a:pt x="100" y="535"/>
                      <a:pt x="120" y="505"/>
                      <a:pt x="140" y="456"/>
                    </a:cubicBezTo>
                    <a:cubicBezTo>
                      <a:pt x="157" y="402"/>
                      <a:pt x="175" y="365"/>
                      <a:pt x="207" y="365"/>
                    </a:cubicBezTo>
                    <a:cubicBezTo>
                      <a:pt x="211" y="365"/>
                      <a:pt x="215" y="365"/>
                      <a:pt x="219" y="366"/>
                    </a:cubicBezTo>
                    <a:cubicBezTo>
                      <a:pt x="259" y="376"/>
                      <a:pt x="229" y="396"/>
                      <a:pt x="199" y="505"/>
                    </a:cubicBezTo>
                    <a:cubicBezTo>
                      <a:pt x="160" y="604"/>
                      <a:pt x="169" y="594"/>
                      <a:pt x="199" y="654"/>
                    </a:cubicBezTo>
                    <a:cubicBezTo>
                      <a:pt x="229" y="624"/>
                      <a:pt x="249" y="565"/>
                      <a:pt x="288" y="505"/>
                    </a:cubicBezTo>
                    <a:cubicBezTo>
                      <a:pt x="298" y="465"/>
                      <a:pt x="328" y="446"/>
                      <a:pt x="368" y="416"/>
                    </a:cubicBezTo>
                    <a:cubicBezTo>
                      <a:pt x="377" y="409"/>
                      <a:pt x="384" y="406"/>
                      <a:pt x="389" y="406"/>
                    </a:cubicBezTo>
                    <a:cubicBezTo>
                      <a:pt x="403" y="406"/>
                      <a:pt x="398" y="438"/>
                      <a:pt x="398" y="475"/>
                    </a:cubicBezTo>
                    <a:cubicBezTo>
                      <a:pt x="407" y="495"/>
                      <a:pt x="417" y="535"/>
                      <a:pt x="427" y="575"/>
                    </a:cubicBezTo>
                    <a:cubicBezTo>
                      <a:pt x="427" y="565"/>
                      <a:pt x="437" y="565"/>
                      <a:pt x="437" y="565"/>
                    </a:cubicBezTo>
                    <a:cubicBezTo>
                      <a:pt x="454" y="526"/>
                      <a:pt x="458" y="515"/>
                      <a:pt x="466" y="515"/>
                    </a:cubicBezTo>
                    <a:cubicBezTo>
                      <a:pt x="475" y="515"/>
                      <a:pt x="490" y="535"/>
                      <a:pt x="546" y="535"/>
                    </a:cubicBezTo>
                    <a:cubicBezTo>
                      <a:pt x="558" y="533"/>
                      <a:pt x="567" y="532"/>
                      <a:pt x="574" y="532"/>
                    </a:cubicBezTo>
                    <a:cubicBezTo>
                      <a:pt x="605" y="532"/>
                      <a:pt x="577" y="552"/>
                      <a:pt x="536" y="584"/>
                    </a:cubicBezTo>
                    <a:cubicBezTo>
                      <a:pt x="546" y="584"/>
                      <a:pt x="556" y="584"/>
                      <a:pt x="566" y="575"/>
                    </a:cubicBezTo>
                    <a:cubicBezTo>
                      <a:pt x="695" y="565"/>
                      <a:pt x="1171" y="535"/>
                      <a:pt x="1022" y="446"/>
                    </a:cubicBezTo>
                    <a:cubicBezTo>
                      <a:pt x="883" y="346"/>
                      <a:pt x="794" y="228"/>
                      <a:pt x="794" y="228"/>
                    </a:cubicBezTo>
                    <a:cubicBezTo>
                      <a:pt x="794" y="228"/>
                      <a:pt x="717" y="1"/>
                      <a:pt x="6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7" name="Google Shape;4627;p30"/>
              <p:cNvSpPr/>
              <p:nvPr/>
            </p:nvSpPr>
            <p:spPr>
              <a:xfrm>
                <a:off x="11320137" y="-1312713"/>
                <a:ext cx="115936" cy="113682"/>
              </a:xfrm>
              <a:custGeom>
                <a:avLst/>
                <a:gdLst/>
                <a:ahLst/>
                <a:cxnLst/>
                <a:rect l="l" t="t" r="r" b="b"/>
                <a:pathLst>
                  <a:path w="720" h="706" extrusionOk="0">
                    <a:moveTo>
                      <a:pt x="617" y="1"/>
                    </a:moveTo>
                    <a:cubicBezTo>
                      <a:pt x="606" y="1"/>
                      <a:pt x="592" y="4"/>
                      <a:pt x="575" y="11"/>
                    </a:cubicBezTo>
                    <a:cubicBezTo>
                      <a:pt x="456" y="51"/>
                      <a:pt x="436" y="110"/>
                      <a:pt x="397" y="199"/>
                    </a:cubicBezTo>
                    <a:cubicBezTo>
                      <a:pt x="446" y="358"/>
                      <a:pt x="327" y="398"/>
                      <a:pt x="258" y="398"/>
                    </a:cubicBezTo>
                    <a:cubicBezTo>
                      <a:pt x="258" y="418"/>
                      <a:pt x="258" y="437"/>
                      <a:pt x="248" y="457"/>
                    </a:cubicBezTo>
                    <a:cubicBezTo>
                      <a:pt x="231" y="500"/>
                      <a:pt x="168" y="529"/>
                      <a:pt x="120" y="529"/>
                    </a:cubicBezTo>
                    <a:cubicBezTo>
                      <a:pt x="112" y="529"/>
                      <a:pt x="106" y="528"/>
                      <a:pt x="99" y="527"/>
                    </a:cubicBezTo>
                    <a:cubicBezTo>
                      <a:pt x="69" y="527"/>
                      <a:pt x="50" y="507"/>
                      <a:pt x="40" y="497"/>
                    </a:cubicBezTo>
                    <a:lnTo>
                      <a:pt x="40" y="497"/>
                    </a:lnTo>
                    <a:cubicBezTo>
                      <a:pt x="0" y="547"/>
                      <a:pt x="30" y="705"/>
                      <a:pt x="60" y="705"/>
                    </a:cubicBezTo>
                    <a:cubicBezTo>
                      <a:pt x="106" y="705"/>
                      <a:pt x="207" y="545"/>
                      <a:pt x="276" y="545"/>
                    </a:cubicBezTo>
                    <a:cubicBezTo>
                      <a:pt x="280" y="545"/>
                      <a:pt x="284" y="545"/>
                      <a:pt x="288" y="547"/>
                    </a:cubicBezTo>
                    <a:cubicBezTo>
                      <a:pt x="307" y="547"/>
                      <a:pt x="317" y="556"/>
                      <a:pt x="327" y="566"/>
                    </a:cubicBezTo>
                    <a:cubicBezTo>
                      <a:pt x="357" y="537"/>
                      <a:pt x="387" y="517"/>
                      <a:pt x="436" y="507"/>
                    </a:cubicBezTo>
                    <a:cubicBezTo>
                      <a:pt x="635" y="467"/>
                      <a:pt x="605" y="398"/>
                      <a:pt x="615" y="328"/>
                    </a:cubicBezTo>
                    <a:cubicBezTo>
                      <a:pt x="615" y="257"/>
                      <a:pt x="719" y="1"/>
                      <a:pt x="6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8" name="Google Shape;4628;p30"/>
              <p:cNvSpPr/>
              <p:nvPr/>
            </p:nvSpPr>
            <p:spPr>
              <a:xfrm>
                <a:off x="11284067" y="-1742162"/>
                <a:ext cx="200634" cy="116741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725" extrusionOk="0">
                    <a:moveTo>
                      <a:pt x="627" y="414"/>
                    </a:moveTo>
                    <a:lnTo>
                      <a:pt x="627" y="414"/>
                    </a:lnTo>
                    <a:cubicBezTo>
                      <a:pt x="630" y="417"/>
                      <a:pt x="634" y="419"/>
                      <a:pt x="637" y="422"/>
                    </a:cubicBezTo>
                    <a:lnTo>
                      <a:pt x="637" y="422"/>
                    </a:lnTo>
                    <a:cubicBezTo>
                      <a:pt x="634" y="419"/>
                      <a:pt x="631" y="416"/>
                      <a:pt x="627" y="414"/>
                    </a:cubicBezTo>
                    <a:close/>
                    <a:moveTo>
                      <a:pt x="531" y="1"/>
                    </a:moveTo>
                    <a:lnTo>
                      <a:pt x="531" y="1"/>
                    </a:lnTo>
                    <a:cubicBezTo>
                      <a:pt x="541" y="41"/>
                      <a:pt x="571" y="100"/>
                      <a:pt x="611" y="140"/>
                    </a:cubicBezTo>
                    <a:cubicBezTo>
                      <a:pt x="631" y="150"/>
                      <a:pt x="631" y="170"/>
                      <a:pt x="621" y="179"/>
                    </a:cubicBezTo>
                    <a:cubicBezTo>
                      <a:pt x="611" y="199"/>
                      <a:pt x="571" y="219"/>
                      <a:pt x="541" y="219"/>
                    </a:cubicBezTo>
                    <a:cubicBezTo>
                      <a:pt x="531" y="219"/>
                      <a:pt x="521" y="229"/>
                      <a:pt x="512" y="229"/>
                    </a:cubicBezTo>
                    <a:cubicBezTo>
                      <a:pt x="482" y="249"/>
                      <a:pt x="452" y="269"/>
                      <a:pt x="422" y="308"/>
                    </a:cubicBezTo>
                    <a:cubicBezTo>
                      <a:pt x="413" y="318"/>
                      <a:pt x="401" y="322"/>
                      <a:pt x="387" y="322"/>
                    </a:cubicBezTo>
                    <a:cubicBezTo>
                      <a:pt x="344" y="322"/>
                      <a:pt x="286" y="286"/>
                      <a:pt x="234" y="279"/>
                    </a:cubicBezTo>
                    <a:cubicBezTo>
                      <a:pt x="222" y="276"/>
                      <a:pt x="211" y="274"/>
                      <a:pt x="200" y="274"/>
                    </a:cubicBezTo>
                    <a:cubicBezTo>
                      <a:pt x="139" y="274"/>
                      <a:pt x="95" y="320"/>
                      <a:pt x="36" y="388"/>
                    </a:cubicBezTo>
                    <a:cubicBezTo>
                      <a:pt x="1" y="434"/>
                      <a:pt x="14" y="453"/>
                      <a:pt x="48" y="453"/>
                    </a:cubicBezTo>
                    <a:cubicBezTo>
                      <a:pt x="72" y="453"/>
                      <a:pt x="108" y="444"/>
                      <a:pt x="145" y="427"/>
                    </a:cubicBezTo>
                    <a:cubicBezTo>
                      <a:pt x="161" y="418"/>
                      <a:pt x="174" y="415"/>
                      <a:pt x="184" y="415"/>
                    </a:cubicBezTo>
                    <a:cubicBezTo>
                      <a:pt x="231" y="415"/>
                      <a:pt x="224" y="492"/>
                      <a:pt x="224" y="517"/>
                    </a:cubicBezTo>
                    <a:cubicBezTo>
                      <a:pt x="224" y="546"/>
                      <a:pt x="194" y="586"/>
                      <a:pt x="75" y="665"/>
                    </a:cubicBezTo>
                    <a:cubicBezTo>
                      <a:pt x="75" y="665"/>
                      <a:pt x="75" y="675"/>
                      <a:pt x="75" y="675"/>
                    </a:cubicBezTo>
                    <a:cubicBezTo>
                      <a:pt x="84" y="663"/>
                      <a:pt x="94" y="657"/>
                      <a:pt x="105" y="657"/>
                    </a:cubicBezTo>
                    <a:cubicBezTo>
                      <a:pt x="120" y="657"/>
                      <a:pt x="137" y="668"/>
                      <a:pt x="155" y="685"/>
                    </a:cubicBezTo>
                    <a:lnTo>
                      <a:pt x="165" y="685"/>
                    </a:lnTo>
                    <a:cubicBezTo>
                      <a:pt x="234" y="616"/>
                      <a:pt x="264" y="606"/>
                      <a:pt x="323" y="507"/>
                    </a:cubicBezTo>
                    <a:cubicBezTo>
                      <a:pt x="341" y="473"/>
                      <a:pt x="356" y="460"/>
                      <a:pt x="367" y="460"/>
                    </a:cubicBezTo>
                    <a:cubicBezTo>
                      <a:pt x="391" y="460"/>
                      <a:pt x="396" y="528"/>
                      <a:pt x="383" y="576"/>
                    </a:cubicBezTo>
                    <a:cubicBezTo>
                      <a:pt x="374" y="610"/>
                      <a:pt x="382" y="626"/>
                      <a:pt x="398" y="626"/>
                    </a:cubicBezTo>
                    <a:cubicBezTo>
                      <a:pt x="419" y="626"/>
                      <a:pt x="453" y="597"/>
                      <a:pt x="482" y="546"/>
                    </a:cubicBezTo>
                    <a:cubicBezTo>
                      <a:pt x="531" y="457"/>
                      <a:pt x="521" y="447"/>
                      <a:pt x="581" y="417"/>
                    </a:cubicBezTo>
                    <a:cubicBezTo>
                      <a:pt x="592" y="412"/>
                      <a:pt x="602" y="409"/>
                      <a:pt x="610" y="409"/>
                    </a:cubicBezTo>
                    <a:cubicBezTo>
                      <a:pt x="616" y="409"/>
                      <a:pt x="622" y="411"/>
                      <a:pt x="627" y="414"/>
                    </a:cubicBezTo>
                    <a:lnTo>
                      <a:pt x="627" y="414"/>
                    </a:lnTo>
                    <a:cubicBezTo>
                      <a:pt x="575" y="371"/>
                      <a:pt x="521" y="343"/>
                      <a:pt x="532" y="343"/>
                    </a:cubicBezTo>
                    <a:cubicBezTo>
                      <a:pt x="540" y="343"/>
                      <a:pt x="579" y="356"/>
                      <a:pt x="670" y="388"/>
                    </a:cubicBezTo>
                    <a:cubicBezTo>
                      <a:pt x="978" y="487"/>
                      <a:pt x="898" y="467"/>
                      <a:pt x="849" y="576"/>
                    </a:cubicBezTo>
                    <a:cubicBezTo>
                      <a:pt x="826" y="638"/>
                      <a:pt x="921" y="709"/>
                      <a:pt x="1001" y="709"/>
                    </a:cubicBezTo>
                    <a:cubicBezTo>
                      <a:pt x="1062" y="709"/>
                      <a:pt x="1114" y="667"/>
                      <a:pt x="1097" y="546"/>
                    </a:cubicBezTo>
                    <a:cubicBezTo>
                      <a:pt x="1067" y="279"/>
                      <a:pt x="1245" y="70"/>
                      <a:pt x="1027" y="70"/>
                    </a:cubicBezTo>
                    <a:cubicBezTo>
                      <a:pt x="874" y="77"/>
                      <a:pt x="873" y="133"/>
                      <a:pt x="856" y="133"/>
                    </a:cubicBezTo>
                    <a:cubicBezTo>
                      <a:pt x="847" y="133"/>
                      <a:pt x="835" y="119"/>
                      <a:pt x="799" y="80"/>
                    </a:cubicBezTo>
                    <a:cubicBezTo>
                      <a:pt x="750" y="21"/>
                      <a:pt x="621" y="11"/>
                      <a:pt x="531" y="1"/>
                    </a:cubicBezTo>
                    <a:close/>
                    <a:moveTo>
                      <a:pt x="637" y="422"/>
                    </a:moveTo>
                    <a:lnTo>
                      <a:pt x="637" y="422"/>
                    </a:lnTo>
                    <a:cubicBezTo>
                      <a:pt x="643" y="429"/>
                      <a:pt x="647" y="437"/>
                      <a:pt x="650" y="447"/>
                    </a:cubicBezTo>
                    <a:cubicBezTo>
                      <a:pt x="660" y="477"/>
                      <a:pt x="670" y="517"/>
                      <a:pt x="670" y="536"/>
                    </a:cubicBezTo>
                    <a:cubicBezTo>
                      <a:pt x="670" y="566"/>
                      <a:pt x="640" y="576"/>
                      <a:pt x="561" y="596"/>
                    </a:cubicBezTo>
                    <a:cubicBezTo>
                      <a:pt x="512" y="616"/>
                      <a:pt x="502" y="655"/>
                      <a:pt x="482" y="705"/>
                    </a:cubicBezTo>
                    <a:cubicBezTo>
                      <a:pt x="505" y="718"/>
                      <a:pt x="529" y="724"/>
                      <a:pt x="554" y="724"/>
                    </a:cubicBezTo>
                    <a:cubicBezTo>
                      <a:pt x="654" y="724"/>
                      <a:pt x="750" y="620"/>
                      <a:pt x="710" y="517"/>
                    </a:cubicBezTo>
                    <a:cubicBezTo>
                      <a:pt x="699" y="483"/>
                      <a:pt x="670" y="450"/>
                      <a:pt x="637" y="4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9" name="Google Shape;4629;p30"/>
              <p:cNvSpPr/>
              <p:nvPr/>
            </p:nvSpPr>
            <p:spPr>
              <a:xfrm>
                <a:off x="11302907" y="-1587419"/>
                <a:ext cx="26891" cy="33171"/>
              </a:xfrm>
              <a:custGeom>
                <a:avLst/>
                <a:gdLst/>
                <a:ahLst/>
                <a:cxnLst/>
                <a:rect l="l" t="t" r="r" b="b"/>
                <a:pathLst>
                  <a:path w="167" h="206" extrusionOk="0">
                    <a:moveTo>
                      <a:pt x="115" y="1"/>
                    </a:moveTo>
                    <a:cubicBezTo>
                      <a:pt x="100" y="1"/>
                      <a:pt x="100" y="83"/>
                      <a:pt x="77" y="121"/>
                    </a:cubicBezTo>
                    <a:cubicBezTo>
                      <a:pt x="57" y="141"/>
                      <a:pt x="38" y="150"/>
                      <a:pt x="18" y="150"/>
                    </a:cubicBezTo>
                    <a:cubicBezTo>
                      <a:pt x="1" y="196"/>
                      <a:pt x="6" y="206"/>
                      <a:pt x="18" y="206"/>
                    </a:cubicBezTo>
                    <a:cubicBezTo>
                      <a:pt x="27" y="206"/>
                      <a:pt x="39" y="200"/>
                      <a:pt x="48" y="200"/>
                    </a:cubicBezTo>
                    <a:cubicBezTo>
                      <a:pt x="67" y="190"/>
                      <a:pt x="117" y="121"/>
                      <a:pt x="167" y="71"/>
                    </a:cubicBezTo>
                    <a:cubicBezTo>
                      <a:pt x="157" y="61"/>
                      <a:pt x="137" y="51"/>
                      <a:pt x="137" y="31"/>
                    </a:cubicBezTo>
                    <a:cubicBezTo>
                      <a:pt x="127" y="10"/>
                      <a:pt x="120" y="1"/>
                      <a:pt x="1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0" name="Google Shape;4630;p30"/>
              <p:cNvSpPr/>
              <p:nvPr/>
            </p:nvSpPr>
            <p:spPr>
              <a:xfrm>
                <a:off x="11320942" y="-2083693"/>
                <a:ext cx="187752" cy="349097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2168" extrusionOk="0">
                    <a:moveTo>
                      <a:pt x="808" y="486"/>
                    </a:moveTo>
                    <a:cubicBezTo>
                      <a:pt x="808" y="486"/>
                      <a:pt x="818" y="486"/>
                      <a:pt x="818" y="496"/>
                    </a:cubicBezTo>
                    <a:cubicBezTo>
                      <a:pt x="800" y="514"/>
                      <a:pt x="789" y="532"/>
                      <a:pt x="781" y="532"/>
                    </a:cubicBezTo>
                    <a:cubicBezTo>
                      <a:pt x="776" y="532"/>
                      <a:pt x="772" y="525"/>
                      <a:pt x="768" y="506"/>
                    </a:cubicBezTo>
                    <a:cubicBezTo>
                      <a:pt x="768" y="496"/>
                      <a:pt x="768" y="486"/>
                      <a:pt x="768" y="486"/>
                    </a:cubicBezTo>
                    <a:close/>
                    <a:moveTo>
                      <a:pt x="702" y="1"/>
                    </a:moveTo>
                    <a:cubicBezTo>
                      <a:pt x="700" y="1"/>
                      <a:pt x="699" y="20"/>
                      <a:pt x="699" y="69"/>
                    </a:cubicBezTo>
                    <a:lnTo>
                      <a:pt x="699" y="218"/>
                    </a:lnTo>
                    <a:cubicBezTo>
                      <a:pt x="699" y="165"/>
                      <a:pt x="697" y="144"/>
                      <a:pt x="693" y="144"/>
                    </a:cubicBezTo>
                    <a:cubicBezTo>
                      <a:pt x="681" y="144"/>
                      <a:pt x="654" y="339"/>
                      <a:pt x="640" y="377"/>
                    </a:cubicBezTo>
                    <a:cubicBezTo>
                      <a:pt x="620" y="426"/>
                      <a:pt x="630" y="426"/>
                      <a:pt x="620" y="486"/>
                    </a:cubicBezTo>
                    <a:cubicBezTo>
                      <a:pt x="620" y="496"/>
                      <a:pt x="620" y="506"/>
                      <a:pt x="620" y="516"/>
                    </a:cubicBezTo>
                    <a:cubicBezTo>
                      <a:pt x="616" y="540"/>
                      <a:pt x="610" y="548"/>
                      <a:pt x="601" y="548"/>
                    </a:cubicBezTo>
                    <a:cubicBezTo>
                      <a:pt x="587" y="548"/>
                      <a:pt x="566" y="531"/>
                      <a:pt x="530" y="526"/>
                    </a:cubicBezTo>
                    <a:cubicBezTo>
                      <a:pt x="524" y="525"/>
                      <a:pt x="519" y="524"/>
                      <a:pt x="514" y="524"/>
                    </a:cubicBezTo>
                    <a:cubicBezTo>
                      <a:pt x="468" y="524"/>
                      <a:pt x="504" y="565"/>
                      <a:pt x="540" y="565"/>
                    </a:cubicBezTo>
                    <a:cubicBezTo>
                      <a:pt x="570" y="565"/>
                      <a:pt x="590" y="575"/>
                      <a:pt x="600" y="595"/>
                    </a:cubicBezTo>
                    <a:cubicBezTo>
                      <a:pt x="610" y="615"/>
                      <a:pt x="610" y="625"/>
                      <a:pt x="610" y="635"/>
                    </a:cubicBezTo>
                    <a:cubicBezTo>
                      <a:pt x="600" y="645"/>
                      <a:pt x="511" y="674"/>
                      <a:pt x="540" y="754"/>
                    </a:cubicBezTo>
                    <a:cubicBezTo>
                      <a:pt x="560" y="799"/>
                      <a:pt x="533" y="815"/>
                      <a:pt x="503" y="815"/>
                    </a:cubicBezTo>
                    <a:cubicBezTo>
                      <a:pt x="488" y="815"/>
                      <a:pt x="471" y="810"/>
                      <a:pt x="461" y="803"/>
                    </a:cubicBezTo>
                    <a:cubicBezTo>
                      <a:pt x="457" y="802"/>
                      <a:pt x="453" y="802"/>
                      <a:pt x="448" y="802"/>
                    </a:cubicBezTo>
                    <a:cubicBezTo>
                      <a:pt x="414" y="802"/>
                      <a:pt x="388" y="836"/>
                      <a:pt x="441" y="863"/>
                    </a:cubicBezTo>
                    <a:cubicBezTo>
                      <a:pt x="491" y="902"/>
                      <a:pt x="451" y="1021"/>
                      <a:pt x="402" y="1021"/>
                    </a:cubicBezTo>
                    <a:cubicBezTo>
                      <a:pt x="366" y="1021"/>
                      <a:pt x="341" y="971"/>
                      <a:pt x="300" y="971"/>
                    </a:cubicBezTo>
                    <a:cubicBezTo>
                      <a:pt x="284" y="971"/>
                      <a:pt x="266" y="979"/>
                      <a:pt x="243" y="1002"/>
                    </a:cubicBezTo>
                    <a:cubicBezTo>
                      <a:pt x="173" y="1081"/>
                      <a:pt x="292" y="1021"/>
                      <a:pt x="332" y="1081"/>
                    </a:cubicBezTo>
                    <a:cubicBezTo>
                      <a:pt x="372" y="1140"/>
                      <a:pt x="342" y="1160"/>
                      <a:pt x="431" y="1160"/>
                    </a:cubicBezTo>
                    <a:cubicBezTo>
                      <a:pt x="435" y="1160"/>
                      <a:pt x="438" y="1159"/>
                      <a:pt x="442" y="1159"/>
                    </a:cubicBezTo>
                    <a:cubicBezTo>
                      <a:pt x="509" y="1159"/>
                      <a:pt x="491" y="1256"/>
                      <a:pt x="501" y="1388"/>
                    </a:cubicBezTo>
                    <a:cubicBezTo>
                      <a:pt x="510" y="1454"/>
                      <a:pt x="489" y="1477"/>
                      <a:pt x="465" y="1477"/>
                    </a:cubicBezTo>
                    <a:cubicBezTo>
                      <a:pt x="435" y="1477"/>
                      <a:pt x="400" y="1441"/>
                      <a:pt x="411" y="1408"/>
                    </a:cubicBezTo>
                    <a:cubicBezTo>
                      <a:pt x="421" y="1349"/>
                      <a:pt x="392" y="1319"/>
                      <a:pt x="273" y="1269"/>
                    </a:cubicBezTo>
                    <a:cubicBezTo>
                      <a:pt x="251" y="1259"/>
                      <a:pt x="238" y="1254"/>
                      <a:pt x="231" y="1254"/>
                    </a:cubicBezTo>
                    <a:cubicBezTo>
                      <a:pt x="200" y="1254"/>
                      <a:pt x="296" y="1351"/>
                      <a:pt x="312" y="1408"/>
                    </a:cubicBezTo>
                    <a:cubicBezTo>
                      <a:pt x="323" y="1439"/>
                      <a:pt x="319" y="1454"/>
                      <a:pt x="308" y="1454"/>
                    </a:cubicBezTo>
                    <a:cubicBezTo>
                      <a:pt x="298" y="1454"/>
                      <a:pt x="282" y="1442"/>
                      <a:pt x="263" y="1418"/>
                    </a:cubicBezTo>
                    <a:cubicBezTo>
                      <a:pt x="251" y="1404"/>
                      <a:pt x="241" y="1399"/>
                      <a:pt x="232" y="1399"/>
                    </a:cubicBezTo>
                    <a:cubicBezTo>
                      <a:pt x="200" y="1399"/>
                      <a:pt x="179" y="1466"/>
                      <a:pt x="164" y="1527"/>
                    </a:cubicBezTo>
                    <a:cubicBezTo>
                      <a:pt x="144" y="1606"/>
                      <a:pt x="203" y="1547"/>
                      <a:pt x="233" y="1616"/>
                    </a:cubicBezTo>
                    <a:cubicBezTo>
                      <a:pt x="240" y="1645"/>
                      <a:pt x="255" y="1655"/>
                      <a:pt x="273" y="1655"/>
                    </a:cubicBezTo>
                    <a:cubicBezTo>
                      <a:pt x="305" y="1655"/>
                      <a:pt x="346" y="1622"/>
                      <a:pt x="372" y="1596"/>
                    </a:cubicBezTo>
                    <a:cubicBezTo>
                      <a:pt x="381" y="1587"/>
                      <a:pt x="390" y="1582"/>
                      <a:pt x="399" y="1582"/>
                    </a:cubicBezTo>
                    <a:cubicBezTo>
                      <a:pt x="419" y="1582"/>
                      <a:pt x="444" y="1602"/>
                      <a:pt x="491" y="1636"/>
                    </a:cubicBezTo>
                    <a:cubicBezTo>
                      <a:pt x="501" y="1636"/>
                      <a:pt x="511" y="1646"/>
                      <a:pt x="521" y="1646"/>
                    </a:cubicBezTo>
                    <a:cubicBezTo>
                      <a:pt x="580" y="1696"/>
                      <a:pt x="521" y="1735"/>
                      <a:pt x="471" y="1765"/>
                    </a:cubicBezTo>
                    <a:cubicBezTo>
                      <a:pt x="451" y="1775"/>
                      <a:pt x="441" y="1785"/>
                      <a:pt x="431" y="1795"/>
                    </a:cubicBezTo>
                    <a:cubicBezTo>
                      <a:pt x="421" y="1805"/>
                      <a:pt x="409" y="1807"/>
                      <a:pt x="394" y="1807"/>
                    </a:cubicBezTo>
                    <a:cubicBezTo>
                      <a:pt x="379" y="1807"/>
                      <a:pt x="362" y="1805"/>
                      <a:pt x="342" y="1805"/>
                    </a:cubicBezTo>
                    <a:cubicBezTo>
                      <a:pt x="332" y="1815"/>
                      <a:pt x="312" y="1815"/>
                      <a:pt x="292" y="1834"/>
                    </a:cubicBezTo>
                    <a:cubicBezTo>
                      <a:pt x="228" y="1891"/>
                      <a:pt x="222" y="1941"/>
                      <a:pt x="206" y="1941"/>
                    </a:cubicBezTo>
                    <a:cubicBezTo>
                      <a:pt x="203" y="1941"/>
                      <a:pt x="199" y="1939"/>
                      <a:pt x="193" y="1934"/>
                    </a:cubicBezTo>
                    <a:cubicBezTo>
                      <a:pt x="188" y="1926"/>
                      <a:pt x="181" y="1922"/>
                      <a:pt x="174" y="1922"/>
                    </a:cubicBezTo>
                    <a:cubicBezTo>
                      <a:pt x="144" y="1922"/>
                      <a:pt x="101" y="1984"/>
                      <a:pt x="45" y="2072"/>
                    </a:cubicBezTo>
                    <a:cubicBezTo>
                      <a:pt x="1" y="2127"/>
                      <a:pt x="14" y="2149"/>
                      <a:pt x="39" y="2149"/>
                    </a:cubicBezTo>
                    <a:cubicBezTo>
                      <a:pt x="58" y="2149"/>
                      <a:pt x="85" y="2134"/>
                      <a:pt x="94" y="2112"/>
                    </a:cubicBezTo>
                    <a:cubicBezTo>
                      <a:pt x="99" y="2100"/>
                      <a:pt x="102" y="2095"/>
                      <a:pt x="104" y="2095"/>
                    </a:cubicBezTo>
                    <a:cubicBezTo>
                      <a:pt x="111" y="2095"/>
                      <a:pt x="109" y="2139"/>
                      <a:pt x="124" y="2162"/>
                    </a:cubicBezTo>
                    <a:cubicBezTo>
                      <a:pt x="128" y="2166"/>
                      <a:pt x="132" y="2168"/>
                      <a:pt x="137" y="2168"/>
                    </a:cubicBezTo>
                    <a:cubicBezTo>
                      <a:pt x="153" y="2168"/>
                      <a:pt x="172" y="2139"/>
                      <a:pt x="203" y="2092"/>
                    </a:cubicBezTo>
                    <a:cubicBezTo>
                      <a:pt x="183" y="2082"/>
                      <a:pt x="193" y="2053"/>
                      <a:pt x="243" y="2013"/>
                    </a:cubicBezTo>
                    <a:cubicBezTo>
                      <a:pt x="243" y="2013"/>
                      <a:pt x="243" y="2013"/>
                      <a:pt x="243" y="2003"/>
                    </a:cubicBezTo>
                    <a:cubicBezTo>
                      <a:pt x="255" y="1984"/>
                      <a:pt x="264" y="1977"/>
                      <a:pt x="271" y="1977"/>
                    </a:cubicBezTo>
                    <a:cubicBezTo>
                      <a:pt x="275" y="1977"/>
                      <a:pt x="279" y="1980"/>
                      <a:pt x="283" y="1983"/>
                    </a:cubicBezTo>
                    <a:cubicBezTo>
                      <a:pt x="401" y="1879"/>
                      <a:pt x="459" y="1809"/>
                      <a:pt x="522" y="1809"/>
                    </a:cubicBezTo>
                    <a:cubicBezTo>
                      <a:pt x="543" y="1809"/>
                      <a:pt x="565" y="1817"/>
                      <a:pt x="590" y="1834"/>
                    </a:cubicBezTo>
                    <a:cubicBezTo>
                      <a:pt x="676" y="1907"/>
                      <a:pt x="758" y="1933"/>
                      <a:pt x="822" y="1933"/>
                    </a:cubicBezTo>
                    <a:cubicBezTo>
                      <a:pt x="941" y="1933"/>
                      <a:pt x="998" y="1843"/>
                      <a:pt x="907" y="1805"/>
                    </a:cubicBezTo>
                    <a:cubicBezTo>
                      <a:pt x="775" y="1739"/>
                      <a:pt x="644" y="1485"/>
                      <a:pt x="707" y="1485"/>
                    </a:cubicBezTo>
                    <a:cubicBezTo>
                      <a:pt x="710" y="1485"/>
                      <a:pt x="714" y="1486"/>
                      <a:pt x="719" y="1487"/>
                    </a:cubicBezTo>
                    <a:cubicBezTo>
                      <a:pt x="732" y="1490"/>
                      <a:pt x="748" y="1491"/>
                      <a:pt x="764" y="1491"/>
                    </a:cubicBezTo>
                    <a:cubicBezTo>
                      <a:pt x="810" y="1491"/>
                      <a:pt x="866" y="1482"/>
                      <a:pt x="917" y="1468"/>
                    </a:cubicBezTo>
                    <a:cubicBezTo>
                      <a:pt x="907" y="1458"/>
                      <a:pt x="897" y="1438"/>
                      <a:pt x="907" y="1388"/>
                    </a:cubicBezTo>
                    <a:cubicBezTo>
                      <a:pt x="917" y="1249"/>
                      <a:pt x="848" y="1140"/>
                      <a:pt x="937" y="1140"/>
                    </a:cubicBezTo>
                    <a:cubicBezTo>
                      <a:pt x="991" y="1147"/>
                      <a:pt x="990" y="1176"/>
                      <a:pt x="996" y="1176"/>
                    </a:cubicBezTo>
                    <a:cubicBezTo>
                      <a:pt x="999" y="1176"/>
                      <a:pt x="1003" y="1170"/>
                      <a:pt x="1016" y="1150"/>
                    </a:cubicBezTo>
                    <a:cubicBezTo>
                      <a:pt x="1036" y="1121"/>
                      <a:pt x="1066" y="1121"/>
                      <a:pt x="1096" y="1111"/>
                    </a:cubicBezTo>
                    <a:cubicBezTo>
                      <a:pt x="1076" y="1061"/>
                      <a:pt x="1046" y="1002"/>
                      <a:pt x="1006" y="962"/>
                    </a:cubicBezTo>
                    <a:cubicBezTo>
                      <a:pt x="987" y="992"/>
                      <a:pt x="957" y="1002"/>
                      <a:pt x="937" y="1002"/>
                    </a:cubicBezTo>
                    <a:cubicBezTo>
                      <a:pt x="930" y="1004"/>
                      <a:pt x="924" y="1006"/>
                      <a:pt x="917" y="1006"/>
                    </a:cubicBezTo>
                    <a:cubicBezTo>
                      <a:pt x="880" y="1006"/>
                      <a:pt x="862" y="959"/>
                      <a:pt x="887" y="942"/>
                    </a:cubicBezTo>
                    <a:cubicBezTo>
                      <a:pt x="897" y="942"/>
                      <a:pt x="897" y="932"/>
                      <a:pt x="897" y="932"/>
                    </a:cubicBezTo>
                    <a:cubicBezTo>
                      <a:pt x="907" y="932"/>
                      <a:pt x="907" y="922"/>
                      <a:pt x="917" y="912"/>
                    </a:cubicBezTo>
                    <a:cubicBezTo>
                      <a:pt x="947" y="932"/>
                      <a:pt x="977" y="952"/>
                      <a:pt x="977" y="972"/>
                    </a:cubicBezTo>
                    <a:cubicBezTo>
                      <a:pt x="987" y="972"/>
                      <a:pt x="996" y="962"/>
                      <a:pt x="1006" y="962"/>
                    </a:cubicBezTo>
                    <a:cubicBezTo>
                      <a:pt x="996" y="952"/>
                      <a:pt x="996" y="942"/>
                      <a:pt x="987" y="932"/>
                    </a:cubicBezTo>
                    <a:cubicBezTo>
                      <a:pt x="967" y="912"/>
                      <a:pt x="947" y="902"/>
                      <a:pt x="937" y="892"/>
                    </a:cubicBezTo>
                    <a:cubicBezTo>
                      <a:pt x="876" y="862"/>
                      <a:pt x="822" y="849"/>
                      <a:pt x="861" y="849"/>
                    </a:cubicBezTo>
                    <a:cubicBezTo>
                      <a:pt x="873" y="849"/>
                      <a:pt x="894" y="850"/>
                      <a:pt x="927" y="853"/>
                    </a:cubicBezTo>
                    <a:cubicBezTo>
                      <a:pt x="937" y="863"/>
                      <a:pt x="947" y="863"/>
                      <a:pt x="947" y="863"/>
                    </a:cubicBezTo>
                    <a:cubicBezTo>
                      <a:pt x="996" y="873"/>
                      <a:pt x="1026" y="892"/>
                      <a:pt x="1066" y="912"/>
                    </a:cubicBezTo>
                    <a:cubicBezTo>
                      <a:pt x="1076" y="892"/>
                      <a:pt x="1086" y="883"/>
                      <a:pt x="1106" y="863"/>
                    </a:cubicBezTo>
                    <a:cubicBezTo>
                      <a:pt x="1106" y="853"/>
                      <a:pt x="1106" y="853"/>
                      <a:pt x="1115" y="843"/>
                    </a:cubicBezTo>
                    <a:cubicBezTo>
                      <a:pt x="1135" y="823"/>
                      <a:pt x="1165" y="793"/>
                      <a:pt x="1145" y="783"/>
                    </a:cubicBezTo>
                    <a:lnTo>
                      <a:pt x="1145" y="783"/>
                    </a:lnTo>
                    <a:cubicBezTo>
                      <a:pt x="1106" y="793"/>
                      <a:pt x="1076" y="803"/>
                      <a:pt x="1046" y="803"/>
                    </a:cubicBezTo>
                    <a:cubicBezTo>
                      <a:pt x="1020" y="822"/>
                      <a:pt x="999" y="833"/>
                      <a:pt x="984" y="833"/>
                    </a:cubicBezTo>
                    <a:cubicBezTo>
                      <a:pt x="976" y="833"/>
                      <a:pt x="970" y="830"/>
                      <a:pt x="967" y="823"/>
                    </a:cubicBezTo>
                    <a:cubicBezTo>
                      <a:pt x="967" y="793"/>
                      <a:pt x="967" y="783"/>
                      <a:pt x="967" y="783"/>
                    </a:cubicBezTo>
                    <a:cubicBezTo>
                      <a:pt x="967" y="783"/>
                      <a:pt x="967" y="773"/>
                      <a:pt x="957" y="773"/>
                    </a:cubicBezTo>
                    <a:lnTo>
                      <a:pt x="937" y="773"/>
                    </a:lnTo>
                    <a:cubicBezTo>
                      <a:pt x="927" y="773"/>
                      <a:pt x="927" y="764"/>
                      <a:pt x="927" y="754"/>
                    </a:cubicBezTo>
                    <a:cubicBezTo>
                      <a:pt x="927" y="764"/>
                      <a:pt x="917" y="764"/>
                      <a:pt x="917" y="773"/>
                    </a:cubicBezTo>
                    <a:cubicBezTo>
                      <a:pt x="877" y="764"/>
                      <a:pt x="838" y="744"/>
                      <a:pt x="828" y="714"/>
                    </a:cubicBezTo>
                    <a:cubicBezTo>
                      <a:pt x="828" y="664"/>
                      <a:pt x="808" y="684"/>
                      <a:pt x="798" y="674"/>
                    </a:cubicBezTo>
                    <a:cubicBezTo>
                      <a:pt x="798" y="674"/>
                      <a:pt x="798" y="674"/>
                      <a:pt x="798" y="664"/>
                    </a:cubicBezTo>
                    <a:cubicBezTo>
                      <a:pt x="798" y="645"/>
                      <a:pt x="818" y="565"/>
                      <a:pt x="848" y="506"/>
                    </a:cubicBezTo>
                    <a:lnTo>
                      <a:pt x="868" y="506"/>
                    </a:lnTo>
                    <a:cubicBezTo>
                      <a:pt x="858" y="506"/>
                      <a:pt x="858" y="496"/>
                      <a:pt x="858" y="496"/>
                    </a:cubicBezTo>
                    <a:cubicBezTo>
                      <a:pt x="858" y="486"/>
                      <a:pt x="858" y="486"/>
                      <a:pt x="858" y="486"/>
                    </a:cubicBezTo>
                    <a:cubicBezTo>
                      <a:pt x="880" y="456"/>
                      <a:pt x="920" y="443"/>
                      <a:pt x="907" y="443"/>
                    </a:cubicBezTo>
                    <a:cubicBezTo>
                      <a:pt x="903" y="443"/>
                      <a:pt x="894" y="444"/>
                      <a:pt x="877" y="446"/>
                    </a:cubicBezTo>
                    <a:cubicBezTo>
                      <a:pt x="868" y="446"/>
                      <a:pt x="858" y="456"/>
                      <a:pt x="838" y="466"/>
                    </a:cubicBezTo>
                    <a:cubicBezTo>
                      <a:pt x="828" y="446"/>
                      <a:pt x="808" y="417"/>
                      <a:pt x="778" y="407"/>
                    </a:cubicBezTo>
                    <a:lnTo>
                      <a:pt x="768" y="407"/>
                    </a:lnTo>
                    <a:cubicBezTo>
                      <a:pt x="759" y="357"/>
                      <a:pt x="759" y="298"/>
                      <a:pt x="749" y="268"/>
                    </a:cubicBezTo>
                    <a:cubicBezTo>
                      <a:pt x="726" y="229"/>
                      <a:pt x="708" y="1"/>
                      <a:pt x="7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1" name="Google Shape;4631;p30"/>
              <p:cNvSpPr/>
              <p:nvPr/>
            </p:nvSpPr>
            <p:spPr>
              <a:xfrm>
                <a:off x="11473270" y="-1877261"/>
                <a:ext cx="28823" cy="2512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56" extrusionOk="0">
                    <a:moveTo>
                      <a:pt x="175" y="1"/>
                    </a:moveTo>
                    <a:cubicBezTo>
                      <a:pt x="172" y="1"/>
                      <a:pt x="157" y="8"/>
                      <a:pt x="120" y="27"/>
                    </a:cubicBezTo>
                    <a:cubicBezTo>
                      <a:pt x="1" y="76"/>
                      <a:pt x="41" y="67"/>
                      <a:pt x="50" y="126"/>
                    </a:cubicBezTo>
                    <a:cubicBezTo>
                      <a:pt x="50" y="136"/>
                      <a:pt x="50" y="146"/>
                      <a:pt x="50" y="156"/>
                    </a:cubicBezTo>
                    <a:cubicBezTo>
                      <a:pt x="70" y="136"/>
                      <a:pt x="90" y="126"/>
                      <a:pt x="110" y="106"/>
                    </a:cubicBezTo>
                    <a:cubicBezTo>
                      <a:pt x="110" y="96"/>
                      <a:pt x="100" y="96"/>
                      <a:pt x="110" y="96"/>
                    </a:cubicBezTo>
                    <a:cubicBezTo>
                      <a:pt x="110" y="76"/>
                      <a:pt x="120" y="57"/>
                      <a:pt x="130" y="47"/>
                    </a:cubicBezTo>
                    <a:cubicBezTo>
                      <a:pt x="140" y="37"/>
                      <a:pt x="140" y="37"/>
                      <a:pt x="150" y="27"/>
                    </a:cubicBezTo>
                    <a:cubicBezTo>
                      <a:pt x="166" y="11"/>
                      <a:pt x="179" y="1"/>
                      <a:pt x="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2" name="Google Shape;4632;p30"/>
              <p:cNvSpPr/>
              <p:nvPr/>
            </p:nvSpPr>
            <p:spPr>
              <a:xfrm>
                <a:off x="10058681" y="-1673405"/>
                <a:ext cx="161" cy="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3" name="Google Shape;4633;p30"/>
              <p:cNvSpPr/>
              <p:nvPr/>
            </p:nvSpPr>
            <p:spPr>
              <a:xfrm>
                <a:off x="10133718" y="-2211545"/>
                <a:ext cx="17712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1" extrusionOk="0">
                    <a:moveTo>
                      <a:pt x="1" y="1"/>
                    </a:moveTo>
                    <a:cubicBezTo>
                      <a:pt x="11" y="21"/>
                      <a:pt x="11" y="31"/>
                      <a:pt x="21" y="50"/>
                    </a:cubicBezTo>
                    <a:cubicBezTo>
                      <a:pt x="41" y="50"/>
                      <a:pt x="60" y="41"/>
                      <a:pt x="90" y="21"/>
                    </a:cubicBezTo>
                    <a:cubicBezTo>
                      <a:pt x="90" y="21"/>
                      <a:pt x="100" y="11"/>
                      <a:pt x="110" y="11"/>
                    </a:cubicBezTo>
                    <a:cubicBezTo>
                      <a:pt x="90" y="11"/>
                      <a:pt x="80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4" name="Google Shape;4634;p30"/>
              <p:cNvSpPr/>
              <p:nvPr/>
            </p:nvSpPr>
            <p:spPr>
              <a:xfrm>
                <a:off x="10061902" y="-1697398"/>
                <a:ext cx="11433" cy="17712"/>
              </a:xfrm>
              <a:custGeom>
                <a:avLst/>
                <a:gdLst/>
                <a:ahLst/>
                <a:cxnLst/>
                <a:rect l="l" t="t" r="r" b="b"/>
                <a:pathLst>
                  <a:path w="71" h="110" extrusionOk="0">
                    <a:moveTo>
                      <a:pt x="70" y="1"/>
                    </a:moveTo>
                    <a:cubicBezTo>
                      <a:pt x="60" y="1"/>
                      <a:pt x="50" y="10"/>
                      <a:pt x="40" y="20"/>
                    </a:cubicBezTo>
                    <a:cubicBezTo>
                      <a:pt x="40" y="20"/>
                      <a:pt x="30" y="20"/>
                      <a:pt x="30" y="30"/>
                    </a:cubicBezTo>
                    <a:cubicBezTo>
                      <a:pt x="21" y="40"/>
                      <a:pt x="11" y="50"/>
                      <a:pt x="1" y="70"/>
                    </a:cubicBezTo>
                    <a:cubicBezTo>
                      <a:pt x="1" y="80"/>
                      <a:pt x="11" y="100"/>
                      <a:pt x="11" y="110"/>
                    </a:cubicBezTo>
                    <a:cubicBezTo>
                      <a:pt x="30" y="70"/>
                      <a:pt x="50" y="30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5" name="Google Shape;4635;p30"/>
              <p:cNvSpPr/>
              <p:nvPr/>
            </p:nvSpPr>
            <p:spPr>
              <a:xfrm>
                <a:off x="10109887" y="-1784672"/>
                <a:ext cx="40095" cy="53943"/>
              </a:xfrm>
              <a:custGeom>
                <a:avLst/>
                <a:gdLst/>
                <a:ahLst/>
                <a:cxnLst/>
                <a:rect l="l" t="t" r="r" b="b"/>
                <a:pathLst>
                  <a:path w="249" h="335" extrusionOk="0">
                    <a:moveTo>
                      <a:pt x="48" y="1"/>
                    </a:moveTo>
                    <a:cubicBezTo>
                      <a:pt x="35" y="1"/>
                      <a:pt x="18" y="5"/>
                      <a:pt x="0" y="17"/>
                    </a:cubicBezTo>
                    <a:cubicBezTo>
                      <a:pt x="0" y="27"/>
                      <a:pt x="10" y="37"/>
                      <a:pt x="10" y="47"/>
                    </a:cubicBezTo>
                    <a:cubicBezTo>
                      <a:pt x="40" y="136"/>
                      <a:pt x="50" y="176"/>
                      <a:pt x="50" y="215"/>
                    </a:cubicBezTo>
                    <a:lnTo>
                      <a:pt x="99" y="215"/>
                    </a:lnTo>
                    <a:cubicBezTo>
                      <a:pt x="108" y="214"/>
                      <a:pt x="116" y="214"/>
                      <a:pt x="121" y="214"/>
                    </a:cubicBezTo>
                    <a:cubicBezTo>
                      <a:pt x="171" y="214"/>
                      <a:pt x="94" y="252"/>
                      <a:pt x="50" y="315"/>
                    </a:cubicBezTo>
                    <a:cubicBezTo>
                      <a:pt x="40" y="324"/>
                      <a:pt x="40" y="334"/>
                      <a:pt x="40" y="334"/>
                    </a:cubicBezTo>
                    <a:cubicBezTo>
                      <a:pt x="169" y="305"/>
                      <a:pt x="238" y="285"/>
                      <a:pt x="248" y="225"/>
                    </a:cubicBezTo>
                    <a:cubicBezTo>
                      <a:pt x="238" y="225"/>
                      <a:pt x="238" y="215"/>
                      <a:pt x="228" y="205"/>
                    </a:cubicBezTo>
                    <a:cubicBezTo>
                      <a:pt x="218" y="196"/>
                      <a:pt x="218" y="176"/>
                      <a:pt x="208" y="166"/>
                    </a:cubicBezTo>
                    <a:cubicBezTo>
                      <a:pt x="208" y="176"/>
                      <a:pt x="208" y="176"/>
                      <a:pt x="208" y="186"/>
                    </a:cubicBezTo>
                    <a:cubicBezTo>
                      <a:pt x="207" y="196"/>
                      <a:pt x="203" y="201"/>
                      <a:pt x="198" y="201"/>
                    </a:cubicBezTo>
                    <a:cubicBezTo>
                      <a:pt x="170" y="201"/>
                      <a:pt x="95" y="58"/>
                      <a:pt x="70" y="7"/>
                    </a:cubicBezTo>
                    <a:cubicBezTo>
                      <a:pt x="65" y="3"/>
                      <a:pt x="58" y="1"/>
                      <a:pt x="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6" name="Google Shape;4636;p30"/>
              <p:cNvSpPr/>
              <p:nvPr/>
            </p:nvSpPr>
            <p:spPr>
              <a:xfrm>
                <a:off x="10108277" y="-1879354"/>
                <a:ext cx="22543" cy="12882"/>
              </a:xfrm>
              <a:custGeom>
                <a:avLst/>
                <a:gdLst/>
                <a:ahLst/>
                <a:cxnLst/>
                <a:rect l="l" t="t" r="r" b="b"/>
                <a:pathLst>
                  <a:path w="140" h="80" extrusionOk="0">
                    <a:moveTo>
                      <a:pt x="20" y="0"/>
                    </a:moveTo>
                    <a:cubicBezTo>
                      <a:pt x="10" y="10"/>
                      <a:pt x="10" y="10"/>
                      <a:pt x="0" y="10"/>
                    </a:cubicBezTo>
                    <a:cubicBezTo>
                      <a:pt x="10" y="20"/>
                      <a:pt x="10" y="30"/>
                      <a:pt x="10" y="30"/>
                    </a:cubicBezTo>
                    <a:cubicBezTo>
                      <a:pt x="50" y="60"/>
                      <a:pt x="90" y="70"/>
                      <a:pt x="139" y="80"/>
                    </a:cubicBezTo>
                    <a:cubicBezTo>
                      <a:pt x="129" y="70"/>
                      <a:pt x="119" y="60"/>
                      <a:pt x="99" y="50"/>
                    </a:cubicBezTo>
                    <a:cubicBezTo>
                      <a:pt x="80" y="40"/>
                      <a:pt x="60" y="2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7" name="Google Shape;4637;p30"/>
              <p:cNvSpPr/>
              <p:nvPr/>
            </p:nvSpPr>
            <p:spPr>
              <a:xfrm>
                <a:off x="10095395" y="-1738942"/>
                <a:ext cx="6602" cy="13043"/>
              </a:xfrm>
              <a:custGeom>
                <a:avLst/>
                <a:gdLst/>
                <a:ahLst/>
                <a:cxnLst/>
                <a:rect l="l" t="t" r="r" b="b"/>
                <a:pathLst>
                  <a:path w="41" h="81" extrusionOk="0">
                    <a:moveTo>
                      <a:pt x="21" y="1"/>
                    </a:moveTo>
                    <a:cubicBezTo>
                      <a:pt x="11" y="11"/>
                      <a:pt x="11" y="31"/>
                      <a:pt x="1" y="70"/>
                    </a:cubicBezTo>
                    <a:cubicBezTo>
                      <a:pt x="1" y="70"/>
                      <a:pt x="1" y="80"/>
                      <a:pt x="1" y="80"/>
                    </a:cubicBezTo>
                    <a:lnTo>
                      <a:pt x="21" y="80"/>
                    </a:lnTo>
                    <a:cubicBezTo>
                      <a:pt x="31" y="70"/>
                      <a:pt x="41" y="50"/>
                      <a:pt x="41" y="40"/>
                    </a:cubicBezTo>
                    <a:cubicBezTo>
                      <a:pt x="31" y="31"/>
                      <a:pt x="31" y="21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8" name="Google Shape;4638;p30"/>
              <p:cNvSpPr/>
              <p:nvPr/>
            </p:nvSpPr>
            <p:spPr>
              <a:xfrm>
                <a:off x="10065122" y="-1769214"/>
                <a:ext cx="25764" cy="42027"/>
              </a:xfrm>
              <a:custGeom>
                <a:avLst/>
                <a:gdLst/>
                <a:ahLst/>
                <a:cxnLst/>
                <a:rect l="l" t="t" r="r" b="b"/>
                <a:pathLst>
                  <a:path w="160" h="261" extrusionOk="0">
                    <a:moveTo>
                      <a:pt x="149" y="0"/>
                    </a:moveTo>
                    <a:cubicBezTo>
                      <a:pt x="120" y="30"/>
                      <a:pt x="100" y="80"/>
                      <a:pt x="40" y="149"/>
                    </a:cubicBezTo>
                    <a:cubicBezTo>
                      <a:pt x="20" y="169"/>
                      <a:pt x="10" y="179"/>
                      <a:pt x="1" y="189"/>
                    </a:cubicBezTo>
                    <a:cubicBezTo>
                      <a:pt x="1" y="209"/>
                      <a:pt x="10" y="219"/>
                      <a:pt x="30" y="248"/>
                    </a:cubicBezTo>
                    <a:cubicBezTo>
                      <a:pt x="35" y="256"/>
                      <a:pt x="40" y="260"/>
                      <a:pt x="45" y="260"/>
                    </a:cubicBezTo>
                    <a:cubicBezTo>
                      <a:pt x="69" y="260"/>
                      <a:pt x="91" y="169"/>
                      <a:pt x="100" y="119"/>
                    </a:cubicBezTo>
                    <a:cubicBezTo>
                      <a:pt x="110" y="80"/>
                      <a:pt x="129" y="60"/>
                      <a:pt x="159" y="40"/>
                    </a:cubicBezTo>
                    <a:cubicBezTo>
                      <a:pt x="149" y="20"/>
                      <a:pt x="149" y="10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9" name="Google Shape;4639;p30"/>
              <p:cNvSpPr/>
              <p:nvPr/>
            </p:nvSpPr>
            <p:spPr>
              <a:xfrm>
                <a:off x="10129049" y="-2187553"/>
                <a:ext cx="49595" cy="75198"/>
              </a:xfrm>
              <a:custGeom>
                <a:avLst/>
                <a:gdLst/>
                <a:ahLst/>
                <a:cxnLst/>
                <a:rect l="l" t="t" r="r" b="b"/>
                <a:pathLst>
                  <a:path w="308" h="467" extrusionOk="0">
                    <a:moveTo>
                      <a:pt x="268" y="1"/>
                    </a:moveTo>
                    <a:cubicBezTo>
                      <a:pt x="238" y="20"/>
                      <a:pt x="218" y="30"/>
                      <a:pt x="208" y="40"/>
                    </a:cubicBezTo>
                    <a:cubicBezTo>
                      <a:pt x="194" y="55"/>
                      <a:pt x="179" y="58"/>
                      <a:pt x="163" y="58"/>
                    </a:cubicBezTo>
                    <a:cubicBezTo>
                      <a:pt x="154" y="58"/>
                      <a:pt x="146" y="57"/>
                      <a:pt x="137" y="57"/>
                    </a:cubicBezTo>
                    <a:cubicBezTo>
                      <a:pt x="128" y="57"/>
                      <a:pt x="119" y="58"/>
                      <a:pt x="109" y="60"/>
                    </a:cubicBezTo>
                    <a:cubicBezTo>
                      <a:pt x="119" y="80"/>
                      <a:pt x="129" y="110"/>
                      <a:pt x="149" y="149"/>
                    </a:cubicBezTo>
                    <a:cubicBezTo>
                      <a:pt x="197" y="240"/>
                      <a:pt x="194" y="261"/>
                      <a:pt x="177" y="261"/>
                    </a:cubicBezTo>
                    <a:cubicBezTo>
                      <a:pt x="167" y="261"/>
                      <a:pt x="151" y="252"/>
                      <a:pt x="139" y="248"/>
                    </a:cubicBezTo>
                    <a:cubicBezTo>
                      <a:pt x="129" y="248"/>
                      <a:pt x="70" y="179"/>
                      <a:pt x="20" y="139"/>
                    </a:cubicBezTo>
                    <a:cubicBezTo>
                      <a:pt x="10" y="149"/>
                      <a:pt x="0" y="159"/>
                      <a:pt x="0" y="169"/>
                    </a:cubicBezTo>
                    <a:cubicBezTo>
                      <a:pt x="10" y="189"/>
                      <a:pt x="30" y="209"/>
                      <a:pt x="50" y="229"/>
                    </a:cubicBezTo>
                    <a:cubicBezTo>
                      <a:pt x="50" y="229"/>
                      <a:pt x="60" y="229"/>
                      <a:pt x="60" y="239"/>
                    </a:cubicBezTo>
                    <a:cubicBezTo>
                      <a:pt x="119" y="298"/>
                      <a:pt x="99" y="308"/>
                      <a:pt x="70" y="308"/>
                    </a:cubicBezTo>
                    <a:cubicBezTo>
                      <a:pt x="70" y="328"/>
                      <a:pt x="70" y="348"/>
                      <a:pt x="70" y="348"/>
                    </a:cubicBezTo>
                    <a:cubicBezTo>
                      <a:pt x="83" y="348"/>
                      <a:pt x="100" y="343"/>
                      <a:pt x="117" y="343"/>
                    </a:cubicBezTo>
                    <a:cubicBezTo>
                      <a:pt x="125" y="343"/>
                      <a:pt x="132" y="344"/>
                      <a:pt x="139" y="348"/>
                    </a:cubicBezTo>
                    <a:cubicBezTo>
                      <a:pt x="169" y="348"/>
                      <a:pt x="179" y="397"/>
                      <a:pt x="189" y="467"/>
                    </a:cubicBezTo>
                    <a:cubicBezTo>
                      <a:pt x="258" y="467"/>
                      <a:pt x="308" y="427"/>
                      <a:pt x="288" y="308"/>
                    </a:cubicBezTo>
                    <a:cubicBezTo>
                      <a:pt x="278" y="189"/>
                      <a:pt x="278" y="80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0" name="Google Shape;4640;p30"/>
              <p:cNvSpPr/>
              <p:nvPr/>
            </p:nvSpPr>
            <p:spPr>
              <a:xfrm>
                <a:off x="10194424" y="-2469021"/>
                <a:ext cx="22543" cy="7085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440" extrusionOk="0">
                    <a:moveTo>
                      <a:pt x="73" y="0"/>
                    </a:moveTo>
                    <a:cubicBezTo>
                      <a:pt x="71" y="0"/>
                      <a:pt x="70" y="18"/>
                      <a:pt x="70" y="63"/>
                    </a:cubicBezTo>
                    <a:lnTo>
                      <a:pt x="70" y="202"/>
                    </a:lnTo>
                    <a:cubicBezTo>
                      <a:pt x="70" y="162"/>
                      <a:pt x="67" y="146"/>
                      <a:pt x="63" y="146"/>
                    </a:cubicBezTo>
                    <a:cubicBezTo>
                      <a:pt x="56" y="146"/>
                      <a:pt x="43" y="195"/>
                      <a:pt x="30" y="251"/>
                    </a:cubicBezTo>
                    <a:cubicBezTo>
                      <a:pt x="21" y="301"/>
                      <a:pt x="11" y="360"/>
                      <a:pt x="1" y="380"/>
                    </a:cubicBezTo>
                    <a:cubicBezTo>
                      <a:pt x="1" y="390"/>
                      <a:pt x="1" y="390"/>
                      <a:pt x="1" y="400"/>
                    </a:cubicBezTo>
                    <a:cubicBezTo>
                      <a:pt x="60" y="410"/>
                      <a:pt x="110" y="430"/>
                      <a:pt x="140" y="440"/>
                    </a:cubicBezTo>
                    <a:cubicBezTo>
                      <a:pt x="130" y="370"/>
                      <a:pt x="130" y="311"/>
                      <a:pt x="110" y="271"/>
                    </a:cubicBezTo>
                    <a:cubicBezTo>
                      <a:pt x="110" y="251"/>
                      <a:pt x="100" y="212"/>
                      <a:pt x="100" y="172"/>
                    </a:cubicBezTo>
                    <a:cubicBezTo>
                      <a:pt x="86" y="96"/>
                      <a:pt x="77" y="0"/>
                      <a:pt x="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1" name="Google Shape;4641;p30"/>
              <p:cNvSpPr/>
              <p:nvPr/>
            </p:nvSpPr>
            <p:spPr>
              <a:xfrm>
                <a:off x="10144990" y="-2260979"/>
                <a:ext cx="177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1" h="11" extrusionOk="0">
                    <a:moveTo>
                      <a:pt x="10" y="0"/>
                    </a:moveTo>
                    <a:cubicBezTo>
                      <a:pt x="0" y="0"/>
                      <a:pt x="0" y="10"/>
                      <a:pt x="0" y="10"/>
                    </a:cubicBezTo>
                    <a:cubicBezTo>
                      <a:pt x="0" y="10"/>
                      <a:pt x="10" y="1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2" name="Google Shape;4642;p30"/>
              <p:cNvSpPr/>
              <p:nvPr/>
            </p:nvSpPr>
            <p:spPr>
              <a:xfrm>
                <a:off x="10333387" y="-2059861"/>
                <a:ext cx="6441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40" h="31" extrusionOk="0">
                    <a:moveTo>
                      <a:pt x="40" y="1"/>
                    </a:moveTo>
                    <a:lnTo>
                      <a:pt x="40" y="1"/>
                    </a:lnTo>
                    <a:cubicBezTo>
                      <a:pt x="20" y="11"/>
                      <a:pt x="10" y="21"/>
                      <a:pt x="0" y="31"/>
                    </a:cubicBezTo>
                    <a:cubicBezTo>
                      <a:pt x="20" y="31"/>
                      <a:pt x="30" y="2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3" name="Google Shape;4643;p30"/>
              <p:cNvSpPr/>
              <p:nvPr/>
            </p:nvSpPr>
            <p:spPr>
              <a:xfrm>
                <a:off x="10120997" y="-2312024"/>
                <a:ext cx="36874" cy="28823"/>
              </a:xfrm>
              <a:custGeom>
                <a:avLst/>
                <a:gdLst/>
                <a:ahLst/>
                <a:cxnLst/>
                <a:rect l="l" t="t" r="r" b="b"/>
                <a:pathLst>
                  <a:path w="229" h="179" extrusionOk="0">
                    <a:moveTo>
                      <a:pt x="100" y="0"/>
                    </a:moveTo>
                    <a:cubicBezTo>
                      <a:pt x="90" y="0"/>
                      <a:pt x="80" y="10"/>
                      <a:pt x="70" y="20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1" y="99"/>
                      <a:pt x="120" y="40"/>
                      <a:pt x="159" y="99"/>
                    </a:cubicBezTo>
                    <a:cubicBezTo>
                      <a:pt x="159" y="109"/>
                      <a:pt x="159" y="109"/>
                      <a:pt x="159" y="109"/>
                    </a:cubicBezTo>
                    <a:cubicBezTo>
                      <a:pt x="189" y="159"/>
                      <a:pt x="179" y="179"/>
                      <a:pt x="229" y="179"/>
                    </a:cubicBezTo>
                    <a:cubicBezTo>
                      <a:pt x="229" y="129"/>
                      <a:pt x="219" y="89"/>
                      <a:pt x="169" y="70"/>
                    </a:cubicBezTo>
                    <a:cubicBezTo>
                      <a:pt x="120" y="40"/>
                      <a:pt x="100" y="2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4" name="Google Shape;4644;p30"/>
              <p:cNvSpPr/>
              <p:nvPr/>
            </p:nvSpPr>
            <p:spPr>
              <a:xfrm>
                <a:off x="10155617" y="-2393663"/>
                <a:ext cx="69079" cy="77291"/>
              </a:xfrm>
              <a:custGeom>
                <a:avLst/>
                <a:gdLst/>
                <a:ahLst/>
                <a:cxnLst/>
                <a:rect l="l" t="t" r="r" b="b"/>
                <a:pathLst>
                  <a:path w="429" h="480" extrusionOk="0">
                    <a:moveTo>
                      <a:pt x="246" y="1"/>
                    </a:moveTo>
                    <a:cubicBezTo>
                      <a:pt x="241" y="1"/>
                      <a:pt x="236" y="1"/>
                      <a:pt x="232" y="1"/>
                    </a:cubicBezTo>
                    <a:cubicBezTo>
                      <a:pt x="232" y="11"/>
                      <a:pt x="232" y="21"/>
                      <a:pt x="232" y="31"/>
                    </a:cubicBezTo>
                    <a:cubicBezTo>
                      <a:pt x="227" y="69"/>
                      <a:pt x="220" y="80"/>
                      <a:pt x="208" y="80"/>
                    </a:cubicBezTo>
                    <a:cubicBezTo>
                      <a:pt x="194" y="80"/>
                      <a:pt x="174" y="66"/>
                      <a:pt x="143" y="61"/>
                    </a:cubicBezTo>
                    <a:cubicBezTo>
                      <a:pt x="136" y="60"/>
                      <a:pt x="131" y="60"/>
                      <a:pt x="126" y="60"/>
                    </a:cubicBezTo>
                    <a:cubicBezTo>
                      <a:pt x="85" y="60"/>
                      <a:pt x="110" y="92"/>
                      <a:pt x="142" y="92"/>
                    </a:cubicBezTo>
                    <a:cubicBezTo>
                      <a:pt x="145" y="92"/>
                      <a:pt x="149" y="92"/>
                      <a:pt x="152" y="91"/>
                    </a:cubicBezTo>
                    <a:cubicBezTo>
                      <a:pt x="192" y="91"/>
                      <a:pt x="232" y="150"/>
                      <a:pt x="222" y="160"/>
                    </a:cubicBezTo>
                    <a:cubicBezTo>
                      <a:pt x="212" y="180"/>
                      <a:pt x="113" y="210"/>
                      <a:pt x="152" y="289"/>
                    </a:cubicBezTo>
                    <a:cubicBezTo>
                      <a:pt x="174" y="331"/>
                      <a:pt x="140" y="344"/>
                      <a:pt x="104" y="344"/>
                    </a:cubicBezTo>
                    <a:cubicBezTo>
                      <a:pt x="90" y="344"/>
                      <a:pt x="75" y="341"/>
                      <a:pt x="63" y="339"/>
                    </a:cubicBezTo>
                    <a:cubicBezTo>
                      <a:pt x="59" y="337"/>
                      <a:pt x="55" y="337"/>
                      <a:pt x="51" y="337"/>
                    </a:cubicBezTo>
                    <a:cubicBezTo>
                      <a:pt x="25" y="337"/>
                      <a:pt x="0" y="364"/>
                      <a:pt x="43" y="398"/>
                    </a:cubicBezTo>
                    <a:cubicBezTo>
                      <a:pt x="73" y="408"/>
                      <a:pt x="73" y="448"/>
                      <a:pt x="63" y="477"/>
                    </a:cubicBezTo>
                    <a:cubicBezTo>
                      <a:pt x="78" y="479"/>
                      <a:pt x="93" y="480"/>
                      <a:pt x="109" y="480"/>
                    </a:cubicBezTo>
                    <a:cubicBezTo>
                      <a:pt x="196" y="480"/>
                      <a:pt x="282" y="453"/>
                      <a:pt x="232" y="368"/>
                    </a:cubicBezTo>
                    <a:cubicBezTo>
                      <a:pt x="133" y="210"/>
                      <a:pt x="381" y="160"/>
                      <a:pt x="400" y="130"/>
                    </a:cubicBezTo>
                    <a:cubicBezTo>
                      <a:pt x="429" y="93"/>
                      <a:pt x="340" y="1"/>
                      <a:pt x="2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5" name="Google Shape;4645;p30"/>
              <p:cNvSpPr/>
              <p:nvPr/>
            </p:nvSpPr>
            <p:spPr>
              <a:xfrm>
                <a:off x="10098615" y="-2078057"/>
                <a:ext cx="46536" cy="48790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03" extrusionOk="0">
                    <a:moveTo>
                      <a:pt x="195" y="1"/>
                    </a:moveTo>
                    <a:cubicBezTo>
                      <a:pt x="173" y="1"/>
                      <a:pt x="151" y="10"/>
                      <a:pt x="130" y="25"/>
                    </a:cubicBezTo>
                    <a:lnTo>
                      <a:pt x="120" y="25"/>
                    </a:lnTo>
                    <a:cubicBezTo>
                      <a:pt x="120" y="34"/>
                      <a:pt x="120" y="34"/>
                      <a:pt x="120" y="34"/>
                    </a:cubicBezTo>
                    <a:cubicBezTo>
                      <a:pt x="110" y="104"/>
                      <a:pt x="150" y="94"/>
                      <a:pt x="199" y="183"/>
                    </a:cubicBezTo>
                    <a:cubicBezTo>
                      <a:pt x="217" y="215"/>
                      <a:pt x="221" y="227"/>
                      <a:pt x="215" y="227"/>
                    </a:cubicBezTo>
                    <a:cubicBezTo>
                      <a:pt x="206" y="227"/>
                      <a:pt x="168" y="189"/>
                      <a:pt x="130" y="163"/>
                    </a:cubicBezTo>
                    <a:cubicBezTo>
                      <a:pt x="70" y="134"/>
                      <a:pt x="80" y="84"/>
                      <a:pt x="60" y="64"/>
                    </a:cubicBezTo>
                    <a:cubicBezTo>
                      <a:pt x="50" y="74"/>
                      <a:pt x="31" y="84"/>
                      <a:pt x="21" y="94"/>
                    </a:cubicBezTo>
                    <a:cubicBezTo>
                      <a:pt x="11" y="104"/>
                      <a:pt x="1" y="124"/>
                      <a:pt x="11" y="134"/>
                    </a:cubicBezTo>
                    <a:cubicBezTo>
                      <a:pt x="31" y="153"/>
                      <a:pt x="50" y="163"/>
                      <a:pt x="70" y="173"/>
                    </a:cubicBezTo>
                    <a:cubicBezTo>
                      <a:pt x="81" y="157"/>
                      <a:pt x="90" y="151"/>
                      <a:pt x="98" y="151"/>
                    </a:cubicBezTo>
                    <a:cubicBezTo>
                      <a:pt x="118" y="151"/>
                      <a:pt x="127" y="199"/>
                      <a:pt x="120" y="243"/>
                    </a:cubicBezTo>
                    <a:cubicBezTo>
                      <a:pt x="130" y="263"/>
                      <a:pt x="140" y="272"/>
                      <a:pt x="159" y="302"/>
                    </a:cubicBezTo>
                    <a:cubicBezTo>
                      <a:pt x="179" y="292"/>
                      <a:pt x="199" y="272"/>
                      <a:pt x="219" y="243"/>
                    </a:cubicBezTo>
                    <a:cubicBezTo>
                      <a:pt x="259" y="173"/>
                      <a:pt x="259" y="153"/>
                      <a:pt x="288" y="124"/>
                    </a:cubicBezTo>
                    <a:cubicBezTo>
                      <a:pt x="278" y="124"/>
                      <a:pt x="269" y="124"/>
                      <a:pt x="259" y="114"/>
                    </a:cubicBezTo>
                    <a:cubicBezTo>
                      <a:pt x="209" y="64"/>
                      <a:pt x="219" y="44"/>
                      <a:pt x="219" y="5"/>
                    </a:cubicBezTo>
                    <a:cubicBezTo>
                      <a:pt x="211" y="2"/>
                      <a:pt x="203" y="1"/>
                      <a:pt x="1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6" name="Google Shape;4646;p30"/>
              <p:cNvSpPr/>
              <p:nvPr/>
            </p:nvSpPr>
            <p:spPr>
              <a:xfrm>
                <a:off x="10149820" y="-2074192"/>
                <a:ext cx="59095" cy="51205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18" extrusionOk="0">
                    <a:moveTo>
                      <a:pt x="0" y="1"/>
                    </a:moveTo>
                    <a:cubicBezTo>
                      <a:pt x="0" y="1"/>
                      <a:pt x="10" y="10"/>
                      <a:pt x="10" y="10"/>
                    </a:cubicBezTo>
                    <a:cubicBezTo>
                      <a:pt x="20" y="40"/>
                      <a:pt x="30" y="70"/>
                      <a:pt x="30" y="80"/>
                    </a:cubicBezTo>
                    <a:cubicBezTo>
                      <a:pt x="69" y="90"/>
                      <a:pt x="89" y="169"/>
                      <a:pt x="89" y="199"/>
                    </a:cubicBezTo>
                    <a:cubicBezTo>
                      <a:pt x="89" y="209"/>
                      <a:pt x="79" y="209"/>
                      <a:pt x="79" y="219"/>
                    </a:cubicBezTo>
                    <a:cubicBezTo>
                      <a:pt x="89" y="219"/>
                      <a:pt x="60" y="268"/>
                      <a:pt x="79" y="308"/>
                    </a:cubicBezTo>
                    <a:cubicBezTo>
                      <a:pt x="79" y="308"/>
                      <a:pt x="79" y="308"/>
                      <a:pt x="79" y="318"/>
                    </a:cubicBezTo>
                    <a:cubicBezTo>
                      <a:pt x="218" y="248"/>
                      <a:pt x="367" y="179"/>
                      <a:pt x="198" y="90"/>
                    </a:cubicBezTo>
                    <a:lnTo>
                      <a:pt x="188" y="90"/>
                    </a:lnTo>
                    <a:cubicBezTo>
                      <a:pt x="192" y="116"/>
                      <a:pt x="190" y="127"/>
                      <a:pt x="184" y="127"/>
                    </a:cubicBezTo>
                    <a:cubicBezTo>
                      <a:pt x="175" y="127"/>
                      <a:pt x="154" y="97"/>
                      <a:pt x="129" y="60"/>
                    </a:cubicBezTo>
                    <a:cubicBezTo>
                      <a:pt x="79" y="40"/>
                      <a:pt x="40" y="20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7" name="Google Shape;4647;p30"/>
              <p:cNvSpPr/>
              <p:nvPr/>
            </p:nvSpPr>
            <p:spPr>
              <a:xfrm>
                <a:off x="10381211" y="-1780486"/>
                <a:ext cx="6602" cy="17873"/>
              </a:xfrm>
              <a:custGeom>
                <a:avLst/>
                <a:gdLst/>
                <a:ahLst/>
                <a:cxnLst/>
                <a:rect l="l" t="t" r="r" b="b"/>
                <a:pathLst>
                  <a:path w="41" h="111" extrusionOk="0">
                    <a:moveTo>
                      <a:pt x="1" y="1"/>
                    </a:moveTo>
                    <a:cubicBezTo>
                      <a:pt x="1" y="31"/>
                      <a:pt x="11" y="70"/>
                      <a:pt x="21" y="110"/>
                    </a:cubicBezTo>
                    <a:cubicBezTo>
                      <a:pt x="31" y="110"/>
                      <a:pt x="40" y="100"/>
                      <a:pt x="40" y="80"/>
                    </a:cubicBezTo>
                    <a:cubicBezTo>
                      <a:pt x="31" y="21"/>
                      <a:pt x="40" y="1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8" name="Google Shape;4648;p30"/>
              <p:cNvSpPr/>
              <p:nvPr/>
            </p:nvSpPr>
            <p:spPr>
              <a:xfrm>
                <a:off x="9389791" y="-1147825"/>
                <a:ext cx="8051" cy="6280"/>
              </a:xfrm>
              <a:custGeom>
                <a:avLst/>
                <a:gdLst/>
                <a:ahLst/>
                <a:cxnLst/>
                <a:rect l="l" t="t" r="r" b="b"/>
                <a:pathLst>
                  <a:path w="50" h="39" extrusionOk="0">
                    <a:moveTo>
                      <a:pt x="27" y="0"/>
                    </a:moveTo>
                    <a:cubicBezTo>
                      <a:pt x="20" y="0"/>
                      <a:pt x="12" y="11"/>
                      <a:pt x="0" y="28"/>
                    </a:cubicBezTo>
                    <a:lnTo>
                      <a:pt x="50" y="38"/>
                    </a:lnTo>
                    <a:cubicBezTo>
                      <a:pt x="40" y="28"/>
                      <a:pt x="40" y="28"/>
                      <a:pt x="40" y="18"/>
                    </a:cubicBezTo>
                    <a:cubicBezTo>
                      <a:pt x="36" y="6"/>
                      <a:pt x="32" y="0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9" name="Google Shape;4649;p30"/>
              <p:cNvSpPr/>
              <p:nvPr/>
            </p:nvSpPr>
            <p:spPr>
              <a:xfrm>
                <a:off x="9210895" y="-1816072"/>
                <a:ext cx="43315" cy="3429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13" extrusionOk="0">
                    <a:moveTo>
                      <a:pt x="60" y="0"/>
                    </a:moveTo>
                    <a:cubicBezTo>
                      <a:pt x="49" y="0"/>
                      <a:pt x="40" y="5"/>
                      <a:pt x="31" y="14"/>
                    </a:cubicBezTo>
                    <a:cubicBezTo>
                      <a:pt x="21" y="24"/>
                      <a:pt x="11" y="34"/>
                      <a:pt x="1" y="44"/>
                    </a:cubicBezTo>
                    <a:cubicBezTo>
                      <a:pt x="31" y="73"/>
                      <a:pt x="70" y="143"/>
                      <a:pt x="90" y="212"/>
                    </a:cubicBezTo>
                    <a:cubicBezTo>
                      <a:pt x="130" y="172"/>
                      <a:pt x="269" y="123"/>
                      <a:pt x="179" y="63"/>
                    </a:cubicBezTo>
                    <a:cubicBezTo>
                      <a:pt x="118" y="22"/>
                      <a:pt x="84" y="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0" name="Google Shape;4650;p30"/>
              <p:cNvSpPr/>
              <p:nvPr/>
            </p:nvSpPr>
            <p:spPr>
              <a:xfrm>
                <a:off x="9129578" y="-1318993"/>
                <a:ext cx="63926" cy="45247"/>
              </a:xfrm>
              <a:custGeom>
                <a:avLst/>
                <a:gdLst/>
                <a:ahLst/>
                <a:cxnLst/>
                <a:rect l="l" t="t" r="r" b="b"/>
                <a:pathLst>
                  <a:path w="397" h="281" extrusionOk="0">
                    <a:moveTo>
                      <a:pt x="218" y="1"/>
                    </a:moveTo>
                    <a:cubicBezTo>
                      <a:pt x="218" y="1"/>
                      <a:pt x="208" y="1"/>
                      <a:pt x="198" y="10"/>
                    </a:cubicBezTo>
                    <a:cubicBezTo>
                      <a:pt x="189" y="20"/>
                      <a:pt x="184" y="25"/>
                      <a:pt x="181" y="25"/>
                    </a:cubicBezTo>
                    <a:cubicBezTo>
                      <a:pt x="179" y="25"/>
                      <a:pt x="179" y="20"/>
                      <a:pt x="179" y="10"/>
                    </a:cubicBezTo>
                    <a:cubicBezTo>
                      <a:pt x="109" y="30"/>
                      <a:pt x="40" y="110"/>
                      <a:pt x="0" y="209"/>
                    </a:cubicBezTo>
                    <a:cubicBezTo>
                      <a:pt x="16" y="198"/>
                      <a:pt x="29" y="188"/>
                      <a:pt x="41" y="188"/>
                    </a:cubicBezTo>
                    <a:cubicBezTo>
                      <a:pt x="51" y="188"/>
                      <a:pt x="60" y="196"/>
                      <a:pt x="70" y="219"/>
                    </a:cubicBezTo>
                    <a:cubicBezTo>
                      <a:pt x="82" y="255"/>
                      <a:pt x="90" y="281"/>
                      <a:pt x="104" y="281"/>
                    </a:cubicBezTo>
                    <a:cubicBezTo>
                      <a:pt x="113" y="281"/>
                      <a:pt x="124" y="271"/>
                      <a:pt x="139" y="248"/>
                    </a:cubicBezTo>
                    <a:cubicBezTo>
                      <a:pt x="179" y="189"/>
                      <a:pt x="189" y="219"/>
                      <a:pt x="208" y="189"/>
                    </a:cubicBezTo>
                    <a:cubicBezTo>
                      <a:pt x="228" y="169"/>
                      <a:pt x="129" y="139"/>
                      <a:pt x="189" y="100"/>
                    </a:cubicBezTo>
                    <a:cubicBezTo>
                      <a:pt x="215" y="86"/>
                      <a:pt x="232" y="81"/>
                      <a:pt x="248" y="81"/>
                    </a:cubicBezTo>
                    <a:cubicBezTo>
                      <a:pt x="267" y="81"/>
                      <a:pt x="285" y="89"/>
                      <a:pt x="317" y="100"/>
                    </a:cubicBezTo>
                    <a:cubicBezTo>
                      <a:pt x="332" y="105"/>
                      <a:pt x="347" y="107"/>
                      <a:pt x="361" y="107"/>
                    </a:cubicBezTo>
                    <a:cubicBezTo>
                      <a:pt x="374" y="107"/>
                      <a:pt x="387" y="105"/>
                      <a:pt x="397" y="100"/>
                    </a:cubicBezTo>
                    <a:cubicBezTo>
                      <a:pt x="337" y="60"/>
                      <a:pt x="288" y="10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1" name="Google Shape;4651;p30"/>
              <p:cNvSpPr/>
              <p:nvPr/>
            </p:nvSpPr>
            <p:spPr>
              <a:xfrm>
                <a:off x="9169512" y="-1149919"/>
                <a:ext cx="17712" cy="1739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08" extrusionOk="0">
                    <a:moveTo>
                      <a:pt x="43" y="1"/>
                    </a:moveTo>
                    <a:cubicBezTo>
                      <a:pt x="32" y="1"/>
                      <a:pt x="24" y="4"/>
                      <a:pt x="20" y="11"/>
                    </a:cubicBezTo>
                    <a:cubicBezTo>
                      <a:pt x="20" y="21"/>
                      <a:pt x="10" y="41"/>
                      <a:pt x="0" y="61"/>
                    </a:cubicBezTo>
                    <a:cubicBezTo>
                      <a:pt x="0" y="71"/>
                      <a:pt x="0" y="71"/>
                      <a:pt x="0" y="81"/>
                    </a:cubicBezTo>
                    <a:cubicBezTo>
                      <a:pt x="0" y="99"/>
                      <a:pt x="5" y="107"/>
                      <a:pt x="13" y="107"/>
                    </a:cubicBezTo>
                    <a:cubicBezTo>
                      <a:pt x="32" y="107"/>
                      <a:pt x="68" y="69"/>
                      <a:pt x="109" y="21"/>
                    </a:cubicBezTo>
                    <a:cubicBezTo>
                      <a:pt x="85" y="9"/>
                      <a:pt x="60" y="1"/>
                      <a:pt x="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2" name="Google Shape;4652;p30"/>
              <p:cNvSpPr/>
              <p:nvPr/>
            </p:nvSpPr>
            <p:spPr>
              <a:xfrm>
                <a:off x="8937960" y="-1262152"/>
                <a:ext cx="260856" cy="165370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027" extrusionOk="0">
                    <a:moveTo>
                      <a:pt x="571" y="1"/>
                    </a:moveTo>
                    <a:cubicBezTo>
                      <a:pt x="535" y="1"/>
                      <a:pt x="495" y="5"/>
                      <a:pt x="447" y="14"/>
                    </a:cubicBezTo>
                    <a:cubicBezTo>
                      <a:pt x="238" y="54"/>
                      <a:pt x="0" y="173"/>
                      <a:pt x="159" y="193"/>
                    </a:cubicBezTo>
                    <a:cubicBezTo>
                      <a:pt x="308" y="203"/>
                      <a:pt x="506" y="292"/>
                      <a:pt x="456" y="480"/>
                    </a:cubicBezTo>
                    <a:cubicBezTo>
                      <a:pt x="433" y="563"/>
                      <a:pt x="485" y="573"/>
                      <a:pt x="558" y="573"/>
                    </a:cubicBezTo>
                    <a:cubicBezTo>
                      <a:pt x="581" y="573"/>
                      <a:pt x="606" y="572"/>
                      <a:pt x="631" y="572"/>
                    </a:cubicBezTo>
                    <a:cubicBezTo>
                      <a:pt x="697" y="572"/>
                      <a:pt x="765" y="579"/>
                      <a:pt x="803" y="629"/>
                    </a:cubicBezTo>
                    <a:cubicBezTo>
                      <a:pt x="891" y="765"/>
                      <a:pt x="606" y="1026"/>
                      <a:pt x="793" y="1026"/>
                    </a:cubicBezTo>
                    <a:cubicBezTo>
                      <a:pt x="796" y="1026"/>
                      <a:pt x="800" y="1026"/>
                      <a:pt x="803" y="1026"/>
                    </a:cubicBezTo>
                    <a:cubicBezTo>
                      <a:pt x="913" y="1016"/>
                      <a:pt x="1012" y="966"/>
                      <a:pt x="1091" y="887"/>
                    </a:cubicBezTo>
                    <a:cubicBezTo>
                      <a:pt x="1101" y="857"/>
                      <a:pt x="1101" y="837"/>
                      <a:pt x="1091" y="818"/>
                    </a:cubicBezTo>
                    <a:cubicBezTo>
                      <a:pt x="1074" y="787"/>
                      <a:pt x="1041" y="785"/>
                      <a:pt x="1012" y="785"/>
                    </a:cubicBezTo>
                    <a:cubicBezTo>
                      <a:pt x="1007" y="785"/>
                      <a:pt x="1003" y="785"/>
                      <a:pt x="999" y="785"/>
                    </a:cubicBezTo>
                    <a:cubicBezTo>
                      <a:pt x="967" y="785"/>
                      <a:pt x="942" y="783"/>
                      <a:pt x="952" y="738"/>
                    </a:cubicBezTo>
                    <a:cubicBezTo>
                      <a:pt x="972" y="639"/>
                      <a:pt x="893" y="589"/>
                      <a:pt x="833" y="580"/>
                    </a:cubicBezTo>
                    <a:cubicBezTo>
                      <a:pt x="774" y="570"/>
                      <a:pt x="873" y="510"/>
                      <a:pt x="952" y="490"/>
                    </a:cubicBezTo>
                    <a:cubicBezTo>
                      <a:pt x="972" y="485"/>
                      <a:pt x="988" y="483"/>
                      <a:pt x="1002" y="483"/>
                    </a:cubicBezTo>
                    <a:cubicBezTo>
                      <a:pt x="1045" y="483"/>
                      <a:pt x="1069" y="500"/>
                      <a:pt x="1121" y="500"/>
                    </a:cubicBezTo>
                    <a:cubicBezTo>
                      <a:pt x="1159" y="506"/>
                      <a:pt x="1188" y="523"/>
                      <a:pt x="1206" y="523"/>
                    </a:cubicBezTo>
                    <a:cubicBezTo>
                      <a:pt x="1222" y="523"/>
                      <a:pt x="1230" y="511"/>
                      <a:pt x="1230" y="470"/>
                    </a:cubicBezTo>
                    <a:cubicBezTo>
                      <a:pt x="1230" y="385"/>
                      <a:pt x="1275" y="291"/>
                      <a:pt x="1322" y="291"/>
                    </a:cubicBezTo>
                    <a:cubicBezTo>
                      <a:pt x="1324" y="291"/>
                      <a:pt x="1327" y="292"/>
                      <a:pt x="1329" y="292"/>
                    </a:cubicBezTo>
                    <a:cubicBezTo>
                      <a:pt x="1369" y="302"/>
                      <a:pt x="1388" y="361"/>
                      <a:pt x="1438" y="371"/>
                    </a:cubicBezTo>
                    <a:cubicBezTo>
                      <a:pt x="1444" y="372"/>
                      <a:pt x="1451" y="373"/>
                      <a:pt x="1457" y="373"/>
                    </a:cubicBezTo>
                    <a:cubicBezTo>
                      <a:pt x="1513" y="373"/>
                      <a:pt x="1579" y="336"/>
                      <a:pt x="1597" y="292"/>
                    </a:cubicBezTo>
                    <a:cubicBezTo>
                      <a:pt x="1611" y="257"/>
                      <a:pt x="1620" y="222"/>
                      <a:pt x="1603" y="222"/>
                    </a:cubicBezTo>
                    <a:cubicBezTo>
                      <a:pt x="1596" y="222"/>
                      <a:pt x="1584" y="228"/>
                      <a:pt x="1567" y="242"/>
                    </a:cubicBezTo>
                    <a:cubicBezTo>
                      <a:pt x="1539" y="261"/>
                      <a:pt x="1504" y="271"/>
                      <a:pt x="1477" y="271"/>
                    </a:cubicBezTo>
                    <a:cubicBezTo>
                      <a:pt x="1448" y="271"/>
                      <a:pt x="1428" y="259"/>
                      <a:pt x="1438" y="233"/>
                    </a:cubicBezTo>
                    <a:cubicBezTo>
                      <a:pt x="1468" y="183"/>
                      <a:pt x="1577" y="94"/>
                      <a:pt x="1507" y="74"/>
                    </a:cubicBezTo>
                    <a:cubicBezTo>
                      <a:pt x="1481" y="66"/>
                      <a:pt x="1448" y="61"/>
                      <a:pt x="1417" y="61"/>
                    </a:cubicBezTo>
                    <a:cubicBezTo>
                      <a:pt x="1368" y="61"/>
                      <a:pt x="1325" y="73"/>
                      <a:pt x="1319" y="104"/>
                    </a:cubicBezTo>
                    <a:cubicBezTo>
                      <a:pt x="1311" y="136"/>
                      <a:pt x="1242" y="203"/>
                      <a:pt x="1207" y="203"/>
                    </a:cubicBezTo>
                    <a:cubicBezTo>
                      <a:pt x="1200" y="203"/>
                      <a:pt x="1194" y="200"/>
                      <a:pt x="1190" y="193"/>
                    </a:cubicBezTo>
                    <a:cubicBezTo>
                      <a:pt x="1185" y="185"/>
                      <a:pt x="1179" y="181"/>
                      <a:pt x="1173" y="181"/>
                    </a:cubicBezTo>
                    <a:cubicBezTo>
                      <a:pt x="1142" y="181"/>
                      <a:pt x="1101" y="269"/>
                      <a:pt x="1101" y="302"/>
                    </a:cubicBezTo>
                    <a:cubicBezTo>
                      <a:pt x="1101" y="328"/>
                      <a:pt x="1108" y="397"/>
                      <a:pt x="1085" y="397"/>
                    </a:cubicBezTo>
                    <a:cubicBezTo>
                      <a:pt x="1081" y="397"/>
                      <a:pt x="1077" y="395"/>
                      <a:pt x="1071" y="391"/>
                    </a:cubicBezTo>
                    <a:cubicBezTo>
                      <a:pt x="1032" y="352"/>
                      <a:pt x="1051" y="233"/>
                      <a:pt x="1071" y="203"/>
                    </a:cubicBezTo>
                    <a:cubicBezTo>
                      <a:pt x="1081" y="183"/>
                      <a:pt x="1121" y="143"/>
                      <a:pt x="1111" y="114"/>
                    </a:cubicBezTo>
                    <a:cubicBezTo>
                      <a:pt x="1106" y="99"/>
                      <a:pt x="1097" y="87"/>
                      <a:pt x="1084" y="87"/>
                    </a:cubicBezTo>
                    <a:cubicBezTo>
                      <a:pt x="1070" y="87"/>
                      <a:pt x="1052" y="102"/>
                      <a:pt x="1032" y="143"/>
                    </a:cubicBezTo>
                    <a:cubicBezTo>
                      <a:pt x="985" y="208"/>
                      <a:pt x="956" y="273"/>
                      <a:pt x="936" y="273"/>
                    </a:cubicBezTo>
                    <a:cubicBezTo>
                      <a:pt x="935" y="273"/>
                      <a:pt x="934" y="273"/>
                      <a:pt x="932" y="272"/>
                    </a:cubicBezTo>
                    <a:cubicBezTo>
                      <a:pt x="913" y="262"/>
                      <a:pt x="873" y="193"/>
                      <a:pt x="903" y="173"/>
                    </a:cubicBezTo>
                    <a:cubicBezTo>
                      <a:pt x="922" y="153"/>
                      <a:pt x="952" y="104"/>
                      <a:pt x="982" y="54"/>
                    </a:cubicBezTo>
                    <a:cubicBezTo>
                      <a:pt x="952" y="54"/>
                      <a:pt x="922" y="44"/>
                      <a:pt x="883" y="44"/>
                    </a:cubicBezTo>
                    <a:cubicBezTo>
                      <a:pt x="748" y="37"/>
                      <a:pt x="681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3" name="Google Shape;4653;p30"/>
              <p:cNvSpPr/>
              <p:nvPr/>
            </p:nvSpPr>
            <p:spPr>
              <a:xfrm>
                <a:off x="9943872" y="-806295"/>
                <a:ext cx="36874" cy="42188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62" extrusionOk="0">
                    <a:moveTo>
                      <a:pt x="113" y="0"/>
                    </a:moveTo>
                    <a:cubicBezTo>
                      <a:pt x="82" y="0"/>
                      <a:pt x="39" y="20"/>
                      <a:pt x="0" y="39"/>
                    </a:cubicBezTo>
                    <a:cubicBezTo>
                      <a:pt x="50" y="69"/>
                      <a:pt x="89" y="158"/>
                      <a:pt x="89" y="237"/>
                    </a:cubicBezTo>
                    <a:cubicBezTo>
                      <a:pt x="92" y="254"/>
                      <a:pt x="99" y="261"/>
                      <a:pt x="108" y="261"/>
                    </a:cubicBezTo>
                    <a:cubicBezTo>
                      <a:pt x="133" y="261"/>
                      <a:pt x="178" y="212"/>
                      <a:pt x="228" y="148"/>
                    </a:cubicBezTo>
                    <a:cubicBezTo>
                      <a:pt x="198" y="98"/>
                      <a:pt x="169" y="49"/>
                      <a:pt x="149" y="19"/>
                    </a:cubicBezTo>
                    <a:cubicBezTo>
                      <a:pt x="142" y="5"/>
                      <a:pt x="129" y="0"/>
                      <a:pt x="1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4" name="Google Shape;4654;p30"/>
              <p:cNvSpPr/>
              <p:nvPr/>
            </p:nvSpPr>
            <p:spPr>
              <a:xfrm>
                <a:off x="9999747" y="-967801"/>
                <a:ext cx="8051" cy="9822"/>
              </a:xfrm>
              <a:custGeom>
                <a:avLst/>
                <a:gdLst/>
                <a:ahLst/>
                <a:cxnLst/>
                <a:rect l="l" t="t" r="r" b="b"/>
                <a:pathLst>
                  <a:path w="50" h="61" extrusionOk="0">
                    <a:moveTo>
                      <a:pt x="20" y="1"/>
                    </a:moveTo>
                    <a:lnTo>
                      <a:pt x="20" y="1"/>
                    </a:lnTo>
                    <a:cubicBezTo>
                      <a:pt x="0" y="31"/>
                      <a:pt x="10" y="50"/>
                      <a:pt x="50" y="60"/>
                    </a:cubicBezTo>
                    <a:cubicBezTo>
                      <a:pt x="50" y="50"/>
                      <a:pt x="40" y="41"/>
                      <a:pt x="40" y="41"/>
                    </a:cubicBezTo>
                    <a:cubicBezTo>
                      <a:pt x="40" y="31"/>
                      <a:pt x="30" y="11"/>
                      <a:pt x="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5" name="Google Shape;4655;p30"/>
              <p:cNvSpPr/>
              <p:nvPr/>
            </p:nvSpPr>
            <p:spPr>
              <a:xfrm>
                <a:off x="10023578" y="-1153139"/>
                <a:ext cx="19323" cy="1465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91" extrusionOk="0">
                    <a:moveTo>
                      <a:pt x="52" y="0"/>
                    </a:moveTo>
                    <a:cubicBezTo>
                      <a:pt x="48" y="0"/>
                      <a:pt x="45" y="1"/>
                      <a:pt x="40" y="2"/>
                    </a:cubicBezTo>
                    <a:cubicBezTo>
                      <a:pt x="1" y="12"/>
                      <a:pt x="1" y="31"/>
                      <a:pt x="11" y="91"/>
                    </a:cubicBezTo>
                    <a:cubicBezTo>
                      <a:pt x="40" y="91"/>
                      <a:pt x="70" y="91"/>
                      <a:pt x="110" y="81"/>
                    </a:cubicBezTo>
                    <a:lnTo>
                      <a:pt x="120" y="81"/>
                    </a:lnTo>
                    <a:cubicBezTo>
                      <a:pt x="102" y="37"/>
                      <a:pt x="84" y="0"/>
                      <a:pt x="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6" name="Google Shape;4656;p30"/>
              <p:cNvSpPr/>
              <p:nvPr/>
            </p:nvSpPr>
            <p:spPr>
              <a:xfrm>
                <a:off x="9830351" y="-788904"/>
                <a:ext cx="99190" cy="60867"/>
              </a:xfrm>
              <a:custGeom>
                <a:avLst/>
                <a:gdLst/>
                <a:ahLst/>
                <a:cxnLst/>
                <a:rect l="l" t="t" r="r" b="b"/>
                <a:pathLst>
                  <a:path w="616" h="378" extrusionOk="0">
                    <a:moveTo>
                      <a:pt x="616" y="0"/>
                    </a:moveTo>
                    <a:cubicBezTo>
                      <a:pt x="609" y="0"/>
                      <a:pt x="607" y="0"/>
                      <a:pt x="606" y="4"/>
                    </a:cubicBezTo>
                    <a:lnTo>
                      <a:pt x="606" y="4"/>
                    </a:lnTo>
                    <a:cubicBezTo>
                      <a:pt x="609" y="3"/>
                      <a:pt x="612" y="2"/>
                      <a:pt x="616" y="0"/>
                    </a:cubicBezTo>
                    <a:close/>
                    <a:moveTo>
                      <a:pt x="606" y="4"/>
                    </a:moveTo>
                    <a:lnTo>
                      <a:pt x="606" y="4"/>
                    </a:lnTo>
                    <a:cubicBezTo>
                      <a:pt x="584" y="15"/>
                      <a:pt x="576" y="30"/>
                      <a:pt x="576" y="30"/>
                    </a:cubicBezTo>
                    <a:lnTo>
                      <a:pt x="179" y="50"/>
                    </a:lnTo>
                    <a:cubicBezTo>
                      <a:pt x="179" y="185"/>
                      <a:pt x="0" y="378"/>
                      <a:pt x="148" y="378"/>
                    </a:cubicBezTo>
                    <a:cubicBezTo>
                      <a:pt x="152" y="378"/>
                      <a:pt x="156" y="377"/>
                      <a:pt x="160" y="377"/>
                    </a:cubicBezTo>
                    <a:cubicBezTo>
                      <a:pt x="368" y="357"/>
                      <a:pt x="536" y="189"/>
                      <a:pt x="606" y="10"/>
                    </a:cubicBezTo>
                    <a:cubicBezTo>
                      <a:pt x="606" y="8"/>
                      <a:pt x="606" y="6"/>
                      <a:pt x="60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7" name="Google Shape;4657;p30"/>
              <p:cNvSpPr/>
              <p:nvPr/>
            </p:nvSpPr>
            <p:spPr>
              <a:xfrm>
                <a:off x="10050791" y="-984065"/>
                <a:ext cx="20933" cy="16424"/>
              </a:xfrm>
              <a:custGeom>
                <a:avLst/>
                <a:gdLst/>
                <a:ahLst/>
                <a:cxnLst/>
                <a:rect l="l" t="t" r="r" b="b"/>
                <a:pathLst>
                  <a:path w="130" h="102" extrusionOk="0">
                    <a:moveTo>
                      <a:pt x="46" y="1"/>
                    </a:moveTo>
                    <a:cubicBezTo>
                      <a:pt x="30" y="1"/>
                      <a:pt x="19" y="15"/>
                      <a:pt x="10" y="32"/>
                    </a:cubicBezTo>
                    <a:cubicBezTo>
                      <a:pt x="0" y="52"/>
                      <a:pt x="20" y="82"/>
                      <a:pt x="50" y="102"/>
                    </a:cubicBezTo>
                    <a:cubicBezTo>
                      <a:pt x="77" y="86"/>
                      <a:pt x="98" y="78"/>
                      <a:pt x="112" y="78"/>
                    </a:cubicBezTo>
                    <a:cubicBezTo>
                      <a:pt x="123" y="78"/>
                      <a:pt x="129" y="83"/>
                      <a:pt x="129" y="92"/>
                    </a:cubicBezTo>
                    <a:cubicBezTo>
                      <a:pt x="129" y="92"/>
                      <a:pt x="129" y="92"/>
                      <a:pt x="129" y="82"/>
                    </a:cubicBezTo>
                    <a:cubicBezTo>
                      <a:pt x="91" y="22"/>
                      <a:pt x="65" y="1"/>
                      <a:pt x="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8" name="Google Shape;4658;p30"/>
              <p:cNvSpPr/>
              <p:nvPr/>
            </p:nvSpPr>
            <p:spPr>
              <a:xfrm>
                <a:off x="9936787" y="-937368"/>
                <a:ext cx="63121" cy="41544"/>
              </a:xfrm>
              <a:custGeom>
                <a:avLst/>
                <a:gdLst/>
                <a:ahLst/>
                <a:cxnLst/>
                <a:rect l="l" t="t" r="r" b="b"/>
                <a:pathLst>
                  <a:path w="392" h="258" extrusionOk="0">
                    <a:moveTo>
                      <a:pt x="252" y="0"/>
                    </a:moveTo>
                    <a:cubicBezTo>
                      <a:pt x="224" y="36"/>
                      <a:pt x="175" y="66"/>
                      <a:pt x="128" y="66"/>
                    </a:cubicBezTo>
                    <a:cubicBezTo>
                      <a:pt x="109" y="66"/>
                      <a:pt x="91" y="61"/>
                      <a:pt x="74" y="50"/>
                    </a:cubicBezTo>
                    <a:cubicBezTo>
                      <a:pt x="62" y="41"/>
                      <a:pt x="53" y="37"/>
                      <a:pt x="45" y="37"/>
                    </a:cubicBezTo>
                    <a:cubicBezTo>
                      <a:pt x="0" y="37"/>
                      <a:pt x="17" y="169"/>
                      <a:pt x="34" y="228"/>
                    </a:cubicBezTo>
                    <a:cubicBezTo>
                      <a:pt x="42" y="249"/>
                      <a:pt x="55" y="257"/>
                      <a:pt x="72" y="257"/>
                    </a:cubicBezTo>
                    <a:cubicBezTo>
                      <a:pt x="120" y="257"/>
                      <a:pt x="196" y="196"/>
                      <a:pt x="262" y="189"/>
                    </a:cubicBezTo>
                    <a:cubicBezTo>
                      <a:pt x="322" y="179"/>
                      <a:pt x="351" y="109"/>
                      <a:pt x="391" y="60"/>
                    </a:cubicBezTo>
                    <a:cubicBezTo>
                      <a:pt x="332" y="50"/>
                      <a:pt x="292" y="30"/>
                      <a:pt x="2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9" name="Google Shape;4659;p30"/>
              <p:cNvSpPr/>
              <p:nvPr/>
            </p:nvSpPr>
            <p:spPr>
              <a:xfrm>
                <a:off x="9965610" y="-1451193"/>
                <a:ext cx="34298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213" h="257" extrusionOk="0">
                    <a:moveTo>
                      <a:pt x="105" y="1"/>
                    </a:moveTo>
                    <a:cubicBezTo>
                      <a:pt x="46" y="1"/>
                      <a:pt x="1" y="109"/>
                      <a:pt x="113" y="246"/>
                    </a:cubicBezTo>
                    <a:cubicBezTo>
                      <a:pt x="113" y="246"/>
                      <a:pt x="113" y="246"/>
                      <a:pt x="113" y="256"/>
                    </a:cubicBezTo>
                    <a:cubicBezTo>
                      <a:pt x="143" y="227"/>
                      <a:pt x="172" y="207"/>
                      <a:pt x="212" y="177"/>
                    </a:cubicBezTo>
                    <a:cubicBezTo>
                      <a:pt x="192" y="108"/>
                      <a:pt x="182" y="28"/>
                      <a:pt x="133" y="8"/>
                    </a:cubicBezTo>
                    <a:cubicBezTo>
                      <a:pt x="124" y="3"/>
                      <a:pt x="114" y="1"/>
                      <a:pt x="1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0" name="Google Shape;4660;p30"/>
              <p:cNvSpPr/>
              <p:nvPr/>
            </p:nvSpPr>
            <p:spPr>
              <a:xfrm>
                <a:off x="9583019" y="-970861"/>
                <a:ext cx="67146" cy="70367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37" extrusionOk="0">
                    <a:moveTo>
                      <a:pt x="417" y="0"/>
                    </a:moveTo>
                    <a:lnTo>
                      <a:pt x="119" y="40"/>
                    </a:lnTo>
                    <a:cubicBezTo>
                      <a:pt x="119" y="79"/>
                      <a:pt x="79" y="119"/>
                      <a:pt x="60" y="159"/>
                    </a:cubicBezTo>
                    <a:cubicBezTo>
                      <a:pt x="40" y="188"/>
                      <a:pt x="0" y="367"/>
                      <a:pt x="70" y="426"/>
                    </a:cubicBezTo>
                    <a:cubicBezTo>
                      <a:pt x="78" y="434"/>
                      <a:pt x="85" y="437"/>
                      <a:pt x="91" y="437"/>
                    </a:cubicBezTo>
                    <a:cubicBezTo>
                      <a:pt x="124" y="437"/>
                      <a:pt x="109" y="330"/>
                      <a:pt x="109" y="288"/>
                    </a:cubicBezTo>
                    <a:cubicBezTo>
                      <a:pt x="109" y="245"/>
                      <a:pt x="167" y="116"/>
                      <a:pt x="209" y="116"/>
                    </a:cubicBezTo>
                    <a:cubicBezTo>
                      <a:pt x="216" y="116"/>
                      <a:pt x="222" y="120"/>
                      <a:pt x="228" y="129"/>
                    </a:cubicBezTo>
                    <a:cubicBezTo>
                      <a:pt x="236" y="140"/>
                      <a:pt x="246" y="145"/>
                      <a:pt x="259" y="145"/>
                    </a:cubicBezTo>
                    <a:cubicBezTo>
                      <a:pt x="313" y="145"/>
                      <a:pt x="401" y="56"/>
                      <a:pt x="4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1" name="Google Shape;4661;p30"/>
              <p:cNvSpPr/>
              <p:nvPr/>
            </p:nvSpPr>
            <p:spPr>
              <a:xfrm>
                <a:off x="9546306" y="-966191"/>
                <a:ext cx="38484" cy="35747"/>
              </a:xfrm>
              <a:custGeom>
                <a:avLst/>
                <a:gdLst/>
                <a:ahLst/>
                <a:cxnLst/>
                <a:rect l="l" t="t" r="r" b="b"/>
                <a:pathLst>
                  <a:path w="239" h="222" extrusionOk="0">
                    <a:moveTo>
                      <a:pt x="89" y="1"/>
                    </a:moveTo>
                    <a:cubicBezTo>
                      <a:pt x="69" y="31"/>
                      <a:pt x="60" y="60"/>
                      <a:pt x="40" y="70"/>
                    </a:cubicBezTo>
                    <a:cubicBezTo>
                      <a:pt x="0" y="100"/>
                      <a:pt x="60" y="209"/>
                      <a:pt x="89" y="219"/>
                    </a:cubicBezTo>
                    <a:cubicBezTo>
                      <a:pt x="92" y="221"/>
                      <a:pt x="95" y="221"/>
                      <a:pt x="97" y="221"/>
                    </a:cubicBezTo>
                    <a:cubicBezTo>
                      <a:pt x="126" y="221"/>
                      <a:pt x="165" y="130"/>
                      <a:pt x="228" y="31"/>
                    </a:cubicBezTo>
                    <a:cubicBezTo>
                      <a:pt x="228" y="21"/>
                      <a:pt x="238" y="21"/>
                      <a:pt x="238" y="11"/>
                    </a:cubicBezTo>
                    <a:lnTo>
                      <a:pt x="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2" name="Google Shape;4662;p30"/>
              <p:cNvSpPr/>
              <p:nvPr/>
            </p:nvSpPr>
            <p:spPr>
              <a:xfrm>
                <a:off x="9693159" y="-1571317"/>
                <a:ext cx="24153" cy="39451"/>
              </a:xfrm>
              <a:custGeom>
                <a:avLst/>
                <a:gdLst/>
                <a:ahLst/>
                <a:cxnLst/>
                <a:rect l="l" t="t" r="r" b="b"/>
                <a:pathLst>
                  <a:path w="150" h="245" extrusionOk="0">
                    <a:moveTo>
                      <a:pt x="0" y="1"/>
                    </a:moveTo>
                    <a:cubicBezTo>
                      <a:pt x="20" y="11"/>
                      <a:pt x="20" y="31"/>
                      <a:pt x="20" y="60"/>
                    </a:cubicBezTo>
                    <a:cubicBezTo>
                      <a:pt x="30" y="70"/>
                      <a:pt x="30" y="70"/>
                      <a:pt x="30" y="80"/>
                    </a:cubicBezTo>
                    <a:cubicBezTo>
                      <a:pt x="30" y="110"/>
                      <a:pt x="20" y="140"/>
                      <a:pt x="20" y="169"/>
                    </a:cubicBezTo>
                    <a:cubicBezTo>
                      <a:pt x="10" y="199"/>
                      <a:pt x="10" y="219"/>
                      <a:pt x="10" y="229"/>
                    </a:cubicBezTo>
                    <a:cubicBezTo>
                      <a:pt x="20" y="229"/>
                      <a:pt x="20" y="229"/>
                      <a:pt x="20" y="239"/>
                    </a:cubicBezTo>
                    <a:cubicBezTo>
                      <a:pt x="24" y="243"/>
                      <a:pt x="29" y="245"/>
                      <a:pt x="36" y="245"/>
                    </a:cubicBezTo>
                    <a:cubicBezTo>
                      <a:pt x="61" y="245"/>
                      <a:pt x="102" y="215"/>
                      <a:pt x="149" y="160"/>
                    </a:cubicBezTo>
                    <a:cubicBezTo>
                      <a:pt x="119" y="130"/>
                      <a:pt x="80" y="90"/>
                      <a:pt x="40" y="31"/>
                    </a:cubicBezTo>
                    <a:cubicBezTo>
                      <a:pt x="20" y="11"/>
                      <a:pt x="1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3" name="Google Shape;4663;p30"/>
              <p:cNvSpPr/>
              <p:nvPr/>
            </p:nvSpPr>
            <p:spPr>
              <a:xfrm>
                <a:off x="9522313" y="-2198502"/>
                <a:ext cx="614784" cy="1448075"/>
              </a:xfrm>
              <a:custGeom>
                <a:avLst/>
                <a:gdLst/>
                <a:ahLst/>
                <a:cxnLst/>
                <a:rect l="l" t="t" r="r" b="b"/>
                <a:pathLst>
                  <a:path w="3818" h="8993" extrusionOk="0">
                    <a:moveTo>
                      <a:pt x="1908" y="0"/>
                    </a:moveTo>
                    <a:cubicBezTo>
                      <a:pt x="1906" y="0"/>
                      <a:pt x="1904" y="28"/>
                      <a:pt x="1904" y="98"/>
                    </a:cubicBezTo>
                    <a:lnTo>
                      <a:pt x="1904" y="326"/>
                    </a:lnTo>
                    <a:cubicBezTo>
                      <a:pt x="1904" y="247"/>
                      <a:pt x="1900" y="216"/>
                      <a:pt x="1893" y="216"/>
                    </a:cubicBezTo>
                    <a:cubicBezTo>
                      <a:pt x="1873" y="216"/>
                      <a:pt x="1827" y="512"/>
                      <a:pt x="1805" y="564"/>
                    </a:cubicBezTo>
                    <a:cubicBezTo>
                      <a:pt x="1765" y="644"/>
                      <a:pt x="1795" y="644"/>
                      <a:pt x="1775" y="763"/>
                    </a:cubicBezTo>
                    <a:cubicBezTo>
                      <a:pt x="1771" y="814"/>
                      <a:pt x="1765" y="831"/>
                      <a:pt x="1751" y="831"/>
                    </a:cubicBezTo>
                    <a:cubicBezTo>
                      <a:pt x="1733" y="831"/>
                      <a:pt x="1702" y="804"/>
                      <a:pt x="1646" y="792"/>
                    </a:cubicBezTo>
                    <a:cubicBezTo>
                      <a:pt x="1635" y="790"/>
                      <a:pt x="1626" y="789"/>
                      <a:pt x="1619" y="789"/>
                    </a:cubicBezTo>
                    <a:cubicBezTo>
                      <a:pt x="1560" y="789"/>
                      <a:pt x="1612" y="852"/>
                      <a:pt x="1656" y="852"/>
                    </a:cubicBezTo>
                    <a:cubicBezTo>
                      <a:pt x="1660" y="851"/>
                      <a:pt x="1663" y="851"/>
                      <a:pt x="1667" y="851"/>
                    </a:cubicBezTo>
                    <a:cubicBezTo>
                      <a:pt x="1722" y="851"/>
                      <a:pt x="1775" y="923"/>
                      <a:pt x="1765" y="951"/>
                    </a:cubicBezTo>
                    <a:cubicBezTo>
                      <a:pt x="1745" y="981"/>
                      <a:pt x="1607" y="1020"/>
                      <a:pt x="1666" y="1139"/>
                    </a:cubicBezTo>
                    <a:cubicBezTo>
                      <a:pt x="1694" y="1208"/>
                      <a:pt x="1645" y="1229"/>
                      <a:pt x="1596" y="1229"/>
                    </a:cubicBezTo>
                    <a:cubicBezTo>
                      <a:pt x="1574" y="1229"/>
                      <a:pt x="1553" y="1225"/>
                      <a:pt x="1537" y="1219"/>
                    </a:cubicBezTo>
                    <a:cubicBezTo>
                      <a:pt x="1528" y="1216"/>
                      <a:pt x="1519" y="1214"/>
                      <a:pt x="1510" y="1214"/>
                    </a:cubicBezTo>
                    <a:cubicBezTo>
                      <a:pt x="1463" y="1214"/>
                      <a:pt x="1431" y="1256"/>
                      <a:pt x="1498" y="1298"/>
                    </a:cubicBezTo>
                    <a:cubicBezTo>
                      <a:pt x="1577" y="1358"/>
                      <a:pt x="1517" y="1536"/>
                      <a:pt x="1448" y="1536"/>
                    </a:cubicBezTo>
                    <a:cubicBezTo>
                      <a:pt x="1392" y="1536"/>
                      <a:pt x="1350" y="1460"/>
                      <a:pt x="1289" y="1460"/>
                    </a:cubicBezTo>
                    <a:cubicBezTo>
                      <a:pt x="1274" y="1460"/>
                      <a:pt x="1258" y="1465"/>
                      <a:pt x="1240" y="1477"/>
                    </a:cubicBezTo>
                    <a:cubicBezTo>
                      <a:pt x="1240" y="1477"/>
                      <a:pt x="1240" y="1486"/>
                      <a:pt x="1240" y="1486"/>
                    </a:cubicBezTo>
                    <a:cubicBezTo>
                      <a:pt x="1230" y="1486"/>
                      <a:pt x="1220" y="1496"/>
                      <a:pt x="1210" y="1506"/>
                    </a:cubicBezTo>
                    <a:cubicBezTo>
                      <a:pt x="1200" y="1526"/>
                      <a:pt x="1190" y="1536"/>
                      <a:pt x="1190" y="1546"/>
                    </a:cubicBezTo>
                    <a:cubicBezTo>
                      <a:pt x="1180" y="1546"/>
                      <a:pt x="1180" y="1546"/>
                      <a:pt x="1180" y="1556"/>
                    </a:cubicBezTo>
                    <a:cubicBezTo>
                      <a:pt x="1170" y="1586"/>
                      <a:pt x="1230" y="1576"/>
                      <a:pt x="1289" y="1586"/>
                    </a:cubicBezTo>
                    <a:cubicBezTo>
                      <a:pt x="1309" y="1596"/>
                      <a:pt x="1329" y="1605"/>
                      <a:pt x="1339" y="1625"/>
                    </a:cubicBezTo>
                    <a:cubicBezTo>
                      <a:pt x="1400" y="1713"/>
                      <a:pt x="1369" y="1746"/>
                      <a:pt x="1449" y="1746"/>
                    </a:cubicBezTo>
                    <a:cubicBezTo>
                      <a:pt x="1459" y="1746"/>
                      <a:pt x="1472" y="1745"/>
                      <a:pt x="1488" y="1744"/>
                    </a:cubicBezTo>
                    <a:cubicBezTo>
                      <a:pt x="1617" y="1744"/>
                      <a:pt x="1577" y="1883"/>
                      <a:pt x="1607" y="2101"/>
                    </a:cubicBezTo>
                    <a:cubicBezTo>
                      <a:pt x="1615" y="2196"/>
                      <a:pt x="1585" y="2229"/>
                      <a:pt x="1549" y="2229"/>
                    </a:cubicBezTo>
                    <a:cubicBezTo>
                      <a:pt x="1502" y="2229"/>
                      <a:pt x="1447" y="2172"/>
                      <a:pt x="1458" y="2121"/>
                    </a:cubicBezTo>
                    <a:cubicBezTo>
                      <a:pt x="1488" y="2032"/>
                      <a:pt x="1428" y="1992"/>
                      <a:pt x="1250" y="1913"/>
                    </a:cubicBezTo>
                    <a:cubicBezTo>
                      <a:pt x="1217" y="1897"/>
                      <a:pt x="1198" y="1890"/>
                      <a:pt x="1188" y="1890"/>
                    </a:cubicBezTo>
                    <a:cubicBezTo>
                      <a:pt x="1144" y="1890"/>
                      <a:pt x="1293" y="2032"/>
                      <a:pt x="1309" y="2121"/>
                    </a:cubicBezTo>
                    <a:cubicBezTo>
                      <a:pt x="1324" y="2171"/>
                      <a:pt x="1322" y="2193"/>
                      <a:pt x="1308" y="2193"/>
                    </a:cubicBezTo>
                    <a:cubicBezTo>
                      <a:pt x="1294" y="2193"/>
                      <a:pt x="1270" y="2171"/>
                      <a:pt x="1240" y="2131"/>
                    </a:cubicBezTo>
                    <a:cubicBezTo>
                      <a:pt x="1225" y="2114"/>
                      <a:pt x="1211" y="2107"/>
                      <a:pt x="1198" y="2107"/>
                    </a:cubicBezTo>
                    <a:cubicBezTo>
                      <a:pt x="1150" y="2107"/>
                      <a:pt x="1114" y="2206"/>
                      <a:pt x="1091" y="2300"/>
                    </a:cubicBezTo>
                    <a:cubicBezTo>
                      <a:pt x="1061" y="2419"/>
                      <a:pt x="1160" y="2329"/>
                      <a:pt x="1190" y="2438"/>
                    </a:cubicBezTo>
                    <a:cubicBezTo>
                      <a:pt x="1205" y="2482"/>
                      <a:pt x="1228" y="2497"/>
                      <a:pt x="1256" y="2497"/>
                    </a:cubicBezTo>
                    <a:cubicBezTo>
                      <a:pt x="1303" y="2497"/>
                      <a:pt x="1361" y="2450"/>
                      <a:pt x="1398" y="2419"/>
                    </a:cubicBezTo>
                    <a:cubicBezTo>
                      <a:pt x="1418" y="2399"/>
                      <a:pt x="1434" y="2390"/>
                      <a:pt x="1452" y="2390"/>
                    </a:cubicBezTo>
                    <a:cubicBezTo>
                      <a:pt x="1489" y="2390"/>
                      <a:pt x="1533" y="2428"/>
                      <a:pt x="1626" y="2488"/>
                    </a:cubicBezTo>
                    <a:cubicBezTo>
                      <a:pt x="1755" y="2577"/>
                      <a:pt x="1557" y="2647"/>
                      <a:pt x="1498" y="2706"/>
                    </a:cubicBezTo>
                    <a:cubicBezTo>
                      <a:pt x="1480" y="2721"/>
                      <a:pt x="1463" y="2724"/>
                      <a:pt x="1445" y="2724"/>
                    </a:cubicBezTo>
                    <a:cubicBezTo>
                      <a:pt x="1431" y="2724"/>
                      <a:pt x="1416" y="2722"/>
                      <a:pt x="1399" y="2722"/>
                    </a:cubicBezTo>
                    <a:cubicBezTo>
                      <a:pt x="1367" y="2722"/>
                      <a:pt x="1330" y="2730"/>
                      <a:pt x="1279" y="2775"/>
                    </a:cubicBezTo>
                    <a:cubicBezTo>
                      <a:pt x="1182" y="2848"/>
                      <a:pt x="1178" y="2928"/>
                      <a:pt x="1152" y="2928"/>
                    </a:cubicBezTo>
                    <a:cubicBezTo>
                      <a:pt x="1147" y="2928"/>
                      <a:pt x="1140" y="2923"/>
                      <a:pt x="1131" y="2914"/>
                    </a:cubicBezTo>
                    <a:cubicBezTo>
                      <a:pt x="1131" y="2909"/>
                      <a:pt x="1131" y="2909"/>
                      <a:pt x="1131" y="2909"/>
                    </a:cubicBezTo>
                    <a:cubicBezTo>
                      <a:pt x="1131" y="2909"/>
                      <a:pt x="1131" y="2909"/>
                      <a:pt x="1131" y="2904"/>
                    </a:cubicBezTo>
                    <a:cubicBezTo>
                      <a:pt x="1122" y="2900"/>
                      <a:pt x="1116" y="2898"/>
                      <a:pt x="1110" y="2898"/>
                    </a:cubicBezTo>
                    <a:cubicBezTo>
                      <a:pt x="1101" y="2898"/>
                      <a:pt x="1093" y="2903"/>
                      <a:pt x="1081" y="2914"/>
                    </a:cubicBezTo>
                    <a:cubicBezTo>
                      <a:pt x="1071" y="2914"/>
                      <a:pt x="1071" y="2914"/>
                      <a:pt x="1061" y="2924"/>
                    </a:cubicBezTo>
                    <a:cubicBezTo>
                      <a:pt x="1081" y="2924"/>
                      <a:pt x="1091" y="2934"/>
                      <a:pt x="1101" y="2944"/>
                    </a:cubicBezTo>
                    <a:cubicBezTo>
                      <a:pt x="1210" y="3023"/>
                      <a:pt x="1041" y="2964"/>
                      <a:pt x="982" y="3023"/>
                    </a:cubicBezTo>
                    <a:cubicBezTo>
                      <a:pt x="962" y="3053"/>
                      <a:pt x="932" y="3083"/>
                      <a:pt x="913" y="3122"/>
                    </a:cubicBezTo>
                    <a:cubicBezTo>
                      <a:pt x="883" y="3152"/>
                      <a:pt x="873" y="3182"/>
                      <a:pt x="873" y="3202"/>
                    </a:cubicBezTo>
                    <a:cubicBezTo>
                      <a:pt x="869" y="3233"/>
                      <a:pt x="886" y="3246"/>
                      <a:pt x="908" y="3246"/>
                    </a:cubicBezTo>
                    <a:cubicBezTo>
                      <a:pt x="935" y="3246"/>
                      <a:pt x="971" y="3225"/>
                      <a:pt x="982" y="3192"/>
                    </a:cubicBezTo>
                    <a:cubicBezTo>
                      <a:pt x="989" y="3171"/>
                      <a:pt x="994" y="3162"/>
                      <a:pt x="997" y="3162"/>
                    </a:cubicBezTo>
                    <a:cubicBezTo>
                      <a:pt x="1004" y="3162"/>
                      <a:pt x="1009" y="3190"/>
                      <a:pt x="1022" y="3222"/>
                    </a:cubicBezTo>
                    <a:cubicBezTo>
                      <a:pt x="1032" y="3212"/>
                      <a:pt x="1041" y="3212"/>
                      <a:pt x="1061" y="3202"/>
                    </a:cubicBezTo>
                    <a:cubicBezTo>
                      <a:pt x="1101" y="3192"/>
                      <a:pt x="1111" y="3192"/>
                      <a:pt x="1121" y="3192"/>
                    </a:cubicBezTo>
                    <a:cubicBezTo>
                      <a:pt x="1141" y="3172"/>
                      <a:pt x="1151" y="3152"/>
                      <a:pt x="1170" y="3122"/>
                    </a:cubicBezTo>
                    <a:cubicBezTo>
                      <a:pt x="1180" y="3093"/>
                      <a:pt x="1200" y="3063"/>
                      <a:pt x="1220" y="3023"/>
                    </a:cubicBezTo>
                    <a:cubicBezTo>
                      <a:pt x="1220" y="3023"/>
                      <a:pt x="1220" y="3013"/>
                      <a:pt x="1230" y="3013"/>
                    </a:cubicBezTo>
                    <a:cubicBezTo>
                      <a:pt x="1245" y="2991"/>
                      <a:pt x="1256" y="2981"/>
                      <a:pt x="1264" y="2981"/>
                    </a:cubicBezTo>
                    <a:cubicBezTo>
                      <a:pt x="1277" y="2981"/>
                      <a:pt x="1283" y="3006"/>
                      <a:pt x="1289" y="3043"/>
                    </a:cubicBezTo>
                    <a:cubicBezTo>
                      <a:pt x="1289" y="3093"/>
                      <a:pt x="1289" y="3152"/>
                      <a:pt x="1289" y="3152"/>
                    </a:cubicBezTo>
                    <a:cubicBezTo>
                      <a:pt x="1289" y="3152"/>
                      <a:pt x="1289" y="3162"/>
                      <a:pt x="1289" y="3172"/>
                    </a:cubicBezTo>
                    <a:cubicBezTo>
                      <a:pt x="1309" y="3222"/>
                      <a:pt x="1359" y="3351"/>
                      <a:pt x="1418" y="3400"/>
                    </a:cubicBezTo>
                    <a:cubicBezTo>
                      <a:pt x="1507" y="3479"/>
                      <a:pt x="1388" y="3519"/>
                      <a:pt x="1319" y="3529"/>
                    </a:cubicBezTo>
                    <a:cubicBezTo>
                      <a:pt x="1279" y="3539"/>
                      <a:pt x="1250" y="3549"/>
                      <a:pt x="1220" y="3579"/>
                    </a:cubicBezTo>
                    <a:cubicBezTo>
                      <a:pt x="1190" y="3598"/>
                      <a:pt x="1170" y="3628"/>
                      <a:pt x="1141" y="3658"/>
                    </a:cubicBezTo>
                    <a:cubicBezTo>
                      <a:pt x="1125" y="3674"/>
                      <a:pt x="1104" y="3680"/>
                      <a:pt x="1080" y="3680"/>
                    </a:cubicBezTo>
                    <a:cubicBezTo>
                      <a:pt x="1044" y="3680"/>
                      <a:pt x="1000" y="3666"/>
                      <a:pt x="952" y="3648"/>
                    </a:cubicBezTo>
                    <a:cubicBezTo>
                      <a:pt x="922" y="3638"/>
                      <a:pt x="883" y="3628"/>
                      <a:pt x="843" y="3618"/>
                    </a:cubicBezTo>
                    <a:cubicBezTo>
                      <a:pt x="829" y="3613"/>
                      <a:pt x="815" y="3610"/>
                      <a:pt x="802" y="3610"/>
                    </a:cubicBezTo>
                    <a:cubicBezTo>
                      <a:pt x="766" y="3610"/>
                      <a:pt x="730" y="3627"/>
                      <a:pt x="694" y="3648"/>
                    </a:cubicBezTo>
                    <a:cubicBezTo>
                      <a:pt x="734" y="3668"/>
                      <a:pt x="803" y="3698"/>
                      <a:pt x="833" y="3717"/>
                    </a:cubicBezTo>
                    <a:cubicBezTo>
                      <a:pt x="851" y="3729"/>
                      <a:pt x="867" y="3732"/>
                      <a:pt x="883" y="3732"/>
                    </a:cubicBezTo>
                    <a:cubicBezTo>
                      <a:pt x="901" y="3732"/>
                      <a:pt x="919" y="3729"/>
                      <a:pt x="941" y="3729"/>
                    </a:cubicBezTo>
                    <a:cubicBezTo>
                      <a:pt x="967" y="3729"/>
                      <a:pt x="999" y="3734"/>
                      <a:pt x="1041" y="3757"/>
                    </a:cubicBezTo>
                    <a:cubicBezTo>
                      <a:pt x="1126" y="3811"/>
                      <a:pt x="1133" y="3859"/>
                      <a:pt x="1155" y="3859"/>
                    </a:cubicBezTo>
                    <a:cubicBezTo>
                      <a:pt x="1162" y="3859"/>
                      <a:pt x="1169" y="3855"/>
                      <a:pt x="1180" y="3846"/>
                    </a:cubicBezTo>
                    <a:cubicBezTo>
                      <a:pt x="1187" y="3842"/>
                      <a:pt x="1194" y="3840"/>
                      <a:pt x="1201" y="3840"/>
                    </a:cubicBezTo>
                    <a:cubicBezTo>
                      <a:pt x="1228" y="3840"/>
                      <a:pt x="1261" y="3865"/>
                      <a:pt x="1299" y="3896"/>
                    </a:cubicBezTo>
                    <a:cubicBezTo>
                      <a:pt x="1309" y="3866"/>
                      <a:pt x="1329" y="3856"/>
                      <a:pt x="1379" y="3826"/>
                    </a:cubicBezTo>
                    <a:cubicBezTo>
                      <a:pt x="1392" y="3820"/>
                      <a:pt x="1405" y="3817"/>
                      <a:pt x="1416" y="3817"/>
                    </a:cubicBezTo>
                    <a:cubicBezTo>
                      <a:pt x="1492" y="3817"/>
                      <a:pt x="1507" y="3953"/>
                      <a:pt x="1507" y="4005"/>
                    </a:cubicBezTo>
                    <a:cubicBezTo>
                      <a:pt x="1507" y="4055"/>
                      <a:pt x="1458" y="4074"/>
                      <a:pt x="1349" y="4104"/>
                    </a:cubicBezTo>
                    <a:cubicBezTo>
                      <a:pt x="1339" y="4104"/>
                      <a:pt x="1339" y="4114"/>
                      <a:pt x="1329" y="4114"/>
                    </a:cubicBezTo>
                    <a:cubicBezTo>
                      <a:pt x="1279" y="4134"/>
                      <a:pt x="1260" y="4174"/>
                      <a:pt x="1240" y="4233"/>
                    </a:cubicBezTo>
                    <a:cubicBezTo>
                      <a:pt x="1230" y="4263"/>
                      <a:pt x="1220" y="4302"/>
                      <a:pt x="1200" y="4342"/>
                    </a:cubicBezTo>
                    <a:cubicBezTo>
                      <a:pt x="1211" y="4346"/>
                      <a:pt x="1224" y="4347"/>
                      <a:pt x="1238" y="4347"/>
                    </a:cubicBezTo>
                    <a:cubicBezTo>
                      <a:pt x="1297" y="4347"/>
                      <a:pt x="1376" y="4318"/>
                      <a:pt x="1448" y="4302"/>
                    </a:cubicBezTo>
                    <a:cubicBezTo>
                      <a:pt x="1457" y="4302"/>
                      <a:pt x="1466" y="4301"/>
                      <a:pt x="1475" y="4301"/>
                    </a:cubicBezTo>
                    <a:cubicBezTo>
                      <a:pt x="1571" y="4301"/>
                      <a:pt x="1643" y="4348"/>
                      <a:pt x="1716" y="4411"/>
                    </a:cubicBezTo>
                    <a:cubicBezTo>
                      <a:pt x="1768" y="4458"/>
                      <a:pt x="1752" y="4477"/>
                      <a:pt x="1704" y="4477"/>
                    </a:cubicBezTo>
                    <a:cubicBezTo>
                      <a:pt x="1670" y="4477"/>
                      <a:pt x="1620" y="4468"/>
                      <a:pt x="1567" y="4451"/>
                    </a:cubicBezTo>
                    <a:cubicBezTo>
                      <a:pt x="1546" y="4445"/>
                      <a:pt x="1529" y="4442"/>
                      <a:pt x="1515" y="4442"/>
                    </a:cubicBezTo>
                    <a:cubicBezTo>
                      <a:pt x="1444" y="4442"/>
                      <a:pt x="1458" y="4515"/>
                      <a:pt x="1458" y="4540"/>
                    </a:cubicBezTo>
                    <a:cubicBezTo>
                      <a:pt x="1458" y="4560"/>
                      <a:pt x="1507" y="4610"/>
                      <a:pt x="1666" y="4689"/>
                    </a:cubicBezTo>
                    <a:cubicBezTo>
                      <a:pt x="1748" y="4730"/>
                      <a:pt x="1743" y="4750"/>
                      <a:pt x="1703" y="4750"/>
                    </a:cubicBezTo>
                    <a:cubicBezTo>
                      <a:pt x="1666" y="4750"/>
                      <a:pt x="1600" y="4733"/>
                      <a:pt x="1547" y="4699"/>
                    </a:cubicBezTo>
                    <a:cubicBezTo>
                      <a:pt x="1438" y="4630"/>
                      <a:pt x="1408" y="4630"/>
                      <a:pt x="1319" y="4521"/>
                    </a:cubicBezTo>
                    <a:cubicBezTo>
                      <a:pt x="1295" y="4491"/>
                      <a:pt x="1276" y="4479"/>
                      <a:pt x="1261" y="4479"/>
                    </a:cubicBezTo>
                    <a:cubicBezTo>
                      <a:pt x="1226" y="4479"/>
                      <a:pt x="1216" y="4544"/>
                      <a:pt x="1230" y="4600"/>
                    </a:cubicBezTo>
                    <a:cubicBezTo>
                      <a:pt x="1243" y="4630"/>
                      <a:pt x="1233" y="4645"/>
                      <a:pt x="1211" y="4645"/>
                    </a:cubicBezTo>
                    <a:cubicBezTo>
                      <a:pt x="1183" y="4645"/>
                      <a:pt x="1136" y="4620"/>
                      <a:pt x="1091" y="4570"/>
                    </a:cubicBezTo>
                    <a:cubicBezTo>
                      <a:pt x="1022" y="4481"/>
                      <a:pt x="1041" y="4471"/>
                      <a:pt x="942" y="4441"/>
                    </a:cubicBezTo>
                    <a:cubicBezTo>
                      <a:pt x="931" y="4436"/>
                      <a:pt x="921" y="4433"/>
                      <a:pt x="911" y="4433"/>
                    </a:cubicBezTo>
                    <a:cubicBezTo>
                      <a:pt x="887" y="4433"/>
                      <a:pt x="867" y="4450"/>
                      <a:pt x="853" y="4471"/>
                    </a:cubicBezTo>
                    <a:cubicBezTo>
                      <a:pt x="853" y="4481"/>
                      <a:pt x="843" y="4481"/>
                      <a:pt x="843" y="4491"/>
                    </a:cubicBezTo>
                    <a:cubicBezTo>
                      <a:pt x="843" y="4501"/>
                      <a:pt x="833" y="4511"/>
                      <a:pt x="833" y="4530"/>
                    </a:cubicBezTo>
                    <a:cubicBezTo>
                      <a:pt x="833" y="4540"/>
                      <a:pt x="823" y="4550"/>
                      <a:pt x="823" y="4560"/>
                    </a:cubicBezTo>
                    <a:cubicBezTo>
                      <a:pt x="823" y="4590"/>
                      <a:pt x="873" y="4600"/>
                      <a:pt x="982" y="4620"/>
                    </a:cubicBezTo>
                    <a:cubicBezTo>
                      <a:pt x="1091" y="4640"/>
                      <a:pt x="1071" y="4719"/>
                      <a:pt x="1141" y="4798"/>
                    </a:cubicBezTo>
                    <a:cubicBezTo>
                      <a:pt x="1166" y="4827"/>
                      <a:pt x="1186" y="4839"/>
                      <a:pt x="1205" y="4839"/>
                    </a:cubicBezTo>
                    <a:cubicBezTo>
                      <a:pt x="1238" y="4839"/>
                      <a:pt x="1269" y="4803"/>
                      <a:pt x="1319" y="4759"/>
                    </a:cubicBezTo>
                    <a:cubicBezTo>
                      <a:pt x="1338" y="4744"/>
                      <a:pt x="1354" y="4737"/>
                      <a:pt x="1366" y="4737"/>
                    </a:cubicBezTo>
                    <a:cubicBezTo>
                      <a:pt x="1410" y="4737"/>
                      <a:pt x="1415" y="4819"/>
                      <a:pt x="1438" y="4858"/>
                    </a:cubicBezTo>
                    <a:cubicBezTo>
                      <a:pt x="1478" y="4897"/>
                      <a:pt x="1458" y="4907"/>
                      <a:pt x="1557" y="5056"/>
                    </a:cubicBezTo>
                    <a:cubicBezTo>
                      <a:pt x="1619" y="5155"/>
                      <a:pt x="1607" y="5177"/>
                      <a:pt x="1585" y="5177"/>
                    </a:cubicBezTo>
                    <a:cubicBezTo>
                      <a:pt x="1572" y="5177"/>
                      <a:pt x="1555" y="5169"/>
                      <a:pt x="1547" y="5165"/>
                    </a:cubicBezTo>
                    <a:cubicBezTo>
                      <a:pt x="1517" y="5155"/>
                      <a:pt x="1388" y="5036"/>
                      <a:pt x="1309" y="5006"/>
                    </a:cubicBezTo>
                    <a:cubicBezTo>
                      <a:pt x="1300" y="5004"/>
                      <a:pt x="1294" y="5003"/>
                      <a:pt x="1289" y="5003"/>
                    </a:cubicBezTo>
                    <a:cubicBezTo>
                      <a:pt x="1261" y="5003"/>
                      <a:pt x="1334" y="5059"/>
                      <a:pt x="1438" y="5145"/>
                    </a:cubicBezTo>
                    <a:cubicBezTo>
                      <a:pt x="1505" y="5207"/>
                      <a:pt x="1500" y="5224"/>
                      <a:pt x="1468" y="5224"/>
                    </a:cubicBezTo>
                    <a:cubicBezTo>
                      <a:pt x="1444" y="5224"/>
                      <a:pt x="1403" y="5213"/>
                      <a:pt x="1369" y="5205"/>
                    </a:cubicBezTo>
                    <a:cubicBezTo>
                      <a:pt x="1361" y="5203"/>
                      <a:pt x="1354" y="5202"/>
                      <a:pt x="1349" y="5202"/>
                    </a:cubicBezTo>
                    <a:cubicBezTo>
                      <a:pt x="1299" y="5202"/>
                      <a:pt x="1342" y="5274"/>
                      <a:pt x="1369" y="5274"/>
                    </a:cubicBezTo>
                    <a:cubicBezTo>
                      <a:pt x="1403" y="5274"/>
                      <a:pt x="1459" y="5252"/>
                      <a:pt x="1511" y="5252"/>
                    </a:cubicBezTo>
                    <a:cubicBezTo>
                      <a:pt x="1520" y="5252"/>
                      <a:pt x="1529" y="5253"/>
                      <a:pt x="1537" y="5254"/>
                    </a:cubicBezTo>
                    <a:cubicBezTo>
                      <a:pt x="1597" y="5264"/>
                      <a:pt x="1587" y="5373"/>
                      <a:pt x="1636" y="5472"/>
                    </a:cubicBezTo>
                    <a:cubicBezTo>
                      <a:pt x="1686" y="5581"/>
                      <a:pt x="1706" y="5532"/>
                      <a:pt x="1755" y="5691"/>
                    </a:cubicBezTo>
                    <a:cubicBezTo>
                      <a:pt x="1772" y="5735"/>
                      <a:pt x="1772" y="5752"/>
                      <a:pt x="1763" y="5752"/>
                    </a:cubicBezTo>
                    <a:cubicBezTo>
                      <a:pt x="1738" y="5752"/>
                      <a:pt x="1649" y="5641"/>
                      <a:pt x="1607" y="5591"/>
                    </a:cubicBezTo>
                    <a:cubicBezTo>
                      <a:pt x="1547" y="5532"/>
                      <a:pt x="1577" y="5542"/>
                      <a:pt x="1478" y="5492"/>
                    </a:cubicBezTo>
                    <a:cubicBezTo>
                      <a:pt x="1456" y="5483"/>
                      <a:pt x="1443" y="5478"/>
                      <a:pt x="1436" y="5478"/>
                    </a:cubicBezTo>
                    <a:cubicBezTo>
                      <a:pt x="1406" y="5478"/>
                      <a:pt x="1481" y="5551"/>
                      <a:pt x="1537" y="5631"/>
                    </a:cubicBezTo>
                    <a:cubicBezTo>
                      <a:pt x="1577" y="5703"/>
                      <a:pt x="1568" y="5741"/>
                      <a:pt x="1530" y="5741"/>
                    </a:cubicBezTo>
                    <a:cubicBezTo>
                      <a:pt x="1510" y="5741"/>
                      <a:pt x="1482" y="5731"/>
                      <a:pt x="1448" y="5710"/>
                    </a:cubicBezTo>
                    <a:cubicBezTo>
                      <a:pt x="1359" y="5651"/>
                      <a:pt x="1418" y="5631"/>
                      <a:pt x="1388" y="5552"/>
                    </a:cubicBezTo>
                    <a:cubicBezTo>
                      <a:pt x="1378" y="5528"/>
                      <a:pt x="1366" y="5518"/>
                      <a:pt x="1353" y="5518"/>
                    </a:cubicBezTo>
                    <a:cubicBezTo>
                      <a:pt x="1320" y="5518"/>
                      <a:pt x="1284" y="5590"/>
                      <a:pt x="1270" y="5641"/>
                    </a:cubicBezTo>
                    <a:cubicBezTo>
                      <a:pt x="1260" y="5710"/>
                      <a:pt x="1309" y="5700"/>
                      <a:pt x="1369" y="5790"/>
                    </a:cubicBezTo>
                    <a:cubicBezTo>
                      <a:pt x="1392" y="5820"/>
                      <a:pt x="1399" y="5831"/>
                      <a:pt x="1394" y="5831"/>
                    </a:cubicBezTo>
                    <a:cubicBezTo>
                      <a:pt x="1384" y="5831"/>
                      <a:pt x="1332" y="5790"/>
                      <a:pt x="1279" y="5770"/>
                    </a:cubicBezTo>
                    <a:cubicBezTo>
                      <a:pt x="1210" y="5740"/>
                      <a:pt x="1220" y="5681"/>
                      <a:pt x="1190" y="5661"/>
                    </a:cubicBezTo>
                    <a:cubicBezTo>
                      <a:pt x="1188" y="5660"/>
                      <a:pt x="1186" y="5659"/>
                      <a:pt x="1183" y="5659"/>
                    </a:cubicBezTo>
                    <a:cubicBezTo>
                      <a:pt x="1162" y="5659"/>
                      <a:pt x="1131" y="5694"/>
                      <a:pt x="1131" y="5720"/>
                    </a:cubicBezTo>
                    <a:cubicBezTo>
                      <a:pt x="1151" y="5720"/>
                      <a:pt x="1170" y="5740"/>
                      <a:pt x="1180" y="5760"/>
                    </a:cubicBezTo>
                    <a:cubicBezTo>
                      <a:pt x="1190" y="5770"/>
                      <a:pt x="1210" y="5780"/>
                      <a:pt x="1240" y="5800"/>
                    </a:cubicBezTo>
                    <a:cubicBezTo>
                      <a:pt x="1289" y="5839"/>
                      <a:pt x="1250" y="5849"/>
                      <a:pt x="1349" y="5929"/>
                    </a:cubicBezTo>
                    <a:cubicBezTo>
                      <a:pt x="1372" y="5945"/>
                      <a:pt x="1390" y="5951"/>
                      <a:pt x="1406" y="5951"/>
                    </a:cubicBezTo>
                    <a:cubicBezTo>
                      <a:pt x="1458" y="5951"/>
                      <a:pt x="1485" y="5880"/>
                      <a:pt x="1577" y="5849"/>
                    </a:cubicBezTo>
                    <a:cubicBezTo>
                      <a:pt x="1595" y="5844"/>
                      <a:pt x="1607" y="5842"/>
                      <a:pt x="1616" y="5842"/>
                    </a:cubicBezTo>
                    <a:cubicBezTo>
                      <a:pt x="1657" y="5842"/>
                      <a:pt x="1593" y="5897"/>
                      <a:pt x="1626" y="5938"/>
                    </a:cubicBezTo>
                    <a:cubicBezTo>
                      <a:pt x="1656" y="5988"/>
                      <a:pt x="1884" y="6008"/>
                      <a:pt x="1884" y="6008"/>
                    </a:cubicBezTo>
                    <a:cubicBezTo>
                      <a:pt x="1884" y="6008"/>
                      <a:pt x="1924" y="6067"/>
                      <a:pt x="1904" y="6067"/>
                    </a:cubicBezTo>
                    <a:cubicBezTo>
                      <a:pt x="1874" y="6067"/>
                      <a:pt x="1815" y="6087"/>
                      <a:pt x="1795" y="6157"/>
                    </a:cubicBezTo>
                    <a:cubicBezTo>
                      <a:pt x="1788" y="6180"/>
                      <a:pt x="1795" y="6187"/>
                      <a:pt x="1810" y="6187"/>
                    </a:cubicBezTo>
                    <a:cubicBezTo>
                      <a:pt x="1841" y="6187"/>
                      <a:pt x="1907" y="6157"/>
                      <a:pt x="1974" y="6157"/>
                    </a:cubicBezTo>
                    <a:cubicBezTo>
                      <a:pt x="2073" y="6157"/>
                      <a:pt x="2043" y="6186"/>
                      <a:pt x="2053" y="6256"/>
                    </a:cubicBezTo>
                    <a:cubicBezTo>
                      <a:pt x="2057" y="6279"/>
                      <a:pt x="2046" y="6284"/>
                      <a:pt x="2026" y="6284"/>
                    </a:cubicBezTo>
                    <a:cubicBezTo>
                      <a:pt x="2010" y="6284"/>
                      <a:pt x="1988" y="6281"/>
                      <a:pt x="1965" y="6281"/>
                    </a:cubicBezTo>
                    <a:cubicBezTo>
                      <a:pt x="1942" y="6281"/>
                      <a:pt x="1918" y="6284"/>
                      <a:pt x="1894" y="6295"/>
                    </a:cubicBezTo>
                    <a:cubicBezTo>
                      <a:pt x="1825" y="6335"/>
                      <a:pt x="1944" y="6345"/>
                      <a:pt x="1954" y="6434"/>
                    </a:cubicBezTo>
                    <a:cubicBezTo>
                      <a:pt x="1954" y="6465"/>
                      <a:pt x="1948" y="6477"/>
                      <a:pt x="1939" y="6477"/>
                    </a:cubicBezTo>
                    <a:cubicBezTo>
                      <a:pt x="1918" y="6477"/>
                      <a:pt x="1879" y="6419"/>
                      <a:pt x="1845" y="6385"/>
                    </a:cubicBezTo>
                    <a:cubicBezTo>
                      <a:pt x="1795" y="6335"/>
                      <a:pt x="1775" y="6305"/>
                      <a:pt x="1745" y="6246"/>
                    </a:cubicBezTo>
                    <a:cubicBezTo>
                      <a:pt x="1719" y="6201"/>
                      <a:pt x="1684" y="6165"/>
                      <a:pt x="1642" y="6165"/>
                    </a:cubicBezTo>
                    <a:cubicBezTo>
                      <a:pt x="1637" y="6165"/>
                      <a:pt x="1632" y="6165"/>
                      <a:pt x="1626" y="6167"/>
                    </a:cubicBezTo>
                    <a:cubicBezTo>
                      <a:pt x="1567" y="6176"/>
                      <a:pt x="1617" y="6196"/>
                      <a:pt x="1666" y="6295"/>
                    </a:cubicBezTo>
                    <a:cubicBezTo>
                      <a:pt x="1716" y="6395"/>
                      <a:pt x="1696" y="6385"/>
                      <a:pt x="1656" y="6444"/>
                    </a:cubicBezTo>
                    <a:cubicBezTo>
                      <a:pt x="1650" y="6452"/>
                      <a:pt x="1643" y="6456"/>
                      <a:pt x="1636" y="6456"/>
                    </a:cubicBezTo>
                    <a:cubicBezTo>
                      <a:pt x="1601" y="6456"/>
                      <a:pt x="1564" y="6366"/>
                      <a:pt x="1547" y="6325"/>
                    </a:cubicBezTo>
                    <a:cubicBezTo>
                      <a:pt x="1537" y="6266"/>
                      <a:pt x="1488" y="6246"/>
                      <a:pt x="1418" y="6206"/>
                    </a:cubicBezTo>
                    <a:cubicBezTo>
                      <a:pt x="1408" y="6202"/>
                      <a:pt x="1400" y="6201"/>
                      <a:pt x="1394" y="6201"/>
                    </a:cubicBezTo>
                    <a:cubicBezTo>
                      <a:pt x="1351" y="6201"/>
                      <a:pt x="1388" y="6283"/>
                      <a:pt x="1388" y="6335"/>
                    </a:cubicBezTo>
                    <a:cubicBezTo>
                      <a:pt x="1388" y="6385"/>
                      <a:pt x="1398" y="6365"/>
                      <a:pt x="1428" y="6454"/>
                    </a:cubicBezTo>
                    <a:cubicBezTo>
                      <a:pt x="1434" y="6479"/>
                      <a:pt x="1432" y="6489"/>
                      <a:pt x="1426" y="6489"/>
                    </a:cubicBezTo>
                    <a:cubicBezTo>
                      <a:pt x="1411" y="6489"/>
                      <a:pt x="1365" y="6419"/>
                      <a:pt x="1329" y="6355"/>
                    </a:cubicBezTo>
                    <a:cubicBezTo>
                      <a:pt x="1304" y="6317"/>
                      <a:pt x="1296" y="6306"/>
                      <a:pt x="1285" y="6306"/>
                    </a:cubicBezTo>
                    <a:cubicBezTo>
                      <a:pt x="1271" y="6306"/>
                      <a:pt x="1250" y="6325"/>
                      <a:pt x="1170" y="6325"/>
                    </a:cubicBezTo>
                    <a:cubicBezTo>
                      <a:pt x="1153" y="6324"/>
                      <a:pt x="1140" y="6323"/>
                      <a:pt x="1131" y="6323"/>
                    </a:cubicBezTo>
                    <a:cubicBezTo>
                      <a:pt x="1063" y="6323"/>
                      <a:pt x="1170" y="6355"/>
                      <a:pt x="1240" y="6424"/>
                    </a:cubicBezTo>
                    <a:cubicBezTo>
                      <a:pt x="1290" y="6475"/>
                      <a:pt x="1283" y="6488"/>
                      <a:pt x="1245" y="6488"/>
                    </a:cubicBezTo>
                    <a:cubicBezTo>
                      <a:pt x="1231" y="6488"/>
                      <a:pt x="1212" y="6487"/>
                      <a:pt x="1190" y="6484"/>
                    </a:cubicBezTo>
                    <a:cubicBezTo>
                      <a:pt x="1121" y="6474"/>
                      <a:pt x="1141" y="6444"/>
                      <a:pt x="1022" y="6414"/>
                    </a:cubicBezTo>
                    <a:cubicBezTo>
                      <a:pt x="1011" y="6412"/>
                      <a:pt x="1003" y="6411"/>
                      <a:pt x="996" y="6411"/>
                    </a:cubicBezTo>
                    <a:cubicBezTo>
                      <a:pt x="921" y="6411"/>
                      <a:pt x="1071" y="6553"/>
                      <a:pt x="1071" y="6553"/>
                    </a:cubicBezTo>
                    <a:cubicBezTo>
                      <a:pt x="1071" y="6553"/>
                      <a:pt x="1106" y="6562"/>
                      <a:pt x="1153" y="6562"/>
                    </a:cubicBezTo>
                    <a:cubicBezTo>
                      <a:pt x="1177" y="6562"/>
                      <a:pt x="1203" y="6560"/>
                      <a:pt x="1230" y="6553"/>
                    </a:cubicBezTo>
                    <a:cubicBezTo>
                      <a:pt x="1273" y="6548"/>
                      <a:pt x="1296" y="6539"/>
                      <a:pt x="1322" y="6539"/>
                    </a:cubicBezTo>
                    <a:cubicBezTo>
                      <a:pt x="1344" y="6539"/>
                      <a:pt x="1368" y="6545"/>
                      <a:pt x="1408" y="6563"/>
                    </a:cubicBezTo>
                    <a:cubicBezTo>
                      <a:pt x="1498" y="6593"/>
                      <a:pt x="1359" y="6623"/>
                      <a:pt x="1388" y="6642"/>
                    </a:cubicBezTo>
                    <a:cubicBezTo>
                      <a:pt x="1408" y="6662"/>
                      <a:pt x="1428" y="6642"/>
                      <a:pt x="1478" y="6702"/>
                    </a:cubicBezTo>
                    <a:cubicBezTo>
                      <a:pt x="1495" y="6719"/>
                      <a:pt x="1509" y="6727"/>
                      <a:pt x="1521" y="6727"/>
                    </a:cubicBezTo>
                    <a:cubicBezTo>
                      <a:pt x="1544" y="6727"/>
                      <a:pt x="1561" y="6701"/>
                      <a:pt x="1587" y="6662"/>
                    </a:cubicBezTo>
                    <a:cubicBezTo>
                      <a:pt x="1597" y="6641"/>
                      <a:pt x="1606" y="6634"/>
                      <a:pt x="1617" y="6634"/>
                    </a:cubicBezTo>
                    <a:cubicBezTo>
                      <a:pt x="1637" y="6634"/>
                      <a:pt x="1661" y="6659"/>
                      <a:pt x="1706" y="6672"/>
                    </a:cubicBezTo>
                    <a:cubicBezTo>
                      <a:pt x="1765" y="6692"/>
                      <a:pt x="1696" y="6752"/>
                      <a:pt x="1706" y="6771"/>
                    </a:cubicBezTo>
                    <a:cubicBezTo>
                      <a:pt x="1710" y="6783"/>
                      <a:pt x="1717" y="6787"/>
                      <a:pt x="1728" y="6787"/>
                    </a:cubicBezTo>
                    <a:cubicBezTo>
                      <a:pt x="1745" y="6787"/>
                      <a:pt x="1773" y="6777"/>
                      <a:pt x="1815" y="6771"/>
                    </a:cubicBezTo>
                    <a:cubicBezTo>
                      <a:pt x="1827" y="6770"/>
                      <a:pt x="1839" y="6769"/>
                      <a:pt x="1849" y="6769"/>
                    </a:cubicBezTo>
                    <a:cubicBezTo>
                      <a:pt x="1897" y="6769"/>
                      <a:pt x="1926" y="6787"/>
                      <a:pt x="1934" y="6811"/>
                    </a:cubicBezTo>
                    <a:cubicBezTo>
                      <a:pt x="1944" y="6831"/>
                      <a:pt x="2033" y="6930"/>
                      <a:pt x="2073" y="6960"/>
                    </a:cubicBezTo>
                    <a:cubicBezTo>
                      <a:pt x="2112" y="6980"/>
                      <a:pt x="2063" y="7049"/>
                      <a:pt x="2033" y="7059"/>
                    </a:cubicBezTo>
                    <a:cubicBezTo>
                      <a:pt x="2031" y="7060"/>
                      <a:pt x="2029" y="7060"/>
                      <a:pt x="2026" y="7060"/>
                    </a:cubicBezTo>
                    <a:cubicBezTo>
                      <a:pt x="1997" y="7060"/>
                      <a:pt x="1958" y="7003"/>
                      <a:pt x="1894" y="6930"/>
                    </a:cubicBezTo>
                    <a:cubicBezTo>
                      <a:pt x="1863" y="6893"/>
                      <a:pt x="1840" y="6882"/>
                      <a:pt x="1822" y="6882"/>
                    </a:cubicBezTo>
                    <a:cubicBezTo>
                      <a:pt x="1806" y="6882"/>
                      <a:pt x="1794" y="6891"/>
                      <a:pt x="1785" y="6900"/>
                    </a:cubicBezTo>
                    <a:cubicBezTo>
                      <a:pt x="1765" y="6930"/>
                      <a:pt x="1825" y="6970"/>
                      <a:pt x="1845" y="6999"/>
                    </a:cubicBezTo>
                    <a:cubicBezTo>
                      <a:pt x="1864" y="7019"/>
                      <a:pt x="1894" y="7138"/>
                      <a:pt x="1835" y="7168"/>
                    </a:cubicBezTo>
                    <a:cubicBezTo>
                      <a:pt x="1826" y="7172"/>
                      <a:pt x="1820" y="7174"/>
                      <a:pt x="1814" y="7174"/>
                    </a:cubicBezTo>
                    <a:cubicBezTo>
                      <a:pt x="1780" y="7174"/>
                      <a:pt x="1795" y="7104"/>
                      <a:pt x="1795" y="7079"/>
                    </a:cubicBezTo>
                    <a:cubicBezTo>
                      <a:pt x="1795" y="7053"/>
                      <a:pt x="1738" y="6971"/>
                      <a:pt x="1696" y="6971"/>
                    </a:cubicBezTo>
                    <a:cubicBezTo>
                      <a:pt x="1689" y="6971"/>
                      <a:pt x="1682" y="6974"/>
                      <a:pt x="1676" y="6980"/>
                    </a:cubicBezTo>
                    <a:cubicBezTo>
                      <a:pt x="1669" y="6987"/>
                      <a:pt x="1659" y="6989"/>
                      <a:pt x="1648" y="6989"/>
                    </a:cubicBezTo>
                    <a:cubicBezTo>
                      <a:pt x="1595" y="6989"/>
                      <a:pt x="1506" y="6923"/>
                      <a:pt x="1498" y="6890"/>
                    </a:cubicBezTo>
                    <a:cubicBezTo>
                      <a:pt x="1491" y="6864"/>
                      <a:pt x="1414" y="6851"/>
                      <a:pt x="1337" y="6851"/>
                    </a:cubicBezTo>
                    <a:cubicBezTo>
                      <a:pt x="1298" y="6851"/>
                      <a:pt x="1260" y="6854"/>
                      <a:pt x="1230" y="6861"/>
                    </a:cubicBezTo>
                    <a:cubicBezTo>
                      <a:pt x="1180" y="6870"/>
                      <a:pt x="1190" y="6900"/>
                      <a:pt x="1220" y="6930"/>
                    </a:cubicBezTo>
                    <a:cubicBezTo>
                      <a:pt x="1240" y="6910"/>
                      <a:pt x="1260" y="6900"/>
                      <a:pt x="1309" y="6880"/>
                    </a:cubicBezTo>
                    <a:cubicBezTo>
                      <a:pt x="1320" y="6876"/>
                      <a:pt x="1329" y="6874"/>
                      <a:pt x="1335" y="6874"/>
                    </a:cubicBezTo>
                    <a:cubicBezTo>
                      <a:pt x="1378" y="6874"/>
                      <a:pt x="1343" y="6948"/>
                      <a:pt x="1309" y="6999"/>
                    </a:cubicBezTo>
                    <a:cubicBezTo>
                      <a:pt x="1319" y="7009"/>
                      <a:pt x="1319" y="7009"/>
                      <a:pt x="1329" y="7019"/>
                    </a:cubicBezTo>
                    <a:cubicBezTo>
                      <a:pt x="1349" y="7039"/>
                      <a:pt x="1319" y="7049"/>
                      <a:pt x="1279" y="7059"/>
                    </a:cubicBezTo>
                    <a:cubicBezTo>
                      <a:pt x="1270" y="7069"/>
                      <a:pt x="1260" y="7089"/>
                      <a:pt x="1260" y="7089"/>
                    </a:cubicBezTo>
                    <a:cubicBezTo>
                      <a:pt x="1260" y="7089"/>
                      <a:pt x="1200" y="7108"/>
                      <a:pt x="1141" y="7108"/>
                    </a:cubicBezTo>
                    <a:cubicBezTo>
                      <a:pt x="1173" y="7133"/>
                      <a:pt x="1233" y="7151"/>
                      <a:pt x="1291" y="7151"/>
                    </a:cubicBezTo>
                    <a:cubicBezTo>
                      <a:pt x="1304" y="7151"/>
                      <a:pt x="1317" y="7150"/>
                      <a:pt x="1329" y="7148"/>
                    </a:cubicBezTo>
                    <a:cubicBezTo>
                      <a:pt x="1398" y="7148"/>
                      <a:pt x="1428" y="7089"/>
                      <a:pt x="1488" y="7079"/>
                    </a:cubicBezTo>
                    <a:cubicBezTo>
                      <a:pt x="1491" y="7078"/>
                      <a:pt x="1494" y="7078"/>
                      <a:pt x="1497" y="7078"/>
                    </a:cubicBezTo>
                    <a:cubicBezTo>
                      <a:pt x="1554" y="7078"/>
                      <a:pt x="1617" y="7163"/>
                      <a:pt x="1617" y="7247"/>
                    </a:cubicBezTo>
                    <a:cubicBezTo>
                      <a:pt x="1617" y="7285"/>
                      <a:pt x="1630" y="7296"/>
                      <a:pt x="1654" y="7296"/>
                    </a:cubicBezTo>
                    <a:cubicBezTo>
                      <a:pt x="1682" y="7296"/>
                      <a:pt x="1723" y="7282"/>
                      <a:pt x="1775" y="7277"/>
                    </a:cubicBezTo>
                    <a:cubicBezTo>
                      <a:pt x="1837" y="7270"/>
                      <a:pt x="1875" y="7259"/>
                      <a:pt x="1928" y="7259"/>
                    </a:cubicBezTo>
                    <a:cubicBezTo>
                      <a:pt x="1952" y="7259"/>
                      <a:pt x="1979" y="7261"/>
                      <a:pt x="2013" y="7267"/>
                    </a:cubicBezTo>
                    <a:cubicBezTo>
                      <a:pt x="2122" y="7287"/>
                      <a:pt x="2251" y="7346"/>
                      <a:pt x="2162" y="7346"/>
                    </a:cubicBezTo>
                    <a:cubicBezTo>
                      <a:pt x="2083" y="7356"/>
                      <a:pt x="1974" y="7406"/>
                      <a:pt x="2003" y="7495"/>
                    </a:cubicBezTo>
                    <a:cubicBezTo>
                      <a:pt x="2018" y="7545"/>
                      <a:pt x="1983" y="7550"/>
                      <a:pt x="1939" y="7550"/>
                    </a:cubicBezTo>
                    <a:cubicBezTo>
                      <a:pt x="1928" y="7550"/>
                      <a:pt x="1916" y="7549"/>
                      <a:pt x="1904" y="7549"/>
                    </a:cubicBezTo>
                    <a:cubicBezTo>
                      <a:pt x="1869" y="7549"/>
                      <a:pt x="1833" y="7552"/>
                      <a:pt x="1815" y="7574"/>
                    </a:cubicBezTo>
                    <a:cubicBezTo>
                      <a:pt x="1767" y="7642"/>
                      <a:pt x="1913" y="7773"/>
                      <a:pt x="1825" y="7773"/>
                    </a:cubicBezTo>
                    <a:cubicBezTo>
                      <a:pt x="1822" y="7773"/>
                      <a:pt x="1819" y="7773"/>
                      <a:pt x="1815" y="7773"/>
                    </a:cubicBezTo>
                    <a:cubicBezTo>
                      <a:pt x="1706" y="7773"/>
                      <a:pt x="1617" y="7684"/>
                      <a:pt x="1577" y="7594"/>
                    </a:cubicBezTo>
                    <a:cubicBezTo>
                      <a:pt x="1564" y="7563"/>
                      <a:pt x="1550" y="7550"/>
                      <a:pt x="1535" y="7550"/>
                    </a:cubicBezTo>
                    <a:cubicBezTo>
                      <a:pt x="1505" y="7550"/>
                      <a:pt x="1478" y="7607"/>
                      <a:pt x="1478" y="7654"/>
                    </a:cubicBezTo>
                    <a:cubicBezTo>
                      <a:pt x="1476" y="7662"/>
                      <a:pt x="1473" y="7665"/>
                      <a:pt x="1468" y="7665"/>
                    </a:cubicBezTo>
                    <a:cubicBezTo>
                      <a:pt x="1437" y="7665"/>
                      <a:pt x="1342" y="7518"/>
                      <a:pt x="1299" y="7475"/>
                    </a:cubicBezTo>
                    <a:cubicBezTo>
                      <a:pt x="1294" y="7468"/>
                      <a:pt x="1284" y="7465"/>
                      <a:pt x="1271" y="7465"/>
                    </a:cubicBezTo>
                    <a:cubicBezTo>
                      <a:pt x="1215" y="7465"/>
                      <a:pt x="1102" y="7524"/>
                      <a:pt x="1022" y="7565"/>
                    </a:cubicBezTo>
                    <a:cubicBezTo>
                      <a:pt x="1051" y="7565"/>
                      <a:pt x="1071" y="7574"/>
                      <a:pt x="1091" y="7574"/>
                    </a:cubicBezTo>
                    <a:cubicBezTo>
                      <a:pt x="1190" y="7604"/>
                      <a:pt x="1032" y="7743"/>
                      <a:pt x="982" y="7812"/>
                    </a:cubicBezTo>
                    <a:cubicBezTo>
                      <a:pt x="961" y="7848"/>
                      <a:pt x="992" y="7866"/>
                      <a:pt x="1036" y="7866"/>
                    </a:cubicBezTo>
                    <a:cubicBezTo>
                      <a:pt x="1078" y="7866"/>
                      <a:pt x="1132" y="7851"/>
                      <a:pt x="1170" y="7822"/>
                    </a:cubicBezTo>
                    <a:cubicBezTo>
                      <a:pt x="1194" y="7807"/>
                      <a:pt x="1210" y="7800"/>
                      <a:pt x="1220" y="7800"/>
                    </a:cubicBezTo>
                    <a:cubicBezTo>
                      <a:pt x="1248" y="7800"/>
                      <a:pt x="1232" y="7851"/>
                      <a:pt x="1210" y="7902"/>
                    </a:cubicBezTo>
                    <a:cubicBezTo>
                      <a:pt x="1192" y="7974"/>
                      <a:pt x="1091" y="8022"/>
                      <a:pt x="1005" y="8022"/>
                    </a:cubicBezTo>
                    <a:cubicBezTo>
                      <a:pt x="997" y="8022"/>
                      <a:pt x="990" y="8022"/>
                      <a:pt x="982" y="8021"/>
                    </a:cubicBezTo>
                    <a:cubicBezTo>
                      <a:pt x="903" y="8011"/>
                      <a:pt x="873" y="7922"/>
                      <a:pt x="813" y="7902"/>
                    </a:cubicBezTo>
                    <a:cubicBezTo>
                      <a:pt x="811" y="7901"/>
                      <a:pt x="809" y="7901"/>
                      <a:pt x="807" y="7901"/>
                    </a:cubicBezTo>
                    <a:cubicBezTo>
                      <a:pt x="749" y="7901"/>
                      <a:pt x="675" y="8035"/>
                      <a:pt x="675" y="8159"/>
                    </a:cubicBezTo>
                    <a:cubicBezTo>
                      <a:pt x="675" y="8227"/>
                      <a:pt x="661" y="8245"/>
                      <a:pt x="635" y="8245"/>
                    </a:cubicBezTo>
                    <a:cubicBezTo>
                      <a:pt x="608" y="8245"/>
                      <a:pt x="567" y="8224"/>
                      <a:pt x="516" y="8219"/>
                    </a:cubicBezTo>
                    <a:cubicBezTo>
                      <a:pt x="437" y="8212"/>
                      <a:pt x="400" y="8184"/>
                      <a:pt x="340" y="8184"/>
                    </a:cubicBezTo>
                    <a:cubicBezTo>
                      <a:pt x="317" y="8184"/>
                      <a:pt x="291" y="8188"/>
                      <a:pt x="258" y="8199"/>
                    </a:cubicBezTo>
                    <a:cubicBezTo>
                      <a:pt x="139" y="8229"/>
                      <a:pt x="0" y="8318"/>
                      <a:pt x="90" y="8328"/>
                    </a:cubicBezTo>
                    <a:cubicBezTo>
                      <a:pt x="179" y="8338"/>
                      <a:pt x="288" y="8407"/>
                      <a:pt x="268" y="8556"/>
                    </a:cubicBezTo>
                    <a:cubicBezTo>
                      <a:pt x="254" y="8625"/>
                      <a:pt x="283" y="8634"/>
                      <a:pt x="324" y="8634"/>
                    </a:cubicBezTo>
                    <a:cubicBezTo>
                      <a:pt x="339" y="8634"/>
                      <a:pt x="356" y="8633"/>
                      <a:pt x="372" y="8633"/>
                    </a:cubicBezTo>
                    <a:cubicBezTo>
                      <a:pt x="408" y="8633"/>
                      <a:pt x="445" y="8639"/>
                      <a:pt x="466" y="8675"/>
                    </a:cubicBezTo>
                    <a:cubicBezTo>
                      <a:pt x="515" y="8782"/>
                      <a:pt x="355" y="8993"/>
                      <a:pt x="459" y="8993"/>
                    </a:cubicBezTo>
                    <a:cubicBezTo>
                      <a:pt x="461" y="8993"/>
                      <a:pt x="464" y="8993"/>
                      <a:pt x="466" y="8992"/>
                    </a:cubicBezTo>
                    <a:cubicBezTo>
                      <a:pt x="585" y="8982"/>
                      <a:pt x="675" y="8844"/>
                      <a:pt x="714" y="8695"/>
                    </a:cubicBezTo>
                    <a:cubicBezTo>
                      <a:pt x="730" y="8652"/>
                      <a:pt x="746" y="8634"/>
                      <a:pt x="762" y="8634"/>
                    </a:cubicBezTo>
                    <a:cubicBezTo>
                      <a:pt x="796" y="8634"/>
                      <a:pt x="826" y="8719"/>
                      <a:pt x="833" y="8794"/>
                    </a:cubicBezTo>
                    <a:cubicBezTo>
                      <a:pt x="833" y="8808"/>
                      <a:pt x="836" y="8814"/>
                      <a:pt x="840" y="8814"/>
                    </a:cubicBezTo>
                    <a:cubicBezTo>
                      <a:pt x="868" y="8814"/>
                      <a:pt x="969" y="8585"/>
                      <a:pt x="1012" y="8516"/>
                    </a:cubicBezTo>
                    <a:cubicBezTo>
                      <a:pt x="1018" y="8505"/>
                      <a:pt x="1029" y="8500"/>
                      <a:pt x="1044" y="8500"/>
                    </a:cubicBezTo>
                    <a:cubicBezTo>
                      <a:pt x="1141" y="8500"/>
                      <a:pt x="1388" y="8725"/>
                      <a:pt x="1388" y="8725"/>
                    </a:cubicBezTo>
                    <a:lnTo>
                      <a:pt x="1914" y="8814"/>
                    </a:lnTo>
                    <a:lnTo>
                      <a:pt x="2092" y="8804"/>
                    </a:lnTo>
                    <a:lnTo>
                      <a:pt x="2489" y="8784"/>
                    </a:lnTo>
                    <a:cubicBezTo>
                      <a:pt x="2489" y="8784"/>
                      <a:pt x="2499" y="8764"/>
                      <a:pt x="2529" y="8754"/>
                    </a:cubicBezTo>
                    <a:cubicBezTo>
                      <a:pt x="2549" y="8735"/>
                      <a:pt x="2578" y="8705"/>
                      <a:pt x="2618" y="8685"/>
                    </a:cubicBezTo>
                    <a:cubicBezTo>
                      <a:pt x="2657" y="8666"/>
                      <a:pt x="2700" y="8646"/>
                      <a:pt x="2731" y="8646"/>
                    </a:cubicBezTo>
                    <a:cubicBezTo>
                      <a:pt x="2747" y="8646"/>
                      <a:pt x="2760" y="8651"/>
                      <a:pt x="2767" y="8665"/>
                    </a:cubicBezTo>
                    <a:cubicBezTo>
                      <a:pt x="2787" y="8695"/>
                      <a:pt x="2816" y="8744"/>
                      <a:pt x="2846" y="8794"/>
                    </a:cubicBezTo>
                    <a:cubicBezTo>
                      <a:pt x="2875" y="8852"/>
                      <a:pt x="2909" y="8910"/>
                      <a:pt x="2930" y="8910"/>
                    </a:cubicBezTo>
                    <a:cubicBezTo>
                      <a:pt x="2937" y="8910"/>
                      <a:pt x="2943" y="8902"/>
                      <a:pt x="2945" y="8883"/>
                    </a:cubicBezTo>
                    <a:cubicBezTo>
                      <a:pt x="2945" y="8814"/>
                      <a:pt x="2985" y="8626"/>
                      <a:pt x="3015" y="8556"/>
                    </a:cubicBezTo>
                    <a:cubicBezTo>
                      <a:pt x="3025" y="8546"/>
                      <a:pt x="3025" y="8536"/>
                      <a:pt x="3034" y="8526"/>
                    </a:cubicBezTo>
                    <a:lnTo>
                      <a:pt x="3044" y="8526"/>
                    </a:lnTo>
                    <a:cubicBezTo>
                      <a:pt x="3054" y="8526"/>
                      <a:pt x="3054" y="8536"/>
                      <a:pt x="3064" y="8556"/>
                    </a:cubicBezTo>
                    <a:cubicBezTo>
                      <a:pt x="3104" y="8695"/>
                      <a:pt x="3134" y="8754"/>
                      <a:pt x="3243" y="8764"/>
                    </a:cubicBezTo>
                    <a:cubicBezTo>
                      <a:pt x="3247" y="8765"/>
                      <a:pt x="3251" y="8765"/>
                      <a:pt x="3254" y="8765"/>
                    </a:cubicBezTo>
                    <a:cubicBezTo>
                      <a:pt x="3322" y="8765"/>
                      <a:pt x="3323" y="8680"/>
                      <a:pt x="3332" y="8596"/>
                    </a:cubicBezTo>
                    <a:cubicBezTo>
                      <a:pt x="3342" y="8546"/>
                      <a:pt x="3342" y="8497"/>
                      <a:pt x="3362" y="8457"/>
                    </a:cubicBezTo>
                    <a:cubicBezTo>
                      <a:pt x="3370" y="8444"/>
                      <a:pt x="3379" y="8438"/>
                      <a:pt x="3388" y="8438"/>
                    </a:cubicBezTo>
                    <a:cubicBezTo>
                      <a:pt x="3439" y="8438"/>
                      <a:pt x="3507" y="8585"/>
                      <a:pt x="3522" y="8585"/>
                    </a:cubicBezTo>
                    <a:cubicBezTo>
                      <a:pt x="3526" y="8585"/>
                      <a:pt x="3526" y="8574"/>
                      <a:pt x="3520" y="8546"/>
                    </a:cubicBezTo>
                    <a:cubicBezTo>
                      <a:pt x="3491" y="8407"/>
                      <a:pt x="3639" y="8338"/>
                      <a:pt x="3729" y="8328"/>
                    </a:cubicBezTo>
                    <a:cubicBezTo>
                      <a:pt x="3818" y="8318"/>
                      <a:pt x="3689" y="8120"/>
                      <a:pt x="3570" y="8090"/>
                    </a:cubicBezTo>
                    <a:cubicBezTo>
                      <a:pt x="3553" y="8086"/>
                      <a:pt x="3538" y="8084"/>
                      <a:pt x="3523" y="8084"/>
                    </a:cubicBezTo>
                    <a:cubicBezTo>
                      <a:pt x="3436" y="8084"/>
                      <a:pt x="3386" y="8151"/>
                      <a:pt x="3292" y="8159"/>
                    </a:cubicBezTo>
                    <a:cubicBezTo>
                      <a:pt x="3234" y="8165"/>
                      <a:pt x="3155" y="8199"/>
                      <a:pt x="3099" y="8199"/>
                    </a:cubicBezTo>
                    <a:cubicBezTo>
                      <a:pt x="3061" y="8199"/>
                      <a:pt x="3034" y="8183"/>
                      <a:pt x="3034" y="8130"/>
                    </a:cubicBezTo>
                    <a:cubicBezTo>
                      <a:pt x="3034" y="8040"/>
                      <a:pt x="3054" y="7951"/>
                      <a:pt x="3044" y="7892"/>
                    </a:cubicBezTo>
                    <a:cubicBezTo>
                      <a:pt x="3044" y="7872"/>
                      <a:pt x="3034" y="7852"/>
                      <a:pt x="3015" y="7852"/>
                    </a:cubicBezTo>
                    <a:cubicBezTo>
                      <a:pt x="2995" y="7852"/>
                      <a:pt x="2975" y="7872"/>
                      <a:pt x="2965" y="7892"/>
                    </a:cubicBezTo>
                    <a:cubicBezTo>
                      <a:pt x="2925" y="7941"/>
                      <a:pt x="2896" y="8011"/>
                      <a:pt x="2836" y="8021"/>
                    </a:cubicBezTo>
                    <a:cubicBezTo>
                      <a:pt x="2770" y="8028"/>
                      <a:pt x="2694" y="8089"/>
                      <a:pt x="2646" y="8089"/>
                    </a:cubicBezTo>
                    <a:cubicBezTo>
                      <a:pt x="2629" y="8089"/>
                      <a:pt x="2616" y="8081"/>
                      <a:pt x="2608" y="8060"/>
                    </a:cubicBezTo>
                    <a:cubicBezTo>
                      <a:pt x="2591" y="8001"/>
                      <a:pt x="2574" y="7869"/>
                      <a:pt x="2619" y="7869"/>
                    </a:cubicBezTo>
                    <a:cubicBezTo>
                      <a:pt x="2627" y="7869"/>
                      <a:pt x="2636" y="7873"/>
                      <a:pt x="2648" y="7882"/>
                    </a:cubicBezTo>
                    <a:cubicBezTo>
                      <a:pt x="2665" y="7893"/>
                      <a:pt x="2683" y="7898"/>
                      <a:pt x="2702" y="7898"/>
                    </a:cubicBezTo>
                    <a:cubicBezTo>
                      <a:pt x="2749" y="7898"/>
                      <a:pt x="2798" y="7868"/>
                      <a:pt x="2826" y="7832"/>
                    </a:cubicBezTo>
                    <a:cubicBezTo>
                      <a:pt x="2856" y="7803"/>
                      <a:pt x="2866" y="7763"/>
                      <a:pt x="2856" y="7733"/>
                    </a:cubicBezTo>
                    <a:cubicBezTo>
                      <a:pt x="2806" y="7664"/>
                      <a:pt x="2618" y="7535"/>
                      <a:pt x="2717" y="7505"/>
                    </a:cubicBezTo>
                    <a:cubicBezTo>
                      <a:pt x="2728" y="7501"/>
                      <a:pt x="2740" y="7500"/>
                      <a:pt x="2752" y="7500"/>
                    </a:cubicBezTo>
                    <a:cubicBezTo>
                      <a:pt x="2835" y="7500"/>
                      <a:pt x="2933" y="7583"/>
                      <a:pt x="2985" y="7644"/>
                    </a:cubicBezTo>
                    <a:cubicBezTo>
                      <a:pt x="2995" y="7654"/>
                      <a:pt x="3005" y="7674"/>
                      <a:pt x="3005" y="7684"/>
                    </a:cubicBezTo>
                    <a:cubicBezTo>
                      <a:pt x="3005" y="7684"/>
                      <a:pt x="3015" y="7693"/>
                      <a:pt x="3015" y="7703"/>
                    </a:cubicBezTo>
                    <a:cubicBezTo>
                      <a:pt x="3038" y="7750"/>
                      <a:pt x="3116" y="7821"/>
                      <a:pt x="3168" y="7821"/>
                    </a:cubicBezTo>
                    <a:cubicBezTo>
                      <a:pt x="3182" y="7821"/>
                      <a:pt x="3194" y="7815"/>
                      <a:pt x="3203" y="7803"/>
                    </a:cubicBezTo>
                    <a:cubicBezTo>
                      <a:pt x="3209" y="7794"/>
                      <a:pt x="3215" y="7790"/>
                      <a:pt x="3222" y="7790"/>
                    </a:cubicBezTo>
                    <a:cubicBezTo>
                      <a:pt x="3239" y="7790"/>
                      <a:pt x="3258" y="7811"/>
                      <a:pt x="3272" y="7832"/>
                    </a:cubicBezTo>
                    <a:cubicBezTo>
                      <a:pt x="3292" y="7872"/>
                      <a:pt x="3312" y="7902"/>
                      <a:pt x="3312" y="7922"/>
                    </a:cubicBezTo>
                    <a:cubicBezTo>
                      <a:pt x="3312" y="7946"/>
                      <a:pt x="3322" y="7959"/>
                      <a:pt x="3339" y="7959"/>
                    </a:cubicBezTo>
                    <a:cubicBezTo>
                      <a:pt x="3357" y="7959"/>
                      <a:pt x="3381" y="7946"/>
                      <a:pt x="3411" y="7922"/>
                    </a:cubicBezTo>
                    <a:cubicBezTo>
                      <a:pt x="3471" y="7872"/>
                      <a:pt x="3421" y="7773"/>
                      <a:pt x="3391" y="7723"/>
                    </a:cubicBezTo>
                    <a:cubicBezTo>
                      <a:pt x="3391" y="7713"/>
                      <a:pt x="3381" y="7703"/>
                      <a:pt x="3381" y="7693"/>
                    </a:cubicBezTo>
                    <a:cubicBezTo>
                      <a:pt x="3372" y="7684"/>
                      <a:pt x="3352" y="7664"/>
                      <a:pt x="3332" y="7644"/>
                    </a:cubicBezTo>
                    <a:cubicBezTo>
                      <a:pt x="3302" y="7624"/>
                      <a:pt x="3282" y="7594"/>
                      <a:pt x="3292" y="7574"/>
                    </a:cubicBezTo>
                    <a:cubicBezTo>
                      <a:pt x="3301" y="7557"/>
                      <a:pt x="3312" y="7543"/>
                      <a:pt x="3328" y="7543"/>
                    </a:cubicBezTo>
                    <a:cubicBezTo>
                      <a:pt x="3347" y="7543"/>
                      <a:pt x="3373" y="7564"/>
                      <a:pt x="3411" y="7624"/>
                    </a:cubicBezTo>
                    <a:cubicBezTo>
                      <a:pt x="3411" y="7634"/>
                      <a:pt x="3411" y="7634"/>
                      <a:pt x="3411" y="7634"/>
                    </a:cubicBezTo>
                    <a:cubicBezTo>
                      <a:pt x="3411" y="7634"/>
                      <a:pt x="3411" y="7634"/>
                      <a:pt x="3421" y="7644"/>
                    </a:cubicBezTo>
                    <a:cubicBezTo>
                      <a:pt x="3474" y="7731"/>
                      <a:pt x="3495" y="7765"/>
                      <a:pt x="3520" y="7765"/>
                    </a:cubicBezTo>
                    <a:cubicBezTo>
                      <a:pt x="3523" y="7765"/>
                      <a:pt x="3527" y="7764"/>
                      <a:pt x="3530" y="7763"/>
                    </a:cubicBezTo>
                    <a:cubicBezTo>
                      <a:pt x="3560" y="7743"/>
                      <a:pt x="3649" y="7624"/>
                      <a:pt x="3600" y="7584"/>
                    </a:cubicBezTo>
                    <a:cubicBezTo>
                      <a:pt x="3560" y="7545"/>
                      <a:pt x="3550" y="7485"/>
                      <a:pt x="3540" y="7446"/>
                    </a:cubicBezTo>
                    <a:cubicBezTo>
                      <a:pt x="3529" y="7424"/>
                      <a:pt x="3494" y="7417"/>
                      <a:pt x="3453" y="7417"/>
                    </a:cubicBezTo>
                    <a:cubicBezTo>
                      <a:pt x="3420" y="7417"/>
                      <a:pt x="3383" y="7421"/>
                      <a:pt x="3352" y="7426"/>
                    </a:cubicBezTo>
                    <a:cubicBezTo>
                      <a:pt x="3315" y="7436"/>
                      <a:pt x="3300" y="7447"/>
                      <a:pt x="3293" y="7447"/>
                    </a:cubicBezTo>
                    <a:cubicBezTo>
                      <a:pt x="3287" y="7447"/>
                      <a:pt x="3287" y="7439"/>
                      <a:pt x="3282" y="7416"/>
                    </a:cubicBezTo>
                    <a:cubicBezTo>
                      <a:pt x="3262" y="7376"/>
                      <a:pt x="3441" y="7277"/>
                      <a:pt x="3381" y="7247"/>
                    </a:cubicBezTo>
                    <a:cubicBezTo>
                      <a:pt x="3332" y="7233"/>
                      <a:pt x="3247" y="7169"/>
                      <a:pt x="3188" y="7169"/>
                    </a:cubicBezTo>
                    <a:cubicBezTo>
                      <a:pt x="3165" y="7169"/>
                      <a:pt x="3145" y="7179"/>
                      <a:pt x="3134" y="7208"/>
                    </a:cubicBezTo>
                    <a:cubicBezTo>
                      <a:pt x="3116" y="7259"/>
                      <a:pt x="3106" y="7291"/>
                      <a:pt x="3090" y="7291"/>
                    </a:cubicBezTo>
                    <a:cubicBezTo>
                      <a:pt x="3079" y="7291"/>
                      <a:pt x="3065" y="7275"/>
                      <a:pt x="3044" y="7237"/>
                    </a:cubicBezTo>
                    <a:cubicBezTo>
                      <a:pt x="3017" y="7201"/>
                      <a:pt x="3002" y="7194"/>
                      <a:pt x="2992" y="7194"/>
                    </a:cubicBezTo>
                    <a:cubicBezTo>
                      <a:pt x="2986" y="7194"/>
                      <a:pt x="2982" y="7197"/>
                      <a:pt x="2977" y="7197"/>
                    </a:cubicBezTo>
                    <a:cubicBezTo>
                      <a:pt x="2973" y="7197"/>
                      <a:pt x="2970" y="7195"/>
                      <a:pt x="2965" y="7188"/>
                    </a:cubicBezTo>
                    <a:cubicBezTo>
                      <a:pt x="2935" y="7148"/>
                      <a:pt x="2945" y="7118"/>
                      <a:pt x="2856" y="7069"/>
                    </a:cubicBezTo>
                    <a:cubicBezTo>
                      <a:pt x="2840" y="7061"/>
                      <a:pt x="2827" y="7058"/>
                      <a:pt x="2816" y="7058"/>
                    </a:cubicBezTo>
                    <a:cubicBezTo>
                      <a:pt x="2758" y="7058"/>
                      <a:pt x="2754" y="7153"/>
                      <a:pt x="2687" y="7178"/>
                    </a:cubicBezTo>
                    <a:cubicBezTo>
                      <a:pt x="2679" y="7180"/>
                      <a:pt x="2670" y="7181"/>
                      <a:pt x="2661" y="7181"/>
                    </a:cubicBezTo>
                    <a:cubicBezTo>
                      <a:pt x="2589" y="7181"/>
                      <a:pt x="2519" y="7118"/>
                      <a:pt x="2519" y="7118"/>
                    </a:cubicBezTo>
                    <a:cubicBezTo>
                      <a:pt x="2519" y="7118"/>
                      <a:pt x="2469" y="6980"/>
                      <a:pt x="2499" y="6940"/>
                    </a:cubicBezTo>
                    <a:cubicBezTo>
                      <a:pt x="2505" y="6928"/>
                      <a:pt x="2514" y="6923"/>
                      <a:pt x="2527" y="6923"/>
                    </a:cubicBezTo>
                    <a:cubicBezTo>
                      <a:pt x="2536" y="6923"/>
                      <a:pt x="2546" y="6926"/>
                      <a:pt x="2559" y="6930"/>
                    </a:cubicBezTo>
                    <a:cubicBezTo>
                      <a:pt x="2687" y="6980"/>
                      <a:pt x="2618" y="6960"/>
                      <a:pt x="2697" y="6980"/>
                    </a:cubicBezTo>
                    <a:lnTo>
                      <a:pt x="2727" y="6980"/>
                    </a:lnTo>
                    <a:cubicBezTo>
                      <a:pt x="2740" y="6983"/>
                      <a:pt x="2752" y="6985"/>
                      <a:pt x="2762" y="6985"/>
                    </a:cubicBezTo>
                    <a:cubicBezTo>
                      <a:pt x="2781" y="6985"/>
                      <a:pt x="2790" y="6976"/>
                      <a:pt x="2777" y="6950"/>
                    </a:cubicBezTo>
                    <a:cubicBezTo>
                      <a:pt x="2767" y="6930"/>
                      <a:pt x="2757" y="6910"/>
                      <a:pt x="2737" y="6890"/>
                    </a:cubicBezTo>
                    <a:cubicBezTo>
                      <a:pt x="2663" y="6789"/>
                      <a:pt x="2539" y="6731"/>
                      <a:pt x="2640" y="6731"/>
                    </a:cubicBezTo>
                    <a:cubicBezTo>
                      <a:pt x="2648" y="6731"/>
                      <a:pt x="2657" y="6731"/>
                      <a:pt x="2668" y="6732"/>
                    </a:cubicBezTo>
                    <a:cubicBezTo>
                      <a:pt x="2678" y="6732"/>
                      <a:pt x="2687" y="6733"/>
                      <a:pt x="2696" y="6733"/>
                    </a:cubicBezTo>
                    <a:cubicBezTo>
                      <a:pt x="2758" y="6733"/>
                      <a:pt x="2779" y="6715"/>
                      <a:pt x="2792" y="6715"/>
                    </a:cubicBezTo>
                    <a:cubicBezTo>
                      <a:pt x="2801" y="6715"/>
                      <a:pt x="2806" y="6721"/>
                      <a:pt x="2816" y="6742"/>
                    </a:cubicBezTo>
                    <a:cubicBezTo>
                      <a:pt x="2816" y="6752"/>
                      <a:pt x="2826" y="6761"/>
                      <a:pt x="2836" y="6791"/>
                    </a:cubicBezTo>
                    <a:cubicBezTo>
                      <a:pt x="2879" y="6891"/>
                      <a:pt x="2927" y="6991"/>
                      <a:pt x="2939" y="6991"/>
                    </a:cubicBezTo>
                    <a:cubicBezTo>
                      <a:pt x="2944" y="6991"/>
                      <a:pt x="2944" y="6976"/>
                      <a:pt x="2935" y="6940"/>
                    </a:cubicBezTo>
                    <a:cubicBezTo>
                      <a:pt x="2915" y="6801"/>
                      <a:pt x="2906" y="6841"/>
                      <a:pt x="2906" y="6752"/>
                    </a:cubicBezTo>
                    <a:cubicBezTo>
                      <a:pt x="2906" y="6742"/>
                      <a:pt x="2896" y="6722"/>
                      <a:pt x="2896" y="6712"/>
                    </a:cubicBezTo>
                    <a:cubicBezTo>
                      <a:pt x="2887" y="6638"/>
                      <a:pt x="2872" y="6551"/>
                      <a:pt x="2907" y="6551"/>
                    </a:cubicBezTo>
                    <a:cubicBezTo>
                      <a:pt x="2914" y="6551"/>
                      <a:pt x="2923" y="6555"/>
                      <a:pt x="2935" y="6563"/>
                    </a:cubicBezTo>
                    <a:cubicBezTo>
                      <a:pt x="3015" y="6613"/>
                      <a:pt x="3074" y="6593"/>
                      <a:pt x="3084" y="6672"/>
                    </a:cubicBezTo>
                    <a:cubicBezTo>
                      <a:pt x="3084" y="6682"/>
                      <a:pt x="3084" y="6702"/>
                      <a:pt x="3094" y="6712"/>
                    </a:cubicBezTo>
                    <a:cubicBezTo>
                      <a:pt x="3102" y="6785"/>
                      <a:pt x="3124" y="6898"/>
                      <a:pt x="3153" y="6898"/>
                    </a:cubicBezTo>
                    <a:cubicBezTo>
                      <a:pt x="3159" y="6898"/>
                      <a:pt x="3166" y="6893"/>
                      <a:pt x="3173" y="6880"/>
                    </a:cubicBezTo>
                    <a:cubicBezTo>
                      <a:pt x="3213" y="6801"/>
                      <a:pt x="3213" y="6841"/>
                      <a:pt x="3173" y="6732"/>
                    </a:cubicBezTo>
                    <a:cubicBezTo>
                      <a:pt x="3173" y="6722"/>
                      <a:pt x="3163" y="6712"/>
                      <a:pt x="3163" y="6692"/>
                    </a:cubicBezTo>
                    <a:cubicBezTo>
                      <a:pt x="3144" y="6642"/>
                      <a:pt x="3134" y="6613"/>
                      <a:pt x="3124" y="6583"/>
                    </a:cubicBezTo>
                    <a:cubicBezTo>
                      <a:pt x="3114" y="6523"/>
                      <a:pt x="3114" y="6504"/>
                      <a:pt x="3153" y="6494"/>
                    </a:cubicBezTo>
                    <a:cubicBezTo>
                      <a:pt x="3158" y="6493"/>
                      <a:pt x="3161" y="6492"/>
                      <a:pt x="3165" y="6492"/>
                    </a:cubicBezTo>
                    <a:cubicBezTo>
                      <a:pt x="3197" y="6492"/>
                      <a:pt x="3215" y="6529"/>
                      <a:pt x="3233" y="6573"/>
                    </a:cubicBezTo>
                    <a:cubicBezTo>
                      <a:pt x="3233" y="6593"/>
                      <a:pt x="3243" y="6623"/>
                      <a:pt x="3253" y="6642"/>
                    </a:cubicBezTo>
                    <a:cubicBezTo>
                      <a:pt x="3272" y="6682"/>
                      <a:pt x="3292" y="6712"/>
                      <a:pt x="3302" y="6732"/>
                    </a:cubicBezTo>
                    <a:cubicBezTo>
                      <a:pt x="3332" y="6761"/>
                      <a:pt x="3352" y="6791"/>
                      <a:pt x="3381" y="6831"/>
                    </a:cubicBezTo>
                    <a:cubicBezTo>
                      <a:pt x="3409" y="6875"/>
                      <a:pt x="3445" y="6912"/>
                      <a:pt x="3472" y="6912"/>
                    </a:cubicBezTo>
                    <a:cubicBezTo>
                      <a:pt x="3494" y="6912"/>
                      <a:pt x="3510" y="6888"/>
                      <a:pt x="3510" y="6821"/>
                    </a:cubicBezTo>
                    <a:cubicBezTo>
                      <a:pt x="3510" y="6761"/>
                      <a:pt x="3481" y="6732"/>
                      <a:pt x="3461" y="6702"/>
                    </a:cubicBezTo>
                    <a:cubicBezTo>
                      <a:pt x="3431" y="6672"/>
                      <a:pt x="3401" y="6662"/>
                      <a:pt x="3451" y="6623"/>
                    </a:cubicBezTo>
                    <a:cubicBezTo>
                      <a:pt x="3468" y="6611"/>
                      <a:pt x="3489" y="6606"/>
                      <a:pt x="3509" y="6606"/>
                    </a:cubicBezTo>
                    <a:cubicBezTo>
                      <a:pt x="3524" y="6606"/>
                      <a:pt x="3538" y="6609"/>
                      <a:pt x="3550" y="6613"/>
                    </a:cubicBezTo>
                    <a:cubicBezTo>
                      <a:pt x="3560" y="6613"/>
                      <a:pt x="3569" y="6613"/>
                      <a:pt x="3576" y="6613"/>
                    </a:cubicBezTo>
                    <a:cubicBezTo>
                      <a:pt x="3598" y="6613"/>
                      <a:pt x="3607" y="6608"/>
                      <a:pt x="3600" y="6563"/>
                    </a:cubicBezTo>
                    <a:cubicBezTo>
                      <a:pt x="3600" y="6553"/>
                      <a:pt x="3600" y="6543"/>
                      <a:pt x="3600" y="6533"/>
                    </a:cubicBezTo>
                    <a:cubicBezTo>
                      <a:pt x="3600" y="6474"/>
                      <a:pt x="3610" y="6454"/>
                      <a:pt x="3560" y="6444"/>
                    </a:cubicBezTo>
                    <a:lnTo>
                      <a:pt x="3520" y="6444"/>
                    </a:lnTo>
                    <a:cubicBezTo>
                      <a:pt x="3459" y="6444"/>
                      <a:pt x="3402" y="6474"/>
                      <a:pt x="3372" y="6474"/>
                    </a:cubicBezTo>
                    <a:cubicBezTo>
                      <a:pt x="3353" y="6474"/>
                      <a:pt x="3344" y="6462"/>
                      <a:pt x="3352" y="6424"/>
                    </a:cubicBezTo>
                    <a:cubicBezTo>
                      <a:pt x="3372" y="6325"/>
                      <a:pt x="3421" y="6345"/>
                      <a:pt x="3451" y="6335"/>
                    </a:cubicBezTo>
                    <a:cubicBezTo>
                      <a:pt x="3481" y="6335"/>
                      <a:pt x="3431" y="6246"/>
                      <a:pt x="3431" y="6246"/>
                    </a:cubicBezTo>
                    <a:cubicBezTo>
                      <a:pt x="3431" y="6246"/>
                      <a:pt x="3401" y="6256"/>
                      <a:pt x="3362" y="6266"/>
                    </a:cubicBezTo>
                    <a:cubicBezTo>
                      <a:pt x="3323" y="6282"/>
                      <a:pt x="3268" y="6296"/>
                      <a:pt x="3225" y="6296"/>
                    </a:cubicBezTo>
                    <a:cubicBezTo>
                      <a:pt x="3190" y="6296"/>
                      <a:pt x="3162" y="6287"/>
                      <a:pt x="3153" y="6266"/>
                    </a:cubicBezTo>
                    <a:cubicBezTo>
                      <a:pt x="3119" y="6189"/>
                      <a:pt x="3255" y="6067"/>
                      <a:pt x="3216" y="6067"/>
                    </a:cubicBezTo>
                    <a:cubicBezTo>
                      <a:pt x="3210" y="6067"/>
                      <a:pt x="3200" y="6070"/>
                      <a:pt x="3183" y="6077"/>
                    </a:cubicBezTo>
                    <a:cubicBezTo>
                      <a:pt x="3111" y="6108"/>
                      <a:pt x="3068" y="6145"/>
                      <a:pt x="3022" y="6145"/>
                    </a:cubicBezTo>
                    <a:cubicBezTo>
                      <a:pt x="2994" y="6145"/>
                      <a:pt x="2964" y="6130"/>
                      <a:pt x="2925" y="6087"/>
                    </a:cubicBezTo>
                    <a:cubicBezTo>
                      <a:pt x="2906" y="6067"/>
                      <a:pt x="2896" y="6057"/>
                      <a:pt x="2876" y="6038"/>
                    </a:cubicBezTo>
                    <a:cubicBezTo>
                      <a:pt x="2816" y="5978"/>
                      <a:pt x="2787" y="5978"/>
                      <a:pt x="2737" y="5929"/>
                    </a:cubicBezTo>
                    <a:cubicBezTo>
                      <a:pt x="2687" y="5869"/>
                      <a:pt x="2668" y="5869"/>
                      <a:pt x="2638" y="5829"/>
                    </a:cubicBezTo>
                    <a:cubicBezTo>
                      <a:pt x="2612" y="5795"/>
                      <a:pt x="2654" y="5715"/>
                      <a:pt x="2685" y="5715"/>
                    </a:cubicBezTo>
                    <a:cubicBezTo>
                      <a:pt x="2689" y="5715"/>
                      <a:pt x="2694" y="5717"/>
                      <a:pt x="2697" y="5720"/>
                    </a:cubicBezTo>
                    <a:cubicBezTo>
                      <a:pt x="2727" y="5740"/>
                      <a:pt x="2717" y="5800"/>
                      <a:pt x="2787" y="5879"/>
                    </a:cubicBezTo>
                    <a:cubicBezTo>
                      <a:pt x="2889" y="5991"/>
                      <a:pt x="2938" y="6033"/>
                      <a:pt x="2957" y="6033"/>
                    </a:cubicBezTo>
                    <a:cubicBezTo>
                      <a:pt x="2990" y="6033"/>
                      <a:pt x="2921" y="5896"/>
                      <a:pt x="2876" y="5800"/>
                    </a:cubicBezTo>
                    <a:cubicBezTo>
                      <a:pt x="2796" y="5661"/>
                      <a:pt x="2727" y="5750"/>
                      <a:pt x="2747" y="5641"/>
                    </a:cubicBezTo>
                    <a:cubicBezTo>
                      <a:pt x="2757" y="5601"/>
                      <a:pt x="2777" y="5562"/>
                      <a:pt x="2796" y="5532"/>
                    </a:cubicBezTo>
                    <a:cubicBezTo>
                      <a:pt x="2813" y="5504"/>
                      <a:pt x="2833" y="5485"/>
                      <a:pt x="2851" y="5485"/>
                    </a:cubicBezTo>
                    <a:cubicBezTo>
                      <a:pt x="2865" y="5485"/>
                      <a:pt x="2877" y="5496"/>
                      <a:pt x="2886" y="5522"/>
                    </a:cubicBezTo>
                    <a:cubicBezTo>
                      <a:pt x="2896" y="5522"/>
                      <a:pt x="2896" y="5532"/>
                      <a:pt x="2896" y="5532"/>
                    </a:cubicBezTo>
                    <a:cubicBezTo>
                      <a:pt x="2935" y="5661"/>
                      <a:pt x="2896" y="5790"/>
                      <a:pt x="2995" y="5879"/>
                    </a:cubicBezTo>
                    <a:cubicBezTo>
                      <a:pt x="3023" y="5905"/>
                      <a:pt x="3042" y="5916"/>
                      <a:pt x="3052" y="5916"/>
                    </a:cubicBezTo>
                    <a:cubicBezTo>
                      <a:pt x="3079" y="5916"/>
                      <a:pt x="3054" y="5843"/>
                      <a:pt x="3005" y="5730"/>
                    </a:cubicBezTo>
                    <a:cubicBezTo>
                      <a:pt x="2975" y="5641"/>
                      <a:pt x="2935" y="5552"/>
                      <a:pt x="2935" y="5492"/>
                    </a:cubicBezTo>
                    <a:cubicBezTo>
                      <a:pt x="2928" y="5456"/>
                      <a:pt x="2931" y="5431"/>
                      <a:pt x="2953" y="5431"/>
                    </a:cubicBezTo>
                    <a:cubicBezTo>
                      <a:pt x="2961" y="5431"/>
                      <a:pt x="2971" y="5434"/>
                      <a:pt x="2985" y="5443"/>
                    </a:cubicBezTo>
                    <a:lnTo>
                      <a:pt x="2995" y="5443"/>
                    </a:lnTo>
                    <a:cubicBezTo>
                      <a:pt x="3104" y="5522"/>
                      <a:pt x="2995" y="5433"/>
                      <a:pt x="3054" y="5542"/>
                    </a:cubicBezTo>
                    <a:cubicBezTo>
                      <a:pt x="3087" y="5596"/>
                      <a:pt x="3194" y="5653"/>
                      <a:pt x="3276" y="5653"/>
                    </a:cubicBezTo>
                    <a:cubicBezTo>
                      <a:pt x="3343" y="5653"/>
                      <a:pt x="3394" y="5614"/>
                      <a:pt x="3372" y="5502"/>
                    </a:cubicBezTo>
                    <a:cubicBezTo>
                      <a:pt x="3349" y="5407"/>
                      <a:pt x="3323" y="5385"/>
                      <a:pt x="3297" y="5385"/>
                    </a:cubicBezTo>
                    <a:cubicBezTo>
                      <a:pt x="3275" y="5385"/>
                      <a:pt x="3252" y="5401"/>
                      <a:pt x="3232" y="5401"/>
                    </a:cubicBezTo>
                    <a:cubicBezTo>
                      <a:pt x="3214" y="5401"/>
                      <a:pt x="3197" y="5389"/>
                      <a:pt x="3183" y="5344"/>
                    </a:cubicBezTo>
                    <a:cubicBezTo>
                      <a:pt x="3173" y="5304"/>
                      <a:pt x="3163" y="5264"/>
                      <a:pt x="3153" y="5234"/>
                    </a:cubicBezTo>
                    <a:cubicBezTo>
                      <a:pt x="3144" y="5195"/>
                      <a:pt x="3134" y="5165"/>
                      <a:pt x="3114" y="5135"/>
                    </a:cubicBezTo>
                    <a:cubicBezTo>
                      <a:pt x="3104" y="5115"/>
                      <a:pt x="3084" y="5096"/>
                      <a:pt x="3054" y="5086"/>
                    </a:cubicBezTo>
                    <a:cubicBezTo>
                      <a:pt x="3052" y="5085"/>
                      <a:pt x="3049" y="5084"/>
                      <a:pt x="3046" y="5084"/>
                    </a:cubicBezTo>
                    <a:cubicBezTo>
                      <a:pt x="3016" y="5084"/>
                      <a:pt x="2971" y="5129"/>
                      <a:pt x="2935" y="5165"/>
                    </a:cubicBezTo>
                    <a:cubicBezTo>
                      <a:pt x="2906" y="5195"/>
                      <a:pt x="2876" y="5225"/>
                      <a:pt x="2866" y="5225"/>
                    </a:cubicBezTo>
                    <a:cubicBezTo>
                      <a:pt x="2829" y="5225"/>
                      <a:pt x="2800" y="5033"/>
                      <a:pt x="2862" y="5033"/>
                    </a:cubicBezTo>
                    <a:cubicBezTo>
                      <a:pt x="2866" y="5033"/>
                      <a:pt x="2871" y="5034"/>
                      <a:pt x="2876" y="5036"/>
                    </a:cubicBezTo>
                    <a:cubicBezTo>
                      <a:pt x="2898" y="5044"/>
                      <a:pt x="2916" y="5048"/>
                      <a:pt x="2929" y="5048"/>
                    </a:cubicBezTo>
                    <a:cubicBezTo>
                      <a:pt x="2966" y="5048"/>
                      <a:pt x="2955" y="5009"/>
                      <a:pt x="2866" y="4897"/>
                    </a:cubicBezTo>
                    <a:cubicBezTo>
                      <a:pt x="2866" y="4887"/>
                      <a:pt x="2866" y="4887"/>
                      <a:pt x="2866" y="4887"/>
                    </a:cubicBezTo>
                    <a:cubicBezTo>
                      <a:pt x="2754" y="4750"/>
                      <a:pt x="2799" y="4642"/>
                      <a:pt x="2858" y="4642"/>
                    </a:cubicBezTo>
                    <a:cubicBezTo>
                      <a:pt x="2867" y="4642"/>
                      <a:pt x="2877" y="4644"/>
                      <a:pt x="2886" y="4649"/>
                    </a:cubicBezTo>
                    <a:cubicBezTo>
                      <a:pt x="2935" y="4669"/>
                      <a:pt x="2945" y="4749"/>
                      <a:pt x="2965" y="4818"/>
                    </a:cubicBezTo>
                    <a:cubicBezTo>
                      <a:pt x="2975" y="4887"/>
                      <a:pt x="2975" y="4957"/>
                      <a:pt x="2995" y="4957"/>
                    </a:cubicBezTo>
                    <a:cubicBezTo>
                      <a:pt x="3000" y="4962"/>
                      <a:pt x="3012" y="4964"/>
                      <a:pt x="3028" y="4964"/>
                    </a:cubicBezTo>
                    <a:cubicBezTo>
                      <a:pt x="3044" y="4964"/>
                      <a:pt x="3064" y="4962"/>
                      <a:pt x="3084" y="4957"/>
                    </a:cubicBezTo>
                    <a:cubicBezTo>
                      <a:pt x="3144" y="4937"/>
                      <a:pt x="3193" y="4887"/>
                      <a:pt x="3134" y="4749"/>
                    </a:cubicBezTo>
                    <a:cubicBezTo>
                      <a:pt x="3134" y="4739"/>
                      <a:pt x="3124" y="4729"/>
                      <a:pt x="3124" y="4729"/>
                    </a:cubicBezTo>
                    <a:cubicBezTo>
                      <a:pt x="3025" y="4521"/>
                      <a:pt x="2975" y="4610"/>
                      <a:pt x="2935" y="4550"/>
                    </a:cubicBezTo>
                    <a:cubicBezTo>
                      <a:pt x="2902" y="4492"/>
                      <a:pt x="2883" y="4265"/>
                      <a:pt x="2824" y="4265"/>
                    </a:cubicBezTo>
                    <a:cubicBezTo>
                      <a:pt x="2813" y="4265"/>
                      <a:pt x="2801" y="4274"/>
                      <a:pt x="2787" y="4293"/>
                    </a:cubicBezTo>
                    <a:cubicBezTo>
                      <a:pt x="2721" y="4373"/>
                      <a:pt x="2698" y="4479"/>
                      <a:pt x="2659" y="4479"/>
                    </a:cubicBezTo>
                    <a:cubicBezTo>
                      <a:pt x="2645" y="4479"/>
                      <a:pt x="2629" y="4466"/>
                      <a:pt x="2608" y="4431"/>
                    </a:cubicBezTo>
                    <a:cubicBezTo>
                      <a:pt x="2539" y="4312"/>
                      <a:pt x="2568" y="4203"/>
                      <a:pt x="2459" y="4164"/>
                    </a:cubicBezTo>
                    <a:cubicBezTo>
                      <a:pt x="2350" y="4134"/>
                      <a:pt x="2360" y="4074"/>
                      <a:pt x="2360" y="4025"/>
                    </a:cubicBezTo>
                    <a:cubicBezTo>
                      <a:pt x="2360" y="3971"/>
                      <a:pt x="2295" y="3770"/>
                      <a:pt x="2357" y="3770"/>
                    </a:cubicBezTo>
                    <a:cubicBezTo>
                      <a:pt x="2363" y="3770"/>
                      <a:pt x="2371" y="3772"/>
                      <a:pt x="2380" y="3777"/>
                    </a:cubicBezTo>
                    <a:cubicBezTo>
                      <a:pt x="2479" y="3826"/>
                      <a:pt x="2449" y="3896"/>
                      <a:pt x="2529" y="4035"/>
                    </a:cubicBezTo>
                    <a:cubicBezTo>
                      <a:pt x="2572" y="4105"/>
                      <a:pt x="2623" y="4139"/>
                      <a:pt x="2657" y="4139"/>
                    </a:cubicBezTo>
                    <a:cubicBezTo>
                      <a:pt x="2686" y="4139"/>
                      <a:pt x="2701" y="4114"/>
                      <a:pt x="2687" y="4064"/>
                    </a:cubicBezTo>
                    <a:cubicBezTo>
                      <a:pt x="2673" y="4011"/>
                      <a:pt x="2675" y="3979"/>
                      <a:pt x="2691" y="3979"/>
                    </a:cubicBezTo>
                    <a:cubicBezTo>
                      <a:pt x="2709" y="3979"/>
                      <a:pt x="2741" y="4013"/>
                      <a:pt x="2787" y="4094"/>
                    </a:cubicBezTo>
                    <a:cubicBezTo>
                      <a:pt x="2828" y="4168"/>
                      <a:pt x="2867" y="4177"/>
                      <a:pt x="2909" y="4177"/>
                    </a:cubicBezTo>
                    <a:cubicBezTo>
                      <a:pt x="2924" y="4177"/>
                      <a:pt x="2939" y="4176"/>
                      <a:pt x="2955" y="4176"/>
                    </a:cubicBezTo>
                    <a:cubicBezTo>
                      <a:pt x="2991" y="4176"/>
                      <a:pt x="3030" y="4182"/>
                      <a:pt x="3074" y="4223"/>
                    </a:cubicBezTo>
                    <a:cubicBezTo>
                      <a:pt x="3108" y="4257"/>
                      <a:pt x="3148" y="4271"/>
                      <a:pt x="3181" y="4271"/>
                    </a:cubicBezTo>
                    <a:cubicBezTo>
                      <a:pt x="3245" y="4271"/>
                      <a:pt x="3285" y="4219"/>
                      <a:pt x="3213" y="4154"/>
                    </a:cubicBezTo>
                    <a:cubicBezTo>
                      <a:pt x="3203" y="4144"/>
                      <a:pt x="3193" y="4134"/>
                      <a:pt x="3183" y="4124"/>
                    </a:cubicBezTo>
                    <a:cubicBezTo>
                      <a:pt x="3084" y="4055"/>
                      <a:pt x="3015" y="4035"/>
                      <a:pt x="2965" y="4015"/>
                    </a:cubicBezTo>
                    <a:cubicBezTo>
                      <a:pt x="2935" y="4005"/>
                      <a:pt x="2906" y="3995"/>
                      <a:pt x="2915" y="3975"/>
                    </a:cubicBezTo>
                    <a:cubicBezTo>
                      <a:pt x="2915" y="3943"/>
                      <a:pt x="2876" y="3851"/>
                      <a:pt x="2937" y="3851"/>
                    </a:cubicBezTo>
                    <a:cubicBezTo>
                      <a:pt x="2951" y="3851"/>
                      <a:pt x="2969" y="3855"/>
                      <a:pt x="2995" y="3866"/>
                    </a:cubicBezTo>
                    <a:cubicBezTo>
                      <a:pt x="3020" y="3879"/>
                      <a:pt x="3045" y="3885"/>
                      <a:pt x="3067" y="3885"/>
                    </a:cubicBezTo>
                    <a:cubicBezTo>
                      <a:pt x="3114" y="3885"/>
                      <a:pt x="3150" y="3860"/>
                      <a:pt x="3163" y="3826"/>
                    </a:cubicBezTo>
                    <a:cubicBezTo>
                      <a:pt x="3183" y="3787"/>
                      <a:pt x="3183" y="3737"/>
                      <a:pt x="3144" y="3688"/>
                    </a:cubicBezTo>
                    <a:cubicBezTo>
                      <a:pt x="3134" y="3668"/>
                      <a:pt x="3124" y="3658"/>
                      <a:pt x="3104" y="3648"/>
                    </a:cubicBezTo>
                    <a:cubicBezTo>
                      <a:pt x="3064" y="3595"/>
                      <a:pt x="3029" y="3577"/>
                      <a:pt x="2980" y="3577"/>
                    </a:cubicBezTo>
                    <a:cubicBezTo>
                      <a:pt x="2956" y="3577"/>
                      <a:pt x="2929" y="3582"/>
                      <a:pt x="2896" y="3589"/>
                    </a:cubicBezTo>
                    <a:cubicBezTo>
                      <a:pt x="2804" y="3613"/>
                      <a:pt x="2706" y="3721"/>
                      <a:pt x="2642" y="3721"/>
                    </a:cubicBezTo>
                    <a:cubicBezTo>
                      <a:pt x="2629" y="3721"/>
                      <a:pt x="2618" y="3717"/>
                      <a:pt x="2608" y="3708"/>
                    </a:cubicBezTo>
                    <a:cubicBezTo>
                      <a:pt x="2549" y="3648"/>
                      <a:pt x="2658" y="3559"/>
                      <a:pt x="2578" y="3549"/>
                    </a:cubicBezTo>
                    <a:cubicBezTo>
                      <a:pt x="2499" y="3539"/>
                      <a:pt x="2231" y="3519"/>
                      <a:pt x="2321" y="3440"/>
                    </a:cubicBezTo>
                    <a:cubicBezTo>
                      <a:pt x="2400" y="3370"/>
                      <a:pt x="2449" y="3271"/>
                      <a:pt x="2449" y="3271"/>
                    </a:cubicBezTo>
                    <a:cubicBezTo>
                      <a:pt x="2449" y="3271"/>
                      <a:pt x="2491" y="3099"/>
                      <a:pt x="2551" y="3099"/>
                    </a:cubicBezTo>
                    <a:cubicBezTo>
                      <a:pt x="2569" y="3099"/>
                      <a:pt x="2588" y="3114"/>
                      <a:pt x="2608" y="3152"/>
                    </a:cubicBezTo>
                    <a:cubicBezTo>
                      <a:pt x="2663" y="3256"/>
                      <a:pt x="2703" y="3289"/>
                      <a:pt x="2733" y="3289"/>
                    </a:cubicBezTo>
                    <a:cubicBezTo>
                      <a:pt x="2751" y="3289"/>
                      <a:pt x="2765" y="3276"/>
                      <a:pt x="2777" y="3261"/>
                    </a:cubicBezTo>
                    <a:cubicBezTo>
                      <a:pt x="2800" y="3231"/>
                      <a:pt x="2799" y="3159"/>
                      <a:pt x="2811" y="3159"/>
                    </a:cubicBezTo>
                    <a:cubicBezTo>
                      <a:pt x="2815" y="3159"/>
                      <a:pt x="2819" y="3166"/>
                      <a:pt x="2826" y="3182"/>
                    </a:cubicBezTo>
                    <a:cubicBezTo>
                      <a:pt x="2839" y="3217"/>
                      <a:pt x="2878" y="3239"/>
                      <a:pt x="2907" y="3239"/>
                    </a:cubicBezTo>
                    <a:cubicBezTo>
                      <a:pt x="2944" y="3239"/>
                      <a:pt x="2966" y="3205"/>
                      <a:pt x="2906" y="3122"/>
                    </a:cubicBezTo>
                    <a:cubicBezTo>
                      <a:pt x="2806" y="2990"/>
                      <a:pt x="2748" y="2892"/>
                      <a:pt x="2703" y="2892"/>
                    </a:cubicBezTo>
                    <a:cubicBezTo>
                      <a:pt x="2694" y="2892"/>
                      <a:pt x="2686" y="2896"/>
                      <a:pt x="2677" y="2904"/>
                    </a:cubicBezTo>
                    <a:cubicBezTo>
                      <a:pt x="2667" y="2917"/>
                      <a:pt x="2660" y="2922"/>
                      <a:pt x="2654" y="2922"/>
                    </a:cubicBezTo>
                    <a:cubicBezTo>
                      <a:pt x="2630" y="2922"/>
                      <a:pt x="2623" y="2844"/>
                      <a:pt x="2529" y="2766"/>
                    </a:cubicBezTo>
                    <a:cubicBezTo>
                      <a:pt x="2483" y="2728"/>
                      <a:pt x="2447" y="2720"/>
                      <a:pt x="2417" y="2720"/>
                    </a:cubicBezTo>
                    <a:cubicBezTo>
                      <a:pt x="2397" y="2720"/>
                      <a:pt x="2379" y="2724"/>
                      <a:pt x="2361" y="2724"/>
                    </a:cubicBezTo>
                    <a:cubicBezTo>
                      <a:pt x="2344" y="2724"/>
                      <a:pt x="2328" y="2720"/>
                      <a:pt x="2311" y="2706"/>
                    </a:cubicBezTo>
                    <a:cubicBezTo>
                      <a:pt x="2251" y="2647"/>
                      <a:pt x="2053" y="2577"/>
                      <a:pt x="2192" y="2488"/>
                    </a:cubicBezTo>
                    <a:cubicBezTo>
                      <a:pt x="2278" y="2428"/>
                      <a:pt x="2325" y="2390"/>
                      <a:pt x="2361" y="2390"/>
                    </a:cubicBezTo>
                    <a:cubicBezTo>
                      <a:pt x="2378" y="2390"/>
                      <a:pt x="2394" y="2399"/>
                      <a:pt x="2410" y="2419"/>
                    </a:cubicBezTo>
                    <a:cubicBezTo>
                      <a:pt x="2428" y="2434"/>
                      <a:pt x="2454" y="2442"/>
                      <a:pt x="2481" y="2442"/>
                    </a:cubicBezTo>
                    <a:cubicBezTo>
                      <a:pt x="2540" y="2442"/>
                      <a:pt x="2607" y="2404"/>
                      <a:pt x="2628" y="2329"/>
                    </a:cubicBezTo>
                    <a:cubicBezTo>
                      <a:pt x="2637" y="2304"/>
                      <a:pt x="2648" y="2295"/>
                      <a:pt x="2660" y="2295"/>
                    </a:cubicBezTo>
                    <a:cubicBezTo>
                      <a:pt x="2686" y="2295"/>
                      <a:pt x="2714" y="2339"/>
                      <a:pt x="2721" y="2339"/>
                    </a:cubicBezTo>
                    <a:cubicBezTo>
                      <a:pt x="2725" y="2339"/>
                      <a:pt x="2725" y="2329"/>
                      <a:pt x="2717" y="2300"/>
                    </a:cubicBezTo>
                    <a:cubicBezTo>
                      <a:pt x="2697" y="2220"/>
                      <a:pt x="2669" y="2172"/>
                      <a:pt x="2631" y="2172"/>
                    </a:cubicBezTo>
                    <a:cubicBezTo>
                      <a:pt x="2612" y="2172"/>
                      <a:pt x="2592" y="2184"/>
                      <a:pt x="2568" y="2210"/>
                    </a:cubicBezTo>
                    <a:cubicBezTo>
                      <a:pt x="2552" y="2229"/>
                      <a:pt x="2534" y="2237"/>
                      <a:pt x="2516" y="2237"/>
                    </a:cubicBezTo>
                    <a:cubicBezTo>
                      <a:pt x="2459" y="2237"/>
                      <a:pt x="2407" y="2154"/>
                      <a:pt x="2430" y="2071"/>
                    </a:cubicBezTo>
                    <a:cubicBezTo>
                      <a:pt x="2451" y="2001"/>
                      <a:pt x="2548" y="1940"/>
                      <a:pt x="2537" y="1940"/>
                    </a:cubicBezTo>
                    <a:cubicBezTo>
                      <a:pt x="2532" y="1940"/>
                      <a:pt x="2510" y="1950"/>
                      <a:pt x="2459" y="1972"/>
                    </a:cubicBezTo>
                    <a:cubicBezTo>
                      <a:pt x="2281" y="2052"/>
                      <a:pt x="2321" y="2032"/>
                      <a:pt x="2350" y="2121"/>
                    </a:cubicBezTo>
                    <a:cubicBezTo>
                      <a:pt x="2362" y="2172"/>
                      <a:pt x="2309" y="2229"/>
                      <a:pt x="2265" y="2229"/>
                    </a:cubicBezTo>
                    <a:cubicBezTo>
                      <a:pt x="2231" y="2229"/>
                      <a:pt x="2203" y="2196"/>
                      <a:pt x="2211" y="2101"/>
                    </a:cubicBezTo>
                    <a:cubicBezTo>
                      <a:pt x="2231" y="1883"/>
                      <a:pt x="2122" y="1724"/>
                      <a:pt x="2251" y="1724"/>
                    </a:cubicBezTo>
                    <a:cubicBezTo>
                      <a:pt x="2338" y="1731"/>
                      <a:pt x="2339" y="1774"/>
                      <a:pt x="2349" y="1774"/>
                    </a:cubicBezTo>
                    <a:cubicBezTo>
                      <a:pt x="2354" y="1774"/>
                      <a:pt x="2361" y="1764"/>
                      <a:pt x="2380" y="1734"/>
                    </a:cubicBezTo>
                    <a:cubicBezTo>
                      <a:pt x="2440" y="1635"/>
                      <a:pt x="2677" y="1705"/>
                      <a:pt x="2568" y="1586"/>
                    </a:cubicBezTo>
                    <a:cubicBezTo>
                      <a:pt x="2487" y="1490"/>
                      <a:pt x="2450" y="1421"/>
                      <a:pt x="2412" y="1421"/>
                    </a:cubicBezTo>
                    <a:cubicBezTo>
                      <a:pt x="2399" y="1421"/>
                      <a:pt x="2385" y="1429"/>
                      <a:pt x="2370" y="1447"/>
                    </a:cubicBezTo>
                    <a:cubicBezTo>
                      <a:pt x="2319" y="1501"/>
                      <a:pt x="2273" y="1521"/>
                      <a:pt x="2237" y="1521"/>
                    </a:cubicBezTo>
                    <a:cubicBezTo>
                      <a:pt x="2169" y="1521"/>
                      <a:pt x="2140" y="1450"/>
                      <a:pt x="2192" y="1417"/>
                    </a:cubicBezTo>
                    <a:cubicBezTo>
                      <a:pt x="2268" y="1370"/>
                      <a:pt x="2334" y="1168"/>
                      <a:pt x="2297" y="1168"/>
                    </a:cubicBezTo>
                    <a:cubicBezTo>
                      <a:pt x="2295" y="1168"/>
                      <a:pt x="2293" y="1168"/>
                      <a:pt x="2291" y="1169"/>
                    </a:cubicBezTo>
                    <a:cubicBezTo>
                      <a:pt x="2283" y="1172"/>
                      <a:pt x="2274" y="1174"/>
                      <a:pt x="2264" y="1174"/>
                    </a:cubicBezTo>
                    <a:cubicBezTo>
                      <a:pt x="2205" y="1174"/>
                      <a:pt x="2109" y="1129"/>
                      <a:pt x="2092" y="1070"/>
                    </a:cubicBezTo>
                    <a:cubicBezTo>
                      <a:pt x="2087" y="1031"/>
                      <a:pt x="2078" y="1026"/>
                      <a:pt x="2070" y="1026"/>
                    </a:cubicBezTo>
                    <a:cubicBezTo>
                      <a:pt x="2067" y="1026"/>
                      <a:pt x="2065" y="1027"/>
                      <a:pt x="2063" y="1027"/>
                    </a:cubicBezTo>
                    <a:cubicBezTo>
                      <a:pt x="2059" y="1027"/>
                      <a:pt x="2056" y="1026"/>
                      <a:pt x="2053" y="1020"/>
                    </a:cubicBezTo>
                    <a:cubicBezTo>
                      <a:pt x="2033" y="991"/>
                      <a:pt x="2083" y="812"/>
                      <a:pt x="2142" y="733"/>
                    </a:cubicBezTo>
                    <a:cubicBezTo>
                      <a:pt x="2172" y="688"/>
                      <a:pt x="2229" y="666"/>
                      <a:pt x="2215" y="666"/>
                    </a:cubicBezTo>
                    <a:cubicBezTo>
                      <a:pt x="2210" y="666"/>
                      <a:pt x="2197" y="668"/>
                      <a:pt x="2172" y="673"/>
                    </a:cubicBezTo>
                    <a:cubicBezTo>
                      <a:pt x="2097" y="688"/>
                      <a:pt x="2045" y="793"/>
                      <a:pt x="2019" y="793"/>
                    </a:cubicBezTo>
                    <a:cubicBezTo>
                      <a:pt x="2011" y="793"/>
                      <a:pt x="2006" y="782"/>
                      <a:pt x="2003" y="753"/>
                    </a:cubicBezTo>
                    <a:cubicBezTo>
                      <a:pt x="1993" y="634"/>
                      <a:pt x="2003" y="485"/>
                      <a:pt x="1964" y="406"/>
                    </a:cubicBezTo>
                    <a:cubicBezTo>
                      <a:pt x="1940" y="344"/>
                      <a:pt x="1917" y="0"/>
                      <a:pt x="19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4" name="Google Shape;4664;p30"/>
              <p:cNvSpPr/>
              <p:nvPr/>
            </p:nvSpPr>
            <p:spPr>
              <a:xfrm>
                <a:off x="10398762" y="-802430"/>
                <a:ext cx="72138" cy="45569"/>
              </a:xfrm>
              <a:custGeom>
                <a:avLst/>
                <a:gdLst/>
                <a:ahLst/>
                <a:cxnLst/>
                <a:rect l="l" t="t" r="r" b="b"/>
                <a:pathLst>
                  <a:path w="448" h="283" extrusionOk="0">
                    <a:moveTo>
                      <a:pt x="219" y="1"/>
                    </a:moveTo>
                    <a:cubicBezTo>
                      <a:pt x="175" y="1"/>
                      <a:pt x="140" y="114"/>
                      <a:pt x="140" y="114"/>
                    </a:cubicBezTo>
                    <a:cubicBezTo>
                      <a:pt x="140" y="114"/>
                      <a:pt x="100" y="174"/>
                      <a:pt x="41" y="223"/>
                    </a:cubicBezTo>
                    <a:cubicBezTo>
                      <a:pt x="1" y="253"/>
                      <a:pt x="70" y="273"/>
                      <a:pt x="150" y="283"/>
                    </a:cubicBezTo>
                    <a:cubicBezTo>
                      <a:pt x="288" y="94"/>
                      <a:pt x="368" y="184"/>
                      <a:pt x="427" y="114"/>
                    </a:cubicBezTo>
                    <a:cubicBezTo>
                      <a:pt x="437" y="104"/>
                      <a:pt x="447" y="84"/>
                      <a:pt x="447" y="74"/>
                    </a:cubicBezTo>
                    <a:cubicBezTo>
                      <a:pt x="437" y="74"/>
                      <a:pt x="437" y="65"/>
                      <a:pt x="427" y="55"/>
                    </a:cubicBezTo>
                    <a:cubicBezTo>
                      <a:pt x="422" y="42"/>
                      <a:pt x="419" y="37"/>
                      <a:pt x="415" y="37"/>
                    </a:cubicBezTo>
                    <a:cubicBezTo>
                      <a:pt x="406" y="37"/>
                      <a:pt x="402" y="82"/>
                      <a:pt x="388" y="104"/>
                    </a:cubicBezTo>
                    <a:cubicBezTo>
                      <a:pt x="380" y="112"/>
                      <a:pt x="369" y="120"/>
                      <a:pt x="354" y="120"/>
                    </a:cubicBezTo>
                    <a:cubicBezTo>
                      <a:pt x="332" y="120"/>
                      <a:pt x="301" y="101"/>
                      <a:pt x="259" y="35"/>
                    </a:cubicBezTo>
                    <a:cubicBezTo>
                      <a:pt x="245" y="10"/>
                      <a:pt x="232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5" name="Google Shape;4665;p30"/>
              <p:cNvSpPr/>
              <p:nvPr/>
            </p:nvSpPr>
            <p:spPr>
              <a:xfrm>
                <a:off x="10601651" y="-937368"/>
                <a:ext cx="19323" cy="1465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91" extrusionOk="0">
                    <a:moveTo>
                      <a:pt x="60" y="0"/>
                    </a:moveTo>
                    <a:cubicBezTo>
                      <a:pt x="30" y="20"/>
                      <a:pt x="10" y="40"/>
                      <a:pt x="0" y="70"/>
                    </a:cubicBezTo>
                    <a:cubicBezTo>
                      <a:pt x="30" y="80"/>
                      <a:pt x="10" y="80"/>
                      <a:pt x="50" y="80"/>
                    </a:cubicBezTo>
                    <a:cubicBezTo>
                      <a:pt x="70" y="86"/>
                      <a:pt x="86" y="91"/>
                      <a:pt x="97" y="91"/>
                    </a:cubicBezTo>
                    <a:cubicBezTo>
                      <a:pt x="119" y="91"/>
                      <a:pt x="119" y="73"/>
                      <a:pt x="79" y="20"/>
                    </a:cubicBezTo>
                    <a:cubicBezTo>
                      <a:pt x="79" y="20"/>
                      <a:pt x="70" y="1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6" name="Google Shape;4666;p30"/>
              <p:cNvSpPr/>
              <p:nvPr/>
            </p:nvSpPr>
            <p:spPr>
              <a:xfrm>
                <a:off x="10625483" y="-943809"/>
                <a:ext cx="11433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71" h="130" extrusionOk="0">
                    <a:moveTo>
                      <a:pt x="1" y="1"/>
                    </a:moveTo>
                    <a:cubicBezTo>
                      <a:pt x="21" y="60"/>
                      <a:pt x="50" y="110"/>
                      <a:pt x="60" y="130"/>
                    </a:cubicBezTo>
                    <a:cubicBezTo>
                      <a:pt x="70" y="110"/>
                      <a:pt x="70" y="100"/>
                      <a:pt x="70" y="90"/>
                    </a:cubicBezTo>
                    <a:cubicBezTo>
                      <a:pt x="60" y="40"/>
                      <a:pt x="50" y="20"/>
                      <a:pt x="50" y="11"/>
                    </a:cubicBezTo>
                    <a:cubicBezTo>
                      <a:pt x="41" y="1"/>
                      <a:pt x="2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7" name="Google Shape;4667;p30"/>
              <p:cNvSpPr/>
              <p:nvPr/>
            </p:nvSpPr>
            <p:spPr>
              <a:xfrm>
                <a:off x="10371549" y="-1684355"/>
                <a:ext cx="292417" cy="731042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4540" extrusionOk="0">
                    <a:moveTo>
                      <a:pt x="946" y="1"/>
                    </a:moveTo>
                    <a:cubicBezTo>
                      <a:pt x="944" y="1"/>
                      <a:pt x="943" y="20"/>
                      <a:pt x="943" y="68"/>
                    </a:cubicBezTo>
                    <a:lnTo>
                      <a:pt x="943" y="227"/>
                    </a:lnTo>
                    <a:cubicBezTo>
                      <a:pt x="943" y="170"/>
                      <a:pt x="941" y="149"/>
                      <a:pt x="937" y="149"/>
                    </a:cubicBezTo>
                    <a:cubicBezTo>
                      <a:pt x="924" y="149"/>
                      <a:pt x="896" y="348"/>
                      <a:pt x="874" y="386"/>
                    </a:cubicBezTo>
                    <a:cubicBezTo>
                      <a:pt x="854" y="435"/>
                      <a:pt x="864" y="435"/>
                      <a:pt x="864" y="505"/>
                    </a:cubicBezTo>
                    <a:cubicBezTo>
                      <a:pt x="864" y="505"/>
                      <a:pt x="864" y="515"/>
                      <a:pt x="864" y="515"/>
                    </a:cubicBezTo>
                    <a:cubicBezTo>
                      <a:pt x="864" y="524"/>
                      <a:pt x="864" y="524"/>
                      <a:pt x="864" y="524"/>
                    </a:cubicBezTo>
                    <a:cubicBezTo>
                      <a:pt x="860" y="549"/>
                      <a:pt x="854" y="556"/>
                      <a:pt x="844" y="556"/>
                    </a:cubicBezTo>
                    <a:cubicBezTo>
                      <a:pt x="830" y="556"/>
                      <a:pt x="806" y="540"/>
                      <a:pt x="765" y="534"/>
                    </a:cubicBezTo>
                    <a:cubicBezTo>
                      <a:pt x="760" y="534"/>
                      <a:pt x="756" y="533"/>
                      <a:pt x="753" y="533"/>
                    </a:cubicBezTo>
                    <a:cubicBezTo>
                      <a:pt x="715" y="533"/>
                      <a:pt x="742" y="575"/>
                      <a:pt x="775" y="575"/>
                    </a:cubicBezTo>
                    <a:cubicBezTo>
                      <a:pt x="778" y="575"/>
                      <a:pt x="782" y="575"/>
                      <a:pt x="785" y="574"/>
                    </a:cubicBezTo>
                    <a:cubicBezTo>
                      <a:pt x="804" y="574"/>
                      <a:pt x="824" y="594"/>
                      <a:pt x="844" y="614"/>
                    </a:cubicBezTo>
                    <a:cubicBezTo>
                      <a:pt x="844" y="624"/>
                      <a:pt x="854" y="633"/>
                      <a:pt x="854" y="643"/>
                    </a:cubicBezTo>
                    <a:cubicBezTo>
                      <a:pt x="844" y="663"/>
                      <a:pt x="745" y="693"/>
                      <a:pt x="785" y="772"/>
                    </a:cubicBezTo>
                    <a:cubicBezTo>
                      <a:pt x="805" y="814"/>
                      <a:pt x="768" y="831"/>
                      <a:pt x="734" y="831"/>
                    </a:cubicBezTo>
                    <a:cubicBezTo>
                      <a:pt x="719" y="831"/>
                      <a:pt x="704" y="828"/>
                      <a:pt x="695" y="822"/>
                    </a:cubicBezTo>
                    <a:cubicBezTo>
                      <a:pt x="691" y="821"/>
                      <a:pt x="687" y="820"/>
                      <a:pt x="683" y="820"/>
                    </a:cubicBezTo>
                    <a:cubicBezTo>
                      <a:pt x="648" y="820"/>
                      <a:pt x="622" y="855"/>
                      <a:pt x="676" y="881"/>
                    </a:cubicBezTo>
                    <a:cubicBezTo>
                      <a:pt x="725" y="921"/>
                      <a:pt x="685" y="1040"/>
                      <a:pt x="636" y="1040"/>
                    </a:cubicBezTo>
                    <a:cubicBezTo>
                      <a:pt x="600" y="1040"/>
                      <a:pt x="575" y="989"/>
                      <a:pt x="535" y="989"/>
                    </a:cubicBezTo>
                    <a:cubicBezTo>
                      <a:pt x="519" y="989"/>
                      <a:pt x="500" y="998"/>
                      <a:pt x="477" y="1020"/>
                    </a:cubicBezTo>
                    <a:cubicBezTo>
                      <a:pt x="408" y="1109"/>
                      <a:pt x="527" y="1040"/>
                      <a:pt x="566" y="1100"/>
                    </a:cubicBezTo>
                    <a:cubicBezTo>
                      <a:pt x="600" y="1158"/>
                      <a:pt x="584" y="1181"/>
                      <a:pt x="631" y="1181"/>
                    </a:cubicBezTo>
                    <a:cubicBezTo>
                      <a:pt x="640" y="1181"/>
                      <a:pt x="652" y="1180"/>
                      <a:pt x="666" y="1179"/>
                    </a:cubicBezTo>
                    <a:cubicBezTo>
                      <a:pt x="755" y="1179"/>
                      <a:pt x="725" y="1278"/>
                      <a:pt x="745" y="1427"/>
                    </a:cubicBezTo>
                    <a:cubicBezTo>
                      <a:pt x="749" y="1486"/>
                      <a:pt x="728" y="1508"/>
                      <a:pt x="704" y="1508"/>
                    </a:cubicBezTo>
                    <a:cubicBezTo>
                      <a:pt x="671" y="1508"/>
                      <a:pt x="635" y="1471"/>
                      <a:pt x="646" y="1437"/>
                    </a:cubicBezTo>
                    <a:cubicBezTo>
                      <a:pt x="666" y="1377"/>
                      <a:pt x="626" y="1347"/>
                      <a:pt x="507" y="1298"/>
                    </a:cubicBezTo>
                    <a:cubicBezTo>
                      <a:pt x="486" y="1287"/>
                      <a:pt x="473" y="1283"/>
                      <a:pt x="466" y="1283"/>
                    </a:cubicBezTo>
                    <a:cubicBezTo>
                      <a:pt x="434" y="1283"/>
                      <a:pt x="530" y="1380"/>
                      <a:pt x="547" y="1437"/>
                    </a:cubicBezTo>
                    <a:cubicBezTo>
                      <a:pt x="557" y="1471"/>
                      <a:pt x="554" y="1486"/>
                      <a:pt x="544" y="1486"/>
                    </a:cubicBezTo>
                    <a:cubicBezTo>
                      <a:pt x="534" y="1486"/>
                      <a:pt x="517" y="1471"/>
                      <a:pt x="497" y="1447"/>
                    </a:cubicBezTo>
                    <a:cubicBezTo>
                      <a:pt x="486" y="1433"/>
                      <a:pt x="476" y="1427"/>
                      <a:pt x="466" y="1427"/>
                    </a:cubicBezTo>
                    <a:cubicBezTo>
                      <a:pt x="434" y="1427"/>
                      <a:pt x="413" y="1494"/>
                      <a:pt x="398" y="1556"/>
                    </a:cubicBezTo>
                    <a:cubicBezTo>
                      <a:pt x="378" y="1635"/>
                      <a:pt x="438" y="1575"/>
                      <a:pt x="467" y="1655"/>
                    </a:cubicBezTo>
                    <a:cubicBezTo>
                      <a:pt x="474" y="1683"/>
                      <a:pt x="489" y="1694"/>
                      <a:pt x="507" y="1694"/>
                    </a:cubicBezTo>
                    <a:cubicBezTo>
                      <a:pt x="539" y="1694"/>
                      <a:pt x="581" y="1660"/>
                      <a:pt x="606" y="1635"/>
                    </a:cubicBezTo>
                    <a:cubicBezTo>
                      <a:pt x="616" y="1625"/>
                      <a:pt x="626" y="1621"/>
                      <a:pt x="637" y="1621"/>
                    </a:cubicBezTo>
                    <a:cubicBezTo>
                      <a:pt x="660" y="1621"/>
                      <a:pt x="689" y="1638"/>
                      <a:pt x="735" y="1665"/>
                    </a:cubicBezTo>
                    <a:cubicBezTo>
                      <a:pt x="735" y="1675"/>
                      <a:pt x="745" y="1675"/>
                      <a:pt x="755" y="1685"/>
                    </a:cubicBezTo>
                    <a:cubicBezTo>
                      <a:pt x="824" y="1734"/>
                      <a:pt x="755" y="1774"/>
                      <a:pt x="705" y="1803"/>
                    </a:cubicBezTo>
                    <a:cubicBezTo>
                      <a:pt x="695" y="1813"/>
                      <a:pt x="676" y="1823"/>
                      <a:pt x="676" y="1833"/>
                    </a:cubicBezTo>
                    <a:cubicBezTo>
                      <a:pt x="665" y="1841"/>
                      <a:pt x="654" y="1842"/>
                      <a:pt x="642" y="1842"/>
                    </a:cubicBezTo>
                    <a:cubicBezTo>
                      <a:pt x="630" y="1842"/>
                      <a:pt x="616" y="1840"/>
                      <a:pt x="602" y="1840"/>
                    </a:cubicBezTo>
                    <a:cubicBezTo>
                      <a:pt x="594" y="1840"/>
                      <a:pt x="585" y="1841"/>
                      <a:pt x="576" y="1843"/>
                    </a:cubicBezTo>
                    <a:cubicBezTo>
                      <a:pt x="566" y="1853"/>
                      <a:pt x="547" y="1853"/>
                      <a:pt x="527" y="1873"/>
                    </a:cubicBezTo>
                    <a:cubicBezTo>
                      <a:pt x="462" y="1930"/>
                      <a:pt x="457" y="1980"/>
                      <a:pt x="441" y="1980"/>
                    </a:cubicBezTo>
                    <a:cubicBezTo>
                      <a:pt x="437" y="1980"/>
                      <a:pt x="433" y="1977"/>
                      <a:pt x="428" y="1972"/>
                    </a:cubicBezTo>
                    <a:cubicBezTo>
                      <a:pt x="421" y="1965"/>
                      <a:pt x="413" y="1962"/>
                      <a:pt x="406" y="1962"/>
                    </a:cubicBezTo>
                    <a:cubicBezTo>
                      <a:pt x="372" y="1962"/>
                      <a:pt x="334" y="2030"/>
                      <a:pt x="269" y="2111"/>
                    </a:cubicBezTo>
                    <a:cubicBezTo>
                      <a:pt x="230" y="2172"/>
                      <a:pt x="244" y="2196"/>
                      <a:pt x="268" y="2196"/>
                    </a:cubicBezTo>
                    <a:cubicBezTo>
                      <a:pt x="286" y="2196"/>
                      <a:pt x="310" y="2182"/>
                      <a:pt x="319" y="2160"/>
                    </a:cubicBezTo>
                    <a:cubicBezTo>
                      <a:pt x="324" y="2148"/>
                      <a:pt x="327" y="2143"/>
                      <a:pt x="330" y="2143"/>
                    </a:cubicBezTo>
                    <a:cubicBezTo>
                      <a:pt x="340" y="2143"/>
                      <a:pt x="343" y="2188"/>
                      <a:pt x="358" y="2210"/>
                    </a:cubicBezTo>
                    <a:cubicBezTo>
                      <a:pt x="361" y="2215"/>
                      <a:pt x="365" y="2217"/>
                      <a:pt x="369" y="2217"/>
                    </a:cubicBezTo>
                    <a:cubicBezTo>
                      <a:pt x="391" y="2217"/>
                      <a:pt x="427" y="2152"/>
                      <a:pt x="477" y="2051"/>
                    </a:cubicBezTo>
                    <a:cubicBezTo>
                      <a:pt x="490" y="2025"/>
                      <a:pt x="500" y="2015"/>
                      <a:pt x="507" y="2015"/>
                    </a:cubicBezTo>
                    <a:cubicBezTo>
                      <a:pt x="533" y="2015"/>
                      <a:pt x="527" y="2141"/>
                      <a:pt x="527" y="2141"/>
                    </a:cubicBezTo>
                    <a:cubicBezTo>
                      <a:pt x="527" y="2141"/>
                      <a:pt x="566" y="2260"/>
                      <a:pt x="616" y="2309"/>
                    </a:cubicBezTo>
                    <a:cubicBezTo>
                      <a:pt x="636" y="2319"/>
                      <a:pt x="636" y="2339"/>
                      <a:pt x="636" y="2349"/>
                    </a:cubicBezTo>
                    <a:cubicBezTo>
                      <a:pt x="626" y="2369"/>
                      <a:pt x="586" y="2388"/>
                      <a:pt x="547" y="2388"/>
                    </a:cubicBezTo>
                    <a:cubicBezTo>
                      <a:pt x="537" y="2388"/>
                      <a:pt x="527" y="2398"/>
                      <a:pt x="527" y="2408"/>
                    </a:cubicBezTo>
                    <a:cubicBezTo>
                      <a:pt x="487" y="2418"/>
                      <a:pt x="457" y="2438"/>
                      <a:pt x="428" y="2478"/>
                    </a:cubicBezTo>
                    <a:cubicBezTo>
                      <a:pt x="417" y="2488"/>
                      <a:pt x="403" y="2493"/>
                      <a:pt x="387" y="2493"/>
                    </a:cubicBezTo>
                    <a:cubicBezTo>
                      <a:pt x="345" y="2493"/>
                      <a:pt x="287" y="2462"/>
                      <a:pt x="229" y="2448"/>
                    </a:cubicBezTo>
                    <a:cubicBezTo>
                      <a:pt x="219" y="2445"/>
                      <a:pt x="209" y="2444"/>
                      <a:pt x="200" y="2444"/>
                    </a:cubicBezTo>
                    <a:cubicBezTo>
                      <a:pt x="137" y="2444"/>
                      <a:pt x="93" y="2498"/>
                      <a:pt x="41" y="2567"/>
                    </a:cubicBezTo>
                    <a:cubicBezTo>
                      <a:pt x="3" y="2610"/>
                      <a:pt x="9" y="2627"/>
                      <a:pt x="37" y="2627"/>
                    </a:cubicBezTo>
                    <a:cubicBezTo>
                      <a:pt x="61" y="2627"/>
                      <a:pt x="99" y="2615"/>
                      <a:pt x="140" y="2597"/>
                    </a:cubicBezTo>
                    <a:cubicBezTo>
                      <a:pt x="155" y="2591"/>
                      <a:pt x="167" y="2588"/>
                      <a:pt x="177" y="2588"/>
                    </a:cubicBezTo>
                    <a:cubicBezTo>
                      <a:pt x="234" y="2588"/>
                      <a:pt x="221" y="2671"/>
                      <a:pt x="229" y="2696"/>
                    </a:cubicBezTo>
                    <a:cubicBezTo>
                      <a:pt x="229" y="2716"/>
                      <a:pt x="190" y="2765"/>
                      <a:pt x="81" y="2845"/>
                    </a:cubicBezTo>
                    <a:cubicBezTo>
                      <a:pt x="17" y="2892"/>
                      <a:pt x="21" y="2914"/>
                      <a:pt x="51" y="2914"/>
                    </a:cubicBezTo>
                    <a:cubicBezTo>
                      <a:pt x="77" y="2914"/>
                      <a:pt x="123" y="2897"/>
                      <a:pt x="160" y="2864"/>
                    </a:cubicBezTo>
                    <a:cubicBezTo>
                      <a:pt x="239" y="2785"/>
                      <a:pt x="259" y="2785"/>
                      <a:pt x="319" y="2676"/>
                    </a:cubicBezTo>
                    <a:cubicBezTo>
                      <a:pt x="340" y="2643"/>
                      <a:pt x="356" y="2630"/>
                      <a:pt x="368" y="2630"/>
                    </a:cubicBezTo>
                    <a:cubicBezTo>
                      <a:pt x="396" y="2630"/>
                      <a:pt x="402" y="2700"/>
                      <a:pt x="388" y="2755"/>
                    </a:cubicBezTo>
                    <a:cubicBezTo>
                      <a:pt x="380" y="2789"/>
                      <a:pt x="387" y="2805"/>
                      <a:pt x="403" y="2805"/>
                    </a:cubicBezTo>
                    <a:cubicBezTo>
                      <a:pt x="424" y="2805"/>
                      <a:pt x="459" y="2777"/>
                      <a:pt x="487" y="2726"/>
                    </a:cubicBezTo>
                    <a:cubicBezTo>
                      <a:pt x="547" y="2636"/>
                      <a:pt x="527" y="2626"/>
                      <a:pt x="596" y="2587"/>
                    </a:cubicBezTo>
                    <a:cubicBezTo>
                      <a:pt x="602" y="2585"/>
                      <a:pt x="607" y="2584"/>
                      <a:pt x="612" y="2584"/>
                    </a:cubicBezTo>
                    <a:cubicBezTo>
                      <a:pt x="633" y="2584"/>
                      <a:pt x="649" y="2600"/>
                      <a:pt x="666" y="2617"/>
                    </a:cubicBezTo>
                    <a:cubicBezTo>
                      <a:pt x="676" y="2646"/>
                      <a:pt x="676" y="2686"/>
                      <a:pt x="676" y="2706"/>
                    </a:cubicBezTo>
                    <a:cubicBezTo>
                      <a:pt x="676" y="2745"/>
                      <a:pt x="646" y="2755"/>
                      <a:pt x="566" y="2775"/>
                    </a:cubicBezTo>
                    <a:cubicBezTo>
                      <a:pt x="487" y="2795"/>
                      <a:pt x="507" y="2884"/>
                      <a:pt x="457" y="2964"/>
                    </a:cubicBezTo>
                    <a:cubicBezTo>
                      <a:pt x="439" y="2997"/>
                      <a:pt x="423" y="3011"/>
                      <a:pt x="407" y="3011"/>
                    </a:cubicBezTo>
                    <a:cubicBezTo>
                      <a:pt x="381" y="3011"/>
                      <a:pt x="356" y="2973"/>
                      <a:pt x="319" y="2924"/>
                    </a:cubicBezTo>
                    <a:cubicBezTo>
                      <a:pt x="305" y="2906"/>
                      <a:pt x="295" y="2899"/>
                      <a:pt x="287" y="2899"/>
                    </a:cubicBezTo>
                    <a:cubicBezTo>
                      <a:pt x="258" y="2899"/>
                      <a:pt x="255" y="2985"/>
                      <a:pt x="239" y="3023"/>
                    </a:cubicBezTo>
                    <a:cubicBezTo>
                      <a:pt x="210" y="3073"/>
                      <a:pt x="229" y="3083"/>
                      <a:pt x="160" y="3241"/>
                    </a:cubicBezTo>
                    <a:cubicBezTo>
                      <a:pt x="117" y="3340"/>
                      <a:pt x="120" y="3362"/>
                      <a:pt x="135" y="3362"/>
                    </a:cubicBezTo>
                    <a:cubicBezTo>
                      <a:pt x="145" y="3362"/>
                      <a:pt x="159" y="3354"/>
                      <a:pt x="170" y="3350"/>
                    </a:cubicBezTo>
                    <a:cubicBezTo>
                      <a:pt x="190" y="3340"/>
                      <a:pt x="279" y="3211"/>
                      <a:pt x="329" y="3192"/>
                    </a:cubicBezTo>
                    <a:cubicBezTo>
                      <a:pt x="339" y="3186"/>
                      <a:pt x="346" y="3184"/>
                      <a:pt x="349" y="3184"/>
                    </a:cubicBezTo>
                    <a:cubicBezTo>
                      <a:pt x="366" y="3184"/>
                      <a:pt x="313" y="3240"/>
                      <a:pt x="239" y="3330"/>
                    </a:cubicBezTo>
                    <a:cubicBezTo>
                      <a:pt x="195" y="3392"/>
                      <a:pt x="200" y="3409"/>
                      <a:pt x="222" y="3409"/>
                    </a:cubicBezTo>
                    <a:cubicBezTo>
                      <a:pt x="240" y="3409"/>
                      <a:pt x="267" y="3399"/>
                      <a:pt x="289" y="3390"/>
                    </a:cubicBezTo>
                    <a:cubicBezTo>
                      <a:pt x="296" y="3386"/>
                      <a:pt x="302" y="3385"/>
                      <a:pt x="307" y="3385"/>
                    </a:cubicBezTo>
                    <a:cubicBezTo>
                      <a:pt x="341" y="3385"/>
                      <a:pt x="315" y="3469"/>
                      <a:pt x="289" y="3469"/>
                    </a:cubicBezTo>
                    <a:cubicBezTo>
                      <a:pt x="265" y="3469"/>
                      <a:pt x="229" y="3444"/>
                      <a:pt x="195" y="3444"/>
                    </a:cubicBezTo>
                    <a:cubicBezTo>
                      <a:pt x="186" y="3444"/>
                      <a:pt x="178" y="3445"/>
                      <a:pt x="170" y="3449"/>
                    </a:cubicBezTo>
                    <a:cubicBezTo>
                      <a:pt x="130" y="3459"/>
                      <a:pt x="130" y="3568"/>
                      <a:pt x="100" y="3668"/>
                    </a:cubicBezTo>
                    <a:cubicBezTo>
                      <a:pt x="61" y="3777"/>
                      <a:pt x="51" y="3737"/>
                      <a:pt x="11" y="3906"/>
                    </a:cubicBezTo>
                    <a:cubicBezTo>
                      <a:pt x="0" y="3952"/>
                      <a:pt x="1" y="3970"/>
                      <a:pt x="8" y="3970"/>
                    </a:cubicBezTo>
                    <a:cubicBezTo>
                      <a:pt x="26" y="3970"/>
                      <a:pt x="92" y="3847"/>
                      <a:pt x="120" y="3796"/>
                    </a:cubicBezTo>
                    <a:cubicBezTo>
                      <a:pt x="160" y="3727"/>
                      <a:pt x="140" y="3737"/>
                      <a:pt x="210" y="3687"/>
                    </a:cubicBezTo>
                    <a:cubicBezTo>
                      <a:pt x="225" y="3678"/>
                      <a:pt x="235" y="3673"/>
                      <a:pt x="240" y="3673"/>
                    </a:cubicBezTo>
                    <a:cubicBezTo>
                      <a:pt x="263" y="3673"/>
                      <a:pt x="210" y="3748"/>
                      <a:pt x="170" y="3836"/>
                    </a:cubicBezTo>
                    <a:cubicBezTo>
                      <a:pt x="143" y="3915"/>
                      <a:pt x="152" y="3955"/>
                      <a:pt x="179" y="3955"/>
                    </a:cubicBezTo>
                    <a:cubicBezTo>
                      <a:pt x="192" y="3955"/>
                      <a:pt x="210" y="3945"/>
                      <a:pt x="229" y="3925"/>
                    </a:cubicBezTo>
                    <a:cubicBezTo>
                      <a:pt x="299" y="3856"/>
                      <a:pt x="249" y="3836"/>
                      <a:pt x="279" y="3747"/>
                    </a:cubicBezTo>
                    <a:cubicBezTo>
                      <a:pt x="287" y="3726"/>
                      <a:pt x="295" y="3718"/>
                      <a:pt x="303" y="3718"/>
                    </a:cubicBezTo>
                    <a:cubicBezTo>
                      <a:pt x="327" y="3718"/>
                      <a:pt x="351" y="3787"/>
                      <a:pt x="358" y="3846"/>
                    </a:cubicBezTo>
                    <a:cubicBezTo>
                      <a:pt x="368" y="3915"/>
                      <a:pt x="338" y="3906"/>
                      <a:pt x="289" y="4005"/>
                    </a:cubicBezTo>
                    <a:cubicBezTo>
                      <a:pt x="272" y="4035"/>
                      <a:pt x="268" y="4046"/>
                      <a:pt x="272" y="4046"/>
                    </a:cubicBezTo>
                    <a:cubicBezTo>
                      <a:pt x="280" y="4046"/>
                      <a:pt x="319" y="4005"/>
                      <a:pt x="358" y="3985"/>
                    </a:cubicBezTo>
                    <a:cubicBezTo>
                      <a:pt x="408" y="3945"/>
                      <a:pt x="398" y="3886"/>
                      <a:pt x="418" y="3866"/>
                    </a:cubicBezTo>
                    <a:cubicBezTo>
                      <a:pt x="419" y="3865"/>
                      <a:pt x="421" y="3865"/>
                      <a:pt x="423" y="3865"/>
                    </a:cubicBezTo>
                    <a:cubicBezTo>
                      <a:pt x="443" y="3865"/>
                      <a:pt x="476" y="3918"/>
                      <a:pt x="457" y="3945"/>
                    </a:cubicBezTo>
                    <a:cubicBezTo>
                      <a:pt x="438" y="3975"/>
                      <a:pt x="428" y="3975"/>
                      <a:pt x="388" y="4015"/>
                    </a:cubicBezTo>
                    <a:cubicBezTo>
                      <a:pt x="348" y="4054"/>
                      <a:pt x="378" y="4064"/>
                      <a:pt x="309" y="4144"/>
                    </a:cubicBezTo>
                    <a:cubicBezTo>
                      <a:pt x="292" y="4163"/>
                      <a:pt x="278" y="4170"/>
                      <a:pt x="266" y="4170"/>
                    </a:cubicBezTo>
                    <a:cubicBezTo>
                      <a:pt x="226" y="4170"/>
                      <a:pt x="200" y="4094"/>
                      <a:pt x="140" y="4064"/>
                    </a:cubicBezTo>
                    <a:cubicBezTo>
                      <a:pt x="127" y="4059"/>
                      <a:pt x="118" y="4057"/>
                      <a:pt x="112" y="4057"/>
                    </a:cubicBezTo>
                    <a:cubicBezTo>
                      <a:pt x="81" y="4057"/>
                      <a:pt x="127" y="4114"/>
                      <a:pt x="110" y="4163"/>
                    </a:cubicBezTo>
                    <a:cubicBezTo>
                      <a:pt x="100" y="4173"/>
                      <a:pt x="81" y="4183"/>
                      <a:pt x="71" y="4193"/>
                    </a:cubicBezTo>
                    <a:cubicBezTo>
                      <a:pt x="93" y="4215"/>
                      <a:pt x="132" y="4227"/>
                      <a:pt x="163" y="4227"/>
                    </a:cubicBezTo>
                    <a:cubicBezTo>
                      <a:pt x="173" y="4227"/>
                      <a:pt x="182" y="4225"/>
                      <a:pt x="190" y="4223"/>
                    </a:cubicBezTo>
                    <a:cubicBezTo>
                      <a:pt x="191" y="4222"/>
                      <a:pt x="192" y="4222"/>
                      <a:pt x="193" y="4222"/>
                    </a:cubicBezTo>
                    <a:cubicBezTo>
                      <a:pt x="225" y="4222"/>
                      <a:pt x="168" y="4353"/>
                      <a:pt x="110" y="4391"/>
                    </a:cubicBezTo>
                    <a:cubicBezTo>
                      <a:pt x="110" y="4391"/>
                      <a:pt x="110" y="4391"/>
                      <a:pt x="100" y="4401"/>
                    </a:cubicBezTo>
                    <a:lnTo>
                      <a:pt x="110" y="4401"/>
                    </a:lnTo>
                    <a:cubicBezTo>
                      <a:pt x="130" y="4401"/>
                      <a:pt x="130" y="4411"/>
                      <a:pt x="110" y="4441"/>
                    </a:cubicBezTo>
                    <a:cubicBezTo>
                      <a:pt x="121" y="4448"/>
                      <a:pt x="135" y="4453"/>
                      <a:pt x="151" y="4453"/>
                    </a:cubicBezTo>
                    <a:cubicBezTo>
                      <a:pt x="178" y="4453"/>
                      <a:pt x="211" y="4439"/>
                      <a:pt x="249" y="4401"/>
                    </a:cubicBezTo>
                    <a:cubicBezTo>
                      <a:pt x="260" y="4394"/>
                      <a:pt x="269" y="4391"/>
                      <a:pt x="278" y="4391"/>
                    </a:cubicBezTo>
                    <a:cubicBezTo>
                      <a:pt x="294" y="4391"/>
                      <a:pt x="309" y="4402"/>
                      <a:pt x="329" y="4421"/>
                    </a:cubicBezTo>
                    <a:cubicBezTo>
                      <a:pt x="393" y="4376"/>
                      <a:pt x="449" y="4360"/>
                      <a:pt x="522" y="4360"/>
                    </a:cubicBezTo>
                    <a:cubicBezTo>
                      <a:pt x="561" y="4360"/>
                      <a:pt x="604" y="4365"/>
                      <a:pt x="656" y="4372"/>
                    </a:cubicBezTo>
                    <a:cubicBezTo>
                      <a:pt x="820" y="4404"/>
                      <a:pt x="991" y="4540"/>
                      <a:pt x="1102" y="4540"/>
                    </a:cubicBezTo>
                    <a:cubicBezTo>
                      <a:pt x="1124" y="4540"/>
                      <a:pt x="1144" y="4534"/>
                      <a:pt x="1161" y="4520"/>
                    </a:cubicBezTo>
                    <a:cubicBezTo>
                      <a:pt x="1261" y="4441"/>
                      <a:pt x="1082" y="4332"/>
                      <a:pt x="1221" y="4322"/>
                    </a:cubicBezTo>
                    <a:cubicBezTo>
                      <a:pt x="1350" y="4312"/>
                      <a:pt x="1816" y="4282"/>
                      <a:pt x="1677" y="4183"/>
                    </a:cubicBezTo>
                    <a:cubicBezTo>
                      <a:pt x="1528" y="4094"/>
                      <a:pt x="1439" y="3975"/>
                      <a:pt x="1439" y="3975"/>
                    </a:cubicBezTo>
                    <a:cubicBezTo>
                      <a:pt x="1439" y="3975"/>
                      <a:pt x="1367" y="3748"/>
                      <a:pt x="1261" y="3748"/>
                    </a:cubicBezTo>
                    <a:cubicBezTo>
                      <a:pt x="1231" y="3748"/>
                      <a:pt x="1197" y="3767"/>
                      <a:pt x="1161" y="3816"/>
                    </a:cubicBezTo>
                    <a:cubicBezTo>
                      <a:pt x="1064" y="3950"/>
                      <a:pt x="997" y="3991"/>
                      <a:pt x="948" y="3991"/>
                    </a:cubicBezTo>
                    <a:cubicBezTo>
                      <a:pt x="917" y="3991"/>
                      <a:pt x="893" y="3974"/>
                      <a:pt x="874" y="3955"/>
                    </a:cubicBezTo>
                    <a:cubicBezTo>
                      <a:pt x="829" y="3910"/>
                      <a:pt x="829" y="3821"/>
                      <a:pt x="811" y="3821"/>
                    </a:cubicBezTo>
                    <a:cubicBezTo>
                      <a:pt x="805" y="3821"/>
                      <a:pt x="797" y="3831"/>
                      <a:pt x="785" y="3856"/>
                    </a:cubicBezTo>
                    <a:cubicBezTo>
                      <a:pt x="759" y="3899"/>
                      <a:pt x="694" y="3926"/>
                      <a:pt x="646" y="3926"/>
                    </a:cubicBezTo>
                    <a:cubicBezTo>
                      <a:pt x="585" y="3926"/>
                      <a:pt x="550" y="3882"/>
                      <a:pt x="656" y="3777"/>
                    </a:cubicBezTo>
                    <a:cubicBezTo>
                      <a:pt x="811" y="3614"/>
                      <a:pt x="919" y="3491"/>
                      <a:pt x="996" y="3491"/>
                    </a:cubicBezTo>
                    <a:cubicBezTo>
                      <a:pt x="1013" y="3491"/>
                      <a:pt x="1028" y="3497"/>
                      <a:pt x="1042" y="3509"/>
                    </a:cubicBezTo>
                    <a:cubicBezTo>
                      <a:pt x="1059" y="3520"/>
                      <a:pt x="1071" y="3525"/>
                      <a:pt x="1082" y="3525"/>
                    </a:cubicBezTo>
                    <a:cubicBezTo>
                      <a:pt x="1128" y="3525"/>
                      <a:pt x="1138" y="3428"/>
                      <a:pt x="1300" y="3330"/>
                    </a:cubicBezTo>
                    <a:cubicBezTo>
                      <a:pt x="1386" y="3278"/>
                      <a:pt x="1450" y="3269"/>
                      <a:pt x="1504" y="3269"/>
                    </a:cubicBezTo>
                    <a:cubicBezTo>
                      <a:pt x="1530" y="3269"/>
                      <a:pt x="1555" y="3271"/>
                      <a:pt x="1578" y="3271"/>
                    </a:cubicBezTo>
                    <a:cubicBezTo>
                      <a:pt x="1537" y="3198"/>
                      <a:pt x="1557" y="3144"/>
                      <a:pt x="1593" y="3144"/>
                    </a:cubicBezTo>
                    <a:cubicBezTo>
                      <a:pt x="1600" y="3144"/>
                      <a:pt x="1609" y="3147"/>
                      <a:pt x="1618" y="3152"/>
                    </a:cubicBezTo>
                    <a:cubicBezTo>
                      <a:pt x="1637" y="3162"/>
                      <a:pt x="1647" y="3211"/>
                      <a:pt x="1657" y="3251"/>
                    </a:cubicBezTo>
                    <a:cubicBezTo>
                      <a:pt x="1667" y="3251"/>
                      <a:pt x="1677" y="3251"/>
                      <a:pt x="1677" y="3241"/>
                    </a:cubicBezTo>
                    <a:cubicBezTo>
                      <a:pt x="1707" y="3231"/>
                      <a:pt x="1736" y="3211"/>
                      <a:pt x="1766" y="3202"/>
                    </a:cubicBezTo>
                    <a:cubicBezTo>
                      <a:pt x="1707" y="3063"/>
                      <a:pt x="1667" y="3122"/>
                      <a:pt x="1647" y="3083"/>
                    </a:cubicBezTo>
                    <a:cubicBezTo>
                      <a:pt x="1622" y="3041"/>
                      <a:pt x="1604" y="2886"/>
                      <a:pt x="1569" y="2886"/>
                    </a:cubicBezTo>
                    <a:cubicBezTo>
                      <a:pt x="1563" y="2886"/>
                      <a:pt x="1556" y="2892"/>
                      <a:pt x="1548" y="2904"/>
                    </a:cubicBezTo>
                    <a:cubicBezTo>
                      <a:pt x="1504" y="2963"/>
                      <a:pt x="1487" y="3032"/>
                      <a:pt x="1461" y="3032"/>
                    </a:cubicBezTo>
                    <a:cubicBezTo>
                      <a:pt x="1452" y="3032"/>
                      <a:pt x="1442" y="3024"/>
                      <a:pt x="1429" y="3003"/>
                    </a:cubicBezTo>
                    <a:cubicBezTo>
                      <a:pt x="1399" y="2964"/>
                      <a:pt x="1399" y="2934"/>
                      <a:pt x="1389" y="2904"/>
                    </a:cubicBezTo>
                    <a:cubicBezTo>
                      <a:pt x="1290" y="2904"/>
                      <a:pt x="1171" y="2864"/>
                      <a:pt x="1132" y="2765"/>
                    </a:cubicBezTo>
                    <a:cubicBezTo>
                      <a:pt x="1118" y="2734"/>
                      <a:pt x="1100" y="2723"/>
                      <a:pt x="1081" y="2723"/>
                    </a:cubicBezTo>
                    <a:cubicBezTo>
                      <a:pt x="1035" y="2723"/>
                      <a:pt x="983" y="2783"/>
                      <a:pt x="968" y="2783"/>
                    </a:cubicBezTo>
                    <a:cubicBezTo>
                      <a:pt x="961" y="2783"/>
                      <a:pt x="961" y="2771"/>
                      <a:pt x="973" y="2736"/>
                    </a:cubicBezTo>
                    <a:cubicBezTo>
                      <a:pt x="1012" y="2637"/>
                      <a:pt x="1065" y="2578"/>
                      <a:pt x="1128" y="2578"/>
                    </a:cubicBezTo>
                    <a:cubicBezTo>
                      <a:pt x="1159" y="2578"/>
                      <a:pt x="1194" y="2593"/>
                      <a:pt x="1231" y="2626"/>
                    </a:cubicBezTo>
                    <a:lnTo>
                      <a:pt x="1241" y="2626"/>
                    </a:lnTo>
                    <a:cubicBezTo>
                      <a:pt x="1241" y="2607"/>
                      <a:pt x="1231" y="2587"/>
                      <a:pt x="1241" y="2577"/>
                    </a:cubicBezTo>
                    <a:cubicBezTo>
                      <a:pt x="1241" y="2562"/>
                      <a:pt x="1246" y="2553"/>
                      <a:pt x="1253" y="2553"/>
                    </a:cubicBezTo>
                    <a:cubicBezTo>
                      <a:pt x="1255" y="2553"/>
                      <a:pt x="1258" y="2554"/>
                      <a:pt x="1261" y="2557"/>
                    </a:cubicBezTo>
                    <a:lnTo>
                      <a:pt x="1270" y="2557"/>
                    </a:lnTo>
                    <a:cubicBezTo>
                      <a:pt x="1310" y="2577"/>
                      <a:pt x="1320" y="2607"/>
                      <a:pt x="1340" y="2646"/>
                    </a:cubicBezTo>
                    <a:cubicBezTo>
                      <a:pt x="1340" y="2656"/>
                      <a:pt x="1340" y="2656"/>
                      <a:pt x="1340" y="2656"/>
                    </a:cubicBezTo>
                    <a:cubicBezTo>
                      <a:pt x="1409" y="2646"/>
                      <a:pt x="1479" y="2577"/>
                      <a:pt x="1479" y="2507"/>
                    </a:cubicBezTo>
                    <a:lnTo>
                      <a:pt x="1479" y="2507"/>
                    </a:lnTo>
                    <a:cubicBezTo>
                      <a:pt x="1467" y="2513"/>
                      <a:pt x="1456" y="2519"/>
                      <a:pt x="1446" y="2519"/>
                    </a:cubicBezTo>
                    <a:cubicBezTo>
                      <a:pt x="1439" y="2519"/>
                      <a:pt x="1433" y="2516"/>
                      <a:pt x="1429" y="2507"/>
                    </a:cubicBezTo>
                    <a:cubicBezTo>
                      <a:pt x="1389" y="2468"/>
                      <a:pt x="1459" y="2408"/>
                      <a:pt x="1399" y="2408"/>
                    </a:cubicBezTo>
                    <a:cubicBezTo>
                      <a:pt x="1350" y="2398"/>
                      <a:pt x="1171" y="2379"/>
                      <a:pt x="1221" y="2329"/>
                    </a:cubicBezTo>
                    <a:cubicBezTo>
                      <a:pt x="1280" y="2279"/>
                      <a:pt x="1320" y="2220"/>
                      <a:pt x="1320" y="2220"/>
                    </a:cubicBezTo>
                    <a:cubicBezTo>
                      <a:pt x="1320" y="2220"/>
                      <a:pt x="1344" y="2098"/>
                      <a:pt x="1388" y="2098"/>
                    </a:cubicBezTo>
                    <a:cubicBezTo>
                      <a:pt x="1401" y="2098"/>
                      <a:pt x="1414" y="2107"/>
                      <a:pt x="1429" y="2131"/>
                    </a:cubicBezTo>
                    <a:cubicBezTo>
                      <a:pt x="1466" y="2205"/>
                      <a:pt x="1492" y="2225"/>
                      <a:pt x="1510" y="2225"/>
                    </a:cubicBezTo>
                    <a:cubicBezTo>
                      <a:pt x="1522" y="2225"/>
                      <a:pt x="1531" y="2218"/>
                      <a:pt x="1538" y="2210"/>
                    </a:cubicBezTo>
                    <a:cubicBezTo>
                      <a:pt x="1553" y="2188"/>
                      <a:pt x="1551" y="2139"/>
                      <a:pt x="1557" y="2139"/>
                    </a:cubicBezTo>
                    <a:cubicBezTo>
                      <a:pt x="1560" y="2139"/>
                      <a:pt x="1563" y="2145"/>
                      <a:pt x="1568" y="2160"/>
                    </a:cubicBezTo>
                    <a:cubicBezTo>
                      <a:pt x="1581" y="2182"/>
                      <a:pt x="1607" y="2196"/>
                      <a:pt x="1626" y="2196"/>
                    </a:cubicBezTo>
                    <a:cubicBezTo>
                      <a:pt x="1650" y="2196"/>
                      <a:pt x="1662" y="2172"/>
                      <a:pt x="1618" y="2111"/>
                    </a:cubicBezTo>
                    <a:cubicBezTo>
                      <a:pt x="1568" y="2041"/>
                      <a:pt x="1538" y="1992"/>
                      <a:pt x="1508" y="1972"/>
                    </a:cubicBezTo>
                    <a:cubicBezTo>
                      <a:pt x="1499" y="1972"/>
                      <a:pt x="1499" y="1962"/>
                      <a:pt x="1489" y="1962"/>
                    </a:cubicBezTo>
                    <a:cubicBezTo>
                      <a:pt x="1479" y="1962"/>
                      <a:pt x="1479" y="1962"/>
                      <a:pt x="1469" y="1972"/>
                    </a:cubicBezTo>
                    <a:cubicBezTo>
                      <a:pt x="1463" y="1978"/>
                      <a:pt x="1459" y="1980"/>
                      <a:pt x="1455" y="1980"/>
                    </a:cubicBezTo>
                    <a:cubicBezTo>
                      <a:pt x="1447" y="1980"/>
                      <a:pt x="1443" y="1966"/>
                      <a:pt x="1429" y="1952"/>
                    </a:cubicBezTo>
                    <a:cubicBezTo>
                      <a:pt x="1280" y="1922"/>
                      <a:pt x="1112" y="1932"/>
                      <a:pt x="1221" y="1833"/>
                    </a:cubicBezTo>
                    <a:cubicBezTo>
                      <a:pt x="1211" y="1813"/>
                      <a:pt x="1181" y="1803"/>
                      <a:pt x="1151" y="1784"/>
                    </a:cubicBezTo>
                    <a:cubicBezTo>
                      <a:pt x="1132" y="1764"/>
                      <a:pt x="1112" y="1744"/>
                      <a:pt x="1112" y="1724"/>
                    </a:cubicBezTo>
                    <a:cubicBezTo>
                      <a:pt x="1112" y="1714"/>
                      <a:pt x="1112" y="1704"/>
                      <a:pt x="1142" y="1685"/>
                    </a:cubicBezTo>
                    <a:cubicBezTo>
                      <a:pt x="1203" y="1644"/>
                      <a:pt x="1231" y="1617"/>
                      <a:pt x="1256" y="1617"/>
                    </a:cubicBezTo>
                    <a:cubicBezTo>
                      <a:pt x="1267" y="1617"/>
                      <a:pt x="1278" y="1622"/>
                      <a:pt x="1290" y="1635"/>
                    </a:cubicBezTo>
                    <a:cubicBezTo>
                      <a:pt x="1304" y="1648"/>
                      <a:pt x="1321" y="1655"/>
                      <a:pt x="1340" y="1655"/>
                    </a:cubicBezTo>
                    <a:cubicBezTo>
                      <a:pt x="1377" y="1655"/>
                      <a:pt x="1419" y="1628"/>
                      <a:pt x="1439" y="1575"/>
                    </a:cubicBezTo>
                    <a:cubicBezTo>
                      <a:pt x="1444" y="1556"/>
                      <a:pt x="1451" y="1550"/>
                      <a:pt x="1458" y="1550"/>
                    </a:cubicBezTo>
                    <a:cubicBezTo>
                      <a:pt x="1475" y="1550"/>
                      <a:pt x="1495" y="1581"/>
                      <a:pt x="1501" y="1581"/>
                    </a:cubicBezTo>
                    <a:cubicBezTo>
                      <a:pt x="1503" y="1581"/>
                      <a:pt x="1503" y="1575"/>
                      <a:pt x="1499" y="1556"/>
                    </a:cubicBezTo>
                    <a:cubicBezTo>
                      <a:pt x="1485" y="1503"/>
                      <a:pt x="1463" y="1472"/>
                      <a:pt x="1438" y="1472"/>
                    </a:cubicBezTo>
                    <a:cubicBezTo>
                      <a:pt x="1426" y="1472"/>
                      <a:pt x="1413" y="1480"/>
                      <a:pt x="1399" y="1496"/>
                    </a:cubicBezTo>
                    <a:cubicBezTo>
                      <a:pt x="1387" y="1511"/>
                      <a:pt x="1374" y="1517"/>
                      <a:pt x="1361" y="1517"/>
                    </a:cubicBezTo>
                    <a:cubicBezTo>
                      <a:pt x="1321" y="1517"/>
                      <a:pt x="1285" y="1459"/>
                      <a:pt x="1300" y="1407"/>
                    </a:cubicBezTo>
                    <a:cubicBezTo>
                      <a:pt x="1314" y="1357"/>
                      <a:pt x="1379" y="1313"/>
                      <a:pt x="1372" y="1313"/>
                    </a:cubicBezTo>
                    <a:cubicBezTo>
                      <a:pt x="1369" y="1313"/>
                      <a:pt x="1354" y="1320"/>
                      <a:pt x="1320" y="1337"/>
                    </a:cubicBezTo>
                    <a:cubicBezTo>
                      <a:pt x="1201" y="1387"/>
                      <a:pt x="1231" y="1377"/>
                      <a:pt x="1251" y="1437"/>
                    </a:cubicBezTo>
                    <a:cubicBezTo>
                      <a:pt x="1256" y="1471"/>
                      <a:pt x="1220" y="1508"/>
                      <a:pt x="1190" y="1508"/>
                    </a:cubicBezTo>
                    <a:cubicBezTo>
                      <a:pt x="1167" y="1508"/>
                      <a:pt x="1147" y="1486"/>
                      <a:pt x="1151" y="1427"/>
                    </a:cubicBezTo>
                    <a:cubicBezTo>
                      <a:pt x="1161" y="1278"/>
                      <a:pt x="1092" y="1169"/>
                      <a:pt x="1181" y="1169"/>
                    </a:cubicBezTo>
                    <a:cubicBezTo>
                      <a:pt x="1241" y="1169"/>
                      <a:pt x="1243" y="1200"/>
                      <a:pt x="1250" y="1200"/>
                    </a:cubicBezTo>
                    <a:cubicBezTo>
                      <a:pt x="1253" y="1200"/>
                      <a:pt x="1257" y="1192"/>
                      <a:pt x="1270" y="1169"/>
                    </a:cubicBezTo>
                    <a:cubicBezTo>
                      <a:pt x="1310" y="1109"/>
                      <a:pt x="1469" y="1159"/>
                      <a:pt x="1399" y="1070"/>
                    </a:cubicBezTo>
                    <a:cubicBezTo>
                      <a:pt x="1350" y="1020"/>
                      <a:pt x="1330" y="981"/>
                      <a:pt x="1300" y="971"/>
                    </a:cubicBezTo>
                    <a:cubicBezTo>
                      <a:pt x="1296" y="966"/>
                      <a:pt x="1292" y="964"/>
                      <a:pt x="1287" y="964"/>
                    </a:cubicBezTo>
                    <a:cubicBezTo>
                      <a:pt x="1280" y="964"/>
                      <a:pt x="1272" y="969"/>
                      <a:pt x="1261" y="981"/>
                    </a:cubicBezTo>
                    <a:lnTo>
                      <a:pt x="1251" y="981"/>
                    </a:lnTo>
                    <a:cubicBezTo>
                      <a:pt x="1231" y="1010"/>
                      <a:pt x="1211" y="1020"/>
                      <a:pt x="1191" y="1030"/>
                    </a:cubicBezTo>
                    <a:cubicBezTo>
                      <a:pt x="1186" y="1031"/>
                      <a:pt x="1181" y="1031"/>
                      <a:pt x="1176" y="1031"/>
                    </a:cubicBezTo>
                    <a:cubicBezTo>
                      <a:pt x="1127" y="1031"/>
                      <a:pt x="1105" y="988"/>
                      <a:pt x="1142" y="961"/>
                    </a:cubicBezTo>
                    <a:cubicBezTo>
                      <a:pt x="1142" y="961"/>
                      <a:pt x="1142" y="961"/>
                      <a:pt x="1142" y="951"/>
                    </a:cubicBezTo>
                    <a:cubicBezTo>
                      <a:pt x="1171" y="931"/>
                      <a:pt x="1201" y="881"/>
                      <a:pt x="1211" y="832"/>
                    </a:cubicBezTo>
                    <a:cubicBezTo>
                      <a:pt x="1221" y="812"/>
                      <a:pt x="1221" y="802"/>
                      <a:pt x="1211" y="792"/>
                    </a:cubicBezTo>
                    <a:lnTo>
                      <a:pt x="1161" y="792"/>
                    </a:lnTo>
                    <a:cubicBezTo>
                      <a:pt x="1122" y="782"/>
                      <a:pt x="1082" y="762"/>
                      <a:pt x="1072" y="723"/>
                    </a:cubicBezTo>
                    <a:cubicBezTo>
                      <a:pt x="1072" y="696"/>
                      <a:pt x="1063" y="696"/>
                      <a:pt x="1055" y="696"/>
                    </a:cubicBezTo>
                    <a:lnTo>
                      <a:pt x="1055" y="696"/>
                    </a:lnTo>
                    <a:cubicBezTo>
                      <a:pt x="1050" y="696"/>
                      <a:pt x="1046" y="696"/>
                      <a:pt x="1042" y="693"/>
                    </a:cubicBezTo>
                    <a:cubicBezTo>
                      <a:pt x="1042" y="693"/>
                      <a:pt x="1042" y="683"/>
                      <a:pt x="1042" y="683"/>
                    </a:cubicBezTo>
                    <a:cubicBezTo>
                      <a:pt x="1042" y="653"/>
                      <a:pt x="1062" y="574"/>
                      <a:pt x="1092" y="515"/>
                    </a:cubicBezTo>
                    <a:cubicBezTo>
                      <a:pt x="1102" y="515"/>
                      <a:pt x="1102" y="505"/>
                      <a:pt x="1102" y="505"/>
                    </a:cubicBezTo>
                    <a:cubicBezTo>
                      <a:pt x="1102" y="505"/>
                      <a:pt x="1102" y="495"/>
                      <a:pt x="1112" y="495"/>
                    </a:cubicBezTo>
                    <a:cubicBezTo>
                      <a:pt x="1127" y="464"/>
                      <a:pt x="1165" y="451"/>
                      <a:pt x="1156" y="451"/>
                    </a:cubicBezTo>
                    <a:cubicBezTo>
                      <a:pt x="1153" y="451"/>
                      <a:pt x="1146" y="453"/>
                      <a:pt x="1132" y="455"/>
                    </a:cubicBezTo>
                    <a:cubicBezTo>
                      <a:pt x="1112" y="455"/>
                      <a:pt x="1102" y="465"/>
                      <a:pt x="1082" y="475"/>
                    </a:cubicBezTo>
                    <a:cubicBezTo>
                      <a:pt x="1082" y="485"/>
                      <a:pt x="1072" y="495"/>
                      <a:pt x="1062" y="505"/>
                    </a:cubicBezTo>
                    <a:cubicBezTo>
                      <a:pt x="1044" y="523"/>
                      <a:pt x="1030" y="541"/>
                      <a:pt x="1021" y="541"/>
                    </a:cubicBezTo>
                    <a:cubicBezTo>
                      <a:pt x="1016" y="541"/>
                      <a:pt x="1013" y="534"/>
                      <a:pt x="1013" y="515"/>
                    </a:cubicBezTo>
                    <a:cubicBezTo>
                      <a:pt x="1013" y="505"/>
                      <a:pt x="1013" y="495"/>
                      <a:pt x="1013" y="495"/>
                    </a:cubicBezTo>
                    <a:cubicBezTo>
                      <a:pt x="1013" y="465"/>
                      <a:pt x="1013" y="445"/>
                      <a:pt x="1013" y="415"/>
                    </a:cubicBezTo>
                    <a:cubicBezTo>
                      <a:pt x="1003" y="366"/>
                      <a:pt x="1003" y="306"/>
                      <a:pt x="983" y="277"/>
                    </a:cubicBezTo>
                    <a:cubicBezTo>
                      <a:pt x="967" y="238"/>
                      <a:pt x="952" y="1"/>
                      <a:pt x="9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8" name="Google Shape;4668;p30"/>
              <p:cNvSpPr/>
              <p:nvPr/>
            </p:nvSpPr>
            <p:spPr>
              <a:xfrm>
                <a:off x="10411644" y="-924647"/>
                <a:ext cx="1771" cy="2898"/>
              </a:xfrm>
              <a:custGeom>
                <a:avLst/>
                <a:gdLst/>
                <a:ahLst/>
                <a:cxnLst/>
                <a:rect l="l" t="t" r="r" b="b"/>
                <a:pathLst>
                  <a:path w="11" h="18" extrusionOk="0">
                    <a:moveTo>
                      <a:pt x="0" y="1"/>
                    </a:moveTo>
                    <a:cubicBezTo>
                      <a:pt x="0" y="12"/>
                      <a:pt x="0" y="17"/>
                      <a:pt x="2" y="17"/>
                    </a:cubicBezTo>
                    <a:cubicBezTo>
                      <a:pt x="4" y="17"/>
                      <a:pt x="6" y="15"/>
                      <a:pt x="10" y="11"/>
                    </a:cubicBezTo>
                    <a:cubicBezTo>
                      <a:pt x="10" y="1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9" name="Google Shape;4669;p30"/>
              <p:cNvSpPr/>
              <p:nvPr/>
            </p:nvSpPr>
            <p:spPr>
              <a:xfrm>
                <a:off x="10417119" y="-926579"/>
                <a:ext cx="66502" cy="35586"/>
              </a:xfrm>
              <a:custGeom>
                <a:avLst/>
                <a:gdLst/>
                <a:ahLst/>
                <a:cxnLst/>
                <a:rect l="l" t="t" r="r" b="b"/>
                <a:pathLst>
                  <a:path w="413" h="221" extrusionOk="0">
                    <a:moveTo>
                      <a:pt x="310" y="1"/>
                    </a:moveTo>
                    <a:cubicBezTo>
                      <a:pt x="302" y="1"/>
                      <a:pt x="293" y="1"/>
                      <a:pt x="283" y="3"/>
                    </a:cubicBezTo>
                    <a:cubicBezTo>
                      <a:pt x="274" y="23"/>
                      <a:pt x="264" y="32"/>
                      <a:pt x="254" y="52"/>
                    </a:cubicBezTo>
                    <a:cubicBezTo>
                      <a:pt x="234" y="72"/>
                      <a:pt x="224" y="92"/>
                      <a:pt x="224" y="92"/>
                    </a:cubicBezTo>
                    <a:cubicBezTo>
                      <a:pt x="224" y="92"/>
                      <a:pt x="186" y="105"/>
                      <a:pt x="140" y="105"/>
                    </a:cubicBezTo>
                    <a:cubicBezTo>
                      <a:pt x="129" y="105"/>
                      <a:pt x="117" y="104"/>
                      <a:pt x="105" y="102"/>
                    </a:cubicBezTo>
                    <a:cubicBezTo>
                      <a:pt x="65" y="82"/>
                      <a:pt x="55" y="82"/>
                      <a:pt x="26" y="82"/>
                    </a:cubicBezTo>
                    <a:cubicBezTo>
                      <a:pt x="16" y="92"/>
                      <a:pt x="16" y="102"/>
                      <a:pt x="16" y="102"/>
                    </a:cubicBezTo>
                    <a:cubicBezTo>
                      <a:pt x="0" y="156"/>
                      <a:pt x="39" y="216"/>
                      <a:pt x="81" y="216"/>
                    </a:cubicBezTo>
                    <a:cubicBezTo>
                      <a:pt x="92" y="216"/>
                      <a:pt x="104" y="212"/>
                      <a:pt x="115" y="201"/>
                    </a:cubicBezTo>
                    <a:cubicBezTo>
                      <a:pt x="131" y="181"/>
                      <a:pt x="147" y="172"/>
                      <a:pt x="162" y="172"/>
                    </a:cubicBezTo>
                    <a:cubicBezTo>
                      <a:pt x="183" y="172"/>
                      <a:pt x="202" y="191"/>
                      <a:pt x="214" y="221"/>
                    </a:cubicBezTo>
                    <a:cubicBezTo>
                      <a:pt x="313" y="191"/>
                      <a:pt x="363" y="181"/>
                      <a:pt x="363" y="161"/>
                    </a:cubicBezTo>
                    <a:cubicBezTo>
                      <a:pt x="354" y="115"/>
                      <a:pt x="413" y="1"/>
                      <a:pt x="3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0" name="Google Shape;4670;p30"/>
              <p:cNvSpPr/>
              <p:nvPr/>
            </p:nvSpPr>
            <p:spPr>
              <a:xfrm>
                <a:off x="10427585" y="-915147"/>
                <a:ext cx="204499" cy="116741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725" extrusionOk="0">
                    <a:moveTo>
                      <a:pt x="1213" y="1"/>
                    </a:moveTo>
                    <a:cubicBezTo>
                      <a:pt x="1179" y="1"/>
                      <a:pt x="1171" y="64"/>
                      <a:pt x="1131" y="80"/>
                    </a:cubicBezTo>
                    <a:cubicBezTo>
                      <a:pt x="1124" y="82"/>
                      <a:pt x="1117" y="82"/>
                      <a:pt x="1111" y="82"/>
                    </a:cubicBezTo>
                    <a:cubicBezTo>
                      <a:pt x="1070" y="82"/>
                      <a:pt x="1039" y="59"/>
                      <a:pt x="1022" y="51"/>
                    </a:cubicBezTo>
                    <a:cubicBezTo>
                      <a:pt x="1002" y="80"/>
                      <a:pt x="982" y="120"/>
                      <a:pt x="952" y="160"/>
                    </a:cubicBezTo>
                    <a:cubicBezTo>
                      <a:pt x="877" y="251"/>
                      <a:pt x="788" y="296"/>
                      <a:pt x="731" y="296"/>
                    </a:cubicBezTo>
                    <a:cubicBezTo>
                      <a:pt x="682" y="296"/>
                      <a:pt x="657" y="263"/>
                      <a:pt x="685" y="199"/>
                    </a:cubicBezTo>
                    <a:cubicBezTo>
                      <a:pt x="709" y="126"/>
                      <a:pt x="707" y="84"/>
                      <a:pt x="680" y="84"/>
                    </a:cubicBezTo>
                    <a:cubicBezTo>
                      <a:pt x="651" y="84"/>
                      <a:pt x="596" y="129"/>
                      <a:pt x="516" y="229"/>
                    </a:cubicBezTo>
                    <a:cubicBezTo>
                      <a:pt x="367" y="418"/>
                      <a:pt x="238" y="299"/>
                      <a:pt x="70" y="378"/>
                    </a:cubicBezTo>
                    <a:cubicBezTo>
                      <a:pt x="70" y="398"/>
                      <a:pt x="30" y="437"/>
                      <a:pt x="0" y="477"/>
                    </a:cubicBezTo>
                    <a:cubicBezTo>
                      <a:pt x="10" y="477"/>
                      <a:pt x="20" y="477"/>
                      <a:pt x="20" y="487"/>
                    </a:cubicBezTo>
                    <a:cubicBezTo>
                      <a:pt x="50" y="507"/>
                      <a:pt x="60" y="517"/>
                      <a:pt x="80" y="537"/>
                    </a:cubicBezTo>
                    <a:cubicBezTo>
                      <a:pt x="80" y="527"/>
                      <a:pt x="100" y="527"/>
                      <a:pt x="100" y="517"/>
                    </a:cubicBezTo>
                    <a:cubicBezTo>
                      <a:pt x="115" y="507"/>
                      <a:pt x="125" y="502"/>
                      <a:pt x="132" y="502"/>
                    </a:cubicBezTo>
                    <a:cubicBezTo>
                      <a:pt x="153" y="502"/>
                      <a:pt x="144" y="539"/>
                      <a:pt x="129" y="576"/>
                    </a:cubicBezTo>
                    <a:lnTo>
                      <a:pt x="139" y="576"/>
                    </a:lnTo>
                    <a:cubicBezTo>
                      <a:pt x="144" y="571"/>
                      <a:pt x="150" y="568"/>
                      <a:pt x="157" y="568"/>
                    </a:cubicBezTo>
                    <a:cubicBezTo>
                      <a:pt x="187" y="568"/>
                      <a:pt x="232" y="623"/>
                      <a:pt x="298" y="705"/>
                    </a:cubicBezTo>
                    <a:cubicBezTo>
                      <a:pt x="337" y="595"/>
                      <a:pt x="376" y="454"/>
                      <a:pt x="445" y="454"/>
                    </a:cubicBezTo>
                    <a:cubicBezTo>
                      <a:pt x="463" y="454"/>
                      <a:pt x="483" y="464"/>
                      <a:pt x="506" y="487"/>
                    </a:cubicBezTo>
                    <a:cubicBezTo>
                      <a:pt x="623" y="589"/>
                      <a:pt x="665" y="724"/>
                      <a:pt x="730" y="724"/>
                    </a:cubicBezTo>
                    <a:cubicBezTo>
                      <a:pt x="753" y="724"/>
                      <a:pt x="780" y="707"/>
                      <a:pt x="813" y="665"/>
                    </a:cubicBezTo>
                    <a:cubicBezTo>
                      <a:pt x="942" y="517"/>
                      <a:pt x="883" y="368"/>
                      <a:pt x="1081" y="328"/>
                    </a:cubicBezTo>
                    <a:cubicBezTo>
                      <a:pt x="1101" y="328"/>
                      <a:pt x="1111" y="318"/>
                      <a:pt x="1131" y="318"/>
                    </a:cubicBezTo>
                    <a:cubicBezTo>
                      <a:pt x="1131" y="308"/>
                      <a:pt x="1141" y="308"/>
                      <a:pt x="1151" y="299"/>
                    </a:cubicBezTo>
                    <a:lnTo>
                      <a:pt x="1170" y="299"/>
                    </a:lnTo>
                    <a:cubicBezTo>
                      <a:pt x="1270" y="259"/>
                      <a:pt x="1250" y="199"/>
                      <a:pt x="1250" y="140"/>
                    </a:cubicBezTo>
                    <a:cubicBezTo>
                      <a:pt x="1250" y="120"/>
                      <a:pt x="1260" y="80"/>
                      <a:pt x="1270" y="31"/>
                    </a:cubicBezTo>
                    <a:cubicBezTo>
                      <a:pt x="1270" y="21"/>
                      <a:pt x="1260" y="21"/>
                      <a:pt x="1240" y="11"/>
                    </a:cubicBezTo>
                    <a:cubicBezTo>
                      <a:pt x="1229" y="4"/>
                      <a:pt x="1220" y="1"/>
                      <a:pt x="12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1" name="Google Shape;4671;p30"/>
              <p:cNvSpPr/>
              <p:nvPr/>
            </p:nvSpPr>
            <p:spPr>
              <a:xfrm>
                <a:off x="10384431" y="-876662"/>
                <a:ext cx="25764" cy="14492"/>
              </a:xfrm>
              <a:custGeom>
                <a:avLst/>
                <a:gdLst/>
                <a:ahLst/>
                <a:cxnLst/>
                <a:rect l="l" t="t" r="r" b="b"/>
                <a:pathLst>
                  <a:path w="160" h="90" extrusionOk="0">
                    <a:moveTo>
                      <a:pt x="159" y="0"/>
                    </a:moveTo>
                    <a:cubicBezTo>
                      <a:pt x="130" y="0"/>
                      <a:pt x="100" y="30"/>
                      <a:pt x="30" y="60"/>
                    </a:cubicBezTo>
                    <a:cubicBezTo>
                      <a:pt x="11" y="69"/>
                      <a:pt x="11" y="79"/>
                      <a:pt x="1" y="89"/>
                    </a:cubicBezTo>
                    <a:cubicBezTo>
                      <a:pt x="20" y="79"/>
                      <a:pt x="50" y="60"/>
                      <a:pt x="90" y="40"/>
                    </a:cubicBezTo>
                    <a:cubicBezTo>
                      <a:pt x="110" y="20"/>
                      <a:pt x="139" y="10"/>
                      <a:pt x="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2" name="Google Shape;4672;p30"/>
              <p:cNvSpPr/>
              <p:nvPr/>
            </p:nvSpPr>
            <p:spPr>
              <a:xfrm>
                <a:off x="10387652" y="-945419"/>
                <a:ext cx="9661" cy="16102"/>
              </a:xfrm>
              <a:custGeom>
                <a:avLst/>
                <a:gdLst/>
                <a:ahLst/>
                <a:cxnLst/>
                <a:rect l="l" t="t" r="r" b="b"/>
                <a:pathLst>
                  <a:path w="60" h="100" extrusionOk="0">
                    <a:moveTo>
                      <a:pt x="60" y="1"/>
                    </a:moveTo>
                    <a:cubicBezTo>
                      <a:pt x="0" y="1"/>
                      <a:pt x="10" y="40"/>
                      <a:pt x="20" y="100"/>
                    </a:cubicBezTo>
                    <a:cubicBezTo>
                      <a:pt x="30" y="70"/>
                      <a:pt x="50" y="30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3" name="Google Shape;4673;p30"/>
              <p:cNvSpPr/>
              <p:nvPr/>
            </p:nvSpPr>
            <p:spPr>
              <a:xfrm>
                <a:off x="10628703" y="-1294034"/>
                <a:ext cx="38323" cy="32849"/>
              </a:xfrm>
              <a:custGeom>
                <a:avLst/>
                <a:gdLst/>
                <a:ahLst/>
                <a:cxnLst/>
                <a:rect l="l" t="t" r="r" b="b"/>
                <a:pathLst>
                  <a:path w="238" h="204" extrusionOk="0">
                    <a:moveTo>
                      <a:pt x="89" y="1"/>
                    </a:moveTo>
                    <a:cubicBezTo>
                      <a:pt x="80" y="1"/>
                      <a:pt x="70" y="2"/>
                      <a:pt x="60" y="4"/>
                    </a:cubicBezTo>
                    <a:cubicBezTo>
                      <a:pt x="50" y="14"/>
                      <a:pt x="30" y="44"/>
                      <a:pt x="21" y="83"/>
                    </a:cubicBezTo>
                    <a:cubicBezTo>
                      <a:pt x="1" y="123"/>
                      <a:pt x="40" y="173"/>
                      <a:pt x="100" y="193"/>
                    </a:cubicBezTo>
                    <a:cubicBezTo>
                      <a:pt x="116" y="200"/>
                      <a:pt x="132" y="203"/>
                      <a:pt x="145" y="203"/>
                    </a:cubicBezTo>
                    <a:cubicBezTo>
                      <a:pt x="207" y="203"/>
                      <a:pt x="238" y="138"/>
                      <a:pt x="189" y="74"/>
                    </a:cubicBezTo>
                    <a:cubicBezTo>
                      <a:pt x="150" y="19"/>
                      <a:pt x="123" y="1"/>
                      <a:pt x="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4" name="Google Shape;4674;p30"/>
              <p:cNvSpPr/>
              <p:nvPr/>
            </p:nvSpPr>
            <p:spPr>
              <a:xfrm>
                <a:off x="9156630" y="-1561655"/>
                <a:ext cx="11433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71" h="31" extrusionOk="0">
                    <a:moveTo>
                      <a:pt x="60" y="0"/>
                    </a:moveTo>
                    <a:cubicBezTo>
                      <a:pt x="1" y="0"/>
                      <a:pt x="11" y="10"/>
                      <a:pt x="40" y="30"/>
                    </a:cubicBezTo>
                    <a:cubicBezTo>
                      <a:pt x="50" y="20"/>
                      <a:pt x="60" y="10"/>
                      <a:pt x="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5" name="Google Shape;4675;p30"/>
              <p:cNvSpPr/>
              <p:nvPr/>
            </p:nvSpPr>
            <p:spPr>
              <a:xfrm>
                <a:off x="9139883" y="-1546680"/>
                <a:ext cx="12077" cy="9178"/>
              </a:xfrm>
              <a:custGeom>
                <a:avLst/>
                <a:gdLst/>
                <a:ahLst/>
                <a:cxnLst/>
                <a:rect l="l" t="t" r="r" b="b"/>
                <a:pathLst>
                  <a:path w="75" h="57" extrusionOk="0">
                    <a:moveTo>
                      <a:pt x="21" y="0"/>
                    </a:moveTo>
                    <a:cubicBezTo>
                      <a:pt x="0" y="0"/>
                      <a:pt x="10" y="25"/>
                      <a:pt x="25" y="56"/>
                    </a:cubicBezTo>
                    <a:cubicBezTo>
                      <a:pt x="35" y="56"/>
                      <a:pt x="55" y="36"/>
                      <a:pt x="75" y="16"/>
                    </a:cubicBezTo>
                    <a:cubicBezTo>
                      <a:pt x="65" y="7"/>
                      <a:pt x="55" y="7"/>
                      <a:pt x="45" y="7"/>
                    </a:cubicBezTo>
                    <a:cubicBezTo>
                      <a:pt x="34" y="2"/>
                      <a:pt x="26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6" name="Google Shape;4676;p30"/>
              <p:cNvSpPr/>
              <p:nvPr/>
            </p:nvSpPr>
            <p:spPr>
              <a:xfrm>
                <a:off x="9185775" y="-1742323"/>
                <a:ext cx="6119" cy="8373"/>
              </a:xfrm>
              <a:custGeom>
                <a:avLst/>
                <a:gdLst/>
                <a:ahLst/>
                <a:cxnLst/>
                <a:rect l="l" t="t" r="r" b="b"/>
                <a:pathLst>
                  <a:path w="38" h="52" extrusionOk="0">
                    <a:moveTo>
                      <a:pt x="24" y="0"/>
                    </a:moveTo>
                    <a:cubicBezTo>
                      <a:pt x="1" y="0"/>
                      <a:pt x="9" y="26"/>
                      <a:pt x="18" y="52"/>
                    </a:cubicBezTo>
                    <a:cubicBezTo>
                      <a:pt x="28" y="42"/>
                      <a:pt x="38" y="22"/>
                      <a:pt x="38" y="2"/>
                    </a:cubicBezTo>
                    <a:cubicBezTo>
                      <a:pt x="33" y="1"/>
                      <a:pt x="28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7" name="Google Shape;4677;p30"/>
              <p:cNvSpPr/>
              <p:nvPr/>
            </p:nvSpPr>
            <p:spPr>
              <a:xfrm>
                <a:off x="9160172" y="-1686287"/>
                <a:ext cx="47824" cy="57646"/>
              </a:xfrm>
              <a:custGeom>
                <a:avLst/>
                <a:gdLst/>
                <a:ahLst/>
                <a:cxnLst/>
                <a:rect l="l" t="t" r="r" b="b"/>
                <a:pathLst>
                  <a:path w="297" h="358" extrusionOk="0">
                    <a:moveTo>
                      <a:pt x="106" y="210"/>
                    </a:moveTo>
                    <a:lnTo>
                      <a:pt x="106" y="210"/>
                    </a:lnTo>
                    <a:cubicBezTo>
                      <a:pt x="110" y="215"/>
                      <a:pt x="116" y="220"/>
                      <a:pt x="122" y="225"/>
                    </a:cubicBezTo>
                    <a:lnTo>
                      <a:pt x="122" y="225"/>
                    </a:lnTo>
                    <a:cubicBezTo>
                      <a:pt x="118" y="217"/>
                      <a:pt x="113" y="211"/>
                      <a:pt x="106" y="210"/>
                    </a:cubicBezTo>
                    <a:close/>
                    <a:moveTo>
                      <a:pt x="53" y="119"/>
                    </a:moveTo>
                    <a:cubicBezTo>
                      <a:pt x="33" y="119"/>
                      <a:pt x="0" y="171"/>
                      <a:pt x="18" y="189"/>
                    </a:cubicBezTo>
                    <a:cubicBezTo>
                      <a:pt x="38" y="209"/>
                      <a:pt x="48" y="219"/>
                      <a:pt x="68" y="239"/>
                    </a:cubicBezTo>
                    <a:cubicBezTo>
                      <a:pt x="83" y="219"/>
                      <a:pt x="94" y="210"/>
                      <a:pt x="104" y="210"/>
                    </a:cubicBezTo>
                    <a:cubicBezTo>
                      <a:pt x="105" y="210"/>
                      <a:pt x="105" y="210"/>
                      <a:pt x="106" y="210"/>
                    </a:cubicBezTo>
                    <a:lnTo>
                      <a:pt x="106" y="210"/>
                    </a:lnTo>
                    <a:cubicBezTo>
                      <a:pt x="73" y="173"/>
                      <a:pt x="83" y="128"/>
                      <a:pt x="58" y="120"/>
                    </a:cubicBezTo>
                    <a:cubicBezTo>
                      <a:pt x="57" y="119"/>
                      <a:pt x="55" y="119"/>
                      <a:pt x="53" y="119"/>
                    </a:cubicBezTo>
                    <a:close/>
                    <a:moveTo>
                      <a:pt x="217" y="1"/>
                    </a:moveTo>
                    <a:cubicBezTo>
                      <a:pt x="197" y="21"/>
                      <a:pt x="187" y="31"/>
                      <a:pt x="167" y="51"/>
                    </a:cubicBezTo>
                    <a:cubicBezTo>
                      <a:pt x="157" y="60"/>
                      <a:pt x="147" y="60"/>
                      <a:pt x="147" y="60"/>
                    </a:cubicBezTo>
                    <a:lnTo>
                      <a:pt x="137" y="60"/>
                    </a:lnTo>
                    <a:cubicBezTo>
                      <a:pt x="127" y="70"/>
                      <a:pt x="127" y="80"/>
                      <a:pt x="127" y="90"/>
                    </a:cubicBezTo>
                    <a:cubicBezTo>
                      <a:pt x="108" y="160"/>
                      <a:pt x="147" y="160"/>
                      <a:pt x="207" y="249"/>
                    </a:cubicBezTo>
                    <a:cubicBezTo>
                      <a:pt x="224" y="279"/>
                      <a:pt x="227" y="290"/>
                      <a:pt x="221" y="290"/>
                    </a:cubicBezTo>
                    <a:cubicBezTo>
                      <a:pt x="210" y="290"/>
                      <a:pt x="167" y="249"/>
                      <a:pt x="127" y="229"/>
                    </a:cubicBezTo>
                    <a:cubicBezTo>
                      <a:pt x="125" y="228"/>
                      <a:pt x="124" y="226"/>
                      <a:pt x="122" y="225"/>
                    </a:cubicBezTo>
                    <a:lnTo>
                      <a:pt x="122" y="225"/>
                    </a:lnTo>
                    <a:cubicBezTo>
                      <a:pt x="130" y="243"/>
                      <a:pt x="132" y="276"/>
                      <a:pt x="127" y="308"/>
                    </a:cubicBezTo>
                    <a:cubicBezTo>
                      <a:pt x="137" y="318"/>
                      <a:pt x="147" y="338"/>
                      <a:pt x="167" y="358"/>
                    </a:cubicBezTo>
                    <a:cubicBezTo>
                      <a:pt x="187" y="348"/>
                      <a:pt x="207" y="328"/>
                      <a:pt x="227" y="298"/>
                    </a:cubicBezTo>
                    <a:cubicBezTo>
                      <a:pt x="266" y="229"/>
                      <a:pt x="266" y="209"/>
                      <a:pt x="296" y="189"/>
                    </a:cubicBezTo>
                    <a:cubicBezTo>
                      <a:pt x="286" y="179"/>
                      <a:pt x="276" y="179"/>
                      <a:pt x="266" y="170"/>
                    </a:cubicBezTo>
                    <a:cubicBezTo>
                      <a:pt x="187" y="110"/>
                      <a:pt x="246" y="80"/>
                      <a:pt x="2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8" name="Google Shape;4678;p30"/>
              <p:cNvSpPr/>
              <p:nvPr/>
            </p:nvSpPr>
            <p:spPr>
              <a:xfrm>
                <a:off x="9097051" y="-1350876"/>
                <a:ext cx="23026" cy="3558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21" extrusionOk="0">
                    <a:moveTo>
                      <a:pt x="143" y="0"/>
                    </a:moveTo>
                    <a:lnTo>
                      <a:pt x="24" y="20"/>
                    </a:lnTo>
                    <a:lnTo>
                      <a:pt x="44" y="20"/>
                    </a:lnTo>
                    <a:cubicBezTo>
                      <a:pt x="93" y="60"/>
                      <a:pt x="4" y="80"/>
                      <a:pt x="4" y="179"/>
                    </a:cubicBezTo>
                    <a:cubicBezTo>
                      <a:pt x="1" y="209"/>
                      <a:pt x="3" y="221"/>
                      <a:pt x="10" y="221"/>
                    </a:cubicBezTo>
                    <a:cubicBezTo>
                      <a:pt x="23" y="221"/>
                      <a:pt x="56" y="160"/>
                      <a:pt x="83" y="119"/>
                    </a:cubicBezTo>
                    <a:cubicBezTo>
                      <a:pt x="103" y="80"/>
                      <a:pt x="113" y="50"/>
                      <a:pt x="133" y="20"/>
                    </a:cubicBezTo>
                    <a:cubicBezTo>
                      <a:pt x="133" y="20"/>
                      <a:pt x="133" y="10"/>
                      <a:pt x="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9" name="Google Shape;4679;p30"/>
              <p:cNvSpPr/>
              <p:nvPr/>
            </p:nvSpPr>
            <p:spPr>
              <a:xfrm>
                <a:off x="9164681" y="-1445074"/>
                <a:ext cx="16102" cy="14492"/>
              </a:xfrm>
              <a:custGeom>
                <a:avLst/>
                <a:gdLst/>
                <a:ahLst/>
                <a:cxnLst/>
                <a:rect l="l" t="t" r="r" b="b"/>
                <a:pathLst>
                  <a:path w="100" h="90" extrusionOk="0">
                    <a:moveTo>
                      <a:pt x="50" y="0"/>
                    </a:moveTo>
                    <a:cubicBezTo>
                      <a:pt x="40" y="10"/>
                      <a:pt x="40" y="20"/>
                      <a:pt x="30" y="30"/>
                    </a:cubicBezTo>
                    <a:cubicBezTo>
                      <a:pt x="20" y="40"/>
                      <a:pt x="10" y="60"/>
                      <a:pt x="0" y="70"/>
                    </a:cubicBezTo>
                    <a:cubicBezTo>
                      <a:pt x="10" y="80"/>
                      <a:pt x="20" y="80"/>
                      <a:pt x="30" y="89"/>
                    </a:cubicBezTo>
                    <a:cubicBezTo>
                      <a:pt x="40" y="80"/>
                      <a:pt x="50" y="70"/>
                      <a:pt x="60" y="60"/>
                    </a:cubicBezTo>
                    <a:cubicBezTo>
                      <a:pt x="80" y="50"/>
                      <a:pt x="90" y="30"/>
                      <a:pt x="99" y="10"/>
                    </a:cubicBezTo>
                    <a:cubicBezTo>
                      <a:pt x="80" y="10"/>
                      <a:pt x="70" y="1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0" name="Google Shape;4680;p30"/>
              <p:cNvSpPr/>
              <p:nvPr/>
            </p:nvSpPr>
            <p:spPr>
              <a:xfrm>
                <a:off x="9062431" y="-2075803"/>
                <a:ext cx="412057" cy="979017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6080" extrusionOk="0">
                    <a:moveTo>
                      <a:pt x="1292" y="1"/>
                    </a:moveTo>
                    <a:cubicBezTo>
                      <a:pt x="1291" y="1"/>
                      <a:pt x="1290" y="20"/>
                      <a:pt x="1290" y="70"/>
                    </a:cubicBezTo>
                    <a:lnTo>
                      <a:pt x="1290" y="209"/>
                    </a:lnTo>
                    <a:cubicBezTo>
                      <a:pt x="1290" y="164"/>
                      <a:pt x="1287" y="146"/>
                      <a:pt x="1282" y="146"/>
                    </a:cubicBezTo>
                    <a:cubicBezTo>
                      <a:pt x="1275" y="146"/>
                      <a:pt x="1262" y="193"/>
                      <a:pt x="1250" y="249"/>
                    </a:cubicBezTo>
                    <a:cubicBezTo>
                      <a:pt x="1240" y="308"/>
                      <a:pt x="1230" y="358"/>
                      <a:pt x="1220" y="377"/>
                    </a:cubicBezTo>
                    <a:cubicBezTo>
                      <a:pt x="1200" y="437"/>
                      <a:pt x="1210" y="427"/>
                      <a:pt x="1210" y="516"/>
                    </a:cubicBezTo>
                    <a:cubicBezTo>
                      <a:pt x="1206" y="550"/>
                      <a:pt x="1200" y="560"/>
                      <a:pt x="1189" y="560"/>
                    </a:cubicBezTo>
                    <a:cubicBezTo>
                      <a:pt x="1175" y="560"/>
                      <a:pt x="1151" y="542"/>
                      <a:pt x="1111" y="536"/>
                    </a:cubicBezTo>
                    <a:cubicBezTo>
                      <a:pt x="1105" y="535"/>
                      <a:pt x="1099" y="535"/>
                      <a:pt x="1095" y="535"/>
                    </a:cubicBezTo>
                    <a:cubicBezTo>
                      <a:pt x="1054" y="535"/>
                      <a:pt x="1079" y="567"/>
                      <a:pt x="1110" y="567"/>
                    </a:cubicBezTo>
                    <a:cubicBezTo>
                      <a:pt x="1114" y="567"/>
                      <a:pt x="1118" y="567"/>
                      <a:pt x="1121" y="566"/>
                    </a:cubicBezTo>
                    <a:cubicBezTo>
                      <a:pt x="1161" y="566"/>
                      <a:pt x="1200" y="625"/>
                      <a:pt x="1191" y="645"/>
                    </a:cubicBezTo>
                    <a:cubicBezTo>
                      <a:pt x="1181" y="655"/>
                      <a:pt x="1091" y="685"/>
                      <a:pt x="1121" y="764"/>
                    </a:cubicBezTo>
                    <a:cubicBezTo>
                      <a:pt x="1143" y="814"/>
                      <a:pt x="1107" y="828"/>
                      <a:pt x="1074" y="828"/>
                    </a:cubicBezTo>
                    <a:cubicBezTo>
                      <a:pt x="1062" y="828"/>
                      <a:pt x="1050" y="826"/>
                      <a:pt x="1042" y="824"/>
                    </a:cubicBezTo>
                    <a:cubicBezTo>
                      <a:pt x="1034" y="820"/>
                      <a:pt x="1027" y="818"/>
                      <a:pt x="1020" y="818"/>
                    </a:cubicBezTo>
                    <a:cubicBezTo>
                      <a:pt x="991" y="818"/>
                      <a:pt x="974" y="849"/>
                      <a:pt x="1022" y="873"/>
                    </a:cubicBezTo>
                    <a:cubicBezTo>
                      <a:pt x="1072" y="913"/>
                      <a:pt x="1032" y="1032"/>
                      <a:pt x="982" y="1032"/>
                    </a:cubicBezTo>
                    <a:cubicBezTo>
                      <a:pt x="948" y="1032"/>
                      <a:pt x="919" y="985"/>
                      <a:pt x="881" y="985"/>
                    </a:cubicBezTo>
                    <a:cubicBezTo>
                      <a:pt x="864" y="985"/>
                      <a:pt x="845" y="994"/>
                      <a:pt x="824" y="1022"/>
                    </a:cubicBezTo>
                    <a:lnTo>
                      <a:pt x="814" y="1022"/>
                    </a:lnTo>
                    <a:cubicBezTo>
                      <a:pt x="757" y="1035"/>
                      <a:pt x="698" y="1050"/>
                      <a:pt x="663" y="1050"/>
                    </a:cubicBezTo>
                    <a:cubicBezTo>
                      <a:pt x="618" y="1050"/>
                      <a:pt x="612" y="1026"/>
                      <a:pt x="695" y="943"/>
                    </a:cubicBezTo>
                    <a:cubicBezTo>
                      <a:pt x="675" y="923"/>
                      <a:pt x="655" y="903"/>
                      <a:pt x="635" y="863"/>
                    </a:cubicBezTo>
                    <a:cubicBezTo>
                      <a:pt x="586" y="903"/>
                      <a:pt x="546" y="933"/>
                      <a:pt x="526" y="943"/>
                    </a:cubicBezTo>
                    <a:lnTo>
                      <a:pt x="516" y="943"/>
                    </a:lnTo>
                    <a:cubicBezTo>
                      <a:pt x="497" y="982"/>
                      <a:pt x="467" y="1022"/>
                      <a:pt x="437" y="1042"/>
                    </a:cubicBezTo>
                    <a:cubicBezTo>
                      <a:pt x="378" y="1091"/>
                      <a:pt x="457" y="1121"/>
                      <a:pt x="516" y="1131"/>
                    </a:cubicBezTo>
                    <a:lnTo>
                      <a:pt x="526" y="1131"/>
                    </a:lnTo>
                    <a:cubicBezTo>
                      <a:pt x="526" y="1131"/>
                      <a:pt x="536" y="1121"/>
                      <a:pt x="536" y="1121"/>
                    </a:cubicBezTo>
                    <a:cubicBezTo>
                      <a:pt x="553" y="1118"/>
                      <a:pt x="570" y="1117"/>
                      <a:pt x="588" y="1117"/>
                    </a:cubicBezTo>
                    <a:cubicBezTo>
                      <a:pt x="691" y="1117"/>
                      <a:pt x="793" y="1161"/>
                      <a:pt x="844" y="1161"/>
                    </a:cubicBezTo>
                    <a:cubicBezTo>
                      <a:pt x="863" y="1161"/>
                      <a:pt x="893" y="1141"/>
                      <a:pt x="913" y="1111"/>
                    </a:cubicBezTo>
                    <a:lnTo>
                      <a:pt x="903" y="1111"/>
                    </a:lnTo>
                    <a:cubicBezTo>
                      <a:pt x="872" y="1119"/>
                      <a:pt x="830" y="1150"/>
                      <a:pt x="807" y="1150"/>
                    </a:cubicBezTo>
                    <a:cubicBezTo>
                      <a:pt x="801" y="1150"/>
                      <a:pt x="796" y="1148"/>
                      <a:pt x="794" y="1141"/>
                    </a:cubicBezTo>
                    <a:cubicBezTo>
                      <a:pt x="784" y="1111"/>
                      <a:pt x="784" y="1052"/>
                      <a:pt x="804" y="1052"/>
                    </a:cubicBezTo>
                    <a:cubicBezTo>
                      <a:pt x="794" y="1081"/>
                      <a:pt x="873" y="1042"/>
                      <a:pt x="913" y="1101"/>
                    </a:cubicBezTo>
                    <a:cubicBezTo>
                      <a:pt x="953" y="1161"/>
                      <a:pt x="923" y="1181"/>
                      <a:pt x="1012" y="1181"/>
                    </a:cubicBezTo>
                    <a:cubicBezTo>
                      <a:pt x="1017" y="1180"/>
                      <a:pt x="1022" y="1179"/>
                      <a:pt x="1026" y="1179"/>
                    </a:cubicBezTo>
                    <a:cubicBezTo>
                      <a:pt x="1064" y="1179"/>
                      <a:pt x="1072" y="1216"/>
                      <a:pt x="1072" y="1270"/>
                    </a:cubicBezTo>
                    <a:cubicBezTo>
                      <a:pt x="1082" y="1280"/>
                      <a:pt x="1091" y="1280"/>
                      <a:pt x="1091" y="1290"/>
                    </a:cubicBezTo>
                    <a:cubicBezTo>
                      <a:pt x="1131" y="1329"/>
                      <a:pt x="1121" y="1349"/>
                      <a:pt x="1082" y="1349"/>
                    </a:cubicBezTo>
                    <a:cubicBezTo>
                      <a:pt x="1082" y="1369"/>
                      <a:pt x="1082" y="1389"/>
                      <a:pt x="1082" y="1419"/>
                    </a:cubicBezTo>
                    <a:cubicBezTo>
                      <a:pt x="1090" y="1482"/>
                      <a:pt x="1072" y="1504"/>
                      <a:pt x="1049" y="1504"/>
                    </a:cubicBezTo>
                    <a:cubicBezTo>
                      <a:pt x="1019" y="1504"/>
                      <a:pt x="981" y="1463"/>
                      <a:pt x="992" y="1428"/>
                    </a:cubicBezTo>
                    <a:cubicBezTo>
                      <a:pt x="1002" y="1389"/>
                      <a:pt x="982" y="1359"/>
                      <a:pt x="913" y="1319"/>
                    </a:cubicBezTo>
                    <a:cubicBezTo>
                      <a:pt x="873" y="1339"/>
                      <a:pt x="883" y="1389"/>
                      <a:pt x="883" y="1409"/>
                    </a:cubicBezTo>
                    <a:cubicBezTo>
                      <a:pt x="883" y="1419"/>
                      <a:pt x="883" y="1419"/>
                      <a:pt x="893" y="1428"/>
                    </a:cubicBezTo>
                    <a:cubicBezTo>
                      <a:pt x="893" y="1438"/>
                      <a:pt x="893" y="1438"/>
                      <a:pt x="893" y="1438"/>
                    </a:cubicBezTo>
                    <a:cubicBezTo>
                      <a:pt x="913" y="1468"/>
                      <a:pt x="953" y="1508"/>
                      <a:pt x="1052" y="1567"/>
                    </a:cubicBezTo>
                    <a:cubicBezTo>
                      <a:pt x="1121" y="1604"/>
                      <a:pt x="1113" y="1625"/>
                      <a:pt x="1077" y="1625"/>
                    </a:cubicBezTo>
                    <a:cubicBezTo>
                      <a:pt x="1046" y="1625"/>
                      <a:pt x="994" y="1609"/>
                      <a:pt x="953" y="1577"/>
                    </a:cubicBezTo>
                    <a:cubicBezTo>
                      <a:pt x="883" y="1518"/>
                      <a:pt x="844" y="1498"/>
                      <a:pt x="794" y="1428"/>
                    </a:cubicBezTo>
                    <a:cubicBezTo>
                      <a:pt x="774" y="1448"/>
                      <a:pt x="754" y="1498"/>
                      <a:pt x="744" y="1557"/>
                    </a:cubicBezTo>
                    <a:cubicBezTo>
                      <a:pt x="725" y="1617"/>
                      <a:pt x="764" y="1597"/>
                      <a:pt x="784" y="1617"/>
                    </a:cubicBezTo>
                    <a:cubicBezTo>
                      <a:pt x="791" y="1613"/>
                      <a:pt x="797" y="1612"/>
                      <a:pt x="803" y="1612"/>
                    </a:cubicBezTo>
                    <a:cubicBezTo>
                      <a:pt x="828" y="1612"/>
                      <a:pt x="837" y="1646"/>
                      <a:pt x="853" y="1686"/>
                    </a:cubicBezTo>
                    <a:cubicBezTo>
                      <a:pt x="873" y="1686"/>
                      <a:pt x="893" y="1666"/>
                      <a:pt x="923" y="1657"/>
                    </a:cubicBezTo>
                    <a:cubicBezTo>
                      <a:pt x="933" y="1647"/>
                      <a:pt x="943" y="1637"/>
                      <a:pt x="953" y="1627"/>
                    </a:cubicBezTo>
                    <a:cubicBezTo>
                      <a:pt x="962" y="1618"/>
                      <a:pt x="971" y="1613"/>
                      <a:pt x="982" y="1613"/>
                    </a:cubicBezTo>
                    <a:cubicBezTo>
                      <a:pt x="1006" y="1613"/>
                      <a:pt x="1040" y="1635"/>
                      <a:pt x="1101" y="1676"/>
                    </a:cubicBezTo>
                    <a:cubicBezTo>
                      <a:pt x="1191" y="1736"/>
                      <a:pt x="1052" y="1785"/>
                      <a:pt x="1012" y="1825"/>
                    </a:cubicBezTo>
                    <a:cubicBezTo>
                      <a:pt x="1001" y="1837"/>
                      <a:pt x="991" y="1839"/>
                      <a:pt x="980" y="1839"/>
                    </a:cubicBezTo>
                    <a:cubicBezTo>
                      <a:pt x="971" y="1839"/>
                      <a:pt x="961" y="1837"/>
                      <a:pt x="950" y="1837"/>
                    </a:cubicBezTo>
                    <a:cubicBezTo>
                      <a:pt x="940" y="1837"/>
                      <a:pt x="928" y="1839"/>
                      <a:pt x="913" y="1845"/>
                    </a:cubicBezTo>
                    <a:cubicBezTo>
                      <a:pt x="923" y="1865"/>
                      <a:pt x="943" y="1894"/>
                      <a:pt x="963" y="1934"/>
                    </a:cubicBezTo>
                    <a:cubicBezTo>
                      <a:pt x="1014" y="2032"/>
                      <a:pt x="1003" y="2052"/>
                      <a:pt x="983" y="2052"/>
                    </a:cubicBezTo>
                    <a:cubicBezTo>
                      <a:pt x="972" y="2052"/>
                      <a:pt x="959" y="2047"/>
                      <a:pt x="953" y="2043"/>
                    </a:cubicBezTo>
                    <a:cubicBezTo>
                      <a:pt x="933" y="2033"/>
                      <a:pt x="873" y="1964"/>
                      <a:pt x="824" y="1924"/>
                    </a:cubicBezTo>
                    <a:cubicBezTo>
                      <a:pt x="814" y="1934"/>
                      <a:pt x="804" y="1944"/>
                      <a:pt x="804" y="1954"/>
                    </a:cubicBezTo>
                    <a:cubicBezTo>
                      <a:pt x="814" y="1974"/>
                      <a:pt x="834" y="1994"/>
                      <a:pt x="853" y="2013"/>
                    </a:cubicBezTo>
                    <a:cubicBezTo>
                      <a:pt x="853" y="2013"/>
                      <a:pt x="863" y="2013"/>
                      <a:pt x="863" y="2023"/>
                    </a:cubicBezTo>
                    <a:cubicBezTo>
                      <a:pt x="911" y="2078"/>
                      <a:pt x="914" y="2096"/>
                      <a:pt x="894" y="2096"/>
                    </a:cubicBezTo>
                    <a:cubicBezTo>
                      <a:pt x="888" y="2096"/>
                      <a:pt x="882" y="2095"/>
                      <a:pt x="873" y="2093"/>
                    </a:cubicBezTo>
                    <a:cubicBezTo>
                      <a:pt x="873" y="2113"/>
                      <a:pt x="873" y="2132"/>
                      <a:pt x="873" y="2132"/>
                    </a:cubicBezTo>
                    <a:cubicBezTo>
                      <a:pt x="873" y="2132"/>
                      <a:pt x="873" y="2142"/>
                      <a:pt x="873" y="2142"/>
                    </a:cubicBezTo>
                    <a:cubicBezTo>
                      <a:pt x="887" y="2135"/>
                      <a:pt x="906" y="2128"/>
                      <a:pt x="923" y="2128"/>
                    </a:cubicBezTo>
                    <a:cubicBezTo>
                      <a:pt x="930" y="2128"/>
                      <a:pt x="937" y="2130"/>
                      <a:pt x="943" y="2132"/>
                    </a:cubicBezTo>
                    <a:cubicBezTo>
                      <a:pt x="992" y="2142"/>
                      <a:pt x="992" y="2242"/>
                      <a:pt x="1022" y="2351"/>
                    </a:cubicBezTo>
                    <a:cubicBezTo>
                      <a:pt x="1062" y="2450"/>
                      <a:pt x="1082" y="2410"/>
                      <a:pt x="1121" y="2569"/>
                    </a:cubicBezTo>
                    <a:cubicBezTo>
                      <a:pt x="1135" y="2613"/>
                      <a:pt x="1135" y="2631"/>
                      <a:pt x="1127" y="2631"/>
                    </a:cubicBezTo>
                    <a:cubicBezTo>
                      <a:pt x="1105" y="2631"/>
                      <a:pt x="1031" y="2519"/>
                      <a:pt x="1002" y="2470"/>
                    </a:cubicBezTo>
                    <a:cubicBezTo>
                      <a:pt x="963" y="2410"/>
                      <a:pt x="972" y="2410"/>
                      <a:pt x="923" y="2380"/>
                    </a:cubicBezTo>
                    <a:cubicBezTo>
                      <a:pt x="913" y="2380"/>
                      <a:pt x="903" y="2390"/>
                      <a:pt x="893" y="2390"/>
                    </a:cubicBezTo>
                    <a:lnTo>
                      <a:pt x="873" y="2390"/>
                    </a:lnTo>
                    <a:cubicBezTo>
                      <a:pt x="893" y="2420"/>
                      <a:pt x="923" y="2460"/>
                      <a:pt x="943" y="2509"/>
                    </a:cubicBezTo>
                    <a:cubicBezTo>
                      <a:pt x="963" y="2539"/>
                      <a:pt x="963" y="2569"/>
                      <a:pt x="963" y="2589"/>
                    </a:cubicBezTo>
                    <a:cubicBezTo>
                      <a:pt x="1012" y="2589"/>
                      <a:pt x="1022" y="2668"/>
                      <a:pt x="1022" y="2708"/>
                    </a:cubicBezTo>
                    <a:cubicBezTo>
                      <a:pt x="1022" y="2708"/>
                      <a:pt x="1012" y="2717"/>
                      <a:pt x="1012" y="2717"/>
                    </a:cubicBezTo>
                    <a:cubicBezTo>
                      <a:pt x="1032" y="2727"/>
                      <a:pt x="992" y="2777"/>
                      <a:pt x="1012" y="2817"/>
                    </a:cubicBezTo>
                    <a:cubicBezTo>
                      <a:pt x="1042" y="2866"/>
                      <a:pt x="1230" y="2876"/>
                      <a:pt x="1230" y="2876"/>
                    </a:cubicBezTo>
                    <a:cubicBezTo>
                      <a:pt x="1230" y="2876"/>
                      <a:pt x="1260" y="2936"/>
                      <a:pt x="1240" y="2936"/>
                    </a:cubicBezTo>
                    <a:cubicBezTo>
                      <a:pt x="1220" y="2946"/>
                      <a:pt x="1171" y="2965"/>
                      <a:pt x="1161" y="3035"/>
                    </a:cubicBezTo>
                    <a:cubicBezTo>
                      <a:pt x="1154" y="3055"/>
                      <a:pt x="1158" y="3061"/>
                      <a:pt x="1168" y="3061"/>
                    </a:cubicBezTo>
                    <a:cubicBezTo>
                      <a:pt x="1188" y="3061"/>
                      <a:pt x="1237" y="3035"/>
                      <a:pt x="1290" y="3035"/>
                    </a:cubicBezTo>
                    <a:cubicBezTo>
                      <a:pt x="1379" y="3035"/>
                      <a:pt x="1349" y="3064"/>
                      <a:pt x="1359" y="3124"/>
                    </a:cubicBezTo>
                    <a:cubicBezTo>
                      <a:pt x="1363" y="3150"/>
                      <a:pt x="1354" y="3157"/>
                      <a:pt x="1338" y="3157"/>
                    </a:cubicBezTo>
                    <a:cubicBezTo>
                      <a:pt x="1323" y="3157"/>
                      <a:pt x="1301" y="3150"/>
                      <a:pt x="1278" y="3150"/>
                    </a:cubicBezTo>
                    <a:cubicBezTo>
                      <a:pt x="1262" y="3150"/>
                      <a:pt x="1246" y="3153"/>
                      <a:pt x="1230" y="3164"/>
                    </a:cubicBezTo>
                    <a:cubicBezTo>
                      <a:pt x="1171" y="3203"/>
                      <a:pt x="1280" y="3223"/>
                      <a:pt x="1280" y="3312"/>
                    </a:cubicBezTo>
                    <a:cubicBezTo>
                      <a:pt x="1280" y="3340"/>
                      <a:pt x="1275" y="3350"/>
                      <a:pt x="1267" y="3350"/>
                    </a:cubicBezTo>
                    <a:cubicBezTo>
                      <a:pt x="1250" y="3350"/>
                      <a:pt x="1218" y="3297"/>
                      <a:pt x="1191" y="3263"/>
                    </a:cubicBezTo>
                    <a:cubicBezTo>
                      <a:pt x="1151" y="3203"/>
                      <a:pt x="1141" y="3183"/>
                      <a:pt x="1111" y="3124"/>
                    </a:cubicBezTo>
                    <a:cubicBezTo>
                      <a:pt x="1094" y="3072"/>
                      <a:pt x="1069" y="3043"/>
                      <a:pt x="1030" y="3043"/>
                    </a:cubicBezTo>
                    <a:cubicBezTo>
                      <a:pt x="1024" y="3043"/>
                      <a:pt x="1018" y="3043"/>
                      <a:pt x="1012" y="3045"/>
                    </a:cubicBezTo>
                    <a:cubicBezTo>
                      <a:pt x="972" y="3055"/>
                      <a:pt x="1012" y="3074"/>
                      <a:pt x="1042" y="3174"/>
                    </a:cubicBezTo>
                    <a:cubicBezTo>
                      <a:pt x="1082" y="3273"/>
                      <a:pt x="1072" y="3263"/>
                      <a:pt x="1042" y="3312"/>
                    </a:cubicBezTo>
                    <a:cubicBezTo>
                      <a:pt x="1036" y="3324"/>
                      <a:pt x="1030" y="3329"/>
                      <a:pt x="1023" y="3329"/>
                    </a:cubicBezTo>
                    <a:cubicBezTo>
                      <a:pt x="995" y="3329"/>
                      <a:pt x="961" y="3242"/>
                      <a:pt x="953" y="3193"/>
                    </a:cubicBezTo>
                    <a:cubicBezTo>
                      <a:pt x="943" y="3144"/>
                      <a:pt x="913" y="3124"/>
                      <a:pt x="844" y="3084"/>
                    </a:cubicBezTo>
                    <a:cubicBezTo>
                      <a:pt x="835" y="3078"/>
                      <a:pt x="828" y="3076"/>
                      <a:pt x="823" y="3076"/>
                    </a:cubicBezTo>
                    <a:cubicBezTo>
                      <a:pt x="795" y="3076"/>
                      <a:pt x="824" y="3161"/>
                      <a:pt x="824" y="3203"/>
                    </a:cubicBezTo>
                    <a:cubicBezTo>
                      <a:pt x="824" y="3263"/>
                      <a:pt x="834" y="3243"/>
                      <a:pt x="853" y="3322"/>
                    </a:cubicBezTo>
                    <a:cubicBezTo>
                      <a:pt x="859" y="3348"/>
                      <a:pt x="858" y="3359"/>
                      <a:pt x="853" y="3359"/>
                    </a:cubicBezTo>
                    <a:cubicBezTo>
                      <a:pt x="840" y="3359"/>
                      <a:pt x="802" y="3296"/>
                      <a:pt x="774" y="3233"/>
                    </a:cubicBezTo>
                    <a:cubicBezTo>
                      <a:pt x="753" y="3191"/>
                      <a:pt x="746" y="3180"/>
                      <a:pt x="735" y="3180"/>
                    </a:cubicBezTo>
                    <a:cubicBezTo>
                      <a:pt x="726" y="3180"/>
                      <a:pt x="713" y="3189"/>
                      <a:pt x="685" y="3193"/>
                    </a:cubicBezTo>
                    <a:cubicBezTo>
                      <a:pt x="685" y="3203"/>
                      <a:pt x="665" y="3223"/>
                      <a:pt x="645" y="3243"/>
                    </a:cubicBezTo>
                    <a:cubicBezTo>
                      <a:pt x="665" y="3263"/>
                      <a:pt x="685" y="3273"/>
                      <a:pt x="705" y="3293"/>
                    </a:cubicBezTo>
                    <a:cubicBezTo>
                      <a:pt x="744" y="3345"/>
                      <a:pt x="740" y="3359"/>
                      <a:pt x="715" y="3359"/>
                    </a:cubicBezTo>
                    <a:cubicBezTo>
                      <a:pt x="703" y="3359"/>
                      <a:pt x="685" y="3355"/>
                      <a:pt x="665" y="3352"/>
                    </a:cubicBezTo>
                    <a:cubicBezTo>
                      <a:pt x="625" y="3342"/>
                      <a:pt x="625" y="3332"/>
                      <a:pt x="596" y="3312"/>
                    </a:cubicBezTo>
                    <a:cubicBezTo>
                      <a:pt x="586" y="3322"/>
                      <a:pt x="586" y="3322"/>
                      <a:pt x="586" y="3322"/>
                    </a:cubicBezTo>
                    <a:cubicBezTo>
                      <a:pt x="536" y="3384"/>
                      <a:pt x="539" y="3401"/>
                      <a:pt x="562" y="3401"/>
                    </a:cubicBezTo>
                    <a:cubicBezTo>
                      <a:pt x="579" y="3401"/>
                      <a:pt x="609" y="3390"/>
                      <a:pt x="635" y="3382"/>
                    </a:cubicBezTo>
                    <a:cubicBezTo>
                      <a:pt x="642" y="3379"/>
                      <a:pt x="647" y="3377"/>
                      <a:pt x="651" y="3377"/>
                    </a:cubicBezTo>
                    <a:cubicBezTo>
                      <a:pt x="672" y="3377"/>
                      <a:pt x="663" y="3415"/>
                      <a:pt x="655" y="3431"/>
                    </a:cubicBezTo>
                    <a:lnTo>
                      <a:pt x="705" y="3431"/>
                    </a:lnTo>
                    <a:cubicBezTo>
                      <a:pt x="737" y="3420"/>
                      <a:pt x="755" y="3413"/>
                      <a:pt x="776" y="3413"/>
                    </a:cubicBezTo>
                    <a:cubicBezTo>
                      <a:pt x="793" y="3413"/>
                      <a:pt x="812" y="3418"/>
                      <a:pt x="844" y="3431"/>
                    </a:cubicBezTo>
                    <a:cubicBezTo>
                      <a:pt x="913" y="3471"/>
                      <a:pt x="804" y="3501"/>
                      <a:pt x="824" y="3521"/>
                    </a:cubicBezTo>
                    <a:cubicBezTo>
                      <a:pt x="844" y="3540"/>
                      <a:pt x="853" y="3521"/>
                      <a:pt x="903" y="3570"/>
                    </a:cubicBezTo>
                    <a:cubicBezTo>
                      <a:pt x="918" y="3593"/>
                      <a:pt x="929" y="3603"/>
                      <a:pt x="938" y="3603"/>
                    </a:cubicBezTo>
                    <a:cubicBezTo>
                      <a:pt x="953" y="3603"/>
                      <a:pt x="964" y="3577"/>
                      <a:pt x="982" y="3540"/>
                    </a:cubicBezTo>
                    <a:cubicBezTo>
                      <a:pt x="993" y="3520"/>
                      <a:pt x="1002" y="3512"/>
                      <a:pt x="1012" y="3512"/>
                    </a:cubicBezTo>
                    <a:cubicBezTo>
                      <a:pt x="1030" y="3512"/>
                      <a:pt x="1049" y="3537"/>
                      <a:pt x="1082" y="3550"/>
                    </a:cubicBezTo>
                    <a:cubicBezTo>
                      <a:pt x="1131" y="3560"/>
                      <a:pt x="1072" y="3620"/>
                      <a:pt x="1082" y="3649"/>
                    </a:cubicBezTo>
                    <a:cubicBezTo>
                      <a:pt x="1085" y="3661"/>
                      <a:pt x="1091" y="3665"/>
                      <a:pt x="1100" y="3665"/>
                    </a:cubicBezTo>
                    <a:cubicBezTo>
                      <a:pt x="1113" y="3665"/>
                      <a:pt x="1135" y="3656"/>
                      <a:pt x="1171" y="3649"/>
                    </a:cubicBezTo>
                    <a:cubicBezTo>
                      <a:pt x="1180" y="3648"/>
                      <a:pt x="1188" y="3647"/>
                      <a:pt x="1196" y="3647"/>
                    </a:cubicBezTo>
                    <a:cubicBezTo>
                      <a:pt x="1231" y="3647"/>
                      <a:pt x="1252" y="3663"/>
                      <a:pt x="1260" y="3679"/>
                    </a:cubicBezTo>
                    <a:cubicBezTo>
                      <a:pt x="1270" y="3709"/>
                      <a:pt x="1349" y="3808"/>
                      <a:pt x="1379" y="3828"/>
                    </a:cubicBezTo>
                    <a:cubicBezTo>
                      <a:pt x="1409" y="3858"/>
                      <a:pt x="1369" y="3927"/>
                      <a:pt x="1339" y="3937"/>
                    </a:cubicBezTo>
                    <a:cubicBezTo>
                      <a:pt x="1338" y="3938"/>
                      <a:pt x="1337" y="3938"/>
                      <a:pt x="1335" y="3938"/>
                    </a:cubicBezTo>
                    <a:cubicBezTo>
                      <a:pt x="1316" y="3938"/>
                      <a:pt x="1286" y="3873"/>
                      <a:pt x="1230" y="3808"/>
                    </a:cubicBezTo>
                    <a:cubicBezTo>
                      <a:pt x="1204" y="3767"/>
                      <a:pt x="1187" y="3752"/>
                      <a:pt x="1173" y="3752"/>
                    </a:cubicBezTo>
                    <a:cubicBezTo>
                      <a:pt x="1160" y="3752"/>
                      <a:pt x="1150" y="3764"/>
                      <a:pt x="1141" y="3778"/>
                    </a:cubicBezTo>
                    <a:cubicBezTo>
                      <a:pt x="1131" y="3808"/>
                      <a:pt x="1171" y="3848"/>
                      <a:pt x="1191" y="3868"/>
                    </a:cubicBezTo>
                    <a:cubicBezTo>
                      <a:pt x="1210" y="3897"/>
                      <a:pt x="1230" y="4006"/>
                      <a:pt x="1191" y="4046"/>
                    </a:cubicBezTo>
                    <a:cubicBezTo>
                      <a:pt x="1184" y="4050"/>
                      <a:pt x="1178" y="4052"/>
                      <a:pt x="1173" y="4052"/>
                    </a:cubicBezTo>
                    <a:cubicBezTo>
                      <a:pt x="1144" y="4052"/>
                      <a:pt x="1151" y="3982"/>
                      <a:pt x="1151" y="3957"/>
                    </a:cubicBezTo>
                    <a:cubicBezTo>
                      <a:pt x="1151" y="3931"/>
                      <a:pt x="1107" y="3840"/>
                      <a:pt x="1076" y="3840"/>
                    </a:cubicBezTo>
                    <a:cubicBezTo>
                      <a:pt x="1071" y="3840"/>
                      <a:pt x="1066" y="3842"/>
                      <a:pt x="1062" y="3848"/>
                    </a:cubicBezTo>
                    <a:cubicBezTo>
                      <a:pt x="1055" y="3858"/>
                      <a:pt x="1046" y="3862"/>
                      <a:pt x="1034" y="3862"/>
                    </a:cubicBezTo>
                    <a:cubicBezTo>
                      <a:pt x="991" y="3862"/>
                      <a:pt x="921" y="3800"/>
                      <a:pt x="913" y="3768"/>
                    </a:cubicBezTo>
                    <a:cubicBezTo>
                      <a:pt x="906" y="3742"/>
                      <a:pt x="847" y="3729"/>
                      <a:pt x="784" y="3729"/>
                    </a:cubicBezTo>
                    <a:cubicBezTo>
                      <a:pt x="753" y="3729"/>
                      <a:pt x="721" y="3732"/>
                      <a:pt x="695" y="3739"/>
                    </a:cubicBezTo>
                    <a:cubicBezTo>
                      <a:pt x="685" y="3739"/>
                      <a:pt x="685" y="3749"/>
                      <a:pt x="675" y="3749"/>
                    </a:cubicBezTo>
                    <a:cubicBezTo>
                      <a:pt x="685" y="3768"/>
                      <a:pt x="695" y="3788"/>
                      <a:pt x="695" y="3808"/>
                    </a:cubicBezTo>
                    <a:cubicBezTo>
                      <a:pt x="715" y="3828"/>
                      <a:pt x="734" y="3858"/>
                      <a:pt x="754" y="3868"/>
                    </a:cubicBezTo>
                    <a:lnTo>
                      <a:pt x="764" y="3868"/>
                    </a:lnTo>
                    <a:cubicBezTo>
                      <a:pt x="764" y="3865"/>
                      <a:pt x="765" y="3864"/>
                      <a:pt x="767" y="3864"/>
                    </a:cubicBezTo>
                    <a:cubicBezTo>
                      <a:pt x="770" y="3864"/>
                      <a:pt x="777" y="3871"/>
                      <a:pt x="784" y="3878"/>
                    </a:cubicBezTo>
                    <a:cubicBezTo>
                      <a:pt x="804" y="3887"/>
                      <a:pt x="814" y="3927"/>
                      <a:pt x="794" y="3937"/>
                    </a:cubicBezTo>
                    <a:cubicBezTo>
                      <a:pt x="774" y="3967"/>
                      <a:pt x="764" y="3967"/>
                      <a:pt x="734" y="4006"/>
                    </a:cubicBezTo>
                    <a:cubicBezTo>
                      <a:pt x="725" y="4016"/>
                      <a:pt x="725" y="4016"/>
                      <a:pt x="725" y="4026"/>
                    </a:cubicBezTo>
                    <a:lnTo>
                      <a:pt x="774" y="4026"/>
                    </a:lnTo>
                    <a:cubicBezTo>
                      <a:pt x="834" y="4016"/>
                      <a:pt x="853" y="3957"/>
                      <a:pt x="903" y="3957"/>
                    </a:cubicBezTo>
                    <a:cubicBezTo>
                      <a:pt x="906" y="3956"/>
                      <a:pt x="908" y="3956"/>
                      <a:pt x="911" y="3956"/>
                    </a:cubicBezTo>
                    <a:cubicBezTo>
                      <a:pt x="959" y="3956"/>
                      <a:pt x="1012" y="4040"/>
                      <a:pt x="1012" y="4116"/>
                    </a:cubicBezTo>
                    <a:cubicBezTo>
                      <a:pt x="1012" y="4158"/>
                      <a:pt x="1021" y="4169"/>
                      <a:pt x="1039" y="4169"/>
                    </a:cubicBezTo>
                    <a:cubicBezTo>
                      <a:pt x="1059" y="4169"/>
                      <a:pt x="1089" y="4155"/>
                      <a:pt x="1131" y="4155"/>
                    </a:cubicBezTo>
                    <a:cubicBezTo>
                      <a:pt x="1191" y="4148"/>
                      <a:pt x="1223" y="4129"/>
                      <a:pt x="1274" y="4129"/>
                    </a:cubicBezTo>
                    <a:cubicBezTo>
                      <a:pt x="1290" y="4129"/>
                      <a:pt x="1308" y="4131"/>
                      <a:pt x="1329" y="4135"/>
                    </a:cubicBezTo>
                    <a:cubicBezTo>
                      <a:pt x="1419" y="4155"/>
                      <a:pt x="1518" y="4215"/>
                      <a:pt x="1448" y="4225"/>
                    </a:cubicBezTo>
                    <a:cubicBezTo>
                      <a:pt x="1389" y="4234"/>
                      <a:pt x="1300" y="4274"/>
                      <a:pt x="1319" y="4373"/>
                    </a:cubicBezTo>
                    <a:cubicBezTo>
                      <a:pt x="1329" y="4418"/>
                      <a:pt x="1302" y="4420"/>
                      <a:pt x="1267" y="4420"/>
                    </a:cubicBezTo>
                    <a:cubicBezTo>
                      <a:pt x="1263" y="4420"/>
                      <a:pt x="1259" y="4420"/>
                      <a:pt x="1254" y="4420"/>
                    </a:cubicBezTo>
                    <a:cubicBezTo>
                      <a:pt x="1223" y="4420"/>
                      <a:pt x="1188" y="4422"/>
                      <a:pt x="1171" y="4453"/>
                    </a:cubicBezTo>
                    <a:cubicBezTo>
                      <a:pt x="1132" y="4520"/>
                      <a:pt x="1251" y="4651"/>
                      <a:pt x="1179" y="4651"/>
                    </a:cubicBezTo>
                    <a:cubicBezTo>
                      <a:pt x="1177" y="4651"/>
                      <a:pt x="1174" y="4651"/>
                      <a:pt x="1171" y="4651"/>
                    </a:cubicBezTo>
                    <a:cubicBezTo>
                      <a:pt x="1082" y="4641"/>
                      <a:pt x="1012" y="4562"/>
                      <a:pt x="972" y="4463"/>
                    </a:cubicBezTo>
                    <a:cubicBezTo>
                      <a:pt x="963" y="4435"/>
                      <a:pt x="953" y="4425"/>
                      <a:pt x="944" y="4425"/>
                    </a:cubicBezTo>
                    <a:cubicBezTo>
                      <a:pt x="921" y="4425"/>
                      <a:pt x="900" y="4481"/>
                      <a:pt x="893" y="4522"/>
                    </a:cubicBezTo>
                    <a:cubicBezTo>
                      <a:pt x="893" y="4533"/>
                      <a:pt x="891" y="4537"/>
                      <a:pt x="887" y="4537"/>
                    </a:cubicBezTo>
                    <a:cubicBezTo>
                      <a:pt x="864" y="4537"/>
                      <a:pt x="788" y="4394"/>
                      <a:pt x="754" y="4344"/>
                    </a:cubicBezTo>
                    <a:cubicBezTo>
                      <a:pt x="750" y="4338"/>
                      <a:pt x="742" y="4335"/>
                      <a:pt x="733" y="4335"/>
                    </a:cubicBezTo>
                    <a:cubicBezTo>
                      <a:pt x="663" y="4335"/>
                      <a:pt x="477" y="4482"/>
                      <a:pt x="477" y="4482"/>
                    </a:cubicBezTo>
                    <a:lnTo>
                      <a:pt x="437" y="4492"/>
                    </a:lnTo>
                    <a:cubicBezTo>
                      <a:pt x="427" y="4502"/>
                      <a:pt x="427" y="4512"/>
                      <a:pt x="427" y="4532"/>
                    </a:cubicBezTo>
                    <a:cubicBezTo>
                      <a:pt x="387" y="4631"/>
                      <a:pt x="397" y="4621"/>
                      <a:pt x="427" y="4681"/>
                    </a:cubicBezTo>
                    <a:cubicBezTo>
                      <a:pt x="432" y="4691"/>
                      <a:pt x="438" y="4696"/>
                      <a:pt x="444" y="4696"/>
                    </a:cubicBezTo>
                    <a:cubicBezTo>
                      <a:pt x="470" y="4696"/>
                      <a:pt x="498" y="4601"/>
                      <a:pt x="506" y="4552"/>
                    </a:cubicBezTo>
                    <a:cubicBezTo>
                      <a:pt x="516" y="4502"/>
                      <a:pt x="546" y="4472"/>
                      <a:pt x="596" y="4433"/>
                    </a:cubicBezTo>
                    <a:cubicBezTo>
                      <a:pt x="603" y="4429"/>
                      <a:pt x="609" y="4427"/>
                      <a:pt x="614" y="4427"/>
                    </a:cubicBezTo>
                    <a:cubicBezTo>
                      <a:pt x="648" y="4427"/>
                      <a:pt x="625" y="4510"/>
                      <a:pt x="625" y="4562"/>
                    </a:cubicBezTo>
                    <a:cubicBezTo>
                      <a:pt x="625" y="4621"/>
                      <a:pt x="615" y="4601"/>
                      <a:pt x="596" y="4691"/>
                    </a:cubicBezTo>
                    <a:cubicBezTo>
                      <a:pt x="596" y="4701"/>
                      <a:pt x="596" y="4701"/>
                      <a:pt x="596" y="4710"/>
                    </a:cubicBezTo>
                    <a:cubicBezTo>
                      <a:pt x="596" y="4720"/>
                      <a:pt x="596" y="4725"/>
                      <a:pt x="598" y="4725"/>
                    </a:cubicBezTo>
                    <a:cubicBezTo>
                      <a:pt x="601" y="4725"/>
                      <a:pt x="606" y="4720"/>
                      <a:pt x="615" y="4710"/>
                    </a:cubicBezTo>
                    <a:cubicBezTo>
                      <a:pt x="625" y="4681"/>
                      <a:pt x="645" y="4631"/>
                      <a:pt x="665" y="4591"/>
                    </a:cubicBezTo>
                    <a:cubicBezTo>
                      <a:pt x="682" y="4549"/>
                      <a:pt x="688" y="4537"/>
                      <a:pt x="697" y="4537"/>
                    </a:cubicBezTo>
                    <a:cubicBezTo>
                      <a:pt x="708" y="4537"/>
                      <a:pt x="723" y="4553"/>
                      <a:pt x="765" y="4553"/>
                    </a:cubicBezTo>
                    <a:cubicBezTo>
                      <a:pt x="771" y="4553"/>
                      <a:pt x="777" y="4552"/>
                      <a:pt x="784" y="4552"/>
                    </a:cubicBezTo>
                    <a:cubicBezTo>
                      <a:pt x="883" y="4552"/>
                      <a:pt x="784" y="4582"/>
                      <a:pt x="734" y="4661"/>
                    </a:cubicBezTo>
                    <a:cubicBezTo>
                      <a:pt x="695" y="4714"/>
                      <a:pt x="695" y="4727"/>
                      <a:pt x="717" y="4727"/>
                    </a:cubicBezTo>
                    <a:cubicBezTo>
                      <a:pt x="728" y="4727"/>
                      <a:pt x="744" y="4724"/>
                      <a:pt x="764" y="4720"/>
                    </a:cubicBezTo>
                    <a:cubicBezTo>
                      <a:pt x="814" y="4710"/>
                      <a:pt x="804" y="4681"/>
                      <a:pt x="883" y="4651"/>
                    </a:cubicBezTo>
                    <a:cubicBezTo>
                      <a:pt x="890" y="4649"/>
                      <a:pt x="896" y="4647"/>
                      <a:pt x="901" y="4647"/>
                    </a:cubicBezTo>
                    <a:cubicBezTo>
                      <a:pt x="954" y="4647"/>
                      <a:pt x="853" y="4790"/>
                      <a:pt x="853" y="4790"/>
                    </a:cubicBezTo>
                    <a:cubicBezTo>
                      <a:pt x="853" y="4790"/>
                      <a:pt x="834" y="4800"/>
                      <a:pt x="814" y="4800"/>
                    </a:cubicBezTo>
                    <a:cubicBezTo>
                      <a:pt x="804" y="4805"/>
                      <a:pt x="791" y="4807"/>
                      <a:pt x="778" y="4807"/>
                    </a:cubicBezTo>
                    <a:cubicBezTo>
                      <a:pt x="764" y="4807"/>
                      <a:pt x="749" y="4805"/>
                      <a:pt x="734" y="4800"/>
                    </a:cubicBezTo>
                    <a:cubicBezTo>
                      <a:pt x="702" y="4789"/>
                      <a:pt x="684" y="4781"/>
                      <a:pt x="665" y="4781"/>
                    </a:cubicBezTo>
                    <a:cubicBezTo>
                      <a:pt x="649" y="4781"/>
                      <a:pt x="632" y="4786"/>
                      <a:pt x="606" y="4800"/>
                    </a:cubicBezTo>
                    <a:cubicBezTo>
                      <a:pt x="546" y="4839"/>
                      <a:pt x="645" y="4869"/>
                      <a:pt x="625" y="4889"/>
                    </a:cubicBezTo>
                    <a:cubicBezTo>
                      <a:pt x="606" y="4919"/>
                      <a:pt x="596" y="4889"/>
                      <a:pt x="556" y="4948"/>
                    </a:cubicBezTo>
                    <a:cubicBezTo>
                      <a:pt x="541" y="4971"/>
                      <a:pt x="530" y="4981"/>
                      <a:pt x="521" y="4981"/>
                    </a:cubicBezTo>
                    <a:cubicBezTo>
                      <a:pt x="507" y="4981"/>
                      <a:pt x="499" y="4955"/>
                      <a:pt x="487" y="4919"/>
                    </a:cubicBezTo>
                    <a:cubicBezTo>
                      <a:pt x="477" y="4896"/>
                      <a:pt x="468" y="4888"/>
                      <a:pt x="458" y="4888"/>
                    </a:cubicBezTo>
                    <a:cubicBezTo>
                      <a:pt x="446" y="4888"/>
                      <a:pt x="433" y="4898"/>
                      <a:pt x="417" y="4909"/>
                    </a:cubicBezTo>
                    <a:cubicBezTo>
                      <a:pt x="417" y="4909"/>
                      <a:pt x="407" y="4919"/>
                      <a:pt x="397" y="4919"/>
                    </a:cubicBezTo>
                    <a:cubicBezTo>
                      <a:pt x="348" y="4938"/>
                      <a:pt x="407" y="4998"/>
                      <a:pt x="397" y="5028"/>
                    </a:cubicBezTo>
                    <a:cubicBezTo>
                      <a:pt x="393" y="5039"/>
                      <a:pt x="388" y="5043"/>
                      <a:pt x="380" y="5043"/>
                    </a:cubicBezTo>
                    <a:cubicBezTo>
                      <a:pt x="367" y="5043"/>
                      <a:pt x="348" y="5034"/>
                      <a:pt x="318" y="5028"/>
                    </a:cubicBezTo>
                    <a:cubicBezTo>
                      <a:pt x="309" y="5026"/>
                      <a:pt x="301" y="5025"/>
                      <a:pt x="294" y="5025"/>
                    </a:cubicBezTo>
                    <a:cubicBezTo>
                      <a:pt x="259" y="5025"/>
                      <a:pt x="237" y="5043"/>
                      <a:pt x="229" y="5067"/>
                    </a:cubicBezTo>
                    <a:cubicBezTo>
                      <a:pt x="229" y="5077"/>
                      <a:pt x="219" y="5087"/>
                      <a:pt x="209" y="5107"/>
                    </a:cubicBezTo>
                    <a:cubicBezTo>
                      <a:pt x="179" y="5157"/>
                      <a:pt x="149" y="5206"/>
                      <a:pt x="130" y="5226"/>
                    </a:cubicBezTo>
                    <a:cubicBezTo>
                      <a:pt x="100" y="5246"/>
                      <a:pt x="140" y="5315"/>
                      <a:pt x="159" y="5325"/>
                    </a:cubicBezTo>
                    <a:cubicBezTo>
                      <a:pt x="161" y="5326"/>
                      <a:pt x="162" y="5326"/>
                      <a:pt x="163" y="5326"/>
                    </a:cubicBezTo>
                    <a:cubicBezTo>
                      <a:pt x="183" y="5326"/>
                      <a:pt x="212" y="5261"/>
                      <a:pt x="259" y="5196"/>
                    </a:cubicBezTo>
                    <a:cubicBezTo>
                      <a:pt x="279" y="5155"/>
                      <a:pt x="297" y="5140"/>
                      <a:pt x="311" y="5140"/>
                    </a:cubicBezTo>
                    <a:cubicBezTo>
                      <a:pt x="324" y="5140"/>
                      <a:pt x="333" y="5152"/>
                      <a:pt x="338" y="5167"/>
                    </a:cubicBezTo>
                    <a:cubicBezTo>
                      <a:pt x="348" y="5196"/>
                      <a:pt x="308" y="5236"/>
                      <a:pt x="298" y="5256"/>
                    </a:cubicBezTo>
                    <a:cubicBezTo>
                      <a:pt x="278" y="5286"/>
                      <a:pt x="259" y="5405"/>
                      <a:pt x="298" y="5444"/>
                    </a:cubicBezTo>
                    <a:cubicBezTo>
                      <a:pt x="304" y="5448"/>
                      <a:pt x="308" y="5450"/>
                      <a:pt x="312" y="5450"/>
                    </a:cubicBezTo>
                    <a:cubicBezTo>
                      <a:pt x="335" y="5450"/>
                      <a:pt x="328" y="5381"/>
                      <a:pt x="328" y="5355"/>
                    </a:cubicBezTo>
                    <a:cubicBezTo>
                      <a:pt x="328" y="5322"/>
                      <a:pt x="369" y="5234"/>
                      <a:pt x="400" y="5234"/>
                    </a:cubicBezTo>
                    <a:cubicBezTo>
                      <a:pt x="406" y="5234"/>
                      <a:pt x="412" y="5238"/>
                      <a:pt x="417" y="5246"/>
                    </a:cubicBezTo>
                    <a:cubicBezTo>
                      <a:pt x="421" y="5253"/>
                      <a:pt x="427" y="5256"/>
                      <a:pt x="434" y="5256"/>
                    </a:cubicBezTo>
                    <a:cubicBezTo>
                      <a:pt x="469" y="5256"/>
                      <a:pt x="538" y="5189"/>
                      <a:pt x="546" y="5157"/>
                    </a:cubicBezTo>
                    <a:cubicBezTo>
                      <a:pt x="552" y="5126"/>
                      <a:pt x="595" y="5114"/>
                      <a:pt x="644" y="5114"/>
                    </a:cubicBezTo>
                    <a:cubicBezTo>
                      <a:pt x="675" y="5114"/>
                      <a:pt x="708" y="5119"/>
                      <a:pt x="734" y="5127"/>
                    </a:cubicBezTo>
                    <a:cubicBezTo>
                      <a:pt x="804" y="5147"/>
                      <a:pt x="695" y="5236"/>
                      <a:pt x="665" y="5286"/>
                    </a:cubicBezTo>
                    <a:cubicBezTo>
                      <a:pt x="649" y="5312"/>
                      <a:pt x="670" y="5324"/>
                      <a:pt x="701" y="5324"/>
                    </a:cubicBezTo>
                    <a:cubicBezTo>
                      <a:pt x="729" y="5324"/>
                      <a:pt x="766" y="5314"/>
                      <a:pt x="794" y="5295"/>
                    </a:cubicBezTo>
                    <a:cubicBezTo>
                      <a:pt x="811" y="5281"/>
                      <a:pt x="823" y="5275"/>
                      <a:pt x="830" y="5275"/>
                    </a:cubicBezTo>
                    <a:cubicBezTo>
                      <a:pt x="847" y="5275"/>
                      <a:pt x="838" y="5310"/>
                      <a:pt x="824" y="5345"/>
                    </a:cubicBezTo>
                    <a:cubicBezTo>
                      <a:pt x="806" y="5389"/>
                      <a:pt x="740" y="5426"/>
                      <a:pt x="684" y="5426"/>
                    </a:cubicBezTo>
                    <a:cubicBezTo>
                      <a:pt x="678" y="5426"/>
                      <a:pt x="671" y="5425"/>
                      <a:pt x="665" y="5424"/>
                    </a:cubicBezTo>
                    <a:cubicBezTo>
                      <a:pt x="615" y="5414"/>
                      <a:pt x="596" y="5355"/>
                      <a:pt x="556" y="5345"/>
                    </a:cubicBezTo>
                    <a:cubicBezTo>
                      <a:pt x="554" y="5345"/>
                      <a:pt x="551" y="5344"/>
                      <a:pt x="549" y="5344"/>
                    </a:cubicBezTo>
                    <a:cubicBezTo>
                      <a:pt x="502" y="5344"/>
                      <a:pt x="457" y="5438"/>
                      <a:pt x="457" y="5523"/>
                    </a:cubicBezTo>
                    <a:cubicBezTo>
                      <a:pt x="457" y="5564"/>
                      <a:pt x="449" y="5576"/>
                      <a:pt x="433" y="5576"/>
                    </a:cubicBezTo>
                    <a:cubicBezTo>
                      <a:pt x="415" y="5576"/>
                      <a:pt x="386" y="5559"/>
                      <a:pt x="348" y="5553"/>
                    </a:cubicBezTo>
                    <a:cubicBezTo>
                      <a:pt x="296" y="5553"/>
                      <a:pt x="272" y="5536"/>
                      <a:pt x="229" y="5536"/>
                    </a:cubicBezTo>
                    <a:cubicBezTo>
                      <a:pt x="215" y="5536"/>
                      <a:pt x="199" y="5538"/>
                      <a:pt x="179" y="5543"/>
                    </a:cubicBezTo>
                    <a:cubicBezTo>
                      <a:pt x="100" y="5563"/>
                      <a:pt x="1" y="5623"/>
                      <a:pt x="60" y="5633"/>
                    </a:cubicBezTo>
                    <a:cubicBezTo>
                      <a:pt x="120" y="5642"/>
                      <a:pt x="199" y="5692"/>
                      <a:pt x="179" y="5791"/>
                    </a:cubicBezTo>
                    <a:cubicBezTo>
                      <a:pt x="169" y="5836"/>
                      <a:pt x="194" y="5838"/>
                      <a:pt x="226" y="5838"/>
                    </a:cubicBezTo>
                    <a:cubicBezTo>
                      <a:pt x="230" y="5838"/>
                      <a:pt x="234" y="5838"/>
                      <a:pt x="239" y="5838"/>
                    </a:cubicBezTo>
                    <a:cubicBezTo>
                      <a:pt x="268" y="5838"/>
                      <a:pt x="301" y="5840"/>
                      <a:pt x="318" y="5871"/>
                    </a:cubicBezTo>
                    <a:cubicBezTo>
                      <a:pt x="328" y="5890"/>
                      <a:pt x="328" y="5910"/>
                      <a:pt x="318" y="5940"/>
                    </a:cubicBezTo>
                    <a:cubicBezTo>
                      <a:pt x="309" y="6005"/>
                      <a:pt x="264" y="6080"/>
                      <a:pt x="309" y="6080"/>
                    </a:cubicBezTo>
                    <a:cubicBezTo>
                      <a:pt x="312" y="6080"/>
                      <a:pt x="315" y="6079"/>
                      <a:pt x="318" y="6079"/>
                    </a:cubicBezTo>
                    <a:cubicBezTo>
                      <a:pt x="397" y="6069"/>
                      <a:pt x="457" y="5980"/>
                      <a:pt x="487" y="5880"/>
                    </a:cubicBezTo>
                    <a:cubicBezTo>
                      <a:pt x="496" y="5850"/>
                      <a:pt x="506" y="5839"/>
                      <a:pt x="515" y="5839"/>
                    </a:cubicBezTo>
                    <a:cubicBezTo>
                      <a:pt x="538" y="5839"/>
                      <a:pt x="559" y="5901"/>
                      <a:pt x="566" y="5950"/>
                    </a:cubicBezTo>
                    <a:cubicBezTo>
                      <a:pt x="566" y="5958"/>
                      <a:pt x="568" y="5962"/>
                      <a:pt x="571" y="5962"/>
                    </a:cubicBezTo>
                    <a:cubicBezTo>
                      <a:pt x="586" y="5962"/>
                      <a:pt x="632" y="5877"/>
                      <a:pt x="665" y="5811"/>
                    </a:cubicBezTo>
                    <a:cubicBezTo>
                      <a:pt x="675" y="5791"/>
                      <a:pt x="685" y="5771"/>
                      <a:pt x="685" y="5761"/>
                    </a:cubicBezTo>
                    <a:cubicBezTo>
                      <a:pt x="689" y="5754"/>
                      <a:pt x="697" y="5751"/>
                      <a:pt x="708" y="5751"/>
                    </a:cubicBezTo>
                    <a:cubicBezTo>
                      <a:pt x="725" y="5751"/>
                      <a:pt x="750" y="5759"/>
                      <a:pt x="774" y="5771"/>
                    </a:cubicBezTo>
                    <a:cubicBezTo>
                      <a:pt x="844" y="5821"/>
                      <a:pt x="943" y="5900"/>
                      <a:pt x="943" y="5900"/>
                    </a:cubicBezTo>
                    <a:lnTo>
                      <a:pt x="1300" y="5960"/>
                    </a:lnTo>
                    <a:lnTo>
                      <a:pt x="1686" y="5940"/>
                    </a:lnTo>
                    <a:cubicBezTo>
                      <a:pt x="1686" y="5940"/>
                      <a:pt x="1794" y="5846"/>
                      <a:pt x="1849" y="5846"/>
                    </a:cubicBezTo>
                    <a:cubicBezTo>
                      <a:pt x="1860" y="5846"/>
                      <a:pt x="1869" y="5850"/>
                      <a:pt x="1875" y="5861"/>
                    </a:cubicBezTo>
                    <a:cubicBezTo>
                      <a:pt x="1895" y="5900"/>
                      <a:pt x="1944" y="5990"/>
                      <a:pt x="1974" y="6009"/>
                    </a:cubicBezTo>
                    <a:cubicBezTo>
                      <a:pt x="1974" y="6021"/>
                      <a:pt x="1977" y="6026"/>
                      <a:pt x="1982" y="6026"/>
                    </a:cubicBezTo>
                    <a:cubicBezTo>
                      <a:pt x="1986" y="6026"/>
                      <a:pt x="1990" y="6023"/>
                      <a:pt x="1994" y="6019"/>
                    </a:cubicBezTo>
                    <a:cubicBezTo>
                      <a:pt x="1994" y="6019"/>
                      <a:pt x="1994" y="6009"/>
                      <a:pt x="1994" y="6009"/>
                    </a:cubicBezTo>
                    <a:cubicBezTo>
                      <a:pt x="1994" y="5999"/>
                      <a:pt x="1994" y="5990"/>
                      <a:pt x="1994" y="5970"/>
                    </a:cubicBezTo>
                    <a:cubicBezTo>
                      <a:pt x="2004" y="5940"/>
                      <a:pt x="2004" y="5900"/>
                      <a:pt x="2014" y="5871"/>
                    </a:cubicBezTo>
                    <a:cubicBezTo>
                      <a:pt x="2023" y="5841"/>
                      <a:pt x="2033" y="5811"/>
                      <a:pt x="2033" y="5801"/>
                    </a:cubicBezTo>
                    <a:cubicBezTo>
                      <a:pt x="2045" y="5777"/>
                      <a:pt x="2054" y="5764"/>
                      <a:pt x="2061" y="5764"/>
                    </a:cubicBezTo>
                    <a:cubicBezTo>
                      <a:pt x="2065" y="5764"/>
                      <a:pt x="2069" y="5770"/>
                      <a:pt x="2073" y="5781"/>
                    </a:cubicBezTo>
                    <a:cubicBezTo>
                      <a:pt x="2073" y="5791"/>
                      <a:pt x="2073" y="5791"/>
                      <a:pt x="2083" y="5801"/>
                    </a:cubicBezTo>
                    <a:cubicBezTo>
                      <a:pt x="2083" y="5821"/>
                      <a:pt x="2093" y="5831"/>
                      <a:pt x="2093" y="5851"/>
                    </a:cubicBezTo>
                    <a:cubicBezTo>
                      <a:pt x="2113" y="5900"/>
                      <a:pt x="2142" y="5920"/>
                      <a:pt x="2202" y="5930"/>
                    </a:cubicBezTo>
                    <a:cubicBezTo>
                      <a:pt x="2222" y="5930"/>
                      <a:pt x="2232" y="5920"/>
                      <a:pt x="2242" y="5900"/>
                    </a:cubicBezTo>
                    <a:cubicBezTo>
                      <a:pt x="2252" y="5880"/>
                      <a:pt x="2252" y="5851"/>
                      <a:pt x="2261" y="5821"/>
                    </a:cubicBezTo>
                    <a:cubicBezTo>
                      <a:pt x="2261" y="5781"/>
                      <a:pt x="2261" y="5752"/>
                      <a:pt x="2281" y="5722"/>
                    </a:cubicBezTo>
                    <a:cubicBezTo>
                      <a:pt x="2287" y="5713"/>
                      <a:pt x="2293" y="5709"/>
                      <a:pt x="2299" y="5709"/>
                    </a:cubicBezTo>
                    <a:cubicBezTo>
                      <a:pt x="2328" y="5709"/>
                      <a:pt x="2364" y="5785"/>
                      <a:pt x="2380" y="5801"/>
                    </a:cubicBezTo>
                    <a:cubicBezTo>
                      <a:pt x="2380" y="5791"/>
                      <a:pt x="2380" y="5791"/>
                      <a:pt x="2380" y="5781"/>
                    </a:cubicBezTo>
                    <a:cubicBezTo>
                      <a:pt x="2361" y="5682"/>
                      <a:pt x="2470" y="5642"/>
                      <a:pt x="2529" y="5633"/>
                    </a:cubicBezTo>
                    <a:cubicBezTo>
                      <a:pt x="2559" y="5623"/>
                      <a:pt x="2549" y="5593"/>
                      <a:pt x="2529" y="5553"/>
                    </a:cubicBezTo>
                    <a:cubicBezTo>
                      <a:pt x="2499" y="5523"/>
                      <a:pt x="2460" y="5484"/>
                      <a:pt x="2420" y="5474"/>
                    </a:cubicBezTo>
                    <a:cubicBezTo>
                      <a:pt x="2417" y="5471"/>
                      <a:pt x="2413" y="5470"/>
                      <a:pt x="2410" y="5470"/>
                    </a:cubicBezTo>
                    <a:cubicBezTo>
                      <a:pt x="2404" y="5470"/>
                      <a:pt x="2397" y="5474"/>
                      <a:pt x="2390" y="5474"/>
                    </a:cubicBezTo>
                    <a:cubicBezTo>
                      <a:pt x="2385" y="5473"/>
                      <a:pt x="2380" y="5473"/>
                      <a:pt x="2375" y="5473"/>
                    </a:cubicBezTo>
                    <a:cubicBezTo>
                      <a:pt x="2324" y="5473"/>
                      <a:pt x="2286" y="5514"/>
                      <a:pt x="2232" y="5523"/>
                    </a:cubicBezTo>
                    <a:lnTo>
                      <a:pt x="2212" y="5523"/>
                    </a:lnTo>
                    <a:cubicBezTo>
                      <a:pt x="2182" y="5533"/>
                      <a:pt x="2162" y="5533"/>
                      <a:pt x="2133" y="5543"/>
                    </a:cubicBezTo>
                    <a:cubicBezTo>
                      <a:pt x="2121" y="5546"/>
                      <a:pt x="2110" y="5548"/>
                      <a:pt x="2099" y="5548"/>
                    </a:cubicBezTo>
                    <a:cubicBezTo>
                      <a:pt x="2073" y="5548"/>
                      <a:pt x="2053" y="5536"/>
                      <a:pt x="2053" y="5494"/>
                    </a:cubicBezTo>
                    <a:cubicBezTo>
                      <a:pt x="2053" y="5409"/>
                      <a:pt x="2080" y="5315"/>
                      <a:pt x="2048" y="5315"/>
                    </a:cubicBezTo>
                    <a:cubicBezTo>
                      <a:pt x="2047" y="5315"/>
                      <a:pt x="2045" y="5315"/>
                      <a:pt x="2043" y="5315"/>
                    </a:cubicBezTo>
                    <a:cubicBezTo>
                      <a:pt x="2004" y="5315"/>
                      <a:pt x="1974" y="5414"/>
                      <a:pt x="1924" y="5424"/>
                    </a:cubicBezTo>
                    <a:cubicBezTo>
                      <a:pt x="1880" y="5432"/>
                      <a:pt x="1825" y="5472"/>
                      <a:pt x="1792" y="5472"/>
                    </a:cubicBezTo>
                    <a:cubicBezTo>
                      <a:pt x="1780" y="5472"/>
                      <a:pt x="1771" y="5467"/>
                      <a:pt x="1766" y="5454"/>
                    </a:cubicBezTo>
                    <a:cubicBezTo>
                      <a:pt x="1766" y="5434"/>
                      <a:pt x="1756" y="5405"/>
                      <a:pt x="1756" y="5375"/>
                    </a:cubicBezTo>
                    <a:cubicBezTo>
                      <a:pt x="1756" y="5346"/>
                      <a:pt x="1761" y="5323"/>
                      <a:pt x="1775" y="5323"/>
                    </a:cubicBezTo>
                    <a:cubicBezTo>
                      <a:pt x="1780" y="5323"/>
                      <a:pt x="1787" y="5327"/>
                      <a:pt x="1795" y="5335"/>
                    </a:cubicBezTo>
                    <a:cubicBezTo>
                      <a:pt x="1804" y="5341"/>
                      <a:pt x="1813" y="5343"/>
                      <a:pt x="1822" y="5343"/>
                    </a:cubicBezTo>
                    <a:cubicBezTo>
                      <a:pt x="1847" y="5343"/>
                      <a:pt x="1876" y="5327"/>
                      <a:pt x="1904" y="5305"/>
                    </a:cubicBezTo>
                    <a:cubicBezTo>
                      <a:pt x="1914" y="5295"/>
                      <a:pt x="1924" y="5276"/>
                      <a:pt x="1934" y="5256"/>
                    </a:cubicBezTo>
                    <a:cubicBezTo>
                      <a:pt x="1934" y="5246"/>
                      <a:pt x="1934" y="5236"/>
                      <a:pt x="1934" y="5226"/>
                    </a:cubicBezTo>
                    <a:cubicBezTo>
                      <a:pt x="1904" y="5186"/>
                      <a:pt x="1766" y="5097"/>
                      <a:pt x="1845" y="5077"/>
                    </a:cubicBezTo>
                    <a:cubicBezTo>
                      <a:pt x="1851" y="5076"/>
                      <a:pt x="1858" y="5075"/>
                      <a:pt x="1864" y="5075"/>
                    </a:cubicBezTo>
                    <a:cubicBezTo>
                      <a:pt x="1933" y="5075"/>
                      <a:pt x="2024" y="5160"/>
                      <a:pt x="2033" y="5196"/>
                    </a:cubicBezTo>
                    <a:cubicBezTo>
                      <a:pt x="2043" y="5216"/>
                      <a:pt x="2073" y="5256"/>
                      <a:pt x="2103" y="5276"/>
                    </a:cubicBezTo>
                    <a:cubicBezTo>
                      <a:pt x="2120" y="5281"/>
                      <a:pt x="2134" y="5287"/>
                      <a:pt x="2144" y="5287"/>
                    </a:cubicBezTo>
                    <a:cubicBezTo>
                      <a:pt x="2152" y="5287"/>
                      <a:pt x="2158" y="5284"/>
                      <a:pt x="2162" y="5276"/>
                    </a:cubicBezTo>
                    <a:cubicBezTo>
                      <a:pt x="2168" y="5269"/>
                      <a:pt x="2173" y="5266"/>
                      <a:pt x="2180" y="5266"/>
                    </a:cubicBezTo>
                    <a:cubicBezTo>
                      <a:pt x="2208" y="5266"/>
                      <a:pt x="2242" y="5330"/>
                      <a:pt x="2242" y="5355"/>
                    </a:cubicBezTo>
                    <a:cubicBezTo>
                      <a:pt x="2242" y="5375"/>
                      <a:pt x="2249" y="5385"/>
                      <a:pt x="2261" y="5385"/>
                    </a:cubicBezTo>
                    <a:cubicBezTo>
                      <a:pt x="2274" y="5385"/>
                      <a:pt x="2291" y="5375"/>
                      <a:pt x="2311" y="5355"/>
                    </a:cubicBezTo>
                    <a:cubicBezTo>
                      <a:pt x="2351" y="5325"/>
                      <a:pt x="2301" y="5226"/>
                      <a:pt x="2291" y="5206"/>
                    </a:cubicBezTo>
                    <a:cubicBezTo>
                      <a:pt x="2281" y="5196"/>
                      <a:pt x="2271" y="5186"/>
                      <a:pt x="2261" y="5176"/>
                    </a:cubicBezTo>
                    <a:cubicBezTo>
                      <a:pt x="2242" y="5157"/>
                      <a:pt x="2222" y="5137"/>
                      <a:pt x="2232" y="5127"/>
                    </a:cubicBezTo>
                    <a:cubicBezTo>
                      <a:pt x="2236" y="5113"/>
                      <a:pt x="2243" y="5101"/>
                      <a:pt x="2255" y="5101"/>
                    </a:cubicBezTo>
                    <a:cubicBezTo>
                      <a:pt x="2267" y="5101"/>
                      <a:pt x="2285" y="5115"/>
                      <a:pt x="2311" y="5157"/>
                    </a:cubicBezTo>
                    <a:cubicBezTo>
                      <a:pt x="2311" y="5157"/>
                      <a:pt x="2311" y="5167"/>
                      <a:pt x="2311" y="5167"/>
                    </a:cubicBezTo>
                    <a:cubicBezTo>
                      <a:pt x="2344" y="5225"/>
                      <a:pt x="2364" y="5248"/>
                      <a:pt x="2381" y="5248"/>
                    </a:cubicBezTo>
                    <a:cubicBezTo>
                      <a:pt x="2384" y="5248"/>
                      <a:pt x="2387" y="5247"/>
                      <a:pt x="2390" y="5246"/>
                    </a:cubicBezTo>
                    <a:cubicBezTo>
                      <a:pt x="2410" y="5236"/>
                      <a:pt x="2470" y="5157"/>
                      <a:pt x="2440" y="5127"/>
                    </a:cubicBezTo>
                    <a:cubicBezTo>
                      <a:pt x="2430" y="5117"/>
                      <a:pt x="2430" y="5107"/>
                      <a:pt x="2420" y="5097"/>
                    </a:cubicBezTo>
                    <a:cubicBezTo>
                      <a:pt x="2420" y="5087"/>
                      <a:pt x="2410" y="5077"/>
                      <a:pt x="2410" y="5067"/>
                    </a:cubicBezTo>
                    <a:cubicBezTo>
                      <a:pt x="2400" y="5057"/>
                      <a:pt x="2400" y="5048"/>
                      <a:pt x="2390" y="5038"/>
                    </a:cubicBezTo>
                    <a:cubicBezTo>
                      <a:pt x="2390" y="5028"/>
                      <a:pt x="2380" y="5018"/>
                      <a:pt x="2361" y="5018"/>
                    </a:cubicBezTo>
                    <a:cubicBezTo>
                      <a:pt x="2341" y="5018"/>
                      <a:pt x="2301" y="5018"/>
                      <a:pt x="2271" y="5028"/>
                    </a:cubicBezTo>
                    <a:lnTo>
                      <a:pt x="2242" y="5028"/>
                    </a:lnTo>
                    <a:cubicBezTo>
                      <a:pt x="2242" y="5028"/>
                      <a:pt x="2242" y="5038"/>
                      <a:pt x="2242" y="5038"/>
                    </a:cubicBezTo>
                    <a:cubicBezTo>
                      <a:pt x="2222" y="5038"/>
                      <a:pt x="2222" y="5038"/>
                      <a:pt x="2222" y="5018"/>
                    </a:cubicBezTo>
                    <a:cubicBezTo>
                      <a:pt x="2222" y="5008"/>
                      <a:pt x="2232" y="4998"/>
                      <a:pt x="2242" y="4988"/>
                    </a:cubicBezTo>
                    <a:cubicBezTo>
                      <a:pt x="2271" y="4948"/>
                      <a:pt x="2321" y="4919"/>
                      <a:pt x="2291" y="4899"/>
                    </a:cubicBezTo>
                    <a:lnTo>
                      <a:pt x="2281" y="4899"/>
                    </a:lnTo>
                    <a:cubicBezTo>
                      <a:pt x="2253" y="4885"/>
                      <a:pt x="2195" y="4845"/>
                      <a:pt x="2156" y="4845"/>
                    </a:cubicBezTo>
                    <a:cubicBezTo>
                      <a:pt x="2141" y="4845"/>
                      <a:pt x="2128" y="4852"/>
                      <a:pt x="2123" y="4869"/>
                    </a:cubicBezTo>
                    <a:cubicBezTo>
                      <a:pt x="2111" y="4910"/>
                      <a:pt x="2103" y="4930"/>
                      <a:pt x="2092" y="4930"/>
                    </a:cubicBezTo>
                    <a:cubicBezTo>
                      <a:pt x="2084" y="4930"/>
                      <a:pt x="2076" y="4919"/>
                      <a:pt x="2063" y="4899"/>
                    </a:cubicBezTo>
                    <a:cubicBezTo>
                      <a:pt x="2033" y="4849"/>
                      <a:pt x="2023" y="4869"/>
                      <a:pt x="2014" y="4859"/>
                    </a:cubicBezTo>
                    <a:lnTo>
                      <a:pt x="2004" y="4859"/>
                    </a:lnTo>
                    <a:cubicBezTo>
                      <a:pt x="1984" y="4839"/>
                      <a:pt x="1994" y="4819"/>
                      <a:pt x="1944" y="4790"/>
                    </a:cubicBezTo>
                    <a:cubicBezTo>
                      <a:pt x="1934" y="4790"/>
                      <a:pt x="1934" y="4780"/>
                      <a:pt x="1934" y="4780"/>
                    </a:cubicBezTo>
                    <a:cubicBezTo>
                      <a:pt x="1923" y="4775"/>
                      <a:pt x="1915" y="4773"/>
                      <a:pt x="1907" y="4773"/>
                    </a:cubicBezTo>
                    <a:cubicBezTo>
                      <a:pt x="1866" y="4773"/>
                      <a:pt x="1866" y="4832"/>
                      <a:pt x="1815" y="4849"/>
                    </a:cubicBezTo>
                    <a:cubicBezTo>
                      <a:pt x="1808" y="4852"/>
                      <a:pt x="1801" y="4853"/>
                      <a:pt x="1794" y="4853"/>
                    </a:cubicBezTo>
                    <a:cubicBezTo>
                      <a:pt x="1750" y="4853"/>
                      <a:pt x="1706" y="4810"/>
                      <a:pt x="1706" y="4810"/>
                    </a:cubicBezTo>
                    <a:cubicBezTo>
                      <a:pt x="1706" y="4810"/>
                      <a:pt x="1659" y="4684"/>
                      <a:pt x="1711" y="4684"/>
                    </a:cubicBezTo>
                    <a:cubicBezTo>
                      <a:pt x="1718" y="4684"/>
                      <a:pt x="1726" y="4686"/>
                      <a:pt x="1736" y="4691"/>
                    </a:cubicBezTo>
                    <a:cubicBezTo>
                      <a:pt x="1825" y="4720"/>
                      <a:pt x="1776" y="4710"/>
                      <a:pt x="1825" y="4720"/>
                    </a:cubicBezTo>
                    <a:cubicBezTo>
                      <a:pt x="1842" y="4724"/>
                      <a:pt x="1857" y="4727"/>
                      <a:pt x="1868" y="4727"/>
                    </a:cubicBezTo>
                    <a:cubicBezTo>
                      <a:pt x="1890" y="4727"/>
                      <a:pt x="1895" y="4714"/>
                      <a:pt x="1855" y="4661"/>
                    </a:cubicBezTo>
                    <a:cubicBezTo>
                      <a:pt x="1795" y="4582"/>
                      <a:pt x="1706" y="4552"/>
                      <a:pt x="1805" y="4552"/>
                    </a:cubicBezTo>
                    <a:cubicBezTo>
                      <a:pt x="1812" y="4552"/>
                      <a:pt x="1819" y="4553"/>
                      <a:pt x="1824" y="4553"/>
                    </a:cubicBezTo>
                    <a:cubicBezTo>
                      <a:pt x="1865" y="4553"/>
                      <a:pt x="1878" y="4537"/>
                      <a:pt x="1886" y="4537"/>
                    </a:cubicBezTo>
                    <a:cubicBezTo>
                      <a:pt x="1893" y="4537"/>
                      <a:pt x="1897" y="4549"/>
                      <a:pt x="1914" y="4591"/>
                    </a:cubicBezTo>
                    <a:cubicBezTo>
                      <a:pt x="1934" y="4631"/>
                      <a:pt x="1964" y="4681"/>
                      <a:pt x="1974" y="4710"/>
                    </a:cubicBezTo>
                    <a:cubicBezTo>
                      <a:pt x="1983" y="4719"/>
                      <a:pt x="1988" y="4724"/>
                      <a:pt x="1990" y="4724"/>
                    </a:cubicBezTo>
                    <a:cubicBezTo>
                      <a:pt x="1994" y="4724"/>
                      <a:pt x="1994" y="4717"/>
                      <a:pt x="1994" y="4701"/>
                    </a:cubicBezTo>
                    <a:cubicBezTo>
                      <a:pt x="1994" y="4691"/>
                      <a:pt x="1994" y="4691"/>
                      <a:pt x="1994" y="4691"/>
                    </a:cubicBezTo>
                    <a:cubicBezTo>
                      <a:pt x="1974" y="4601"/>
                      <a:pt x="1964" y="4621"/>
                      <a:pt x="1964" y="4562"/>
                    </a:cubicBezTo>
                    <a:cubicBezTo>
                      <a:pt x="1964" y="4511"/>
                      <a:pt x="1942" y="4424"/>
                      <a:pt x="1967" y="4424"/>
                    </a:cubicBezTo>
                    <a:cubicBezTo>
                      <a:pt x="1971" y="4424"/>
                      <a:pt x="1976" y="4427"/>
                      <a:pt x="1984" y="4433"/>
                    </a:cubicBezTo>
                    <a:cubicBezTo>
                      <a:pt x="2043" y="4472"/>
                      <a:pt x="2083" y="4463"/>
                      <a:pt x="2093" y="4512"/>
                    </a:cubicBezTo>
                    <a:cubicBezTo>
                      <a:pt x="2093" y="4552"/>
                      <a:pt x="2103" y="4611"/>
                      <a:pt x="2123" y="4651"/>
                    </a:cubicBezTo>
                    <a:cubicBezTo>
                      <a:pt x="2123" y="4657"/>
                      <a:pt x="2126" y="4662"/>
                      <a:pt x="2133" y="4662"/>
                    </a:cubicBezTo>
                    <a:cubicBezTo>
                      <a:pt x="2137" y="4662"/>
                      <a:pt x="2144" y="4659"/>
                      <a:pt x="2152" y="4651"/>
                    </a:cubicBezTo>
                    <a:cubicBezTo>
                      <a:pt x="2172" y="4601"/>
                      <a:pt x="2172" y="4621"/>
                      <a:pt x="2152" y="4562"/>
                    </a:cubicBezTo>
                    <a:cubicBezTo>
                      <a:pt x="2152" y="4552"/>
                      <a:pt x="2142" y="4542"/>
                      <a:pt x="2142" y="4532"/>
                    </a:cubicBezTo>
                    <a:cubicBezTo>
                      <a:pt x="2103" y="4423"/>
                      <a:pt x="2093" y="4403"/>
                      <a:pt x="2133" y="4393"/>
                    </a:cubicBezTo>
                    <a:cubicBezTo>
                      <a:pt x="2136" y="4392"/>
                      <a:pt x="2139" y="4392"/>
                      <a:pt x="2142" y="4392"/>
                    </a:cubicBezTo>
                    <a:cubicBezTo>
                      <a:pt x="2174" y="4392"/>
                      <a:pt x="2184" y="4438"/>
                      <a:pt x="2202" y="4492"/>
                    </a:cubicBezTo>
                    <a:cubicBezTo>
                      <a:pt x="2202" y="4502"/>
                      <a:pt x="2212" y="4502"/>
                      <a:pt x="2212" y="4502"/>
                    </a:cubicBezTo>
                    <a:cubicBezTo>
                      <a:pt x="2232" y="4552"/>
                      <a:pt x="2261" y="4572"/>
                      <a:pt x="2291" y="4621"/>
                    </a:cubicBezTo>
                    <a:cubicBezTo>
                      <a:pt x="2312" y="4653"/>
                      <a:pt x="2336" y="4676"/>
                      <a:pt x="2354" y="4676"/>
                    </a:cubicBezTo>
                    <a:cubicBezTo>
                      <a:pt x="2369" y="4676"/>
                      <a:pt x="2380" y="4658"/>
                      <a:pt x="2380" y="4611"/>
                    </a:cubicBezTo>
                    <a:cubicBezTo>
                      <a:pt x="2380" y="4591"/>
                      <a:pt x="2371" y="4572"/>
                      <a:pt x="2361" y="4562"/>
                    </a:cubicBezTo>
                    <a:cubicBezTo>
                      <a:pt x="2341" y="4512"/>
                      <a:pt x="2291" y="4512"/>
                      <a:pt x="2341" y="4482"/>
                    </a:cubicBezTo>
                    <a:cubicBezTo>
                      <a:pt x="2354" y="4470"/>
                      <a:pt x="2368" y="4466"/>
                      <a:pt x="2382" y="4466"/>
                    </a:cubicBezTo>
                    <a:cubicBezTo>
                      <a:pt x="2401" y="4466"/>
                      <a:pt x="2419" y="4472"/>
                      <a:pt x="2430" y="4472"/>
                    </a:cubicBezTo>
                    <a:cubicBezTo>
                      <a:pt x="2440" y="4472"/>
                      <a:pt x="2440" y="4463"/>
                      <a:pt x="2440" y="4443"/>
                    </a:cubicBezTo>
                    <a:cubicBezTo>
                      <a:pt x="2430" y="4383"/>
                      <a:pt x="2450" y="4363"/>
                      <a:pt x="2420" y="4363"/>
                    </a:cubicBezTo>
                    <a:lnTo>
                      <a:pt x="2390" y="4363"/>
                    </a:lnTo>
                    <a:cubicBezTo>
                      <a:pt x="2361" y="4363"/>
                      <a:pt x="2331" y="4363"/>
                      <a:pt x="2311" y="4373"/>
                    </a:cubicBezTo>
                    <a:cubicBezTo>
                      <a:pt x="2301" y="4377"/>
                      <a:pt x="2292" y="4379"/>
                      <a:pt x="2285" y="4379"/>
                    </a:cubicBezTo>
                    <a:cubicBezTo>
                      <a:pt x="2271" y="4379"/>
                      <a:pt x="2265" y="4370"/>
                      <a:pt x="2271" y="4344"/>
                    </a:cubicBezTo>
                    <a:cubicBezTo>
                      <a:pt x="2281" y="4274"/>
                      <a:pt x="2321" y="4294"/>
                      <a:pt x="2331" y="4284"/>
                    </a:cubicBezTo>
                    <a:lnTo>
                      <a:pt x="2341" y="4284"/>
                    </a:lnTo>
                    <a:cubicBezTo>
                      <a:pt x="2341" y="4284"/>
                      <a:pt x="2341" y="4274"/>
                      <a:pt x="2341" y="4274"/>
                    </a:cubicBezTo>
                    <a:cubicBezTo>
                      <a:pt x="2341" y="4254"/>
                      <a:pt x="2321" y="4225"/>
                      <a:pt x="2321" y="4225"/>
                    </a:cubicBezTo>
                    <a:cubicBezTo>
                      <a:pt x="2321" y="4225"/>
                      <a:pt x="2232" y="4254"/>
                      <a:pt x="2172" y="4254"/>
                    </a:cubicBezTo>
                    <a:cubicBezTo>
                      <a:pt x="2152" y="4254"/>
                      <a:pt x="2142" y="4244"/>
                      <a:pt x="2133" y="4234"/>
                    </a:cubicBezTo>
                    <a:cubicBezTo>
                      <a:pt x="2115" y="4182"/>
                      <a:pt x="2204" y="4100"/>
                      <a:pt x="2174" y="4100"/>
                    </a:cubicBezTo>
                    <a:cubicBezTo>
                      <a:pt x="2169" y="4100"/>
                      <a:pt x="2162" y="4102"/>
                      <a:pt x="2152" y="4106"/>
                    </a:cubicBezTo>
                    <a:cubicBezTo>
                      <a:pt x="2104" y="4130"/>
                      <a:pt x="2078" y="4158"/>
                      <a:pt x="2049" y="4158"/>
                    </a:cubicBezTo>
                    <a:cubicBezTo>
                      <a:pt x="2030" y="4158"/>
                      <a:pt x="2011" y="4146"/>
                      <a:pt x="1984" y="4116"/>
                    </a:cubicBezTo>
                    <a:cubicBezTo>
                      <a:pt x="1914" y="4036"/>
                      <a:pt x="1895" y="4046"/>
                      <a:pt x="1855" y="4006"/>
                    </a:cubicBezTo>
                    <a:cubicBezTo>
                      <a:pt x="1815" y="3967"/>
                      <a:pt x="1805" y="3967"/>
                      <a:pt x="1785" y="3937"/>
                    </a:cubicBezTo>
                    <a:cubicBezTo>
                      <a:pt x="1768" y="3920"/>
                      <a:pt x="1796" y="3864"/>
                      <a:pt x="1817" y="3864"/>
                    </a:cubicBezTo>
                    <a:cubicBezTo>
                      <a:pt x="1820" y="3864"/>
                      <a:pt x="1823" y="3865"/>
                      <a:pt x="1825" y="3868"/>
                    </a:cubicBezTo>
                    <a:cubicBezTo>
                      <a:pt x="1845" y="3878"/>
                      <a:pt x="1845" y="3927"/>
                      <a:pt x="1885" y="3977"/>
                    </a:cubicBezTo>
                    <a:cubicBezTo>
                      <a:pt x="1955" y="4051"/>
                      <a:pt x="1989" y="4078"/>
                      <a:pt x="2002" y="4078"/>
                    </a:cubicBezTo>
                    <a:cubicBezTo>
                      <a:pt x="2025" y="4078"/>
                      <a:pt x="1976" y="3987"/>
                      <a:pt x="1944" y="3917"/>
                    </a:cubicBezTo>
                    <a:cubicBezTo>
                      <a:pt x="1895" y="3828"/>
                      <a:pt x="1845" y="3887"/>
                      <a:pt x="1865" y="3818"/>
                    </a:cubicBezTo>
                    <a:cubicBezTo>
                      <a:pt x="1872" y="3762"/>
                      <a:pt x="1904" y="3706"/>
                      <a:pt x="1932" y="3706"/>
                    </a:cubicBezTo>
                    <a:cubicBezTo>
                      <a:pt x="1944" y="3706"/>
                      <a:pt x="1955" y="3715"/>
                      <a:pt x="1964" y="3739"/>
                    </a:cubicBezTo>
                    <a:cubicBezTo>
                      <a:pt x="1994" y="3828"/>
                      <a:pt x="1964" y="3917"/>
                      <a:pt x="2033" y="3977"/>
                    </a:cubicBezTo>
                    <a:cubicBezTo>
                      <a:pt x="2051" y="3994"/>
                      <a:pt x="2062" y="4002"/>
                      <a:pt x="2069" y="4002"/>
                    </a:cubicBezTo>
                    <a:cubicBezTo>
                      <a:pt x="2078" y="4002"/>
                      <a:pt x="2079" y="3989"/>
                      <a:pt x="2073" y="3967"/>
                    </a:cubicBezTo>
                    <a:cubicBezTo>
                      <a:pt x="2063" y="3957"/>
                      <a:pt x="2063" y="3937"/>
                      <a:pt x="2053" y="3917"/>
                    </a:cubicBezTo>
                    <a:cubicBezTo>
                      <a:pt x="2053" y="3907"/>
                      <a:pt x="2043" y="3887"/>
                      <a:pt x="2033" y="3878"/>
                    </a:cubicBezTo>
                    <a:cubicBezTo>
                      <a:pt x="2000" y="3777"/>
                      <a:pt x="1966" y="3668"/>
                      <a:pt x="1999" y="3668"/>
                    </a:cubicBezTo>
                    <a:cubicBezTo>
                      <a:pt x="2005" y="3668"/>
                      <a:pt x="2013" y="3672"/>
                      <a:pt x="2023" y="3679"/>
                    </a:cubicBezTo>
                    <a:cubicBezTo>
                      <a:pt x="2103" y="3739"/>
                      <a:pt x="2023" y="3679"/>
                      <a:pt x="2073" y="3749"/>
                    </a:cubicBezTo>
                    <a:cubicBezTo>
                      <a:pt x="2094" y="3786"/>
                      <a:pt x="2165" y="3824"/>
                      <a:pt x="2219" y="3824"/>
                    </a:cubicBezTo>
                    <a:cubicBezTo>
                      <a:pt x="2265" y="3824"/>
                      <a:pt x="2300" y="3796"/>
                      <a:pt x="2281" y="3719"/>
                    </a:cubicBezTo>
                    <a:cubicBezTo>
                      <a:pt x="2281" y="3719"/>
                      <a:pt x="2281" y="3719"/>
                      <a:pt x="2281" y="3709"/>
                    </a:cubicBezTo>
                    <a:cubicBezTo>
                      <a:pt x="2267" y="3654"/>
                      <a:pt x="2251" y="3641"/>
                      <a:pt x="2235" y="3641"/>
                    </a:cubicBezTo>
                    <a:cubicBezTo>
                      <a:pt x="2221" y="3641"/>
                      <a:pt x="2207" y="3651"/>
                      <a:pt x="2194" y="3651"/>
                    </a:cubicBezTo>
                    <a:cubicBezTo>
                      <a:pt x="2182" y="3651"/>
                      <a:pt x="2171" y="3643"/>
                      <a:pt x="2162" y="3610"/>
                    </a:cubicBezTo>
                    <a:cubicBezTo>
                      <a:pt x="2152" y="3610"/>
                      <a:pt x="2152" y="3600"/>
                      <a:pt x="2152" y="3590"/>
                    </a:cubicBezTo>
                    <a:cubicBezTo>
                      <a:pt x="2123" y="3501"/>
                      <a:pt x="2113" y="3451"/>
                      <a:pt x="2073" y="3441"/>
                    </a:cubicBezTo>
                    <a:cubicBezTo>
                      <a:pt x="2071" y="3441"/>
                      <a:pt x="2068" y="3441"/>
                      <a:pt x="2066" y="3441"/>
                    </a:cubicBezTo>
                    <a:cubicBezTo>
                      <a:pt x="2018" y="3441"/>
                      <a:pt x="1963" y="3531"/>
                      <a:pt x="1934" y="3531"/>
                    </a:cubicBezTo>
                    <a:cubicBezTo>
                      <a:pt x="1916" y="3531"/>
                      <a:pt x="1897" y="3400"/>
                      <a:pt x="1944" y="3400"/>
                    </a:cubicBezTo>
                    <a:cubicBezTo>
                      <a:pt x="1947" y="3400"/>
                      <a:pt x="1950" y="3400"/>
                      <a:pt x="1954" y="3402"/>
                    </a:cubicBezTo>
                    <a:cubicBezTo>
                      <a:pt x="1967" y="3407"/>
                      <a:pt x="1978" y="3410"/>
                      <a:pt x="1985" y="3410"/>
                    </a:cubicBezTo>
                    <a:cubicBezTo>
                      <a:pt x="2007" y="3410"/>
                      <a:pt x="2003" y="3384"/>
                      <a:pt x="1944" y="3302"/>
                    </a:cubicBezTo>
                    <a:cubicBezTo>
                      <a:pt x="1868" y="3209"/>
                      <a:pt x="1893" y="3138"/>
                      <a:pt x="1933" y="3138"/>
                    </a:cubicBezTo>
                    <a:cubicBezTo>
                      <a:pt x="1940" y="3138"/>
                      <a:pt x="1947" y="3140"/>
                      <a:pt x="1954" y="3144"/>
                    </a:cubicBezTo>
                    <a:cubicBezTo>
                      <a:pt x="2014" y="3164"/>
                      <a:pt x="2004" y="3342"/>
                      <a:pt x="2023" y="3352"/>
                    </a:cubicBezTo>
                    <a:cubicBezTo>
                      <a:pt x="2027" y="3354"/>
                      <a:pt x="2037" y="3356"/>
                      <a:pt x="2048" y="3356"/>
                    </a:cubicBezTo>
                    <a:cubicBezTo>
                      <a:pt x="2094" y="3356"/>
                      <a:pt x="2178" y="3330"/>
                      <a:pt x="2123" y="3203"/>
                    </a:cubicBezTo>
                    <a:cubicBezTo>
                      <a:pt x="2053" y="3055"/>
                      <a:pt x="2014" y="3114"/>
                      <a:pt x="1984" y="3074"/>
                    </a:cubicBezTo>
                    <a:cubicBezTo>
                      <a:pt x="1967" y="3032"/>
                      <a:pt x="1950" y="2881"/>
                      <a:pt x="1908" y="2881"/>
                    </a:cubicBezTo>
                    <a:cubicBezTo>
                      <a:pt x="1901" y="2881"/>
                      <a:pt x="1893" y="2886"/>
                      <a:pt x="1885" y="2896"/>
                    </a:cubicBezTo>
                    <a:cubicBezTo>
                      <a:pt x="1841" y="2954"/>
                      <a:pt x="1829" y="3028"/>
                      <a:pt x="1803" y="3028"/>
                    </a:cubicBezTo>
                    <a:cubicBezTo>
                      <a:pt x="1793" y="3028"/>
                      <a:pt x="1781" y="3019"/>
                      <a:pt x="1766" y="2995"/>
                    </a:cubicBezTo>
                    <a:cubicBezTo>
                      <a:pt x="1716" y="2916"/>
                      <a:pt x="1746" y="2836"/>
                      <a:pt x="1667" y="2817"/>
                    </a:cubicBezTo>
                    <a:cubicBezTo>
                      <a:pt x="1587" y="2797"/>
                      <a:pt x="1597" y="2757"/>
                      <a:pt x="1597" y="2717"/>
                    </a:cubicBezTo>
                    <a:cubicBezTo>
                      <a:pt x="1597" y="2681"/>
                      <a:pt x="1556" y="2545"/>
                      <a:pt x="1602" y="2545"/>
                    </a:cubicBezTo>
                    <a:cubicBezTo>
                      <a:pt x="1606" y="2545"/>
                      <a:pt x="1611" y="2546"/>
                      <a:pt x="1617" y="2549"/>
                    </a:cubicBezTo>
                    <a:cubicBezTo>
                      <a:pt x="1686" y="2589"/>
                      <a:pt x="1657" y="2638"/>
                      <a:pt x="1716" y="2727"/>
                    </a:cubicBezTo>
                    <a:cubicBezTo>
                      <a:pt x="1743" y="2776"/>
                      <a:pt x="1779" y="2801"/>
                      <a:pt x="1801" y="2801"/>
                    </a:cubicBezTo>
                    <a:cubicBezTo>
                      <a:pt x="1820" y="2801"/>
                      <a:pt x="1829" y="2783"/>
                      <a:pt x="1815" y="2747"/>
                    </a:cubicBezTo>
                    <a:cubicBezTo>
                      <a:pt x="1806" y="2709"/>
                      <a:pt x="1808" y="2686"/>
                      <a:pt x="1819" y="2686"/>
                    </a:cubicBezTo>
                    <a:cubicBezTo>
                      <a:pt x="1831" y="2686"/>
                      <a:pt x="1854" y="2711"/>
                      <a:pt x="1885" y="2767"/>
                    </a:cubicBezTo>
                    <a:cubicBezTo>
                      <a:pt x="1914" y="2822"/>
                      <a:pt x="1944" y="2827"/>
                      <a:pt x="1976" y="2827"/>
                    </a:cubicBezTo>
                    <a:cubicBezTo>
                      <a:pt x="1984" y="2827"/>
                      <a:pt x="1991" y="2826"/>
                      <a:pt x="1998" y="2826"/>
                    </a:cubicBezTo>
                    <a:cubicBezTo>
                      <a:pt x="2024" y="2826"/>
                      <a:pt x="2052" y="2829"/>
                      <a:pt x="2083" y="2856"/>
                    </a:cubicBezTo>
                    <a:cubicBezTo>
                      <a:pt x="2104" y="2878"/>
                      <a:pt x="2131" y="2887"/>
                      <a:pt x="2153" y="2887"/>
                    </a:cubicBezTo>
                    <a:cubicBezTo>
                      <a:pt x="2203" y="2887"/>
                      <a:pt x="2234" y="2842"/>
                      <a:pt x="2152" y="2787"/>
                    </a:cubicBezTo>
                    <a:cubicBezTo>
                      <a:pt x="2043" y="2708"/>
                      <a:pt x="1964" y="2717"/>
                      <a:pt x="1974" y="2688"/>
                    </a:cubicBezTo>
                    <a:cubicBezTo>
                      <a:pt x="1974" y="2664"/>
                      <a:pt x="1949" y="2604"/>
                      <a:pt x="1988" y="2604"/>
                    </a:cubicBezTo>
                    <a:cubicBezTo>
                      <a:pt x="1998" y="2604"/>
                      <a:pt x="2013" y="2608"/>
                      <a:pt x="2033" y="2618"/>
                    </a:cubicBezTo>
                    <a:cubicBezTo>
                      <a:pt x="2048" y="2625"/>
                      <a:pt x="2063" y="2628"/>
                      <a:pt x="2076" y="2628"/>
                    </a:cubicBezTo>
                    <a:cubicBezTo>
                      <a:pt x="2142" y="2628"/>
                      <a:pt x="2182" y="2555"/>
                      <a:pt x="2133" y="2489"/>
                    </a:cubicBezTo>
                    <a:cubicBezTo>
                      <a:pt x="2086" y="2437"/>
                      <a:pt x="2062" y="2419"/>
                      <a:pt x="2028" y="2419"/>
                    </a:cubicBezTo>
                    <a:cubicBezTo>
                      <a:pt x="2010" y="2419"/>
                      <a:pt x="1990" y="2423"/>
                      <a:pt x="1964" y="2430"/>
                    </a:cubicBezTo>
                    <a:cubicBezTo>
                      <a:pt x="1898" y="2446"/>
                      <a:pt x="1831" y="2519"/>
                      <a:pt x="1788" y="2519"/>
                    </a:cubicBezTo>
                    <a:cubicBezTo>
                      <a:pt x="1780" y="2519"/>
                      <a:pt x="1772" y="2516"/>
                      <a:pt x="1766" y="2509"/>
                    </a:cubicBezTo>
                    <a:cubicBezTo>
                      <a:pt x="1726" y="2460"/>
                      <a:pt x="1795" y="2410"/>
                      <a:pt x="1746" y="2400"/>
                    </a:cubicBezTo>
                    <a:cubicBezTo>
                      <a:pt x="1696" y="2390"/>
                      <a:pt x="1508" y="2380"/>
                      <a:pt x="1567" y="2331"/>
                    </a:cubicBezTo>
                    <a:cubicBezTo>
                      <a:pt x="1627" y="2281"/>
                      <a:pt x="1657" y="2212"/>
                      <a:pt x="1657" y="2212"/>
                    </a:cubicBezTo>
                    <a:cubicBezTo>
                      <a:pt x="1657" y="2212"/>
                      <a:pt x="1686" y="2094"/>
                      <a:pt x="1727" y="2094"/>
                    </a:cubicBezTo>
                    <a:cubicBezTo>
                      <a:pt x="1739" y="2094"/>
                      <a:pt x="1752" y="2105"/>
                      <a:pt x="1766" y="2132"/>
                    </a:cubicBezTo>
                    <a:cubicBezTo>
                      <a:pt x="1802" y="2200"/>
                      <a:pt x="1832" y="2222"/>
                      <a:pt x="1853" y="2222"/>
                    </a:cubicBezTo>
                    <a:cubicBezTo>
                      <a:pt x="1867" y="2222"/>
                      <a:pt x="1877" y="2213"/>
                      <a:pt x="1885" y="2202"/>
                    </a:cubicBezTo>
                    <a:cubicBezTo>
                      <a:pt x="1900" y="2180"/>
                      <a:pt x="1898" y="2135"/>
                      <a:pt x="1904" y="2135"/>
                    </a:cubicBezTo>
                    <a:cubicBezTo>
                      <a:pt x="1906" y="2135"/>
                      <a:pt x="1909" y="2140"/>
                      <a:pt x="1914" y="2152"/>
                    </a:cubicBezTo>
                    <a:cubicBezTo>
                      <a:pt x="1923" y="2174"/>
                      <a:pt x="1949" y="2188"/>
                      <a:pt x="1968" y="2188"/>
                    </a:cubicBezTo>
                    <a:cubicBezTo>
                      <a:pt x="1993" y="2188"/>
                      <a:pt x="2009" y="2164"/>
                      <a:pt x="1964" y="2103"/>
                    </a:cubicBezTo>
                    <a:cubicBezTo>
                      <a:pt x="1906" y="2019"/>
                      <a:pt x="1861" y="1957"/>
                      <a:pt x="1831" y="1957"/>
                    </a:cubicBezTo>
                    <a:cubicBezTo>
                      <a:pt x="1825" y="1957"/>
                      <a:pt x="1820" y="1959"/>
                      <a:pt x="1815" y="1964"/>
                    </a:cubicBezTo>
                    <a:cubicBezTo>
                      <a:pt x="1809" y="1972"/>
                      <a:pt x="1805" y="1976"/>
                      <a:pt x="1801" y="1976"/>
                    </a:cubicBezTo>
                    <a:cubicBezTo>
                      <a:pt x="1786" y="1976"/>
                      <a:pt x="1779" y="1922"/>
                      <a:pt x="1716" y="1875"/>
                    </a:cubicBezTo>
                    <a:cubicBezTo>
                      <a:pt x="1681" y="1844"/>
                      <a:pt x="1656" y="1838"/>
                      <a:pt x="1635" y="1838"/>
                    </a:cubicBezTo>
                    <a:cubicBezTo>
                      <a:pt x="1623" y="1838"/>
                      <a:pt x="1613" y="1840"/>
                      <a:pt x="1603" y="1840"/>
                    </a:cubicBezTo>
                    <a:cubicBezTo>
                      <a:pt x="1591" y="1840"/>
                      <a:pt x="1580" y="1837"/>
                      <a:pt x="1567" y="1825"/>
                    </a:cubicBezTo>
                    <a:cubicBezTo>
                      <a:pt x="1528" y="1785"/>
                      <a:pt x="1389" y="1736"/>
                      <a:pt x="1478" y="1676"/>
                    </a:cubicBezTo>
                    <a:cubicBezTo>
                      <a:pt x="1540" y="1635"/>
                      <a:pt x="1573" y="1613"/>
                      <a:pt x="1601" y="1613"/>
                    </a:cubicBezTo>
                    <a:cubicBezTo>
                      <a:pt x="1613" y="1613"/>
                      <a:pt x="1624" y="1618"/>
                      <a:pt x="1637" y="1627"/>
                    </a:cubicBezTo>
                    <a:cubicBezTo>
                      <a:pt x="1647" y="1640"/>
                      <a:pt x="1664" y="1647"/>
                      <a:pt x="1684" y="1647"/>
                    </a:cubicBezTo>
                    <a:cubicBezTo>
                      <a:pt x="1721" y="1647"/>
                      <a:pt x="1766" y="1623"/>
                      <a:pt x="1785" y="1577"/>
                    </a:cubicBezTo>
                    <a:cubicBezTo>
                      <a:pt x="1790" y="1558"/>
                      <a:pt x="1797" y="1552"/>
                      <a:pt x="1805" y="1552"/>
                    </a:cubicBezTo>
                    <a:cubicBezTo>
                      <a:pt x="1822" y="1552"/>
                      <a:pt x="1841" y="1583"/>
                      <a:pt x="1847" y="1583"/>
                    </a:cubicBezTo>
                    <a:cubicBezTo>
                      <a:pt x="1850" y="1583"/>
                      <a:pt x="1850" y="1576"/>
                      <a:pt x="1845" y="1557"/>
                    </a:cubicBezTo>
                    <a:cubicBezTo>
                      <a:pt x="1826" y="1500"/>
                      <a:pt x="1807" y="1467"/>
                      <a:pt x="1782" y="1467"/>
                    </a:cubicBezTo>
                    <a:cubicBezTo>
                      <a:pt x="1769" y="1467"/>
                      <a:pt x="1753" y="1477"/>
                      <a:pt x="1736" y="1498"/>
                    </a:cubicBezTo>
                    <a:cubicBezTo>
                      <a:pt x="1727" y="1509"/>
                      <a:pt x="1717" y="1513"/>
                      <a:pt x="1707" y="1513"/>
                    </a:cubicBezTo>
                    <a:cubicBezTo>
                      <a:pt x="1670" y="1513"/>
                      <a:pt x="1631" y="1453"/>
                      <a:pt x="1647" y="1399"/>
                    </a:cubicBezTo>
                    <a:cubicBezTo>
                      <a:pt x="1661" y="1349"/>
                      <a:pt x="1725" y="1305"/>
                      <a:pt x="1718" y="1305"/>
                    </a:cubicBezTo>
                    <a:cubicBezTo>
                      <a:pt x="1715" y="1305"/>
                      <a:pt x="1701" y="1312"/>
                      <a:pt x="1667" y="1329"/>
                    </a:cubicBezTo>
                    <a:cubicBezTo>
                      <a:pt x="1548" y="1389"/>
                      <a:pt x="1577" y="1369"/>
                      <a:pt x="1587" y="1428"/>
                    </a:cubicBezTo>
                    <a:cubicBezTo>
                      <a:pt x="1599" y="1463"/>
                      <a:pt x="1561" y="1504"/>
                      <a:pt x="1530" y="1504"/>
                    </a:cubicBezTo>
                    <a:cubicBezTo>
                      <a:pt x="1508" y="1504"/>
                      <a:pt x="1490" y="1482"/>
                      <a:pt x="1498" y="1419"/>
                    </a:cubicBezTo>
                    <a:cubicBezTo>
                      <a:pt x="1508" y="1270"/>
                      <a:pt x="1438" y="1161"/>
                      <a:pt x="1528" y="1161"/>
                    </a:cubicBezTo>
                    <a:cubicBezTo>
                      <a:pt x="1581" y="1167"/>
                      <a:pt x="1581" y="1197"/>
                      <a:pt x="1587" y="1197"/>
                    </a:cubicBezTo>
                    <a:cubicBezTo>
                      <a:pt x="1590" y="1197"/>
                      <a:pt x="1594" y="1190"/>
                      <a:pt x="1607" y="1171"/>
                    </a:cubicBezTo>
                    <a:cubicBezTo>
                      <a:pt x="1657" y="1101"/>
                      <a:pt x="1815" y="1151"/>
                      <a:pt x="1736" y="1072"/>
                    </a:cubicBezTo>
                    <a:cubicBezTo>
                      <a:pt x="1683" y="1004"/>
                      <a:pt x="1659" y="959"/>
                      <a:pt x="1633" y="959"/>
                    </a:cubicBezTo>
                    <a:cubicBezTo>
                      <a:pt x="1625" y="959"/>
                      <a:pt x="1616" y="963"/>
                      <a:pt x="1607" y="972"/>
                    </a:cubicBezTo>
                    <a:cubicBezTo>
                      <a:pt x="1572" y="1011"/>
                      <a:pt x="1540" y="1025"/>
                      <a:pt x="1514" y="1025"/>
                    </a:cubicBezTo>
                    <a:cubicBezTo>
                      <a:pt x="1468" y="1025"/>
                      <a:pt x="1446" y="978"/>
                      <a:pt x="1478" y="953"/>
                    </a:cubicBezTo>
                    <a:cubicBezTo>
                      <a:pt x="1536" y="924"/>
                      <a:pt x="1584" y="783"/>
                      <a:pt x="1560" y="783"/>
                    </a:cubicBezTo>
                    <a:cubicBezTo>
                      <a:pt x="1559" y="783"/>
                      <a:pt x="1558" y="784"/>
                      <a:pt x="1557" y="784"/>
                    </a:cubicBezTo>
                    <a:cubicBezTo>
                      <a:pt x="1549" y="788"/>
                      <a:pt x="1538" y="790"/>
                      <a:pt x="1526" y="790"/>
                    </a:cubicBezTo>
                    <a:cubicBezTo>
                      <a:pt x="1483" y="790"/>
                      <a:pt x="1426" y="763"/>
                      <a:pt x="1419" y="724"/>
                    </a:cubicBezTo>
                    <a:cubicBezTo>
                      <a:pt x="1409" y="675"/>
                      <a:pt x="1399" y="705"/>
                      <a:pt x="1389" y="685"/>
                    </a:cubicBezTo>
                    <a:cubicBezTo>
                      <a:pt x="1379" y="665"/>
                      <a:pt x="1409" y="546"/>
                      <a:pt x="1448" y="487"/>
                    </a:cubicBezTo>
                    <a:cubicBezTo>
                      <a:pt x="1468" y="460"/>
                      <a:pt x="1501" y="447"/>
                      <a:pt x="1501" y="447"/>
                    </a:cubicBezTo>
                    <a:lnTo>
                      <a:pt x="1501" y="447"/>
                    </a:lnTo>
                    <a:cubicBezTo>
                      <a:pt x="1500" y="447"/>
                      <a:pt x="1491" y="450"/>
                      <a:pt x="1468" y="457"/>
                    </a:cubicBezTo>
                    <a:cubicBezTo>
                      <a:pt x="1423" y="464"/>
                      <a:pt x="1384" y="533"/>
                      <a:pt x="1368" y="533"/>
                    </a:cubicBezTo>
                    <a:cubicBezTo>
                      <a:pt x="1362" y="533"/>
                      <a:pt x="1359" y="526"/>
                      <a:pt x="1359" y="506"/>
                    </a:cubicBezTo>
                    <a:cubicBezTo>
                      <a:pt x="1349" y="427"/>
                      <a:pt x="1359" y="328"/>
                      <a:pt x="1329" y="268"/>
                    </a:cubicBezTo>
                    <a:cubicBezTo>
                      <a:pt x="1329" y="258"/>
                      <a:pt x="1319" y="219"/>
                      <a:pt x="1310" y="169"/>
                    </a:cubicBezTo>
                    <a:cubicBezTo>
                      <a:pt x="1303" y="94"/>
                      <a:pt x="1296" y="1"/>
                      <a:pt x="12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1" name="Google Shape;4681;p30"/>
              <p:cNvSpPr/>
              <p:nvPr/>
            </p:nvSpPr>
            <p:spPr>
              <a:xfrm>
                <a:off x="11746365" y="-1189691"/>
                <a:ext cx="16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lnTo>
                      <a:pt x="0" y="11"/>
                    </a:lnTo>
                    <a:cubicBezTo>
                      <a:pt x="0" y="11"/>
                      <a:pt x="0" y="1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2" name="Google Shape;4682;p30"/>
              <p:cNvSpPr/>
              <p:nvPr/>
            </p:nvSpPr>
            <p:spPr>
              <a:xfrm>
                <a:off x="10443527" y="-677154"/>
                <a:ext cx="25120" cy="11594"/>
              </a:xfrm>
              <a:custGeom>
                <a:avLst/>
                <a:gdLst/>
                <a:ahLst/>
                <a:cxnLst/>
                <a:rect l="l" t="t" r="r" b="b"/>
                <a:pathLst>
                  <a:path w="156" h="72" extrusionOk="0">
                    <a:moveTo>
                      <a:pt x="110" y="0"/>
                    </a:moveTo>
                    <a:cubicBezTo>
                      <a:pt x="90" y="20"/>
                      <a:pt x="80" y="40"/>
                      <a:pt x="70" y="60"/>
                    </a:cubicBezTo>
                    <a:cubicBezTo>
                      <a:pt x="40" y="50"/>
                      <a:pt x="20" y="30"/>
                      <a:pt x="1" y="30"/>
                    </a:cubicBezTo>
                    <a:cubicBezTo>
                      <a:pt x="20" y="50"/>
                      <a:pt x="40" y="60"/>
                      <a:pt x="60" y="70"/>
                    </a:cubicBezTo>
                    <a:cubicBezTo>
                      <a:pt x="65" y="71"/>
                      <a:pt x="70" y="71"/>
                      <a:pt x="75" y="71"/>
                    </a:cubicBezTo>
                    <a:cubicBezTo>
                      <a:pt x="126" y="71"/>
                      <a:pt x="156" y="28"/>
                      <a:pt x="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3" name="Google Shape;4683;p30"/>
              <p:cNvSpPr/>
              <p:nvPr/>
            </p:nvSpPr>
            <p:spPr>
              <a:xfrm>
                <a:off x="10220027" y="-60596"/>
                <a:ext cx="129462" cy="101927"/>
              </a:xfrm>
              <a:custGeom>
                <a:avLst/>
                <a:gdLst/>
                <a:ahLst/>
                <a:cxnLst/>
                <a:rect l="l" t="t" r="r" b="b"/>
                <a:pathLst>
                  <a:path w="804" h="633" extrusionOk="0">
                    <a:moveTo>
                      <a:pt x="517" y="1"/>
                    </a:moveTo>
                    <a:cubicBezTo>
                      <a:pt x="492" y="1"/>
                      <a:pt x="465" y="3"/>
                      <a:pt x="437" y="9"/>
                    </a:cubicBezTo>
                    <a:cubicBezTo>
                      <a:pt x="228" y="48"/>
                      <a:pt x="0" y="296"/>
                      <a:pt x="159" y="306"/>
                    </a:cubicBezTo>
                    <a:cubicBezTo>
                      <a:pt x="318" y="316"/>
                      <a:pt x="575" y="405"/>
                      <a:pt x="526" y="584"/>
                    </a:cubicBezTo>
                    <a:cubicBezTo>
                      <a:pt x="517" y="618"/>
                      <a:pt x="518" y="632"/>
                      <a:pt x="525" y="632"/>
                    </a:cubicBezTo>
                    <a:cubicBezTo>
                      <a:pt x="543" y="632"/>
                      <a:pt x="601" y="551"/>
                      <a:pt x="665" y="495"/>
                    </a:cubicBezTo>
                    <a:cubicBezTo>
                      <a:pt x="675" y="465"/>
                      <a:pt x="685" y="435"/>
                      <a:pt x="694" y="425"/>
                    </a:cubicBezTo>
                    <a:cubicBezTo>
                      <a:pt x="704" y="395"/>
                      <a:pt x="764" y="366"/>
                      <a:pt x="754" y="336"/>
                    </a:cubicBezTo>
                    <a:cubicBezTo>
                      <a:pt x="745" y="327"/>
                      <a:pt x="738" y="318"/>
                      <a:pt x="729" y="318"/>
                    </a:cubicBezTo>
                    <a:cubicBezTo>
                      <a:pt x="717" y="318"/>
                      <a:pt x="702" y="332"/>
                      <a:pt x="675" y="376"/>
                    </a:cubicBezTo>
                    <a:cubicBezTo>
                      <a:pt x="641" y="443"/>
                      <a:pt x="622" y="467"/>
                      <a:pt x="605" y="467"/>
                    </a:cubicBezTo>
                    <a:cubicBezTo>
                      <a:pt x="601" y="467"/>
                      <a:pt x="598" y="466"/>
                      <a:pt x="595" y="465"/>
                    </a:cubicBezTo>
                    <a:cubicBezTo>
                      <a:pt x="575" y="455"/>
                      <a:pt x="516" y="376"/>
                      <a:pt x="546" y="346"/>
                    </a:cubicBezTo>
                    <a:cubicBezTo>
                      <a:pt x="575" y="326"/>
                      <a:pt x="585" y="276"/>
                      <a:pt x="585" y="257"/>
                    </a:cubicBezTo>
                    <a:cubicBezTo>
                      <a:pt x="590" y="242"/>
                      <a:pt x="610" y="237"/>
                      <a:pt x="635" y="237"/>
                    </a:cubicBezTo>
                    <a:cubicBezTo>
                      <a:pt x="660" y="237"/>
                      <a:pt x="689" y="242"/>
                      <a:pt x="714" y="247"/>
                    </a:cubicBezTo>
                    <a:cubicBezTo>
                      <a:pt x="739" y="252"/>
                      <a:pt x="749" y="257"/>
                      <a:pt x="754" y="257"/>
                    </a:cubicBezTo>
                    <a:cubicBezTo>
                      <a:pt x="759" y="257"/>
                      <a:pt x="759" y="252"/>
                      <a:pt x="764" y="237"/>
                    </a:cubicBezTo>
                    <a:cubicBezTo>
                      <a:pt x="774" y="207"/>
                      <a:pt x="655" y="138"/>
                      <a:pt x="694" y="118"/>
                    </a:cubicBezTo>
                    <a:cubicBezTo>
                      <a:pt x="724" y="108"/>
                      <a:pt x="764" y="88"/>
                      <a:pt x="803" y="68"/>
                    </a:cubicBezTo>
                    <a:cubicBezTo>
                      <a:pt x="707" y="44"/>
                      <a:pt x="624" y="1"/>
                      <a:pt x="5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4" name="Google Shape;4684;p30"/>
              <p:cNvSpPr/>
              <p:nvPr/>
            </p:nvSpPr>
            <p:spPr>
              <a:xfrm>
                <a:off x="10360439" y="-111962"/>
                <a:ext cx="13043" cy="24153"/>
              </a:xfrm>
              <a:custGeom>
                <a:avLst/>
                <a:gdLst/>
                <a:ahLst/>
                <a:cxnLst/>
                <a:rect l="l" t="t" r="r" b="b"/>
                <a:pathLst>
                  <a:path w="81" h="150" extrusionOk="0">
                    <a:moveTo>
                      <a:pt x="80" y="0"/>
                    </a:moveTo>
                    <a:lnTo>
                      <a:pt x="80" y="0"/>
                    </a:lnTo>
                    <a:cubicBezTo>
                      <a:pt x="50" y="10"/>
                      <a:pt x="31" y="10"/>
                      <a:pt x="21" y="50"/>
                    </a:cubicBezTo>
                    <a:cubicBezTo>
                      <a:pt x="21" y="80"/>
                      <a:pt x="11" y="119"/>
                      <a:pt x="1" y="149"/>
                    </a:cubicBezTo>
                    <a:cubicBezTo>
                      <a:pt x="21" y="139"/>
                      <a:pt x="21" y="129"/>
                      <a:pt x="21" y="119"/>
                    </a:cubicBezTo>
                    <a:cubicBezTo>
                      <a:pt x="21" y="90"/>
                      <a:pt x="50" y="3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5" name="Google Shape;4685;p30"/>
              <p:cNvSpPr/>
              <p:nvPr/>
            </p:nvSpPr>
            <p:spPr>
              <a:xfrm>
                <a:off x="10336607" y="-123395"/>
                <a:ext cx="27213" cy="35586"/>
              </a:xfrm>
              <a:custGeom>
                <a:avLst/>
                <a:gdLst/>
                <a:ahLst/>
                <a:cxnLst/>
                <a:rect l="l" t="t" r="r" b="b"/>
                <a:pathLst>
                  <a:path w="169" h="221" extrusionOk="0">
                    <a:moveTo>
                      <a:pt x="119" y="1"/>
                    </a:moveTo>
                    <a:cubicBezTo>
                      <a:pt x="88" y="1"/>
                      <a:pt x="78" y="47"/>
                      <a:pt x="60" y="101"/>
                    </a:cubicBezTo>
                    <a:cubicBezTo>
                      <a:pt x="40" y="141"/>
                      <a:pt x="20" y="161"/>
                      <a:pt x="0" y="190"/>
                    </a:cubicBezTo>
                    <a:cubicBezTo>
                      <a:pt x="40" y="210"/>
                      <a:pt x="70" y="220"/>
                      <a:pt x="89" y="220"/>
                    </a:cubicBezTo>
                    <a:cubicBezTo>
                      <a:pt x="89" y="210"/>
                      <a:pt x="99" y="200"/>
                      <a:pt x="119" y="131"/>
                    </a:cubicBezTo>
                    <a:cubicBezTo>
                      <a:pt x="159" y="32"/>
                      <a:pt x="169" y="12"/>
                      <a:pt x="129" y="2"/>
                    </a:cubicBezTo>
                    <a:cubicBezTo>
                      <a:pt x="126" y="1"/>
                      <a:pt x="122" y="1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6" name="Google Shape;4686;p30"/>
              <p:cNvSpPr/>
              <p:nvPr/>
            </p:nvSpPr>
            <p:spPr>
              <a:xfrm>
                <a:off x="10269461" y="-233857"/>
                <a:ext cx="146691" cy="107241"/>
              </a:xfrm>
              <a:custGeom>
                <a:avLst/>
                <a:gdLst/>
                <a:ahLst/>
                <a:cxnLst/>
                <a:rect l="l" t="t" r="r" b="b"/>
                <a:pathLst>
                  <a:path w="911" h="666" extrusionOk="0">
                    <a:moveTo>
                      <a:pt x="746" y="1"/>
                    </a:moveTo>
                    <a:cubicBezTo>
                      <a:pt x="735" y="1"/>
                      <a:pt x="723" y="10"/>
                      <a:pt x="715" y="34"/>
                    </a:cubicBezTo>
                    <a:cubicBezTo>
                      <a:pt x="705" y="73"/>
                      <a:pt x="705" y="113"/>
                      <a:pt x="695" y="153"/>
                    </a:cubicBezTo>
                    <a:cubicBezTo>
                      <a:pt x="695" y="192"/>
                      <a:pt x="685" y="232"/>
                      <a:pt x="645" y="272"/>
                    </a:cubicBezTo>
                    <a:cubicBezTo>
                      <a:pt x="628" y="289"/>
                      <a:pt x="616" y="297"/>
                      <a:pt x="609" y="297"/>
                    </a:cubicBezTo>
                    <a:cubicBezTo>
                      <a:pt x="601" y="297"/>
                      <a:pt x="600" y="284"/>
                      <a:pt x="606" y="262"/>
                    </a:cubicBezTo>
                    <a:cubicBezTo>
                      <a:pt x="596" y="262"/>
                      <a:pt x="566" y="252"/>
                      <a:pt x="506" y="242"/>
                    </a:cubicBezTo>
                    <a:cubicBezTo>
                      <a:pt x="447" y="233"/>
                      <a:pt x="378" y="226"/>
                      <a:pt x="320" y="226"/>
                    </a:cubicBezTo>
                    <a:cubicBezTo>
                      <a:pt x="253" y="226"/>
                      <a:pt x="200" y="235"/>
                      <a:pt x="189" y="262"/>
                    </a:cubicBezTo>
                    <a:cubicBezTo>
                      <a:pt x="159" y="311"/>
                      <a:pt x="149" y="391"/>
                      <a:pt x="70" y="440"/>
                    </a:cubicBezTo>
                    <a:cubicBezTo>
                      <a:pt x="1" y="490"/>
                      <a:pt x="149" y="639"/>
                      <a:pt x="199" y="658"/>
                    </a:cubicBezTo>
                    <a:cubicBezTo>
                      <a:pt x="209" y="663"/>
                      <a:pt x="219" y="666"/>
                      <a:pt x="228" y="666"/>
                    </a:cubicBezTo>
                    <a:cubicBezTo>
                      <a:pt x="236" y="666"/>
                      <a:pt x="244" y="663"/>
                      <a:pt x="249" y="658"/>
                    </a:cubicBezTo>
                    <a:lnTo>
                      <a:pt x="259" y="658"/>
                    </a:lnTo>
                    <a:cubicBezTo>
                      <a:pt x="278" y="639"/>
                      <a:pt x="308" y="619"/>
                      <a:pt x="338" y="579"/>
                    </a:cubicBezTo>
                    <a:cubicBezTo>
                      <a:pt x="328" y="569"/>
                      <a:pt x="358" y="520"/>
                      <a:pt x="358" y="520"/>
                    </a:cubicBezTo>
                    <a:cubicBezTo>
                      <a:pt x="358" y="520"/>
                      <a:pt x="368" y="520"/>
                      <a:pt x="378" y="529"/>
                    </a:cubicBezTo>
                    <a:cubicBezTo>
                      <a:pt x="387" y="510"/>
                      <a:pt x="397" y="510"/>
                      <a:pt x="407" y="490"/>
                    </a:cubicBezTo>
                    <a:cubicBezTo>
                      <a:pt x="447" y="450"/>
                      <a:pt x="477" y="420"/>
                      <a:pt x="496" y="410"/>
                    </a:cubicBezTo>
                    <a:cubicBezTo>
                      <a:pt x="496" y="403"/>
                      <a:pt x="496" y="396"/>
                      <a:pt x="504" y="396"/>
                    </a:cubicBezTo>
                    <a:cubicBezTo>
                      <a:pt x="506" y="396"/>
                      <a:pt x="511" y="398"/>
                      <a:pt x="516" y="401"/>
                    </a:cubicBezTo>
                    <a:cubicBezTo>
                      <a:pt x="530" y="394"/>
                      <a:pt x="542" y="391"/>
                      <a:pt x="553" y="391"/>
                    </a:cubicBezTo>
                    <a:cubicBezTo>
                      <a:pt x="575" y="391"/>
                      <a:pt x="592" y="404"/>
                      <a:pt x="606" y="430"/>
                    </a:cubicBezTo>
                    <a:cubicBezTo>
                      <a:pt x="615" y="430"/>
                      <a:pt x="615" y="440"/>
                      <a:pt x="615" y="450"/>
                    </a:cubicBezTo>
                    <a:cubicBezTo>
                      <a:pt x="635" y="450"/>
                      <a:pt x="665" y="450"/>
                      <a:pt x="695" y="410"/>
                    </a:cubicBezTo>
                    <a:cubicBezTo>
                      <a:pt x="764" y="331"/>
                      <a:pt x="784" y="341"/>
                      <a:pt x="824" y="301"/>
                    </a:cubicBezTo>
                    <a:cubicBezTo>
                      <a:pt x="863" y="262"/>
                      <a:pt x="873" y="262"/>
                      <a:pt x="893" y="232"/>
                    </a:cubicBezTo>
                    <a:cubicBezTo>
                      <a:pt x="910" y="206"/>
                      <a:pt x="883" y="159"/>
                      <a:pt x="863" y="159"/>
                    </a:cubicBezTo>
                    <a:cubicBezTo>
                      <a:pt x="859" y="159"/>
                      <a:pt x="856" y="160"/>
                      <a:pt x="853" y="163"/>
                    </a:cubicBezTo>
                    <a:cubicBezTo>
                      <a:pt x="834" y="172"/>
                      <a:pt x="834" y="222"/>
                      <a:pt x="794" y="272"/>
                    </a:cubicBezTo>
                    <a:cubicBezTo>
                      <a:pt x="723" y="346"/>
                      <a:pt x="689" y="373"/>
                      <a:pt x="677" y="373"/>
                    </a:cubicBezTo>
                    <a:cubicBezTo>
                      <a:pt x="654" y="373"/>
                      <a:pt x="703" y="282"/>
                      <a:pt x="734" y="212"/>
                    </a:cubicBezTo>
                    <a:cubicBezTo>
                      <a:pt x="764" y="153"/>
                      <a:pt x="804" y="163"/>
                      <a:pt x="814" y="143"/>
                    </a:cubicBezTo>
                    <a:cubicBezTo>
                      <a:pt x="824" y="143"/>
                      <a:pt x="824" y="133"/>
                      <a:pt x="814" y="113"/>
                    </a:cubicBezTo>
                    <a:cubicBezTo>
                      <a:pt x="807" y="57"/>
                      <a:pt x="775" y="1"/>
                      <a:pt x="7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7" name="Google Shape;4687;p30"/>
              <p:cNvSpPr/>
              <p:nvPr/>
            </p:nvSpPr>
            <p:spPr>
              <a:xfrm>
                <a:off x="10357379" y="-46426"/>
                <a:ext cx="12882" cy="9339"/>
              </a:xfrm>
              <a:custGeom>
                <a:avLst/>
                <a:gdLst/>
                <a:ahLst/>
                <a:cxnLst/>
                <a:rect l="l" t="t" r="r" b="b"/>
                <a:pathLst>
                  <a:path w="80" h="58" extrusionOk="0">
                    <a:moveTo>
                      <a:pt x="0" y="0"/>
                    </a:moveTo>
                    <a:cubicBezTo>
                      <a:pt x="3" y="0"/>
                      <a:pt x="7" y="0"/>
                      <a:pt x="10" y="1"/>
                    </a:cubicBezTo>
                    <a:lnTo>
                      <a:pt x="10" y="1"/>
                    </a:lnTo>
                    <a:cubicBezTo>
                      <a:pt x="10" y="1"/>
                      <a:pt x="10" y="0"/>
                      <a:pt x="10" y="0"/>
                    </a:cubicBezTo>
                    <a:close/>
                    <a:moveTo>
                      <a:pt x="10" y="1"/>
                    </a:moveTo>
                    <a:lnTo>
                      <a:pt x="10" y="1"/>
                    </a:lnTo>
                    <a:cubicBezTo>
                      <a:pt x="22" y="37"/>
                      <a:pt x="31" y="58"/>
                      <a:pt x="42" y="58"/>
                    </a:cubicBezTo>
                    <a:cubicBezTo>
                      <a:pt x="49" y="58"/>
                      <a:pt x="58" y="49"/>
                      <a:pt x="69" y="30"/>
                    </a:cubicBezTo>
                    <a:cubicBezTo>
                      <a:pt x="79" y="20"/>
                      <a:pt x="79" y="20"/>
                      <a:pt x="79" y="10"/>
                    </a:cubicBezTo>
                    <a:lnTo>
                      <a:pt x="69" y="10"/>
                    </a:lnTo>
                    <a:cubicBezTo>
                      <a:pt x="45" y="10"/>
                      <a:pt x="27" y="3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8" name="Google Shape;4688;p30"/>
              <p:cNvSpPr/>
              <p:nvPr/>
            </p:nvSpPr>
            <p:spPr>
              <a:xfrm>
                <a:off x="10349328" y="-13738"/>
                <a:ext cx="70367" cy="76003"/>
              </a:xfrm>
              <a:custGeom>
                <a:avLst/>
                <a:gdLst/>
                <a:ahLst/>
                <a:cxnLst/>
                <a:rect l="l" t="t" r="r" b="b"/>
                <a:pathLst>
                  <a:path w="437" h="472" extrusionOk="0">
                    <a:moveTo>
                      <a:pt x="312" y="0"/>
                    </a:moveTo>
                    <a:cubicBezTo>
                      <a:pt x="244" y="0"/>
                      <a:pt x="158" y="89"/>
                      <a:pt x="149" y="124"/>
                    </a:cubicBezTo>
                    <a:cubicBezTo>
                      <a:pt x="141" y="156"/>
                      <a:pt x="75" y="214"/>
                      <a:pt x="34" y="214"/>
                    </a:cubicBezTo>
                    <a:cubicBezTo>
                      <a:pt x="24" y="214"/>
                      <a:pt x="16" y="211"/>
                      <a:pt x="10" y="204"/>
                    </a:cubicBezTo>
                    <a:cubicBezTo>
                      <a:pt x="10" y="194"/>
                      <a:pt x="1" y="194"/>
                      <a:pt x="0" y="194"/>
                    </a:cubicBezTo>
                    <a:lnTo>
                      <a:pt x="0" y="194"/>
                    </a:lnTo>
                    <a:cubicBezTo>
                      <a:pt x="40" y="273"/>
                      <a:pt x="40" y="392"/>
                      <a:pt x="60" y="471"/>
                    </a:cubicBezTo>
                    <a:cubicBezTo>
                      <a:pt x="100" y="471"/>
                      <a:pt x="129" y="471"/>
                      <a:pt x="129" y="422"/>
                    </a:cubicBezTo>
                    <a:cubicBezTo>
                      <a:pt x="129" y="332"/>
                      <a:pt x="100" y="233"/>
                      <a:pt x="139" y="233"/>
                    </a:cubicBezTo>
                    <a:cubicBezTo>
                      <a:pt x="179" y="243"/>
                      <a:pt x="209" y="342"/>
                      <a:pt x="258" y="352"/>
                    </a:cubicBezTo>
                    <a:cubicBezTo>
                      <a:pt x="304" y="352"/>
                      <a:pt x="360" y="398"/>
                      <a:pt x="394" y="398"/>
                    </a:cubicBezTo>
                    <a:cubicBezTo>
                      <a:pt x="404" y="398"/>
                      <a:pt x="412" y="394"/>
                      <a:pt x="417" y="382"/>
                    </a:cubicBezTo>
                    <a:cubicBezTo>
                      <a:pt x="433" y="341"/>
                      <a:pt x="436" y="251"/>
                      <a:pt x="408" y="251"/>
                    </a:cubicBezTo>
                    <a:cubicBezTo>
                      <a:pt x="402" y="251"/>
                      <a:pt x="395" y="255"/>
                      <a:pt x="387" y="263"/>
                    </a:cubicBezTo>
                    <a:cubicBezTo>
                      <a:pt x="378" y="269"/>
                      <a:pt x="367" y="272"/>
                      <a:pt x="356" y="272"/>
                    </a:cubicBezTo>
                    <a:cubicBezTo>
                      <a:pt x="296" y="272"/>
                      <a:pt x="223" y="196"/>
                      <a:pt x="248" y="154"/>
                    </a:cubicBezTo>
                    <a:cubicBezTo>
                      <a:pt x="278" y="104"/>
                      <a:pt x="407" y="25"/>
                      <a:pt x="338" y="5"/>
                    </a:cubicBezTo>
                    <a:cubicBezTo>
                      <a:pt x="329" y="2"/>
                      <a:pt x="321" y="0"/>
                      <a:pt x="3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9" name="Google Shape;4689;p30"/>
              <p:cNvSpPr/>
              <p:nvPr/>
            </p:nvSpPr>
            <p:spPr>
              <a:xfrm>
                <a:off x="10349328" y="-150286"/>
                <a:ext cx="8212" cy="4992"/>
              </a:xfrm>
              <a:custGeom>
                <a:avLst/>
                <a:gdLst/>
                <a:ahLst/>
                <a:cxnLst/>
                <a:rect l="l" t="t" r="r" b="b"/>
                <a:pathLst>
                  <a:path w="51" h="31" extrusionOk="0">
                    <a:moveTo>
                      <a:pt x="50" y="1"/>
                    </a:moveTo>
                    <a:cubicBezTo>
                      <a:pt x="30" y="10"/>
                      <a:pt x="20" y="20"/>
                      <a:pt x="0" y="30"/>
                    </a:cubicBezTo>
                    <a:cubicBezTo>
                      <a:pt x="20" y="30"/>
                      <a:pt x="40" y="20"/>
                      <a:pt x="50" y="10"/>
                    </a:cubicBezTo>
                    <a:cubicBezTo>
                      <a:pt x="50" y="1"/>
                      <a:pt x="50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0" name="Google Shape;4690;p30"/>
              <p:cNvSpPr/>
              <p:nvPr/>
            </p:nvSpPr>
            <p:spPr>
              <a:xfrm>
                <a:off x="11018379" y="-598092"/>
                <a:ext cx="32849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204" h="254" extrusionOk="0">
                    <a:moveTo>
                      <a:pt x="95" y="0"/>
                    </a:moveTo>
                    <a:cubicBezTo>
                      <a:pt x="87" y="0"/>
                      <a:pt x="78" y="2"/>
                      <a:pt x="69" y="5"/>
                    </a:cubicBezTo>
                    <a:cubicBezTo>
                      <a:pt x="30" y="25"/>
                      <a:pt x="10" y="104"/>
                      <a:pt x="0" y="184"/>
                    </a:cubicBezTo>
                    <a:cubicBezTo>
                      <a:pt x="30" y="204"/>
                      <a:pt x="60" y="223"/>
                      <a:pt x="89" y="253"/>
                    </a:cubicBezTo>
                    <a:cubicBezTo>
                      <a:pt x="89" y="253"/>
                      <a:pt x="89" y="243"/>
                      <a:pt x="89" y="243"/>
                    </a:cubicBezTo>
                    <a:cubicBezTo>
                      <a:pt x="204" y="102"/>
                      <a:pt x="162" y="0"/>
                      <a:pt x="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1" name="Google Shape;4691;p30"/>
              <p:cNvSpPr/>
              <p:nvPr/>
            </p:nvSpPr>
            <p:spPr>
              <a:xfrm>
                <a:off x="11047041" y="-295529"/>
                <a:ext cx="56358" cy="33332"/>
              </a:xfrm>
              <a:custGeom>
                <a:avLst/>
                <a:gdLst/>
                <a:ahLst/>
                <a:cxnLst/>
                <a:rect l="l" t="t" r="r" b="b"/>
                <a:pathLst>
                  <a:path w="350" h="207" extrusionOk="0">
                    <a:moveTo>
                      <a:pt x="219" y="0"/>
                    </a:moveTo>
                    <a:cubicBezTo>
                      <a:pt x="90" y="50"/>
                      <a:pt x="70" y="80"/>
                      <a:pt x="0" y="179"/>
                    </a:cubicBezTo>
                    <a:cubicBezTo>
                      <a:pt x="46" y="199"/>
                      <a:pt x="89" y="207"/>
                      <a:pt x="126" y="207"/>
                    </a:cubicBezTo>
                    <a:cubicBezTo>
                      <a:pt x="277" y="207"/>
                      <a:pt x="350" y="74"/>
                      <a:pt x="238" y="10"/>
                    </a:cubicBezTo>
                    <a:cubicBezTo>
                      <a:pt x="229" y="10"/>
                      <a:pt x="219" y="0"/>
                      <a:pt x="2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2" name="Google Shape;4692;p30"/>
              <p:cNvSpPr/>
              <p:nvPr/>
            </p:nvSpPr>
            <p:spPr>
              <a:xfrm>
                <a:off x="11278593" y="-1110468"/>
                <a:ext cx="27213" cy="21577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34" extrusionOk="0">
                    <a:moveTo>
                      <a:pt x="41" y="1"/>
                    </a:moveTo>
                    <a:cubicBezTo>
                      <a:pt x="27" y="1"/>
                      <a:pt x="14" y="5"/>
                      <a:pt x="0" y="14"/>
                    </a:cubicBezTo>
                    <a:cubicBezTo>
                      <a:pt x="20" y="44"/>
                      <a:pt x="30" y="94"/>
                      <a:pt x="40" y="133"/>
                    </a:cubicBezTo>
                    <a:lnTo>
                      <a:pt x="50" y="133"/>
                    </a:lnTo>
                    <a:cubicBezTo>
                      <a:pt x="109" y="113"/>
                      <a:pt x="169" y="133"/>
                      <a:pt x="159" y="94"/>
                    </a:cubicBezTo>
                    <a:cubicBezTo>
                      <a:pt x="159" y="94"/>
                      <a:pt x="159" y="84"/>
                      <a:pt x="159" y="84"/>
                    </a:cubicBezTo>
                    <a:cubicBezTo>
                      <a:pt x="149" y="74"/>
                      <a:pt x="139" y="64"/>
                      <a:pt x="129" y="44"/>
                    </a:cubicBezTo>
                    <a:cubicBezTo>
                      <a:pt x="119" y="34"/>
                      <a:pt x="109" y="34"/>
                      <a:pt x="99" y="24"/>
                    </a:cubicBezTo>
                    <a:cubicBezTo>
                      <a:pt x="78" y="8"/>
                      <a:pt x="59" y="1"/>
                      <a:pt x="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3" name="Google Shape;4693;p30"/>
              <p:cNvSpPr/>
              <p:nvPr/>
            </p:nvSpPr>
            <p:spPr>
              <a:xfrm>
                <a:off x="10992777" y="-527080"/>
                <a:ext cx="25764" cy="1417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88" extrusionOk="0">
                    <a:moveTo>
                      <a:pt x="60" y="1"/>
                    </a:moveTo>
                    <a:cubicBezTo>
                      <a:pt x="30" y="10"/>
                      <a:pt x="20" y="30"/>
                      <a:pt x="0" y="50"/>
                    </a:cubicBezTo>
                    <a:cubicBezTo>
                      <a:pt x="30" y="50"/>
                      <a:pt x="60" y="50"/>
                      <a:pt x="80" y="70"/>
                    </a:cubicBezTo>
                    <a:cubicBezTo>
                      <a:pt x="96" y="82"/>
                      <a:pt x="109" y="88"/>
                      <a:pt x="121" y="88"/>
                    </a:cubicBezTo>
                    <a:cubicBezTo>
                      <a:pt x="136" y="88"/>
                      <a:pt x="147" y="77"/>
                      <a:pt x="159" y="60"/>
                    </a:cubicBezTo>
                    <a:cubicBezTo>
                      <a:pt x="129" y="30"/>
                      <a:pt x="90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4" name="Google Shape;4694;p30"/>
              <p:cNvSpPr/>
              <p:nvPr/>
            </p:nvSpPr>
            <p:spPr>
              <a:xfrm>
                <a:off x="10952843" y="-456552"/>
                <a:ext cx="17712" cy="21094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31" extrusionOk="0">
                    <a:moveTo>
                      <a:pt x="54" y="1"/>
                    </a:moveTo>
                    <a:cubicBezTo>
                      <a:pt x="47" y="1"/>
                      <a:pt x="37" y="11"/>
                      <a:pt x="20" y="38"/>
                    </a:cubicBezTo>
                    <a:cubicBezTo>
                      <a:pt x="10" y="48"/>
                      <a:pt x="0" y="58"/>
                      <a:pt x="0" y="68"/>
                    </a:cubicBezTo>
                    <a:cubicBezTo>
                      <a:pt x="9" y="110"/>
                      <a:pt x="45" y="130"/>
                      <a:pt x="85" y="130"/>
                    </a:cubicBezTo>
                    <a:cubicBezTo>
                      <a:pt x="93" y="130"/>
                      <a:pt x="101" y="129"/>
                      <a:pt x="110" y="128"/>
                    </a:cubicBezTo>
                    <a:cubicBezTo>
                      <a:pt x="74" y="77"/>
                      <a:pt x="74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5" name="Google Shape;4695;p30"/>
              <p:cNvSpPr/>
              <p:nvPr/>
            </p:nvSpPr>
            <p:spPr>
              <a:xfrm>
                <a:off x="10882637" y="-35315"/>
                <a:ext cx="59256" cy="46374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88" extrusionOk="0">
                    <a:moveTo>
                      <a:pt x="149" y="0"/>
                    </a:moveTo>
                    <a:cubicBezTo>
                      <a:pt x="60" y="60"/>
                      <a:pt x="0" y="179"/>
                      <a:pt x="70" y="189"/>
                    </a:cubicBezTo>
                    <a:cubicBezTo>
                      <a:pt x="119" y="199"/>
                      <a:pt x="189" y="219"/>
                      <a:pt x="238" y="258"/>
                    </a:cubicBezTo>
                    <a:cubicBezTo>
                      <a:pt x="278" y="278"/>
                      <a:pt x="318" y="288"/>
                      <a:pt x="347" y="288"/>
                    </a:cubicBezTo>
                    <a:cubicBezTo>
                      <a:pt x="357" y="288"/>
                      <a:pt x="367" y="278"/>
                      <a:pt x="367" y="278"/>
                    </a:cubicBezTo>
                    <a:cubicBezTo>
                      <a:pt x="337" y="248"/>
                      <a:pt x="318" y="209"/>
                      <a:pt x="298" y="169"/>
                    </a:cubicBezTo>
                    <a:cubicBezTo>
                      <a:pt x="298" y="149"/>
                      <a:pt x="288" y="139"/>
                      <a:pt x="278" y="129"/>
                    </a:cubicBezTo>
                    <a:cubicBezTo>
                      <a:pt x="228" y="139"/>
                      <a:pt x="179" y="149"/>
                      <a:pt x="139" y="149"/>
                    </a:cubicBezTo>
                    <a:cubicBezTo>
                      <a:pt x="123" y="170"/>
                      <a:pt x="111" y="185"/>
                      <a:pt x="103" y="185"/>
                    </a:cubicBezTo>
                    <a:cubicBezTo>
                      <a:pt x="97" y="185"/>
                      <a:pt x="95" y="172"/>
                      <a:pt x="99" y="139"/>
                    </a:cubicBezTo>
                    <a:cubicBezTo>
                      <a:pt x="89" y="129"/>
                      <a:pt x="99" y="119"/>
                      <a:pt x="119" y="90"/>
                    </a:cubicBezTo>
                    <a:cubicBezTo>
                      <a:pt x="129" y="60"/>
                      <a:pt x="139" y="30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6" name="Google Shape;4696;p30"/>
              <p:cNvSpPr/>
              <p:nvPr/>
            </p:nvSpPr>
            <p:spPr>
              <a:xfrm>
                <a:off x="10930461" y="-281198"/>
                <a:ext cx="41705" cy="48629"/>
              </a:xfrm>
              <a:custGeom>
                <a:avLst/>
                <a:gdLst/>
                <a:ahLst/>
                <a:cxnLst/>
                <a:rect l="l" t="t" r="r" b="b"/>
                <a:pathLst>
                  <a:path w="259" h="302" extrusionOk="0">
                    <a:moveTo>
                      <a:pt x="258" y="0"/>
                    </a:moveTo>
                    <a:cubicBezTo>
                      <a:pt x="229" y="10"/>
                      <a:pt x="199" y="40"/>
                      <a:pt x="159" y="90"/>
                    </a:cubicBezTo>
                    <a:cubicBezTo>
                      <a:pt x="90" y="169"/>
                      <a:pt x="40" y="219"/>
                      <a:pt x="1" y="268"/>
                    </a:cubicBezTo>
                    <a:cubicBezTo>
                      <a:pt x="4" y="292"/>
                      <a:pt x="14" y="302"/>
                      <a:pt x="28" y="302"/>
                    </a:cubicBezTo>
                    <a:cubicBezTo>
                      <a:pt x="54" y="302"/>
                      <a:pt x="93" y="264"/>
                      <a:pt x="120" y="219"/>
                    </a:cubicBezTo>
                    <a:cubicBezTo>
                      <a:pt x="149" y="179"/>
                      <a:pt x="169" y="149"/>
                      <a:pt x="199" y="119"/>
                    </a:cubicBezTo>
                    <a:cubicBezTo>
                      <a:pt x="219" y="100"/>
                      <a:pt x="229" y="80"/>
                      <a:pt x="249" y="40"/>
                    </a:cubicBezTo>
                    <a:cubicBezTo>
                      <a:pt x="258" y="20"/>
                      <a:pt x="258" y="10"/>
                      <a:pt x="2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7" name="Google Shape;4697;p30"/>
              <p:cNvSpPr/>
              <p:nvPr/>
            </p:nvSpPr>
            <p:spPr>
              <a:xfrm>
                <a:off x="10965564" y="-696316"/>
                <a:ext cx="43315" cy="38967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42" extrusionOk="0">
                    <a:moveTo>
                      <a:pt x="269" y="0"/>
                    </a:moveTo>
                    <a:cubicBezTo>
                      <a:pt x="229" y="20"/>
                      <a:pt x="169" y="50"/>
                      <a:pt x="100" y="90"/>
                    </a:cubicBezTo>
                    <a:cubicBezTo>
                      <a:pt x="90" y="100"/>
                      <a:pt x="80" y="110"/>
                      <a:pt x="70" y="119"/>
                    </a:cubicBezTo>
                    <a:cubicBezTo>
                      <a:pt x="0" y="189"/>
                      <a:pt x="40" y="241"/>
                      <a:pt x="103" y="241"/>
                    </a:cubicBezTo>
                    <a:cubicBezTo>
                      <a:pt x="121" y="241"/>
                      <a:pt x="140" y="237"/>
                      <a:pt x="159" y="229"/>
                    </a:cubicBezTo>
                    <a:cubicBezTo>
                      <a:pt x="159" y="229"/>
                      <a:pt x="159" y="219"/>
                      <a:pt x="159" y="219"/>
                    </a:cubicBezTo>
                    <a:cubicBezTo>
                      <a:pt x="189" y="139"/>
                      <a:pt x="229" y="6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8" name="Google Shape;4698;p30"/>
              <p:cNvSpPr/>
              <p:nvPr/>
            </p:nvSpPr>
            <p:spPr>
              <a:xfrm>
                <a:off x="10941732" y="-89902"/>
                <a:ext cx="28823" cy="22865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42" extrusionOk="0">
                    <a:moveTo>
                      <a:pt x="163" y="1"/>
                    </a:moveTo>
                    <a:cubicBezTo>
                      <a:pt x="154" y="1"/>
                      <a:pt x="140" y="4"/>
                      <a:pt x="119" y="12"/>
                    </a:cubicBezTo>
                    <a:cubicBezTo>
                      <a:pt x="79" y="22"/>
                      <a:pt x="40" y="52"/>
                      <a:pt x="0" y="72"/>
                    </a:cubicBezTo>
                    <a:cubicBezTo>
                      <a:pt x="0" y="92"/>
                      <a:pt x="10" y="111"/>
                      <a:pt x="20" y="121"/>
                    </a:cubicBezTo>
                    <a:cubicBezTo>
                      <a:pt x="30" y="131"/>
                      <a:pt x="40" y="131"/>
                      <a:pt x="50" y="141"/>
                    </a:cubicBezTo>
                    <a:cubicBezTo>
                      <a:pt x="99" y="101"/>
                      <a:pt x="139" y="62"/>
                      <a:pt x="159" y="42"/>
                    </a:cubicBezTo>
                    <a:cubicBezTo>
                      <a:pt x="159" y="32"/>
                      <a:pt x="169" y="22"/>
                      <a:pt x="179" y="12"/>
                    </a:cubicBezTo>
                    <a:cubicBezTo>
                      <a:pt x="179" y="7"/>
                      <a:pt x="175" y="1"/>
                      <a:pt x="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9" name="Google Shape;4699;p30"/>
              <p:cNvSpPr/>
              <p:nvPr/>
            </p:nvSpPr>
            <p:spPr>
              <a:xfrm>
                <a:off x="10971199" y="-500834"/>
                <a:ext cx="136708" cy="167624"/>
              </a:xfrm>
              <a:custGeom>
                <a:avLst/>
                <a:gdLst/>
                <a:ahLst/>
                <a:cxnLst/>
                <a:rect l="l" t="t" r="r" b="b"/>
                <a:pathLst>
                  <a:path w="849" h="1041" extrusionOk="0">
                    <a:moveTo>
                      <a:pt x="470" y="1"/>
                    </a:moveTo>
                    <a:cubicBezTo>
                      <a:pt x="450" y="1"/>
                      <a:pt x="421" y="22"/>
                      <a:pt x="382" y="75"/>
                    </a:cubicBezTo>
                    <a:cubicBezTo>
                      <a:pt x="353" y="115"/>
                      <a:pt x="323" y="155"/>
                      <a:pt x="303" y="185"/>
                    </a:cubicBezTo>
                    <a:cubicBezTo>
                      <a:pt x="323" y="194"/>
                      <a:pt x="323" y="214"/>
                      <a:pt x="323" y="244"/>
                    </a:cubicBezTo>
                    <a:cubicBezTo>
                      <a:pt x="313" y="304"/>
                      <a:pt x="283" y="393"/>
                      <a:pt x="243" y="482"/>
                    </a:cubicBezTo>
                    <a:cubicBezTo>
                      <a:pt x="195" y="600"/>
                      <a:pt x="171" y="674"/>
                      <a:pt x="194" y="674"/>
                    </a:cubicBezTo>
                    <a:cubicBezTo>
                      <a:pt x="205" y="674"/>
                      <a:pt x="224" y="661"/>
                      <a:pt x="253" y="631"/>
                    </a:cubicBezTo>
                    <a:cubicBezTo>
                      <a:pt x="353" y="542"/>
                      <a:pt x="313" y="413"/>
                      <a:pt x="353" y="294"/>
                    </a:cubicBezTo>
                    <a:cubicBezTo>
                      <a:pt x="353" y="284"/>
                      <a:pt x="362" y="274"/>
                      <a:pt x="362" y="274"/>
                    </a:cubicBezTo>
                    <a:cubicBezTo>
                      <a:pt x="375" y="248"/>
                      <a:pt x="388" y="237"/>
                      <a:pt x="402" y="237"/>
                    </a:cubicBezTo>
                    <a:cubicBezTo>
                      <a:pt x="420" y="237"/>
                      <a:pt x="439" y="256"/>
                      <a:pt x="462" y="284"/>
                    </a:cubicBezTo>
                    <a:cubicBezTo>
                      <a:pt x="481" y="313"/>
                      <a:pt x="491" y="353"/>
                      <a:pt x="501" y="393"/>
                    </a:cubicBezTo>
                    <a:cubicBezTo>
                      <a:pt x="521" y="502"/>
                      <a:pt x="452" y="413"/>
                      <a:pt x="382" y="551"/>
                    </a:cubicBezTo>
                    <a:cubicBezTo>
                      <a:pt x="331" y="647"/>
                      <a:pt x="259" y="785"/>
                      <a:pt x="292" y="785"/>
                    </a:cubicBezTo>
                    <a:cubicBezTo>
                      <a:pt x="310" y="785"/>
                      <a:pt x="360" y="743"/>
                      <a:pt x="462" y="631"/>
                    </a:cubicBezTo>
                    <a:cubicBezTo>
                      <a:pt x="531" y="561"/>
                      <a:pt x="521" y="492"/>
                      <a:pt x="561" y="472"/>
                    </a:cubicBezTo>
                    <a:cubicBezTo>
                      <a:pt x="564" y="470"/>
                      <a:pt x="567" y="469"/>
                      <a:pt x="570" y="469"/>
                    </a:cubicBezTo>
                    <a:cubicBezTo>
                      <a:pt x="599" y="469"/>
                      <a:pt x="637" y="545"/>
                      <a:pt x="610" y="581"/>
                    </a:cubicBezTo>
                    <a:cubicBezTo>
                      <a:pt x="581" y="621"/>
                      <a:pt x="571" y="621"/>
                      <a:pt x="511" y="680"/>
                    </a:cubicBezTo>
                    <a:cubicBezTo>
                      <a:pt x="471" y="730"/>
                      <a:pt x="442" y="730"/>
                      <a:pt x="372" y="789"/>
                    </a:cubicBezTo>
                    <a:cubicBezTo>
                      <a:pt x="372" y="789"/>
                      <a:pt x="372" y="789"/>
                      <a:pt x="372" y="799"/>
                    </a:cubicBezTo>
                    <a:cubicBezTo>
                      <a:pt x="353" y="809"/>
                      <a:pt x="343" y="819"/>
                      <a:pt x="323" y="839"/>
                    </a:cubicBezTo>
                    <a:cubicBezTo>
                      <a:pt x="285" y="885"/>
                      <a:pt x="255" y="901"/>
                      <a:pt x="227" y="901"/>
                    </a:cubicBezTo>
                    <a:cubicBezTo>
                      <a:pt x="181" y="901"/>
                      <a:pt x="138" y="860"/>
                      <a:pt x="65" y="829"/>
                    </a:cubicBezTo>
                    <a:cubicBezTo>
                      <a:pt x="50" y="822"/>
                      <a:pt x="40" y="819"/>
                      <a:pt x="35" y="819"/>
                    </a:cubicBezTo>
                    <a:cubicBezTo>
                      <a:pt x="1" y="819"/>
                      <a:pt x="129" y="940"/>
                      <a:pt x="95" y="1017"/>
                    </a:cubicBezTo>
                    <a:cubicBezTo>
                      <a:pt x="95" y="1027"/>
                      <a:pt x="75" y="1037"/>
                      <a:pt x="55" y="1037"/>
                    </a:cubicBezTo>
                    <a:cubicBezTo>
                      <a:pt x="72" y="1040"/>
                      <a:pt x="89" y="1041"/>
                      <a:pt x="104" y="1041"/>
                    </a:cubicBezTo>
                    <a:cubicBezTo>
                      <a:pt x="149" y="1041"/>
                      <a:pt x="186" y="1030"/>
                      <a:pt x="224" y="1008"/>
                    </a:cubicBezTo>
                    <a:cubicBezTo>
                      <a:pt x="293" y="948"/>
                      <a:pt x="362" y="898"/>
                      <a:pt x="442" y="859"/>
                    </a:cubicBezTo>
                    <a:cubicBezTo>
                      <a:pt x="442" y="824"/>
                      <a:pt x="442" y="797"/>
                      <a:pt x="468" y="797"/>
                    </a:cubicBezTo>
                    <a:cubicBezTo>
                      <a:pt x="472" y="797"/>
                      <a:pt x="476" y="798"/>
                      <a:pt x="481" y="799"/>
                    </a:cubicBezTo>
                    <a:cubicBezTo>
                      <a:pt x="499" y="806"/>
                      <a:pt x="522" y="809"/>
                      <a:pt x="548" y="809"/>
                    </a:cubicBezTo>
                    <a:cubicBezTo>
                      <a:pt x="640" y="809"/>
                      <a:pt x="771" y="770"/>
                      <a:pt x="848" y="700"/>
                    </a:cubicBezTo>
                    <a:cubicBezTo>
                      <a:pt x="838" y="680"/>
                      <a:pt x="828" y="660"/>
                      <a:pt x="789" y="641"/>
                    </a:cubicBezTo>
                    <a:cubicBezTo>
                      <a:pt x="620" y="532"/>
                      <a:pt x="521" y="274"/>
                      <a:pt x="521" y="274"/>
                    </a:cubicBezTo>
                    <a:cubicBezTo>
                      <a:pt x="521" y="274"/>
                      <a:pt x="545" y="1"/>
                      <a:pt x="4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0" name="Google Shape;4700;p30"/>
              <p:cNvSpPr/>
              <p:nvPr/>
            </p:nvSpPr>
            <p:spPr>
              <a:xfrm>
                <a:off x="11334468" y="-621279"/>
                <a:ext cx="27213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30" extrusionOk="0">
                    <a:moveTo>
                      <a:pt x="149" y="1"/>
                    </a:moveTo>
                    <a:cubicBezTo>
                      <a:pt x="129" y="10"/>
                      <a:pt x="109" y="20"/>
                      <a:pt x="89" y="30"/>
                    </a:cubicBezTo>
                    <a:cubicBezTo>
                      <a:pt x="20" y="60"/>
                      <a:pt x="0" y="100"/>
                      <a:pt x="10" y="129"/>
                    </a:cubicBezTo>
                    <a:cubicBezTo>
                      <a:pt x="10" y="129"/>
                      <a:pt x="10" y="119"/>
                      <a:pt x="10" y="119"/>
                    </a:cubicBezTo>
                    <a:cubicBezTo>
                      <a:pt x="119" y="100"/>
                      <a:pt x="169" y="90"/>
                      <a:pt x="169" y="60"/>
                    </a:cubicBezTo>
                    <a:cubicBezTo>
                      <a:pt x="169" y="50"/>
                      <a:pt x="169" y="40"/>
                      <a:pt x="159" y="30"/>
                    </a:cubicBezTo>
                    <a:cubicBezTo>
                      <a:pt x="159" y="20"/>
                      <a:pt x="159" y="10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1" name="Google Shape;4701;p30"/>
              <p:cNvSpPr/>
              <p:nvPr/>
            </p:nvSpPr>
            <p:spPr>
              <a:xfrm>
                <a:off x="10980056" y="-639797"/>
                <a:ext cx="183727" cy="106758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663" extrusionOk="0">
                    <a:moveTo>
                      <a:pt x="794" y="0"/>
                    </a:moveTo>
                    <a:cubicBezTo>
                      <a:pt x="760" y="0"/>
                      <a:pt x="728" y="11"/>
                      <a:pt x="694" y="36"/>
                    </a:cubicBezTo>
                    <a:cubicBezTo>
                      <a:pt x="622" y="82"/>
                      <a:pt x="501" y="154"/>
                      <a:pt x="405" y="154"/>
                    </a:cubicBezTo>
                    <a:cubicBezTo>
                      <a:pt x="357" y="154"/>
                      <a:pt x="314" y="136"/>
                      <a:pt x="288" y="86"/>
                    </a:cubicBezTo>
                    <a:cubicBezTo>
                      <a:pt x="278" y="116"/>
                      <a:pt x="268" y="145"/>
                      <a:pt x="258" y="165"/>
                    </a:cubicBezTo>
                    <a:cubicBezTo>
                      <a:pt x="228" y="225"/>
                      <a:pt x="169" y="135"/>
                      <a:pt x="69" y="344"/>
                    </a:cubicBezTo>
                    <a:cubicBezTo>
                      <a:pt x="69" y="353"/>
                      <a:pt x="69" y="353"/>
                      <a:pt x="60" y="363"/>
                    </a:cubicBezTo>
                    <a:cubicBezTo>
                      <a:pt x="0" y="502"/>
                      <a:pt x="60" y="562"/>
                      <a:pt x="119" y="572"/>
                    </a:cubicBezTo>
                    <a:cubicBezTo>
                      <a:pt x="134" y="582"/>
                      <a:pt x="151" y="584"/>
                      <a:pt x="167" y="584"/>
                    </a:cubicBezTo>
                    <a:cubicBezTo>
                      <a:pt x="183" y="584"/>
                      <a:pt x="198" y="582"/>
                      <a:pt x="208" y="582"/>
                    </a:cubicBezTo>
                    <a:cubicBezTo>
                      <a:pt x="218" y="572"/>
                      <a:pt x="228" y="502"/>
                      <a:pt x="238" y="443"/>
                    </a:cubicBezTo>
                    <a:cubicBezTo>
                      <a:pt x="248" y="363"/>
                      <a:pt x="268" y="284"/>
                      <a:pt x="307" y="264"/>
                    </a:cubicBezTo>
                    <a:cubicBezTo>
                      <a:pt x="316" y="261"/>
                      <a:pt x="325" y="259"/>
                      <a:pt x="333" y="259"/>
                    </a:cubicBezTo>
                    <a:cubicBezTo>
                      <a:pt x="400" y="259"/>
                      <a:pt x="442" y="361"/>
                      <a:pt x="327" y="502"/>
                    </a:cubicBezTo>
                    <a:cubicBezTo>
                      <a:pt x="327" y="502"/>
                      <a:pt x="327" y="502"/>
                      <a:pt x="327" y="512"/>
                    </a:cubicBezTo>
                    <a:cubicBezTo>
                      <a:pt x="238" y="624"/>
                      <a:pt x="232" y="663"/>
                      <a:pt x="269" y="663"/>
                    </a:cubicBezTo>
                    <a:cubicBezTo>
                      <a:pt x="281" y="663"/>
                      <a:pt x="298" y="658"/>
                      <a:pt x="317" y="651"/>
                    </a:cubicBezTo>
                    <a:lnTo>
                      <a:pt x="337" y="651"/>
                    </a:lnTo>
                    <a:cubicBezTo>
                      <a:pt x="367" y="621"/>
                      <a:pt x="407" y="591"/>
                      <a:pt x="446" y="562"/>
                    </a:cubicBezTo>
                    <a:cubicBezTo>
                      <a:pt x="548" y="498"/>
                      <a:pt x="623" y="485"/>
                      <a:pt x="684" y="485"/>
                    </a:cubicBezTo>
                    <a:cubicBezTo>
                      <a:pt x="725" y="485"/>
                      <a:pt x="760" y="491"/>
                      <a:pt x="794" y="491"/>
                    </a:cubicBezTo>
                    <a:cubicBezTo>
                      <a:pt x="827" y="491"/>
                      <a:pt x="858" y="485"/>
                      <a:pt x="892" y="463"/>
                    </a:cubicBezTo>
                    <a:cubicBezTo>
                      <a:pt x="942" y="433"/>
                      <a:pt x="1011" y="403"/>
                      <a:pt x="1081" y="363"/>
                    </a:cubicBezTo>
                    <a:cubicBezTo>
                      <a:pt x="1091" y="294"/>
                      <a:pt x="1111" y="234"/>
                      <a:pt x="1130" y="185"/>
                    </a:cubicBezTo>
                    <a:cubicBezTo>
                      <a:pt x="1130" y="175"/>
                      <a:pt x="1140" y="155"/>
                      <a:pt x="1140" y="135"/>
                    </a:cubicBezTo>
                    <a:cubicBezTo>
                      <a:pt x="963" y="54"/>
                      <a:pt x="871" y="0"/>
                      <a:pt x="7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2" name="Google Shape;4702;p30"/>
              <p:cNvSpPr/>
              <p:nvPr/>
            </p:nvSpPr>
            <p:spPr>
              <a:xfrm>
                <a:off x="11043821" y="-832059"/>
                <a:ext cx="24153" cy="15458"/>
              </a:xfrm>
              <a:custGeom>
                <a:avLst/>
                <a:gdLst/>
                <a:ahLst/>
                <a:cxnLst/>
                <a:rect l="l" t="t" r="r" b="b"/>
                <a:pathLst>
                  <a:path w="150" h="96" extrusionOk="0">
                    <a:moveTo>
                      <a:pt x="1" y="1"/>
                    </a:moveTo>
                    <a:cubicBezTo>
                      <a:pt x="1" y="21"/>
                      <a:pt x="11" y="50"/>
                      <a:pt x="20" y="70"/>
                    </a:cubicBezTo>
                    <a:cubicBezTo>
                      <a:pt x="34" y="84"/>
                      <a:pt x="48" y="95"/>
                      <a:pt x="65" y="95"/>
                    </a:cubicBezTo>
                    <a:cubicBezTo>
                      <a:pt x="86" y="95"/>
                      <a:pt x="112" y="79"/>
                      <a:pt x="149" y="30"/>
                    </a:cubicBezTo>
                    <a:cubicBezTo>
                      <a:pt x="100" y="11"/>
                      <a:pt x="50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3" name="Google Shape;4703;p30"/>
              <p:cNvSpPr/>
              <p:nvPr/>
            </p:nvSpPr>
            <p:spPr>
              <a:xfrm>
                <a:off x="11055415" y="-1345240"/>
                <a:ext cx="192905" cy="427998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2658" extrusionOk="0">
                    <a:moveTo>
                      <a:pt x="818" y="0"/>
                    </a:moveTo>
                    <a:cubicBezTo>
                      <a:pt x="811" y="0"/>
                      <a:pt x="792" y="340"/>
                      <a:pt x="762" y="401"/>
                    </a:cubicBezTo>
                    <a:cubicBezTo>
                      <a:pt x="732" y="481"/>
                      <a:pt x="732" y="639"/>
                      <a:pt x="722" y="758"/>
                    </a:cubicBezTo>
                    <a:cubicBezTo>
                      <a:pt x="720" y="787"/>
                      <a:pt x="714" y="798"/>
                      <a:pt x="707" y="798"/>
                    </a:cubicBezTo>
                    <a:cubicBezTo>
                      <a:pt x="682" y="798"/>
                      <a:pt x="629" y="684"/>
                      <a:pt x="553" y="669"/>
                    </a:cubicBezTo>
                    <a:cubicBezTo>
                      <a:pt x="532" y="667"/>
                      <a:pt x="519" y="666"/>
                      <a:pt x="513" y="666"/>
                    </a:cubicBezTo>
                    <a:cubicBezTo>
                      <a:pt x="490" y="666"/>
                      <a:pt x="552" y="682"/>
                      <a:pt x="583" y="729"/>
                    </a:cubicBezTo>
                    <a:cubicBezTo>
                      <a:pt x="643" y="818"/>
                      <a:pt x="692" y="986"/>
                      <a:pt x="672" y="1016"/>
                    </a:cubicBezTo>
                    <a:cubicBezTo>
                      <a:pt x="669" y="1025"/>
                      <a:pt x="665" y="1027"/>
                      <a:pt x="661" y="1027"/>
                    </a:cubicBezTo>
                    <a:cubicBezTo>
                      <a:pt x="658" y="1027"/>
                      <a:pt x="655" y="1026"/>
                      <a:pt x="652" y="1026"/>
                    </a:cubicBezTo>
                    <a:cubicBezTo>
                      <a:pt x="645" y="1026"/>
                      <a:pt x="638" y="1031"/>
                      <a:pt x="633" y="1066"/>
                    </a:cubicBezTo>
                    <a:cubicBezTo>
                      <a:pt x="616" y="1132"/>
                      <a:pt x="525" y="1170"/>
                      <a:pt x="466" y="1170"/>
                    </a:cubicBezTo>
                    <a:cubicBezTo>
                      <a:pt x="454" y="1170"/>
                      <a:pt x="443" y="1168"/>
                      <a:pt x="434" y="1165"/>
                    </a:cubicBezTo>
                    <a:cubicBezTo>
                      <a:pt x="432" y="1164"/>
                      <a:pt x="430" y="1164"/>
                      <a:pt x="429" y="1164"/>
                    </a:cubicBezTo>
                    <a:cubicBezTo>
                      <a:pt x="392" y="1164"/>
                      <a:pt x="468" y="1365"/>
                      <a:pt x="543" y="1413"/>
                    </a:cubicBezTo>
                    <a:cubicBezTo>
                      <a:pt x="596" y="1445"/>
                      <a:pt x="562" y="1516"/>
                      <a:pt x="491" y="1516"/>
                    </a:cubicBezTo>
                    <a:cubicBezTo>
                      <a:pt x="454" y="1516"/>
                      <a:pt x="406" y="1497"/>
                      <a:pt x="355" y="1443"/>
                    </a:cubicBezTo>
                    <a:cubicBezTo>
                      <a:pt x="341" y="1426"/>
                      <a:pt x="328" y="1418"/>
                      <a:pt x="315" y="1418"/>
                    </a:cubicBezTo>
                    <a:cubicBezTo>
                      <a:pt x="276" y="1418"/>
                      <a:pt x="239" y="1491"/>
                      <a:pt x="157" y="1581"/>
                    </a:cubicBezTo>
                    <a:cubicBezTo>
                      <a:pt x="48" y="1700"/>
                      <a:pt x="286" y="1631"/>
                      <a:pt x="345" y="1730"/>
                    </a:cubicBezTo>
                    <a:cubicBezTo>
                      <a:pt x="365" y="1759"/>
                      <a:pt x="371" y="1769"/>
                      <a:pt x="376" y="1769"/>
                    </a:cubicBezTo>
                    <a:cubicBezTo>
                      <a:pt x="386" y="1769"/>
                      <a:pt x="387" y="1727"/>
                      <a:pt x="474" y="1720"/>
                    </a:cubicBezTo>
                    <a:cubicBezTo>
                      <a:pt x="603" y="1720"/>
                      <a:pt x="494" y="1879"/>
                      <a:pt x="524" y="2097"/>
                    </a:cubicBezTo>
                    <a:cubicBezTo>
                      <a:pt x="532" y="2191"/>
                      <a:pt x="502" y="2224"/>
                      <a:pt x="466" y="2224"/>
                    </a:cubicBezTo>
                    <a:cubicBezTo>
                      <a:pt x="419" y="2224"/>
                      <a:pt x="364" y="2167"/>
                      <a:pt x="375" y="2117"/>
                    </a:cubicBezTo>
                    <a:cubicBezTo>
                      <a:pt x="405" y="2028"/>
                      <a:pt x="454" y="2047"/>
                      <a:pt x="266" y="1968"/>
                    </a:cubicBezTo>
                    <a:cubicBezTo>
                      <a:pt x="215" y="1945"/>
                      <a:pt x="193" y="1936"/>
                      <a:pt x="188" y="1936"/>
                    </a:cubicBezTo>
                    <a:cubicBezTo>
                      <a:pt x="177" y="1936"/>
                      <a:pt x="274" y="1996"/>
                      <a:pt x="296" y="2067"/>
                    </a:cubicBezTo>
                    <a:cubicBezTo>
                      <a:pt x="318" y="2150"/>
                      <a:pt x="266" y="2233"/>
                      <a:pt x="209" y="2233"/>
                    </a:cubicBezTo>
                    <a:cubicBezTo>
                      <a:pt x="192" y="2233"/>
                      <a:pt x="173" y="2225"/>
                      <a:pt x="157" y="2206"/>
                    </a:cubicBezTo>
                    <a:cubicBezTo>
                      <a:pt x="137" y="2183"/>
                      <a:pt x="117" y="2172"/>
                      <a:pt x="98" y="2172"/>
                    </a:cubicBezTo>
                    <a:cubicBezTo>
                      <a:pt x="61" y="2172"/>
                      <a:pt x="28" y="2216"/>
                      <a:pt x="8" y="2295"/>
                    </a:cubicBezTo>
                    <a:cubicBezTo>
                      <a:pt x="1" y="2325"/>
                      <a:pt x="1" y="2335"/>
                      <a:pt x="5" y="2335"/>
                    </a:cubicBezTo>
                    <a:cubicBezTo>
                      <a:pt x="15" y="2335"/>
                      <a:pt x="44" y="2291"/>
                      <a:pt x="69" y="2291"/>
                    </a:cubicBezTo>
                    <a:cubicBezTo>
                      <a:pt x="80" y="2291"/>
                      <a:pt x="90" y="2300"/>
                      <a:pt x="97" y="2325"/>
                    </a:cubicBezTo>
                    <a:cubicBezTo>
                      <a:pt x="117" y="2404"/>
                      <a:pt x="181" y="2440"/>
                      <a:pt x="239" y="2440"/>
                    </a:cubicBezTo>
                    <a:cubicBezTo>
                      <a:pt x="268" y="2440"/>
                      <a:pt x="296" y="2431"/>
                      <a:pt x="315" y="2414"/>
                    </a:cubicBezTo>
                    <a:cubicBezTo>
                      <a:pt x="335" y="2398"/>
                      <a:pt x="351" y="2390"/>
                      <a:pt x="369" y="2390"/>
                    </a:cubicBezTo>
                    <a:cubicBezTo>
                      <a:pt x="406" y="2390"/>
                      <a:pt x="450" y="2424"/>
                      <a:pt x="543" y="2484"/>
                    </a:cubicBezTo>
                    <a:cubicBezTo>
                      <a:pt x="633" y="2543"/>
                      <a:pt x="563" y="2593"/>
                      <a:pt x="494" y="2642"/>
                    </a:cubicBezTo>
                    <a:lnTo>
                      <a:pt x="504" y="2642"/>
                    </a:lnTo>
                    <a:cubicBezTo>
                      <a:pt x="534" y="2652"/>
                      <a:pt x="579" y="2658"/>
                      <a:pt x="624" y="2658"/>
                    </a:cubicBezTo>
                    <a:cubicBezTo>
                      <a:pt x="724" y="2658"/>
                      <a:pt x="823" y="2626"/>
                      <a:pt x="762" y="2523"/>
                    </a:cubicBezTo>
                    <a:cubicBezTo>
                      <a:pt x="652" y="2345"/>
                      <a:pt x="940" y="2285"/>
                      <a:pt x="970" y="2256"/>
                    </a:cubicBezTo>
                    <a:cubicBezTo>
                      <a:pt x="989" y="2217"/>
                      <a:pt x="888" y="2096"/>
                      <a:pt x="775" y="2096"/>
                    </a:cubicBezTo>
                    <a:cubicBezTo>
                      <a:pt x="770" y="2096"/>
                      <a:pt x="766" y="2097"/>
                      <a:pt x="762" y="2097"/>
                    </a:cubicBezTo>
                    <a:cubicBezTo>
                      <a:pt x="757" y="2097"/>
                      <a:pt x="752" y="2098"/>
                      <a:pt x="747" y="2098"/>
                    </a:cubicBezTo>
                    <a:cubicBezTo>
                      <a:pt x="647" y="2098"/>
                      <a:pt x="555" y="2013"/>
                      <a:pt x="667" y="2013"/>
                    </a:cubicBezTo>
                    <a:cubicBezTo>
                      <a:pt x="682" y="2013"/>
                      <a:pt x="700" y="2014"/>
                      <a:pt x="722" y="2018"/>
                    </a:cubicBezTo>
                    <a:cubicBezTo>
                      <a:pt x="840" y="2029"/>
                      <a:pt x="907" y="2069"/>
                      <a:pt x="946" y="2069"/>
                    </a:cubicBezTo>
                    <a:cubicBezTo>
                      <a:pt x="977" y="2069"/>
                      <a:pt x="991" y="2045"/>
                      <a:pt x="1000" y="1968"/>
                    </a:cubicBezTo>
                    <a:cubicBezTo>
                      <a:pt x="1019" y="1790"/>
                      <a:pt x="980" y="1800"/>
                      <a:pt x="1049" y="1681"/>
                    </a:cubicBezTo>
                    <a:cubicBezTo>
                      <a:pt x="1089" y="1611"/>
                      <a:pt x="1148" y="1334"/>
                      <a:pt x="1198" y="1215"/>
                    </a:cubicBezTo>
                    <a:lnTo>
                      <a:pt x="1198" y="1215"/>
                    </a:lnTo>
                    <a:cubicBezTo>
                      <a:pt x="1179" y="1221"/>
                      <a:pt x="1155" y="1225"/>
                      <a:pt x="1132" y="1225"/>
                    </a:cubicBezTo>
                    <a:cubicBezTo>
                      <a:pt x="1081" y="1225"/>
                      <a:pt x="1035" y="1204"/>
                      <a:pt x="1069" y="1135"/>
                    </a:cubicBezTo>
                    <a:cubicBezTo>
                      <a:pt x="1119" y="1016"/>
                      <a:pt x="980" y="977"/>
                      <a:pt x="960" y="947"/>
                    </a:cubicBezTo>
                    <a:cubicBezTo>
                      <a:pt x="950" y="928"/>
                      <a:pt x="1003" y="847"/>
                      <a:pt x="1060" y="847"/>
                    </a:cubicBezTo>
                    <a:cubicBezTo>
                      <a:pt x="1063" y="847"/>
                      <a:pt x="1066" y="847"/>
                      <a:pt x="1069" y="848"/>
                    </a:cubicBezTo>
                    <a:cubicBezTo>
                      <a:pt x="1124" y="848"/>
                      <a:pt x="1180" y="787"/>
                      <a:pt x="1107" y="787"/>
                    </a:cubicBezTo>
                    <a:cubicBezTo>
                      <a:pt x="1101" y="787"/>
                      <a:pt x="1095" y="788"/>
                      <a:pt x="1089" y="788"/>
                    </a:cubicBezTo>
                    <a:cubicBezTo>
                      <a:pt x="1027" y="799"/>
                      <a:pt x="994" y="826"/>
                      <a:pt x="975" y="826"/>
                    </a:cubicBezTo>
                    <a:cubicBezTo>
                      <a:pt x="960" y="826"/>
                      <a:pt x="954" y="810"/>
                      <a:pt x="950" y="758"/>
                    </a:cubicBezTo>
                    <a:cubicBezTo>
                      <a:pt x="940" y="639"/>
                      <a:pt x="960" y="639"/>
                      <a:pt x="930" y="570"/>
                    </a:cubicBezTo>
                    <a:cubicBezTo>
                      <a:pt x="900" y="510"/>
                      <a:pt x="853" y="216"/>
                      <a:pt x="832" y="216"/>
                    </a:cubicBezTo>
                    <a:cubicBezTo>
                      <a:pt x="825" y="216"/>
                      <a:pt x="821" y="246"/>
                      <a:pt x="821" y="322"/>
                    </a:cubicBezTo>
                    <a:lnTo>
                      <a:pt x="821" y="104"/>
                    </a:lnTo>
                    <a:cubicBezTo>
                      <a:pt x="821" y="30"/>
                      <a:pt x="820" y="0"/>
                      <a:pt x="8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4" name="Google Shape;4704;p30"/>
              <p:cNvSpPr/>
              <p:nvPr/>
            </p:nvSpPr>
            <p:spPr>
              <a:xfrm>
                <a:off x="11032710" y="-907901"/>
                <a:ext cx="118191" cy="63282"/>
              </a:xfrm>
              <a:custGeom>
                <a:avLst/>
                <a:gdLst/>
                <a:ahLst/>
                <a:cxnLst/>
                <a:rect l="l" t="t" r="r" b="b"/>
                <a:pathLst>
                  <a:path w="734" h="393" extrusionOk="0">
                    <a:moveTo>
                      <a:pt x="450" y="0"/>
                    </a:moveTo>
                    <a:cubicBezTo>
                      <a:pt x="418" y="0"/>
                      <a:pt x="383" y="10"/>
                      <a:pt x="337" y="55"/>
                    </a:cubicBezTo>
                    <a:cubicBezTo>
                      <a:pt x="240" y="128"/>
                      <a:pt x="236" y="207"/>
                      <a:pt x="210" y="207"/>
                    </a:cubicBezTo>
                    <a:cubicBezTo>
                      <a:pt x="205" y="207"/>
                      <a:pt x="198" y="203"/>
                      <a:pt x="189" y="194"/>
                    </a:cubicBezTo>
                    <a:cubicBezTo>
                      <a:pt x="181" y="184"/>
                      <a:pt x="172" y="179"/>
                      <a:pt x="162" y="179"/>
                    </a:cubicBezTo>
                    <a:cubicBezTo>
                      <a:pt x="123" y="179"/>
                      <a:pt x="71" y="250"/>
                      <a:pt x="0" y="353"/>
                    </a:cubicBezTo>
                    <a:cubicBezTo>
                      <a:pt x="63" y="304"/>
                      <a:pt x="116" y="287"/>
                      <a:pt x="163" y="287"/>
                    </a:cubicBezTo>
                    <a:cubicBezTo>
                      <a:pt x="280" y="287"/>
                      <a:pt x="360" y="392"/>
                      <a:pt x="466" y="392"/>
                    </a:cubicBezTo>
                    <a:cubicBezTo>
                      <a:pt x="615" y="392"/>
                      <a:pt x="734" y="125"/>
                      <a:pt x="575" y="55"/>
                    </a:cubicBezTo>
                    <a:cubicBezTo>
                      <a:pt x="546" y="35"/>
                      <a:pt x="526" y="16"/>
                      <a:pt x="516" y="6"/>
                    </a:cubicBezTo>
                    <a:cubicBezTo>
                      <a:pt x="495" y="6"/>
                      <a:pt x="473" y="0"/>
                      <a:pt x="4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5" name="Google Shape;4705;p30"/>
              <p:cNvSpPr/>
              <p:nvPr/>
            </p:nvSpPr>
            <p:spPr>
              <a:xfrm>
                <a:off x="11302424" y="-996463"/>
                <a:ext cx="19323" cy="3365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09" extrusionOk="0">
                    <a:moveTo>
                      <a:pt x="51" y="0"/>
                    </a:moveTo>
                    <a:cubicBezTo>
                      <a:pt x="21" y="90"/>
                      <a:pt x="1" y="159"/>
                      <a:pt x="11" y="179"/>
                    </a:cubicBezTo>
                    <a:cubicBezTo>
                      <a:pt x="31" y="209"/>
                      <a:pt x="51" y="189"/>
                      <a:pt x="70" y="209"/>
                    </a:cubicBezTo>
                    <a:cubicBezTo>
                      <a:pt x="100" y="199"/>
                      <a:pt x="120" y="189"/>
                      <a:pt x="100" y="129"/>
                    </a:cubicBezTo>
                    <a:cubicBezTo>
                      <a:pt x="90" y="90"/>
                      <a:pt x="70" y="40"/>
                      <a:pt x="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6" name="Google Shape;4706;p30"/>
              <p:cNvSpPr/>
              <p:nvPr/>
            </p:nvSpPr>
            <p:spPr>
              <a:xfrm>
                <a:off x="11352019" y="-763946"/>
                <a:ext cx="30433" cy="18357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14" extrusionOk="0">
                    <a:moveTo>
                      <a:pt x="81" y="0"/>
                    </a:moveTo>
                    <a:cubicBezTo>
                      <a:pt x="68" y="0"/>
                      <a:pt x="55" y="2"/>
                      <a:pt x="40" y="4"/>
                    </a:cubicBezTo>
                    <a:cubicBezTo>
                      <a:pt x="30" y="4"/>
                      <a:pt x="10" y="14"/>
                      <a:pt x="0" y="14"/>
                    </a:cubicBezTo>
                    <a:cubicBezTo>
                      <a:pt x="10" y="44"/>
                      <a:pt x="10" y="83"/>
                      <a:pt x="20" y="113"/>
                    </a:cubicBezTo>
                    <a:cubicBezTo>
                      <a:pt x="30" y="113"/>
                      <a:pt x="40" y="113"/>
                      <a:pt x="50" y="103"/>
                    </a:cubicBezTo>
                    <a:cubicBezTo>
                      <a:pt x="80" y="83"/>
                      <a:pt x="149" y="64"/>
                      <a:pt x="189" y="34"/>
                    </a:cubicBezTo>
                    <a:cubicBezTo>
                      <a:pt x="152" y="11"/>
                      <a:pt x="120" y="0"/>
                      <a:pt x="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7" name="Google Shape;4707;p30"/>
              <p:cNvSpPr/>
              <p:nvPr/>
            </p:nvSpPr>
            <p:spPr>
              <a:xfrm>
                <a:off x="11256210" y="-1148147"/>
                <a:ext cx="161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1" h="51" extrusionOk="0">
                    <a:moveTo>
                      <a:pt x="0" y="0"/>
                    </a:moveTo>
                    <a:cubicBezTo>
                      <a:pt x="0" y="10"/>
                      <a:pt x="0" y="30"/>
                      <a:pt x="0" y="50"/>
                    </a:cubicBezTo>
                    <a:cubicBezTo>
                      <a:pt x="0" y="50"/>
                      <a:pt x="0" y="50"/>
                      <a:pt x="0" y="50"/>
                    </a:cubicBez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8" name="Google Shape;4708;p30"/>
              <p:cNvSpPr/>
              <p:nvPr/>
            </p:nvSpPr>
            <p:spPr>
              <a:xfrm>
                <a:off x="11066203" y="-793735"/>
                <a:ext cx="95486" cy="114487"/>
              </a:xfrm>
              <a:custGeom>
                <a:avLst/>
                <a:gdLst/>
                <a:ahLst/>
                <a:cxnLst/>
                <a:rect l="l" t="t" r="r" b="b"/>
                <a:pathLst>
                  <a:path w="593" h="711" extrusionOk="0">
                    <a:moveTo>
                      <a:pt x="0" y="288"/>
                    </a:moveTo>
                    <a:lnTo>
                      <a:pt x="0" y="288"/>
                    </a:lnTo>
                    <a:cubicBezTo>
                      <a:pt x="3" y="289"/>
                      <a:pt x="5" y="290"/>
                      <a:pt x="7" y="291"/>
                    </a:cubicBezTo>
                    <a:lnTo>
                      <a:pt x="7" y="291"/>
                    </a:lnTo>
                    <a:cubicBezTo>
                      <a:pt x="5" y="290"/>
                      <a:pt x="3" y="289"/>
                      <a:pt x="0" y="288"/>
                    </a:cubicBezTo>
                    <a:close/>
                    <a:moveTo>
                      <a:pt x="354" y="0"/>
                    </a:moveTo>
                    <a:cubicBezTo>
                      <a:pt x="349" y="0"/>
                      <a:pt x="343" y="0"/>
                      <a:pt x="338" y="1"/>
                    </a:cubicBezTo>
                    <a:lnTo>
                      <a:pt x="328" y="1"/>
                    </a:lnTo>
                    <a:cubicBezTo>
                      <a:pt x="338" y="11"/>
                      <a:pt x="338" y="11"/>
                      <a:pt x="348" y="20"/>
                    </a:cubicBezTo>
                    <a:cubicBezTo>
                      <a:pt x="427" y="90"/>
                      <a:pt x="159" y="120"/>
                      <a:pt x="80" y="130"/>
                    </a:cubicBezTo>
                    <a:cubicBezTo>
                      <a:pt x="0" y="139"/>
                      <a:pt x="110" y="219"/>
                      <a:pt x="50" y="278"/>
                    </a:cubicBezTo>
                    <a:cubicBezTo>
                      <a:pt x="43" y="285"/>
                      <a:pt x="31" y="292"/>
                      <a:pt x="18" y="292"/>
                    </a:cubicBezTo>
                    <a:cubicBezTo>
                      <a:pt x="14" y="292"/>
                      <a:pt x="10" y="292"/>
                      <a:pt x="7" y="291"/>
                    </a:cubicBezTo>
                    <a:lnTo>
                      <a:pt x="7" y="291"/>
                    </a:lnTo>
                    <a:cubicBezTo>
                      <a:pt x="103" y="329"/>
                      <a:pt x="180" y="358"/>
                      <a:pt x="219" y="387"/>
                    </a:cubicBezTo>
                    <a:cubicBezTo>
                      <a:pt x="238" y="377"/>
                      <a:pt x="248" y="358"/>
                      <a:pt x="278" y="348"/>
                    </a:cubicBezTo>
                    <a:cubicBezTo>
                      <a:pt x="287" y="343"/>
                      <a:pt x="295" y="341"/>
                      <a:pt x="301" y="341"/>
                    </a:cubicBezTo>
                    <a:cubicBezTo>
                      <a:pt x="363" y="341"/>
                      <a:pt x="298" y="542"/>
                      <a:pt x="298" y="596"/>
                    </a:cubicBezTo>
                    <a:cubicBezTo>
                      <a:pt x="298" y="605"/>
                      <a:pt x="298" y="615"/>
                      <a:pt x="298" y="625"/>
                    </a:cubicBezTo>
                    <a:cubicBezTo>
                      <a:pt x="331" y="672"/>
                      <a:pt x="401" y="710"/>
                      <a:pt x="463" y="710"/>
                    </a:cubicBezTo>
                    <a:cubicBezTo>
                      <a:pt x="532" y="710"/>
                      <a:pt x="591" y="662"/>
                      <a:pt x="576" y="526"/>
                    </a:cubicBezTo>
                    <a:cubicBezTo>
                      <a:pt x="527" y="216"/>
                      <a:pt x="592" y="0"/>
                      <a:pt x="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9" name="Google Shape;4709;p30"/>
              <p:cNvSpPr/>
              <p:nvPr/>
            </p:nvSpPr>
            <p:spPr>
              <a:xfrm>
                <a:off x="11288093" y="-1041389"/>
                <a:ext cx="20450" cy="19484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1" extrusionOk="0">
                    <a:moveTo>
                      <a:pt x="92" y="1"/>
                    </a:moveTo>
                    <a:cubicBezTo>
                      <a:pt x="82" y="1"/>
                      <a:pt x="62" y="7"/>
                      <a:pt x="30" y="22"/>
                    </a:cubicBezTo>
                    <a:cubicBezTo>
                      <a:pt x="21" y="22"/>
                      <a:pt x="11" y="32"/>
                      <a:pt x="1" y="32"/>
                    </a:cubicBezTo>
                    <a:cubicBezTo>
                      <a:pt x="11" y="51"/>
                      <a:pt x="11" y="61"/>
                      <a:pt x="11" y="71"/>
                    </a:cubicBezTo>
                    <a:cubicBezTo>
                      <a:pt x="11" y="101"/>
                      <a:pt x="21" y="121"/>
                      <a:pt x="30" y="121"/>
                    </a:cubicBezTo>
                    <a:cubicBezTo>
                      <a:pt x="75" y="61"/>
                      <a:pt x="126" y="1"/>
                      <a:pt x="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0" name="Google Shape;4710;p30"/>
              <p:cNvSpPr/>
              <p:nvPr/>
            </p:nvSpPr>
            <p:spPr>
              <a:xfrm>
                <a:off x="10981505" y="-769098"/>
                <a:ext cx="86469" cy="81155"/>
              </a:xfrm>
              <a:custGeom>
                <a:avLst/>
                <a:gdLst/>
                <a:ahLst/>
                <a:cxnLst/>
                <a:rect l="l" t="t" r="r" b="b"/>
                <a:pathLst>
                  <a:path w="537" h="504" extrusionOk="0">
                    <a:moveTo>
                      <a:pt x="203" y="0"/>
                    </a:moveTo>
                    <a:cubicBezTo>
                      <a:pt x="158" y="0"/>
                      <a:pt x="126" y="20"/>
                      <a:pt x="80" y="66"/>
                    </a:cubicBezTo>
                    <a:cubicBezTo>
                      <a:pt x="70" y="76"/>
                      <a:pt x="60" y="86"/>
                      <a:pt x="41" y="105"/>
                    </a:cubicBezTo>
                    <a:cubicBezTo>
                      <a:pt x="1" y="155"/>
                      <a:pt x="1" y="215"/>
                      <a:pt x="21" y="254"/>
                    </a:cubicBezTo>
                    <a:cubicBezTo>
                      <a:pt x="41" y="281"/>
                      <a:pt x="74" y="303"/>
                      <a:pt x="117" y="303"/>
                    </a:cubicBezTo>
                    <a:cubicBezTo>
                      <a:pt x="139" y="303"/>
                      <a:pt x="163" y="297"/>
                      <a:pt x="189" y="284"/>
                    </a:cubicBezTo>
                    <a:cubicBezTo>
                      <a:pt x="214" y="274"/>
                      <a:pt x="232" y="270"/>
                      <a:pt x="246" y="270"/>
                    </a:cubicBezTo>
                    <a:cubicBezTo>
                      <a:pt x="305" y="270"/>
                      <a:pt x="279" y="343"/>
                      <a:pt x="279" y="383"/>
                    </a:cubicBezTo>
                    <a:cubicBezTo>
                      <a:pt x="298" y="383"/>
                      <a:pt x="328" y="393"/>
                      <a:pt x="358" y="423"/>
                    </a:cubicBezTo>
                    <a:cubicBezTo>
                      <a:pt x="388" y="443"/>
                      <a:pt x="407" y="452"/>
                      <a:pt x="427" y="472"/>
                    </a:cubicBezTo>
                    <a:cubicBezTo>
                      <a:pt x="459" y="418"/>
                      <a:pt x="482" y="395"/>
                      <a:pt x="496" y="395"/>
                    </a:cubicBezTo>
                    <a:cubicBezTo>
                      <a:pt x="511" y="395"/>
                      <a:pt x="513" y="428"/>
                      <a:pt x="497" y="482"/>
                    </a:cubicBezTo>
                    <a:cubicBezTo>
                      <a:pt x="497" y="492"/>
                      <a:pt x="497" y="502"/>
                      <a:pt x="497" y="502"/>
                    </a:cubicBezTo>
                    <a:cubicBezTo>
                      <a:pt x="501" y="503"/>
                      <a:pt x="504" y="504"/>
                      <a:pt x="508" y="504"/>
                    </a:cubicBezTo>
                    <a:cubicBezTo>
                      <a:pt x="536" y="504"/>
                      <a:pt x="533" y="464"/>
                      <a:pt x="507" y="393"/>
                    </a:cubicBezTo>
                    <a:cubicBezTo>
                      <a:pt x="466" y="271"/>
                      <a:pt x="172" y="62"/>
                      <a:pt x="264" y="62"/>
                    </a:cubicBezTo>
                    <a:cubicBezTo>
                      <a:pt x="285" y="62"/>
                      <a:pt x="323" y="72"/>
                      <a:pt x="388" y="96"/>
                    </a:cubicBezTo>
                    <a:cubicBezTo>
                      <a:pt x="427" y="105"/>
                      <a:pt x="457" y="115"/>
                      <a:pt x="487" y="125"/>
                    </a:cubicBezTo>
                    <a:cubicBezTo>
                      <a:pt x="427" y="96"/>
                      <a:pt x="358" y="26"/>
                      <a:pt x="289" y="16"/>
                    </a:cubicBezTo>
                    <a:cubicBezTo>
                      <a:pt x="254" y="6"/>
                      <a:pt x="227" y="0"/>
                      <a:pt x="2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1" name="Google Shape;4711;p30"/>
              <p:cNvSpPr/>
              <p:nvPr/>
            </p:nvSpPr>
            <p:spPr>
              <a:xfrm>
                <a:off x="11019023" y="-835279"/>
                <a:ext cx="20128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125" h="71" extrusionOk="0">
                    <a:moveTo>
                      <a:pt x="26" y="1"/>
                    </a:moveTo>
                    <a:lnTo>
                      <a:pt x="26" y="1"/>
                    </a:lnTo>
                    <a:cubicBezTo>
                      <a:pt x="1" y="50"/>
                      <a:pt x="18" y="70"/>
                      <a:pt x="46" y="70"/>
                    </a:cubicBezTo>
                    <a:cubicBezTo>
                      <a:pt x="73" y="70"/>
                      <a:pt x="110" y="50"/>
                      <a:pt x="125" y="21"/>
                    </a:cubicBezTo>
                    <a:cubicBezTo>
                      <a:pt x="125" y="21"/>
                      <a:pt x="125" y="11"/>
                      <a:pt x="125" y="11"/>
                    </a:cubicBezTo>
                    <a:cubicBezTo>
                      <a:pt x="75" y="11"/>
                      <a:pt x="36" y="11"/>
                      <a:pt x="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2" name="Google Shape;4712;p30"/>
              <p:cNvSpPr/>
              <p:nvPr/>
            </p:nvSpPr>
            <p:spPr>
              <a:xfrm>
                <a:off x="10473799" y="-752191"/>
                <a:ext cx="8212" cy="7568"/>
              </a:xfrm>
              <a:custGeom>
                <a:avLst/>
                <a:gdLst/>
                <a:ahLst/>
                <a:cxnLst/>
                <a:rect l="l" t="t" r="r" b="b"/>
                <a:pathLst>
                  <a:path w="51" h="47" extrusionOk="0">
                    <a:moveTo>
                      <a:pt x="50" y="0"/>
                    </a:moveTo>
                    <a:cubicBezTo>
                      <a:pt x="41" y="0"/>
                      <a:pt x="31" y="0"/>
                      <a:pt x="11" y="10"/>
                    </a:cubicBezTo>
                    <a:lnTo>
                      <a:pt x="1" y="10"/>
                    </a:lnTo>
                    <a:cubicBezTo>
                      <a:pt x="19" y="29"/>
                      <a:pt x="34" y="47"/>
                      <a:pt x="42" y="47"/>
                    </a:cubicBezTo>
                    <a:cubicBezTo>
                      <a:pt x="47" y="47"/>
                      <a:pt x="50" y="40"/>
                      <a:pt x="50" y="20"/>
                    </a:cubicBezTo>
                    <a:cubicBezTo>
                      <a:pt x="50" y="10"/>
                      <a:pt x="50" y="1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3" name="Google Shape;4713;p30"/>
              <p:cNvSpPr/>
              <p:nvPr/>
            </p:nvSpPr>
            <p:spPr>
              <a:xfrm>
                <a:off x="10647865" y="140361"/>
                <a:ext cx="6602" cy="8051"/>
              </a:xfrm>
              <a:custGeom>
                <a:avLst/>
                <a:gdLst/>
                <a:ahLst/>
                <a:cxnLst/>
                <a:rect l="l" t="t" r="r" b="b"/>
                <a:pathLst>
                  <a:path w="41" h="50" extrusionOk="0">
                    <a:moveTo>
                      <a:pt x="40" y="0"/>
                    </a:moveTo>
                    <a:cubicBezTo>
                      <a:pt x="20" y="10"/>
                      <a:pt x="11" y="20"/>
                      <a:pt x="1" y="40"/>
                    </a:cubicBezTo>
                    <a:cubicBezTo>
                      <a:pt x="1" y="50"/>
                      <a:pt x="11" y="50"/>
                      <a:pt x="11" y="50"/>
                    </a:cubicBezTo>
                    <a:cubicBezTo>
                      <a:pt x="40" y="50"/>
                      <a:pt x="40" y="3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4" name="Google Shape;4714;p30"/>
              <p:cNvSpPr/>
              <p:nvPr/>
            </p:nvSpPr>
            <p:spPr>
              <a:xfrm>
                <a:off x="10283792" y="-831736"/>
                <a:ext cx="404166" cy="971771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6035" extrusionOk="0">
                    <a:moveTo>
                      <a:pt x="1230" y="494"/>
                    </a:moveTo>
                    <a:cubicBezTo>
                      <a:pt x="1230" y="504"/>
                      <a:pt x="1230" y="504"/>
                      <a:pt x="1230" y="514"/>
                    </a:cubicBezTo>
                    <a:cubicBezTo>
                      <a:pt x="1230" y="534"/>
                      <a:pt x="1227" y="541"/>
                      <a:pt x="1222" y="541"/>
                    </a:cubicBezTo>
                    <a:cubicBezTo>
                      <a:pt x="1214" y="541"/>
                      <a:pt x="1199" y="523"/>
                      <a:pt x="1181" y="504"/>
                    </a:cubicBezTo>
                    <a:lnTo>
                      <a:pt x="1191" y="504"/>
                    </a:lnTo>
                    <a:cubicBezTo>
                      <a:pt x="1211" y="494"/>
                      <a:pt x="1221" y="494"/>
                      <a:pt x="1230" y="494"/>
                    </a:cubicBezTo>
                    <a:close/>
                    <a:moveTo>
                      <a:pt x="1297" y="1"/>
                    </a:moveTo>
                    <a:cubicBezTo>
                      <a:pt x="1291" y="1"/>
                      <a:pt x="1276" y="238"/>
                      <a:pt x="1260" y="276"/>
                    </a:cubicBezTo>
                    <a:cubicBezTo>
                      <a:pt x="1240" y="306"/>
                      <a:pt x="1240" y="366"/>
                      <a:pt x="1240" y="415"/>
                    </a:cubicBezTo>
                    <a:cubicBezTo>
                      <a:pt x="1230" y="425"/>
                      <a:pt x="1230" y="425"/>
                      <a:pt x="1221" y="425"/>
                    </a:cubicBezTo>
                    <a:cubicBezTo>
                      <a:pt x="1191" y="435"/>
                      <a:pt x="1171" y="455"/>
                      <a:pt x="1161" y="485"/>
                    </a:cubicBezTo>
                    <a:cubicBezTo>
                      <a:pt x="1141" y="465"/>
                      <a:pt x="1131" y="465"/>
                      <a:pt x="1121" y="455"/>
                    </a:cubicBezTo>
                    <a:cubicBezTo>
                      <a:pt x="1105" y="452"/>
                      <a:pt x="1096" y="451"/>
                      <a:pt x="1092" y="451"/>
                    </a:cubicBezTo>
                    <a:cubicBezTo>
                      <a:pt x="1078" y="451"/>
                      <a:pt x="1119" y="464"/>
                      <a:pt x="1141" y="494"/>
                    </a:cubicBezTo>
                    <a:cubicBezTo>
                      <a:pt x="1141" y="504"/>
                      <a:pt x="1141" y="504"/>
                      <a:pt x="1141" y="504"/>
                    </a:cubicBezTo>
                    <a:cubicBezTo>
                      <a:pt x="1141" y="514"/>
                      <a:pt x="1141" y="514"/>
                      <a:pt x="1131" y="524"/>
                    </a:cubicBezTo>
                    <a:cubicBezTo>
                      <a:pt x="1141" y="524"/>
                      <a:pt x="1141" y="514"/>
                      <a:pt x="1151" y="514"/>
                    </a:cubicBezTo>
                    <a:cubicBezTo>
                      <a:pt x="1181" y="574"/>
                      <a:pt x="1201" y="663"/>
                      <a:pt x="1201" y="683"/>
                    </a:cubicBezTo>
                    <a:cubicBezTo>
                      <a:pt x="1201" y="683"/>
                      <a:pt x="1201" y="693"/>
                      <a:pt x="1201" y="693"/>
                    </a:cubicBezTo>
                    <a:cubicBezTo>
                      <a:pt x="1191" y="703"/>
                      <a:pt x="1181" y="683"/>
                      <a:pt x="1171" y="732"/>
                    </a:cubicBezTo>
                    <a:cubicBezTo>
                      <a:pt x="1161" y="762"/>
                      <a:pt x="1121" y="782"/>
                      <a:pt x="1082" y="792"/>
                    </a:cubicBezTo>
                    <a:lnTo>
                      <a:pt x="1032" y="792"/>
                    </a:lnTo>
                    <a:cubicBezTo>
                      <a:pt x="1032" y="792"/>
                      <a:pt x="1032" y="802"/>
                      <a:pt x="1032" y="802"/>
                    </a:cubicBezTo>
                    <a:cubicBezTo>
                      <a:pt x="1022" y="802"/>
                      <a:pt x="1022" y="812"/>
                      <a:pt x="1032" y="841"/>
                    </a:cubicBezTo>
                    <a:cubicBezTo>
                      <a:pt x="1042" y="881"/>
                      <a:pt x="1072" y="931"/>
                      <a:pt x="1102" y="960"/>
                    </a:cubicBezTo>
                    <a:lnTo>
                      <a:pt x="1111" y="960"/>
                    </a:lnTo>
                    <a:cubicBezTo>
                      <a:pt x="1148" y="988"/>
                      <a:pt x="1118" y="1031"/>
                      <a:pt x="1067" y="1031"/>
                    </a:cubicBezTo>
                    <a:cubicBezTo>
                      <a:pt x="1062" y="1031"/>
                      <a:pt x="1057" y="1031"/>
                      <a:pt x="1052" y="1030"/>
                    </a:cubicBezTo>
                    <a:cubicBezTo>
                      <a:pt x="1032" y="1020"/>
                      <a:pt x="1012" y="1010"/>
                      <a:pt x="993" y="990"/>
                    </a:cubicBezTo>
                    <a:cubicBezTo>
                      <a:pt x="993" y="980"/>
                      <a:pt x="983" y="980"/>
                      <a:pt x="983" y="980"/>
                    </a:cubicBezTo>
                    <a:cubicBezTo>
                      <a:pt x="977" y="969"/>
                      <a:pt x="968" y="964"/>
                      <a:pt x="959" y="964"/>
                    </a:cubicBezTo>
                    <a:cubicBezTo>
                      <a:pt x="953" y="964"/>
                      <a:pt x="947" y="966"/>
                      <a:pt x="943" y="970"/>
                    </a:cubicBezTo>
                    <a:cubicBezTo>
                      <a:pt x="923" y="990"/>
                      <a:pt x="893" y="1020"/>
                      <a:pt x="854" y="1079"/>
                    </a:cubicBezTo>
                    <a:cubicBezTo>
                      <a:pt x="774" y="1159"/>
                      <a:pt x="933" y="1109"/>
                      <a:pt x="973" y="1169"/>
                    </a:cubicBezTo>
                    <a:cubicBezTo>
                      <a:pt x="989" y="1192"/>
                      <a:pt x="995" y="1200"/>
                      <a:pt x="998" y="1200"/>
                    </a:cubicBezTo>
                    <a:cubicBezTo>
                      <a:pt x="1005" y="1200"/>
                      <a:pt x="1002" y="1169"/>
                      <a:pt x="1062" y="1169"/>
                    </a:cubicBezTo>
                    <a:cubicBezTo>
                      <a:pt x="1151" y="1169"/>
                      <a:pt x="1082" y="1278"/>
                      <a:pt x="1092" y="1426"/>
                    </a:cubicBezTo>
                    <a:cubicBezTo>
                      <a:pt x="1100" y="1489"/>
                      <a:pt x="1082" y="1512"/>
                      <a:pt x="1059" y="1512"/>
                    </a:cubicBezTo>
                    <a:cubicBezTo>
                      <a:pt x="1029" y="1512"/>
                      <a:pt x="991" y="1471"/>
                      <a:pt x="1002" y="1436"/>
                    </a:cubicBezTo>
                    <a:cubicBezTo>
                      <a:pt x="1012" y="1377"/>
                      <a:pt x="1042" y="1397"/>
                      <a:pt x="923" y="1337"/>
                    </a:cubicBezTo>
                    <a:cubicBezTo>
                      <a:pt x="889" y="1320"/>
                      <a:pt x="874" y="1313"/>
                      <a:pt x="871" y="1313"/>
                    </a:cubicBezTo>
                    <a:cubicBezTo>
                      <a:pt x="864" y="1313"/>
                      <a:pt x="929" y="1357"/>
                      <a:pt x="943" y="1407"/>
                    </a:cubicBezTo>
                    <a:cubicBezTo>
                      <a:pt x="958" y="1459"/>
                      <a:pt x="922" y="1517"/>
                      <a:pt x="887" y="1517"/>
                    </a:cubicBezTo>
                    <a:cubicBezTo>
                      <a:pt x="875" y="1517"/>
                      <a:pt x="863" y="1511"/>
                      <a:pt x="854" y="1496"/>
                    </a:cubicBezTo>
                    <a:cubicBezTo>
                      <a:pt x="837" y="1479"/>
                      <a:pt x="822" y="1472"/>
                      <a:pt x="808" y="1472"/>
                    </a:cubicBezTo>
                    <a:cubicBezTo>
                      <a:pt x="780" y="1472"/>
                      <a:pt x="758" y="1503"/>
                      <a:pt x="745" y="1555"/>
                    </a:cubicBezTo>
                    <a:cubicBezTo>
                      <a:pt x="739" y="1579"/>
                      <a:pt x="740" y="1586"/>
                      <a:pt x="743" y="1586"/>
                    </a:cubicBezTo>
                    <a:cubicBezTo>
                      <a:pt x="750" y="1586"/>
                      <a:pt x="771" y="1555"/>
                      <a:pt x="787" y="1555"/>
                    </a:cubicBezTo>
                    <a:cubicBezTo>
                      <a:pt x="794" y="1555"/>
                      <a:pt x="800" y="1560"/>
                      <a:pt x="804" y="1575"/>
                    </a:cubicBezTo>
                    <a:cubicBezTo>
                      <a:pt x="824" y="1628"/>
                      <a:pt x="870" y="1655"/>
                      <a:pt x="908" y="1655"/>
                    </a:cubicBezTo>
                    <a:cubicBezTo>
                      <a:pt x="926" y="1655"/>
                      <a:pt x="943" y="1648"/>
                      <a:pt x="953" y="1635"/>
                    </a:cubicBezTo>
                    <a:cubicBezTo>
                      <a:pt x="965" y="1626"/>
                      <a:pt x="976" y="1621"/>
                      <a:pt x="989" y="1621"/>
                    </a:cubicBezTo>
                    <a:cubicBezTo>
                      <a:pt x="1017" y="1621"/>
                      <a:pt x="1050" y="1643"/>
                      <a:pt x="1111" y="1684"/>
                    </a:cubicBezTo>
                    <a:cubicBezTo>
                      <a:pt x="1131" y="1704"/>
                      <a:pt x="1141" y="1714"/>
                      <a:pt x="1131" y="1734"/>
                    </a:cubicBezTo>
                    <a:cubicBezTo>
                      <a:pt x="1131" y="1754"/>
                      <a:pt x="1111" y="1764"/>
                      <a:pt x="1092" y="1783"/>
                    </a:cubicBezTo>
                    <a:cubicBezTo>
                      <a:pt x="1072" y="1803"/>
                      <a:pt x="1042" y="1813"/>
                      <a:pt x="1022" y="1833"/>
                    </a:cubicBezTo>
                    <a:cubicBezTo>
                      <a:pt x="1010" y="1845"/>
                      <a:pt x="1000" y="1848"/>
                      <a:pt x="988" y="1848"/>
                    </a:cubicBezTo>
                    <a:cubicBezTo>
                      <a:pt x="976" y="1848"/>
                      <a:pt x="963" y="1844"/>
                      <a:pt x="947" y="1844"/>
                    </a:cubicBezTo>
                    <a:cubicBezTo>
                      <a:pt x="928" y="1844"/>
                      <a:pt x="904" y="1850"/>
                      <a:pt x="874" y="1873"/>
                    </a:cubicBezTo>
                    <a:cubicBezTo>
                      <a:pt x="809" y="1930"/>
                      <a:pt x="803" y="1980"/>
                      <a:pt x="787" y="1980"/>
                    </a:cubicBezTo>
                    <a:cubicBezTo>
                      <a:pt x="784" y="1980"/>
                      <a:pt x="780" y="1977"/>
                      <a:pt x="774" y="1972"/>
                    </a:cubicBezTo>
                    <a:cubicBezTo>
                      <a:pt x="769" y="1965"/>
                      <a:pt x="763" y="1961"/>
                      <a:pt x="756" y="1961"/>
                    </a:cubicBezTo>
                    <a:cubicBezTo>
                      <a:pt x="726" y="1961"/>
                      <a:pt x="683" y="2029"/>
                      <a:pt x="626" y="2111"/>
                    </a:cubicBezTo>
                    <a:cubicBezTo>
                      <a:pt x="581" y="2172"/>
                      <a:pt x="596" y="2196"/>
                      <a:pt x="621" y="2196"/>
                    </a:cubicBezTo>
                    <a:cubicBezTo>
                      <a:pt x="641" y="2196"/>
                      <a:pt x="667" y="2182"/>
                      <a:pt x="675" y="2160"/>
                    </a:cubicBezTo>
                    <a:cubicBezTo>
                      <a:pt x="680" y="2148"/>
                      <a:pt x="683" y="2143"/>
                      <a:pt x="685" y="2143"/>
                    </a:cubicBezTo>
                    <a:cubicBezTo>
                      <a:pt x="692" y="2143"/>
                      <a:pt x="690" y="2187"/>
                      <a:pt x="705" y="2210"/>
                    </a:cubicBezTo>
                    <a:cubicBezTo>
                      <a:pt x="713" y="2221"/>
                      <a:pt x="722" y="2230"/>
                      <a:pt x="734" y="2230"/>
                    </a:cubicBezTo>
                    <a:cubicBezTo>
                      <a:pt x="753" y="2230"/>
                      <a:pt x="781" y="2208"/>
                      <a:pt x="824" y="2140"/>
                    </a:cubicBezTo>
                    <a:cubicBezTo>
                      <a:pt x="838" y="2113"/>
                      <a:pt x="851" y="2102"/>
                      <a:pt x="863" y="2102"/>
                    </a:cubicBezTo>
                    <a:cubicBezTo>
                      <a:pt x="904" y="2102"/>
                      <a:pt x="933" y="2220"/>
                      <a:pt x="933" y="2220"/>
                    </a:cubicBezTo>
                    <a:cubicBezTo>
                      <a:pt x="933" y="2220"/>
                      <a:pt x="963" y="2289"/>
                      <a:pt x="1022" y="2339"/>
                    </a:cubicBezTo>
                    <a:cubicBezTo>
                      <a:pt x="1072" y="2378"/>
                      <a:pt x="893" y="2398"/>
                      <a:pt x="844" y="2408"/>
                    </a:cubicBezTo>
                    <a:cubicBezTo>
                      <a:pt x="794" y="2418"/>
                      <a:pt x="864" y="2468"/>
                      <a:pt x="824" y="2507"/>
                    </a:cubicBezTo>
                    <a:cubicBezTo>
                      <a:pt x="817" y="2516"/>
                      <a:pt x="808" y="2520"/>
                      <a:pt x="798" y="2520"/>
                    </a:cubicBezTo>
                    <a:cubicBezTo>
                      <a:pt x="755" y="2520"/>
                      <a:pt x="690" y="2446"/>
                      <a:pt x="626" y="2438"/>
                    </a:cubicBezTo>
                    <a:cubicBezTo>
                      <a:pt x="599" y="2431"/>
                      <a:pt x="579" y="2427"/>
                      <a:pt x="562" y="2427"/>
                    </a:cubicBezTo>
                    <a:cubicBezTo>
                      <a:pt x="528" y="2427"/>
                      <a:pt x="503" y="2444"/>
                      <a:pt x="457" y="2497"/>
                    </a:cubicBezTo>
                    <a:cubicBezTo>
                      <a:pt x="409" y="2561"/>
                      <a:pt x="444" y="2631"/>
                      <a:pt x="506" y="2631"/>
                    </a:cubicBezTo>
                    <a:cubicBezTo>
                      <a:pt x="521" y="2631"/>
                      <a:pt x="538" y="2626"/>
                      <a:pt x="556" y="2616"/>
                    </a:cubicBezTo>
                    <a:cubicBezTo>
                      <a:pt x="574" y="2609"/>
                      <a:pt x="587" y="2606"/>
                      <a:pt x="597" y="2606"/>
                    </a:cubicBezTo>
                    <a:cubicBezTo>
                      <a:pt x="643" y="2606"/>
                      <a:pt x="616" y="2671"/>
                      <a:pt x="616" y="2696"/>
                    </a:cubicBezTo>
                    <a:cubicBezTo>
                      <a:pt x="616" y="2725"/>
                      <a:pt x="546" y="2715"/>
                      <a:pt x="437" y="2795"/>
                    </a:cubicBezTo>
                    <a:cubicBezTo>
                      <a:pt x="355" y="2850"/>
                      <a:pt x="382" y="2895"/>
                      <a:pt x="432" y="2895"/>
                    </a:cubicBezTo>
                    <a:cubicBezTo>
                      <a:pt x="455" y="2895"/>
                      <a:pt x="482" y="2886"/>
                      <a:pt x="507" y="2864"/>
                    </a:cubicBezTo>
                    <a:cubicBezTo>
                      <a:pt x="537" y="2837"/>
                      <a:pt x="564" y="2834"/>
                      <a:pt x="589" y="2834"/>
                    </a:cubicBezTo>
                    <a:cubicBezTo>
                      <a:pt x="596" y="2834"/>
                      <a:pt x="603" y="2834"/>
                      <a:pt x="610" y="2834"/>
                    </a:cubicBezTo>
                    <a:cubicBezTo>
                      <a:pt x="641" y="2834"/>
                      <a:pt x="670" y="2830"/>
                      <a:pt x="705" y="2775"/>
                    </a:cubicBezTo>
                    <a:cubicBezTo>
                      <a:pt x="735" y="2719"/>
                      <a:pt x="758" y="2694"/>
                      <a:pt x="769" y="2694"/>
                    </a:cubicBezTo>
                    <a:cubicBezTo>
                      <a:pt x="779" y="2694"/>
                      <a:pt x="779" y="2717"/>
                      <a:pt x="764" y="2755"/>
                    </a:cubicBezTo>
                    <a:cubicBezTo>
                      <a:pt x="755" y="2791"/>
                      <a:pt x="767" y="2809"/>
                      <a:pt x="787" y="2809"/>
                    </a:cubicBezTo>
                    <a:cubicBezTo>
                      <a:pt x="811" y="2809"/>
                      <a:pt x="847" y="2784"/>
                      <a:pt x="874" y="2735"/>
                    </a:cubicBezTo>
                    <a:cubicBezTo>
                      <a:pt x="874" y="2725"/>
                      <a:pt x="883" y="2715"/>
                      <a:pt x="883" y="2715"/>
                    </a:cubicBezTo>
                    <a:cubicBezTo>
                      <a:pt x="893" y="2696"/>
                      <a:pt x="903" y="2666"/>
                      <a:pt x="913" y="2656"/>
                    </a:cubicBezTo>
                    <a:cubicBezTo>
                      <a:pt x="923" y="2606"/>
                      <a:pt x="933" y="2577"/>
                      <a:pt x="973" y="2557"/>
                    </a:cubicBezTo>
                    <a:lnTo>
                      <a:pt x="983" y="2557"/>
                    </a:lnTo>
                    <a:cubicBezTo>
                      <a:pt x="988" y="2554"/>
                      <a:pt x="992" y="2553"/>
                      <a:pt x="995" y="2553"/>
                    </a:cubicBezTo>
                    <a:cubicBezTo>
                      <a:pt x="1003" y="2553"/>
                      <a:pt x="1005" y="2562"/>
                      <a:pt x="1012" y="2577"/>
                    </a:cubicBezTo>
                    <a:cubicBezTo>
                      <a:pt x="1012" y="2597"/>
                      <a:pt x="1002" y="2646"/>
                      <a:pt x="993" y="2676"/>
                    </a:cubicBezTo>
                    <a:cubicBezTo>
                      <a:pt x="993" y="2696"/>
                      <a:pt x="993" y="2715"/>
                      <a:pt x="993" y="2725"/>
                    </a:cubicBezTo>
                    <a:cubicBezTo>
                      <a:pt x="993" y="2755"/>
                      <a:pt x="993" y="2785"/>
                      <a:pt x="963" y="2805"/>
                    </a:cubicBezTo>
                    <a:cubicBezTo>
                      <a:pt x="953" y="2815"/>
                      <a:pt x="943" y="2815"/>
                      <a:pt x="923" y="2825"/>
                    </a:cubicBezTo>
                    <a:cubicBezTo>
                      <a:pt x="844" y="2844"/>
                      <a:pt x="874" y="2924"/>
                      <a:pt x="824" y="3003"/>
                    </a:cubicBezTo>
                    <a:cubicBezTo>
                      <a:pt x="808" y="3027"/>
                      <a:pt x="797" y="3036"/>
                      <a:pt x="787" y="3036"/>
                    </a:cubicBezTo>
                    <a:cubicBezTo>
                      <a:pt x="760" y="3036"/>
                      <a:pt x="749" y="2962"/>
                      <a:pt x="705" y="2904"/>
                    </a:cubicBezTo>
                    <a:cubicBezTo>
                      <a:pt x="696" y="2894"/>
                      <a:pt x="688" y="2889"/>
                      <a:pt x="681" y="2889"/>
                    </a:cubicBezTo>
                    <a:cubicBezTo>
                      <a:pt x="640" y="2889"/>
                      <a:pt x="623" y="3040"/>
                      <a:pt x="606" y="3082"/>
                    </a:cubicBezTo>
                    <a:cubicBezTo>
                      <a:pt x="576" y="3122"/>
                      <a:pt x="536" y="3053"/>
                      <a:pt x="467" y="3211"/>
                    </a:cubicBezTo>
                    <a:cubicBezTo>
                      <a:pt x="411" y="3338"/>
                      <a:pt x="496" y="3364"/>
                      <a:pt x="542" y="3364"/>
                    </a:cubicBezTo>
                    <a:cubicBezTo>
                      <a:pt x="553" y="3364"/>
                      <a:pt x="562" y="3362"/>
                      <a:pt x="566" y="3360"/>
                    </a:cubicBezTo>
                    <a:cubicBezTo>
                      <a:pt x="586" y="3350"/>
                      <a:pt x="576" y="3172"/>
                      <a:pt x="636" y="3152"/>
                    </a:cubicBezTo>
                    <a:cubicBezTo>
                      <a:pt x="643" y="3147"/>
                      <a:pt x="650" y="3145"/>
                      <a:pt x="657" y="3145"/>
                    </a:cubicBezTo>
                    <a:cubicBezTo>
                      <a:pt x="697" y="3145"/>
                      <a:pt x="722" y="3217"/>
                      <a:pt x="645" y="3310"/>
                    </a:cubicBezTo>
                    <a:cubicBezTo>
                      <a:pt x="586" y="3391"/>
                      <a:pt x="582" y="3418"/>
                      <a:pt x="604" y="3418"/>
                    </a:cubicBezTo>
                    <a:cubicBezTo>
                      <a:pt x="612" y="3418"/>
                      <a:pt x="623" y="3415"/>
                      <a:pt x="636" y="3410"/>
                    </a:cubicBezTo>
                    <a:cubicBezTo>
                      <a:pt x="639" y="3408"/>
                      <a:pt x="643" y="3408"/>
                      <a:pt x="646" y="3408"/>
                    </a:cubicBezTo>
                    <a:cubicBezTo>
                      <a:pt x="693" y="3408"/>
                      <a:pt x="674" y="3538"/>
                      <a:pt x="655" y="3538"/>
                    </a:cubicBezTo>
                    <a:cubicBezTo>
                      <a:pt x="627" y="3538"/>
                      <a:pt x="572" y="3449"/>
                      <a:pt x="524" y="3449"/>
                    </a:cubicBezTo>
                    <a:cubicBezTo>
                      <a:pt x="521" y="3449"/>
                      <a:pt x="519" y="3449"/>
                      <a:pt x="517" y="3449"/>
                    </a:cubicBezTo>
                    <a:cubicBezTo>
                      <a:pt x="477" y="3459"/>
                      <a:pt x="467" y="3509"/>
                      <a:pt x="427" y="3618"/>
                    </a:cubicBezTo>
                    <a:cubicBezTo>
                      <a:pt x="419" y="3649"/>
                      <a:pt x="408" y="3658"/>
                      <a:pt x="397" y="3658"/>
                    </a:cubicBezTo>
                    <a:cubicBezTo>
                      <a:pt x="385" y="3658"/>
                      <a:pt x="371" y="3647"/>
                      <a:pt x="357" y="3647"/>
                    </a:cubicBezTo>
                    <a:cubicBezTo>
                      <a:pt x="340" y="3647"/>
                      <a:pt x="324" y="3662"/>
                      <a:pt x="308" y="3727"/>
                    </a:cubicBezTo>
                    <a:cubicBezTo>
                      <a:pt x="290" y="3804"/>
                      <a:pt x="324" y="3832"/>
                      <a:pt x="370" y="3832"/>
                    </a:cubicBezTo>
                    <a:cubicBezTo>
                      <a:pt x="425" y="3832"/>
                      <a:pt x="495" y="3794"/>
                      <a:pt x="517" y="3757"/>
                    </a:cubicBezTo>
                    <a:cubicBezTo>
                      <a:pt x="566" y="3687"/>
                      <a:pt x="487" y="3747"/>
                      <a:pt x="566" y="3687"/>
                    </a:cubicBezTo>
                    <a:cubicBezTo>
                      <a:pt x="577" y="3679"/>
                      <a:pt x="586" y="3676"/>
                      <a:pt x="592" y="3676"/>
                    </a:cubicBezTo>
                    <a:cubicBezTo>
                      <a:pt x="625" y="3676"/>
                      <a:pt x="598" y="3774"/>
                      <a:pt x="556" y="3866"/>
                    </a:cubicBezTo>
                    <a:cubicBezTo>
                      <a:pt x="556" y="3866"/>
                      <a:pt x="556" y="3876"/>
                      <a:pt x="556" y="3876"/>
                    </a:cubicBezTo>
                    <a:cubicBezTo>
                      <a:pt x="546" y="3895"/>
                      <a:pt x="546" y="3905"/>
                      <a:pt x="536" y="3915"/>
                    </a:cubicBezTo>
                    <a:cubicBezTo>
                      <a:pt x="526" y="3945"/>
                      <a:pt x="526" y="3965"/>
                      <a:pt x="517" y="3975"/>
                    </a:cubicBezTo>
                    <a:cubicBezTo>
                      <a:pt x="511" y="3997"/>
                      <a:pt x="512" y="4010"/>
                      <a:pt x="520" y="4010"/>
                    </a:cubicBezTo>
                    <a:cubicBezTo>
                      <a:pt x="527" y="4010"/>
                      <a:pt x="539" y="4002"/>
                      <a:pt x="556" y="3985"/>
                    </a:cubicBezTo>
                    <a:cubicBezTo>
                      <a:pt x="596" y="3945"/>
                      <a:pt x="606" y="3905"/>
                      <a:pt x="606" y="3866"/>
                    </a:cubicBezTo>
                    <a:cubicBezTo>
                      <a:pt x="616" y="3826"/>
                      <a:pt x="616" y="3786"/>
                      <a:pt x="626" y="3747"/>
                    </a:cubicBezTo>
                    <a:cubicBezTo>
                      <a:pt x="634" y="3723"/>
                      <a:pt x="646" y="3714"/>
                      <a:pt x="657" y="3714"/>
                    </a:cubicBezTo>
                    <a:cubicBezTo>
                      <a:pt x="686" y="3714"/>
                      <a:pt x="718" y="3770"/>
                      <a:pt x="725" y="3826"/>
                    </a:cubicBezTo>
                    <a:cubicBezTo>
                      <a:pt x="735" y="3846"/>
                      <a:pt x="735" y="3856"/>
                      <a:pt x="725" y="3856"/>
                    </a:cubicBezTo>
                    <a:cubicBezTo>
                      <a:pt x="715" y="3876"/>
                      <a:pt x="675" y="3866"/>
                      <a:pt x="645" y="3925"/>
                    </a:cubicBezTo>
                    <a:cubicBezTo>
                      <a:pt x="614" y="3995"/>
                      <a:pt x="565" y="4086"/>
                      <a:pt x="588" y="4086"/>
                    </a:cubicBezTo>
                    <a:cubicBezTo>
                      <a:pt x="600" y="4086"/>
                      <a:pt x="634" y="4059"/>
                      <a:pt x="705" y="3985"/>
                    </a:cubicBezTo>
                    <a:cubicBezTo>
                      <a:pt x="745" y="3935"/>
                      <a:pt x="745" y="3885"/>
                      <a:pt x="764" y="3876"/>
                    </a:cubicBezTo>
                    <a:cubicBezTo>
                      <a:pt x="767" y="3873"/>
                      <a:pt x="770" y="3872"/>
                      <a:pt x="774" y="3872"/>
                    </a:cubicBezTo>
                    <a:cubicBezTo>
                      <a:pt x="794" y="3872"/>
                      <a:pt x="821" y="3919"/>
                      <a:pt x="804" y="3945"/>
                    </a:cubicBezTo>
                    <a:cubicBezTo>
                      <a:pt x="784" y="3975"/>
                      <a:pt x="774" y="3975"/>
                      <a:pt x="735" y="4014"/>
                    </a:cubicBezTo>
                    <a:cubicBezTo>
                      <a:pt x="695" y="4054"/>
                      <a:pt x="675" y="4044"/>
                      <a:pt x="606" y="4123"/>
                    </a:cubicBezTo>
                    <a:cubicBezTo>
                      <a:pt x="576" y="4163"/>
                      <a:pt x="546" y="4163"/>
                      <a:pt x="526" y="4163"/>
                    </a:cubicBezTo>
                    <a:cubicBezTo>
                      <a:pt x="497" y="4153"/>
                      <a:pt x="477" y="4133"/>
                      <a:pt x="437" y="4114"/>
                    </a:cubicBezTo>
                    <a:lnTo>
                      <a:pt x="427" y="4114"/>
                    </a:lnTo>
                    <a:cubicBezTo>
                      <a:pt x="422" y="4111"/>
                      <a:pt x="417" y="4109"/>
                      <a:pt x="415" y="4109"/>
                    </a:cubicBezTo>
                    <a:cubicBezTo>
                      <a:pt x="407" y="4109"/>
                      <a:pt x="407" y="4116"/>
                      <a:pt x="407" y="4123"/>
                    </a:cubicBezTo>
                    <a:cubicBezTo>
                      <a:pt x="417" y="4143"/>
                      <a:pt x="467" y="4193"/>
                      <a:pt x="457" y="4233"/>
                    </a:cubicBezTo>
                    <a:cubicBezTo>
                      <a:pt x="457" y="4233"/>
                      <a:pt x="457" y="4233"/>
                      <a:pt x="457" y="4242"/>
                    </a:cubicBezTo>
                    <a:cubicBezTo>
                      <a:pt x="447" y="4252"/>
                      <a:pt x="427" y="4262"/>
                      <a:pt x="407" y="4262"/>
                    </a:cubicBezTo>
                    <a:cubicBezTo>
                      <a:pt x="368" y="4262"/>
                      <a:pt x="328" y="4252"/>
                      <a:pt x="289" y="4242"/>
                    </a:cubicBezTo>
                    <a:cubicBezTo>
                      <a:pt x="279" y="4233"/>
                      <a:pt x="269" y="4233"/>
                      <a:pt x="269" y="4233"/>
                    </a:cubicBezTo>
                    <a:cubicBezTo>
                      <a:pt x="269" y="4233"/>
                      <a:pt x="239" y="4282"/>
                      <a:pt x="249" y="4292"/>
                    </a:cubicBezTo>
                    <a:cubicBezTo>
                      <a:pt x="253" y="4292"/>
                      <a:pt x="258" y="4292"/>
                      <a:pt x="263" y="4292"/>
                    </a:cubicBezTo>
                    <a:cubicBezTo>
                      <a:pt x="281" y="4292"/>
                      <a:pt x="303" y="4298"/>
                      <a:pt x="318" y="4352"/>
                    </a:cubicBezTo>
                    <a:cubicBezTo>
                      <a:pt x="318" y="4361"/>
                      <a:pt x="318" y="4371"/>
                      <a:pt x="318" y="4371"/>
                    </a:cubicBezTo>
                    <a:cubicBezTo>
                      <a:pt x="318" y="4381"/>
                      <a:pt x="308" y="4381"/>
                      <a:pt x="308" y="4381"/>
                    </a:cubicBezTo>
                    <a:cubicBezTo>
                      <a:pt x="306" y="4383"/>
                      <a:pt x="302" y="4383"/>
                      <a:pt x="299" y="4383"/>
                    </a:cubicBezTo>
                    <a:cubicBezTo>
                      <a:pt x="277" y="4383"/>
                      <a:pt x="242" y="4361"/>
                      <a:pt x="199" y="4361"/>
                    </a:cubicBezTo>
                    <a:cubicBezTo>
                      <a:pt x="189" y="4361"/>
                      <a:pt x="179" y="4361"/>
                      <a:pt x="170" y="4371"/>
                    </a:cubicBezTo>
                    <a:lnTo>
                      <a:pt x="160" y="4371"/>
                    </a:lnTo>
                    <a:cubicBezTo>
                      <a:pt x="140" y="4371"/>
                      <a:pt x="160" y="4391"/>
                      <a:pt x="150" y="4451"/>
                    </a:cubicBezTo>
                    <a:cubicBezTo>
                      <a:pt x="146" y="4477"/>
                      <a:pt x="152" y="4483"/>
                      <a:pt x="164" y="4483"/>
                    </a:cubicBezTo>
                    <a:cubicBezTo>
                      <a:pt x="175" y="4483"/>
                      <a:pt x="192" y="4477"/>
                      <a:pt x="210" y="4477"/>
                    </a:cubicBezTo>
                    <a:cubicBezTo>
                      <a:pt x="223" y="4477"/>
                      <a:pt x="236" y="4480"/>
                      <a:pt x="249" y="4490"/>
                    </a:cubicBezTo>
                    <a:cubicBezTo>
                      <a:pt x="308" y="4530"/>
                      <a:pt x="209" y="4520"/>
                      <a:pt x="209" y="4619"/>
                    </a:cubicBezTo>
                    <a:cubicBezTo>
                      <a:pt x="209" y="4664"/>
                      <a:pt x="219" y="4681"/>
                      <a:pt x="234" y="4681"/>
                    </a:cubicBezTo>
                    <a:cubicBezTo>
                      <a:pt x="252" y="4681"/>
                      <a:pt x="277" y="4656"/>
                      <a:pt x="298" y="4629"/>
                    </a:cubicBezTo>
                    <a:cubicBezTo>
                      <a:pt x="308" y="4609"/>
                      <a:pt x="318" y="4599"/>
                      <a:pt x="328" y="4589"/>
                    </a:cubicBezTo>
                    <a:cubicBezTo>
                      <a:pt x="348" y="4560"/>
                      <a:pt x="368" y="4540"/>
                      <a:pt x="388" y="4500"/>
                    </a:cubicBezTo>
                    <a:cubicBezTo>
                      <a:pt x="406" y="4446"/>
                      <a:pt x="416" y="4400"/>
                      <a:pt x="447" y="4400"/>
                    </a:cubicBezTo>
                    <a:cubicBezTo>
                      <a:pt x="450" y="4400"/>
                      <a:pt x="454" y="4400"/>
                      <a:pt x="457" y="4401"/>
                    </a:cubicBezTo>
                    <a:cubicBezTo>
                      <a:pt x="497" y="4411"/>
                      <a:pt x="487" y="4431"/>
                      <a:pt x="447" y="4530"/>
                    </a:cubicBezTo>
                    <a:cubicBezTo>
                      <a:pt x="427" y="4599"/>
                      <a:pt x="417" y="4609"/>
                      <a:pt x="417" y="4619"/>
                    </a:cubicBezTo>
                    <a:cubicBezTo>
                      <a:pt x="427" y="4629"/>
                      <a:pt x="427" y="4639"/>
                      <a:pt x="437" y="4659"/>
                    </a:cubicBezTo>
                    <a:cubicBezTo>
                      <a:pt x="443" y="4667"/>
                      <a:pt x="448" y="4671"/>
                      <a:pt x="452" y="4671"/>
                    </a:cubicBezTo>
                    <a:cubicBezTo>
                      <a:pt x="463" y="4671"/>
                      <a:pt x="470" y="4648"/>
                      <a:pt x="477" y="4619"/>
                    </a:cubicBezTo>
                    <a:cubicBezTo>
                      <a:pt x="487" y="4589"/>
                      <a:pt x="497" y="4550"/>
                      <a:pt x="497" y="4520"/>
                    </a:cubicBezTo>
                    <a:cubicBezTo>
                      <a:pt x="507" y="4480"/>
                      <a:pt x="526" y="4480"/>
                      <a:pt x="556" y="4470"/>
                    </a:cubicBezTo>
                    <a:cubicBezTo>
                      <a:pt x="576" y="4461"/>
                      <a:pt x="586" y="4451"/>
                      <a:pt x="606" y="4441"/>
                    </a:cubicBezTo>
                    <a:cubicBezTo>
                      <a:pt x="613" y="4435"/>
                      <a:pt x="619" y="4432"/>
                      <a:pt x="623" y="4432"/>
                    </a:cubicBezTo>
                    <a:cubicBezTo>
                      <a:pt x="647" y="4432"/>
                      <a:pt x="626" y="4519"/>
                      <a:pt x="626" y="4570"/>
                    </a:cubicBezTo>
                    <a:cubicBezTo>
                      <a:pt x="626" y="4629"/>
                      <a:pt x="616" y="4609"/>
                      <a:pt x="596" y="4699"/>
                    </a:cubicBezTo>
                    <a:cubicBezTo>
                      <a:pt x="593" y="4723"/>
                      <a:pt x="595" y="4734"/>
                      <a:pt x="600" y="4734"/>
                    </a:cubicBezTo>
                    <a:cubicBezTo>
                      <a:pt x="613" y="4734"/>
                      <a:pt x="647" y="4664"/>
                      <a:pt x="675" y="4599"/>
                    </a:cubicBezTo>
                    <a:cubicBezTo>
                      <a:pt x="688" y="4557"/>
                      <a:pt x="692" y="4545"/>
                      <a:pt x="699" y="4545"/>
                    </a:cubicBezTo>
                    <a:cubicBezTo>
                      <a:pt x="709" y="4545"/>
                      <a:pt x="723" y="4561"/>
                      <a:pt x="765" y="4561"/>
                    </a:cubicBezTo>
                    <a:cubicBezTo>
                      <a:pt x="771" y="4561"/>
                      <a:pt x="777" y="4560"/>
                      <a:pt x="784" y="4560"/>
                    </a:cubicBezTo>
                    <a:cubicBezTo>
                      <a:pt x="794" y="4559"/>
                      <a:pt x="802" y="4558"/>
                      <a:pt x="809" y="4558"/>
                    </a:cubicBezTo>
                    <a:cubicBezTo>
                      <a:pt x="866" y="4558"/>
                      <a:pt x="788" y="4597"/>
                      <a:pt x="735" y="4669"/>
                    </a:cubicBezTo>
                    <a:cubicBezTo>
                      <a:pt x="692" y="4719"/>
                      <a:pt x="701" y="4733"/>
                      <a:pt x="728" y="4733"/>
                    </a:cubicBezTo>
                    <a:cubicBezTo>
                      <a:pt x="738" y="4733"/>
                      <a:pt x="751" y="4731"/>
                      <a:pt x="764" y="4728"/>
                    </a:cubicBezTo>
                    <a:cubicBezTo>
                      <a:pt x="814" y="4718"/>
                      <a:pt x="764" y="4728"/>
                      <a:pt x="854" y="4689"/>
                    </a:cubicBezTo>
                    <a:cubicBezTo>
                      <a:pt x="861" y="4686"/>
                      <a:pt x="868" y="4685"/>
                      <a:pt x="873" y="4685"/>
                    </a:cubicBezTo>
                    <a:cubicBezTo>
                      <a:pt x="933" y="4685"/>
                      <a:pt x="883" y="4818"/>
                      <a:pt x="883" y="4818"/>
                    </a:cubicBezTo>
                    <a:cubicBezTo>
                      <a:pt x="883" y="4818"/>
                      <a:pt x="840" y="4861"/>
                      <a:pt x="796" y="4861"/>
                    </a:cubicBezTo>
                    <a:cubicBezTo>
                      <a:pt x="789" y="4861"/>
                      <a:pt x="781" y="4860"/>
                      <a:pt x="774" y="4857"/>
                    </a:cubicBezTo>
                    <a:cubicBezTo>
                      <a:pt x="724" y="4840"/>
                      <a:pt x="723" y="4781"/>
                      <a:pt x="682" y="4781"/>
                    </a:cubicBezTo>
                    <a:cubicBezTo>
                      <a:pt x="675" y="4781"/>
                      <a:pt x="666" y="4783"/>
                      <a:pt x="655" y="4788"/>
                    </a:cubicBezTo>
                    <a:cubicBezTo>
                      <a:pt x="596" y="4827"/>
                      <a:pt x="606" y="4847"/>
                      <a:pt x="586" y="4867"/>
                    </a:cubicBezTo>
                    <a:cubicBezTo>
                      <a:pt x="580" y="4873"/>
                      <a:pt x="576" y="4875"/>
                      <a:pt x="572" y="4875"/>
                    </a:cubicBezTo>
                    <a:cubicBezTo>
                      <a:pt x="568" y="4875"/>
                      <a:pt x="565" y="4873"/>
                      <a:pt x="560" y="4873"/>
                    </a:cubicBezTo>
                    <a:cubicBezTo>
                      <a:pt x="555" y="4873"/>
                      <a:pt x="548" y="4875"/>
                      <a:pt x="536" y="4887"/>
                    </a:cubicBezTo>
                    <a:cubicBezTo>
                      <a:pt x="536" y="4897"/>
                      <a:pt x="536" y="4897"/>
                      <a:pt x="526" y="4907"/>
                    </a:cubicBezTo>
                    <a:cubicBezTo>
                      <a:pt x="515" y="4926"/>
                      <a:pt x="506" y="4935"/>
                      <a:pt x="499" y="4935"/>
                    </a:cubicBezTo>
                    <a:cubicBezTo>
                      <a:pt x="488" y="4935"/>
                      <a:pt x="479" y="4913"/>
                      <a:pt x="467" y="4877"/>
                    </a:cubicBezTo>
                    <a:lnTo>
                      <a:pt x="457" y="4877"/>
                    </a:lnTo>
                    <a:cubicBezTo>
                      <a:pt x="447" y="4857"/>
                      <a:pt x="427" y="4857"/>
                      <a:pt x="407" y="4857"/>
                    </a:cubicBezTo>
                    <a:cubicBezTo>
                      <a:pt x="368" y="4877"/>
                      <a:pt x="328" y="4897"/>
                      <a:pt x="298" y="4907"/>
                    </a:cubicBezTo>
                    <a:cubicBezTo>
                      <a:pt x="259" y="4927"/>
                      <a:pt x="378" y="4996"/>
                      <a:pt x="368" y="5026"/>
                    </a:cubicBezTo>
                    <a:cubicBezTo>
                      <a:pt x="363" y="5041"/>
                      <a:pt x="363" y="5046"/>
                      <a:pt x="358" y="5046"/>
                    </a:cubicBezTo>
                    <a:cubicBezTo>
                      <a:pt x="353" y="5046"/>
                      <a:pt x="343" y="5041"/>
                      <a:pt x="318" y="5036"/>
                    </a:cubicBezTo>
                    <a:cubicBezTo>
                      <a:pt x="293" y="5031"/>
                      <a:pt x="264" y="5026"/>
                      <a:pt x="239" y="5026"/>
                    </a:cubicBezTo>
                    <a:cubicBezTo>
                      <a:pt x="214" y="5026"/>
                      <a:pt x="194" y="5031"/>
                      <a:pt x="189" y="5046"/>
                    </a:cubicBezTo>
                    <a:cubicBezTo>
                      <a:pt x="189" y="5065"/>
                      <a:pt x="179" y="5115"/>
                      <a:pt x="150" y="5135"/>
                    </a:cubicBezTo>
                    <a:cubicBezTo>
                      <a:pt x="120" y="5165"/>
                      <a:pt x="179" y="5244"/>
                      <a:pt x="199" y="5254"/>
                    </a:cubicBezTo>
                    <a:cubicBezTo>
                      <a:pt x="202" y="5255"/>
                      <a:pt x="205" y="5256"/>
                      <a:pt x="209" y="5256"/>
                    </a:cubicBezTo>
                    <a:cubicBezTo>
                      <a:pt x="226" y="5256"/>
                      <a:pt x="245" y="5232"/>
                      <a:pt x="279" y="5165"/>
                    </a:cubicBezTo>
                    <a:cubicBezTo>
                      <a:pt x="306" y="5121"/>
                      <a:pt x="321" y="5107"/>
                      <a:pt x="333" y="5107"/>
                    </a:cubicBezTo>
                    <a:cubicBezTo>
                      <a:pt x="342" y="5107"/>
                      <a:pt x="349" y="5116"/>
                      <a:pt x="358" y="5125"/>
                    </a:cubicBezTo>
                    <a:cubicBezTo>
                      <a:pt x="368" y="5155"/>
                      <a:pt x="308" y="5184"/>
                      <a:pt x="298" y="5214"/>
                    </a:cubicBezTo>
                    <a:cubicBezTo>
                      <a:pt x="289" y="5224"/>
                      <a:pt x="279" y="5254"/>
                      <a:pt x="269" y="5284"/>
                    </a:cubicBezTo>
                    <a:cubicBezTo>
                      <a:pt x="259" y="5313"/>
                      <a:pt x="259" y="5343"/>
                      <a:pt x="279" y="5363"/>
                    </a:cubicBezTo>
                    <a:cubicBezTo>
                      <a:pt x="298" y="5378"/>
                      <a:pt x="316" y="5385"/>
                      <a:pt x="328" y="5385"/>
                    </a:cubicBezTo>
                    <a:cubicBezTo>
                      <a:pt x="341" y="5385"/>
                      <a:pt x="348" y="5378"/>
                      <a:pt x="348" y="5363"/>
                    </a:cubicBezTo>
                    <a:cubicBezTo>
                      <a:pt x="348" y="5343"/>
                      <a:pt x="378" y="5284"/>
                      <a:pt x="407" y="5274"/>
                    </a:cubicBezTo>
                    <a:cubicBezTo>
                      <a:pt x="407" y="5274"/>
                      <a:pt x="417" y="5274"/>
                      <a:pt x="417" y="5284"/>
                    </a:cubicBezTo>
                    <a:cubicBezTo>
                      <a:pt x="423" y="5291"/>
                      <a:pt x="431" y="5294"/>
                      <a:pt x="441" y="5294"/>
                    </a:cubicBezTo>
                    <a:cubicBezTo>
                      <a:pt x="482" y="5294"/>
                      <a:pt x="548" y="5236"/>
                      <a:pt x="556" y="5204"/>
                    </a:cubicBezTo>
                    <a:cubicBezTo>
                      <a:pt x="565" y="5169"/>
                      <a:pt x="651" y="5080"/>
                      <a:pt x="719" y="5080"/>
                    </a:cubicBezTo>
                    <a:cubicBezTo>
                      <a:pt x="728" y="5080"/>
                      <a:pt x="736" y="5082"/>
                      <a:pt x="745" y="5085"/>
                    </a:cubicBezTo>
                    <a:cubicBezTo>
                      <a:pt x="814" y="5105"/>
                      <a:pt x="685" y="5184"/>
                      <a:pt x="655" y="5234"/>
                    </a:cubicBezTo>
                    <a:cubicBezTo>
                      <a:pt x="630" y="5276"/>
                      <a:pt x="703" y="5352"/>
                      <a:pt x="763" y="5352"/>
                    </a:cubicBezTo>
                    <a:cubicBezTo>
                      <a:pt x="774" y="5352"/>
                      <a:pt x="785" y="5349"/>
                      <a:pt x="794" y="5343"/>
                    </a:cubicBezTo>
                    <a:cubicBezTo>
                      <a:pt x="804" y="5335"/>
                      <a:pt x="812" y="5331"/>
                      <a:pt x="818" y="5331"/>
                    </a:cubicBezTo>
                    <a:cubicBezTo>
                      <a:pt x="850" y="5331"/>
                      <a:pt x="840" y="5421"/>
                      <a:pt x="824" y="5462"/>
                    </a:cubicBezTo>
                    <a:cubicBezTo>
                      <a:pt x="819" y="5474"/>
                      <a:pt x="811" y="5478"/>
                      <a:pt x="801" y="5478"/>
                    </a:cubicBezTo>
                    <a:cubicBezTo>
                      <a:pt x="767" y="5478"/>
                      <a:pt x="711" y="5432"/>
                      <a:pt x="665" y="5432"/>
                    </a:cubicBezTo>
                    <a:cubicBezTo>
                      <a:pt x="616" y="5422"/>
                      <a:pt x="586" y="5323"/>
                      <a:pt x="546" y="5313"/>
                    </a:cubicBezTo>
                    <a:cubicBezTo>
                      <a:pt x="507" y="5313"/>
                      <a:pt x="536" y="5412"/>
                      <a:pt x="536" y="5502"/>
                    </a:cubicBezTo>
                    <a:cubicBezTo>
                      <a:pt x="536" y="5551"/>
                      <a:pt x="507" y="5551"/>
                      <a:pt x="467" y="5551"/>
                    </a:cubicBezTo>
                    <a:cubicBezTo>
                      <a:pt x="437" y="5541"/>
                      <a:pt x="398" y="5531"/>
                      <a:pt x="358" y="5531"/>
                    </a:cubicBezTo>
                    <a:cubicBezTo>
                      <a:pt x="301" y="5523"/>
                      <a:pt x="264" y="5475"/>
                      <a:pt x="208" y="5475"/>
                    </a:cubicBezTo>
                    <a:cubicBezTo>
                      <a:pt x="196" y="5475"/>
                      <a:pt x="183" y="5477"/>
                      <a:pt x="170" y="5482"/>
                    </a:cubicBezTo>
                    <a:cubicBezTo>
                      <a:pt x="90" y="5502"/>
                      <a:pt x="1" y="5631"/>
                      <a:pt x="60" y="5641"/>
                    </a:cubicBezTo>
                    <a:cubicBezTo>
                      <a:pt x="120" y="5641"/>
                      <a:pt x="229" y="5690"/>
                      <a:pt x="209" y="5789"/>
                    </a:cubicBezTo>
                    <a:cubicBezTo>
                      <a:pt x="206" y="5807"/>
                      <a:pt x="205" y="5815"/>
                      <a:pt x="207" y="5815"/>
                    </a:cubicBezTo>
                    <a:cubicBezTo>
                      <a:pt x="216" y="5815"/>
                      <a:pt x="258" y="5716"/>
                      <a:pt x="290" y="5716"/>
                    </a:cubicBezTo>
                    <a:cubicBezTo>
                      <a:pt x="297" y="5716"/>
                      <a:pt x="303" y="5720"/>
                      <a:pt x="308" y="5730"/>
                    </a:cubicBezTo>
                    <a:cubicBezTo>
                      <a:pt x="348" y="5799"/>
                      <a:pt x="308" y="5938"/>
                      <a:pt x="388" y="5938"/>
                    </a:cubicBezTo>
                    <a:cubicBezTo>
                      <a:pt x="467" y="5928"/>
                      <a:pt x="487" y="5888"/>
                      <a:pt x="517" y="5789"/>
                    </a:cubicBezTo>
                    <a:cubicBezTo>
                      <a:pt x="521" y="5774"/>
                      <a:pt x="526" y="5767"/>
                      <a:pt x="532" y="5767"/>
                    </a:cubicBezTo>
                    <a:cubicBezTo>
                      <a:pt x="561" y="5767"/>
                      <a:pt x="596" y="5959"/>
                      <a:pt x="596" y="6017"/>
                    </a:cubicBezTo>
                    <a:cubicBezTo>
                      <a:pt x="598" y="6029"/>
                      <a:pt x="601" y="6035"/>
                      <a:pt x="607" y="6035"/>
                    </a:cubicBezTo>
                    <a:cubicBezTo>
                      <a:pt x="632" y="6035"/>
                      <a:pt x="690" y="5918"/>
                      <a:pt x="715" y="5869"/>
                    </a:cubicBezTo>
                    <a:cubicBezTo>
                      <a:pt x="720" y="5858"/>
                      <a:pt x="729" y="5854"/>
                      <a:pt x="741" y="5854"/>
                    </a:cubicBezTo>
                    <a:cubicBezTo>
                      <a:pt x="796" y="5854"/>
                      <a:pt x="903" y="5948"/>
                      <a:pt x="903" y="5948"/>
                    </a:cubicBezTo>
                    <a:lnTo>
                      <a:pt x="1290" y="5968"/>
                    </a:lnTo>
                    <a:lnTo>
                      <a:pt x="1647" y="5908"/>
                    </a:lnTo>
                    <a:cubicBezTo>
                      <a:pt x="1647" y="5908"/>
                      <a:pt x="1812" y="5758"/>
                      <a:pt x="1881" y="5758"/>
                    </a:cubicBezTo>
                    <a:cubicBezTo>
                      <a:pt x="1891" y="5758"/>
                      <a:pt x="1900" y="5762"/>
                      <a:pt x="1905" y="5769"/>
                    </a:cubicBezTo>
                    <a:cubicBezTo>
                      <a:pt x="1930" y="5812"/>
                      <a:pt x="2000" y="5972"/>
                      <a:pt x="2019" y="5972"/>
                    </a:cubicBezTo>
                    <a:cubicBezTo>
                      <a:pt x="2022" y="5972"/>
                      <a:pt x="2024" y="5968"/>
                      <a:pt x="2024" y="5958"/>
                    </a:cubicBezTo>
                    <a:cubicBezTo>
                      <a:pt x="2031" y="5909"/>
                      <a:pt x="2052" y="5847"/>
                      <a:pt x="2074" y="5847"/>
                    </a:cubicBezTo>
                    <a:cubicBezTo>
                      <a:pt x="2084" y="5847"/>
                      <a:pt x="2094" y="5858"/>
                      <a:pt x="2103" y="5888"/>
                    </a:cubicBezTo>
                    <a:cubicBezTo>
                      <a:pt x="2113" y="5928"/>
                      <a:pt x="2133" y="5968"/>
                      <a:pt x="2163" y="6007"/>
                    </a:cubicBezTo>
                    <a:cubicBezTo>
                      <a:pt x="2202" y="5958"/>
                      <a:pt x="2242" y="5988"/>
                      <a:pt x="2262" y="5948"/>
                    </a:cubicBezTo>
                    <a:cubicBezTo>
                      <a:pt x="2262" y="5948"/>
                      <a:pt x="2272" y="5948"/>
                      <a:pt x="2272" y="5938"/>
                    </a:cubicBezTo>
                    <a:cubicBezTo>
                      <a:pt x="2262" y="5918"/>
                      <a:pt x="2262" y="5898"/>
                      <a:pt x="2272" y="5878"/>
                    </a:cubicBezTo>
                    <a:cubicBezTo>
                      <a:pt x="2281" y="5869"/>
                      <a:pt x="2291" y="5859"/>
                      <a:pt x="2291" y="5859"/>
                    </a:cubicBezTo>
                    <a:cubicBezTo>
                      <a:pt x="2314" y="5798"/>
                      <a:pt x="2331" y="5743"/>
                      <a:pt x="2360" y="5743"/>
                    </a:cubicBezTo>
                    <a:cubicBezTo>
                      <a:pt x="2369" y="5743"/>
                      <a:pt x="2379" y="5748"/>
                      <a:pt x="2391" y="5759"/>
                    </a:cubicBezTo>
                    <a:cubicBezTo>
                      <a:pt x="2400" y="5769"/>
                      <a:pt x="2400" y="5769"/>
                      <a:pt x="2410" y="5779"/>
                    </a:cubicBezTo>
                    <a:cubicBezTo>
                      <a:pt x="2410" y="5750"/>
                      <a:pt x="2410" y="5720"/>
                      <a:pt x="2430" y="5690"/>
                    </a:cubicBezTo>
                    <a:cubicBezTo>
                      <a:pt x="2450" y="5670"/>
                      <a:pt x="2480" y="5650"/>
                      <a:pt x="2510" y="5641"/>
                    </a:cubicBezTo>
                    <a:cubicBezTo>
                      <a:pt x="2480" y="5641"/>
                      <a:pt x="2470" y="5631"/>
                      <a:pt x="2480" y="5591"/>
                    </a:cubicBezTo>
                    <a:cubicBezTo>
                      <a:pt x="2480" y="5581"/>
                      <a:pt x="2480" y="5581"/>
                      <a:pt x="2480" y="5581"/>
                    </a:cubicBezTo>
                    <a:cubicBezTo>
                      <a:pt x="2470" y="5571"/>
                      <a:pt x="2450" y="5561"/>
                      <a:pt x="2440" y="5561"/>
                    </a:cubicBezTo>
                    <a:cubicBezTo>
                      <a:pt x="2420" y="5571"/>
                      <a:pt x="2410" y="5581"/>
                      <a:pt x="2391" y="5611"/>
                    </a:cubicBezTo>
                    <a:cubicBezTo>
                      <a:pt x="2351" y="5670"/>
                      <a:pt x="2314" y="5675"/>
                      <a:pt x="2274" y="5675"/>
                    </a:cubicBezTo>
                    <a:cubicBezTo>
                      <a:pt x="2266" y="5675"/>
                      <a:pt x="2258" y="5675"/>
                      <a:pt x="2250" y="5675"/>
                    </a:cubicBezTo>
                    <a:cubicBezTo>
                      <a:pt x="2217" y="5675"/>
                      <a:pt x="2182" y="5678"/>
                      <a:pt x="2143" y="5710"/>
                    </a:cubicBezTo>
                    <a:cubicBezTo>
                      <a:pt x="2110" y="5736"/>
                      <a:pt x="2072" y="5747"/>
                      <a:pt x="2041" y="5747"/>
                    </a:cubicBezTo>
                    <a:cubicBezTo>
                      <a:pt x="1978" y="5747"/>
                      <a:pt x="1944" y="5700"/>
                      <a:pt x="2044" y="5641"/>
                    </a:cubicBezTo>
                    <a:cubicBezTo>
                      <a:pt x="2083" y="5611"/>
                      <a:pt x="2123" y="5591"/>
                      <a:pt x="2153" y="5581"/>
                    </a:cubicBezTo>
                    <a:cubicBezTo>
                      <a:pt x="2143" y="5581"/>
                      <a:pt x="2133" y="5571"/>
                      <a:pt x="2133" y="5531"/>
                    </a:cubicBezTo>
                    <a:cubicBezTo>
                      <a:pt x="2133" y="5502"/>
                      <a:pt x="2123" y="5472"/>
                      <a:pt x="2113" y="5452"/>
                    </a:cubicBezTo>
                    <a:cubicBezTo>
                      <a:pt x="2073" y="5442"/>
                      <a:pt x="2044" y="5403"/>
                      <a:pt x="2053" y="5363"/>
                    </a:cubicBezTo>
                    <a:cubicBezTo>
                      <a:pt x="2044" y="5353"/>
                      <a:pt x="2044" y="5353"/>
                      <a:pt x="2034" y="5353"/>
                    </a:cubicBezTo>
                    <a:cubicBezTo>
                      <a:pt x="1994" y="5363"/>
                      <a:pt x="1974" y="5422"/>
                      <a:pt x="1925" y="5432"/>
                    </a:cubicBezTo>
                    <a:cubicBezTo>
                      <a:pt x="1865" y="5432"/>
                      <a:pt x="1786" y="5403"/>
                      <a:pt x="1766" y="5353"/>
                    </a:cubicBezTo>
                    <a:cubicBezTo>
                      <a:pt x="1751" y="5316"/>
                      <a:pt x="1742" y="5279"/>
                      <a:pt x="1763" y="5279"/>
                    </a:cubicBezTo>
                    <a:cubicBezTo>
                      <a:pt x="1770" y="5279"/>
                      <a:pt x="1780" y="5283"/>
                      <a:pt x="1796" y="5293"/>
                    </a:cubicBezTo>
                    <a:cubicBezTo>
                      <a:pt x="1820" y="5318"/>
                      <a:pt x="1858" y="5331"/>
                      <a:pt x="1886" y="5331"/>
                    </a:cubicBezTo>
                    <a:cubicBezTo>
                      <a:pt x="1915" y="5331"/>
                      <a:pt x="1934" y="5318"/>
                      <a:pt x="1925" y="5293"/>
                    </a:cubicBezTo>
                    <a:cubicBezTo>
                      <a:pt x="1895" y="5244"/>
                      <a:pt x="1776" y="5155"/>
                      <a:pt x="1845" y="5135"/>
                    </a:cubicBezTo>
                    <a:cubicBezTo>
                      <a:pt x="1877" y="5123"/>
                      <a:pt x="1912" y="5118"/>
                      <a:pt x="1945" y="5118"/>
                    </a:cubicBezTo>
                    <a:cubicBezTo>
                      <a:pt x="1995" y="5118"/>
                      <a:pt x="2038" y="5131"/>
                      <a:pt x="2044" y="5155"/>
                    </a:cubicBezTo>
                    <a:cubicBezTo>
                      <a:pt x="2053" y="5184"/>
                      <a:pt x="2093" y="5234"/>
                      <a:pt x="2133" y="5254"/>
                    </a:cubicBezTo>
                    <a:cubicBezTo>
                      <a:pt x="2158" y="5235"/>
                      <a:pt x="2183" y="5228"/>
                      <a:pt x="2213" y="5228"/>
                    </a:cubicBezTo>
                    <a:cubicBezTo>
                      <a:pt x="2231" y="5228"/>
                      <a:pt x="2250" y="5230"/>
                      <a:pt x="2272" y="5234"/>
                    </a:cubicBezTo>
                    <a:cubicBezTo>
                      <a:pt x="2252" y="5214"/>
                      <a:pt x="2242" y="5194"/>
                      <a:pt x="2252" y="5174"/>
                    </a:cubicBezTo>
                    <a:cubicBezTo>
                      <a:pt x="2256" y="5160"/>
                      <a:pt x="2263" y="5148"/>
                      <a:pt x="2275" y="5148"/>
                    </a:cubicBezTo>
                    <a:cubicBezTo>
                      <a:pt x="2287" y="5148"/>
                      <a:pt x="2305" y="5163"/>
                      <a:pt x="2331" y="5204"/>
                    </a:cubicBezTo>
                    <a:cubicBezTo>
                      <a:pt x="2351" y="5224"/>
                      <a:pt x="2361" y="5244"/>
                      <a:pt x="2371" y="5264"/>
                    </a:cubicBezTo>
                    <a:cubicBezTo>
                      <a:pt x="2400" y="5284"/>
                      <a:pt x="2420" y="5293"/>
                      <a:pt x="2450" y="5303"/>
                    </a:cubicBezTo>
                    <a:cubicBezTo>
                      <a:pt x="2470" y="5284"/>
                      <a:pt x="2480" y="5244"/>
                      <a:pt x="2460" y="5224"/>
                    </a:cubicBezTo>
                    <a:cubicBezTo>
                      <a:pt x="2430" y="5204"/>
                      <a:pt x="2371" y="5095"/>
                      <a:pt x="2361" y="5075"/>
                    </a:cubicBezTo>
                    <a:cubicBezTo>
                      <a:pt x="2353" y="5051"/>
                      <a:pt x="2331" y="5033"/>
                      <a:pt x="2296" y="5033"/>
                    </a:cubicBezTo>
                    <a:cubicBezTo>
                      <a:pt x="2289" y="5033"/>
                      <a:pt x="2280" y="5034"/>
                      <a:pt x="2272" y="5036"/>
                    </a:cubicBezTo>
                    <a:cubicBezTo>
                      <a:pt x="2241" y="5042"/>
                      <a:pt x="2222" y="5051"/>
                      <a:pt x="2210" y="5051"/>
                    </a:cubicBezTo>
                    <a:cubicBezTo>
                      <a:pt x="2202" y="5051"/>
                      <a:pt x="2196" y="5047"/>
                      <a:pt x="2192" y="5036"/>
                    </a:cubicBezTo>
                    <a:cubicBezTo>
                      <a:pt x="2182" y="5006"/>
                      <a:pt x="2242" y="4946"/>
                      <a:pt x="2192" y="4927"/>
                    </a:cubicBezTo>
                    <a:cubicBezTo>
                      <a:pt x="2167" y="4914"/>
                      <a:pt x="2149" y="4888"/>
                      <a:pt x="2132" y="4888"/>
                    </a:cubicBezTo>
                    <a:cubicBezTo>
                      <a:pt x="2123" y="4888"/>
                      <a:pt x="2113" y="4896"/>
                      <a:pt x="2103" y="4917"/>
                    </a:cubicBezTo>
                    <a:cubicBezTo>
                      <a:pt x="2091" y="4960"/>
                      <a:pt x="2082" y="4988"/>
                      <a:pt x="2068" y="4988"/>
                    </a:cubicBezTo>
                    <a:cubicBezTo>
                      <a:pt x="2059" y="4988"/>
                      <a:pt x="2048" y="4978"/>
                      <a:pt x="2034" y="4956"/>
                    </a:cubicBezTo>
                    <a:cubicBezTo>
                      <a:pt x="1994" y="4897"/>
                      <a:pt x="1984" y="4917"/>
                      <a:pt x="1964" y="4897"/>
                    </a:cubicBezTo>
                    <a:cubicBezTo>
                      <a:pt x="1944" y="4877"/>
                      <a:pt x="2044" y="4847"/>
                      <a:pt x="1984" y="4808"/>
                    </a:cubicBezTo>
                    <a:cubicBezTo>
                      <a:pt x="1957" y="4794"/>
                      <a:pt x="1940" y="4789"/>
                      <a:pt x="1925" y="4789"/>
                    </a:cubicBezTo>
                    <a:cubicBezTo>
                      <a:pt x="1905" y="4789"/>
                      <a:pt x="1888" y="4797"/>
                      <a:pt x="1855" y="4808"/>
                    </a:cubicBezTo>
                    <a:cubicBezTo>
                      <a:pt x="1840" y="4813"/>
                      <a:pt x="1825" y="4814"/>
                      <a:pt x="1811" y="4814"/>
                    </a:cubicBezTo>
                    <a:cubicBezTo>
                      <a:pt x="1770" y="4814"/>
                      <a:pt x="1736" y="4798"/>
                      <a:pt x="1736" y="4798"/>
                    </a:cubicBezTo>
                    <a:cubicBezTo>
                      <a:pt x="1736" y="4798"/>
                      <a:pt x="1726" y="4778"/>
                      <a:pt x="1706" y="4758"/>
                    </a:cubicBezTo>
                    <a:cubicBezTo>
                      <a:pt x="1680" y="4714"/>
                      <a:pt x="1646" y="4655"/>
                      <a:pt x="1679" y="4655"/>
                    </a:cubicBezTo>
                    <a:cubicBezTo>
                      <a:pt x="1684" y="4655"/>
                      <a:pt x="1689" y="4657"/>
                      <a:pt x="1696" y="4659"/>
                    </a:cubicBezTo>
                    <a:cubicBezTo>
                      <a:pt x="1716" y="4669"/>
                      <a:pt x="1726" y="4669"/>
                      <a:pt x="1736" y="4679"/>
                    </a:cubicBezTo>
                    <a:cubicBezTo>
                      <a:pt x="1786" y="4699"/>
                      <a:pt x="1786" y="4718"/>
                      <a:pt x="1825" y="4728"/>
                    </a:cubicBezTo>
                    <a:cubicBezTo>
                      <a:pt x="1845" y="4732"/>
                      <a:pt x="1862" y="4735"/>
                      <a:pt x="1873" y="4735"/>
                    </a:cubicBezTo>
                    <a:cubicBezTo>
                      <a:pt x="1895" y="4735"/>
                      <a:pt x="1895" y="4722"/>
                      <a:pt x="1855" y="4669"/>
                    </a:cubicBezTo>
                    <a:cubicBezTo>
                      <a:pt x="1806" y="4589"/>
                      <a:pt x="1706" y="4560"/>
                      <a:pt x="1806" y="4560"/>
                    </a:cubicBezTo>
                    <a:cubicBezTo>
                      <a:pt x="1813" y="4560"/>
                      <a:pt x="1819" y="4561"/>
                      <a:pt x="1825" y="4561"/>
                    </a:cubicBezTo>
                    <a:cubicBezTo>
                      <a:pt x="1866" y="4561"/>
                      <a:pt x="1881" y="4545"/>
                      <a:pt x="1892" y="4545"/>
                    </a:cubicBezTo>
                    <a:cubicBezTo>
                      <a:pt x="1901" y="4545"/>
                      <a:pt x="1907" y="4557"/>
                      <a:pt x="1925" y="4599"/>
                    </a:cubicBezTo>
                    <a:cubicBezTo>
                      <a:pt x="1953" y="4664"/>
                      <a:pt x="1987" y="4734"/>
                      <a:pt x="1996" y="4734"/>
                    </a:cubicBezTo>
                    <a:cubicBezTo>
                      <a:pt x="2000" y="4734"/>
                      <a:pt x="1999" y="4723"/>
                      <a:pt x="1994" y="4699"/>
                    </a:cubicBezTo>
                    <a:cubicBezTo>
                      <a:pt x="1974" y="4609"/>
                      <a:pt x="1964" y="4629"/>
                      <a:pt x="1964" y="4570"/>
                    </a:cubicBezTo>
                    <a:cubicBezTo>
                      <a:pt x="1964" y="4519"/>
                      <a:pt x="1943" y="4432"/>
                      <a:pt x="1967" y="4432"/>
                    </a:cubicBezTo>
                    <a:cubicBezTo>
                      <a:pt x="1971" y="4432"/>
                      <a:pt x="1977" y="4435"/>
                      <a:pt x="1984" y="4441"/>
                    </a:cubicBezTo>
                    <a:cubicBezTo>
                      <a:pt x="2044" y="4480"/>
                      <a:pt x="2073" y="4510"/>
                      <a:pt x="2083" y="4560"/>
                    </a:cubicBezTo>
                    <a:cubicBezTo>
                      <a:pt x="2091" y="4609"/>
                      <a:pt x="2119" y="4704"/>
                      <a:pt x="2146" y="4704"/>
                    </a:cubicBezTo>
                    <a:cubicBezTo>
                      <a:pt x="2151" y="4704"/>
                      <a:pt x="2157" y="4699"/>
                      <a:pt x="2163" y="4689"/>
                    </a:cubicBezTo>
                    <a:cubicBezTo>
                      <a:pt x="2192" y="4629"/>
                      <a:pt x="2202" y="4639"/>
                      <a:pt x="2163" y="4530"/>
                    </a:cubicBezTo>
                    <a:cubicBezTo>
                      <a:pt x="2133" y="4431"/>
                      <a:pt x="2093" y="4411"/>
                      <a:pt x="2133" y="4401"/>
                    </a:cubicBezTo>
                    <a:cubicBezTo>
                      <a:pt x="2137" y="4400"/>
                      <a:pt x="2141" y="4400"/>
                      <a:pt x="2145" y="4400"/>
                    </a:cubicBezTo>
                    <a:cubicBezTo>
                      <a:pt x="2178" y="4400"/>
                      <a:pt x="2204" y="4437"/>
                      <a:pt x="2222" y="4490"/>
                    </a:cubicBezTo>
                    <a:cubicBezTo>
                      <a:pt x="2252" y="4550"/>
                      <a:pt x="2262" y="4570"/>
                      <a:pt x="2291" y="4629"/>
                    </a:cubicBezTo>
                    <a:cubicBezTo>
                      <a:pt x="2319" y="4671"/>
                      <a:pt x="2347" y="4726"/>
                      <a:pt x="2361" y="4726"/>
                    </a:cubicBezTo>
                    <a:cubicBezTo>
                      <a:pt x="2367" y="4726"/>
                      <a:pt x="2371" y="4716"/>
                      <a:pt x="2371" y="4689"/>
                    </a:cubicBezTo>
                    <a:cubicBezTo>
                      <a:pt x="2371" y="4589"/>
                      <a:pt x="2281" y="4570"/>
                      <a:pt x="2331" y="4530"/>
                    </a:cubicBezTo>
                    <a:cubicBezTo>
                      <a:pt x="2346" y="4520"/>
                      <a:pt x="2362" y="4517"/>
                      <a:pt x="2376" y="4517"/>
                    </a:cubicBezTo>
                    <a:cubicBezTo>
                      <a:pt x="2396" y="4517"/>
                      <a:pt x="2415" y="4523"/>
                      <a:pt x="2428" y="4523"/>
                    </a:cubicBezTo>
                    <a:cubicBezTo>
                      <a:pt x="2442" y="4523"/>
                      <a:pt x="2450" y="4516"/>
                      <a:pt x="2450" y="4490"/>
                    </a:cubicBezTo>
                    <a:cubicBezTo>
                      <a:pt x="2440" y="4421"/>
                      <a:pt x="2460" y="4391"/>
                      <a:pt x="2391" y="4391"/>
                    </a:cubicBezTo>
                    <a:cubicBezTo>
                      <a:pt x="2338" y="4391"/>
                      <a:pt x="2294" y="4422"/>
                      <a:pt x="2273" y="4422"/>
                    </a:cubicBezTo>
                    <a:cubicBezTo>
                      <a:pt x="2263" y="4422"/>
                      <a:pt x="2258" y="4414"/>
                      <a:pt x="2262" y="4391"/>
                    </a:cubicBezTo>
                    <a:cubicBezTo>
                      <a:pt x="2281" y="4322"/>
                      <a:pt x="2321" y="4302"/>
                      <a:pt x="2341" y="4292"/>
                    </a:cubicBezTo>
                    <a:cubicBezTo>
                      <a:pt x="2361" y="4292"/>
                      <a:pt x="2331" y="4233"/>
                      <a:pt x="2331" y="4233"/>
                    </a:cubicBezTo>
                    <a:cubicBezTo>
                      <a:pt x="2331" y="4233"/>
                      <a:pt x="2163" y="4213"/>
                      <a:pt x="2133" y="4163"/>
                    </a:cubicBezTo>
                    <a:cubicBezTo>
                      <a:pt x="2117" y="4116"/>
                      <a:pt x="2158" y="4062"/>
                      <a:pt x="2135" y="4062"/>
                    </a:cubicBezTo>
                    <a:cubicBezTo>
                      <a:pt x="2129" y="4062"/>
                      <a:pt x="2119" y="4066"/>
                      <a:pt x="2103" y="4074"/>
                    </a:cubicBezTo>
                    <a:cubicBezTo>
                      <a:pt x="2043" y="4096"/>
                      <a:pt x="2023" y="4170"/>
                      <a:pt x="1986" y="4170"/>
                    </a:cubicBezTo>
                    <a:cubicBezTo>
                      <a:pt x="1975" y="4170"/>
                      <a:pt x="1961" y="4163"/>
                      <a:pt x="1944" y="4143"/>
                    </a:cubicBezTo>
                    <a:cubicBezTo>
                      <a:pt x="1865" y="4074"/>
                      <a:pt x="1895" y="4054"/>
                      <a:pt x="1855" y="4014"/>
                    </a:cubicBezTo>
                    <a:cubicBezTo>
                      <a:pt x="1825" y="3975"/>
                      <a:pt x="1815" y="3975"/>
                      <a:pt x="1786" y="3945"/>
                    </a:cubicBezTo>
                    <a:cubicBezTo>
                      <a:pt x="1768" y="3928"/>
                      <a:pt x="1797" y="3872"/>
                      <a:pt x="1817" y="3872"/>
                    </a:cubicBezTo>
                    <a:cubicBezTo>
                      <a:pt x="1820" y="3872"/>
                      <a:pt x="1823" y="3873"/>
                      <a:pt x="1825" y="3876"/>
                    </a:cubicBezTo>
                    <a:cubicBezTo>
                      <a:pt x="1845" y="3885"/>
                      <a:pt x="1835" y="3945"/>
                      <a:pt x="1895" y="3985"/>
                    </a:cubicBezTo>
                    <a:cubicBezTo>
                      <a:pt x="1928" y="4004"/>
                      <a:pt x="1965" y="4050"/>
                      <a:pt x="1972" y="4050"/>
                    </a:cubicBezTo>
                    <a:cubicBezTo>
                      <a:pt x="1975" y="4050"/>
                      <a:pt x="1971" y="4038"/>
                      <a:pt x="1954" y="4004"/>
                    </a:cubicBezTo>
                    <a:cubicBezTo>
                      <a:pt x="1905" y="3915"/>
                      <a:pt x="1875" y="3915"/>
                      <a:pt x="1885" y="3846"/>
                    </a:cubicBezTo>
                    <a:cubicBezTo>
                      <a:pt x="1900" y="3787"/>
                      <a:pt x="1920" y="3718"/>
                      <a:pt x="1941" y="3718"/>
                    </a:cubicBezTo>
                    <a:cubicBezTo>
                      <a:pt x="1949" y="3718"/>
                      <a:pt x="1956" y="3726"/>
                      <a:pt x="1964" y="3747"/>
                    </a:cubicBezTo>
                    <a:cubicBezTo>
                      <a:pt x="1994" y="3836"/>
                      <a:pt x="1944" y="3866"/>
                      <a:pt x="2014" y="3925"/>
                    </a:cubicBezTo>
                    <a:cubicBezTo>
                      <a:pt x="2037" y="3945"/>
                      <a:pt x="2058" y="3955"/>
                      <a:pt x="2072" y="3955"/>
                    </a:cubicBezTo>
                    <a:cubicBezTo>
                      <a:pt x="2100" y="3955"/>
                      <a:pt x="2106" y="3918"/>
                      <a:pt x="2073" y="3846"/>
                    </a:cubicBezTo>
                    <a:cubicBezTo>
                      <a:pt x="2033" y="3750"/>
                      <a:pt x="1980" y="3673"/>
                      <a:pt x="2003" y="3673"/>
                    </a:cubicBezTo>
                    <a:cubicBezTo>
                      <a:pt x="2009" y="3673"/>
                      <a:pt x="2018" y="3678"/>
                      <a:pt x="2034" y="3687"/>
                    </a:cubicBezTo>
                    <a:cubicBezTo>
                      <a:pt x="2103" y="3747"/>
                      <a:pt x="2083" y="3727"/>
                      <a:pt x="2123" y="3796"/>
                    </a:cubicBezTo>
                    <a:cubicBezTo>
                      <a:pt x="2152" y="3847"/>
                      <a:pt x="2217" y="3970"/>
                      <a:pt x="2235" y="3970"/>
                    </a:cubicBezTo>
                    <a:cubicBezTo>
                      <a:pt x="2242" y="3970"/>
                      <a:pt x="2243" y="3952"/>
                      <a:pt x="2232" y="3905"/>
                    </a:cubicBezTo>
                    <a:cubicBezTo>
                      <a:pt x="2202" y="3737"/>
                      <a:pt x="2182" y="3786"/>
                      <a:pt x="2143" y="3677"/>
                    </a:cubicBezTo>
                    <a:cubicBezTo>
                      <a:pt x="2113" y="3568"/>
                      <a:pt x="2123" y="3459"/>
                      <a:pt x="2073" y="3449"/>
                    </a:cubicBezTo>
                    <a:cubicBezTo>
                      <a:pt x="2068" y="3448"/>
                      <a:pt x="2062" y="3447"/>
                      <a:pt x="2056" y="3447"/>
                    </a:cubicBezTo>
                    <a:cubicBezTo>
                      <a:pt x="2020" y="3447"/>
                      <a:pt x="1980" y="3469"/>
                      <a:pt x="1954" y="3469"/>
                    </a:cubicBezTo>
                    <a:cubicBezTo>
                      <a:pt x="1936" y="3469"/>
                      <a:pt x="1902" y="3387"/>
                      <a:pt x="1940" y="3387"/>
                    </a:cubicBezTo>
                    <a:cubicBezTo>
                      <a:pt x="1944" y="3387"/>
                      <a:pt x="1949" y="3388"/>
                      <a:pt x="1954" y="3390"/>
                    </a:cubicBezTo>
                    <a:cubicBezTo>
                      <a:pt x="1980" y="3398"/>
                      <a:pt x="2010" y="3409"/>
                      <a:pt x="2028" y="3409"/>
                    </a:cubicBezTo>
                    <a:cubicBezTo>
                      <a:pt x="2051" y="3409"/>
                      <a:pt x="2054" y="3392"/>
                      <a:pt x="2004" y="3330"/>
                    </a:cubicBezTo>
                    <a:cubicBezTo>
                      <a:pt x="1930" y="3240"/>
                      <a:pt x="1877" y="3184"/>
                      <a:pt x="1894" y="3184"/>
                    </a:cubicBezTo>
                    <a:cubicBezTo>
                      <a:pt x="1898" y="3184"/>
                      <a:pt x="1904" y="3186"/>
                      <a:pt x="1915" y="3191"/>
                    </a:cubicBezTo>
                    <a:cubicBezTo>
                      <a:pt x="1964" y="3211"/>
                      <a:pt x="2063" y="3340"/>
                      <a:pt x="2083" y="3350"/>
                    </a:cubicBezTo>
                    <a:cubicBezTo>
                      <a:pt x="2091" y="3354"/>
                      <a:pt x="2104" y="3362"/>
                      <a:pt x="2113" y="3362"/>
                    </a:cubicBezTo>
                    <a:cubicBezTo>
                      <a:pt x="2130" y="3362"/>
                      <a:pt x="2136" y="3340"/>
                      <a:pt x="2093" y="3241"/>
                    </a:cubicBezTo>
                    <a:cubicBezTo>
                      <a:pt x="2024" y="3082"/>
                      <a:pt x="2034" y="3072"/>
                      <a:pt x="2004" y="3023"/>
                    </a:cubicBezTo>
                    <a:cubicBezTo>
                      <a:pt x="1988" y="2992"/>
                      <a:pt x="1985" y="2900"/>
                      <a:pt x="1956" y="2900"/>
                    </a:cubicBezTo>
                    <a:cubicBezTo>
                      <a:pt x="1947" y="2900"/>
                      <a:pt x="1937" y="2907"/>
                      <a:pt x="1925" y="2924"/>
                    </a:cubicBezTo>
                    <a:cubicBezTo>
                      <a:pt x="1886" y="2975"/>
                      <a:pt x="1864" y="3013"/>
                      <a:pt x="1838" y="3013"/>
                    </a:cubicBezTo>
                    <a:cubicBezTo>
                      <a:pt x="1823" y="3013"/>
                      <a:pt x="1807" y="3002"/>
                      <a:pt x="1786" y="2973"/>
                    </a:cubicBezTo>
                    <a:cubicBezTo>
                      <a:pt x="1736" y="2884"/>
                      <a:pt x="1756" y="2805"/>
                      <a:pt x="1677" y="2785"/>
                    </a:cubicBezTo>
                    <a:cubicBezTo>
                      <a:pt x="1597" y="2755"/>
                      <a:pt x="1568" y="2745"/>
                      <a:pt x="1568" y="2715"/>
                    </a:cubicBezTo>
                    <a:cubicBezTo>
                      <a:pt x="1568" y="2696"/>
                      <a:pt x="1568" y="2656"/>
                      <a:pt x="1587" y="2626"/>
                    </a:cubicBezTo>
                    <a:cubicBezTo>
                      <a:pt x="1595" y="2605"/>
                      <a:pt x="1607" y="2589"/>
                      <a:pt x="1624" y="2589"/>
                    </a:cubicBezTo>
                    <a:cubicBezTo>
                      <a:pt x="1631" y="2589"/>
                      <a:pt x="1639" y="2591"/>
                      <a:pt x="1647" y="2597"/>
                    </a:cubicBezTo>
                    <a:lnTo>
                      <a:pt x="1657" y="2597"/>
                    </a:lnTo>
                    <a:cubicBezTo>
                      <a:pt x="1716" y="2626"/>
                      <a:pt x="1706" y="2636"/>
                      <a:pt x="1756" y="2725"/>
                    </a:cubicBezTo>
                    <a:cubicBezTo>
                      <a:pt x="1784" y="2776"/>
                      <a:pt x="1823" y="2805"/>
                      <a:pt x="1844" y="2805"/>
                    </a:cubicBezTo>
                    <a:cubicBezTo>
                      <a:pt x="1861" y="2805"/>
                      <a:pt x="1868" y="2789"/>
                      <a:pt x="1855" y="2755"/>
                    </a:cubicBezTo>
                    <a:cubicBezTo>
                      <a:pt x="1841" y="2700"/>
                      <a:pt x="1852" y="2634"/>
                      <a:pt x="1880" y="2634"/>
                    </a:cubicBezTo>
                    <a:cubicBezTo>
                      <a:pt x="1892" y="2634"/>
                      <a:pt x="1907" y="2646"/>
                      <a:pt x="1925" y="2676"/>
                    </a:cubicBezTo>
                    <a:cubicBezTo>
                      <a:pt x="1984" y="2785"/>
                      <a:pt x="2004" y="2795"/>
                      <a:pt x="2083" y="2864"/>
                    </a:cubicBezTo>
                    <a:cubicBezTo>
                      <a:pt x="2122" y="2898"/>
                      <a:pt x="2169" y="2915"/>
                      <a:pt x="2196" y="2915"/>
                    </a:cubicBezTo>
                    <a:cubicBezTo>
                      <a:pt x="2224" y="2915"/>
                      <a:pt x="2229" y="2895"/>
                      <a:pt x="2172" y="2854"/>
                    </a:cubicBezTo>
                    <a:cubicBezTo>
                      <a:pt x="2053" y="2775"/>
                      <a:pt x="2014" y="2725"/>
                      <a:pt x="2024" y="2696"/>
                    </a:cubicBezTo>
                    <a:cubicBezTo>
                      <a:pt x="2024" y="2670"/>
                      <a:pt x="2009" y="2588"/>
                      <a:pt x="2066" y="2588"/>
                    </a:cubicBezTo>
                    <a:cubicBezTo>
                      <a:pt x="2076" y="2588"/>
                      <a:pt x="2088" y="2591"/>
                      <a:pt x="2103" y="2597"/>
                    </a:cubicBezTo>
                    <a:cubicBezTo>
                      <a:pt x="2142" y="2618"/>
                      <a:pt x="2180" y="2631"/>
                      <a:pt x="2204" y="2631"/>
                    </a:cubicBezTo>
                    <a:cubicBezTo>
                      <a:pt x="2235" y="2631"/>
                      <a:pt x="2245" y="2611"/>
                      <a:pt x="2212" y="2567"/>
                    </a:cubicBezTo>
                    <a:cubicBezTo>
                      <a:pt x="2152" y="2498"/>
                      <a:pt x="2106" y="2444"/>
                      <a:pt x="2044" y="2444"/>
                    </a:cubicBezTo>
                    <a:cubicBezTo>
                      <a:pt x="2034" y="2444"/>
                      <a:pt x="2024" y="2445"/>
                      <a:pt x="2014" y="2448"/>
                    </a:cubicBezTo>
                    <a:cubicBezTo>
                      <a:pt x="1956" y="2462"/>
                      <a:pt x="1898" y="2492"/>
                      <a:pt x="1856" y="2492"/>
                    </a:cubicBezTo>
                    <a:cubicBezTo>
                      <a:pt x="1840" y="2492"/>
                      <a:pt x="1826" y="2488"/>
                      <a:pt x="1815" y="2478"/>
                    </a:cubicBezTo>
                    <a:cubicBezTo>
                      <a:pt x="1786" y="2448"/>
                      <a:pt x="1756" y="2418"/>
                      <a:pt x="1726" y="2408"/>
                    </a:cubicBezTo>
                    <a:cubicBezTo>
                      <a:pt x="1716" y="2398"/>
                      <a:pt x="1706" y="2398"/>
                      <a:pt x="1696" y="2398"/>
                    </a:cubicBezTo>
                    <a:cubicBezTo>
                      <a:pt x="1667" y="2388"/>
                      <a:pt x="1627" y="2378"/>
                      <a:pt x="1617" y="2349"/>
                    </a:cubicBezTo>
                    <a:cubicBezTo>
                      <a:pt x="1607" y="2339"/>
                      <a:pt x="1607" y="2329"/>
                      <a:pt x="1627" y="2309"/>
                    </a:cubicBezTo>
                    <a:cubicBezTo>
                      <a:pt x="1687" y="2259"/>
                      <a:pt x="1716" y="2140"/>
                      <a:pt x="1716" y="2140"/>
                    </a:cubicBezTo>
                    <a:cubicBezTo>
                      <a:pt x="1716" y="2140"/>
                      <a:pt x="1710" y="2018"/>
                      <a:pt x="1736" y="2018"/>
                    </a:cubicBezTo>
                    <a:cubicBezTo>
                      <a:pt x="1743" y="2018"/>
                      <a:pt x="1753" y="2028"/>
                      <a:pt x="1766" y="2051"/>
                    </a:cubicBezTo>
                    <a:cubicBezTo>
                      <a:pt x="1816" y="2152"/>
                      <a:pt x="1852" y="2217"/>
                      <a:pt x="1874" y="2217"/>
                    </a:cubicBezTo>
                    <a:cubicBezTo>
                      <a:pt x="1878" y="2217"/>
                      <a:pt x="1882" y="2214"/>
                      <a:pt x="1885" y="2210"/>
                    </a:cubicBezTo>
                    <a:cubicBezTo>
                      <a:pt x="1900" y="2187"/>
                      <a:pt x="1903" y="2143"/>
                      <a:pt x="1913" y="2143"/>
                    </a:cubicBezTo>
                    <a:cubicBezTo>
                      <a:pt x="1916" y="2143"/>
                      <a:pt x="1920" y="2148"/>
                      <a:pt x="1925" y="2160"/>
                    </a:cubicBezTo>
                    <a:cubicBezTo>
                      <a:pt x="1933" y="2182"/>
                      <a:pt x="1957" y="2196"/>
                      <a:pt x="1975" y="2196"/>
                    </a:cubicBezTo>
                    <a:cubicBezTo>
                      <a:pt x="1999" y="2196"/>
                      <a:pt x="2013" y="2172"/>
                      <a:pt x="1974" y="2111"/>
                    </a:cubicBezTo>
                    <a:cubicBezTo>
                      <a:pt x="1907" y="2027"/>
                      <a:pt x="1869" y="1965"/>
                      <a:pt x="1835" y="1965"/>
                    </a:cubicBezTo>
                    <a:cubicBezTo>
                      <a:pt x="1828" y="1965"/>
                      <a:pt x="1822" y="1967"/>
                      <a:pt x="1815" y="1972"/>
                    </a:cubicBezTo>
                    <a:cubicBezTo>
                      <a:pt x="1809" y="1980"/>
                      <a:pt x="1805" y="1984"/>
                      <a:pt x="1801" y="1984"/>
                    </a:cubicBezTo>
                    <a:cubicBezTo>
                      <a:pt x="1786" y="1984"/>
                      <a:pt x="1781" y="1930"/>
                      <a:pt x="1726" y="1883"/>
                    </a:cubicBezTo>
                    <a:cubicBezTo>
                      <a:pt x="1696" y="1863"/>
                      <a:pt x="1677" y="1853"/>
                      <a:pt x="1667" y="1843"/>
                    </a:cubicBezTo>
                    <a:cubicBezTo>
                      <a:pt x="1644" y="1843"/>
                      <a:pt x="1625" y="1849"/>
                      <a:pt x="1608" y="1849"/>
                    </a:cubicBezTo>
                    <a:cubicBezTo>
                      <a:pt x="1596" y="1849"/>
                      <a:pt x="1586" y="1846"/>
                      <a:pt x="1578" y="1833"/>
                    </a:cubicBezTo>
                    <a:cubicBezTo>
                      <a:pt x="1568" y="1823"/>
                      <a:pt x="1548" y="1813"/>
                      <a:pt x="1538" y="1803"/>
                    </a:cubicBezTo>
                    <a:cubicBezTo>
                      <a:pt x="1488" y="1774"/>
                      <a:pt x="1419" y="1734"/>
                      <a:pt x="1488" y="1684"/>
                    </a:cubicBezTo>
                    <a:cubicBezTo>
                      <a:pt x="1498" y="1684"/>
                      <a:pt x="1508" y="1674"/>
                      <a:pt x="1518" y="1664"/>
                    </a:cubicBezTo>
                    <a:cubicBezTo>
                      <a:pt x="1558" y="1638"/>
                      <a:pt x="1584" y="1620"/>
                      <a:pt x="1606" y="1620"/>
                    </a:cubicBezTo>
                    <a:cubicBezTo>
                      <a:pt x="1617" y="1620"/>
                      <a:pt x="1627" y="1625"/>
                      <a:pt x="1637" y="1635"/>
                    </a:cubicBezTo>
                    <a:cubicBezTo>
                      <a:pt x="1662" y="1660"/>
                      <a:pt x="1704" y="1694"/>
                      <a:pt x="1739" y="1694"/>
                    </a:cubicBezTo>
                    <a:cubicBezTo>
                      <a:pt x="1758" y="1694"/>
                      <a:pt x="1775" y="1683"/>
                      <a:pt x="1786" y="1655"/>
                    </a:cubicBezTo>
                    <a:cubicBezTo>
                      <a:pt x="1806" y="1575"/>
                      <a:pt x="1865" y="1645"/>
                      <a:pt x="1845" y="1565"/>
                    </a:cubicBezTo>
                    <a:cubicBezTo>
                      <a:pt x="1830" y="1495"/>
                      <a:pt x="1808" y="1431"/>
                      <a:pt x="1775" y="1431"/>
                    </a:cubicBezTo>
                    <a:cubicBezTo>
                      <a:pt x="1766" y="1431"/>
                      <a:pt x="1757" y="1436"/>
                      <a:pt x="1746" y="1446"/>
                    </a:cubicBezTo>
                    <a:cubicBezTo>
                      <a:pt x="1726" y="1471"/>
                      <a:pt x="1709" y="1486"/>
                      <a:pt x="1699" y="1486"/>
                    </a:cubicBezTo>
                    <a:cubicBezTo>
                      <a:pt x="1689" y="1486"/>
                      <a:pt x="1687" y="1471"/>
                      <a:pt x="1696" y="1436"/>
                    </a:cubicBezTo>
                    <a:cubicBezTo>
                      <a:pt x="1713" y="1379"/>
                      <a:pt x="1816" y="1282"/>
                      <a:pt x="1781" y="1282"/>
                    </a:cubicBezTo>
                    <a:cubicBezTo>
                      <a:pt x="1773" y="1282"/>
                      <a:pt x="1759" y="1287"/>
                      <a:pt x="1736" y="1298"/>
                    </a:cubicBezTo>
                    <a:cubicBezTo>
                      <a:pt x="1617" y="1347"/>
                      <a:pt x="1587" y="1377"/>
                      <a:pt x="1597" y="1436"/>
                    </a:cubicBezTo>
                    <a:cubicBezTo>
                      <a:pt x="1609" y="1471"/>
                      <a:pt x="1571" y="1512"/>
                      <a:pt x="1540" y="1512"/>
                    </a:cubicBezTo>
                    <a:cubicBezTo>
                      <a:pt x="1518" y="1512"/>
                      <a:pt x="1500" y="1489"/>
                      <a:pt x="1508" y="1426"/>
                    </a:cubicBezTo>
                    <a:cubicBezTo>
                      <a:pt x="1518" y="1285"/>
                      <a:pt x="1500" y="1188"/>
                      <a:pt x="1567" y="1188"/>
                    </a:cubicBezTo>
                    <a:cubicBezTo>
                      <a:pt x="1570" y="1188"/>
                      <a:pt x="1574" y="1188"/>
                      <a:pt x="1578" y="1189"/>
                    </a:cubicBezTo>
                    <a:cubicBezTo>
                      <a:pt x="1667" y="1189"/>
                      <a:pt x="1637" y="1169"/>
                      <a:pt x="1677" y="1099"/>
                    </a:cubicBezTo>
                    <a:cubicBezTo>
                      <a:pt x="1716" y="1040"/>
                      <a:pt x="1845" y="1109"/>
                      <a:pt x="1766" y="1020"/>
                    </a:cubicBezTo>
                    <a:cubicBezTo>
                      <a:pt x="1746" y="997"/>
                      <a:pt x="1729" y="989"/>
                      <a:pt x="1713" y="989"/>
                    </a:cubicBezTo>
                    <a:cubicBezTo>
                      <a:pt x="1673" y="989"/>
                      <a:pt x="1643" y="1040"/>
                      <a:pt x="1607" y="1040"/>
                    </a:cubicBezTo>
                    <a:cubicBezTo>
                      <a:pt x="1558" y="1040"/>
                      <a:pt x="1518" y="921"/>
                      <a:pt x="1568" y="881"/>
                    </a:cubicBezTo>
                    <a:cubicBezTo>
                      <a:pt x="1621" y="855"/>
                      <a:pt x="1595" y="820"/>
                      <a:pt x="1560" y="820"/>
                    </a:cubicBezTo>
                    <a:cubicBezTo>
                      <a:pt x="1556" y="820"/>
                      <a:pt x="1552" y="821"/>
                      <a:pt x="1548" y="822"/>
                    </a:cubicBezTo>
                    <a:cubicBezTo>
                      <a:pt x="1537" y="829"/>
                      <a:pt x="1521" y="833"/>
                      <a:pt x="1505" y="833"/>
                    </a:cubicBezTo>
                    <a:cubicBezTo>
                      <a:pt x="1475" y="833"/>
                      <a:pt x="1446" y="817"/>
                      <a:pt x="1459" y="772"/>
                    </a:cubicBezTo>
                    <a:cubicBezTo>
                      <a:pt x="1498" y="693"/>
                      <a:pt x="1409" y="663"/>
                      <a:pt x="1399" y="643"/>
                    </a:cubicBezTo>
                    <a:cubicBezTo>
                      <a:pt x="1389" y="643"/>
                      <a:pt x="1399" y="623"/>
                      <a:pt x="1409" y="613"/>
                    </a:cubicBezTo>
                    <a:cubicBezTo>
                      <a:pt x="1419" y="594"/>
                      <a:pt x="1439" y="574"/>
                      <a:pt x="1468" y="574"/>
                    </a:cubicBezTo>
                    <a:cubicBezTo>
                      <a:pt x="1472" y="575"/>
                      <a:pt x="1475" y="575"/>
                      <a:pt x="1478" y="575"/>
                    </a:cubicBezTo>
                    <a:cubicBezTo>
                      <a:pt x="1508" y="575"/>
                      <a:pt x="1533" y="540"/>
                      <a:pt x="1502" y="540"/>
                    </a:cubicBezTo>
                    <a:cubicBezTo>
                      <a:pt x="1496" y="540"/>
                      <a:pt x="1488" y="541"/>
                      <a:pt x="1478" y="544"/>
                    </a:cubicBezTo>
                    <a:cubicBezTo>
                      <a:pt x="1436" y="544"/>
                      <a:pt x="1412" y="559"/>
                      <a:pt x="1400" y="559"/>
                    </a:cubicBezTo>
                    <a:cubicBezTo>
                      <a:pt x="1392" y="559"/>
                      <a:pt x="1389" y="553"/>
                      <a:pt x="1389" y="534"/>
                    </a:cubicBezTo>
                    <a:cubicBezTo>
                      <a:pt x="1389" y="524"/>
                      <a:pt x="1379" y="514"/>
                      <a:pt x="1379" y="504"/>
                    </a:cubicBezTo>
                    <a:cubicBezTo>
                      <a:pt x="1379" y="445"/>
                      <a:pt x="1389" y="435"/>
                      <a:pt x="1369" y="385"/>
                    </a:cubicBezTo>
                    <a:cubicBezTo>
                      <a:pt x="1354" y="348"/>
                      <a:pt x="1322" y="153"/>
                      <a:pt x="1308" y="153"/>
                    </a:cubicBezTo>
                    <a:cubicBezTo>
                      <a:pt x="1303" y="153"/>
                      <a:pt x="1300" y="173"/>
                      <a:pt x="1300" y="227"/>
                    </a:cubicBezTo>
                    <a:lnTo>
                      <a:pt x="1300" y="68"/>
                    </a:lnTo>
                    <a:cubicBezTo>
                      <a:pt x="1300" y="20"/>
                      <a:pt x="1299" y="1"/>
                      <a:pt x="12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5" name="Google Shape;4715;p30"/>
              <p:cNvSpPr/>
              <p:nvPr/>
            </p:nvSpPr>
            <p:spPr>
              <a:xfrm>
                <a:off x="10647865" y="42942"/>
                <a:ext cx="3381" cy="3865"/>
              </a:xfrm>
              <a:custGeom>
                <a:avLst/>
                <a:gdLst/>
                <a:ahLst/>
                <a:cxnLst/>
                <a:rect l="l" t="t" r="r" b="b"/>
                <a:pathLst>
                  <a:path w="21" h="24" extrusionOk="0">
                    <a:moveTo>
                      <a:pt x="1" y="0"/>
                    </a:moveTo>
                    <a:cubicBezTo>
                      <a:pt x="1" y="15"/>
                      <a:pt x="6" y="24"/>
                      <a:pt x="13" y="24"/>
                    </a:cubicBezTo>
                    <a:cubicBezTo>
                      <a:pt x="15" y="24"/>
                      <a:pt x="18" y="23"/>
                      <a:pt x="20" y="20"/>
                    </a:cubicBezTo>
                    <a:cubicBezTo>
                      <a:pt x="20" y="10"/>
                      <a:pt x="11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6" name="Google Shape;4716;p30"/>
              <p:cNvSpPr/>
              <p:nvPr/>
            </p:nvSpPr>
            <p:spPr>
              <a:xfrm>
                <a:off x="11835733" y="-591007"/>
                <a:ext cx="9822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61" h="21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11"/>
                    </a:cubicBezTo>
                    <a:cubicBezTo>
                      <a:pt x="1" y="11"/>
                      <a:pt x="1" y="11"/>
                      <a:pt x="11" y="21"/>
                    </a:cubicBezTo>
                    <a:cubicBezTo>
                      <a:pt x="30" y="11"/>
                      <a:pt x="40" y="1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7" name="Google Shape;4717;p30"/>
              <p:cNvSpPr/>
              <p:nvPr/>
            </p:nvSpPr>
            <p:spPr>
              <a:xfrm>
                <a:off x="11818181" y="-727876"/>
                <a:ext cx="4992" cy="1449"/>
              </a:xfrm>
              <a:custGeom>
                <a:avLst/>
                <a:gdLst/>
                <a:ahLst/>
                <a:cxnLst/>
                <a:rect l="l" t="t" r="r" b="b"/>
                <a:pathLst>
                  <a:path w="31" h="9" extrusionOk="0">
                    <a:moveTo>
                      <a:pt x="15" y="1"/>
                    </a:moveTo>
                    <a:cubicBezTo>
                      <a:pt x="11" y="1"/>
                      <a:pt x="6" y="3"/>
                      <a:pt x="1" y="8"/>
                    </a:cubicBezTo>
                    <a:lnTo>
                      <a:pt x="30" y="8"/>
                    </a:lnTo>
                    <a:cubicBezTo>
                      <a:pt x="25" y="3"/>
                      <a:pt x="20" y="1"/>
                      <a:pt x="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8" name="Google Shape;4718;p30"/>
              <p:cNvSpPr/>
              <p:nvPr/>
            </p:nvSpPr>
            <p:spPr>
              <a:xfrm>
                <a:off x="11799019" y="-839949"/>
                <a:ext cx="9822" cy="4831"/>
              </a:xfrm>
              <a:custGeom>
                <a:avLst/>
                <a:gdLst/>
                <a:ahLst/>
                <a:cxnLst/>
                <a:rect l="l" t="t" r="r" b="b"/>
                <a:pathLst>
                  <a:path w="61" h="30" extrusionOk="0">
                    <a:moveTo>
                      <a:pt x="40" y="0"/>
                    </a:moveTo>
                    <a:cubicBezTo>
                      <a:pt x="20" y="10"/>
                      <a:pt x="11" y="20"/>
                      <a:pt x="1" y="30"/>
                    </a:cubicBezTo>
                    <a:cubicBezTo>
                      <a:pt x="20" y="30"/>
                      <a:pt x="40" y="20"/>
                      <a:pt x="60" y="10"/>
                    </a:cubicBezTo>
                    <a:cubicBezTo>
                      <a:pt x="60" y="0"/>
                      <a:pt x="50" y="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9" name="Google Shape;4719;p30"/>
              <p:cNvSpPr/>
              <p:nvPr/>
            </p:nvSpPr>
            <p:spPr>
              <a:xfrm>
                <a:off x="11824622" y="-889544"/>
                <a:ext cx="16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0" name="Google Shape;4720;p30"/>
              <p:cNvSpPr/>
              <p:nvPr/>
            </p:nvSpPr>
            <p:spPr>
              <a:xfrm>
                <a:off x="11813350" y="-798083"/>
                <a:ext cx="22543" cy="2367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147" extrusionOk="0">
                    <a:moveTo>
                      <a:pt x="41" y="0"/>
                    </a:moveTo>
                    <a:cubicBezTo>
                      <a:pt x="28" y="0"/>
                      <a:pt x="16" y="3"/>
                      <a:pt x="1" y="8"/>
                    </a:cubicBezTo>
                    <a:cubicBezTo>
                      <a:pt x="11" y="18"/>
                      <a:pt x="21" y="47"/>
                      <a:pt x="41" y="77"/>
                    </a:cubicBezTo>
                    <a:cubicBezTo>
                      <a:pt x="60" y="107"/>
                      <a:pt x="80" y="127"/>
                      <a:pt x="100" y="147"/>
                    </a:cubicBezTo>
                    <a:cubicBezTo>
                      <a:pt x="120" y="117"/>
                      <a:pt x="140" y="97"/>
                      <a:pt x="140" y="87"/>
                    </a:cubicBezTo>
                    <a:cubicBezTo>
                      <a:pt x="140" y="77"/>
                      <a:pt x="140" y="67"/>
                      <a:pt x="140" y="57"/>
                    </a:cubicBezTo>
                    <a:cubicBezTo>
                      <a:pt x="130" y="47"/>
                      <a:pt x="120" y="38"/>
                      <a:pt x="110" y="28"/>
                    </a:cubicBezTo>
                    <a:cubicBezTo>
                      <a:pt x="81" y="45"/>
                      <a:pt x="55" y="66"/>
                      <a:pt x="47" y="66"/>
                    </a:cubicBezTo>
                    <a:cubicBezTo>
                      <a:pt x="41" y="66"/>
                      <a:pt x="44" y="56"/>
                      <a:pt x="60" y="28"/>
                    </a:cubicBezTo>
                    <a:cubicBezTo>
                      <a:pt x="70" y="18"/>
                      <a:pt x="70" y="18"/>
                      <a:pt x="80" y="8"/>
                    </a:cubicBezTo>
                    <a:cubicBezTo>
                      <a:pt x="65" y="3"/>
                      <a:pt x="53" y="0"/>
                      <a:pt x="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1" name="Google Shape;4721;p30"/>
              <p:cNvSpPr/>
              <p:nvPr/>
            </p:nvSpPr>
            <p:spPr>
              <a:xfrm>
                <a:off x="11770357" y="-784074"/>
                <a:ext cx="23992" cy="22382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9" extrusionOk="0">
                    <a:moveTo>
                      <a:pt x="129" y="0"/>
                    </a:moveTo>
                    <a:lnTo>
                      <a:pt x="129" y="0"/>
                    </a:lnTo>
                    <a:cubicBezTo>
                      <a:pt x="109" y="10"/>
                      <a:pt x="89" y="20"/>
                      <a:pt x="70" y="40"/>
                    </a:cubicBezTo>
                    <a:cubicBezTo>
                      <a:pt x="10" y="79"/>
                      <a:pt x="0" y="109"/>
                      <a:pt x="10" y="139"/>
                    </a:cubicBezTo>
                    <a:cubicBezTo>
                      <a:pt x="60" y="129"/>
                      <a:pt x="109" y="119"/>
                      <a:pt x="129" y="89"/>
                    </a:cubicBezTo>
                    <a:cubicBezTo>
                      <a:pt x="149" y="50"/>
                      <a:pt x="119" y="10"/>
                      <a:pt x="1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2" name="Google Shape;4722;p30"/>
              <p:cNvSpPr/>
              <p:nvPr/>
            </p:nvSpPr>
            <p:spPr>
              <a:xfrm>
                <a:off x="11637835" y="-757022"/>
                <a:ext cx="17712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110" h="130" extrusionOk="0">
                    <a:moveTo>
                      <a:pt x="70" y="1"/>
                    </a:moveTo>
                    <a:cubicBezTo>
                      <a:pt x="50" y="1"/>
                      <a:pt x="40" y="11"/>
                      <a:pt x="30" y="11"/>
                    </a:cubicBezTo>
                    <a:cubicBezTo>
                      <a:pt x="20" y="40"/>
                      <a:pt x="10" y="90"/>
                      <a:pt x="0" y="130"/>
                    </a:cubicBezTo>
                    <a:cubicBezTo>
                      <a:pt x="30" y="100"/>
                      <a:pt x="70" y="80"/>
                      <a:pt x="109" y="50"/>
                    </a:cubicBezTo>
                    <a:cubicBezTo>
                      <a:pt x="99" y="40"/>
                      <a:pt x="89" y="21"/>
                      <a:pt x="79" y="11"/>
                    </a:cubicBezTo>
                    <a:cubicBezTo>
                      <a:pt x="70" y="1"/>
                      <a:pt x="70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3" name="Google Shape;4723;p30"/>
              <p:cNvSpPr/>
              <p:nvPr/>
            </p:nvSpPr>
            <p:spPr>
              <a:xfrm>
                <a:off x="11594198" y="-776183"/>
                <a:ext cx="24636" cy="17873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11" extrusionOk="0">
                    <a:moveTo>
                      <a:pt x="103" y="1"/>
                    </a:moveTo>
                    <a:cubicBezTo>
                      <a:pt x="103" y="1"/>
                      <a:pt x="93" y="11"/>
                      <a:pt x="83" y="11"/>
                    </a:cubicBezTo>
                    <a:cubicBezTo>
                      <a:pt x="1" y="65"/>
                      <a:pt x="32" y="111"/>
                      <a:pt x="82" y="111"/>
                    </a:cubicBezTo>
                    <a:cubicBezTo>
                      <a:pt x="104" y="111"/>
                      <a:pt x="131" y="102"/>
                      <a:pt x="152" y="80"/>
                    </a:cubicBezTo>
                    <a:cubicBezTo>
                      <a:pt x="132" y="60"/>
                      <a:pt x="122" y="30"/>
                      <a:pt x="1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4" name="Google Shape;4724;p30"/>
              <p:cNvSpPr/>
              <p:nvPr/>
            </p:nvSpPr>
            <p:spPr>
              <a:xfrm>
                <a:off x="11784688" y="-927867"/>
                <a:ext cx="38484" cy="86469"/>
              </a:xfrm>
              <a:custGeom>
                <a:avLst/>
                <a:gdLst/>
                <a:ahLst/>
                <a:cxnLst/>
                <a:rect l="l" t="t" r="r" b="b"/>
                <a:pathLst>
                  <a:path w="239" h="537" extrusionOk="0">
                    <a:moveTo>
                      <a:pt x="40" y="1"/>
                    </a:moveTo>
                    <a:cubicBezTo>
                      <a:pt x="10" y="80"/>
                      <a:pt x="20" y="229"/>
                      <a:pt x="10" y="407"/>
                    </a:cubicBezTo>
                    <a:cubicBezTo>
                      <a:pt x="0" y="467"/>
                      <a:pt x="10" y="506"/>
                      <a:pt x="20" y="536"/>
                    </a:cubicBezTo>
                    <a:cubicBezTo>
                      <a:pt x="20" y="526"/>
                      <a:pt x="30" y="526"/>
                      <a:pt x="30" y="516"/>
                    </a:cubicBezTo>
                    <a:cubicBezTo>
                      <a:pt x="70" y="417"/>
                      <a:pt x="60" y="308"/>
                      <a:pt x="109" y="298"/>
                    </a:cubicBezTo>
                    <a:cubicBezTo>
                      <a:pt x="129" y="298"/>
                      <a:pt x="159" y="298"/>
                      <a:pt x="179" y="308"/>
                    </a:cubicBezTo>
                    <a:cubicBezTo>
                      <a:pt x="179" y="298"/>
                      <a:pt x="179" y="298"/>
                      <a:pt x="179" y="298"/>
                    </a:cubicBezTo>
                    <a:cubicBezTo>
                      <a:pt x="179" y="298"/>
                      <a:pt x="179" y="278"/>
                      <a:pt x="179" y="259"/>
                    </a:cubicBezTo>
                    <a:cubicBezTo>
                      <a:pt x="173" y="261"/>
                      <a:pt x="167" y="262"/>
                      <a:pt x="162" y="262"/>
                    </a:cubicBezTo>
                    <a:cubicBezTo>
                      <a:pt x="144" y="262"/>
                      <a:pt x="142" y="244"/>
                      <a:pt x="189" y="189"/>
                    </a:cubicBezTo>
                    <a:cubicBezTo>
                      <a:pt x="199" y="189"/>
                      <a:pt x="199" y="179"/>
                      <a:pt x="199" y="179"/>
                    </a:cubicBezTo>
                    <a:cubicBezTo>
                      <a:pt x="209" y="169"/>
                      <a:pt x="219" y="159"/>
                      <a:pt x="238" y="149"/>
                    </a:cubicBezTo>
                    <a:cubicBezTo>
                      <a:pt x="228" y="130"/>
                      <a:pt x="228" y="110"/>
                      <a:pt x="228" y="100"/>
                    </a:cubicBezTo>
                    <a:cubicBezTo>
                      <a:pt x="169" y="140"/>
                      <a:pt x="119" y="199"/>
                      <a:pt x="109" y="209"/>
                    </a:cubicBezTo>
                    <a:cubicBezTo>
                      <a:pt x="99" y="212"/>
                      <a:pt x="85" y="218"/>
                      <a:pt x="75" y="218"/>
                    </a:cubicBezTo>
                    <a:cubicBezTo>
                      <a:pt x="54" y="218"/>
                      <a:pt x="44" y="197"/>
                      <a:pt x="90" y="100"/>
                    </a:cubicBezTo>
                    <a:cubicBezTo>
                      <a:pt x="119" y="60"/>
                      <a:pt x="129" y="31"/>
                      <a:pt x="139" y="11"/>
                    </a:cubicBezTo>
                    <a:cubicBezTo>
                      <a:pt x="130" y="8"/>
                      <a:pt x="122" y="8"/>
                      <a:pt x="114" y="8"/>
                    </a:cubicBezTo>
                    <a:cubicBezTo>
                      <a:pt x="100" y="8"/>
                      <a:pt x="87" y="10"/>
                      <a:pt x="76" y="10"/>
                    </a:cubicBezTo>
                    <a:cubicBezTo>
                      <a:pt x="66" y="10"/>
                      <a:pt x="57" y="8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5" name="Google Shape;4725;p30"/>
              <p:cNvSpPr/>
              <p:nvPr/>
            </p:nvSpPr>
            <p:spPr>
              <a:xfrm>
                <a:off x="11743144" y="-1223184"/>
                <a:ext cx="17712" cy="83249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17" extrusionOk="0">
                    <a:moveTo>
                      <a:pt x="18" y="1"/>
                    </a:moveTo>
                    <a:cubicBezTo>
                      <a:pt x="14" y="1"/>
                      <a:pt x="7" y="97"/>
                      <a:pt x="1" y="179"/>
                    </a:cubicBezTo>
                    <a:cubicBezTo>
                      <a:pt x="1" y="179"/>
                      <a:pt x="1" y="189"/>
                      <a:pt x="1" y="189"/>
                    </a:cubicBezTo>
                    <a:cubicBezTo>
                      <a:pt x="30" y="268"/>
                      <a:pt x="1" y="278"/>
                      <a:pt x="20" y="427"/>
                    </a:cubicBezTo>
                    <a:cubicBezTo>
                      <a:pt x="27" y="494"/>
                      <a:pt x="36" y="516"/>
                      <a:pt x="57" y="516"/>
                    </a:cubicBezTo>
                    <a:cubicBezTo>
                      <a:pt x="70" y="516"/>
                      <a:pt x="87" y="508"/>
                      <a:pt x="110" y="496"/>
                    </a:cubicBezTo>
                    <a:cubicBezTo>
                      <a:pt x="100" y="437"/>
                      <a:pt x="110" y="427"/>
                      <a:pt x="90" y="387"/>
                    </a:cubicBezTo>
                    <a:cubicBezTo>
                      <a:pt x="80" y="367"/>
                      <a:pt x="70" y="308"/>
                      <a:pt x="60" y="248"/>
                    </a:cubicBezTo>
                    <a:cubicBezTo>
                      <a:pt x="48" y="198"/>
                      <a:pt x="35" y="148"/>
                      <a:pt x="27" y="148"/>
                    </a:cubicBezTo>
                    <a:cubicBezTo>
                      <a:pt x="23" y="148"/>
                      <a:pt x="20" y="165"/>
                      <a:pt x="20" y="209"/>
                    </a:cubicBezTo>
                    <a:lnTo>
                      <a:pt x="20" y="70"/>
                    </a:lnTo>
                    <a:cubicBezTo>
                      <a:pt x="20" y="20"/>
                      <a:pt x="19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6" name="Google Shape;4726;p30"/>
              <p:cNvSpPr/>
              <p:nvPr/>
            </p:nvSpPr>
            <p:spPr>
              <a:xfrm>
                <a:off x="11601605" y="-562989"/>
                <a:ext cx="20450" cy="12077"/>
              </a:xfrm>
              <a:custGeom>
                <a:avLst/>
                <a:gdLst/>
                <a:ahLst/>
                <a:cxnLst/>
                <a:rect l="l" t="t" r="r" b="b"/>
                <a:pathLst>
                  <a:path w="127" h="75" extrusionOk="0">
                    <a:moveTo>
                      <a:pt x="18" y="0"/>
                    </a:moveTo>
                    <a:cubicBezTo>
                      <a:pt x="1" y="0"/>
                      <a:pt x="30" y="34"/>
                      <a:pt x="47" y="75"/>
                    </a:cubicBezTo>
                    <a:cubicBezTo>
                      <a:pt x="76" y="65"/>
                      <a:pt x="96" y="65"/>
                      <a:pt x="126" y="55"/>
                    </a:cubicBezTo>
                    <a:cubicBezTo>
                      <a:pt x="96" y="45"/>
                      <a:pt x="76" y="25"/>
                      <a:pt x="37" y="5"/>
                    </a:cubicBezTo>
                    <a:cubicBezTo>
                      <a:pt x="28" y="2"/>
                      <a:pt x="22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7" name="Google Shape;4727;p30"/>
              <p:cNvSpPr/>
              <p:nvPr/>
            </p:nvSpPr>
            <p:spPr>
              <a:xfrm>
                <a:off x="11866166" y="-413720"/>
                <a:ext cx="63926" cy="60867"/>
              </a:xfrm>
              <a:custGeom>
                <a:avLst/>
                <a:gdLst/>
                <a:ahLst/>
                <a:cxnLst/>
                <a:rect l="l" t="t" r="r" b="b"/>
                <a:pathLst>
                  <a:path w="397" h="378" extrusionOk="0">
                    <a:moveTo>
                      <a:pt x="278" y="1"/>
                    </a:moveTo>
                    <a:cubicBezTo>
                      <a:pt x="258" y="10"/>
                      <a:pt x="238" y="10"/>
                      <a:pt x="218" y="20"/>
                    </a:cubicBezTo>
                    <a:cubicBezTo>
                      <a:pt x="129" y="60"/>
                      <a:pt x="60" y="90"/>
                      <a:pt x="0" y="119"/>
                    </a:cubicBezTo>
                    <a:cubicBezTo>
                      <a:pt x="0" y="119"/>
                      <a:pt x="0" y="119"/>
                      <a:pt x="0" y="129"/>
                    </a:cubicBezTo>
                    <a:lnTo>
                      <a:pt x="10" y="129"/>
                    </a:lnTo>
                    <a:cubicBezTo>
                      <a:pt x="10" y="162"/>
                      <a:pt x="77" y="229"/>
                      <a:pt x="118" y="229"/>
                    </a:cubicBezTo>
                    <a:cubicBezTo>
                      <a:pt x="126" y="229"/>
                      <a:pt x="134" y="226"/>
                      <a:pt x="139" y="219"/>
                    </a:cubicBezTo>
                    <a:cubicBezTo>
                      <a:pt x="143" y="213"/>
                      <a:pt x="148" y="211"/>
                      <a:pt x="152" y="211"/>
                    </a:cubicBezTo>
                    <a:cubicBezTo>
                      <a:pt x="182" y="211"/>
                      <a:pt x="218" y="302"/>
                      <a:pt x="218" y="328"/>
                    </a:cubicBezTo>
                    <a:cubicBezTo>
                      <a:pt x="218" y="338"/>
                      <a:pt x="218" y="357"/>
                      <a:pt x="218" y="377"/>
                    </a:cubicBezTo>
                    <a:cubicBezTo>
                      <a:pt x="238" y="367"/>
                      <a:pt x="248" y="348"/>
                      <a:pt x="268" y="318"/>
                    </a:cubicBezTo>
                    <a:cubicBezTo>
                      <a:pt x="268" y="288"/>
                      <a:pt x="258" y="248"/>
                      <a:pt x="248" y="238"/>
                    </a:cubicBezTo>
                    <a:cubicBezTo>
                      <a:pt x="238" y="209"/>
                      <a:pt x="198" y="169"/>
                      <a:pt x="208" y="139"/>
                    </a:cubicBezTo>
                    <a:cubicBezTo>
                      <a:pt x="218" y="125"/>
                      <a:pt x="227" y="113"/>
                      <a:pt x="239" y="113"/>
                    </a:cubicBezTo>
                    <a:cubicBezTo>
                      <a:pt x="252" y="113"/>
                      <a:pt x="267" y="128"/>
                      <a:pt x="288" y="169"/>
                    </a:cubicBezTo>
                    <a:cubicBezTo>
                      <a:pt x="307" y="199"/>
                      <a:pt x="317" y="219"/>
                      <a:pt x="337" y="238"/>
                    </a:cubicBezTo>
                    <a:cubicBezTo>
                      <a:pt x="337" y="229"/>
                      <a:pt x="347" y="229"/>
                      <a:pt x="347" y="219"/>
                    </a:cubicBezTo>
                    <a:cubicBezTo>
                      <a:pt x="367" y="189"/>
                      <a:pt x="387" y="179"/>
                      <a:pt x="397" y="179"/>
                    </a:cubicBezTo>
                    <a:cubicBezTo>
                      <a:pt x="377" y="149"/>
                      <a:pt x="357" y="119"/>
                      <a:pt x="337" y="90"/>
                    </a:cubicBezTo>
                    <a:cubicBezTo>
                      <a:pt x="327" y="70"/>
                      <a:pt x="317" y="50"/>
                      <a:pt x="317" y="40"/>
                    </a:cubicBezTo>
                    <a:cubicBezTo>
                      <a:pt x="307" y="20"/>
                      <a:pt x="298" y="10"/>
                      <a:pt x="2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8" name="Google Shape;4728;p30"/>
              <p:cNvSpPr/>
              <p:nvPr/>
            </p:nvSpPr>
            <p:spPr>
              <a:xfrm>
                <a:off x="11910447" y="-295207"/>
                <a:ext cx="14814" cy="12560"/>
              </a:xfrm>
              <a:custGeom>
                <a:avLst/>
                <a:gdLst/>
                <a:ahLst/>
                <a:cxnLst/>
                <a:rect l="l" t="t" r="r" b="b"/>
                <a:pathLst>
                  <a:path w="92" h="78" extrusionOk="0">
                    <a:moveTo>
                      <a:pt x="21" y="1"/>
                    </a:moveTo>
                    <a:cubicBezTo>
                      <a:pt x="1" y="1"/>
                      <a:pt x="17" y="25"/>
                      <a:pt x="62" y="78"/>
                    </a:cubicBezTo>
                    <a:cubicBezTo>
                      <a:pt x="82" y="78"/>
                      <a:pt x="92" y="68"/>
                      <a:pt x="92" y="38"/>
                    </a:cubicBezTo>
                    <a:cubicBezTo>
                      <a:pt x="82" y="28"/>
                      <a:pt x="72" y="18"/>
                      <a:pt x="52" y="8"/>
                    </a:cubicBezTo>
                    <a:cubicBezTo>
                      <a:pt x="38" y="3"/>
                      <a:pt x="27" y="1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9" name="Google Shape;4729;p30"/>
              <p:cNvSpPr/>
              <p:nvPr/>
            </p:nvSpPr>
            <p:spPr>
              <a:xfrm>
                <a:off x="11747975" y="-1137037"/>
                <a:ext cx="71977" cy="8421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523" extrusionOk="0">
                    <a:moveTo>
                      <a:pt x="199" y="1"/>
                    </a:moveTo>
                    <a:lnTo>
                      <a:pt x="199" y="1"/>
                    </a:lnTo>
                    <a:cubicBezTo>
                      <a:pt x="189" y="11"/>
                      <a:pt x="169" y="11"/>
                      <a:pt x="149" y="11"/>
                    </a:cubicBezTo>
                    <a:cubicBezTo>
                      <a:pt x="139" y="11"/>
                      <a:pt x="119" y="11"/>
                      <a:pt x="99" y="21"/>
                    </a:cubicBezTo>
                    <a:cubicBezTo>
                      <a:pt x="40" y="50"/>
                      <a:pt x="0" y="120"/>
                      <a:pt x="10" y="150"/>
                    </a:cubicBezTo>
                    <a:cubicBezTo>
                      <a:pt x="30" y="189"/>
                      <a:pt x="228" y="239"/>
                      <a:pt x="149" y="397"/>
                    </a:cubicBezTo>
                    <a:cubicBezTo>
                      <a:pt x="108" y="492"/>
                      <a:pt x="174" y="522"/>
                      <a:pt x="242" y="522"/>
                    </a:cubicBezTo>
                    <a:cubicBezTo>
                      <a:pt x="274" y="522"/>
                      <a:pt x="306" y="516"/>
                      <a:pt x="328" y="507"/>
                    </a:cubicBezTo>
                    <a:cubicBezTo>
                      <a:pt x="333" y="504"/>
                      <a:pt x="340" y="502"/>
                      <a:pt x="347" y="502"/>
                    </a:cubicBezTo>
                    <a:cubicBezTo>
                      <a:pt x="364" y="502"/>
                      <a:pt x="383" y="509"/>
                      <a:pt x="397" y="516"/>
                    </a:cubicBezTo>
                    <a:cubicBezTo>
                      <a:pt x="407" y="497"/>
                      <a:pt x="417" y="487"/>
                      <a:pt x="437" y="477"/>
                    </a:cubicBezTo>
                    <a:lnTo>
                      <a:pt x="447" y="477"/>
                    </a:lnTo>
                    <a:cubicBezTo>
                      <a:pt x="430" y="461"/>
                      <a:pt x="416" y="455"/>
                      <a:pt x="402" y="455"/>
                    </a:cubicBezTo>
                    <a:cubicBezTo>
                      <a:pt x="365" y="455"/>
                      <a:pt x="334" y="497"/>
                      <a:pt x="298" y="497"/>
                    </a:cubicBezTo>
                    <a:cubicBezTo>
                      <a:pt x="258" y="497"/>
                      <a:pt x="209" y="378"/>
                      <a:pt x="268" y="348"/>
                    </a:cubicBezTo>
                    <a:cubicBezTo>
                      <a:pt x="309" y="316"/>
                      <a:pt x="290" y="283"/>
                      <a:pt x="265" y="283"/>
                    </a:cubicBezTo>
                    <a:cubicBezTo>
                      <a:pt x="259" y="283"/>
                      <a:pt x="254" y="285"/>
                      <a:pt x="248" y="288"/>
                    </a:cubicBezTo>
                    <a:cubicBezTo>
                      <a:pt x="237" y="291"/>
                      <a:pt x="223" y="293"/>
                      <a:pt x="210" y="293"/>
                    </a:cubicBezTo>
                    <a:cubicBezTo>
                      <a:pt x="173" y="293"/>
                      <a:pt x="137" y="279"/>
                      <a:pt x="159" y="229"/>
                    </a:cubicBezTo>
                    <a:cubicBezTo>
                      <a:pt x="189" y="150"/>
                      <a:pt x="99" y="130"/>
                      <a:pt x="90" y="110"/>
                    </a:cubicBezTo>
                    <a:cubicBezTo>
                      <a:pt x="80" y="92"/>
                      <a:pt x="114" y="39"/>
                      <a:pt x="150" y="39"/>
                    </a:cubicBezTo>
                    <a:cubicBezTo>
                      <a:pt x="153" y="39"/>
                      <a:pt x="156" y="40"/>
                      <a:pt x="159" y="41"/>
                    </a:cubicBezTo>
                    <a:cubicBezTo>
                      <a:pt x="189" y="41"/>
                      <a:pt x="218" y="11"/>
                      <a:pt x="1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0" name="Google Shape;4730;p30"/>
              <p:cNvSpPr/>
              <p:nvPr/>
            </p:nvSpPr>
            <p:spPr>
              <a:xfrm>
                <a:off x="11561188" y="-520639"/>
                <a:ext cx="6441" cy="32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20" extrusionOk="0">
                    <a:moveTo>
                      <a:pt x="20" y="0"/>
                    </a:moveTo>
                    <a:cubicBezTo>
                      <a:pt x="10" y="0"/>
                      <a:pt x="10" y="10"/>
                      <a:pt x="0" y="20"/>
                    </a:cubicBezTo>
                    <a:lnTo>
                      <a:pt x="30" y="20"/>
                    </a:lnTo>
                    <a:cubicBezTo>
                      <a:pt x="40" y="20"/>
                      <a:pt x="40" y="10"/>
                      <a:pt x="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1" name="Google Shape;4731;p30"/>
              <p:cNvSpPr/>
              <p:nvPr/>
            </p:nvSpPr>
            <p:spPr>
              <a:xfrm>
                <a:off x="11585020" y="-630779"/>
                <a:ext cx="13043" cy="23992"/>
              </a:xfrm>
              <a:custGeom>
                <a:avLst/>
                <a:gdLst/>
                <a:ahLst/>
                <a:cxnLst/>
                <a:rect l="l" t="t" r="r" b="b"/>
                <a:pathLst>
                  <a:path w="81" h="149" extrusionOk="0">
                    <a:moveTo>
                      <a:pt x="31" y="0"/>
                    </a:moveTo>
                    <a:cubicBezTo>
                      <a:pt x="21" y="10"/>
                      <a:pt x="21" y="20"/>
                      <a:pt x="21" y="30"/>
                    </a:cubicBezTo>
                    <a:cubicBezTo>
                      <a:pt x="21" y="40"/>
                      <a:pt x="11" y="40"/>
                      <a:pt x="11" y="40"/>
                    </a:cubicBezTo>
                    <a:cubicBezTo>
                      <a:pt x="1" y="119"/>
                      <a:pt x="31" y="149"/>
                      <a:pt x="80" y="149"/>
                    </a:cubicBezTo>
                    <a:cubicBezTo>
                      <a:pt x="70" y="119"/>
                      <a:pt x="51" y="60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2" name="Google Shape;4732;p30"/>
              <p:cNvSpPr/>
              <p:nvPr/>
            </p:nvSpPr>
            <p:spPr>
              <a:xfrm>
                <a:off x="11023049" y="-169448"/>
                <a:ext cx="16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20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0"/>
                    </a:cubicBezTo>
                    <a:cubicBezTo>
                      <a:pt x="1" y="10"/>
                      <a:pt x="1" y="10"/>
                      <a:pt x="1" y="2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3" name="Google Shape;4733;p30"/>
              <p:cNvSpPr/>
              <p:nvPr/>
            </p:nvSpPr>
            <p:spPr>
              <a:xfrm>
                <a:off x="11743144" y="-110352"/>
                <a:ext cx="1771" cy="33654"/>
              </a:xfrm>
              <a:custGeom>
                <a:avLst/>
                <a:gdLst/>
                <a:ahLst/>
                <a:cxnLst/>
                <a:rect l="l" t="t" r="r" b="b"/>
                <a:pathLst>
                  <a:path w="11" h="209" extrusionOk="0">
                    <a:moveTo>
                      <a:pt x="10" y="0"/>
                    </a:moveTo>
                    <a:cubicBezTo>
                      <a:pt x="1" y="10"/>
                      <a:pt x="1" y="20"/>
                      <a:pt x="1" y="30"/>
                    </a:cubicBezTo>
                    <a:cubicBezTo>
                      <a:pt x="1" y="50"/>
                      <a:pt x="10" y="109"/>
                      <a:pt x="10" y="209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4" name="Google Shape;4734;p30"/>
              <p:cNvSpPr/>
              <p:nvPr/>
            </p:nvSpPr>
            <p:spPr>
              <a:xfrm>
                <a:off x="11719152" y="-92801"/>
                <a:ext cx="16102" cy="27374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70" extrusionOk="0">
                    <a:moveTo>
                      <a:pt x="100" y="0"/>
                    </a:moveTo>
                    <a:cubicBezTo>
                      <a:pt x="80" y="20"/>
                      <a:pt x="60" y="40"/>
                      <a:pt x="50" y="60"/>
                    </a:cubicBezTo>
                    <a:cubicBezTo>
                      <a:pt x="1" y="90"/>
                      <a:pt x="11" y="139"/>
                      <a:pt x="60" y="169"/>
                    </a:cubicBezTo>
                    <a:cubicBezTo>
                      <a:pt x="80" y="100"/>
                      <a:pt x="90" y="40"/>
                      <a:pt x="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5" name="Google Shape;4735;p30"/>
              <p:cNvSpPr/>
              <p:nvPr/>
            </p:nvSpPr>
            <p:spPr>
              <a:xfrm>
                <a:off x="11511593" y="855627"/>
                <a:ext cx="19323" cy="9661"/>
              </a:xfrm>
              <a:custGeom>
                <a:avLst/>
                <a:gdLst/>
                <a:ahLst/>
                <a:cxnLst/>
                <a:rect l="l" t="t" r="r" b="b"/>
                <a:pathLst>
                  <a:path w="120" h="60" extrusionOk="0">
                    <a:moveTo>
                      <a:pt x="1" y="0"/>
                    </a:moveTo>
                    <a:cubicBezTo>
                      <a:pt x="21" y="30"/>
                      <a:pt x="50" y="60"/>
                      <a:pt x="70" y="60"/>
                    </a:cubicBezTo>
                    <a:cubicBezTo>
                      <a:pt x="90" y="60"/>
                      <a:pt x="100" y="50"/>
                      <a:pt x="120" y="50"/>
                    </a:cubicBezTo>
                    <a:cubicBezTo>
                      <a:pt x="90" y="30"/>
                      <a:pt x="70" y="2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6" name="Google Shape;4736;p30"/>
              <p:cNvSpPr/>
              <p:nvPr/>
            </p:nvSpPr>
            <p:spPr>
              <a:xfrm>
                <a:off x="11509983" y="160328"/>
                <a:ext cx="81638" cy="66341"/>
              </a:xfrm>
              <a:custGeom>
                <a:avLst/>
                <a:gdLst/>
                <a:ahLst/>
                <a:cxnLst/>
                <a:rect l="l" t="t" r="r" b="b"/>
                <a:pathLst>
                  <a:path w="507" h="412" extrusionOk="0">
                    <a:moveTo>
                      <a:pt x="416" y="0"/>
                    </a:moveTo>
                    <a:cubicBezTo>
                      <a:pt x="383" y="0"/>
                      <a:pt x="343" y="10"/>
                      <a:pt x="288" y="55"/>
                    </a:cubicBezTo>
                    <a:cubicBezTo>
                      <a:pt x="177" y="150"/>
                      <a:pt x="168" y="240"/>
                      <a:pt x="143" y="240"/>
                    </a:cubicBezTo>
                    <a:cubicBezTo>
                      <a:pt x="137" y="240"/>
                      <a:pt x="130" y="235"/>
                      <a:pt x="120" y="223"/>
                    </a:cubicBezTo>
                    <a:cubicBezTo>
                      <a:pt x="120" y="223"/>
                      <a:pt x="110" y="223"/>
                      <a:pt x="110" y="213"/>
                    </a:cubicBezTo>
                    <a:cubicBezTo>
                      <a:pt x="102" y="209"/>
                      <a:pt x="94" y="207"/>
                      <a:pt x="85" y="207"/>
                    </a:cubicBezTo>
                    <a:cubicBezTo>
                      <a:pt x="74" y="207"/>
                      <a:pt x="62" y="212"/>
                      <a:pt x="51" y="223"/>
                    </a:cubicBezTo>
                    <a:cubicBezTo>
                      <a:pt x="41" y="223"/>
                      <a:pt x="41" y="233"/>
                      <a:pt x="31" y="233"/>
                    </a:cubicBezTo>
                    <a:cubicBezTo>
                      <a:pt x="51" y="243"/>
                      <a:pt x="60" y="243"/>
                      <a:pt x="80" y="263"/>
                    </a:cubicBezTo>
                    <a:cubicBezTo>
                      <a:pt x="179" y="332"/>
                      <a:pt x="80" y="302"/>
                      <a:pt x="1" y="322"/>
                    </a:cubicBezTo>
                    <a:cubicBezTo>
                      <a:pt x="21" y="352"/>
                      <a:pt x="41" y="382"/>
                      <a:pt x="70" y="412"/>
                    </a:cubicBezTo>
                    <a:cubicBezTo>
                      <a:pt x="249" y="243"/>
                      <a:pt x="398" y="104"/>
                      <a:pt x="507" y="5"/>
                    </a:cubicBezTo>
                    <a:lnTo>
                      <a:pt x="507" y="5"/>
                    </a:lnTo>
                    <a:cubicBezTo>
                      <a:pt x="501" y="6"/>
                      <a:pt x="495" y="6"/>
                      <a:pt x="489" y="6"/>
                    </a:cubicBezTo>
                    <a:cubicBezTo>
                      <a:pt x="466" y="6"/>
                      <a:pt x="443" y="0"/>
                      <a:pt x="4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7" name="Google Shape;4737;p30"/>
              <p:cNvSpPr/>
              <p:nvPr/>
            </p:nvSpPr>
            <p:spPr>
              <a:xfrm>
                <a:off x="11514813" y="381413"/>
                <a:ext cx="3381" cy="1771"/>
              </a:xfrm>
              <a:custGeom>
                <a:avLst/>
                <a:gdLst/>
                <a:ahLst/>
                <a:cxnLst/>
                <a:rect l="l" t="t" r="r" b="b"/>
                <a:pathLst>
                  <a:path w="21" h="11" extrusionOk="0">
                    <a:moveTo>
                      <a:pt x="1" y="0"/>
                    </a:moveTo>
                    <a:cubicBezTo>
                      <a:pt x="4" y="0"/>
                      <a:pt x="8" y="0"/>
                      <a:pt x="11" y="1"/>
                    </a:cubicBezTo>
                    <a:lnTo>
                      <a:pt x="11" y="1"/>
                    </a:lnTo>
                    <a:cubicBezTo>
                      <a:pt x="11" y="1"/>
                      <a:pt x="11" y="0"/>
                      <a:pt x="11" y="0"/>
                    </a:cubicBezTo>
                    <a:close/>
                    <a:moveTo>
                      <a:pt x="11" y="1"/>
                    </a:moveTo>
                    <a:cubicBezTo>
                      <a:pt x="13" y="3"/>
                      <a:pt x="21" y="10"/>
                      <a:pt x="21" y="10"/>
                    </a:cubicBezTo>
                    <a:cubicBezTo>
                      <a:pt x="21" y="4"/>
                      <a:pt x="17" y="2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8" name="Google Shape;4738;p30"/>
              <p:cNvSpPr/>
              <p:nvPr/>
            </p:nvSpPr>
            <p:spPr>
              <a:xfrm>
                <a:off x="10951233" y="137141"/>
                <a:ext cx="4992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31" h="21" extrusionOk="0">
                    <a:moveTo>
                      <a:pt x="30" y="0"/>
                    </a:moveTo>
                    <a:cubicBezTo>
                      <a:pt x="20" y="0"/>
                      <a:pt x="10" y="0"/>
                      <a:pt x="1" y="10"/>
                    </a:cubicBezTo>
                    <a:cubicBezTo>
                      <a:pt x="10" y="10"/>
                      <a:pt x="10" y="10"/>
                      <a:pt x="10" y="20"/>
                    </a:cubicBezTo>
                    <a:cubicBezTo>
                      <a:pt x="20" y="10"/>
                      <a:pt x="20" y="1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9" name="Google Shape;4739;p30"/>
              <p:cNvSpPr/>
              <p:nvPr/>
            </p:nvSpPr>
            <p:spPr>
              <a:xfrm>
                <a:off x="10887306" y="606041"/>
                <a:ext cx="56036" cy="58451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63" extrusionOk="0">
                    <a:moveTo>
                      <a:pt x="183" y="0"/>
                    </a:moveTo>
                    <a:cubicBezTo>
                      <a:pt x="141" y="0"/>
                      <a:pt x="62" y="44"/>
                      <a:pt x="1" y="83"/>
                    </a:cubicBezTo>
                    <a:cubicBezTo>
                      <a:pt x="11" y="103"/>
                      <a:pt x="11" y="112"/>
                      <a:pt x="21" y="122"/>
                    </a:cubicBezTo>
                    <a:cubicBezTo>
                      <a:pt x="31" y="122"/>
                      <a:pt x="31" y="122"/>
                      <a:pt x="31" y="112"/>
                    </a:cubicBezTo>
                    <a:cubicBezTo>
                      <a:pt x="41" y="106"/>
                      <a:pt x="49" y="104"/>
                      <a:pt x="54" y="104"/>
                    </a:cubicBezTo>
                    <a:cubicBezTo>
                      <a:pt x="76" y="104"/>
                      <a:pt x="68" y="145"/>
                      <a:pt x="60" y="192"/>
                    </a:cubicBezTo>
                    <a:cubicBezTo>
                      <a:pt x="80" y="231"/>
                      <a:pt x="100" y="261"/>
                      <a:pt x="120" y="281"/>
                    </a:cubicBezTo>
                    <a:cubicBezTo>
                      <a:pt x="132" y="245"/>
                      <a:pt x="136" y="235"/>
                      <a:pt x="143" y="235"/>
                    </a:cubicBezTo>
                    <a:cubicBezTo>
                      <a:pt x="153" y="235"/>
                      <a:pt x="169" y="252"/>
                      <a:pt x="218" y="252"/>
                    </a:cubicBezTo>
                    <a:cubicBezTo>
                      <a:pt x="224" y="252"/>
                      <a:pt x="231" y="252"/>
                      <a:pt x="239" y="251"/>
                    </a:cubicBezTo>
                    <a:cubicBezTo>
                      <a:pt x="251" y="250"/>
                      <a:pt x="261" y="250"/>
                      <a:pt x="269" y="250"/>
                    </a:cubicBezTo>
                    <a:cubicBezTo>
                      <a:pt x="338" y="250"/>
                      <a:pt x="253" y="289"/>
                      <a:pt x="199" y="360"/>
                    </a:cubicBezTo>
                    <a:cubicBezTo>
                      <a:pt x="204" y="362"/>
                      <a:pt x="209" y="363"/>
                      <a:pt x="213" y="363"/>
                    </a:cubicBezTo>
                    <a:cubicBezTo>
                      <a:pt x="239" y="363"/>
                      <a:pt x="267" y="339"/>
                      <a:pt x="308" y="281"/>
                    </a:cubicBezTo>
                    <a:cubicBezTo>
                      <a:pt x="328" y="261"/>
                      <a:pt x="338" y="241"/>
                      <a:pt x="348" y="222"/>
                    </a:cubicBezTo>
                    <a:cubicBezTo>
                      <a:pt x="308" y="182"/>
                      <a:pt x="239" y="53"/>
                      <a:pt x="209" y="13"/>
                    </a:cubicBezTo>
                    <a:cubicBezTo>
                      <a:pt x="205" y="4"/>
                      <a:pt x="195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0" name="Google Shape;4740;p30"/>
              <p:cNvSpPr/>
              <p:nvPr/>
            </p:nvSpPr>
            <p:spPr>
              <a:xfrm>
                <a:off x="10901798" y="389786"/>
                <a:ext cx="36874" cy="38001"/>
              </a:xfrm>
              <a:custGeom>
                <a:avLst/>
                <a:gdLst/>
                <a:ahLst/>
                <a:cxnLst/>
                <a:rect l="l" t="t" r="r" b="b"/>
                <a:pathLst>
                  <a:path w="229" h="236" extrusionOk="0">
                    <a:moveTo>
                      <a:pt x="107" y="0"/>
                    </a:moveTo>
                    <a:cubicBezTo>
                      <a:pt x="97" y="0"/>
                      <a:pt x="84" y="13"/>
                      <a:pt x="50" y="18"/>
                    </a:cubicBezTo>
                    <a:cubicBezTo>
                      <a:pt x="40" y="28"/>
                      <a:pt x="20" y="47"/>
                      <a:pt x="0" y="77"/>
                    </a:cubicBezTo>
                    <a:cubicBezTo>
                      <a:pt x="20" y="87"/>
                      <a:pt x="40" y="107"/>
                      <a:pt x="60" y="127"/>
                    </a:cubicBezTo>
                    <a:cubicBezTo>
                      <a:pt x="114" y="188"/>
                      <a:pt x="113" y="202"/>
                      <a:pt x="84" y="202"/>
                    </a:cubicBezTo>
                    <a:cubicBezTo>
                      <a:pt x="71" y="202"/>
                      <a:pt x="52" y="199"/>
                      <a:pt x="30" y="196"/>
                    </a:cubicBezTo>
                    <a:lnTo>
                      <a:pt x="30" y="196"/>
                    </a:lnTo>
                    <a:cubicBezTo>
                      <a:pt x="76" y="219"/>
                      <a:pt x="119" y="236"/>
                      <a:pt x="156" y="236"/>
                    </a:cubicBezTo>
                    <a:cubicBezTo>
                      <a:pt x="183" y="236"/>
                      <a:pt x="207" y="227"/>
                      <a:pt x="228" y="206"/>
                    </a:cubicBezTo>
                    <a:cubicBezTo>
                      <a:pt x="228" y="206"/>
                      <a:pt x="228" y="196"/>
                      <a:pt x="228" y="196"/>
                    </a:cubicBezTo>
                    <a:cubicBezTo>
                      <a:pt x="208" y="176"/>
                      <a:pt x="179" y="117"/>
                      <a:pt x="149" y="57"/>
                    </a:cubicBezTo>
                    <a:cubicBezTo>
                      <a:pt x="124" y="13"/>
                      <a:pt x="117" y="0"/>
                      <a:pt x="1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1" name="Google Shape;4741;p30"/>
              <p:cNvSpPr/>
              <p:nvPr/>
            </p:nvSpPr>
            <p:spPr>
              <a:xfrm>
                <a:off x="10911299" y="507494"/>
                <a:ext cx="3381" cy="3381"/>
              </a:xfrm>
              <a:custGeom>
                <a:avLst/>
                <a:gdLst/>
                <a:ahLst/>
                <a:cxnLst/>
                <a:rect l="l" t="t" r="r" b="b"/>
                <a:pathLst>
                  <a:path w="21" h="21" extrusionOk="0">
                    <a:moveTo>
                      <a:pt x="1" y="1"/>
                    </a:moveTo>
                    <a:cubicBezTo>
                      <a:pt x="1" y="1"/>
                      <a:pt x="11" y="11"/>
                      <a:pt x="21" y="20"/>
                    </a:cubicBezTo>
                    <a:cubicBezTo>
                      <a:pt x="21" y="11"/>
                      <a:pt x="1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2" name="Google Shape;4742;p30"/>
              <p:cNvSpPr/>
              <p:nvPr/>
            </p:nvSpPr>
            <p:spPr>
              <a:xfrm>
                <a:off x="10820321" y="636796"/>
                <a:ext cx="20933" cy="40900"/>
              </a:xfrm>
              <a:custGeom>
                <a:avLst/>
                <a:gdLst/>
                <a:ahLst/>
                <a:cxnLst/>
                <a:rect l="l" t="t" r="r" b="b"/>
                <a:pathLst>
                  <a:path w="130" h="254" extrusionOk="0">
                    <a:moveTo>
                      <a:pt x="129" y="1"/>
                    </a:moveTo>
                    <a:lnTo>
                      <a:pt x="20" y="21"/>
                    </a:lnTo>
                    <a:cubicBezTo>
                      <a:pt x="30" y="21"/>
                      <a:pt x="40" y="21"/>
                      <a:pt x="50" y="31"/>
                    </a:cubicBezTo>
                    <a:cubicBezTo>
                      <a:pt x="110" y="70"/>
                      <a:pt x="1" y="90"/>
                      <a:pt x="1" y="209"/>
                    </a:cubicBezTo>
                    <a:cubicBezTo>
                      <a:pt x="1" y="241"/>
                      <a:pt x="5" y="253"/>
                      <a:pt x="12" y="253"/>
                    </a:cubicBezTo>
                    <a:cubicBezTo>
                      <a:pt x="26" y="253"/>
                      <a:pt x="53" y="200"/>
                      <a:pt x="80" y="159"/>
                    </a:cubicBezTo>
                    <a:cubicBezTo>
                      <a:pt x="100" y="110"/>
                      <a:pt x="110" y="50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3" name="Google Shape;4743;p30"/>
              <p:cNvSpPr/>
              <p:nvPr/>
            </p:nvSpPr>
            <p:spPr>
              <a:xfrm>
                <a:off x="10890044" y="392041"/>
                <a:ext cx="13526" cy="5475"/>
              </a:xfrm>
              <a:custGeom>
                <a:avLst/>
                <a:gdLst/>
                <a:ahLst/>
                <a:cxnLst/>
                <a:rect l="l" t="t" r="r" b="b"/>
                <a:pathLst>
                  <a:path w="84" h="34" extrusionOk="0">
                    <a:moveTo>
                      <a:pt x="30" y="0"/>
                    </a:moveTo>
                    <a:cubicBezTo>
                      <a:pt x="1" y="0"/>
                      <a:pt x="14" y="11"/>
                      <a:pt x="43" y="33"/>
                    </a:cubicBezTo>
                    <a:cubicBezTo>
                      <a:pt x="53" y="24"/>
                      <a:pt x="73" y="14"/>
                      <a:pt x="83" y="4"/>
                    </a:cubicBezTo>
                    <a:lnTo>
                      <a:pt x="73" y="4"/>
                    </a:lnTo>
                    <a:cubicBezTo>
                      <a:pt x="53" y="1"/>
                      <a:pt x="39" y="0"/>
                      <a:pt x="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4" name="Google Shape;4744;p30"/>
              <p:cNvSpPr/>
              <p:nvPr/>
            </p:nvSpPr>
            <p:spPr>
              <a:xfrm>
                <a:off x="10986336" y="441314"/>
                <a:ext cx="55231" cy="59900"/>
              </a:xfrm>
              <a:custGeom>
                <a:avLst/>
                <a:gdLst/>
                <a:ahLst/>
                <a:cxnLst/>
                <a:rect l="l" t="t" r="r" b="b"/>
                <a:pathLst>
                  <a:path w="343" h="372" extrusionOk="0">
                    <a:moveTo>
                      <a:pt x="243" y="0"/>
                    </a:moveTo>
                    <a:cubicBezTo>
                      <a:pt x="228" y="0"/>
                      <a:pt x="211" y="5"/>
                      <a:pt x="189" y="15"/>
                    </a:cubicBezTo>
                    <a:cubicBezTo>
                      <a:pt x="70" y="75"/>
                      <a:pt x="40" y="144"/>
                      <a:pt x="1" y="233"/>
                    </a:cubicBezTo>
                    <a:cubicBezTo>
                      <a:pt x="21" y="233"/>
                      <a:pt x="40" y="223"/>
                      <a:pt x="80" y="213"/>
                    </a:cubicBezTo>
                    <a:cubicBezTo>
                      <a:pt x="88" y="212"/>
                      <a:pt x="96" y="211"/>
                      <a:pt x="103" y="211"/>
                    </a:cubicBezTo>
                    <a:cubicBezTo>
                      <a:pt x="150" y="211"/>
                      <a:pt x="181" y="237"/>
                      <a:pt x="189" y="263"/>
                    </a:cubicBezTo>
                    <a:cubicBezTo>
                      <a:pt x="199" y="283"/>
                      <a:pt x="229" y="322"/>
                      <a:pt x="259" y="372"/>
                    </a:cubicBezTo>
                    <a:cubicBezTo>
                      <a:pt x="293" y="216"/>
                      <a:pt x="343" y="0"/>
                      <a:pt x="2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5" name="Google Shape;4745;p30"/>
              <p:cNvSpPr/>
              <p:nvPr/>
            </p:nvSpPr>
            <p:spPr>
              <a:xfrm>
                <a:off x="10900188" y="528266"/>
                <a:ext cx="12882" cy="14492"/>
              </a:xfrm>
              <a:custGeom>
                <a:avLst/>
                <a:gdLst/>
                <a:ahLst/>
                <a:cxnLst/>
                <a:rect l="l" t="t" r="r" b="b"/>
                <a:pathLst>
                  <a:path w="80" h="90" extrusionOk="0">
                    <a:moveTo>
                      <a:pt x="50" y="1"/>
                    </a:moveTo>
                    <a:cubicBezTo>
                      <a:pt x="40" y="1"/>
                      <a:pt x="40" y="10"/>
                      <a:pt x="30" y="20"/>
                    </a:cubicBezTo>
                    <a:cubicBezTo>
                      <a:pt x="20" y="40"/>
                      <a:pt x="10" y="60"/>
                      <a:pt x="0" y="80"/>
                    </a:cubicBezTo>
                    <a:cubicBezTo>
                      <a:pt x="10" y="80"/>
                      <a:pt x="20" y="90"/>
                      <a:pt x="30" y="90"/>
                    </a:cubicBezTo>
                    <a:cubicBezTo>
                      <a:pt x="40" y="80"/>
                      <a:pt x="50" y="70"/>
                      <a:pt x="70" y="60"/>
                    </a:cubicBezTo>
                    <a:cubicBezTo>
                      <a:pt x="70" y="50"/>
                      <a:pt x="70" y="50"/>
                      <a:pt x="70" y="40"/>
                    </a:cubicBezTo>
                    <a:cubicBezTo>
                      <a:pt x="80" y="30"/>
                      <a:pt x="80" y="10"/>
                      <a:pt x="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6" name="Google Shape;4746;p30"/>
              <p:cNvSpPr/>
              <p:nvPr/>
            </p:nvSpPr>
            <p:spPr>
              <a:xfrm>
                <a:off x="10930461" y="153082"/>
                <a:ext cx="8212" cy="9661"/>
              </a:xfrm>
              <a:custGeom>
                <a:avLst/>
                <a:gdLst/>
                <a:ahLst/>
                <a:cxnLst/>
                <a:rect l="l" t="t" r="r" b="b"/>
                <a:pathLst>
                  <a:path w="51" h="60" extrusionOk="0">
                    <a:moveTo>
                      <a:pt x="21" y="0"/>
                    </a:moveTo>
                    <a:cubicBezTo>
                      <a:pt x="11" y="20"/>
                      <a:pt x="11" y="30"/>
                      <a:pt x="1" y="40"/>
                    </a:cubicBezTo>
                    <a:cubicBezTo>
                      <a:pt x="11" y="50"/>
                      <a:pt x="21" y="60"/>
                      <a:pt x="21" y="60"/>
                    </a:cubicBezTo>
                    <a:cubicBezTo>
                      <a:pt x="30" y="50"/>
                      <a:pt x="40" y="40"/>
                      <a:pt x="50" y="30"/>
                    </a:cubicBezTo>
                    <a:cubicBezTo>
                      <a:pt x="40" y="20"/>
                      <a:pt x="30" y="1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7" name="Google Shape;4747;p30"/>
              <p:cNvSpPr/>
              <p:nvPr/>
            </p:nvSpPr>
            <p:spPr>
              <a:xfrm>
                <a:off x="10965564" y="361768"/>
                <a:ext cx="19323" cy="10144"/>
              </a:xfrm>
              <a:custGeom>
                <a:avLst/>
                <a:gdLst/>
                <a:ahLst/>
                <a:cxnLst/>
                <a:rect l="l" t="t" r="r" b="b"/>
                <a:pathLst>
                  <a:path w="120" h="63" extrusionOk="0">
                    <a:moveTo>
                      <a:pt x="50" y="1"/>
                    </a:moveTo>
                    <a:cubicBezTo>
                      <a:pt x="44" y="1"/>
                      <a:pt x="37" y="2"/>
                      <a:pt x="31" y="3"/>
                    </a:cubicBezTo>
                    <a:cubicBezTo>
                      <a:pt x="1" y="13"/>
                      <a:pt x="1" y="33"/>
                      <a:pt x="21" y="63"/>
                    </a:cubicBezTo>
                    <a:cubicBezTo>
                      <a:pt x="50" y="63"/>
                      <a:pt x="90" y="53"/>
                      <a:pt x="120" y="53"/>
                    </a:cubicBezTo>
                    <a:cubicBezTo>
                      <a:pt x="103" y="20"/>
                      <a:pt x="80" y="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8" name="Google Shape;4748;p30"/>
              <p:cNvSpPr/>
              <p:nvPr/>
            </p:nvSpPr>
            <p:spPr>
              <a:xfrm>
                <a:off x="10927240" y="369014"/>
                <a:ext cx="25764" cy="50883"/>
              </a:xfrm>
              <a:custGeom>
                <a:avLst/>
                <a:gdLst/>
                <a:ahLst/>
                <a:cxnLst/>
                <a:rect l="l" t="t" r="r" b="b"/>
                <a:pathLst>
                  <a:path w="160" h="316" extrusionOk="0">
                    <a:moveTo>
                      <a:pt x="54" y="0"/>
                    </a:moveTo>
                    <a:cubicBezTo>
                      <a:pt x="14" y="0"/>
                      <a:pt x="50" y="97"/>
                      <a:pt x="50" y="157"/>
                    </a:cubicBezTo>
                    <a:cubicBezTo>
                      <a:pt x="50" y="216"/>
                      <a:pt x="60" y="196"/>
                      <a:pt x="80" y="295"/>
                    </a:cubicBezTo>
                    <a:cubicBezTo>
                      <a:pt x="80" y="305"/>
                      <a:pt x="80" y="305"/>
                      <a:pt x="80" y="315"/>
                    </a:cubicBezTo>
                    <a:cubicBezTo>
                      <a:pt x="159" y="196"/>
                      <a:pt x="1" y="67"/>
                      <a:pt x="120" y="38"/>
                    </a:cubicBezTo>
                    <a:cubicBezTo>
                      <a:pt x="100" y="28"/>
                      <a:pt x="90" y="18"/>
                      <a:pt x="80" y="8"/>
                    </a:cubicBezTo>
                    <a:cubicBezTo>
                      <a:pt x="69" y="2"/>
                      <a:pt x="61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9" name="Google Shape;4749;p30"/>
              <p:cNvSpPr/>
              <p:nvPr/>
            </p:nvSpPr>
            <p:spPr>
              <a:xfrm>
                <a:off x="10780387" y="830024"/>
                <a:ext cx="91622" cy="68757"/>
              </a:xfrm>
              <a:custGeom>
                <a:avLst/>
                <a:gdLst/>
                <a:ahLst/>
                <a:cxnLst/>
                <a:rect l="l" t="t" r="r" b="b"/>
                <a:pathLst>
                  <a:path w="569" h="427" extrusionOk="0">
                    <a:moveTo>
                      <a:pt x="249" y="1"/>
                    </a:moveTo>
                    <a:cubicBezTo>
                      <a:pt x="239" y="1"/>
                      <a:pt x="219" y="10"/>
                      <a:pt x="199" y="10"/>
                    </a:cubicBezTo>
                    <a:cubicBezTo>
                      <a:pt x="110" y="40"/>
                      <a:pt x="1" y="110"/>
                      <a:pt x="70" y="120"/>
                    </a:cubicBezTo>
                    <a:cubicBezTo>
                      <a:pt x="130" y="120"/>
                      <a:pt x="189" y="169"/>
                      <a:pt x="199" y="239"/>
                    </a:cubicBezTo>
                    <a:cubicBezTo>
                      <a:pt x="298" y="318"/>
                      <a:pt x="387" y="427"/>
                      <a:pt x="437" y="427"/>
                    </a:cubicBezTo>
                    <a:cubicBezTo>
                      <a:pt x="511" y="427"/>
                      <a:pt x="568" y="45"/>
                      <a:pt x="429" y="45"/>
                    </a:cubicBezTo>
                    <a:cubicBezTo>
                      <a:pt x="419" y="45"/>
                      <a:pt x="409" y="46"/>
                      <a:pt x="397" y="50"/>
                    </a:cubicBezTo>
                    <a:cubicBezTo>
                      <a:pt x="354" y="66"/>
                      <a:pt x="316" y="76"/>
                      <a:pt x="289" y="76"/>
                    </a:cubicBezTo>
                    <a:cubicBezTo>
                      <a:pt x="249" y="76"/>
                      <a:pt x="231" y="54"/>
                      <a:pt x="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0" name="Google Shape;4750;p30"/>
              <p:cNvSpPr/>
              <p:nvPr/>
            </p:nvSpPr>
            <p:spPr>
              <a:xfrm>
                <a:off x="10905019" y="252111"/>
                <a:ext cx="44764" cy="62316"/>
              </a:xfrm>
              <a:custGeom>
                <a:avLst/>
                <a:gdLst/>
                <a:ahLst/>
                <a:cxnLst/>
                <a:rect l="l" t="t" r="r" b="b"/>
                <a:pathLst>
                  <a:path w="278" h="387" extrusionOk="0">
                    <a:moveTo>
                      <a:pt x="60" y="206"/>
                    </a:moveTo>
                    <a:lnTo>
                      <a:pt x="60" y="206"/>
                    </a:lnTo>
                    <a:cubicBezTo>
                      <a:pt x="64" y="210"/>
                      <a:pt x="67" y="214"/>
                      <a:pt x="71" y="217"/>
                    </a:cubicBezTo>
                    <a:lnTo>
                      <a:pt x="71" y="217"/>
                    </a:lnTo>
                    <a:cubicBezTo>
                      <a:pt x="68" y="212"/>
                      <a:pt x="65" y="208"/>
                      <a:pt x="60" y="206"/>
                    </a:cubicBezTo>
                    <a:close/>
                    <a:moveTo>
                      <a:pt x="50" y="189"/>
                    </a:moveTo>
                    <a:cubicBezTo>
                      <a:pt x="30" y="208"/>
                      <a:pt x="20" y="218"/>
                      <a:pt x="0" y="228"/>
                    </a:cubicBezTo>
                    <a:cubicBezTo>
                      <a:pt x="10" y="228"/>
                      <a:pt x="10" y="228"/>
                      <a:pt x="20" y="238"/>
                    </a:cubicBezTo>
                    <a:cubicBezTo>
                      <a:pt x="34" y="215"/>
                      <a:pt x="46" y="205"/>
                      <a:pt x="56" y="205"/>
                    </a:cubicBezTo>
                    <a:cubicBezTo>
                      <a:pt x="57" y="205"/>
                      <a:pt x="59" y="206"/>
                      <a:pt x="60" y="206"/>
                    </a:cubicBezTo>
                    <a:lnTo>
                      <a:pt x="60" y="206"/>
                    </a:lnTo>
                    <a:cubicBezTo>
                      <a:pt x="57" y="201"/>
                      <a:pt x="53" y="196"/>
                      <a:pt x="50" y="189"/>
                    </a:cubicBezTo>
                    <a:close/>
                    <a:moveTo>
                      <a:pt x="188" y="0"/>
                    </a:moveTo>
                    <a:lnTo>
                      <a:pt x="188" y="0"/>
                    </a:lnTo>
                    <a:cubicBezTo>
                      <a:pt x="159" y="60"/>
                      <a:pt x="119" y="109"/>
                      <a:pt x="89" y="139"/>
                    </a:cubicBezTo>
                    <a:cubicBezTo>
                      <a:pt x="109" y="169"/>
                      <a:pt x="139" y="189"/>
                      <a:pt x="169" y="248"/>
                    </a:cubicBezTo>
                    <a:cubicBezTo>
                      <a:pt x="190" y="287"/>
                      <a:pt x="195" y="300"/>
                      <a:pt x="189" y="300"/>
                    </a:cubicBezTo>
                    <a:cubicBezTo>
                      <a:pt x="179" y="300"/>
                      <a:pt x="134" y="254"/>
                      <a:pt x="89" y="228"/>
                    </a:cubicBezTo>
                    <a:cubicBezTo>
                      <a:pt x="82" y="225"/>
                      <a:pt x="76" y="221"/>
                      <a:pt x="71" y="217"/>
                    </a:cubicBezTo>
                    <a:lnTo>
                      <a:pt x="71" y="217"/>
                    </a:lnTo>
                    <a:cubicBezTo>
                      <a:pt x="82" y="236"/>
                      <a:pt x="84" y="277"/>
                      <a:pt x="79" y="317"/>
                    </a:cubicBezTo>
                    <a:cubicBezTo>
                      <a:pt x="89" y="337"/>
                      <a:pt x="99" y="357"/>
                      <a:pt x="129" y="387"/>
                    </a:cubicBezTo>
                    <a:cubicBezTo>
                      <a:pt x="149" y="367"/>
                      <a:pt x="169" y="347"/>
                      <a:pt x="198" y="308"/>
                    </a:cubicBezTo>
                    <a:cubicBezTo>
                      <a:pt x="248" y="228"/>
                      <a:pt x="248" y="208"/>
                      <a:pt x="278" y="179"/>
                    </a:cubicBezTo>
                    <a:cubicBezTo>
                      <a:pt x="268" y="179"/>
                      <a:pt x="258" y="169"/>
                      <a:pt x="248" y="159"/>
                    </a:cubicBezTo>
                    <a:cubicBezTo>
                      <a:pt x="169" y="99"/>
                      <a:pt x="198" y="70"/>
                      <a:pt x="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1" name="Google Shape;4751;p30"/>
              <p:cNvSpPr/>
              <p:nvPr/>
            </p:nvSpPr>
            <p:spPr>
              <a:xfrm>
                <a:off x="10944792" y="239230"/>
                <a:ext cx="108851" cy="127208"/>
              </a:xfrm>
              <a:custGeom>
                <a:avLst/>
                <a:gdLst/>
                <a:ahLst/>
                <a:cxnLst/>
                <a:rect l="l" t="t" r="r" b="b"/>
                <a:pathLst>
                  <a:path w="676" h="790" extrusionOk="0">
                    <a:moveTo>
                      <a:pt x="50" y="1"/>
                    </a:moveTo>
                    <a:cubicBezTo>
                      <a:pt x="41" y="1"/>
                      <a:pt x="31" y="1"/>
                      <a:pt x="21" y="11"/>
                    </a:cubicBezTo>
                    <a:lnTo>
                      <a:pt x="1" y="11"/>
                    </a:lnTo>
                    <a:cubicBezTo>
                      <a:pt x="21" y="50"/>
                      <a:pt x="50" y="90"/>
                      <a:pt x="80" y="150"/>
                    </a:cubicBezTo>
                    <a:cubicBezTo>
                      <a:pt x="90" y="179"/>
                      <a:pt x="100" y="209"/>
                      <a:pt x="100" y="229"/>
                    </a:cubicBezTo>
                    <a:cubicBezTo>
                      <a:pt x="150" y="229"/>
                      <a:pt x="169" y="338"/>
                      <a:pt x="169" y="378"/>
                    </a:cubicBezTo>
                    <a:cubicBezTo>
                      <a:pt x="169" y="388"/>
                      <a:pt x="169" y="397"/>
                      <a:pt x="160" y="397"/>
                    </a:cubicBezTo>
                    <a:cubicBezTo>
                      <a:pt x="169" y="417"/>
                      <a:pt x="140" y="467"/>
                      <a:pt x="160" y="507"/>
                    </a:cubicBezTo>
                    <a:cubicBezTo>
                      <a:pt x="189" y="566"/>
                      <a:pt x="407" y="586"/>
                      <a:pt x="407" y="586"/>
                    </a:cubicBezTo>
                    <a:cubicBezTo>
                      <a:pt x="407" y="586"/>
                      <a:pt x="447" y="645"/>
                      <a:pt x="417" y="655"/>
                    </a:cubicBezTo>
                    <a:cubicBezTo>
                      <a:pt x="398" y="655"/>
                      <a:pt x="338" y="675"/>
                      <a:pt x="328" y="754"/>
                    </a:cubicBezTo>
                    <a:cubicBezTo>
                      <a:pt x="322" y="781"/>
                      <a:pt x="326" y="790"/>
                      <a:pt x="338" y="790"/>
                    </a:cubicBezTo>
                    <a:cubicBezTo>
                      <a:pt x="363" y="790"/>
                      <a:pt x="421" y="754"/>
                      <a:pt x="487" y="754"/>
                    </a:cubicBezTo>
                    <a:cubicBezTo>
                      <a:pt x="497" y="754"/>
                      <a:pt x="497" y="764"/>
                      <a:pt x="507" y="764"/>
                    </a:cubicBezTo>
                    <a:cubicBezTo>
                      <a:pt x="616" y="735"/>
                      <a:pt x="675" y="685"/>
                      <a:pt x="596" y="626"/>
                    </a:cubicBezTo>
                    <a:cubicBezTo>
                      <a:pt x="417" y="487"/>
                      <a:pt x="308" y="298"/>
                      <a:pt x="308" y="298"/>
                    </a:cubicBezTo>
                    <a:cubicBezTo>
                      <a:pt x="308" y="298"/>
                      <a:pt x="298" y="288"/>
                      <a:pt x="298" y="279"/>
                    </a:cubicBezTo>
                    <a:cubicBezTo>
                      <a:pt x="297" y="285"/>
                      <a:pt x="294" y="288"/>
                      <a:pt x="291" y="288"/>
                    </a:cubicBezTo>
                    <a:cubicBezTo>
                      <a:pt x="264" y="288"/>
                      <a:pt x="183" y="152"/>
                      <a:pt x="140" y="100"/>
                    </a:cubicBezTo>
                    <a:cubicBezTo>
                      <a:pt x="100" y="31"/>
                      <a:pt x="110" y="31"/>
                      <a:pt x="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2" name="Google Shape;4752;p30"/>
              <p:cNvSpPr/>
              <p:nvPr/>
            </p:nvSpPr>
            <p:spPr>
              <a:xfrm>
                <a:off x="10962021" y="-84749"/>
                <a:ext cx="43637" cy="46374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88" extrusionOk="0">
                    <a:moveTo>
                      <a:pt x="241" y="0"/>
                    </a:moveTo>
                    <a:lnTo>
                      <a:pt x="241" y="0"/>
                    </a:lnTo>
                    <a:cubicBezTo>
                      <a:pt x="211" y="20"/>
                      <a:pt x="152" y="60"/>
                      <a:pt x="181" y="129"/>
                    </a:cubicBezTo>
                    <a:cubicBezTo>
                      <a:pt x="208" y="182"/>
                      <a:pt x="173" y="199"/>
                      <a:pt x="134" y="199"/>
                    </a:cubicBezTo>
                    <a:cubicBezTo>
                      <a:pt x="115" y="199"/>
                      <a:pt x="96" y="195"/>
                      <a:pt x="82" y="188"/>
                    </a:cubicBezTo>
                    <a:cubicBezTo>
                      <a:pt x="78" y="187"/>
                      <a:pt x="74" y="187"/>
                      <a:pt x="70" y="187"/>
                    </a:cubicBezTo>
                    <a:cubicBezTo>
                      <a:pt x="34" y="187"/>
                      <a:pt x="0" y="222"/>
                      <a:pt x="62" y="258"/>
                    </a:cubicBezTo>
                    <a:cubicBezTo>
                      <a:pt x="72" y="268"/>
                      <a:pt x="72" y="278"/>
                      <a:pt x="82" y="288"/>
                    </a:cubicBezTo>
                    <a:cubicBezTo>
                      <a:pt x="181" y="268"/>
                      <a:pt x="271" y="129"/>
                      <a:pt x="2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3" name="Google Shape;4753;p30"/>
              <p:cNvSpPr/>
              <p:nvPr/>
            </p:nvSpPr>
            <p:spPr>
              <a:xfrm>
                <a:off x="10813880" y="716664"/>
                <a:ext cx="70528" cy="92749"/>
              </a:xfrm>
              <a:custGeom>
                <a:avLst/>
                <a:gdLst/>
                <a:ahLst/>
                <a:cxnLst/>
                <a:rect l="l" t="t" r="r" b="b"/>
                <a:pathLst>
                  <a:path w="438" h="576" extrusionOk="0">
                    <a:moveTo>
                      <a:pt x="249" y="1"/>
                    </a:moveTo>
                    <a:lnTo>
                      <a:pt x="249" y="1"/>
                    </a:lnTo>
                    <a:cubicBezTo>
                      <a:pt x="209" y="20"/>
                      <a:pt x="259" y="90"/>
                      <a:pt x="249" y="120"/>
                    </a:cubicBezTo>
                    <a:cubicBezTo>
                      <a:pt x="245" y="131"/>
                      <a:pt x="239" y="135"/>
                      <a:pt x="231" y="135"/>
                    </a:cubicBezTo>
                    <a:cubicBezTo>
                      <a:pt x="217" y="135"/>
                      <a:pt x="196" y="126"/>
                      <a:pt x="160" y="120"/>
                    </a:cubicBezTo>
                    <a:cubicBezTo>
                      <a:pt x="146" y="115"/>
                      <a:pt x="134" y="113"/>
                      <a:pt x="124" y="113"/>
                    </a:cubicBezTo>
                    <a:cubicBezTo>
                      <a:pt x="91" y="113"/>
                      <a:pt x="76" y="134"/>
                      <a:pt x="60" y="149"/>
                    </a:cubicBezTo>
                    <a:cubicBezTo>
                      <a:pt x="31" y="248"/>
                      <a:pt x="11" y="358"/>
                      <a:pt x="1" y="457"/>
                    </a:cubicBezTo>
                    <a:cubicBezTo>
                      <a:pt x="21" y="427"/>
                      <a:pt x="50" y="377"/>
                      <a:pt x="90" y="308"/>
                    </a:cubicBezTo>
                    <a:cubicBezTo>
                      <a:pt x="115" y="263"/>
                      <a:pt x="135" y="248"/>
                      <a:pt x="150" y="248"/>
                    </a:cubicBezTo>
                    <a:cubicBezTo>
                      <a:pt x="164" y="248"/>
                      <a:pt x="174" y="263"/>
                      <a:pt x="179" y="278"/>
                    </a:cubicBezTo>
                    <a:cubicBezTo>
                      <a:pt x="199" y="308"/>
                      <a:pt x="150" y="358"/>
                      <a:pt x="130" y="387"/>
                    </a:cubicBezTo>
                    <a:cubicBezTo>
                      <a:pt x="120" y="417"/>
                      <a:pt x="100" y="526"/>
                      <a:pt x="130" y="576"/>
                    </a:cubicBezTo>
                    <a:cubicBezTo>
                      <a:pt x="140" y="566"/>
                      <a:pt x="160" y="546"/>
                      <a:pt x="179" y="526"/>
                    </a:cubicBezTo>
                    <a:cubicBezTo>
                      <a:pt x="179" y="516"/>
                      <a:pt x="169" y="496"/>
                      <a:pt x="169" y="496"/>
                    </a:cubicBezTo>
                    <a:cubicBezTo>
                      <a:pt x="169" y="463"/>
                      <a:pt x="220" y="357"/>
                      <a:pt x="253" y="357"/>
                    </a:cubicBezTo>
                    <a:cubicBezTo>
                      <a:pt x="259" y="357"/>
                      <a:pt x="264" y="360"/>
                      <a:pt x="269" y="367"/>
                    </a:cubicBezTo>
                    <a:cubicBezTo>
                      <a:pt x="278" y="377"/>
                      <a:pt x="288" y="377"/>
                      <a:pt x="298" y="377"/>
                    </a:cubicBezTo>
                    <a:cubicBezTo>
                      <a:pt x="437" y="159"/>
                      <a:pt x="358" y="10"/>
                      <a:pt x="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4" name="Google Shape;4754;p30"/>
              <p:cNvSpPr/>
              <p:nvPr/>
            </p:nvSpPr>
            <p:spPr>
              <a:xfrm>
                <a:off x="10956063" y="496867"/>
                <a:ext cx="71977" cy="77935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84" extrusionOk="0">
                    <a:moveTo>
                      <a:pt x="276" y="1"/>
                    </a:moveTo>
                    <a:cubicBezTo>
                      <a:pt x="259" y="1"/>
                      <a:pt x="248" y="13"/>
                      <a:pt x="238" y="27"/>
                    </a:cubicBezTo>
                    <a:cubicBezTo>
                      <a:pt x="218" y="57"/>
                      <a:pt x="278" y="106"/>
                      <a:pt x="298" y="136"/>
                    </a:cubicBezTo>
                    <a:cubicBezTo>
                      <a:pt x="308" y="156"/>
                      <a:pt x="347" y="295"/>
                      <a:pt x="288" y="334"/>
                    </a:cubicBezTo>
                    <a:cubicBezTo>
                      <a:pt x="280" y="340"/>
                      <a:pt x="274" y="343"/>
                      <a:pt x="269" y="343"/>
                    </a:cubicBezTo>
                    <a:cubicBezTo>
                      <a:pt x="241" y="343"/>
                      <a:pt x="248" y="260"/>
                      <a:pt x="248" y="235"/>
                    </a:cubicBezTo>
                    <a:cubicBezTo>
                      <a:pt x="248" y="202"/>
                      <a:pt x="199" y="105"/>
                      <a:pt x="160" y="105"/>
                    </a:cubicBezTo>
                    <a:cubicBezTo>
                      <a:pt x="152" y="105"/>
                      <a:pt x="145" y="108"/>
                      <a:pt x="139" y="116"/>
                    </a:cubicBezTo>
                    <a:cubicBezTo>
                      <a:pt x="134" y="121"/>
                      <a:pt x="127" y="124"/>
                      <a:pt x="118" y="124"/>
                    </a:cubicBezTo>
                    <a:cubicBezTo>
                      <a:pt x="109" y="124"/>
                      <a:pt x="99" y="121"/>
                      <a:pt x="90" y="116"/>
                    </a:cubicBezTo>
                    <a:cubicBezTo>
                      <a:pt x="80" y="136"/>
                      <a:pt x="70" y="156"/>
                      <a:pt x="60" y="176"/>
                    </a:cubicBezTo>
                    <a:cubicBezTo>
                      <a:pt x="40" y="196"/>
                      <a:pt x="20" y="225"/>
                      <a:pt x="0" y="245"/>
                    </a:cubicBezTo>
                    <a:cubicBezTo>
                      <a:pt x="40" y="275"/>
                      <a:pt x="80" y="344"/>
                      <a:pt x="80" y="424"/>
                    </a:cubicBezTo>
                    <a:cubicBezTo>
                      <a:pt x="80" y="473"/>
                      <a:pt x="99" y="483"/>
                      <a:pt x="119" y="483"/>
                    </a:cubicBezTo>
                    <a:cubicBezTo>
                      <a:pt x="139" y="463"/>
                      <a:pt x="179" y="443"/>
                      <a:pt x="218" y="434"/>
                    </a:cubicBezTo>
                    <a:cubicBezTo>
                      <a:pt x="447" y="384"/>
                      <a:pt x="437" y="285"/>
                      <a:pt x="427" y="176"/>
                    </a:cubicBezTo>
                    <a:cubicBezTo>
                      <a:pt x="407" y="156"/>
                      <a:pt x="377" y="106"/>
                      <a:pt x="347" y="57"/>
                    </a:cubicBezTo>
                    <a:cubicBezTo>
                      <a:pt x="316" y="15"/>
                      <a:pt x="293" y="1"/>
                      <a:pt x="2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5" name="Google Shape;4755;p30"/>
              <p:cNvSpPr/>
              <p:nvPr/>
            </p:nvSpPr>
            <p:spPr>
              <a:xfrm>
                <a:off x="10917740" y="11060"/>
                <a:ext cx="175837" cy="103860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645" extrusionOk="0">
                    <a:moveTo>
                      <a:pt x="665" y="1"/>
                    </a:moveTo>
                    <a:cubicBezTo>
                      <a:pt x="627" y="1"/>
                      <a:pt x="593" y="16"/>
                      <a:pt x="556" y="50"/>
                    </a:cubicBezTo>
                    <a:cubicBezTo>
                      <a:pt x="516" y="79"/>
                      <a:pt x="456" y="89"/>
                      <a:pt x="397" y="89"/>
                    </a:cubicBezTo>
                    <a:cubicBezTo>
                      <a:pt x="397" y="99"/>
                      <a:pt x="397" y="119"/>
                      <a:pt x="397" y="129"/>
                    </a:cubicBezTo>
                    <a:cubicBezTo>
                      <a:pt x="407" y="129"/>
                      <a:pt x="417" y="139"/>
                      <a:pt x="417" y="149"/>
                    </a:cubicBezTo>
                    <a:cubicBezTo>
                      <a:pt x="466" y="198"/>
                      <a:pt x="456" y="218"/>
                      <a:pt x="407" y="218"/>
                    </a:cubicBezTo>
                    <a:cubicBezTo>
                      <a:pt x="407" y="238"/>
                      <a:pt x="407" y="268"/>
                      <a:pt x="417" y="297"/>
                    </a:cubicBezTo>
                    <a:cubicBezTo>
                      <a:pt x="421" y="369"/>
                      <a:pt x="397" y="394"/>
                      <a:pt x="369" y="394"/>
                    </a:cubicBezTo>
                    <a:cubicBezTo>
                      <a:pt x="331" y="394"/>
                      <a:pt x="286" y="347"/>
                      <a:pt x="298" y="307"/>
                    </a:cubicBezTo>
                    <a:cubicBezTo>
                      <a:pt x="318" y="258"/>
                      <a:pt x="288" y="218"/>
                      <a:pt x="209" y="178"/>
                    </a:cubicBezTo>
                    <a:cubicBezTo>
                      <a:pt x="169" y="198"/>
                      <a:pt x="179" y="258"/>
                      <a:pt x="169" y="288"/>
                    </a:cubicBezTo>
                    <a:cubicBezTo>
                      <a:pt x="179" y="288"/>
                      <a:pt x="179" y="297"/>
                      <a:pt x="179" y="307"/>
                    </a:cubicBezTo>
                    <a:cubicBezTo>
                      <a:pt x="189" y="317"/>
                      <a:pt x="189" y="317"/>
                      <a:pt x="189" y="317"/>
                    </a:cubicBezTo>
                    <a:cubicBezTo>
                      <a:pt x="209" y="357"/>
                      <a:pt x="258" y="397"/>
                      <a:pt x="367" y="466"/>
                    </a:cubicBezTo>
                    <a:cubicBezTo>
                      <a:pt x="444" y="512"/>
                      <a:pt x="439" y="534"/>
                      <a:pt x="403" y="534"/>
                    </a:cubicBezTo>
                    <a:cubicBezTo>
                      <a:pt x="368" y="534"/>
                      <a:pt x="306" y="514"/>
                      <a:pt x="258" y="476"/>
                    </a:cubicBezTo>
                    <a:cubicBezTo>
                      <a:pt x="169" y="407"/>
                      <a:pt x="139" y="387"/>
                      <a:pt x="80" y="307"/>
                    </a:cubicBezTo>
                    <a:cubicBezTo>
                      <a:pt x="50" y="327"/>
                      <a:pt x="30" y="387"/>
                      <a:pt x="10" y="456"/>
                    </a:cubicBezTo>
                    <a:cubicBezTo>
                      <a:pt x="10" y="456"/>
                      <a:pt x="10" y="466"/>
                      <a:pt x="10" y="466"/>
                    </a:cubicBezTo>
                    <a:cubicBezTo>
                      <a:pt x="10" y="466"/>
                      <a:pt x="10" y="466"/>
                      <a:pt x="10" y="476"/>
                    </a:cubicBezTo>
                    <a:cubicBezTo>
                      <a:pt x="0" y="516"/>
                      <a:pt x="40" y="506"/>
                      <a:pt x="70" y="525"/>
                    </a:cubicBezTo>
                    <a:cubicBezTo>
                      <a:pt x="77" y="520"/>
                      <a:pt x="83" y="518"/>
                      <a:pt x="89" y="518"/>
                    </a:cubicBezTo>
                    <a:cubicBezTo>
                      <a:pt x="113" y="518"/>
                      <a:pt x="123" y="564"/>
                      <a:pt x="139" y="605"/>
                    </a:cubicBezTo>
                    <a:cubicBezTo>
                      <a:pt x="159" y="605"/>
                      <a:pt x="189" y="585"/>
                      <a:pt x="218" y="565"/>
                    </a:cubicBezTo>
                    <a:cubicBezTo>
                      <a:pt x="228" y="555"/>
                      <a:pt x="238" y="545"/>
                      <a:pt x="248" y="545"/>
                    </a:cubicBezTo>
                    <a:cubicBezTo>
                      <a:pt x="265" y="532"/>
                      <a:pt x="280" y="525"/>
                      <a:pt x="296" y="525"/>
                    </a:cubicBezTo>
                    <a:cubicBezTo>
                      <a:pt x="326" y="525"/>
                      <a:pt x="362" y="549"/>
                      <a:pt x="427" y="595"/>
                    </a:cubicBezTo>
                    <a:cubicBezTo>
                      <a:pt x="456" y="615"/>
                      <a:pt x="466" y="635"/>
                      <a:pt x="466" y="644"/>
                    </a:cubicBezTo>
                    <a:cubicBezTo>
                      <a:pt x="492" y="639"/>
                      <a:pt x="516" y="637"/>
                      <a:pt x="538" y="637"/>
                    </a:cubicBezTo>
                    <a:cubicBezTo>
                      <a:pt x="583" y="637"/>
                      <a:pt x="622" y="644"/>
                      <a:pt x="660" y="644"/>
                    </a:cubicBezTo>
                    <a:cubicBezTo>
                      <a:pt x="698" y="644"/>
                      <a:pt x="734" y="637"/>
                      <a:pt x="774" y="605"/>
                    </a:cubicBezTo>
                    <a:cubicBezTo>
                      <a:pt x="843" y="545"/>
                      <a:pt x="1022" y="466"/>
                      <a:pt x="1091" y="387"/>
                    </a:cubicBezTo>
                    <a:cubicBezTo>
                      <a:pt x="1071" y="357"/>
                      <a:pt x="1051" y="317"/>
                      <a:pt x="1061" y="278"/>
                    </a:cubicBezTo>
                    <a:cubicBezTo>
                      <a:pt x="1071" y="258"/>
                      <a:pt x="1081" y="238"/>
                      <a:pt x="1091" y="228"/>
                    </a:cubicBezTo>
                    <a:cubicBezTo>
                      <a:pt x="1081" y="218"/>
                      <a:pt x="1071" y="208"/>
                      <a:pt x="1061" y="198"/>
                    </a:cubicBezTo>
                    <a:cubicBezTo>
                      <a:pt x="952" y="258"/>
                      <a:pt x="982" y="248"/>
                      <a:pt x="1002" y="307"/>
                    </a:cubicBezTo>
                    <a:cubicBezTo>
                      <a:pt x="1013" y="347"/>
                      <a:pt x="969" y="394"/>
                      <a:pt x="933" y="394"/>
                    </a:cubicBezTo>
                    <a:cubicBezTo>
                      <a:pt x="906" y="394"/>
                      <a:pt x="884" y="369"/>
                      <a:pt x="893" y="297"/>
                    </a:cubicBezTo>
                    <a:cubicBezTo>
                      <a:pt x="903" y="208"/>
                      <a:pt x="883" y="139"/>
                      <a:pt x="873" y="89"/>
                    </a:cubicBezTo>
                    <a:cubicBezTo>
                      <a:pt x="780" y="31"/>
                      <a:pt x="718" y="1"/>
                      <a:pt x="6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6" name="Google Shape;4756;p30"/>
              <p:cNvSpPr/>
              <p:nvPr/>
            </p:nvSpPr>
            <p:spPr>
              <a:xfrm>
                <a:off x="10978606" y="-107293"/>
                <a:ext cx="15941" cy="8212"/>
              </a:xfrm>
              <a:custGeom>
                <a:avLst/>
                <a:gdLst/>
                <a:ahLst/>
                <a:cxnLst/>
                <a:rect l="l" t="t" r="r" b="b"/>
                <a:pathLst>
                  <a:path w="99" h="51" extrusionOk="0">
                    <a:moveTo>
                      <a:pt x="45" y="0"/>
                    </a:moveTo>
                    <a:cubicBezTo>
                      <a:pt x="1" y="0"/>
                      <a:pt x="35" y="42"/>
                      <a:pt x="69" y="42"/>
                    </a:cubicBezTo>
                    <a:cubicBezTo>
                      <a:pt x="72" y="42"/>
                      <a:pt x="75" y="42"/>
                      <a:pt x="78" y="41"/>
                    </a:cubicBezTo>
                    <a:cubicBezTo>
                      <a:pt x="85" y="41"/>
                      <a:pt x="91" y="41"/>
                      <a:pt x="94" y="43"/>
                    </a:cubicBezTo>
                    <a:lnTo>
                      <a:pt x="94" y="43"/>
                    </a:lnTo>
                    <a:cubicBezTo>
                      <a:pt x="86" y="26"/>
                      <a:pt x="76" y="10"/>
                      <a:pt x="59" y="1"/>
                    </a:cubicBezTo>
                    <a:cubicBezTo>
                      <a:pt x="53" y="0"/>
                      <a:pt x="49" y="0"/>
                      <a:pt x="45" y="0"/>
                    </a:cubicBezTo>
                    <a:close/>
                    <a:moveTo>
                      <a:pt x="94" y="43"/>
                    </a:moveTo>
                    <a:cubicBezTo>
                      <a:pt x="96" y="46"/>
                      <a:pt x="97" y="48"/>
                      <a:pt x="98" y="51"/>
                    </a:cubicBezTo>
                    <a:cubicBezTo>
                      <a:pt x="98" y="47"/>
                      <a:pt x="97" y="45"/>
                      <a:pt x="94" y="4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7" name="Google Shape;4757;p30"/>
              <p:cNvSpPr/>
              <p:nvPr/>
            </p:nvSpPr>
            <p:spPr>
              <a:xfrm>
                <a:off x="10956063" y="-193440"/>
                <a:ext cx="119801" cy="152488"/>
              </a:xfrm>
              <a:custGeom>
                <a:avLst/>
                <a:gdLst/>
                <a:ahLst/>
                <a:cxnLst/>
                <a:rect l="l" t="t" r="r" b="b"/>
                <a:pathLst>
                  <a:path w="744" h="947" extrusionOk="0">
                    <a:moveTo>
                      <a:pt x="397" y="1"/>
                    </a:moveTo>
                    <a:cubicBezTo>
                      <a:pt x="397" y="11"/>
                      <a:pt x="387" y="21"/>
                      <a:pt x="387" y="31"/>
                    </a:cubicBezTo>
                    <a:cubicBezTo>
                      <a:pt x="380" y="38"/>
                      <a:pt x="374" y="40"/>
                      <a:pt x="370" y="40"/>
                    </a:cubicBezTo>
                    <a:cubicBezTo>
                      <a:pt x="364" y="40"/>
                      <a:pt x="359" y="37"/>
                      <a:pt x="352" y="37"/>
                    </a:cubicBezTo>
                    <a:cubicBezTo>
                      <a:pt x="343" y="37"/>
                      <a:pt x="330" y="44"/>
                      <a:pt x="308" y="80"/>
                    </a:cubicBezTo>
                    <a:cubicBezTo>
                      <a:pt x="283" y="118"/>
                      <a:pt x="268" y="134"/>
                      <a:pt x="257" y="134"/>
                    </a:cubicBezTo>
                    <a:cubicBezTo>
                      <a:pt x="241" y="134"/>
                      <a:pt x="232" y="102"/>
                      <a:pt x="209" y="50"/>
                    </a:cubicBezTo>
                    <a:cubicBezTo>
                      <a:pt x="199" y="24"/>
                      <a:pt x="180" y="14"/>
                      <a:pt x="157" y="14"/>
                    </a:cubicBezTo>
                    <a:cubicBezTo>
                      <a:pt x="110" y="14"/>
                      <a:pt x="47" y="54"/>
                      <a:pt x="0" y="80"/>
                    </a:cubicBezTo>
                    <a:cubicBezTo>
                      <a:pt x="108" y="188"/>
                      <a:pt x="179" y="268"/>
                      <a:pt x="254" y="268"/>
                    </a:cubicBezTo>
                    <a:cubicBezTo>
                      <a:pt x="290" y="268"/>
                      <a:pt x="326" y="250"/>
                      <a:pt x="367" y="209"/>
                    </a:cubicBezTo>
                    <a:lnTo>
                      <a:pt x="367" y="209"/>
                    </a:lnTo>
                    <a:cubicBezTo>
                      <a:pt x="357" y="269"/>
                      <a:pt x="337" y="338"/>
                      <a:pt x="328" y="358"/>
                    </a:cubicBezTo>
                    <a:cubicBezTo>
                      <a:pt x="308" y="417"/>
                      <a:pt x="318" y="417"/>
                      <a:pt x="318" y="497"/>
                    </a:cubicBezTo>
                    <a:cubicBezTo>
                      <a:pt x="585" y="606"/>
                      <a:pt x="496" y="596"/>
                      <a:pt x="447" y="744"/>
                    </a:cubicBezTo>
                    <a:cubicBezTo>
                      <a:pt x="424" y="843"/>
                      <a:pt x="534" y="947"/>
                      <a:pt x="631" y="947"/>
                    </a:cubicBezTo>
                    <a:cubicBezTo>
                      <a:pt x="661" y="947"/>
                      <a:pt x="691" y="937"/>
                      <a:pt x="714" y="913"/>
                    </a:cubicBezTo>
                    <a:cubicBezTo>
                      <a:pt x="734" y="863"/>
                      <a:pt x="744" y="824"/>
                      <a:pt x="724" y="824"/>
                    </a:cubicBezTo>
                    <a:cubicBezTo>
                      <a:pt x="714" y="828"/>
                      <a:pt x="701" y="830"/>
                      <a:pt x="688" y="830"/>
                    </a:cubicBezTo>
                    <a:cubicBezTo>
                      <a:pt x="637" y="830"/>
                      <a:pt x="573" y="801"/>
                      <a:pt x="565" y="754"/>
                    </a:cubicBezTo>
                    <a:cubicBezTo>
                      <a:pt x="561" y="725"/>
                      <a:pt x="553" y="720"/>
                      <a:pt x="546" y="720"/>
                    </a:cubicBezTo>
                    <a:cubicBezTo>
                      <a:pt x="542" y="720"/>
                      <a:pt x="538" y="721"/>
                      <a:pt x="535" y="721"/>
                    </a:cubicBezTo>
                    <a:cubicBezTo>
                      <a:pt x="531" y="721"/>
                      <a:pt x="528" y="720"/>
                      <a:pt x="526" y="715"/>
                    </a:cubicBezTo>
                    <a:cubicBezTo>
                      <a:pt x="516" y="695"/>
                      <a:pt x="556" y="556"/>
                      <a:pt x="605" y="487"/>
                    </a:cubicBezTo>
                    <a:cubicBezTo>
                      <a:pt x="628" y="448"/>
                      <a:pt x="675" y="434"/>
                      <a:pt x="658" y="434"/>
                    </a:cubicBezTo>
                    <a:cubicBezTo>
                      <a:pt x="653" y="434"/>
                      <a:pt x="643" y="435"/>
                      <a:pt x="625" y="437"/>
                    </a:cubicBezTo>
                    <a:cubicBezTo>
                      <a:pt x="564" y="445"/>
                      <a:pt x="520" y="535"/>
                      <a:pt x="504" y="535"/>
                    </a:cubicBezTo>
                    <a:cubicBezTo>
                      <a:pt x="499" y="535"/>
                      <a:pt x="496" y="527"/>
                      <a:pt x="496" y="506"/>
                    </a:cubicBezTo>
                    <a:cubicBezTo>
                      <a:pt x="486" y="407"/>
                      <a:pt x="486" y="288"/>
                      <a:pt x="466" y="229"/>
                    </a:cubicBezTo>
                    <a:cubicBezTo>
                      <a:pt x="456" y="209"/>
                      <a:pt x="447" y="169"/>
                      <a:pt x="437" y="110"/>
                    </a:cubicBezTo>
                    <a:cubicBezTo>
                      <a:pt x="456" y="90"/>
                      <a:pt x="476" y="60"/>
                      <a:pt x="486" y="31"/>
                    </a:cubicBezTo>
                    <a:lnTo>
                      <a:pt x="486" y="31"/>
                    </a:lnTo>
                    <a:cubicBezTo>
                      <a:pt x="467" y="50"/>
                      <a:pt x="460" y="65"/>
                      <a:pt x="452" y="65"/>
                    </a:cubicBezTo>
                    <a:cubicBezTo>
                      <a:pt x="448" y="65"/>
                      <a:pt x="444" y="61"/>
                      <a:pt x="437" y="50"/>
                    </a:cubicBezTo>
                    <a:cubicBezTo>
                      <a:pt x="427" y="40"/>
                      <a:pt x="417" y="31"/>
                      <a:pt x="417" y="21"/>
                    </a:cubicBezTo>
                    <a:cubicBezTo>
                      <a:pt x="407" y="21"/>
                      <a:pt x="407" y="11"/>
                      <a:pt x="3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8" name="Google Shape;4758;p30"/>
              <p:cNvSpPr/>
              <p:nvPr/>
            </p:nvSpPr>
            <p:spPr>
              <a:xfrm>
                <a:off x="11944262" y="2027393"/>
                <a:ext cx="46536" cy="37035"/>
              </a:xfrm>
              <a:custGeom>
                <a:avLst/>
                <a:gdLst/>
                <a:ahLst/>
                <a:cxnLst/>
                <a:rect l="l" t="t" r="r" b="b"/>
                <a:pathLst>
                  <a:path w="289" h="230" extrusionOk="0">
                    <a:moveTo>
                      <a:pt x="187" y="0"/>
                    </a:moveTo>
                    <a:cubicBezTo>
                      <a:pt x="1" y="0"/>
                      <a:pt x="149" y="71"/>
                      <a:pt x="288" y="229"/>
                    </a:cubicBezTo>
                    <a:lnTo>
                      <a:pt x="288" y="1"/>
                    </a:lnTo>
                    <a:cubicBezTo>
                      <a:pt x="275" y="1"/>
                      <a:pt x="262" y="5"/>
                      <a:pt x="249" y="5"/>
                    </a:cubicBezTo>
                    <a:cubicBezTo>
                      <a:pt x="242" y="5"/>
                      <a:pt x="236" y="4"/>
                      <a:pt x="229" y="1"/>
                    </a:cubicBezTo>
                    <a:cubicBezTo>
                      <a:pt x="214" y="0"/>
                      <a:pt x="200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9" name="Google Shape;4759;p30"/>
              <p:cNvSpPr/>
              <p:nvPr/>
            </p:nvSpPr>
            <p:spPr>
              <a:xfrm>
                <a:off x="11955534" y="2400323"/>
                <a:ext cx="35264" cy="71977"/>
              </a:xfrm>
              <a:custGeom>
                <a:avLst/>
                <a:gdLst/>
                <a:ahLst/>
                <a:cxnLst/>
                <a:rect l="l" t="t" r="r" b="b"/>
                <a:pathLst>
                  <a:path w="219" h="447" extrusionOk="0">
                    <a:moveTo>
                      <a:pt x="69" y="1"/>
                    </a:moveTo>
                    <a:cubicBezTo>
                      <a:pt x="17" y="1"/>
                      <a:pt x="0" y="74"/>
                      <a:pt x="0" y="164"/>
                    </a:cubicBezTo>
                    <a:cubicBezTo>
                      <a:pt x="10" y="243"/>
                      <a:pt x="20" y="332"/>
                      <a:pt x="50" y="392"/>
                    </a:cubicBezTo>
                    <a:cubicBezTo>
                      <a:pt x="60" y="432"/>
                      <a:pt x="82" y="446"/>
                      <a:pt x="112" y="446"/>
                    </a:cubicBezTo>
                    <a:cubicBezTo>
                      <a:pt x="142" y="446"/>
                      <a:pt x="179" y="432"/>
                      <a:pt x="218" y="412"/>
                    </a:cubicBezTo>
                    <a:lnTo>
                      <a:pt x="218" y="164"/>
                    </a:lnTo>
                    <a:lnTo>
                      <a:pt x="218" y="55"/>
                    </a:lnTo>
                    <a:cubicBezTo>
                      <a:pt x="189" y="55"/>
                      <a:pt x="149" y="45"/>
                      <a:pt x="129" y="25"/>
                    </a:cubicBezTo>
                    <a:cubicBezTo>
                      <a:pt x="105" y="8"/>
                      <a:pt x="85" y="1"/>
                      <a:pt x="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0" name="Google Shape;4760;p30"/>
              <p:cNvSpPr/>
              <p:nvPr/>
            </p:nvSpPr>
            <p:spPr>
              <a:xfrm>
                <a:off x="11985806" y="2282937"/>
                <a:ext cx="4992" cy="17712"/>
              </a:xfrm>
              <a:custGeom>
                <a:avLst/>
                <a:gdLst/>
                <a:ahLst/>
                <a:cxnLst/>
                <a:rect l="l" t="t" r="r" b="b"/>
                <a:pathLst>
                  <a:path w="31" h="110" extrusionOk="0">
                    <a:moveTo>
                      <a:pt x="30" y="0"/>
                    </a:moveTo>
                    <a:cubicBezTo>
                      <a:pt x="1" y="30"/>
                      <a:pt x="1" y="60"/>
                      <a:pt x="30" y="110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1" name="Google Shape;4761;p30"/>
              <p:cNvSpPr/>
              <p:nvPr/>
            </p:nvSpPr>
            <p:spPr>
              <a:xfrm>
                <a:off x="11342358" y="2099371"/>
                <a:ext cx="180667" cy="134293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834" extrusionOk="0">
                    <a:moveTo>
                      <a:pt x="626" y="0"/>
                    </a:moveTo>
                    <a:cubicBezTo>
                      <a:pt x="606" y="0"/>
                      <a:pt x="576" y="10"/>
                      <a:pt x="556" y="10"/>
                    </a:cubicBezTo>
                    <a:cubicBezTo>
                      <a:pt x="534" y="48"/>
                      <a:pt x="516" y="71"/>
                      <a:pt x="505" y="71"/>
                    </a:cubicBezTo>
                    <a:cubicBezTo>
                      <a:pt x="496" y="71"/>
                      <a:pt x="492" y="56"/>
                      <a:pt x="497" y="20"/>
                    </a:cubicBezTo>
                    <a:lnTo>
                      <a:pt x="497" y="20"/>
                    </a:lnTo>
                    <a:cubicBezTo>
                      <a:pt x="298" y="80"/>
                      <a:pt x="100" y="318"/>
                      <a:pt x="1" y="615"/>
                    </a:cubicBezTo>
                    <a:cubicBezTo>
                      <a:pt x="45" y="582"/>
                      <a:pt x="77" y="546"/>
                      <a:pt x="107" y="546"/>
                    </a:cubicBezTo>
                    <a:cubicBezTo>
                      <a:pt x="130" y="546"/>
                      <a:pt x="153" y="569"/>
                      <a:pt x="179" y="635"/>
                    </a:cubicBezTo>
                    <a:cubicBezTo>
                      <a:pt x="217" y="754"/>
                      <a:pt x="247" y="833"/>
                      <a:pt x="291" y="833"/>
                    </a:cubicBezTo>
                    <a:cubicBezTo>
                      <a:pt x="317" y="833"/>
                      <a:pt x="347" y="806"/>
                      <a:pt x="388" y="744"/>
                    </a:cubicBezTo>
                    <a:cubicBezTo>
                      <a:pt x="497" y="575"/>
                      <a:pt x="526" y="635"/>
                      <a:pt x="586" y="575"/>
                    </a:cubicBezTo>
                    <a:cubicBezTo>
                      <a:pt x="635" y="516"/>
                      <a:pt x="348" y="407"/>
                      <a:pt x="526" y="298"/>
                    </a:cubicBezTo>
                    <a:cubicBezTo>
                      <a:pt x="612" y="253"/>
                      <a:pt x="662" y="236"/>
                      <a:pt x="707" y="236"/>
                    </a:cubicBezTo>
                    <a:cubicBezTo>
                      <a:pt x="761" y="236"/>
                      <a:pt x="806" y="261"/>
                      <a:pt x="893" y="288"/>
                    </a:cubicBezTo>
                    <a:cubicBezTo>
                      <a:pt x="937" y="304"/>
                      <a:pt x="984" y="312"/>
                      <a:pt x="1027" y="312"/>
                    </a:cubicBezTo>
                    <a:cubicBezTo>
                      <a:pt x="1062" y="312"/>
                      <a:pt x="1095" y="307"/>
                      <a:pt x="1121" y="298"/>
                    </a:cubicBezTo>
                    <a:cubicBezTo>
                      <a:pt x="943" y="179"/>
                      <a:pt x="824" y="30"/>
                      <a:pt x="6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2" name="Google Shape;4762;p30"/>
              <p:cNvSpPr/>
              <p:nvPr/>
            </p:nvSpPr>
            <p:spPr>
              <a:xfrm>
                <a:off x="11452498" y="2605628"/>
                <a:ext cx="51366" cy="52654"/>
              </a:xfrm>
              <a:custGeom>
                <a:avLst/>
                <a:gdLst/>
                <a:ahLst/>
                <a:cxnLst/>
                <a:rect l="l" t="t" r="r" b="b"/>
                <a:pathLst>
                  <a:path w="319" h="327" extrusionOk="0">
                    <a:moveTo>
                      <a:pt x="133" y="0"/>
                    </a:moveTo>
                    <a:cubicBezTo>
                      <a:pt x="109" y="0"/>
                      <a:pt x="90" y="9"/>
                      <a:pt x="80" y="29"/>
                    </a:cubicBezTo>
                    <a:cubicBezTo>
                      <a:pt x="60" y="69"/>
                      <a:pt x="31" y="118"/>
                      <a:pt x="1" y="188"/>
                    </a:cubicBezTo>
                    <a:cubicBezTo>
                      <a:pt x="1" y="208"/>
                      <a:pt x="11" y="227"/>
                      <a:pt x="11" y="247"/>
                    </a:cubicBezTo>
                    <a:cubicBezTo>
                      <a:pt x="14" y="303"/>
                      <a:pt x="31" y="327"/>
                      <a:pt x="59" y="327"/>
                    </a:cubicBezTo>
                    <a:cubicBezTo>
                      <a:pt x="114" y="327"/>
                      <a:pt x="212" y="225"/>
                      <a:pt x="318" y="79"/>
                    </a:cubicBezTo>
                    <a:cubicBezTo>
                      <a:pt x="246" y="33"/>
                      <a:pt x="179" y="0"/>
                      <a:pt x="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3" name="Google Shape;4763;p30"/>
              <p:cNvSpPr/>
              <p:nvPr/>
            </p:nvSpPr>
            <p:spPr>
              <a:xfrm>
                <a:off x="11962780" y="1692948"/>
                <a:ext cx="28018" cy="56841"/>
              </a:xfrm>
              <a:custGeom>
                <a:avLst/>
                <a:gdLst/>
                <a:ahLst/>
                <a:cxnLst/>
                <a:rect l="l" t="t" r="r" b="b"/>
                <a:pathLst>
                  <a:path w="174" h="353" extrusionOk="0">
                    <a:moveTo>
                      <a:pt x="146" y="0"/>
                    </a:moveTo>
                    <a:cubicBezTo>
                      <a:pt x="85" y="0"/>
                      <a:pt x="1" y="162"/>
                      <a:pt x="54" y="234"/>
                    </a:cubicBezTo>
                    <a:cubicBezTo>
                      <a:pt x="104" y="293"/>
                      <a:pt x="124" y="313"/>
                      <a:pt x="173" y="353"/>
                    </a:cubicBezTo>
                    <a:lnTo>
                      <a:pt x="173" y="26"/>
                    </a:lnTo>
                    <a:cubicBezTo>
                      <a:pt x="173" y="16"/>
                      <a:pt x="173" y="6"/>
                      <a:pt x="164" y="6"/>
                    </a:cubicBezTo>
                    <a:cubicBezTo>
                      <a:pt x="158" y="2"/>
                      <a:pt x="152" y="0"/>
                      <a:pt x="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4" name="Google Shape;4764;p30"/>
              <p:cNvSpPr/>
              <p:nvPr/>
            </p:nvSpPr>
            <p:spPr>
              <a:xfrm>
                <a:off x="11910769" y="2089548"/>
                <a:ext cx="80028" cy="83893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21" extrusionOk="0">
                    <a:moveTo>
                      <a:pt x="172" y="1"/>
                    </a:moveTo>
                    <a:cubicBezTo>
                      <a:pt x="0" y="1"/>
                      <a:pt x="149" y="398"/>
                      <a:pt x="149" y="398"/>
                    </a:cubicBezTo>
                    <a:cubicBezTo>
                      <a:pt x="149" y="398"/>
                      <a:pt x="264" y="520"/>
                      <a:pt x="396" y="520"/>
                    </a:cubicBezTo>
                    <a:cubicBezTo>
                      <a:pt x="419" y="520"/>
                      <a:pt x="443" y="516"/>
                      <a:pt x="467" y="507"/>
                    </a:cubicBezTo>
                    <a:cubicBezTo>
                      <a:pt x="477" y="507"/>
                      <a:pt x="487" y="497"/>
                      <a:pt x="496" y="497"/>
                    </a:cubicBezTo>
                    <a:lnTo>
                      <a:pt x="496" y="111"/>
                    </a:lnTo>
                    <a:lnTo>
                      <a:pt x="487" y="111"/>
                    </a:lnTo>
                    <a:cubicBezTo>
                      <a:pt x="338" y="81"/>
                      <a:pt x="477" y="111"/>
                      <a:pt x="229" y="12"/>
                    </a:cubicBezTo>
                    <a:cubicBezTo>
                      <a:pt x="207" y="4"/>
                      <a:pt x="188" y="1"/>
                      <a:pt x="1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5" name="Google Shape;4765;p30"/>
              <p:cNvSpPr/>
              <p:nvPr/>
            </p:nvSpPr>
            <p:spPr>
              <a:xfrm>
                <a:off x="11847004" y="836465"/>
                <a:ext cx="143793" cy="204499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270" extrusionOk="0">
                    <a:moveTo>
                      <a:pt x="620" y="1"/>
                    </a:moveTo>
                    <a:cubicBezTo>
                      <a:pt x="500" y="1"/>
                      <a:pt x="417" y="357"/>
                      <a:pt x="417" y="357"/>
                    </a:cubicBezTo>
                    <a:cubicBezTo>
                      <a:pt x="417" y="357"/>
                      <a:pt x="317" y="555"/>
                      <a:pt x="159" y="704"/>
                    </a:cubicBezTo>
                    <a:cubicBezTo>
                      <a:pt x="0" y="853"/>
                      <a:pt x="516" y="902"/>
                      <a:pt x="664" y="922"/>
                    </a:cubicBezTo>
                    <a:cubicBezTo>
                      <a:pt x="813" y="942"/>
                      <a:pt x="615" y="1111"/>
                      <a:pt x="724" y="1240"/>
                    </a:cubicBezTo>
                    <a:cubicBezTo>
                      <a:pt x="741" y="1260"/>
                      <a:pt x="761" y="1269"/>
                      <a:pt x="784" y="1269"/>
                    </a:cubicBezTo>
                    <a:cubicBezTo>
                      <a:pt x="815" y="1269"/>
                      <a:pt x="852" y="1253"/>
                      <a:pt x="892" y="1230"/>
                    </a:cubicBezTo>
                    <a:lnTo>
                      <a:pt x="892" y="357"/>
                    </a:lnTo>
                    <a:cubicBezTo>
                      <a:pt x="853" y="317"/>
                      <a:pt x="793" y="248"/>
                      <a:pt x="734" y="109"/>
                    </a:cubicBezTo>
                    <a:cubicBezTo>
                      <a:pt x="694" y="31"/>
                      <a:pt x="655" y="1"/>
                      <a:pt x="6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6" name="Google Shape;4766;p30"/>
              <p:cNvSpPr/>
              <p:nvPr/>
            </p:nvSpPr>
            <p:spPr>
              <a:xfrm>
                <a:off x="11865844" y="1055779"/>
                <a:ext cx="126081" cy="233805"/>
              </a:xfrm>
              <a:custGeom>
                <a:avLst/>
                <a:gdLst/>
                <a:ahLst/>
                <a:cxnLst/>
                <a:rect l="l" t="t" r="r" b="b"/>
                <a:pathLst>
                  <a:path w="783" h="1452" extrusionOk="0">
                    <a:moveTo>
                      <a:pt x="122" y="1"/>
                    </a:moveTo>
                    <a:cubicBezTo>
                      <a:pt x="0" y="1"/>
                      <a:pt x="121" y="414"/>
                      <a:pt x="121" y="512"/>
                    </a:cubicBezTo>
                    <a:cubicBezTo>
                      <a:pt x="121" y="631"/>
                      <a:pt x="91" y="750"/>
                      <a:pt x="319" y="810"/>
                    </a:cubicBezTo>
                    <a:cubicBezTo>
                      <a:pt x="537" y="879"/>
                      <a:pt x="468" y="1107"/>
                      <a:pt x="617" y="1355"/>
                    </a:cubicBezTo>
                    <a:cubicBezTo>
                      <a:pt x="652" y="1424"/>
                      <a:pt x="679" y="1452"/>
                      <a:pt x="704" y="1452"/>
                    </a:cubicBezTo>
                    <a:cubicBezTo>
                      <a:pt x="728" y="1452"/>
                      <a:pt x="751" y="1424"/>
                      <a:pt x="775" y="1385"/>
                    </a:cubicBezTo>
                    <a:lnTo>
                      <a:pt x="775" y="433"/>
                    </a:lnTo>
                    <a:cubicBezTo>
                      <a:pt x="769" y="428"/>
                      <a:pt x="764" y="426"/>
                      <a:pt x="759" y="426"/>
                    </a:cubicBezTo>
                    <a:cubicBezTo>
                      <a:pt x="734" y="426"/>
                      <a:pt x="730" y="492"/>
                      <a:pt x="756" y="601"/>
                    </a:cubicBezTo>
                    <a:cubicBezTo>
                      <a:pt x="783" y="709"/>
                      <a:pt x="755" y="762"/>
                      <a:pt x="702" y="762"/>
                    </a:cubicBezTo>
                    <a:cubicBezTo>
                      <a:pt x="639" y="762"/>
                      <a:pt x="540" y="684"/>
                      <a:pt x="458" y="532"/>
                    </a:cubicBezTo>
                    <a:cubicBezTo>
                      <a:pt x="300" y="264"/>
                      <a:pt x="359" y="116"/>
                      <a:pt x="171" y="16"/>
                    </a:cubicBezTo>
                    <a:cubicBezTo>
                      <a:pt x="151" y="6"/>
                      <a:pt x="135" y="1"/>
                      <a:pt x="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7" name="Google Shape;4767;p30"/>
              <p:cNvSpPr/>
              <p:nvPr/>
            </p:nvSpPr>
            <p:spPr>
              <a:xfrm>
                <a:off x="11791129" y="572709"/>
                <a:ext cx="199668" cy="206592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1283" extrusionOk="0">
                    <a:moveTo>
                      <a:pt x="1169" y="1"/>
                    </a:moveTo>
                    <a:cubicBezTo>
                      <a:pt x="1146" y="1"/>
                      <a:pt x="1125" y="19"/>
                      <a:pt x="1111" y="72"/>
                    </a:cubicBezTo>
                    <a:cubicBezTo>
                      <a:pt x="1071" y="223"/>
                      <a:pt x="944" y="296"/>
                      <a:pt x="835" y="296"/>
                    </a:cubicBezTo>
                    <a:cubicBezTo>
                      <a:pt x="779" y="296"/>
                      <a:pt x="727" y="277"/>
                      <a:pt x="694" y="240"/>
                    </a:cubicBezTo>
                    <a:cubicBezTo>
                      <a:pt x="660" y="209"/>
                      <a:pt x="629" y="195"/>
                      <a:pt x="595" y="195"/>
                    </a:cubicBezTo>
                    <a:cubicBezTo>
                      <a:pt x="519" y="195"/>
                      <a:pt x="429" y="266"/>
                      <a:pt x="258" y="389"/>
                    </a:cubicBezTo>
                    <a:cubicBezTo>
                      <a:pt x="0" y="567"/>
                      <a:pt x="387" y="716"/>
                      <a:pt x="496" y="835"/>
                    </a:cubicBezTo>
                    <a:cubicBezTo>
                      <a:pt x="529" y="866"/>
                      <a:pt x="560" y="874"/>
                      <a:pt x="592" y="874"/>
                    </a:cubicBezTo>
                    <a:cubicBezTo>
                      <a:pt x="627" y="874"/>
                      <a:pt x="664" y="864"/>
                      <a:pt x="706" y="864"/>
                    </a:cubicBezTo>
                    <a:cubicBezTo>
                      <a:pt x="763" y="864"/>
                      <a:pt x="832" y="882"/>
                      <a:pt x="922" y="964"/>
                    </a:cubicBezTo>
                    <a:cubicBezTo>
                      <a:pt x="1097" y="1123"/>
                      <a:pt x="1113" y="1283"/>
                      <a:pt x="1158" y="1283"/>
                    </a:cubicBezTo>
                    <a:cubicBezTo>
                      <a:pt x="1169" y="1283"/>
                      <a:pt x="1182" y="1273"/>
                      <a:pt x="1200" y="1252"/>
                    </a:cubicBezTo>
                    <a:cubicBezTo>
                      <a:pt x="1220" y="1242"/>
                      <a:pt x="1230" y="1232"/>
                      <a:pt x="1239" y="1222"/>
                    </a:cubicBezTo>
                    <a:lnTo>
                      <a:pt x="1239" y="42"/>
                    </a:lnTo>
                    <a:cubicBezTo>
                      <a:pt x="1219" y="21"/>
                      <a:pt x="1193" y="1"/>
                      <a:pt x="1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8" name="Google Shape;4768;p30"/>
              <p:cNvSpPr/>
              <p:nvPr/>
            </p:nvSpPr>
            <p:spPr>
              <a:xfrm>
                <a:off x="11923651" y="2729938"/>
                <a:ext cx="67146" cy="107724"/>
              </a:xfrm>
              <a:custGeom>
                <a:avLst/>
                <a:gdLst/>
                <a:ahLst/>
                <a:cxnLst/>
                <a:rect l="l" t="t" r="r" b="b"/>
                <a:pathLst>
                  <a:path w="417" h="669" extrusionOk="0">
                    <a:moveTo>
                      <a:pt x="416" y="1"/>
                    </a:moveTo>
                    <a:cubicBezTo>
                      <a:pt x="357" y="11"/>
                      <a:pt x="307" y="21"/>
                      <a:pt x="288" y="60"/>
                    </a:cubicBezTo>
                    <a:cubicBezTo>
                      <a:pt x="248" y="140"/>
                      <a:pt x="228" y="259"/>
                      <a:pt x="109" y="328"/>
                    </a:cubicBezTo>
                    <a:cubicBezTo>
                      <a:pt x="0" y="397"/>
                      <a:pt x="228" y="635"/>
                      <a:pt x="307" y="665"/>
                    </a:cubicBezTo>
                    <a:cubicBezTo>
                      <a:pt x="317" y="668"/>
                      <a:pt x="327" y="669"/>
                      <a:pt x="336" y="669"/>
                    </a:cubicBezTo>
                    <a:cubicBezTo>
                      <a:pt x="363" y="669"/>
                      <a:pt x="387" y="658"/>
                      <a:pt x="416" y="635"/>
                    </a:cubicBezTo>
                    <a:lnTo>
                      <a:pt x="4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9" name="Google Shape;4769;p30"/>
              <p:cNvSpPr/>
              <p:nvPr/>
            </p:nvSpPr>
            <p:spPr>
              <a:xfrm>
                <a:off x="11417717" y="1703092"/>
                <a:ext cx="9500" cy="11594"/>
              </a:xfrm>
              <a:custGeom>
                <a:avLst/>
                <a:gdLst/>
                <a:ahLst/>
                <a:cxnLst/>
                <a:rect l="l" t="t" r="r" b="b"/>
                <a:pathLst>
                  <a:path w="59" h="72" extrusionOk="0">
                    <a:moveTo>
                      <a:pt x="41" y="0"/>
                    </a:moveTo>
                    <a:cubicBezTo>
                      <a:pt x="7" y="0"/>
                      <a:pt x="0" y="28"/>
                      <a:pt x="9" y="72"/>
                    </a:cubicBezTo>
                    <a:cubicBezTo>
                      <a:pt x="29" y="52"/>
                      <a:pt x="48" y="22"/>
                      <a:pt x="58" y="2"/>
                    </a:cubicBezTo>
                    <a:cubicBezTo>
                      <a:pt x="52" y="1"/>
                      <a:pt x="46" y="0"/>
                      <a:pt x="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0" name="Google Shape;4770;p30"/>
              <p:cNvSpPr/>
              <p:nvPr/>
            </p:nvSpPr>
            <p:spPr>
              <a:xfrm>
                <a:off x="11372469" y="1413895"/>
                <a:ext cx="30755" cy="26247"/>
              </a:xfrm>
              <a:custGeom>
                <a:avLst/>
                <a:gdLst/>
                <a:ahLst/>
                <a:cxnLst/>
                <a:rect l="l" t="t" r="r" b="b"/>
                <a:pathLst>
                  <a:path w="191" h="163" extrusionOk="0">
                    <a:moveTo>
                      <a:pt x="65" y="0"/>
                    </a:moveTo>
                    <a:cubicBezTo>
                      <a:pt x="1" y="0"/>
                      <a:pt x="23" y="81"/>
                      <a:pt x="72" y="162"/>
                    </a:cubicBezTo>
                    <a:cubicBezTo>
                      <a:pt x="91" y="152"/>
                      <a:pt x="141" y="103"/>
                      <a:pt x="191" y="33"/>
                    </a:cubicBezTo>
                    <a:cubicBezTo>
                      <a:pt x="171" y="23"/>
                      <a:pt x="151" y="23"/>
                      <a:pt x="121" y="13"/>
                    </a:cubicBezTo>
                    <a:cubicBezTo>
                      <a:pt x="98" y="4"/>
                      <a:pt x="79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30"/>
              <p:cNvSpPr/>
              <p:nvPr/>
            </p:nvSpPr>
            <p:spPr>
              <a:xfrm>
                <a:off x="11419810" y="1370257"/>
                <a:ext cx="28179" cy="14009"/>
              </a:xfrm>
              <a:custGeom>
                <a:avLst/>
                <a:gdLst/>
                <a:ahLst/>
                <a:cxnLst/>
                <a:rect l="l" t="t" r="r" b="b"/>
                <a:pathLst>
                  <a:path w="175" h="87" extrusionOk="0">
                    <a:moveTo>
                      <a:pt x="85" y="1"/>
                    </a:moveTo>
                    <a:cubicBezTo>
                      <a:pt x="0" y="1"/>
                      <a:pt x="32" y="31"/>
                      <a:pt x="95" y="86"/>
                    </a:cubicBezTo>
                    <a:cubicBezTo>
                      <a:pt x="121" y="60"/>
                      <a:pt x="148" y="33"/>
                      <a:pt x="174" y="7"/>
                    </a:cubicBezTo>
                    <a:lnTo>
                      <a:pt x="174" y="7"/>
                    </a:lnTo>
                    <a:cubicBezTo>
                      <a:pt x="136" y="3"/>
                      <a:pt x="106" y="1"/>
                      <a:pt x="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2" name="Google Shape;4772;p30"/>
              <p:cNvSpPr/>
              <p:nvPr/>
            </p:nvSpPr>
            <p:spPr>
              <a:xfrm>
                <a:off x="11503864" y="825515"/>
                <a:ext cx="19162" cy="25442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58" extrusionOk="0">
                    <a:moveTo>
                      <a:pt x="73" y="0"/>
                    </a:moveTo>
                    <a:cubicBezTo>
                      <a:pt x="0" y="0"/>
                      <a:pt x="5" y="90"/>
                      <a:pt x="39" y="157"/>
                    </a:cubicBezTo>
                    <a:cubicBezTo>
                      <a:pt x="59" y="118"/>
                      <a:pt x="89" y="68"/>
                      <a:pt x="118" y="9"/>
                    </a:cubicBezTo>
                    <a:cubicBezTo>
                      <a:pt x="101" y="3"/>
                      <a:pt x="86" y="0"/>
                      <a:pt x="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3" name="Google Shape;4773;p30"/>
              <p:cNvSpPr/>
              <p:nvPr/>
            </p:nvSpPr>
            <p:spPr>
              <a:xfrm>
                <a:off x="11247676" y="2001952"/>
                <a:ext cx="64570" cy="105148"/>
              </a:xfrm>
              <a:custGeom>
                <a:avLst/>
                <a:gdLst/>
                <a:ahLst/>
                <a:cxnLst/>
                <a:rect l="l" t="t" r="r" b="b"/>
                <a:pathLst>
                  <a:path w="401" h="653" extrusionOk="0">
                    <a:moveTo>
                      <a:pt x="400" y="0"/>
                    </a:moveTo>
                    <a:lnTo>
                      <a:pt x="73" y="50"/>
                    </a:lnTo>
                    <a:cubicBezTo>
                      <a:pt x="93" y="50"/>
                      <a:pt x="103" y="60"/>
                      <a:pt x="113" y="70"/>
                    </a:cubicBezTo>
                    <a:cubicBezTo>
                      <a:pt x="272" y="199"/>
                      <a:pt x="14" y="238"/>
                      <a:pt x="4" y="526"/>
                    </a:cubicBezTo>
                    <a:cubicBezTo>
                      <a:pt x="1" y="618"/>
                      <a:pt x="12" y="653"/>
                      <a:pt x="32" y="653"/>
                    </a:cubicBezTo>
                    <a:cubicBezTo>
                      <a:pt x="76" y="653"/>
                      <a:pt x="163" y="477"/>
                      <a:pt x="232" y="367"/>
                    </a:cubicBezTo>
                    <a:cubicBezTo>
                      <a:pt x="301" y="248"/>
                      <a:pt x="331" y="169"/>
                      <a:pt x="371" y="80"/>
                    </a:cubicBezTo>
                    <a:cubicBezTo>
                      <a:pt x="381" y="50"/>
                      <a:pt x="391" y="30"/>
                      <a:pt x="4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4" name="Google Shape;4774;p30"/>
              <p:cNvSpPr/>
              <p:nvPr/>
            </p:nvSpPr>
            <p:spPr>
              <a:xfrm>
                <a:off x="11428183" y="1051109"/>
                <a:ext cx="51688" cy="56841"/>
              </a:xfrm>
              <a:custGeom>
                <a:avLst/>
                <a:gdLst/>
                <a:ahLst/>
                <a:cxnLst/>
                <a:rect l="l" t="t" r="r" b="b"/>
                <a:pathLst>
                  <a:path w="321" h="353" extrusionOk="0">
                    <a:moveTo>
                      <a:pt x="160" y="0"/>
                    </a:moveTo>
                    <a:cubicBezTo>
                      <a:pt x="91" y="0"/>
                      <a:pt x="0" y="152"/>
                      <a:pt x="63" y="224"/>
                    </a:cubicBezTo>
                    <a:cubicBezTo>
                      <a:pt x="112" y="283"/>
                      <a:pt x="142" y="293"/>
                      <a:pt x="211" y="353"/>
                    </a:cubicBezTo>
                    <a:cubicBezTo>
                      <a:pt x="253" y="294"/>
                      <a:pt x="288" y="271"/>
                      <a:pt x="310" y="271"/>
                    </a:cubicBezTo>
                    <a:cubicBezTo>
                      <a:pt x="314" y="271"/>
                      <a:pt x="317" y="272"/>
                      <a:pt x="321" y="273"/>
                    </a:cubicBezTo>
                    <a:cubicBezTo>
                      <a:pt x="221" y="174"/>
                      <a:pt x="241" y="36"/>
                      <a:pt x="182" y="6"/>
                    </a:cubicBezTo>
                    <a:cubicBezTo>
                      <a:pt x="175" y="2"/>
                      <a:pt x="168" y="0"/>
                      <a:pt x="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5" name="Google Shape;4775;p30"/>
              <p:cNvSpPr/>
              <p:nvPr/>
            </p:nvSpPr>
            <p:spPr>
              <a:xfrm>
                <a:off x="11442997" y="1720966"/>
                <a:ext cx="44925" cy="40095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49" extrusionOk="0">
                    <a:moveTo>
                      <a:pt x="129" y="0"/>
                    </a:moveTo>
                    <a:cubicBezTo>
                      <a:pt x="110" y="20"/>
                      <a:pt x="100" y="40"/>
                      <a:pt x="90" y="60"/>
                    </a:cubicBezTo>
                    <a:cubicBezTo>
                      <a:pt x="60" y="99"/>
                      <a:pt x="30" y="149"/>
                      <a:pt x="1" y="209"/>
                    </a:cubicBezTo>
                    <a:cubicBezTo>
                      <a:pt x="20" y="228"/>
                      <a:pt x="40" y="238"/>
                      <a:pt x="70" y="248"/>
                    </a:cubicBezTo>
                    <a:cubicBezTo>
                      <a:pt x="100" y="218"/>
                      <a:pt x="139" y="189"/>
                      <a:pt x="169" y="169"/>
                    </a:cubicBezTo>
                    <a:cubicBezTo>
                      <a:pt x="229" y="129"/>
                      <a:pt x="258" y="80"/>
                      <a:pt x="278" y="20"/>
                    </a:cubicBezTo>
                    <a:cubicBezTo>
                      <a:pt x="238" y="20"/>
                      <a:pt x="179" y="20"/>
                      <a:pt x="1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6" name="Google Shape;4776;p30"/>
              <p:cNvSpPr/>
              <p:nvPr/>
            </p:nvSpPr>
            <p:spPr>
              <a:xfrm>
                <a:off x="11149291" y="-236433"/>
                <a:ext cx="842631" cy="3001942"/>
              </a:xfrm>
              <a:custGeom>
                <a:avLst/>
                <a:gdLst/>
                <a:ahLst/>
                <a:cxnLst/>
                <a:rect l="l" t="t" r="r" b="b"/>
                <a:pathLst>
                  <a:path w="5233" h="18643" extrusionOk="0">
                    <a:moveTo>
                      <a:pt x="3698" y="783"/>
                    </a:moveTo>
                    <a:lnTo>
                      <a:pt x="3698" y="992"/>
                    </a:lnTo>
                    <a:cubicBezTo>
                      <a:pt x="3698" y="892"/>
                      <a:pt x="3689" y="833"/>
                      <a:pt x="3689" y="813"/>
                    </a:cubicBezTo>
                    <a:cubicBezTo>
                      <a:pt x="3689" y="803"/>
                      <a:pt x="3689" y="793"/>
                      <a:pt x="3698" y="783"/>
                    </a:cubicBezTo>
                    <a:close/>
                    <a:moveTo>
                      <a:pt x="3639" y="892"/>
                    </a:moveTo>
                    <a:lnTo>
                      <a:pt x="3639" y="892"/>
                    </a:lnTo>
                    <a:cubicBezTo>
                      <a:pt x="3629" y="932"/>
                      <a:pt x="3619" y="992"/>
                      <a:pt x="3599" y="1061"/>
                    </a:cubicBezTo>
                    <a:cubicBezTo>
                      <a:pt x="3550" y="1031"/>
                      <a:pt x="3540" y="982"/>
                      <a:pt x="3589" y="952"/>
                    </a:cubicBezTo>
                    <a:cubicBezTo>
                      <a:pt x="3599" y="932"/>
                      <a:pt x="3619" y="912"/>
                      <a:pt x="3639" y="892"/>
                    </a:cubicBezTo>
                    <a:close/>
                    <a:moveTo>
                      <a:pt x="3123" y="0"/>
                    </a:moveTo>
                    <a:cubicBezTo>
                      <a:pt x="3104" y="50"/>
                      <a:pt x="3123" y="70"/>
                      <a:pt x="3113" y="179"/>
                    </a:cubicBezTo>
                    <a:cubicBezTo>
                      <a:pt x="3109" y="240"/>
                      <a:pt x="3099" y="259"/>
                      <a:pt x="3079" y="259"/>
                    </a:cubicBezTo>
                    <a:cubicBezTo>
                      <a:pt x="3055" y="259"/>
                      <a:pt x="3016" y="229"/>
                      <a:pt x="2955" y="218"/>
                    </a:cubicBezTo>
                    <a:cubicBezTo>
                      <a:pt x="2943" y="216"/>
                      <a:pt x="2933" y="215"/>
                      <a:pt x="2925" y="215"/>
                    </a:cubicBezTo>
                    <a:cubicBezTo>
                      <a:pt x="2850" y="215"/>
                      <a:pt x="2912" y="288"/>
                      <a:pt x="2975" y="288"/>
                    </a:cubicBezTo>
                    <a:cubicBezTo>
                      <a:pt x="2978" y="287"/>
                      <a:pt x="2981" y="287"/>
                      <a:pt x="2984" y="287"/>
                    </a:cubicBezTo>
                    <a:cubicBezTo>
                      <a:pt x="3050" y="287"/>
                      <a:pt x="3103" y="378"/>
                      <a:pt x="3094" y="407"/>
                    </a:cubicBezTo>
                    <a:cubicBezTo>
                      <a:pt x="3074" y="436"/>
                      <a:pt x="2905" y="476"/>
                      <a:pt x="2975" y="625"/>
                    </a:cubicBezTo>
                    <a:cubicBezTo>
                      <a:pt x="3009" y="701"/>
                      <a:pt x="2952" y="724"/>
                      <a:pt x="2893" y="724"/>
                    </a:cubicBezTo>
                    <a:cubicBezTo>
                      <a:pt x="2869" y="724"/>
                      <a:pt x="2844" y="720"/>
                      <a:pt x="2826" y="714"/>
                    </a:cubicBezTo>
                    <a:cubicBezTo>
                      <a:pt x="2816" y="709"/>
                      <a:pt x="2806" y="707"/>
                      <a:pt x="2796" y="707"/>
                    </a:cubicBezTo>
                    <a:cubicBezTo>
                      <a:pt x="2748" y="707"/>
                      <a:pt x="2712" y="763"/>
                      <a:pt x="2786" y="813"/>
                    </a:cubicBezTo>
                    <a:cubicBezTo>
                      <a:pt x="2826" y="833"/>
                      <a:pt x="2836" y="892"/>
                      <a:pt x="2826" y="942"/>
                    </a:cubicBezTo>
                    <a:cubicBezTo>
                      <a:pt x="3022" y="1144"/>
                      <a:pt x="3161" y="1290"/>
                      <a:pt x="3311" y="1290"/>
                    </a:cubicBezTo>
                    <a:cubicBezTo>
                      <a:pt x="3396" y="1290"/>
                      <a:pt x="3485" y="1242"/>
                      <a:pt x="3589" y="1130"/>
                    </a:cubicBezTo>
                    <a:lnTo>
                      <a:pt x="3589" y="1130"/>
                    </a:lnTo>
                    <a:cubicBezTo>
                      <a:pt x="3560" y="1289"/>
                      <a:pt x="3520" y="1458"/>
                      <a:pt x="3500" y="1507"/>
                    </a:cubicBezTo>
                    <a:cubicBezTo>
                      <a:pt x="3431" y="1666"/>
                      <a:pt x="3480" y="1666"/>
                      <a:pt x="3461" y="1904"/>
                    </a:cubicBezTo>
                    <a:cubicBezTo>
                      <a:pt x="3452" y="2008"/>
                      <a:pt x="3436" y="2040"/>
                      <a:pt x="3405" y="2040"/>
                    </a:cubicBezTo>
                    <a:cubicBezTo>
                      <a:pt x="3364" y="2040"/>
                      <a:pt x="3299" y="1986"/>
                      <a:pt x="3193" y="1963"/>
                    </a:cubicBezTo>
                    <a:cubicBezTo>
                      <a:pt x="3176" y="1961"/>
                      <a:pt x="3161" y="1960"/>
                      <a:pt x="3149" y="1960"/>
                    </a:cubicBezTo>
                    <a:cubicBezTo>
                      <a:pt x="3019" y="1960"/>
                      <a:pt x="3116" y="2083"/>
                      <a:pt x="3213" y="2083"/>
                    </a:cubicBezTo>
                    <a:cubicBezTo>
                      <a:pt x="3216" y="2083"/>
                      <a:pt x="3219" y="2083"/>
                      <a:pt x="3223" y="2082"/>
                    </a:cubicBezTo>
                    <a:cubicBezTo>
                      <a:pt x="3226" y="2082"/>
                      <a:pt x="3229" y="2082"/>
                      <a:pt x="3233" y="2082"/>
                    </a:cubicBezTo>
                    <a:cubicBezTo>
                      <a:pt x="3348" y="2082"/>
                      <a:pt x="3450" y="2242"/>
                      <a:pt x="3421" y="2291"/>
                    </a:cubicBezTo>
                    <a:cubicBezTo>
                      <a:pt x="3401" y="2350"/>
                      <a:pt x="3123" y="2419"/>
                      <a:pt x="3223" y="2667"/>
                    </a:cubicBezTo>
                    <a:cubicBezTo>
                      <a:pt x="3286" y="2809"/>
                      <a:pt x="3183" y="2855"/>
                      <a:pt x="3083" y="2855"/>
                    </a:cubicBezTo>
                    <a:cubicBezTo>
                      <a:pt x="3043" y="2855"/>
                      <a:pt x="3003" y="2847"/>
                      <a:pt x="2975" y="2836"/>
                    </a:cubicBezTo>
                    <a:cubicBezTo>
                      <a:pt x="2959" y="2828"/>
                      <a:pt x="2942" y="2824"/>
                      <a:pt x="2927" y="2824"/>
                    </a:cubicBezTo>
                    <a:cubicBezTo>
                      <a:pt x="2847" y="2824"/>
                      <a:pt x="2791" y="2921"/>
                      <a:pt x="2915" y="3004"/>
                    </a:cubicBezTo>
                    <a:cubicBezTo>
                      <a:pt x="3074" y="3114"/>
                      <a:pt x="2945" y="3480"/>
                      <a:pt x="2806" y="3480"/>
                    </a:cubicBezTo>
                    <a:cubicBezTo>
                      <a:pt x="2707" y="3480"/>
                      <a:pt x="2628" y="3324"/>
                      <a:pt x="2516" y="3324"/>
                    </a:cubicBezTo>
                    <a:cubicBezTo>
                      <a:pt x="2471" y="3324"/>
                      <a:pt x="2420" y="3350"/>
                      <a:pt x="2360" y="3421"/>
                    </a:cubicBezTo>
                    <a:cubicBezTo>
                      <a:pt x="2350" y="3431"/>
                      <a:pt x="2350" y="3431"/>
                      <a:pt x="2350" y="3431"/>
                    </a:cubicBezTo>
                    <a:cubicBezTo>
                      <a:pt x="2350" y="3441"/>
                      <a:pt x="2350" y="3441"/>
                      <a:pt x="2340" y="3441"/>
                    </a:cubicBezTo>
                    <a:cubicBezTo>
                      <a:pt x="2271" y="3530"/>
                      <a:pt x="2281" y="3560"/>
                      <a:pt x="2330" y="3570"/>
                    </a:cubicBezTo>
                    <a:cubicBezTo>
                      <a:pt x="2319" y="3575"/>
                      <a:pt x="2304" y="3578"/>
                      <a:pt x="2288" y="3578"/>
                    </a:cubicBezTo>
                    <a:cubicBezTo>
                      <a:pt x="2249" y="3578"/>
                      <a:pt x="2198" y="3564"/>
                      <a:pt x="2142" y="3550"/>
                    </a:cubicBezTo>
                    <a:cubicBezTo>
                      <a:pt x="2112" y="3530"/>
                      <a:pt x="2072" y="3520"/>
                      <a:pt x="2043" y="3510"/>
                    </a:cubicBezTo>
                    <a:cubicBezTo>
                      <a:pt x="1973" y="3520"/>
                      <a:pt x="1924" y="3530"/>
                      <a:pt x="1884" y="3530"/>
                    </a:cubicBezTo>
                    <a:cubicBezTo>
                      <a:pt x="1874" y="3530"/>
                      <a:pt x="1854" y="3530"/>
                      <a:pt x="1844" y="3540"/>
                    </a:cubicBezTo>
                    <a:cubicBezTo>
                      <a:pt x="1884" y="3570"/>
                      <a:pt x="1973" y="3599"/>
                      <a:pt x="2013" y="3619"/>
                    </a:cubicBezTo>
                    <a:cubicBezTo>
                      <a:pt x="2033" y="3636"/>
                      <a:pt x="2051" y="3639"/>
                      <a:pt x="2072" y="3639"/>
                    </a:cubicBezTo>
                    <a:cubicBezTo>
                      <a:pt x="2086" y="3639"/>
                      <a:pt x="2101" y="3638"/>
                      <a:pt x="2118" y="3638"/>
                    </a:cubicBezTo>
                    <a:cubicBezTo>
                      <a:pt x="2152" y="3638"/>
                      <a:pt x="2194" y="3643"/>
                      <a:pt x="2251" y="3679"/>
                    </a:cubicBezTo>
                    <a:cubicBezTo>
                      <a:pt x="2346" y="3734"/>
                      <a:pt x="2359" y="3789"/>
                      <a:pt x="2385" y="3789"/>
                    </a:cubicBezTo>
                    <a:cubicBezTo>
                      <a:pt x="2392" y="3789"/>
                      <a:pt x="2399" y="3786"/>
                      <a:pt x="2410" y="3778"/>
                    </a:cubicBezTo>
                    <a:cubicBezTo>
                      <a:pt x="2417" y="3773"/>
                      <a:pt x="2425" y="3770"/>
                      <a:pt x="2434" y="3770"/>
                    </a:cubicBezTo>
                    <a:cubicBezTo>
                      <a:pt x="2457" y="3770"/>
                      <a:pt x="2482" y="3788"/>
                      <a:pt x="2519" y="3818"/>
                    </a:cubicBezTo>
                    <a:cubicBezTo>
                      <a:pt x="2558" y="3778"/>
                      <a:pt x="2598" y="3738"/>
                      <a:pt x="2618" y="3689"/>
                    </a:cubicBezTo>
                    <a:cubicBezTo>
                      <a:pt x="2710" y="3845"/>
                      <a:pt x="2656" y="3908"/>
                      <a:pt x="2840" y="3908"/>
                    </a:cubicBezTo>
                    <a:cubicBezTo>
                      <a:pt x="2854" y="3908"/>
                      <a:pt x="2869" y="3907"/>
                      <a:pt x="2885" y="3907"/>
                    </a:cubicBezTo>
                    <a:cubicBezTo>
                      <a:pt x="2892" y="3906"/>
                      <a:pt x="2899" y="3906"/>
                      <a:pt x="2905" y="3906"/>
                    </a:cubicBezTo>
                    <a:cubicBezTo>
                      <a:pt x="3047" y="3906"/>
                      <a:pt x="3074" y="4014"/>
                      <a:pt x="3084" y="4194"/>
                    </a:cubicBezTo>
                    <a:cubicBezTo>
                      <a:pt x="3104" y="4214"/>
                      <a:pt x="3113" y="4224"/>
                      <a:pt x="3133" y="4244"/>
                    </a:cubicBezTo>
                    <a:cubicBezTo>
                      <a:pt x="3243" y="4371"/>
                      <a:pt x="3218" y="4424"/>
                      <a:pt x="3121" y="4424"/>
                    </a:cubicBezTo>
                    <a:cubicBezTo>
                      <a:pt x="3113" y="4424"/>
                      <a:pt x="3103" y="4423"/>
                      <a:pt x="3094" y="4422"/>
                    </a:cubicBezTo>
                    <a:lnTo>
                      <a:pt x="3094" y="4422"/>
                    </a:lnTo>
                    <a:cubicBezTo>
                      <a:pt x="3104" y="4492"/>
                      <a:pt x="3104" y="4561"/>
                      <a:pt x="3113" y="4631"/>
                    </a:cubicBezTo>
                    <a:cubicBezTo>
                      <a:pt x="3131" y="4819"/>
                      <a:pt x="3072" y="4886"/>
                      <a:pt x="3003" y="4886"/>
                    </a:cubicBezTo>
                    <a:cubicBezTo>
                      <a:pt x="2914" y="4886"/>
                      <a:pt x="2808" y="4771"/>
                      <a:pt x="2836" y="4670"/>
                    </a:cubicBezTo>
                    <a:cubicBezTo>
                      <a:pt x="2876" y="4531"/>
                      <a:pt x="2816" y="4442"/>
                      <a:pt x="2608" y="4333"/>
                    </a:cubicBezTo>
                    <a:cubicBezTo>
                      <a:pt x="2519" y="4383"/>
                      <a:pt x="2528" y="4531"/>
                      <a:pt x="2528" y="4601"/>
                    </a:cubicBezTo>
                    <a:cubicBezTo>
                      <a:pt x="2538" y="4621"/>
                      <a:pt x="2548" y="4640"/>
                      <a:pt x="2548" y="4660"/>
                    </a:cubicBezTo>
                    <a:cubicBezTo>
                      <a:pt x="2558" y="4680"/>
                      <a:pt x="2558" y="4690"/>
                      <a:pt x="2558" y="4710"/>
                    </a:cubicBezTo>
                    <a:cubicBezTo>
                      <a:pt x="2618" y="4789"/>
                      <a:pt x="2747" y="4908"/>
                      <a:pt x="3004" y="5067"/>
                    </a:cubicBezTo>
                    <a:cubicBezTo>
                      <a:pt x="3200" y="5189"/>
                      <a:pt x="3181" y="5251"/>
                      <a:pt x="3083" y="5251"/>
                    </a:cubicBezTo>
                    <a:cubicBezTo>
                      <a:pt x="2998" y="5251"/>
                      <a:pt x="2852" y="5204"/>
                      <a:pt x="2737" y="5106"/>
                    </a:cubicBezTo>
                    <a:cubicBezTo>
                      <a:pt x="2519" y="4918"/>
                      <a:pt x="2429" y="4888"/>
                      <a:pt x="2281" y="4670"/>
                    </a:cubicBezTo>
                    <a:cubicBezTo>
                      <a:pt x="2211" y="4730"/>
                      <a:pt x="2162" y="4888"/>
                      <a:pt x="2122" y="5037"/>
                    </a:cubicBezTo>
                    <a:cubicBezTo>
                      <a:pt x="2122" y="5047"/>
                      <a:pt x="2122" y="5047"/>
                      <a:pt x="2122" y="5057"/>
                    </a:cubicBezTo>
                    <a:cubicBezTo>
                      <a:pt x="2112" y="5077"/>
                      <a:pt x="2112" y="5087"/>
                      <a:pt x="2112" y="5106"/>
                    </a:cubicBezTo>
                    <a:cubicBezTo>
                      <a:pt x="2102" y="5206"/>
                      <a:pt x="2191" y="5166"/>
                      <a:pt x="2261" y="5225"/>
                    </a:cubicBezTo>
                    <a:cubicBezTo>
                      <a:pt x="2278" y="5213"/>
                      <a:pt x="2294" y="5208"/>
                      <a:pt x="2308" y="5208"/>
                    </a:cubicBezTo>
                    <a:cubicBezTo>
                      <a:pt x="2374" y="5208"/>
                      <a:pt x="2407" y="5327"/>
                      <a:pt x="2439" y="5434"/>
                    </a:cubicBezTo>
                    <a:cubicBezTo>
                      <a:pt x="2479" y="5434"/>
                      <a:pt x="2528" y="5414"/>
                      <a:pt x="2578" y="5384"/>
                    </a:cubicBezTo>
                    <a:cubicBezTo>
                      <a:pt x="2578" y="5404"/>
                      <a:pt x="2608" y="5444"/>
                      <a:pt x="2628" y="5444"/>
                    </a:cubicBezTo>
                    <a:cubicBezTo>
                      <a:pt x="2647" y="5444"/>
                      <a:pt x="2677" y="5434"/>
                      <a:pt x="2707" y="5424"/>
                    </a:cubicBezTo>
                    <a:cubicBezTo>
                      <a:pt x="2697" y="5404"/>
                      <a:pt x="2677" y="5384"/>
                      <a:pt x="2657" y="5364"/>
                    </a:cubicBezTo>
                    <a:cubicBezTo>
                      <a:pt x="2647" y="5354"/>
                      <a:pt x="2638" y="5354"/>
                      <a:pt x="2628" y="5354"/>
                    </a:cubicBezTo>
                    <a:lnTo>
                      <a:pt x="2618" y="5354"/>
                    </a:lnTo>
                    <a:cubicBezTo>
                      <a:pt x="2628" y="5344"/>
                      <a:pt x="2628" y="5344"/>
                      <a:pt x="2638" y="5335"/>
                    </a:cubicBezTo>
                    <a:cubicBezTo>
                      <a:pt x="2667" y="5315"/>
                      <a:pt x="2697" y="5295"/>
                      <a:pt x="2717" y="5265"/>
                    </a:cubicBezTo>
                    <a:cubicBezTo>
                      <a:pt x="2751" y="5234"/>
                      <a:pt x="2781" y="5220"/>
                      <a:pt x="2814" y="5220"/>
                    </a:cubicBezTo>
                    <a:cubicBezTo>
                      <a:pt x="2887" y="5220"/>
                      <a:pt x="2976" y="5291"/>
                      <a:pt x="3153" y="5414"/>
                    </a:cubicBezTo>
                    <a:cubicBezTo>
                      <a:pt x="3401" y="5592"/>
                      <a:pt x="3024" y="5741"/>
                      <a:pt x="2905" y="5860"/>
                    </a:cubicBezTo>
                    <a:cubicBezTo>
                      <a:pt x="2895" y="5830"/>
                      <a:pt x="2885" y="5810"/>
                      <a:pt x="2876" y="5781"/>
                    </a:cubicBezTo>
                    <a:cubicBezTo>
                      <a:pt x="2846" y="5741"/>
                      <a:pt x="2856" y="5741"/>
                      <a:pt x="2747" y="5692"/>
                    </a:cubicBezTo>
                    <a:cubicBezTo>
                      <a:pt x="2722" y="5679"/>
                      <a:pt x="2708" y="5674"/>
                      <a:pt x="2701" y="5674"/>
                    </a:cubicBezTo>
                    <a:cubicBezTo>
                      <a:pt x="2674" y="5674"/>
                      <a:pt x="2761" y="5758"/>
                      <a:pt x="2816" y="5860"/>
                    </a:cubicBezTo>
                    <a:cubicBezTo>
                      <a:pt x="2826" y="5870"/>
                      <a:pt x="2826" y="5880"/>
                      <a:pt x="2836" y="5900"/>
                    </a:cubicBezTo>
                    <a:cubicBezTo>
                      <a:pt x="2803" y="5900"/>
                      <a:pt x="2770" y="5895"/>
                      <a:pt x="2731" y="5895"/>
                    </a:cubicBezTo>
                    <a:cubicBezTo>
                      <a:pt x="2711" y="5895"/>
                      <a:pt x="2690" y="5896"/>
                      <a:pt x="2667" y="5900"/>
                    </a:cubicBezTo>
                    <a:cubicBezTo>
                      <a:pt x="2647" y="5860"/>
                      <a:pt x="2677" y="5820"/>
                      <a:pt x="2647" y="5761"/>
                    </a:cubicBezTo>
                    <a:cubicBezTo>
                      <a:pt x="2633" y="5733"/>
                      <a:pt x="2619" y="5722"/>
                      <a:pt x="2606" y="5722"/>
                    </a:cubicBezTo>
                    <a:cubicBezTo>
                      <a:pt x="2592" y="5722"/>
                      <a:pt x="2579" y="5735"/>
                      <a:pt x="2568" y="5751"/>
                    </a:cubicBezTo>
                    <a:cubicBezTo>
                      <a:pt x="2578" y="5791"/>
                      <a:pt x="2598" y="5840"/>
                      <a:pt x="2618" y="5910"/>
                    </a:cubicBezTo>
                    <a:cubicBezTo>
                      <a:pt x="2647" y="5979"/>
                      <a:pt x="2687" y="6068"/>
                      <a:pt x="2747" y="6187"/>
                    </a:cubicBezTo>
                    <a:cubicBezTo>
                      <a:pt x="2889" y="6466"/>
                      <a:pt x="2869" y="6528"/>
                      <a:pt x="2817" y="6528"/>
                    </a:cubicBezTo>
                    <a:cubicBezTo>
                      <a:pt x="2786" y="6528"/>
                      <a:pt x="2743" y="6506"/>
                      <a:pt x="2717" y="6495"/>
                    </a:cubicBezTo>
                    <a:cubicBezTo>
                      <a:pt x="2667" y="6475"/>
                      <a:pt x="2499" y="6286"/>
                      <a:pt x="2350" y="6148"/>
                    </a:cubicBezTo>
                    <a:cubicBezTo>
                      <a:pt x="2330" y="6187"/>
                      <a:pt x="2310" y="6227"/>
                      <a:pt x="2291" y="6247"/>
                    </a:cubicBezTo>
                    <a:cubicBezTo>
                      <a:pt x="2340" y="6296"/>
                      <a:pt x="2390" y="6356"/>
                      <a:pt x="2439" y="6415"/>
                    </a:cubicBezTo>
                    <a:cubicBezTo>
                      <a:pt x="2443" y="6414"/>
                      <a:pt x="2446" y="6413"/>
                      <a:pt x="2449" y="6413"/>
                    </a:cubicBezTo>
                    <a:cubicBezTo>
                      <a:pt x="2465" y="6413"/>
                      <a:pt x="2479" y="6432"/>
                      <a:pt x="2479" y="6465"/>
                    </a:cubicBezTo>
                    <a:cubicBezTo>
                      <a:pt x="2619" y="6622"/>
                      <a:pt x="2608" y="6668"/>
                      <a:pt x="2544" y="6668"/>
                    </a:cubicBezTo>
                    <a:cubicBezTo>
                      <a:pt x="2531" y="6668"/>
                      <a:pt x="2515" y="6667"/>
                      <a:pt x="2499" y="6663"/>
                    </a:cubicBezTo>
                    <a:cubicBezTo>
                      <a:pt x="2489" y="6663"/>
                      <a:pt x="2479" y="6653"/>
                      <a:pt x="2479" y="6653"/>
                    </a:cubicBezTo>
                    <a:cubicBezTo>
                      <a:pt x="2459" y="6663"/>
                      <a:pt x="2429" y="6663"/>
                      <a:pt x="2390" y="6663"/>
                    </a:cubicBezTo>
                    <a:cubicBezTo>
                      <a:pt x="2374" y="6662"/>
                      <a:pt x="2361" y="6662"/>
                      <a:pt x="2351" y="6662"/>
                    </a:cubicBezTo>
                    <a:cubicBezTo>
                      <a:pt x="2260" y="6662"/>
                      <a:pt x="2389" y="6701"/>
                      <a:pt x="2469" y="6772"/>
                    </a:cubicBezTo>
                    <a:cubicBezTo>
                      <a:pt x="2479" y="6782"/>
                      <a:pt x="2479" y="6792"/>
                      <a:pt x="2489" y="6792"/>
                    </a:cubicBezTo>
                    <a:lnTo>
                      <a:pt x="2499" y="6792"/>
                    </a:lnTo>
                    <a:cubicBezTo>
                      <a:pt x="2550" y="6778"/>
                      <a:pt x="2600" y="6768"/>
                      <a:pt x="2651" y="6768"/>
                    </a:cubicBezTo>
                    <a:cubicBezTo>
                      <a:pt x="2670" y="6768"/>
                      <a:pt x="2688" y="6770"/>
                      <a:pt x="2707" y="6772"/>
                    </a:cubicBezTo>
                    <a:cubicBezTo>
                      <a:pt x="2846" y="6812"/>
                      <a:pt x="2826" y="7119"/>
                      <a:pt x="2935" y="7427"/>
                    </a:cubicBezTo>
                    <a:cubicBezTo>
                      <a:pt x="3044" y="7734"/>
                      <a:pt x="3104" y="7605"/>
                      <a:pt x="3223" y="8091"/>
                    </a:cubicBezTo>
                    <a:cubicBezTo>
                      <a:pt x="3256" y="8224"/>
                      <a:pt x="3253" y="8275"/>
                      <a:pt x="3228" y="8275"/>
                    </a:cubicBezTo>
                    <a:cubicBezTo>
                      <a:pt x="3164" y="8275"/>
                      <a:pt x="2956" y="7934"/>
                      <a:pt x="2856" y="7784"/>
                    </a:cubicBezTo>
                    <a:cubicBezTo>
                      <a:pt x="2747" y="7615"/>
                      <a:pt x="2786" y="7625"/>
                      <a:pt x="2638" y="7526"/>
                    </a:cubicBezTo>
                    <a:cubicBezTo>
                      <a:pt x="2628" y="7516"/>
                      <a:pt x="2598" y="7506"/>
                      <a:pt x="2578" y="7486"/>
                    </a:cubicBezTo>
                    <a:cubicBezTo>
                      <a:pt x="2578" y="7506"/>
                      <a:pt x="2558" y="7516"/>
                      <a:pt x="2519" y="7516"/>
                    </a:cubicBezTo>
                    <a:cubicBezTo>
                      <a:pt x="2509" y="7526"/>
                      <a:pt x="2499" y="7536"/>
                      <a:pt x="2499" y="7546"/>
                    </a:cubicBezTo>
                    <a:cubicBezTo>
                      <a:pt x="2499" y="7546"/>
                      <a:pt x="2499" y="7556"/>
                      <a:pt x="2509" y="7556"/>
                    </a:cubicBezTo>
                    <a:cubicBezTo>
                      <a:pt x="2558" y="7645"/>
                      <a:pt x="2628" y="7774"/>
                      <a:pt x="2697" y="7913"/>
                    </a:cubicBezTo>
                    <a:cubicBezTo>
                      <a:pt x="2737" y="8002"/>
                      <a:pt x="2757" y="8071"/>
                      <a:pt x="2757" y="8121"/>
                    </a:cubicBezTo>
                    <a:cubicBezTo>
                      <a:pt x="2885" y="8141"/>
                      <a:pt x="2925" y="8398"/>
                      <a:pt x="2925" y="8498"/>
                    </a:cubicBezTo>
                    <a:cubicBezTo>
                      <a:pt x="2925" y="8527"/>
                      <a:pt x="2925" y="8547"/>
                      <a:pt x="2915" y="8567"/>
                    </a:cubicBezTo>
                    <a:cubicBezTo>
                      <a:pt x="2925" y="8607"/>
                      <a:pt x="2856" y="8726"/>
                      <a:pt x="2905" y="8825"/>
                    </a:cubicBezTo>
                    <a:cubicBezTo>
                      <a:pt x="2985" y="8993"/>
                      <a:pt x="3510" y="9033"/>
                      <a:pt x="3510" y="9033"/>
                    </a:cubicBezTo>
                    <a:cubicBezTo>
                      <a:pt x="3510" y="9033"/>
                      <a:pt x="3609" y="9202"/>
                      <a:pt x="3550" y="9211"/>
                    </a:cubicBezTo>
                    <a:cubicBezTo>
                      <a:pt x="3490" y="9221"/>
                      <a:pt x="3351" y="9281"/>
                      <a:pt x="3312" y="9479"/>
                    </a:cubicBezTo>
                    <a:cubicBezTo>
                      <a:pt x="3295" y="9548"/>
                      <a:pt x="3308" y="9570"/>
                      <a:pt x="3343" y="9570"/>
                    </a:cubicBezTo>
                    <a:cubicBezTo>
                      <a:pt x="3408" y="9570"/>
                      <a:pt x="3549" y="9489"/>
                      <a:pt x="3698" y="9489"/>
                    </a:cubicBezTo>
                    <a:cubicBezTo>
                      <a:pt x="3936" y="9489"/>
                      <a:pt x="3857" y="9568"/>
                      <a:pt x="3887" y="9767"/>
                    </a:cubicBezTo>
                    <a:cubicBezTo>
                      <a:pt x="3898" y="9842"/>
                      <a:pt x="3874" y="9860"/>
                      <a:pt x="3830" y="9860"/>
                    </a:cubicBezTo>
                    <a:cubicBezTo>
                      <a:pt x="3789" y="9860"/>
                      <a:pt x="3732" y="9845"/>
                      <a:pt x="3671" y="9845"/>
                    </a:cubicBezTo>
                    <a:cubicBezTo>
                      <a:pt x="3624" y="9845"/>
                      <a:pt x="3575" y="9854"/>
                      <a:pt x="3530" y="9886"/>
                    </a:cubicBezTo>
                    <a:cubicBezTo>
                      <a:pt x="3361" y="10015"/>
                      <a:pt x="3649" y="10054"/>
                      <a:pt x="3659" y="10332"/>
                    </a:cubicBezTo>
                    <a:cubicBezTo>
                      <a:pt x="3662" y="10417"/>
                      <a:pt x="3650" y="10450"/>
                      <a:pt x="3628" y="10450"/>
                    </a:cubicBezTo>
                    <a:cubicBezTo>
                      <a:pt x="3580" y="10450"/>
                      <a:pt x="3483" y="10283"/>
                      <a:pt x="3401" y="10173"/>
                    </a:cubicBezTo>
                    <a:cubicBezTo>
                      <a:pt x="3292" y="10015"/>
                      <a:pt x="3262" y="9925"/>
                      <a:pt x="3193" y="9757"/>
                    </a:cubicBezTo>
                    <a:cubicBezTo>
                      <a:pt x="3122" y="9607"/>
                      <a:pt x="3052" y="9504"/>
                      <a:pt x="2946" y="9504"/>
                    </a:cubicBezTo>
                    <a:cubicBezTo>
                      <a:pt x="2933" y="9504"/>
                      <a:pt x="2920" y="9506"/>
                      <a:pt x="2905" y="9509"/>
                    </a:cubicBezTo>
                    <a:cubicBezTo>
                      <a:pt x="2776" y="9539"/>
                      <a:pt x="2885" y="9598"/>
                      <a:pt x="2995" y="9896"/>
                    </a:cubicBezTo>
                    <a:cubicBezTo>
                      <a:pt x="3104" y="10203"/>
                      <a:pt x="3074" y="10183"/>
                      <a:pt x="2985" y="10342"/>
                    </a:cubicBezTo>
                    <a:cubicBezTo>
                      <a:pt x="2967" y="10370"/>
                      <a:pt x="2949" y="10382"/>
                      <a:pt x="2931" y="10382"/>
                    </a:cubicBezTo>
                    <a:cubicBezTo>
                      <a:pt x="2847" y="10382"/>
                      <a:pt x="2761" y="10116"/>
                      <a:pt x="2737" y="9985"/>
                    </a:cubicBezTo>
                    <a:cubicBezTo>
                      <a:pt x="2707" y="9816"/>
                      <a:pt x="2598" y="9747"/>
                      <a:pt x="2429" y="9638"/>
                    </a:cubicBezTo>
                    <a:cubicBezTo>
                      <a:pt x="2405" y="9622"/>
                      <a:pt x="2386" y="9615"/>
                      <a:pt x="2372" y="9615"/>
                    </a:cubicBezTo>
                    <a:cubicBezTo>
                      <a:pt x="2287" y="9615"/>
                      <a:pt x="2360" y="9862"/>
                      <a:pt x="2360" y="10015"/>
                    </a:cubicBezTo>
                    <a:cubicBezTo>
                      <a:pt x="2360" y="10183"/>
                      <a:pt x="2390" y="10114"/>
                      <a:pt x="2439" y="10372"/>
                    </a:cubicBezTo>
                    <a:cubicBezTo>
                      <a:pt x="2456" y="10444"/>
                      <a:pt x="2455" y="10474"/>
                      <a:pt x="2443" y="10474"/>
                    </a:cubicBezTo>
                    <a:cubicBezTo>
                      <a:pt x="2412" y="10474"/>
                      <a:pt x="2304" y="10276"/>
                      <a:pt x="2211" y="10084"/>
                    </a:cubicBezTo>
                    <a:cubicBezTo>
                      <a:pt x="2157" y="9965"/>
                      <a:pt x="2142" y="9933"/>
                      <a:pt x="2118" y="9933"/>
                    </a:cubicBezTo>
                    <a:cubicBezTo>
                      <a:pt x="2095" y="9933"/>
                      <a:pt x="2062" y="9965"/>
                      <a:pt x="1973" y="9975"/>
                    </a:cubicBezTo>
                    <a:cubicBezTo>
                      <a:pt x="1943" y="10015"/>
                      <a:pt x="1904" y="10064"/>
                      <a:pt x="1854" y="10134"/>
                    </a:cubicBezTo>
                    <a:cubicBezTo>
                      <a:pt x="1904" y="10173"/>
                      <a:pt x="1963" y="10223"/>
                      <a:pt x="2013" y="10282"/>
                    </a:cubicBezTo>
                    <a:cubicBezTo>
                      <a:pt x="2134" y="10431"/>
                      <a:pt x="2123" y="10469"/>
                      <a:pt x="2050" y="10469"/>
                    </a:cubicBezTo>
                    <a:cubicBezTo>
                      <a:pt x="2016" y="10469"/>
                      <a:pt x="1968" y="10460"/>
                      <a:pt x="1914" y="10451"/>
                    </a:cubicBezTo>
                    <a:cubicBezTo>
                      <a:pt x="1795" y="10431"/>
                      <a:pt x="1785" y="10391"/>
                      <a:pt x="1696" y="10342"/>
                    </a:cubicBezTo>
                    <a:cubicBezTo>
                      <a:pt x="1686" y="10352"/>
                      <a:pt x="1686" y="10352"/>
                      <a:pt x="1676" y="10362"/>
                    </a:cubicBezTo>
                    <a:cubicBezTo>
                      <a:pt x="1539" y="10543"/>
                      <a:pt x="1547" y="10596"/>
                      <a:pt x="1609" y="10596"/>
                    </a:cubicBezTo>
                    <a:cubicBezTo>
                      <a:pt x="1659" y="10596"/>
                      <a:pt x="1744" y="10561"/>
                      <a:pt x="1815" y="10530"/>
                    </a:cubicBezTo>
                    <a:cubicBezTo>
                      <a:pt x="1829" y="10525"/>
                      <a:pt x="1842" y="10522"/>
                      <a:pt x="1853" y="10522"/>
                    </a:cubicBezTo>
                    <a:cubicBezTo>
                      <a:pt x="1920" y="10522"/>
                      <a:pt x="1908" y="10622"/>
                      <a:pt x="1874" y="10699"/>
                    </a:cubicBezTo>
                    <a:cubicBezTo>
                      <a:pt x="1914" y="10699"/>
                      <a:pt x="1963" y="10689"/>
                      <a:pt x="2003" y="10679"/>
                    </a:cubicBezTo>
                    <a:cubicBezTo>
                      <a:pt x="2101" y="10652"/>
                      <a:pt x="2154" y="10628"/>
                      <a:pt x="2215" y="10628"/>
                    </a:cubicBezTo>
                    <a:cubicBezTo>
                      <a:pt x="2265" y="10628"/>
                      <a:pt x="2320" y="10644"/>
                      <a:pt x="2410" y="10689"/>
                    </a:cubicBezTo>
                    <a:cubicBezTo>
                      <a:pt x="2618" y="10788"/>
                      <a:pt x="2291" y="10887"/>
                      <a:pt x="2350" y="10947"/>
                    </a:cubicBezTo>
                    <a:cubicBezTo>
                      <a:pt x="2410" y="11006"/>
                      <a:pt x="2449" y="10947"/>
                      <a:pt x="2568" y="11115"/>
                    </a:cubicBezTo>
                    <a:cubicBezTo>
                      <a:pt x="2612" y="11174"/>
                      <a:pt x="2647" y="11200"/>
                      <a:pt x="2676" y="11200"/>
                    </a:cubicBezTo>
                    <a:cubicBezTo>
                      <a:pt x="2727" y="11200"/>
                      <a:pt x="2762" y="11125"/>
                      <a:pt x="2806" y="11006"/>
                    </a:cubicBezTo>
                    <a:cubicBezTo>
                      <a:pt x="2834" y="10943"/>
                      <a:pt x="2859" y="10921"/>
                      <a:pt x="2887" y="10921"/>
                    </a:cubicBezTo>
                    <a:cubicBezTo>
                      <a:pt x="2937" y="10921"/>
                      <a:pt x="2994" y="10997"/>
                      <a:pt x="3084" y="11036"/>
                    </a:cubicBezTo>
                    <a:cubicBezTo>
                      <a:pt x="3223" y="11085"/>
                      <a:pt x="3064" y="11264"/>
                      <a:pt x="3094" y="11343"/>
                    </a:cubicBezTo>
                    <a:cubicBezTo>
                      <a:pt x="3105" y="11372"/>
                      <a:pt x="3120" y="11383"/>
                      <a:pt x="3142" y="11383"/>
                    </a:cubicBezTo>
                    <a:cubicBezTo>
                      <a:pt x="3181" y="11383"/>
                      <a:pt x="3241" y="11352"/>
                      <a:pt x="3342" y="11333"/>
                    </a:cubicBezTo>
                    <a:cubicBezTo>
                      <a:pt x="3368" y="11328"/>
                      <a:pt x="3393" y="11326"/>
                      <a:pt x="3416" y="11326"/>
                    </a:cubicBezTo>
                    <a:cubicBezTo>
                      <a:pt x="3520" y="11326"/>
                      <a:pt x="3585" y="11377"/>
                      <a:pt x="3609" y="11442"/>
                    </a:cubicBezTo>
                    <a:cubicBezTo>
                      <a:pt x="3639" y="11522"/>
                      <a:pt x="3847" y="11819"/>
                      <a:pt x="3936" y="11889"/>
                    </a:cubicBezTo>
                    <a:cubicBezTo>
                      <a:pt x="4026" y="11958"/>
                      <a:pt x="3907" y="12166"/>
                      <a:pt x="3837" y="12196"/>
                    </a:cubicBezTo>
                    <a:cubicBezTo>
                      <a:pt x="3833" y="12198"/>
                      <a:pt x="3828" y="12199"/>
                      <a:pt x="3823" y="12199"/>
                    </a:cubicBezTo>
                    <a:cubicBezTo>
                      <a:pt x="3756" y="12199"/>
                      <a:pt x="3669" y="12013"/>
                      <a:pt x="3530" y="11809"/>
                    </a:cubicBezTo>
                    <a:cubicBezTo>
                      <a:pt x="3453" y="11696"/>
                      <a:pt x="3397" y="11658"/>
                      <a:pt x="3356" y="11658"/>
                    </a:cubicBezTo>
                    <a:cubicBezTo>
                      <a:pt x="3317" y="11658"/>
                      <a:pt x="3291" y="11692"/>
                      <a:pt x="3272" y="11730"/>
                    </a:cubicBezTo>
                    <a:cubicBezTo>
                      <a:pt x="3223" y="11809"/>
                      <a:pt x="3361" y="11928"/>
                      <a:pt x="3401" y="11998"/>
                    </a:cubicBezTo>
                    <a:cubicBezTo>
                      <a:pt x="3451" y="12067"/>
                      <a:pt x="3520" y="12424"/>
                      <a:pt x="3391" y="12523"/>
                    </a:cubicBezTo>
                    <a:cubicBezTo>
                      <a:pt x="3370" y="12538"/>
                      <a:pt x="3353" y="12545"/>
                      <a:pt x="3339" y="12545"/>
                    </a:cubicBezTo>
                    <a:cubicBezTo>
                      <a:pt x="3263" y="12545"/>
                      <a:pt x="3292" y="12341"/>
                      <a:pt x="3292" y="12265"/>
                    </a:cubicBezTo>
                    <a:cubicBezTo>
                      <a:pt x="3292" y="12189"/>
                      <a:pt x="3168" y="11923"/>
                      <a:pt x="3077" y="11923"/>
                    </a:cubicBezTo>
                    <a:cubicBezTo>
                      <a:pt x="3061" y="11923"/>
                      <a:pt x="3047" y="11931"/>
                      <a:pt x="3034" y="11948"/>
                    </a:cubicBezTo>
                    <a:cubicBezTo>
                      <a:pt x="3018" y="11969"/>
                      <a:pt x="2995" y="11979"/>
                      <a:pt x="2968" y="11979"/>
                    </a:cubicBezTo>
                    <a:cubicBezTo>
                      <a:pt x="2846" y="11979"/>
                      <a:pt x="2642" y="11788"/>
                      <a:pt x="2618" y="11690"/>
                    </a:cubicBezTo>
                    <a:cubicBezTo>
                      <a:pt x="2599" y="11614"/>
                      <a:pt x="2437" y="11578"/>
                      <a:pt x="2263" y="11578"/>
                    </a:cubicBezTo>
                    <a:cubicBezTo>
                      <a:pt x="2166" y="11578"/>
                      <a:pt x="2065" y="11590"/>
                      <a:pt x="1983" y="11611"/>
                    </a:cubicBezTo>
                    <a:cubicBezTo>
                      <a:pt x="1963" y="11621"/>
                      <a:pt x="1943" y="11631"/>
                      <a:pt x="1934" y="11641"/>
                    </a:cubicBezTo>
                    <a:cubicBezTo>
                      <a:pt x="1953" y="11690"/>
                      <a:pt x="1973" y="11760"/>
                      <a:pt x="1993" y="11819"/>
                    </a:cubicBezTo>
                    <a:cubicBezTo>
                      <a:pt x="2043" y="11889"/>
                      <a:pt x="2112" y="11948"/>
                      <a:pt x="2162" y="12008"/>
                    </a:cubicBezTo>
                    <a:cubicBezTo>
                      <a:pt x="2162" y="11998"/>
                      <a:pt x="2172" y="11998"/>
                      <a:pt x="2172" y="11988"/>
                    </a:cubicBezTo>
                    <a:cubicBezTo>
                      <a:pt x="2177" y="11985"/>
                      <a:pt x="2183" y="11984"/>
                      <a:pt x="2189" y="11984"/>
                    </a:cubicBezTo>
                    <a:cubicBezTo>
                      <a:pt x="2207" y="11984"/>
                      <a:pt x="2226" y="11993"/>
                      <a:pt x="2241" y="12008"/>
                    </a:cubicBezTo>
                    <a:cubicBezTo>
                      <a:pt x="2291" y="12057"/>
                      <a:pt x="2320" y="12166"/>
                      <a:pt x="2281" y="12216"/>
                    </a:cubicBezTo>
                    <a:cubicBezTo>
                      <a:pt x="2221" y="12305"/>
                      <a:pt x="2191" y="12295"/>
                      <a:pt x="2092" y="12414"/>
                    </a:cubicBezTo>
                    <a:cubicBezTo>
                      <a:pt x="2072" y="12434"/>
                      <a:pt x="2062" y="12454"/>
                      <a:pt x="2053" y="12464"/>
                    </a:cubicBezTo>
                    <a:cubicBezTo>
                      <a:pt x="2112" y="12474"/>
                      <a:pt x="2162" y="12474"/>
                      <a:pt x="2211" y="12474"/>
                    </a:cubicBezTo>
                    <a:cubicBezTo>
                      <a:pt x="2390" y="12454"/>
                      <a:pt x="2449" y="12275"/>
                      <a:pt x="2588" y="12255"/>
                    </a:cubicBezTo>
                    <a:cubicBezTo>
                      <a:pt x="2593" y="12255"/>
                      <a:pt x="2597" y="12254"/>
                      <a:pt x="2602" y="12254"/>
                    </a:cubicBezTo>
                    <a:cubicBezTo>
                      <a:pt x="2729" y="12254"/>
                      <a:pt x="2885" y="12503"/>
                      <a:pt x="2885" y="12751"/>
                    </a:cubicBezTo>
                    <a:cubicBezTo>
                      <a:pt x="2885" y="12871"/>
                      <a:pt x="2913" y="12905"/>
                      <a:pt x="2967" y="12905"/>
                    </a:cubicBezTo>
                    <a:cubicBezTo>
                      <a:pt x="3027" y="12905"/>
                      <a:pt x="3121" y="12861"/>
                      <a:pt x="3242" y="12850"/>
                    </a:cubicBezTo>
                    <a:cubicBezTo>
                      <a:pt x="3403" y="12836"/>
                      <a:pt x="3488" y="12789"/>
                      <a:pt x="3625" y="12789"/>
                    </a:cubicBezTo>
                    <a:cubicBezTo>
                      <a:pt x="3674" y="12789"/>
                      <a:pt x="3730" y="12795"/>
                      <a:pt x="3798" y="12811"/>
                    </a:cubicBezTo>
                    <a:cubicBezTo>
                      <a:pt x="4046" y="12870"/>
                      <a:pt x="4343" y="13049"/>
                      <a:pt x="4155" y="13069"/>
                    </a:cubicBezTo>
                    <a:cubicBezTo>
                      <a:pt x="3956" y="13088"/>
                      <a:pt x="3718" y="13237"/>
                      <a:pt x="3778" y="13515"/>
                    </a:cubicBezTo>
                    <a:cubicBezTo>
                      <a:pt x="3808" y="13654"/>
                      <a:pt x="3728" y="13663"/>
                      <a:pt x="3627" y="13663"/>
                    </a:cubicBezTo>
                    <a:cubicBezTo>
                      <a:pt x="3610" y="13663"/>
                      <a:pt x="3592" y="13663"/>
                      <a:pt x="3574" y="13663"/>
                    </a:cubicBezTo>
                    <a:cubicBezTo>
                      <a:pt x="3485" y="13663"/>
                      <a:pt x="3391" y="13670"/>
                      <a:pt x="3342" y="13753"/>
                    </a:cubicBezTo>
                    <a:cubicBezTo>
                      <a:pt x="3225" y="13946"/>
                      <a:pt x="3583" y="14358"/>
                      <a:pt x="3358" y="14358"/>
                    </a:cubicBezTo>
                    <a:cubicBezTo>
                      <a:pt x="3353" y="14358"/>
                      <a:pt x="3347" y="14358"/>
                      <a:pt x="3342" y="14357"/>
                    </a:cubicBezTo>
                    <a:cubicBezTo>
                      <a:pt x="3094" y="14338"/>
                      <a:pt x="2885" y="14070"/>
                      <a:pt x="2796" y="13792"/>
                    </a:cubicBezTo>
                    <a:cubicBezTo>
                      <a:pt x="2768" y="13705"/>
                      <a:pt x="2735" y="13671"/>
                      <a:pt x="2703" y="13671"/>
                    </a:cubicBezTo>
                    <a:cubicBezTo>
                      <a:pt x="2632" y="13671"/>
                      <a:pt x="2565" y="13835"/>
                      <a:pt x="2558" y="13971"/>
                    </a:cubicBezTo>
                    <a:cubicBezTo>
                      <a:pt x="2555" y="13999"/>
                      <a:pt x="2547" y="14012"/>
                      <a:pt x="2535" y="14012"/>
                    </a:cubicBezTo>
                    <a:cubicBezTo>
                      <a:pt x="2462" y="14012"/>
                      <a:pt x="2245" y="13571"/>
                      <a:pt x="2152" y="13435"/>
                    </a:cubicBezTo>
                    <a:cubicBezTo>
                      <a:pt x="2138" y="13416"/>
                      <a:pt x="2117" y="13408"/>
                      <a:pt x="2089" y="13408"/>
                    </a:cubicBezTo>
                    <a:cubicBezTo>
                      <a:pt x="1885" y="13408"/>
                      <a:pt x="1349" y="13852"/>
                      <a:pt x="1349" y="13852"/>
                    </a:cubicBezTo>
                    <a:lnTo>
                      <a:pt x="1249" y="13862"/>
                    </a:lnTo>
                    <a:cubicBezTo>
                      <a:pt x="1249" y="13872"/>
                      <a:pt x="1239" y="13882"/>
                      <a:pt x="1239" y="13891"/>
                    </a:cubicBezTo>
                    <a:cubicBezTo>
                      <a:pt x="1230" y="13921"/>
                      <a:pt x="1220" y="13951"/>
                      <a:pt x="1210" y="13981"/>
                    </a:cubicBezTo>
                    <a:cubicBezTo>
                      <a:pt x="1111" y="14298"/>
                      <a:pt x="1130" y="14278"/>
                      <a:pt x="1220" y="14437"/>
                    </a:cubicBezTo>
                    <a:cubicBezTo>
                      <a:pt x="1235" y="14466"/>
                      <a:pt x="1252" y="14479"/>
                      <a:pt x="1268" y="14479"/>
                    </a:cubicBezTo>
                    <a:cubicBezTo>
                      <a:pt x="1345" y="14479"/>
                      <a:pt x="1421" y="14199"/>
                      <a:pt x="1438" y="14060"/>
                    </a:cubicBezTo>
                    <a:cubicBezTo>
                      <a:pt x="1468" y="13901"/>
                      <a:pt x="1567" y="13822"/>
                      <a:pt x="1715" y="13703"/>
                    </a:cubicBezTo>
                    <a:cubicBezTo>
                      <a:pt x="1736" y="13688"/>
                      <a:pt x="1752" y="13681"/>
                      <a:pt x="1764" y="13681"/>
                    </a:cubicBezTo>
                    <a:cubicBezTo>
                      <a:pt x="1841" y="13681"/>
                      <a:pt x="1775" y="13946"/>
                      <a:pt x="1775" y="14100"/>
                    </a:cubicBezTo>
                    <a:cubicBezTo>
                      <a:pt x="1775" y="14278"/>
                      <a:pt x="1745" y="14199"/>
                      <a:pt x="1706" y="14476"/>
                    </a:cubicBezTo>
                    <a:cubicBezTo>
                      <a:pt x="1696" y="14496"/>
                      <a:pt x="1696" y="14506"/>
                      <a:pt x="1696" y="14526"/>
                    </a:cubicBezTo>
                    <a:cubicBezTo>
                      <a:pt x="1691" y="14562"/>
                      <a:pt x="1695" y="14577"/>
                      <a:pt x="1704" y="14577"/>
                    </a:cubicBezTo>
                    <a:cubicBezTo>
                      <a:pt x="1715" y="14577"/>
                      <a:pt x="1733" y="14554"/>
                      <a:pt x="1755" y="14516"/>
                    </a:cubicBezTo>
                    <a:cubicBezTo>
                      <a:pt x="1795" y="14437"/>
                      <a:pt x="1854" y="14308"/>
                      <a:pt x="1904" y="14169"/>
                    </a:cubicBezTo>
                    <a:cubicBezTo>
                      <a:pt x="1954" y="14048"/>
                      <a:pt x="1969" y="14015"/>
                      <a:pt x="1991" y="14015"/>
                    </a:cubicBezTo>
                    <a:cubicBezTo>
                      <a:pt x="2017" y="14015"/>
                      <a:pt x="2054" y="14063"/>
                      <a:pt x="2176" y="14063"/>
                    </a:cubicBezTo>
                    <a:cubicBezTo>
                      <a:pt x="2193" y="14063"/>
                      <a:pt x="2211" y="14062"/>
                      <a:pt x="2231" y="14060"/>
                    </a:cubicBezTo>
                    <a:cubicBezTo>
                      <a:pt x="2253" y="14059"/>
                      <a:pt x="2272" y="14058"/>
                      <a:pt x="2288" y="14058"/>
                    </a:cubicBezTo>
                    <a:cubicBezTo>
                      <a:pt x="2478" y="14058"/>
                      <a:pt x="2239" y="14167"/>
                      <a:pt x="2092" y="14377"/>
                    </a:cubicBezTo>
                    <a:cubicBezTo>
                      <a:pt x="1983" y="14534"/>
                      <a:pt x="1991" y="14574"/>
                      <a:pt x="2055" y="14574"/>
                    </a:cubicBezTo>
                    <a:cubicBezTo>
                      <a:pt x="2084" y="14574"/>
                      <a:pt x="2125" y="14565"/>
                      <a:pt x="2172" y="14556"/>
                    </a:cubicBezTo>
                    <a:cubicBezTo>
                      <a:pt x="2330" y="14526"/>
                      <a:pt x="2281" y="14457"/>
                      <a:pt x="2538" y="14357"/>
                    </a:cubicBezTo>
                    <a:cubicBezTo>
                      <a:pt x="2559" y="14350"/>
                      <a:pt x="2575" y="14347"/>
                      <a:pt x="2587" y="14347"/>
                    </a:cubicBezTo>
                    <a:cubicBezTo>
                      <a:pt x="2731" y="14347"/>
                      <a:pt x="2429" y="14774"/>
                      <a:pt x="2429" y="14774"/>
                    </a:cubicBezTo>
                    <a:cubicBezTo>
                      <a:pt x="2429" y="14774"/>
                      <a:pt x="2380" y="14794"/>
                      <a:pt x="2320" y="14804"/>
                    </a:cubicBezTo>
                    <a:cubicBezTo>
                      <a:pt x="2294" y="14813"/>
                      <a:pt x="2261" y="14818"/>
                      <a:pt x="2226" y="14818"/>
                    </a:cubicBezTo>
                    <a:cubicBezTo>
                      <a:pt x="2183" y="14818"/>
                      <a:pt x="2136" y="14810"/>
                      <a:pt x="2092" y="14794"/>
                    </a:cubicBezTo>
                    <a:cubicBezTo>
                      <a:pt x="2005" y="14767"/>
                      <a:pt x="1960" y="14742"/>
                      <a:pt x="1906" y="14742"/>
                    </a:cubicBezTo>
                    <a:cubicBezTo>
                      <a:pt x="1861" y="14742"/>
                      <a:pt x="1811" y="14759"/>
                      <a:pt x="1725" y="14804"/>
                    </a:cubicBezTo>
                    <a:cubicBezTo>
                      <a:pt x="1547" y="14913"/>
                      <a:pt x="1834" y="15022"/>
                      <a:pt x="1785" y="15081"/>
                    </a:cubicBezTo>
                    <a:cubicBezTo>
                      <a:pt x="1725" y="15141"/>
                      <a:pt x="1696" y="15081"/>
                      <a:pt x="1587" y="15250"/>
                    </a:cubicBezTo>
                    <a:cubicBezTo>
                      <a:pt x="1546" y="15312"/>
                      <a:pt x="1516" y="15339"/>
                      <a:pt x="1490" y="15339"/>
                    </a:cubicBezTo>
                    <a:cubicBezTo>
                      <a:pt x="1446" y="15339"/>
                      <a:pt x="1416" y="15260"/>
                      <a:pt x="1378" y="15141"/>
                    </a:cubicBezTo>
                    <a:cubicBezTo>
                      <a:pt x="1352" y="15075"/>
                      <a:pt x="1329" y="15052"/>
                      <a:pt x="1306" y="15052"/>
                    </a:cubicBezTo>
                    <a:cubicBezTo>
                      <a:pt x="1276" y="15052"/>
                      <a:pt x="1244" y="15088"/>
                      <a:pt x="1200" y="15121"/>
                    </a:cubicBezTo>
                    <a:cubicBezTo>
                      <a:pt x="1180" y="15141"/>
                      <a:pt x="1160" y="15151"/>
                      <a:pt x="1130" y="15161"/>
                    </a:cubicBezTo>
                    <a:cubicBezTo>
                      <a:pt x="1002" y="15220"/>
                      <a:pt x="1150" y="15409"/>
                      <a:pt x="1121" y="15488"/>
                    </a:cubicBezTo>
                    <a:cubicBezTo>
                      <a:pt x="1110" y="15520"/>
                      <a:pt x="1096" y="15532"/>
                      <a:pt x="1077" y="15532"/>
                    </a:cubicBezTo>
                    <a:cubicBezTo>
                      <a:pt x="1043" y="15532"/>
                      <a:pt x="991" y="15497"/>
                      <a:pt x="902" y="15478"/>
                    </a:cubicBezTo>
                    <a:cubicBezTo>
                      <a:pt x="878" y="15473"/>
                      <a:pt x="855" y="15470"/>
                      <a:pt x="834" y="15470"/>
                    </a:cubicBezTo>
                    <a:cubicBezTo>
                      <a:pt x="737" y="15470"/>
                      <a:pt x="679" y="15523"/>
                      <a:pt x="654" y="15597"/>
                    </a:cubicBezTo>
                    <a:cubicBezTo>
                      <a:pt x="645" y="15627"/>
                      <a:pt x="625" y="15676"/>
                      <a:pt x="585" y="15736"/>
                    </a:cubicBezTo>
                    <a:cubicBezTo>
                      <a:pt x="526" y="15855"/>
                      <a:pt x="426" y="16013"/>
                      <a:pt x="367" y="16063"/>
                    </a:cubicBezTo>
                    <a:cubicBezTo>
                      <a:pt x="288" y="16142"/>
                      <a:pt x="397" y="16350"/>
                      <a:pt x="456" y="16380"/>
                    </a:cubicBezTo>
                    <a:cubicBezTo>
                      <a:pt x="460" y="16382"/>
                      <a:pt x="464" y="16383"/>
                      <a:pt x="468" y="16383"/>
                    </a:cubicBezTo>
                    <a:cubicBezTo>
                      <a:pt x="527" y="16383"/>
                      <a:pt x="604" y="16196"/>
                      <a:pt x="724" y="15984"/>
                    </a:cubicBezTo>
                    <a:cubicBezTo>
                      <a:pt x="797" y="15864"/>
                      <a:pt x="848" y="15823"/>
                      <a:pt x="885" y="15823"/>
                    </a:cubicBezTo>
                    <a:cubicBezTo>
                      <a:pt x="920" y="15823"/>
                      <a:pt x="943" y="15857"/>
                      <a:pt x="962" y="15894"/>
                    </a:cubicBezTo>
                    <a:cubicBezTo>
                      <a:pt x="1002" y="15984"/>
                      <a:pt x="883" y="16113"/>
                      <a:pt x="843" y="16182"/>
                    </a:cubicBezTo>
                    <a:cubicBezTo>
                      <a:pt x="803" y="16251"/>
                      <a:pt x="734" y="16618"/>
                      <a:pt x="853" y="16727"/>
                    </a:cubicBezTo>
                    <a:cubicBezTo>
                      <a:pt x="871" y="16744"/>
                      <a:pt x="886" y="16752"/>
                      <a:pt x="898" y="16752"/>
                    </a:cubicBezTo>
                    <a:cubicBezTo>
                      <a:pt x="963" y="16752"/>
                      <a:pt x="942" y="16533"/>
                      <a:pt x="942" y="16450"/>
                    </a:cubicBezTo>
                    <a:cubicBezTo>
                      <a:pt x="942" y="16374"/>
                      <a:pt x="1049" y="16105"/>
                      <a:pt x="1136" y="16105"/>
                    </a:cubicBezTo>
                    <a:cubicBezTo>
                      <a:pt x="1152" y="16105"/>
                      <a:pt x="1167" y="16113"/>
                      <a:pt x="1180" y="16132"/>
                    </a:cubicBezTo>
                    <a:cubicBezTo>
                      <a:pt x="1194" y="16153"/>
                      <a:pt x="1213" y="16162"/>
                      <a:pt x="1236" y="16162"/>
                    </a:cubicBezTo>
                    <a:cubicBezTo>
                      <a:pt x="1342" y="16162"/>
                      <a:pt x="1522" y="15961"/>
                      <a:pt x="1547" y="15855"/>
                    </a:cubicBezTo>
                    <a:cubicBezTo>
                      <a:pt x="1566" y="15778"/>
                      <a:pt x="1713" y="15739"/>
                      <a:pt x="1867" y="15739"/>
                    </a:cubicBezTo>
                    <a:cubicBezTo>
                      <a:pt x="1953" y="15739"/>
                      <a:pt x="2041" y="15751"/>
                      <a:pt x="2112" y="15775"/>
                    </a:cubicBezTo>
                    <a:cubicBezTo>
                      <a:pt x="2310" y="15835"/>
                      <a:pt x="1993" y="16113"/>
                      <a:pt x="1904" y="16251"/>
                    </a:cubicBezTo>
                    <a:cubicBezTo>
                      <a:pt x="1863" y="16328"/>
                      <a:pt x="1920" y="16365"/>
                      <a:pt x="2007" y="16365"/>
                    </a:cubicBezTo>
                    <a:cubicBezTo>
                      <a:pt x="2088" y="16365"/>
                      <a:pt x="2194" y="16333"/>
                      <a:pt x="2271" y="16271"/>
                    </a:cubicBezTo>
                    <a:cubicBezTo>
                      <a:pt x="2311" y="16241"/>
                      <a:pt x="2340" y="16228"/>
                      <a:pt x="2358" y="16228"/>
                    </a:cubicBezTo>
                    <a:cubicBezTo>
                      <a:pt x="2413" y="16228"/>
                      <a:pt x="2387" y="16336"/>
                      <a:pt x="2350" y="16440"/>
                    </a:cubicBezTo>
                    <a:cubicBezTo>
                      <a:pt x="2304" y="16577"/>
                      <a:pt x="2107" y="16680"/>
                      <a:pt x="1945" y="16680"/>
                    </a:cubicBezTo>
                    <a:cubicBezTo>
                      <a:pt x="1931" y="16680"/>
                      <a:pt x="1917" y="16679"/>
                      <a:pt x="1904" y="16678"/>
                    </a:cubicBezTo>
                    <a:cubicBezTo>
                      <a:pt x="1745" y="16658"/>
                      <a:pt x="1696" y="16469"/>
                      <a:pt x="1577" y="16440"/>
                    </a:cubicBezTo>
                    <a:cubicBezTo>
                      <a:pt x="1573" y="16439"/>
                      <a:pt x="1569" y="16439"/>
                      <a:pt x="1564" y="16439"/>
                    </a:cubicBezTo>
                    <a:cubicBezTo>
                      <a:pt x="1448" y="16439"/>
                      <a:pt x="1309" y="16707"/>
                      <a:pt x="1309" y="16965"/>
                    </a:cubicBezTo>
                    <a:cubicBezTo>
                      <a:pt x="1309" y="17095"/>
                      <a:pt x="1283" y="17132"/>
                      <a:pt x="1235" y="17132"/>
                    </a:cubicBezTo>
                    <a:cubicBezTo>
                      <a:pt x="1180" y="17132"/>
                      <a:pt x="1097" y="17085"/>
                      <a:pt x="992" y="17074"/>
                    </a:cubicBezTo>
                    <a:cubicBezTo>
                      <a:pt x="847" y="17060"/>
                      <a:pt x="771" y="17009"/>
                      <a:pt x="652" y="17009"/>
                    </a:cubicBezTo>
                    <a:cubicBezTo>
                      <a:pt x="608" y="17009"/>
                      <a:pt x="558" y="17016"/>
                      <a:pt x="496" y="17035"/>
                    </a:cubicBezTo>
                    <a:cubicBezTo>
                      <a:pt x="268" y="17094"/>
                      <a:pt x="0" y="17283"/>
                      <a:pt x="179" y="17302"/>
                    </a:cubicBezTo>
                    <a:cubicBezTo>
                      <a:pt x="347" y="17322"/>
                      <a:pt x="565" y="17471"/>
                      <a:pt x="506" y="17768"/>
                    </a:cubicBezTo>
                    <a:cubicBezTo>
                      <a:pt x="481" y="17912"/>
                      <a:pt x="553" y="17922"/>
                      <a:pt x="643" y="17922"/>
                    </a:cubicBezTo>
                    <a:cubicBezTo>
                      <a:pt x="658" y="17922"/>
                      <a:pt x="673" y="17922"/>
                      <a:pt x="688" y="17922"/>
                    </a:cubicBezTo>
                    <a:cubicBezTo>
                      <a:pt x="767" y="17922"/>
                      <a:pt x="851" y="17929"/>
                      <a:pt x="892" y="18016"/>
                    </a:cubicBezTo>
                    <a:cubicBezTo>
                      <a:pt x="922" y="18076"/>
                      <a:pt x="922" y="18155"/>
                      <a:pt x="902" y="18234"/>
                    </a:cubicBezTo>
                    <a:cubicBezTo>
                      <a:pt x="855" y="18425"/>
                      <a:pt x="743" y="18642"/>
                      <a:pt x="874" y="18642"/>
                    </a:cubicBezTo>
                    <a:cubicBezTo>
                      <a:pt x="880" y="18642"/>
                      <a:pt x="886" y="18642"/>
                      <a:pt x="892" y="18641"/>
                    </a:cubicBezTo>
                    <a:cubicBezTo>
                      <a:pt x="1121" y="18621"/>
                      <a:pt x="1309" y="18353"/>
                      <a:pt x="1388" y="18056"/>
                    </a:cubicBezTo>
                    <a:cubicBezTo>
                      <a:pt x="1413" y="17966"/>
                      <a:pt x="1442" y="17930"/>
                      <a:pt x="1470" y="17930"/>
                    </a:cubicBezTo>
                    <a:cubicBezTo>
                      <a:pt x="1532" y="17930"/>
                      <a:pt x="1593" y="18101"/>
                      <a:pt x="1606" y="18244"/>
                    </a:cubicBezTo>
                    <a:cubicBezTo>
                      <a:pt x="1608" y="18275"/>
                      <a:pt x="1615" y="18289"/>
                      <a:pt x="1626" y="18289"/>
                    </a:cubicBezTo>
                    <a:cubicBezTo>
                      <a:pt x="1673" y="18289"/>
                      <a:pt x="1795" y="18024"/>
                      <a:pt x="1884" y="17838"/>
                    </a:cubicBezTo>
                    <a:cubicBezTo>
                      <a:pt x="1914" y="17768"/>
                      <a:pt x="1943" y="17719"/>
                      <a:pt x="1963" y="17679"/>
                    </a:cubicBezTo>
                    <a:cubicBezTo>
                      <a:pt x="1973" y="17659"/>
                      <a:pt x="1992" y="17650"/>
                      <a:pt x="2016" y="17650"/>
                    </a:cubicBezTo>
                    <a:cubicBezTo>
                      <a:pt x="2062" y="17650"/>
                      <a:pt x="2129" y="17683"/>
                      <a:pt x="2201" y="17729"/>
                    </a:cubicBezTo>
                    <a:cubicBezTo>
                      <a:pt x="2419" y="17868"/>
                      <a:pt x="2677" y="18115"/>
                      <a:pt x="2677" y="18115"/>
                    </a:cubicBezTo>
                    <a:lnTo>
                      <a:pt x="3698" y="18294"/>
                    </a:lnTo>
                    <a:lnTo>
                      <a:pt x="4809" y="18224"/>
                    </a:lnTo>
                    <a:cubicBezTo>
                      <a:pt x="4809" y="18224"/>
                      <a:pt x="5057" y="18006"/>
                      <a:pt x="5225" y="17967"/>
                    </a:cubicBezTo>
                    <a:lnTo>
                      <a:pt x="5225" y="16787"/>
                    </a:lnTo>
                    <a:cubicBezTo>
                      <a:pt x="5186" y="16807"/>
                      <a:pt x="5149" y="16821"/>
                      <a:pt x="5119" y="16821"/>
                    </a:cubicBezTo>
                    <a:cubicBezTo>
                      <a:pt x="5089" y="16821"/>
                      <a:pt x="5067" y="16807"/>
                      <a:pt x="5057" y="16767"/>
                    </a:cubicBezTo>
                    <a:cubicBezTo>
                      <a:pt x="5027" y="16707"/>
                      <a:pt x="5017" y="16618"/>
                      <a:pt x="5007" y="16539"/>
                    </a:cubicBezTo>
                    <a:cubicBezTo>
                      <a:pt x="5007" y="16449"/>
                      <a:pt x="5024" y="16376"/>
                      <a:pt x="5076" y="16376"/>
                    </a:cubicBezTo>
                    <a:cubicBezTo>
                      <a:pt x="5092" y="16376"/>
                      <a:pt x="5112" y="16383"/>
                      <a:pt x="5136" y="16400"/>
                    </a:cubicBezTo>
                    <a:cubicBezTo>
                      <a:pt x="5156" y="16420"/>
                      <a:pt x="5196" y="16430"/>
                      <a:pt x="5225" y="16430"/>
                    </a:cubicBezTo>
                    <a:lnTo>
                      <a:pt x="5225" y="15756"/>
                    </a:lnTo>
                    <a:cubicBezTo>
                      <a:pt x="5196" y="15706"/>
                      <a:pt x="5196" y="15676"/>
                      <a:pt x="5225" y="15646"/>
                    </a:cubicBezTo>
                    <a:lnTo>
                      <a:pt x="5225" y="14942"/>
                    </a:lnTo>
                    <a:cubicBezTo>
                      <a:pt x="5216" y="14942"/>
                      <a:pt x="5206" y="14952"/>
                      <a:pt x="5196" y="14952"/>
                    </a:cubicBezTo>
                    <a:cubicBezTo>
                      <a:pt x="5172" y="14961"/>
                      <a:pt x="5148" y="14965"/>
                      <a:pt x="5125" y="14965"/>
                    </a:cubicBezTo>
                    <a:cubicBezTo>
                      <a:pt x="4993" y="14965"/>
                      <a:pt x="4878" y="14843"/>
                      <a:pt x="4878" y="14843"/>
                    </a:cubicBezTo>
                    <a:cubicBezTo>
                      <a:pt x="4878" y="14843"/>
                      <a:pt x="4729" y="14446"/>
                      <a:pt x="4901" y="14446"/>
                    </a:cubicBezTo>
                    <a:cubicBezTo>
                      <a:pt x="4917" y="14446"/>
                      <a:pt x="4936" y="14449"/>
                      <a:pt x="4958" y="14457"/>
                    </a:cubicBezTo>
                    <a:cubicBezTo>
                      <a:pt x="5206" y="14556"/>
                      <a:pt x="5067" y="14526"/>
                      <a:pt x="5216" y="14556"/>
                    </a:cubicBezTo>
                    <a:lnTo>
                      <a:pt x="5225" y="14556"/>
                    </a:lnTo>
                    <a:lnTo>
                      <a:pt x="5225" y="14288"/>
                    </a:lnTo>
                    <a:cubicBezTo>
                      <a:pt x="5086" y="14130"/>
                      <a:pt x="4938" y="14059"/>
                      <a:pt x="5124" y="14059"/>
                    </a:cubicBezTo>
                    <a:cubicBezTo>
                      <a:pt x="5137" y="14059"/>
                      <a:pt x="5151" y="14059"/>
                      <a:pt x="5166" y="14060"/>
                    </a:cubicBezTo>
                    <a:cubicBezTo>
                      <a:pt x="5173" y="14063"/>
                      <a:pt x="5179" y="14064"/>
                      <a:pt x="5186" y="14064"/>
                    </a:cubicBezTo>
                    <a:cubicBezTo>
                      <a:pt x="5199" y="14064"/>
                      <a:pt x="5212" y="14060"/>
                      <a:pt x="5225" y="14060"/>
                    </a:cubicBezTo>
                    <a:lnTo>
                      <a:pt x="5225" y="12335"/>
                    </a:lnTo>
                    <a:cubicBezTo>
                      <a:pt x="5176" y="12295"/>
                      <a:pt x="5156" y="12275"/>
                      <a:pt x="5106" y="12216"/>
                    </a:cubicBezTo>
                    <a:cubicBezTo>
                      <a:pt x="5053" y="12144"/>
                      <a:pt x="5137" y="11982"/>
                      <a:pt x="5198" y="11982"/>
                    </a:cubicBezTo>
                    <a:cubicBezTo>
                      <a:pt x="5204" y="11982"/>
                      <a:pt x="5210" y="11984"/>
                      <a:pt x="5216" y="11988"/>
                    </a:cubicBezTo>
                    <a:cubicBezTo>
                      <a:pt x="5225" y="11988"/>
                      <a:pt x="5225" y="11998"/>
                      <a:pt x="5225" y="12008"/>
                    </a:cubicBezTo>
                    <a:lnTo>
                      <a:pt x="5225" y="9410"/>
                    </a:lnTo>
                    <a:cubicBezTo>
                      <a:pt x="5201" y="9449"/>
                      <a:pt x="5178" y="9477"/>
                      <a:pt x="5154" y="9477"/>
                    </a:cubicBezTo>
                    <a:cubicBezTo>
                      <a:pt x="5129" y="9477"/>
                      <a:pt x="5102" y="9449"/>
                      <a:pt x="5067" y="9380"/>
                    </a:cubicBezTo>
                    <a:cubicBezTo>
                      <a:pt x="4918" y="9132"/>
                      <a:pt x="4987" y="8904"/>
                      <a:pt x="4769" y="8835"/>
                    </a:cubicBezTo>
                    <a:cubicBezTo>
                      <a:pt x="4541" y="8775"/>
                      <a:pt x="4571" y="8656"/>
                      <a:pt x="4571" y="8537"/>
                    </a:cubicBezTo>
                    <a:cubicBezTo>
                      <a:pt x="4571" y="8439"/>
                      <a:pt x="4450" y="8026"/>
                      <a:pt x="4572" y="8026"/>
                    </a:cubicBezTo>
                    <a:cubicBezTo>
                      <a:pt x="4585" y="8026"/>
                      <a:pt x="4601" y="8031"/>
                      <a:pt x="4621" y="8041"/>
                    </a:cubicBezTo>
                    <a:cubicBezTo>
                      <a:pt x="4809" y="8141"/>
                      <a:pt x="4750" y="8289"/>
                      <a:pt x="4908" y="8557"/>
                    </a:cubicBezTo>
                    <a:cubicBezTo>
                      <a:pt x="4990" y="8709"/>
                      <a:pt x="5089" y="8787"/>
                      <a:pt x="5152" y="8787"/>
                    </a:cubicBezTo>
                    <a:cubicBezTo>
                      <a:pt x="5205" y="8787"/>
                      <a:pt x="5233" y="8734"/>
                      <a:pt x="5206" y="8626"/>
                    </a:cubicBezTo>
                    <a:cubicBezTo>
                      <a:pt x="5180" y="8517"/>
                      <a:pt x="5184" y="8451"/>
                      <a:pt x="5209" y="8451"/>
                    </a:cubicBezTo>
                    <a:cubicBezTo>
                      <a:pt x="5214" y="8451"/>
                      <a:pt x="5219" y="8453"/>
                      <a:pt x="5225" y="8458"/>
                    </a:cubicBezTo>
                    <a:lnTo>
                      <a:pt x="5225" y="7893"/>
                    </a:lnTo>
                    <a:cubicBezTo>
                      <a:pt x="5185" y="7916"/>
                      <a:pt x="5148" y="7932"/>
                      <a:pt x="5117" y="7932"/>
                    </a:cubicBezTo>
                    <a:cubicBezTo>
                      <a:pt x="5094" y="7932"/>
                      <a:pt x="5074" y="7923"/>
                      <a:pt x="5057" y="7903"/>
                    </a:cubicBezTo>
                    <a:cubicBezTo>
                      <a:pt x="4948" y="7774"/>
                      <a:pt x="5146" y="7605"/>
                      <a:pt x="4997" y="7585"/>
                    </a:cubicBezTo>
                    <a:cubicBezTo>
                      <a:pt x="4849" y="7565"/>
                      <a:pt x="4333" y="7516"/>
                      <a:pt x="4492" y="7367"/>
                    </a:cubicBezTo>
                    <a:cubicBezTo>
                      <a:pt x="4650" y="7218"/>
                      <a:pt x="4750" y="7020"/>
                      <a:pt x="4750" y="7020"/>
                    </a:cubicBezTo>
                    <a:cubicBezTo>
                      <a:pt x="4750" y="7020"/>
                      <a:pt x="4833" y="6664"/>
                      <a:pt x="4953" y="6664"/>
                    </a:cubicBezTo>
                    <a:cubicBezTo>
                      <a:pt x="4988" y="6664"/>
                      <a:pt x="5027" y="6694"/>
                      <a:pt x="5067" y="6772"/>
                    </a:cubicBezTo>
                    <a:cubicBezTo>
                      <a:pt x="5126" y="6911"/>
                      <a:pt x="5186" y="6980"/>
                      <a:pt x="5225" y="7020"/>
                    </a:cubicBezTo>
                    <a:lnTo>
                      <a:pt x="5225" y="6247"/>
                    </a:lnTo>
                    <a:cubicBezTo>
                      <a:pt x="5216" y="6257"/>
                      <a:pt x="5206" y="6267"/>
                      <a:pt x="5186" y="6277"/>
                    </a:cubicBezTo>
                    <a:cubicBezTo>
                      <a:pt x="5168" y="6298"/>
                      <a:pt x="5155" y="6308"/>
                      <a:pt x="5144" y="6308"/>
                    </a:cubicBezTo>
                    <a:cubicBezTo>
                      <a:pt x="5099" y="6308"/>
                      <a:pt x="5083" y="6148"/>
                      <a:pt x="4908" y="5989"/>
                    </a:cubicBezTo>
                    <a:cubicBezTo>
                      <a:pt x="4818" y="5907"/>
                      <a:pt x="4749" y="5889"/>
                      <a:pt x="4692" y="5889"/>
                    </a:cubicBezTo>
                    <a:cubicBezTo>
                      <a:pt x="4650" y="5889"/>
                      <a:pt x="4613" y="5899"/>
                      <a:pt x="4578" y="5899"/>
                    </a:cubicBezTo>
                    <a:cubicBezTo>
                      <a:pt x="4546" y="5899"/>
                      <a:pt x="4515" y="5891"/>
                      <a:pt x="4482" y="5860"/>
                    </a:cubicBezTo>
                    <a:cubicBezTo>
                      <a:pt x="4373" y="5741"/>
                      <a:pt x="3986" y="5592"/>
                      <a:pt x="4244" y="5414"/>
                    </a:cubicBezTo>
                    <a:cubicBezTo>
                      <a:pt x="4415" y="5291"/>
                      <a:pt x="4505" y="5220"/>
                      <a:pt x="4581" y="5220"/>
                    </a:cubicBezTo>
                    <a:cubicBezTo>
                      <a:pt x="4615" y="5220"/>
                      <a:pt x="4646" y="5234"/>
                      <a:pt x="4680" y="5265"/>
                    </a:cubicBezTo>
                    <a:cubicBezTo>
                      <a:pt x="4713" y="5302"/>
                      <a:pt x="4765" y="5321"/>
                      <a:pt x="4821" y="5321"/>
                    </a:cubicBezTo>
                    <a:cubicBezTo>
                      <a:pt x="4930" y="5321"/>
                      <a:pt x="5057" y="5248"/>
                      <a:pt x="5097" y="5097"/>
                    </a:cubicBezTo>
                    <a:cubicBezTo>
                      <a:pt x="5111" y="5044"/>
                      <a:pt x="5132" y="5026"/>
                      <a:pt x="5155" y="5026"/>
                    </a:cubicBezTo>
                    <a:cubicBezTo>
                      <a:pt x="5179" y="5026"/>
                      <a:pt x="5205" y="5046"/>
                      <a:pt x="5225" y="5067"/>
                    </a:cubicBezTo>
                    <a:lnTo>
                      <a:pt x="5225" y="4908"/>
                    </a:lnTo>
                    <a:cubicBezTo>
                      <a:pt x="5191" y="4828"/>
                      <a:pt x="5150" y="4784"/>
                      <a:pt x="5101" y="4784"/>
                    </a:cubicBezTo>
                    <a:cubicBezTo>
                      <a:pt x="5065" y="4784"/>
                      <a:pt x="5024" y="4808"/>
                      <a:pt x="4978" y="4859"/>
                    </a:cubicBezTo>
                    <a:cubicBezTo>
                      <a:pt x="4950" y="4896"/>
                      <a:pt x="4918" y="4912"/>
                      <a:pt x="4885" y="4912"/>
                    </a:cubicBezTo>
                    <a:cubicBezTo>
                      <a:pt x="4779" y="4912"/>
                      <a:pt x="4672" y="4741"/>
                      <a:pt x="4710" y="4581"/>
                    </a:cubicBezTo>
                    <a:cubicBezTo>
                      <a:pt x="4752" y="4432"/>
                      <a:pt x="4936" y="4304"/>
                      <a:pt x="4915" y="4304"/>
                    </a:cubicBezTo>
                    <a:cubicBezTo>
                      <a:pt x="4907" y="4304"/>
                      <a:pt x="4866" y="4325"/>
                      <a:pt x="4769" y="4373"/>
                    </a:cubicBezTo>
                    <a:cubicBezTo>
                      <a:pt x="4422" y="4531"/>
                      <a:pt x="4512" y="4492"/>
                      <a:pt x="4561" y="4670"/>
                    </a:cubicBezTo>
                    <a:cubicBezTo>
                      <a:pt x="4584" y="4771"/>
                      <a:pt x="4478" y="4886"/>
                      <a:pt x="4390" y="4886"/>
                    </a:cubicBezTo>
                    <a:cubicBezTo>
                      <a:pt x="4323" y="4886"/>
                      <a:pt x="4266" y="4819"/>
                      <a:pt x="4284" y="4631"/>
                    </a:cubicBezTo>
                    <a:cubicBezTo>
                      <a:pt x="4323" y="4201"/>
                      <a:pt x="4131" y="3867"/>
                      <a:pt x="4362" y="3867"/>
                    </a:cubicBezTo>
                    <a:cubicBezTo>
                      <a:pt x="4366" y="3867"/>
                      <a:pt x="4369" y="3867"/>
                      <a:pt x="4373" y="3867"/>
                    </a:cubicBezTo>
                    <a:cubicBezTo>
                      <a:pt x="4532" y="3874"/>
                      <a:pt x="4531" y="3960"/>
                      <a:pt x="4549" y="3960"/>
                    </a:cubicBezTo>
                    <a:cubicBezTo>
                      <a:pt x="4558" y="3960"/>
                      <a:pt x="4571" y="3939"/>
                      <a:pt x="4611" y="3877"/>
                    </a:cubicBezTo>
                    <a:cubicBezTo>
                      <a:pt x="4740" y="3689"/>
                      <a:pt x="5196" y="3827"/>
                      <a:pt x="4978" y="3580"/>
                    </a:cubicBezTo>
                    <a:cubicBezTo>
                      <a:pt x="4819" y="3390"/>
                      <a:pt x="4746" y="3248"/>
                      <a:pt x="4673" y="3248"/>
                    </a:cubicBezTo>
                    <a:cubicBezTo>
                      <a:pt x="4650" y="3248"/>
                      <a:pt x="4627" y="3261"/>
                      <a:pt x="4601" y="3292"/>
                    </a:cubicBezTo>
                    <a:cubicBezTo>
                      <a:pt x="4500" y="3406"/>
                      <a:pt x="4408" y="3447"/>
                      <a:pt x="4337" y="3447"/>
                    </a:cubicBezTo>
                    <a:cubicBezTo>
                      <a:pt x="4206" y="3447"/>
                      <a:pt x="4147" y="3307"/>
                      <a:pt x="4244" y="3242"/>
                    </a:cubicBezTo>
                    <a:cubicBezTo>
                      <a:pt x="4386" y="3138"/>
                      <a:pt x="4538" y="2724"/>
                      <a:pt x="4463" y="2724"/>
                    </a:cubicBezTo>
                    <a:cubicBezTo>
                      <a:pt x="4460" y="2724"/>
                      <a:pt x="4456" y="2725"/>
                      <a:pt x="4452" y="2727"/>
                    </a:cubicBezTo>
                    <a:cubicBezTo>
                      <a:pt x="4433" y="2736"/>
                      <a:pt x="4409" y="2741"/>
                      <a:pt x="4382" y="2741"/>
                    </a:cubicBezTo>
                    <a:cubicBezTo>
                      <a:pt x="4264" y="2741"/>
                      <a:pt x="4089" y="2659"/>
                      <a:pt x="4065" y="2538"/>
                    </a:cubicBezTo>
                    <a:cubicBezTo>
                      <a:pt x="4054" y="2454"/>
                      <a:pt x="4036" y="2446"/>
                      <a:pt x="4018" y="2446"/>
                    </a:cubicBezTo>
                    <a:cubicBezTo>
                      <a:pt x="4014" y="2446"/>
                      <a:pt x="4009" y="2447"/>
                      <a:pt x="4005" y="2447"/>
                    </a:cubicBezTo>
                    <a:cubicBezTo>
                      <a:pt x="3995" y="2447"/>
                      <a:pt x="3985" y="2444"/>
                      <a:pt x="3976" y="2429"/>
                    </a:cubicBezTo>
                    <a:cubicBezTo>
                      <a:pt x="3956" y="2380"/>
                      <a:pt x="4046" y="2023"/>
                      <a:pt x="4155" y="1844"/>
                    </a:cubicBezTo>
                    <a:cubicBezTo>
                      <a:pt x="4221" y="1749"/>
                      <a:pt x="4330" y="1713"/>
                      <a:pt x="4302" y="1713"/>
                    </a:cubicBezTo>
                    <a:cubicBezTo>
                      <a:pt x="4292" y="1713"/>
                      <a:pt x="4266" y="1718"/>
                      <a:pt x="4214" y="1725"/>
                    </a:cubicBezTo>
                    <a:cubicBezTo>
                      <a:pt x="4071" y="1748"/>
                      <a:pt x="3968" y="1976"/>
                      <a:pt x="3918" y="1976"/>
                    </a:cubicBezTo>
                    <a:cubicBezTo>
                      <a:pt x="3902" y="1976"/>
                      <a:pt x="3892" y="1954"/>
                      <a:pt x="3887" y="1894"/>
                    </a:cubicBezTo>
                    <a:cubicBezTo>
                      <a:pt x="3867" y="1656"/>
                      <a:pt x="3887" y="1339"/>
                      <a:pt x="3817" y="1180"/>
                    </a:cubicBezTo>
                    <a:cubicBezTo>
                      <a:pt x="3798" y="1140"/>
                      <a:pt x="3778" y="1021"/>
                      <a:pt x="3768" y="892"/>
                    </a:cubicBezTo>
                    <a:cubicBezTo>
                      <a:pt x="3740" y="652"/>
                      <a:pt x="3718" y="360"/>
                      <a:pt x="3706" y="360"/>
                    </a:cubicBezTo>
                    <a:cubicBezTo>
                      <a:pt x="3701" y="360"/>
                      <a:pt x="3698" y="418"/>
                      <a:pt x="3698" y="565"/>
                    </a:cubicBezTo>
                    <a:lnTo>
                      <a:pt x="3698" y="655"/>
                    </a:lnTo>
                    <a:cubicBezTo>
                      <a:pt x="3688" y="657"/>
                      <a:pt x="3676" y="659"/>
                      <a:pt x="3663" y="659"/>
                    </a:cubicBezTo>
                    <a:cubicBezTo>
                      <a:pt x="3591" y="659"/>
                      <a:pt x="3489" y="613"/>
                      <a:pt x="3480" y="545"/>
                    </a:cubicBezTo>
                    <a:cubicBezTo>
                      <a:pt x="3470" y="501"/>
                      <a:pt x="3461" y="493"/>
                      <a:pt x="3451" y="493"/>
                    </a:cubicBezTo>
                    <a:cubicBezTo>
                      <a:pt x="3446" y="493"/>
                      <a:pt x="3441" y="495"/>
                      <a:pt x="3436" y="495"/>
                    </a:cubicBezTo>
                    <a:cubicBezTo>
                      <a:pt x="3431" y="495"/>
                      <a:pt x="3426" y="493"/>
                      <a:pt x="3421" y="486"/>
                    </a:cubicBezTo>
                    <a:cubicBezTo>
                      <a:pt x="3411" y="456"/>
                      <a:pt x="3461" y="248"/>
                      <a:pt x="3530" y="149"/>
                    </a:cubicBezTo>
                    <a:cubicBezTo>
                      <a:pt x="3567" y="96"/>
                      <a:pt x="3639" y="72"/>
                      <a:pt x="3620" y="72"/>
                    </a:cubicBezTo>
                    <a:cubicBezTo>
                      <a:pt x="3614" y="72"/>
                      <a:pt x="3598" y="75"/>
                      <a:pt x="3570" y="79"/>
                    </a:cubicBezTo>
                    <a:cubicBezTo>
                      <a:pt x="3479" y="95"/>
                      <a:pt x="3417" y="225"/>
                      <a:pt x="3388" y="225"/>
                    </a:cubicBezTo>
                    <a:cubicBezTo>
                      <a:pt x="3379" y="225"/>
                      <a:pt x="3374" y="212"/>
                      <a:pt x="3371" y="179"/>
                    </a:cubicBezTo>
                    <a:cubicBezTo>
                      <a:pt x="3371" y="149"/>
                      <a:pt x="3371" y="119"/>
                      <a:pt x="3371" y="89"/>
                    </a:cubicBezTo>
                    <a:cubicBezTo>
                      <a:pt x="3328" y="105"/>
                      <a:pt x="3288" y="113"/>
                      <a:pt x="3254" y="113"/>
                    </a:cubicBezTo>
                    <a:cubicBezTo>
                      <a:pt x="3179" y="113"/>
                      <a:pt x="3130" y="75"/>
                      <a:pt x="31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7" name="Google Shape;4777;p30"/>
              <p:cNvSpPr/>
              <p:nvPr/>
            </p:nvSpPr>
            <p:spPr>
              <a:xfrm>
                <a:off x="11543637" y="1166885"/>
                <a:ext cx="23992" cy="20933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0" extrusionOk="0">
                    <a:moveTo>
                      <a:pt x="149" y="1"/>
                    </a:moveTo>
                    <a:cubicBezTo>
                      <a:pt x="70" y="21"/>
                      <a:pt x="30" y="70"/>
                      <a:pt x="0" y="130"/>
                    </a:cubicBezTo>
                    <a:cubicBezTo>
                      <a:pt x="50" y="110"/>
                      <a:pt x="89" y="60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8" name="Google Shape;4778;p30"/>
              <p:cNvSpPr/>
              <p:nvPr/>
            </p:nvSpPr>
            <p:spPr>
              <a:xfrm>
                <a:off x="11479710" y="994429"/>
                <a:ext cx="86308" cy="175837"/>
              </a:xfrm>
              <a:custGeom>
                <a:avLst/>
                <a:gdLst/>
                <a:ahLst/>
                <a:cxnLst/>
                <a:rect l="l" t="t" r="r" b="b"/>
                <a:pathLst>
                  <a:path w="536" h="1092" extrusionOk="0">
                    <a:moveTo>
                      <a:pt x="10" y="635"/>
                    </a:moveTo>
                    <a:cubicBezTo>
                      <a:pt x="14" y="639"/>
                      <a:pt x="18" y="643"/>
                      <a:pt x="21" y="646"/>
                    </a:cubicBezTo>
                    <a:lnTo>
                      <a:pt x="21" y="646"/>
                    </a:lnTo>
                    <a:cubicBezTo>
                      <a:pt x="18" y="642"/>
                      <a:pt x="14" y="638"/>
                      <a:pt x="10" y="635"/>
                    </a:cubicBezTo>
                    <a:close/>
                    <a:moveTo>
                      <a:pt x="298" y="1"/>
                    </a:moveTo>
                    <a:cubicBezTo>
                      <a:pt x="248" y="40"/>
                      <a:pt x="209" y="100"/>
                      <a:pt x="159" y="150"/>
                    </a:cubicBezTo>
                    <a:cubicBezTo>
                      <a:pt x="139" y="169"/>
                      <a:pt x="129" y="179"/>
                      <a:pt x="110" y="189"/>
                    </a:cubicBezTo>
                    <a:cubicBezTo>
                      <a:pt x="90" y="189"/>
                      <a:pt x="80" y="189"/>
                      <a:pt x="70" y="199"/>
                    </a:cubicBezTo>
                    <a:cubicBezTo>
                      <a:pt x="60" y="219"/>
                      <a:pt x="50" y="249"/>
                      <a:pt x="50" y="278"/>
                    </a:cubicBezTo>
                    <a:cubicBezTo>
                      <a:pt x="1" y="487"/>
                      <a:pt x="120" y="467"/>
                      <a:pt x="268" y="735"/>
                    </a:cubicBezTo>
                    <a:cubicBezTo>
                      <a:pt x="320" y="827"/>
                      <a:pt x="332" y="860"/>
                      <a:pt x="319" y="860"/>
                    </a:cubicBezTo>
                    <a:cubicBezTo>
                      <a:pt x="294" y="860"/>
                      <a:pt x="177" y="740"/>
                      <a:pt x="60" y="675"/>
                    </a:cubicBezTo>
                    <a:cubicBezTo>
                      <a:pt x="44" y="667"/>
                      <a:pt x="35" y="659"/>
                      <a:pt x="21" y="646"/>
                    </a:cubicBezTo>
                    <a:lnTo>
                      <a:pt x="21" y="646"/>
                    </a:lnTo>
                    <a:cubicBezTo>
                      <a:pt x="61" y="695"/>
                      <a:pt x="68" y="813"/>
                      <a:pt x="50" y="923"/>
                    </a:cubicBezTo>
                    <a:cubicBezTo>
                      <a:pt x="70" y="963"/>
                      <a:pt x="100" y="1012"/>
                      <a:pt x="169" y="1092"/>
                    </a:cubicBezTo>
                    <a:cubicBezTo>
                      <a:pt x="219" y="1052"/>
                      <a:pt x="278" y="992"/>
                      <a:pt x="328" y="893"/>
                    </a:cubicBezTo>
                    <a:cubicBezTo>
                      <a:pt x="447" y="685"/>
                      <a:pt x="447" y="625"/>
                      <a:pt x="536" y="556"/>
                    </a:cubicBezTo>
                    <a:cubicBezTo>
                      <a:pt x="506" y="546"/>
                      <a:pt x="476" y="526"/>
                      <a:pt x="447" y="507"/>
                    </a:cubicBezTo>
                    <a:cubicBezTo>
                      <a:pt x="239" y="328"/>
                      <a:pt x="387" y="249"/>
                      <a:pt x="2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79" name="Google Shape;4779;p30"/>
            <p:cNvGrpSpPr/>
            <p:nvPr/>
          </p:nvGrpSpPr>
          <p:grpSpPr>
            <a:xfrm>
              <a:off x="6800350" y="1426546"/>
              <a:ext cx="2216146" cy="4110218"/>
              <a:chOff x="8664865" y="-3405050"/>
              <a:chExt cx="3327047" cy="6170572"/>
            </a:xfrm>
          </p:grpSpPr>
          <p:sp>
            <p:nvSpPr>
              <p:cNvPr id="4780" name="Google Shape;4780;p30"/>
              <p:cNvSpPr/>
              <p:nvPr/>
            </p:nvSpPr>
            <p:spPr>
              <a:xfrm>
                <a:off x="10791659" y="2271183"/>
                <a:ext cx="746178" cy="494339"/>
              </a:xfrm>
              <a:custGeom>
                <a:avLst/>
                <a:gdLst/>
                <a:ahLst/>
                <a:cxnLst/>
                <a:rect l="l" t="t" r="r" b="b"/>
                <a:pathLst>
                  <a:path w="4634" h="3070" extrusionOk="0">
                    <a:moveTo>
                      <a:pt x="1660" y="0"/>
                    </a:moveTo>
                    <a:cubicBezTo>
                      <a:pt x="1549" y="0"/>
                      <a:pt x="1424" y="12"/>
                      <a:pt x="1269" y="44"/>
                    </a:cubicBezTo>
                    <a:cubicBezTo>
                      <a:pt x="684" y="163"/>
                      <a:pt x="0" y="510"/>
                      <a:pt x="446" y="549"/>
                    </a:cubicBezTo>
                    <a:cubicBezTo>
                      <a:pt x="892" y="589"/>
                      <a:pt x="1438" y="867"/>
                      <a:pt x="1299" y="1422"/>
                    </a:cubicBezTo>
                    <a:cubicBezTo>
                      <a:pt x="1235" y="1695"/>
                      <a:pt x="1415" y="1714"/>
                      <a:pt x="1647" y="1714"/>
                    </a:cubicBezTo>
                    <a:cubicBezTo>
                      <a:pt x="1687" y="1714"/>
                      <a:pt x="1728" y="1714"/>
                      <a:pt x="1769" y="1714"/>
                    </a:cubicBezTo>
                    <a:cubicBezTo>
                      <a:pt x="1971" y="1714"/>
                      <a:pt x="2185" y="1728"/>
                      <a:pt x="2300" y="1888"/>
                    </a:cubicBezTo>
                    <a:cubicBezTo>
                      <a:pt x="2562" y="2275"/>
                      <a:pt x="1755" y="3069"/>
                      <a:pt x="2262" y="3069"/>
                    </a:cubicBezTo>
                    <a:cubicBezTo>
                      <a:pt x="2274" y="3069"/>
                      <a:pt x="2287" y="3069"/>
                      <a:pt x="2300" y="3068"/>
                    </a:cubicBezTo>
                    <a:cubicBezTo>
                      <a:pt x="2608" y="3048"/>
                      <a:pt x="2895" y="2889"/>
                      <a:pt x="3123" y="2661"/>
                    </a:cubicBezTo>
                    <a:cubicBezTo>
                      <a:pt x="3143" y="2582"/>
                      <a:pt x="3143" y="2503"/>
                      <a:pt x="3113" y="2443"/>
                    </a:cubicBezTo>
                    <a:cubicBezTo>
                      <a:pt x="3068" y="2356"/>
                      <a:pt x="2983" y="2349"/>
                      <a:pt x="2905" y="2349"/>
                    </a:cubicBezTo>
                    <a:cubicBezTo>
                      <a:pt x="2890" y="2349"/>
                      <a:pt x="2875" y="2349"/>
                      <a:pt x="2861" y="2349"/>
                    </a:cubicBezTo>
                    <a:cubicBezTo>
                      <a:pt x="2771" y="2349"/>
                      <a:pt x="2702" y="2339"/>
                      <a:pt x="2727" y="2195"/>
                    </a:cubicBezTo>
                    <a:cubicBezTo>
                      <a:pt x="2786" y="1898"/>
                      <a:pt x="2568" y="1749"/>
                      <a:pt x="2400" y="1729"/>
                    </a:cubicBezTo>
                    <a:cubicBezTo>
                      <a:pt x="2221" y="1710"/>
                      <a:pt x="2489" y="1521"/>
                      <a:pt x="2717" y="1462"/>
                    </a:cubicBezTo>
                    <a:cubicBezTo>
                      <a:pt x="2779" y="1443"/>
                      <a:pt x="2828" y="1436"/>
                      <a:pt x="2872" y="1436"/>
                    </a:cubicBezTo>
                    <a:cubicBezTo>
                      <a:pt x="2988" y="1436"/>
                      <a:pt x="3061" y="1487"/>
                      <a:pt x="3213" y="1501"/>
                    </a:cubicBezTo>
                    <a:cubicBezTo>
                      <a:pt x="3318" y="1512"/>
                      <a:pt x="3401" y="1559"/>
                      <a:pt x="3456" y="1559"/>
                    </a:cubicBezTo>
                    <a:cubicBezTo>
                      <a:pt x="3504" y="1559"/>
                      <a:pt x="3530" y="1522"/>
                      <a:pt x="3530" y="1392"/>
                    </a:cubicBezTo>
                    <a:cubicBezTo>
                      <a:pt x="3530" y="1134"/>
                      <a:pt x="3669" y="866"/>
                      <a:pt x="3785" y="866"/>
                    </a:cubicBezTo>
                    <a:cubicBezTo>
                      <a:pt x="3790" y="866"/>
                      <a:pt x="3794" y="866"/>
                      <a:pt x="3798" y="867"/>
                    </a:cubicBezTo>
                    <a:cubicBezTo>
                      <a:pt x="3917" y="896"/>
                      <a:pt x="3966" y="1085"/>
                      <a:pt x="4125" y="1105"/>
                    </a:cubicBezTo>
                    <a:cubicBezTo>
                      <a:pt x="4138" y="1106"/>
                      <a:pt x="4152" y="1107"/>
                      <a:pt x="4166" y="1107"/>
                    </a:cubicBezTo>
                    <a:cubicBezTo>
                      <a:pt x="4328" y="1107"/>
                      <a:pt x="4525" y="1004"/>
                      <a:pt x="4571" y="867"/>
                    </a:cubicBezTo>
                    <a:cubicBezTo>
                      <a:pt x="4608" y="763"/>
                      <a:pt x="4634" y="655"/>
                      <a:pt x="4579" y="655"/>
                    </a:cubicBezTo>
                    <a:cubicBezTo>
                      <a:pt x="4561" y="655"/>
                      <a:pt x="4532" y="668"/>
                      <a:pt x="4492" y="698"/>
                    </a:cubicBezTo>
                    <a:cubicBezTo>
                      <a:pt x="4415" y="760"/>
                      <a:pt x="4309" y="792"/>
                      <a:pt x="4228" y="792"/>
                    </a:cubicBezTo>
                    <a:cubicBezTo>
                      <a:pt x="4141" y="792"/>
                      <a:pt x="4084" y="755"/>
                      <a:pt x="4125" y="678"/>
                    </a:cubicBezTo>
                    <a:cubicBezTo>
                      <a:pt x="4214" y="540"/>
                      <a:pt x="4531" y="262"/>
                      <a:pt x="4333" y="202"/>
                    </a:cubicBezTo>
                    <a:cubicBezTo>
                      <a:pt x="4259" y="178"/>
                      <a:pt x="4170" y="166"/>
                      <a:pt x="4084" y="166"/>
                    </a:cubicBezTo>
                    <a:cubicBezTo>
                      <a:pt x="3929" y="166"/>
                      <a:pt x="3787" y="205"/>
                      <a:pt x="3768" y="282"/>
                    </a:cubicBezTo>
                    <a:cubicBezTo>
                      <a:pt x="3743" y="388"/>
                      <a:pt x="3563" y="589"/>
                      <a:pt x="3457" y="589"/>
                    </a:cubicBezTo>
                    <a:cubicBezTo>
                      <a:pt x="3434" y="589"/>
                      <a:pt x="3415" y="580"/>
                      <a:pt x="3401" y="559"/>
                    </a:cubicBezTo>
                    <a:cubicBezTo>
                      <a:pt x="3388" y="540"/>
                      <a:pt x="3373" y="532"/>
                      <a:pt x="3357" y="532"/>
                    </a:cubicBezTo>
                    <a:cubicBezTo>
                      <a:pt x="3270" y="532"/>
                      <a:pt x="3163" y="801"/>
                      <a:pt x="3163" y="877"/>
                    </a:cubicBezTo>
                    <a:cubicBezTo>
                      <a:pt x="3163" y="960"/>
                      <a:pt x="3184" y="1179"/>
                      <a:pt x="3119" y="1179"/>
                    </a:cubicBezTo>
                    <a:cubicBezTo>
                      <a:pt x="3107" y="1179"/>
                      <a:pt x="3092" y="1171"/>
                      <a:pt x="3074" y="1154"/>
                    </a:cubicBezTo>
                    <a:cubicBezTo>
                      <a:pt x="2955" y="1045"/>
                      <a:pt x="3024" y="678"/>
                      <a:pt x="3064" y="609"/>
                    </a:cubicBezTo>
                    <a:cubicBezTo>
                      <a:pt x="3104" y="540"/>
                      <a:pt x="3223" y="411"/>
                      <a:pt x="3183" y="321"/>
                    </a:cubicBezTo>
                    <a:cubicBezTo>
                      <a:pt x="3164" y="284"/>
                      <a:pt x="3141" y="250"/>
                      <a:pt x="3106" y="250"/>
                    </a:cubicBezTo>
                    <a:cubicBezTo>
                      <a:pt x="3069" y="250"/>
                      <a:pt x="3018" y="291"/>
                      <a:pt x="2945" y="411"/>
                    </a:cubicBezTo>
                    <a:cubicBezTo>
                      <a:pt x="2825" y="623"/>
                      <a:pt x="2748" y="810"/>
                      <a:pt x="2689" y="810"/>
                    </a:cubicBezTo>
                    <a:cubicBezTo>
                      <a:pt x="2685" y="810"/>
                      <a:pt x="2681" y="809"/>
                      <a:pt x="2677" y="807"/>
                    </a:cubicBezTo>
                    <a:cubicBezTo>
                      <a:pt x="2618" y="777"/>
                      <a:pt x="2509" y="569"/>
                      <a:pt x="2588" y="490"/>
                    </a:cubicBezTo>
                    <a:cubicBezTo>
                      <a:pt x="2647" y="440"/>
                      <a:pt x="2747" y="282"/>
                      <a:pt x="2806" y="163"/>
                    </a:cubicBezTo>
                    <a:cubicBezTo>
                      <a:pt x="2727" y="143"/>
                      <a:pt x="2638" y="123"/>
                      <a:pt x="2538" y="123"/>
                    </a:cubicBezTo>
                    <a:cubicBezTo>
                      <a:pt x="2159" y="94"/>
                      <a:pt x="1967" y="0"/>
                      <a:pt x="16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1" name="Google Shape;4781;p30"/>
              <p:cNvSpPr/>
              <p:nvPr/>
            </p:nvSpPr>
            <p:spPr>
              <a:xfrm>
                <a:off x="8664865" y="-3405050"/>
                <a:ext cx="3327047" cy="5597786"/>
              </a:xfrm>
              <a:custGeom>
                <a:avLst/>
                <a:gdLst/>
                <a:ahLst/>
                <a:cxnLst/>
                <a:rect l="l" t="t" r="r" b="b"/>
                <a:pathLst>
                  <a:path w="20662" h="34764" extrusionOk="0">
                    <a:moveTo>
                      <a:pt x="12079" y="3437"/>
                    </a:moveTo>
                    <a:cubicBezTo>
                      <a:pt x="12098" y="3437"/>
                      <a:pt x="12117" y="3447"/>
                      <a:pt x="12137" y="3457"/>
                    </a:cubicBezTo>
                    <a:cubicBezTo>
                      <a:pt x="12107" y="3486"/>
                      <a:pt x="12088" y="3526"/>
                      <a:pt x="12058" y="3556"/>
                    </a:cubicBezTo>
                    <a:cubicBezTo>
                      <a:pt x="11985" y="3657"/>
                      <a:pt x="12010" y="3698"/>
                      <a:pt x="12054" y="3698"/>
                    </a:cubicBezTo>
                    <a:cubicBezTo>
                      <a:pt x="12087" y="3698"/>
                      <a:pt x="12130" y="3674"/>
                      <a:pt x="12147" y="3635"/>
                    </a:cubicBezTo>
                    <a:cubicBezTo>
                      <a:pt x="12154" y="3613"/>
                      <a:pt x="12159" y="3604"/>
                      <a:pt x="12163" y="3604"/>
                    </a:cubicBezTo>
                    <a:cubicBezTo>
                      <a:pt x="12175" y="3604"/>
                      <a:pt x="12177" y="3685"/>
                      <a:pt x="12207" y="3714"/>
                    </a:cubicBezTo>
                    <a:cubicBezTo>
                      <a:pt x="12219" y="3734"/>
                      <a:pt x="12235" y="3751"/>
                      <a:pt x="12258" y="3751"/>
                    </a:cubicBezTo>
                    <a:cubicBezTo>
                      <a:pt x="12291" y="3751"/>
                      <a:pt x="12336" y="3714"/>
                      <a:pt x="12395" y="3595"/>
                    </a:cubicBezTo>
                    <a:cubicBezTo>
                      <a:pt x="12417" y="3553"/>
                      <a:pt x="12439" y="3537"/>
                      <a:pt x="12459" y="3537"/>
                    </a:cubicBezTo>
                    <a:cubicBezTo>
                      <a:pt x="12530" y="3537"/>
                      <a:pt x="12583" y="3734"/>
                      <a:pt x="12583" y="3734"/>
                    </a:cubicBezTo>
                    <a:cubicBezTo>
                      <a:pt x="12583" y="3734"/>
                      <a:pt x="12643" y="3843"/>
                      <a:pt x="12732" y="3933"/>
                    </a:cubicBezTo>
                    <a:cubicBezTo>
                      <a:pt x="12831" y="4012"/>
                      <a:pt x="12524" y="4042"/>
                      <a:pt x="12435" y="4052"/>
                    </a:cubicBezTo>
                    <a:cubicBezTo>
                      <a:pt x="12345" y="4061"/>
                      <a:pt x="12464" y="4161"/>
                      <a:pt x="12395" y="4230"/>
                    </a:cubicBezTo>
                    <a:cubicBezTo>
                      <a:pt x="12383" y="4242"/>
                      <a:pt x="12370" y="4247"/>
                      <a:pt x="12355" y="4247"/>
                    </a:cubicBezTo>
                    <a:cubicBezTo>
                      <a:pt x="12282" y="4247"/>
                      <a:pt x="12173" y="4126"/>
                      <a:pt x="12058" y="4101"/>
                    </a:cubicBezTo>
                    <a:cubicBezTo>
                      <a:pt x="12023" y="4094"/>
                      <a:pt x="11998" y="4087"/>
                      <a:pt x="11972" y="4087"/>
                    </a:cubicBezTo>
                    <a:cubicBezTo>
                      <a:pt x="11961" y="4087"/>
                      <a:pt x="11950" y="4088"/>
                      <a:pt x="11939" y="4091"/>
                    </a:cubicBezTo>
                    <a:cubicBezTo>
                      <a:pt x="11919" y="4071"/>
                      <a:pt x="11899" y="4052"/>
                      <a:pt x="11869" y="4032"/>
                    </a:cubicBezTo>
                    <a:cubicBezTo>
                      <a:pt x="11784" y="3981"/>
                      <a:pt x="11721" y="3972"/>
                      <a:pt x="11669" y="3972"/>
                    </a:cubicBezTo>
                    <a:cubicBezTo>
                      <a:pt x="11640" y="3972"/>
                      <a:pt x="11615" y="3974"/>
                      <a:pt x="11590" y="3974"/>
                    </a:cubicBezTo>
                    <a:cubicBezTo>
                      <a:pt x="11557" y="3974"/>
                      <a:pt x="11526" y="3969"/>
                      <a:pt x="11493" y="3942"/>
                    </a:cubicBezTo>
                    <a:cubicBezTo>
                      <a:pt x="11394" y="3873"/>
                      <a:pt x="11056" y="3784"/>
                      <a:pt x="11275" y="3675"/>
                    </a:cubicBezTo>
                    <a:cubicBezTo>
                      <a:pt x="11431" y="3600"/>
                      <a:pt x="11508" y="3558"/>
                      <a:pt x="11573" y="3558"/>
                    </a:cubicBezTo>
                    <a:cubicBezTo>
                      <a:pt x="11603" y="3558"/>
                      <a:pt x="11630" y="3567"/>
                      <a:pt x="11661" y="3586"/>
                    </a:cubicBezTo>
                    <a:cubicBezTo>
                      <a:pt x="11691" y="3609"/>
                      <a:pt x="11736" y="3621"/>
                      <a:pt x="11785" y="3621"/>
                    </a:cubicBezTo>
                    <a:cubicBezTo>
                      <a:pt x="11880" y="3621"/>
                      <a:pt x="11989" y="3575"/>
                      <a:pt x="12028" y="3476"/>
                    </a:cubicBezTo>
                    <a:cubicBezTo>
                      <a:pt x="12043" y="3447"/>
                      <a:pt x="12060" y="3437"/>
                      <a:pt x="12079" y="3437"/>
                    </a:cubicBezTo>
                    <a:close/>
                    <a:moveTo>
                      <a:pt x="18657" y="4223"/>
                    </a:moveTo>
                    <a:cubicBezTo>
                      <a:pt x="18669" y="4223"/>
                      <a:pt x="18681" y="4230"/>
                      <a:pt x="18691" y="4240"/>
                    </a:cubicBezTo>
                    <a:cubicBezTo>
                      <a:pt x="18681" y="4260"/>
                      <a:pt x="18661" y="4280"/>
                      <a:pt x="18642" y="4309"/>
                    </a:cubicBezTo>
                    <a:cubicBezTo>
                      <a:pt x="18596" y="4372"/>
                      <a:pt x="18613" y="4399"/>
                      <a:pt x="18641" y="4399"/>
                    </a:cubicBezTo>
                    <a:cubicBezTo>
                      <a:pt x="18662" y="4399"/>
                      <a:pt x="18689" y="4384"/>
                      <a:pt x="18701" y="4359"/>
                    </a:cubicBezTo>
                    <a:cubicBezTo>
                      <a:pt x="18706" y="4343"/>
                      <a:pt x="18709" y="4337"/>
                      <a:pt x="18712" y="4337"/>
                    </a:cubicBezTo>
                    <a:cubicBezTo>
                      <a:pt x="18718" y="4337"/>
                      <a:pt x="18719" y="4386"/>
                      <a:pt x="18741" y="4409"/>
                    </a:cubicBezTo>
                    <a:cubicBezTo>
                      <a:pt x="18749" y="4420"/>
                      <a:pt x="18760" y="4431"/>
                      <a:pt x="18774" y="4431"/>
                    </a:cubicBezTo>
                    <a:cubicBezTo>
                      <a:pt x="18797" y="4431"/>
                      <a:pt x="18828" y="4407"/>
                      <a:pt x="18870" y="4329"/>
                    </a:cubicBezTo>
                    <a:cubicBezTo>
                      <a:pt x="18883" y="4300"/>
                      <a:pt x="18897" y="4288"/>
                      <a:pt x="18910" y="4288"/>
                    </a:cubicBezTo>
                    <a:cubicBezTo>
                      <a:pt x="18953" y="4288"/>
                      <a:pt x="18989" y="4418"/>
                      <a:pt x="18989" y="4418"/>
                    </a:cubicBezTo>
                    <a:cubicBezTo>
                      <a:pt x="18989" y="4418"/>
                      <a:pt x="19028" y="4498"/>
                      <a:pt x="19088" y="4547"/>
                    </a:cubicBezTo>
                    <a:cubicBezTo>
                      <a:pt x="19157" y="4607"/>
                      <a:pt x="18949" y="4627"/>
                      <a:pt x="18890" y="4637"/>
                    </a:cubicBezTo>
                    <a:cubicBezTo>
                      <a:pt x="18830" y="4637"/>
                      <a:pt x="18909" y="4706"/>
                      <a:pt x="18870" y="4746"/>
                    </a:cubicBezTo>
                    <a:cubicBezTo>
                      <a:pt x="18861" y="4755"/>
                      <a:pt x="18850" y="4758"/>
                      <a:pt x="18839" y="4758"/>
                    </a:cubicBezTo>
                    <a:cubicBezTo>
                      <a:pt x="18788" y="4758"/>
                      <a:pt x="18715" y="4683"/>
                      <a:pt x="18642" y="4666"/>
                    </a:cubicBezTo>
                    <a:cubicBezTo>
                      <a:pt x="18612" y="4656"/>
                      <a:pt x="18582" y="4656"/>
                      <a:pt x="18562" y="4656"/>
                    </a:cubicBezTo>
                    <a:cubicBezTo>
                      <a:pt x="18552" y="4646"/>
                      <a:pt x="18533" y="4637"/>
                      <a:pt x="18513" y="4617"/>
                    </a:cubicBezTo>
                    <a:cubicBezTo>
                      <a:pt x="18459" y="4584"/>
                      <a:pt x="18419" y="4576"/>
                      <a:pt x="18385" y="4576"/>
                    </a:cubicBezTo>
                    <a:cubicBezTo>
                      <a:pt x="18360" y="4576"/>
                      <a:pt x="18338" y="4580"/>
                      <a:pt x="18318" y="4580"/>
                    </a:cubicBezTo>
                    <a:cubicBezTo>
                      <a:pt x="18300" y="4580"/>
                      <a:pt x="18283" y="4578"/>
                      <a:pt x="18265" y="4567"/>
                    </a:cubicBezTo>
                    <a:cubicBezTo>
                      <a:pt x="18195" y="4518"/>
                      <a:pt x="17977" y="4458"/>
                      <a:pt x="18126" y="4389"/>
                    </a:cubicBezTo>
                    <a:cubicBezTo>
                      <a:pt x="18225" y="4336"/>
                      <a:pt x="18276" y="4305"/>
                      <a:pt x="18316" y="4305"/>
                    </a:cubicBezTo>
                    <a:cubicBezTo>
                      <a:pt x="18336" y="4305"/>
                      <a:pt x="18354" y="4313"/>
                      <a:pt x="18374" y="4329"/>
                    </a:cubicBezTo>
                    <a:cubicBezTo>
                      <a:pt x="18396" y="4342"/>
                      <a:pt x="18425" y="4348"/>
                      <a:pt x="18455" y="4348"/>
                    </a:cubicBezTo>
                    <a:cubicBezTo>
                      <a:pt x="18521" y="4348"/>
                      <a:pt x="18595" y="4318"/>
                      <a:pt x="18622" y="4250"/>
                    </a:cubicBezTo>
                    <a:cubicBezTo>
                      <a:pt x="18632" y="4230"/>
                      <a:pt x="18644" y="4223"/>
                      <a:pt x="18657" y="4223"/>
                    </a:cubicBezTo>
                    <a:close/>
                    <a:moveTo>
                      <a:pt x="2493" y="4742"/>
                    </a:moveTo>
                    <a:cubicBezTo>
                      <a:pt x="2501" y="4742"/>
                      <a:pt x="2510" y="4747"/>
                      <a:pt x="2519" y="4756"/>
                    </a:cubicBezTo>
                    <a:cubicBezTo>
                      <a:pt x="2509" y="4765"/>
                      <a:pt x="2490" y="4785"/>
                      <a:pt x="2480" y="4805"/>
                    </a:cubicBezTo>
                    <a:cubicBezTo>
                      <a:pt x="2446" y="4849"/>
                      <a:pt x="2456" y="4869"/>
                      <a:pt x="2475" y="4869"/>
                    </a:cubicBezTo>
                    <a:cubicBezTo>
                      <a:pt x="2490" y="4869"/>
                      <a:pt x="2511" y="4857"/>
                      <a:pt x="2519" y="4835"/>
                    </a:cubicBezTo>
                    <a:cubicBezTo>
                      <a:pt x="2524" y="4825"/>
                      <a:pt x="2527" y="4822"/>
                      <a:pt x="2529" y="4822"/>
                    </a:cubicBezTo>
                    <a:cubicBezTo>
                      <a:pt x="2536" y="4822"/>
                      <a:pt x="2534" y="4859"/>
                      <a:pt x="2549" y="4875"/>
                    </a:cubicBezTo>
                    <a:cubicBezTo>
                      <a:pt x="2557" y="4886"/>
                      <a:pt x="2565" y="4895"/>
                      <a:pt x="2575" y="4895"/>
                    </a:cubicBezTo>
                    <a:cubicBezTo>
                      <a:pt x="2591" y="4895"/>
                      <a:pt x="2612" y="4875"/>
                      <a:pt x="2648" y="4815"/>
                    </a:cubicBezTo>
                    <a:cubicBezTo>
                      <a:pt x="2659" y="4795"/>
                      <a:pt x="2670" y="4788"/>
                      <a:pt x="2679" y="4788"/>
                    </a:cubicBezTo>
                    <a:cubicBezTo>
                      <a:pt x="2713" y="4788"/>
                      <a:pt x="2737" y="4884"/>
                      <a:pt x="2737" y="4884"/>
                    </a:cubicBezTo>
                    <a:cubicBezTo>
                      <a:pt x="2737" y="4884"/>
                      <a:pt x="2767" y="4944"/>
                      <a:pt x="2807" y="4984"/>
                    </a:cubicBezTo>
                    <a:cubicBezTo>
                      <a:pt x="2856" y="5023"/>
                      <a:pt x="2708" y="5033"/>
                      <a:pt x="2658" y="5043"/>
                    </a:cubicBezTo>
                    <a:cubicBezTo>
                      <a:pt x="2618" y="5043"/>
                      <a:pt x="2678" y="5093"/>
                      <a:pt x="2648" y="5132"/>
                    </a:cubicBezTo>
                    <a:cubicBezTo>
                      <a:pt x="2642" y="5137"/>
                      <a:pt x="2635" y="5139"/>
                      <a:pt x="2628" y="5139"/>
                    </a:cubicBezTo>
                    <a:cubicBezTo>
                      <a:pt x="2590" y="5139"/>
                      <a:pt x="2538" y="5080"/>
                      <a:pt x="2480" y="5063"/>
                    </a:cubicBezTo>
                    <a:cubicBezTo>
                      <a:pt x="2466" y="5063"/>
                      <a:pt x="2453" y="5059"/>
                      <a:pt x="2440" y="5059"/>
                    </a:cubicBezTo>
                    <a:cubicBezTo>
                      <a:pt x="2433" y="5059"/>
                      <a:pt x="2427" y="5060"/>
                      <a:pt x="2420" y="5063"/>
                    </a:cubicBezTo>
                    <a:cubicBezTo>
                      <a:pt x="2410" y="5053"/>
                      <a:pt x="2400" y="5043"/>
                      <a:pt x="2390" y="5033"/>
                    </a:cubicBezTo>
                    <a:cubicBezTo>
                      <a:pt x="2347" y="5007"/>
                      <a:pt x="2315" y="5002"/>
                      <a:pt x="2288" y="5002"/>
                    </a:cubicBezTo>
                    <a:cubicBezTo>
                      <a:pt x="2271" y="5002"/>
                      <a:pt x="2257" y="5004"/>
                      <a:pt x="2243" y="5004"/>
                    </a:cubicBezTo>
                    <a:cubicBezTo>
                      <a:pt x="2229" y="5004"/>
                      <a:pt x="2216" y="5002"/>
                      <a:pt x="2202" y="4994"/>
                    </a:cubicBezTo>
                    <a:cubicBezTo>
                      <a:pt x="2152" y="4954"/>
                      <a:pt x="1994" y="4914"/>
                      <a:pt x="2103" y="4855"/>
                    </a:cubicBezTo>
                    <a:cubicBezTo>
                      <a:pt x="2177" y="4821"/>
                      <a:pt x="2214" y="4801"/>
                      <a:pt x="2243" y="4801"/>
                    </a:cubicBezTo>
                    <a:cubicBezTo>
                      <a:pt x="2257" y="4801"/>
                      <a:pt x="2269" y="4805"/>
                      <a:pt x="2281" y="4815"/>
                    </a:cubicBezTo>
                    <a:cubicBezTo>
                      <a:pt x="2298" y="4825"/>
                      <a:pt x="2323" y="4831"/>
                      <a:pt x="2348" y="4831"/>
                    </a:cubicBezTo>
                    <a:cubicBezTo>
                      <a:pt x="2397" y="4831"/>
                      <a:pt x="2450" y="4811"/>
                      <a:pt x="2470" y="4765"/>
                    </a:cubicBezTo>
                    <a:cubicBezTo>
                      <a:pt x="2475" y="4749"/>
                      <a:pt x="2484" y="4742"/>
                      <a:pt x="2493" y="4742"/>
                    </a:cubicBezTo>
                    <a:close/>
                    <a:moveTo>
                      <a:pt x="8300" y="5162"/>
                    </a:moveTo>
                    <a:cubicBezTo>
                      <a:pt x="8300" y="5177"/>
                      <a:pt x="8300" y="5186"/>
                      <a:pt x="8296" y="5186"/>
                    </a:cubicBezTo>
                    <a:cubicBezTo>
                      <a:pt x="8295" y="5186"/>
                      <a:pt x="8293" y="5185"/>
                      <a:pt x="8290" y="5182"/>
                    </a:cubicBezTo>
                    <a:cubicBezTo>
                      <a:pt x="8300" y="5182"/>
                      <a:pt x="8300" y="5172"/>
                      <a:pt x="8300" y="5162"/>
                    </a:cubicBezTo>
                    <a:close/>
                    <a:moveTo>
                      <a:pt x="12689" y="4301"/>
                    </a:moveTo>
                    <a:cubicBezTo>
                      <a:pt x="12755" y="4301"/>
                      <a:pt x="12683" y="4524"/>
                      <a:pt x="12683" y="4587"/>
                    </a:cubicBezTo>
                    <a:cubicBezTo>
                      <a:pt x="12683" y="4656"/>
                      <a:pt x="12702" y="4716"/>
                      <a:pt x="12573" y="4756"/>
                    </a:cubicBezTo>
                    <a:cubicBezTo>
                      <a:pt x="12445" y="4785"/>
                      <a:pt x="12484" y="4914"/>
                      <a:pt x="12395" y="5063"/>
                    </a:cubicBezTo>
                    <a:cubicBezTo>
                      <a:pt x="12385" y="5073"/>
                      <a:pt x="12375" y="5083"/>
                      <a:pt x="12365" y="5093"/>
                    </a:cubicBezTo>
                    <a:cubicBezTo>
                      <a:pt x="12355" y="5103"/>
                      <a:pt x="12345" y="5103"/>
                      <a:pt x="12335" y="5112"/>
                    </a:cubicBezTo>
                    <a:cubicBezTo>
                      <a:pt x="12296" y="5093"/>
                      <a:pt x="12266" y="4984"/>
                      <a:pt x="12197" y="4894"/>
                    </a:cubicBezTo>
                    <a:cubicBezTo>
                      <a:pt x="12181" y="4874"/>
                      <a:pt x="12168" y="4866"/>
                      <a:pt x="12155" y="4866"/>
                    </a:cubicBezTo>
                    <a:cubicBezTo>
                      <a:pt x="12088" y="4866"/>
                      <a:pt x="12060" y="5123"/>
                      <a:pt x="12018" y="5182"/>
                    </a:cubicBezTo>
                    <a:cubicBezTo>
                      <a:pt x="12018" y="5192"/>
                      <a:pt x="12018" y="5202"/>
                      <a:pt x="12008" y="5202"/>
                    </a:cubicBezTo>
                    <a:lnTo>
                      <a:pt x="11998" y="5202"/>
                    </a:lnTo>
                    <a:cubicBezTo>
                      <a:pt x="11899" y="5122"/>
                      <a:pt x="12068" y="5013"/>
                      <a:pt x="11939" y="5003"/>
                    </a:cubicBezTo>
                    <a:cubicBezTo>
                      <a:pt x="11810" y="4994"/>
                      <a:pt x="11354" y="4964"/>
                      <a:pt x="11493" y="4875"/>
                    </a:cubicBezTo>
                    <a:cubicBezTo>
                      <a:pt x="11632" y="4785"/>
                      <a:pt x="11721" y="4656"/>
                      <a:pt x="11721" y="4656"/>
                    </a:cubicBezTo>
                    <a:cubicBezTo>
                      <a:pt x="11721" y="4656"/>
                      <a:pt x="11798" y="4442"/>
                      <a:pt x="11902" y="4442"/>
                    </a:cubicBezTo>
                    <a:cubicBezTo>
                      <a:pt x="11932" y="4442"/>
                      <a:pt x="11965" y="4461"/>
                      <a:pt x="11998" y="4508"/>
                    </a:cubicBezTo>
                    <a:cubicBezTo>
                      <a:pt x="12008" y="4527"/>
                      <a:pt x="12028" y="4537"/>
                      <a:pt x="12038" y="4557"/>
                    </a:cubicBezTo>
                    <a:cubicBezTo>
                      <a:pt x="12008" y="4587"/>
                      <a:pt x="11899" y="4597"/>
                      <a:pt x="11741" y="4706"/>
                    </a:cubicBezTo>
                    <a:cubicBezTo>
                      <a:pt x="11604" y="4801"/>
                      <a:pt x="11651" y="4878"/>
                      <a:pt x="11738" y="4878"/>
                    </a:cubicBezTo>
                    <a:cubicBezTo>
                      <a:pt x="11778" y="4878"/>
                      <a:pt x="11826" y="4862"/>
                      <a:pt x="11869" y="4825"/>
                    </a:cubicBezTo>
                    <a:cubicBezTo>
                      <a:pt x="11925" y="4769"/>
                      <a:pt x="11974" y="4765"/>
                      <a:pt x="12019" y="4765"/>
                    </a:cubicBezTo>
                    <a:cubicBezTo>
                      <a:pt x="12026" y="4765"/>
                      <a:pt x="12032" y="4765"/>
                      <a:pt x="12039" y="4765"/>
                    </a:cubicBezTo>
                    <a:cubicBezTo>
                      <a:pt x="12090" y="4765"/>
                      <a:pt x="12137" y="4760"/>
                      <a:pt x="12187" y="4676"/>
                    </a:cubicBezTo>
                    <a:cubicBezTo>
                      <a:pt x="12226" y="4676"/>
                      <a:pt x="12256" y="4666"/>
                      <a:pt x="12286" y="4637"/>
                    </a:cubicBezTo>
                    <a:cubicBezTo>
                      <a:pt x="12306" y="4617"/>
                      <a:pt x="12316" y="4587"/>
                      <a:pt x="12326" y="4557"/>
                    </a:cubicBezTo>
                    <a:lnTo>
                      <a:pt x="12326" y="4557"/>
                    </a:lnTo>
                    <a:cubicBezTo>
                      <a:pt x="12326" y="4577"/>
                      <a:pt x="12316" y="4607"/>
                      <a:pt x="12306" y="4637"/>
                    </a:cubicBezTo>
                    <a:cubicBezTo>
                      <a:pt x="12292" y="4696"/>
                      <a:pt x="12308" y="4724"/>
                      <a:pt x="12338" y="4724"/>
                    </a:cubicBezTo>
                    <a:cubicBezTo>
                      <a:pt x="12373" y="4724"/>
                      <a:pt x="12426" y="4686"/>
                      <a:pt x="12474" y="4617"/>
                    </a:cubicBezTo>
                    <a:cubicBezTo>
                      <a:pt x="12483" y="4618"/>
                      <a:pt x="12491" y="4619"/>
                      <a:pt x="12499" y="4619"/>
                    </a:cubicBezTo>
                    <a:cubicBezTo>
                      <a:pt x="12554" y="4619"/>
                      <a:pt x="12586" y="4586"/>
                      <a:pt x="12534" y="4508"/>
                    </a:cubicBezTo>
                    <a:cubicBezTo>
                      <a:pt x="12573" y="4409"/>
                      <a:pt x="12564" y="4349"/>
                      <a:pt x="12663" y="4309"/>
                    </a:cubicBezTo>
                    <a:cubicBezTo>
                      <a:pt x="12673" y="4303"/>
                      <a:pt x="12682" y="4301"/>
                      <a:pt x="12689" y="4301"/>
                    </a:cubicBezTo>
                    <a:close/>
                    <a:moveTo>
                      <a:pt x="8584" y="5215"/>
                    </a:moveTo>
                    <a:cubicBezTo>
                      <a:pt x="8556" y="5238"/>
                      <a:pt x="8527" y="5264"/>
                      <a:pt x="8498" y="5291"/>
                    </a:cubicBezTo>
                    <a:cubicBezTo>
                      <a:pt x="8498" y="5291"/>
                      <a:pt x="8498" y="5291"/>
                      <a:pt x="8498" y="5301"/>
                    </a:cubicBezTo>
                    <a:cubicBezTo>
                      <a:pt x="8488" y="5291"/>
                      <a:pt x="8488" y="5291"/>
                      <a:pt x="8478" y="5281"/>
                    </a:cubicBezTo>
                    <a:cubicBezTo>
                      <a:pt x="8469" y="5271"/>
                      <a:pt x="8518" y="5222"/>
                      <a:pt x="8558" y="5222"/>
                    </a:cubicBezTo>
                    <a:cubicBezTo>
                      <a:pt x="8567" y="5222"/>
                      <a:pt x="8576" y="5219"/>
                      <a:pt x="8584" y="5215"/>
                    </a:cubicBezTo>
                    <a:close/>
                    <a:moveTo>
                      <a:pt x="4453" y="5291"/>
                    </a:moveTo>
                    <a:cubicBezTo>
                      <a:pt x="4463" y="5311"/>
                      <a:pt x="4463" y="5341"/>
                      <a:pt x="4463" y="5360"/>
                    </a:cubicBezTo>
                    <a:cubicBezTo>
                      <a:pt x="4423" y="5350"/>
                      <a:pt x="4403" y="5321"/>
                      <a:pt x="4443" y="5301"/>
                    </a:cubicBezTo>
                    <a:cubicBezTo>
                      <a:pt x="4443" y="5301"/>
                      <a:pt x="4453" y="5291"/>
                      <a:pt x="4453" y="5291"/>
                    </a:cubicBezTo>
                    <a:close/>
                    <a:moveTo>
                      <a:pt x="19058" y="4799"/>
                    </a:moveTo>
                    <a:cubicBezTo>
                      <a:pt x="19106" y="4799"/>
                      <a:pt x="19058" y="4948"/>
                      <a:pt x="19058" y="4984"/>
                    </a:cubicBezTo>
                    <a:cubicBezTo>
                      <a:pt x="19058" y="5033"/>
                      <a:pt x="19068" y="5073"/>
                      <a:pt x="18979" y="5103"/>
                    </a:cubicBezTo>
                    <a:cubicBezTo>
                      <a:pt x="18899" y="5122"/>
                      <a:pt x="18919" y="5212"/>
                      <a:pt x="18870" y="5301"/>
                    </a:cubicBezTo>
                    <a:cubicBezTo>
                      <a:pt x="18860" y="5311"/>
                      <a:pt x="18850" y="5321"/>
                      <a:pt x="18850" y="5321"/>
                    </a:cubicBezTo>
                    <a:cubicBezTo>
                      <a:pt x="18840" y="5331"/>
                      <a:pt x="18830" y="5331"/>
                      <a:pt x="18820" y="5331"/>
                    </a:cubicBezTo>
                    <a:cubicBezTo>
                      <a:pt x="18800" y="5331"/>
                      <a:pt x="18780" y="5251"/>
                      <a:pt x="18731" y="5192"/>
                    </a:cubicBezTo>
                    <a:cubicBezTo>
                      <a:pt x="18720" y="5178"/>
                      <a:pt x="18710" y="5171"/>
                      <a:pt x="18702" y="5171"/>
                    </a:cubicBezTo>
                    <a:cubicBezTo>
                      <a:pt x="18658" y="5171"/>
                      <a:pt x="18647" y="5340"/>
                      <a:pt x="18622" y="5390"/>
                    </a:cubicBezTo>
                    <a:cubicBezTo>
                      <a:pt x="18612" y="5390"/>
                      <a:pt x="18612" y="5390"/>
                      <a:pt x="18612" y="5400"/>
                    </a:cubicBezTo>
                    <a:cubicBezTo>
                      <a:pt x="18612" y="5400"/>
                      <a:pt x="18602" y="5390"/>
                      <a:pt x="18602" y="5390"/>
                    </a:cubicBezTo>
                    <a:cubicBezTo>
                      <a:pt x="18533" y="5341"/>
                      <a:pt x="18652" y="5271"/>
                      <a:pt x="18562" y="5261"/>
                    </a:cubicBezTo>
                    <a:cubicBezTo>
                      <a:pt x="18483" y="5261"/>
                      <a:pt x="18176" y="5231"/>
                      <a:pt x="18265" y="5172"/>
                    </a:cubicBezTo>
                    <a:cubicBezTo>
                      <a:pt x="18364" y="5112"/>
                      <a:pt x="18424" y="5033"/>
                      <a:pt x="18424" y="5033"/>
                    </a:cubicBezTo>
                    <a:cubicBezTo>
                      <a:pt x="18424" y="5033"/>
                      <a:pt x="18471" y="4891"/>
                      <a:pt x="18539" y="4891"/>
                    </a:cubicBezTo>
                    <a:cubicBezTo>
                      <a:pt x="18558" y="4891"/>
                      <a:pt x="18580" y="4903"/>
                      <a:pt x="18602" y="4934"/>
                    </a:cubicBezTo>
                    <a:cubicBezTo>
                      <a:pt x="18612" y="4954"/>
                      <a:pt x="18622" y="4954"/>
                      <a:pt x="18632" y="4964"/>
                    </a:cubicBezTo>
                    <a:cubicBezTo>
                      <a:pt x="18612" y="4984"/>
                      <a:pt x="18542" y="4994"/>
                      <a:pt x="18433" y="5073"/>
                    </a:cubicBezTo>
                    <a:cubicBezTo>
                      <a:pt x="18347" y="5133"/>
                      <a:pt x="18372" y="5179"/>
                      <a:pt x="18425" y="5179"/>
                    </a:cubicBezTo>
                    <a:cubicBezTo>
                      <a:pt x="18451" y="5179"/>
                      <a:pt x="18483" y="5168"/>
                      <a:pt x="18513" y="5142"/>
                    </a:cubicBezTo>
                    <a:cubicBezTo>
                      <a:pt x="18548" y="5111"/>
                      <a:pt x="18579" y="5107"/>
                      <a:pt x="18608" y="5107"/>
                    </a:cubicBezTo>
                    <a:cubicBezTo>
                      <a:pt x="18615" y="5107"/>
                      <a:pt x="18622" y="5108"/>
                      <a:pt x="18629" y="5108"/>
                    </a:cubicBezTo>
                    <a:cubicBezTo>
                      <a:pt x="18664" y="5108"/>
                      <a:pt x="18696" y="5103"/>
                      <a:pt x="18731" y="5043"/>
                    </a:cubicBezTo>
                    <a:cubicBezTo>
                      <a:pt x="18751" y="5043"/>
                      <a:pt x="18771" y="5033"/>
                      <a:pt x="18790" y="5023"/>
                    </a:cubicBezTo>
                    <a:cubicBezTo>
                      <a:pt x="18800" y="5013"/>
                      <a:pt x="18810" y="4984"/>
                      <a:pt x="18820" y="4974"/>
                    </a:cubicBezTo>
                    <a:lnTo>
                      <a:pt x="18820" y="4974"/>
                    </a:lnTo>
                    <a:cubicBezTo>
                      <a:pt x="18820" y="4984"/>
                      <a:pt x="18810" y="4994"/>
                      <a:pt x="18810" y="5023"/>
                    </a:cubicBezTo>
                    <a:cubicBezTo>
                      <a:pt x="18801" y="5059"/>
                      <a:pt x="18811" y="5077"/>
                      <a:pt x="18829" y="5077"/>
                    </a:cubicBezTo>
                    <a:cubicBezTo>
                      <a:pt x="18852" y="5077"/>
                      <a:pt x="18887" y="5052"/>
                      <a:pt x="18919" y="5003"/>
                    </a:cubicBezTo>
                    <a:cubicBezTo>
                      <a:pt x="18926" y="5005"/>
                      <a:pt x="18932" y="5006"/>
                      <a:pt x="18938" y="5006"/>
                    </a:cubicBezTo>
                    <a:cubicBezTo>
                      <a:pt x="18970" y="5006"/>
                      <a:pt x="18992" y="4984"/>
                      <a:pt x="18959" y="4934"/>
                    </a:cubicBezTo>
                    <a:cubicBezTo>
                      <a:pt x="18979" y="4875"/>
                      <a:pt x="18979" y="4835"/>
                      <a:pt x="19038" y="4805"/>
                    </a:cubicBezTo>
                    <a:cubicBezTo>
                      <a:pt x="19046" y="4801"/>
                      <a:pt x="19053" y="4799"/>
                      <a:pt x="19058" y="4799"/>
                    </a:cubicBezTo>
                    <a:close/>
                    <a:moveTo>
                      <a:pt x="17076" y="4791"/>
                    </a:moveTo>
                    <a:cubicBezTo>
                      <a:pt x="17117" y="4791"/>
                      <a:pt x="17105" y="4934"/>
                      <a:pt x="17105" y="4934"/>
                    </a:cubicBezTo>
                    <a:cubicBezTo>
                      <a:pt x="17105" y="4934"/>
                      <a:pt x="17164" y="5083"/>
                      <a:pt x="17254" y="5142"/>
                    </a:cubicBezTo>
                    <a:cubicBezTo>
                      <a:pt x="17353" y="5202"/>
                      <a:pt x="17224" y="5241"/>
                      <a:pt x="17135" y="5251"/>
                    </a:cubicBezTo>
                    <a:cubicBezTo>
                      <a:pt x="17055" y="5261"/>
                      <a:pt x="17006" y="5301"/>
                      <a:pt x="16936" y="5350"/>
                    </a:cubicBezTo>
                    <a:cubicBezTo>
                      <a:pt x="16917" y="5364"/>
                      <a:pt x="16892" y="5370"/>
                      <a:pt x="16865" y="5370"/>
                    </a:cubicBezTo>
                    <a:cubicBezTo>
                      <a:pt x="16794" y="5370"/>
                      <a:pt x="16702" y="5335"/>
                      <a:pt x="16609" y="5321"/>
                    </a:cubicBezTo>
                    <a:lnTo>
                      <a:pt x="16569" y="5321"/>
                    </a:lnTo>
                    <a:cubicBezTo>
                      <a:pt x="16624" y="5272"/>
                      <a:pt x="16687" y="5238"/>
                      <a:pt x="16673" y="5238"/>
                    </a:cubicBezTo>
                    <a:cubicBezTo>
                      <a:pt x="16665" y="5238"/>
                      <a:pt x="16627" y="5251"/>
                      <a:pt x="16540" y="5281"/>
                    </a:cubicBezTo>
                    <a:cubicBezTo>
                      <a:pt x="16351" y="5350"/>
                      <a:pt x="16312" y="5360"/>
                      <a:pt x="16321" y="5390"/>
                    </a:cubicBezTo>
                    <a:cubicBezTo>
                      <a:pt x="16302" y="5395"/>
                      <a:pt x="16287" y="5403"/>
                      <a:pt x="16277" y="5403"/>
                    </a:cubicBezTo>
                    <a:cubicBezTo>
                      <a:pt x="16267" y="5403"/>
                      <a:pt x="16262" y="5395"/>
                      <a:pt x="16262" y="5370"/>
                    </a:cubicBezTo>
                    <a:cubicBezTo>
                      <a:pt x="16252" y="5321"/>
                      <a:pt x="16272" y="5321"/>
                      <a:pt x="16252" y="5291"/>
                    </a:cubicBezTo>
                    <a:cubicBezTo>
                      <a:pt x="16237" y="5269"/>
                      <a:pt x="16216" y="5145"/>
                      <a:pt x="16207" y="5145"/>
                    </a:cubicBezTo>
                    <a:cubicBezTo>
                      <a:pt x="16204" y="5145"/>
                      <a:pt x="16202" y="5158"/>
                      <a:pt x="16202" y="5192"/>
                    </a:cubicBezTo>
                    <a:lnTo>
                      <a:pt x="16202" y="5093"/>
                    </a:lnTo>
                    <a:cubicBezTo>
                      <a:pt x="16202" y="5065"/>
                      <a:pt x="16202" y="5053"/>
                      <a:pt x="16200" y="5053"/>
                    </a:cubicBezTo>
                    <a:cubicBezTo>
                      <a:pt x="16194" y="5053"/>
                      <a:pt x="16180" y="5198"/>
                      <a:pt x="16173" y="5222"/>
                    </a:cubicBezTo>
                    <a:cubicBezTo>
                      <a:pt x="16153" y="5261"/>
                      <a:pt x="16153" y="5321"/>
                      <a:pt x="16153" y="5370"/>
                    </a:cubicBezTo>
                    <a:cubicBezTo>
                      <a:pt x="16153" y="5384"/>
                      <a:pt x="16149" y="5389"/>
                      <a:pt x="16144" y="5389"/>
                    </a:cubicBezTo>
                    <a:cubicBezTo>
                      <a:pt x="16137" y="5389"/>
                      <a:pt x="16129" y="5381"/>
                      <a:pt x="16123" y="5370"/>
                    </a:cubicBezTo>
                    <a:cubicBezTo>
                      <a:pt x="16123" y="5142"/>
                      <a:pt x="15994" y="4974"/>
                      <a:pt x="16193" y="4974"/>
                    </a:cubicBezTo>
                    <a:cubicBezTo>
                      <a:pt x="16339" y="4980"/>
                      <a:pt x="16338" y="5032"/>
                      <a:pt x="16355" y="5032"/>
                    </a:cubicBezTo>
                    <a:cubicBezTo>
                      <a:pt x="16363" y="5032"/>
                      <a:pt x="16375" y="5019"/>
                      <a:pt x="16411" y="4984"/>
                    </a:cubicBezTo>
                    <a:cubicBezTo>
                      <a:pt x="16459" y="4926"/>
                      <a:pt x="16582" y="4915"/>
                      <a:pt x="16680" y="4905"/>
                    </a:cubicBezTo>
                    <a:lnTo>
                      <a:pt x="16680" y="4905"/>
                    </a:lnTo>
                    <a:cubicBezTo>
                      <a:pt x="16678" y="4906"/>
                      <a:pt x="16678" y="4909"/>
                      <a:pt x="16678" y="4914"/>
                    </a:cubicBezTo>
                    <a:cubicBezTo>
                      <a:pt x="16605" y="4982"/>
                      <a:pt x="16631" y="5011"/>
                      <a:pt x="16672" y="5011"/>
                    </a:cubicBezTo>
                    <a:cubicBezTo>
                      <a:pt x="16704" y="5011"/>
                      <a:pt x="16745" y="4994"/>
                      <a:pt x="16758" y="4964"/>
                    </a:cubicBezTo>
                    <a:cubicBezTo>
                      <a:pt x="16767" y="4949"/>
                      <a:pt x="16774" y="4944"/>
                      <a:pt x="16779" y="4944"/>
                    </a:cubicBezTo>
                    <a:cubicBezTo>
                      <a:pt x="16795" y="4944"/>
                      <a:pt x="16795" y="5001"/>
                      <a:pt x="16817" y="5023"/>
                    </a:cubicBezTo>
                    <a:cubicBezTo>
                      <a:pt x="16824" y="5030"/>
                      <a:pt x="16831" y="5033"/>
                      <a:pt x="16839" y="5033"/>
                    </a:cubicBezTo>
                    <a:cubicBezTo>
                      <a:pt x="16880" y="5033"/>
                      <a:pt x="16942" y="4951"/>
                      <a:pt x="17025" y="4835"/>
                    </a:cubicBezTo>
                    <a:cubicBezTo>
                      <a:pt x="17048" y="4804"/>
                      <a:pt x="17064" y="4791"/>
                      <a:pt x="17076" y="4791"/>
                    </a:cubicBezTo>
                    <a:close/>
                    <a:moveTo>
                      <a:pt x="16331" y="5410"/>
                    </a:moveTo>
                    <a:cubicBezTo>
                      <a:pt x="16331" y="5410"/>
                      <a:pt x="16331" y="5410"/>
                      <a:pt x="16331" y="5420"/>
                    </a:cubicBezTo>
                    <a:cubicBezTo>
                      <a:pt x="16312" y="5430"/>
                      <a:pt x="16302" y="5440"/>
                      <a:pt x="16282" y="5460"/>
                    </a:cubicBezTo>
                    <a:cubicBezTo>
                      <a:pt x="16272" y="5460"/>
                      <a:pt x="16272" y="5460"/>
                      <a:pt x="16272" y="5450"/>
                    </a:cubicBezTo>
                    <a:cubicBezTo>
                      <a:pt x="16262" y="5440"/>
                      <a:pt x="16292" y="5410"/>
                      <a:pt x="16321" y="5410"/>
                    </a:cubicBezTo>
                    <a:close/>
                    <a:moveTo>
                      <a:pt x="8009" y="5097"/>
                    </a:moveTo>
                    <a:cubicBezTo>
                      <a:pt x="8028" y="5097"/>
                      <a:pt x="8044" y="5105"/>
                      <a:pt x="8062" y="5122"/>
                    </a:cubicBezTo>
                    <a:cubicBezTo>
                      <a:pt x="8112" y="5162"/>
                      <a:pt x="8181" y="5222"/>
                      <a:pt x="8240" y="5222"/>
                    </a:cubicBezTo>
                    <a:cubicBezTo>
                      <a:pt x="8260" y="5271"/>
                      <a:pt x="8280" y="5321"/>
                      <a:pt x="8270" y="5331"/>
                    </a:cubicBezTo>
                    <a:cubicBezTo>
                      <a:pt x="8260" y="5341"/>
                      <a:pt x="8250" y="5321"/>
                      <a:pt x="8231" y="5360"/>
                    </a:cubicBezTo>
                    <a:cubicBezTo>
                      <a:pt x="8223" y="5399"/>
                      <a:pt x="8166" y="5426"/>
                      <a:pt x="8123" y="5426"/>
                    </a:cubicBezTo>
                    <a:cubicBezTo>
                      <a:pt x="8111" y="5426"/>
                      <a:pt x="8100" y="5424"/>
                      <a:pt x="8092" y="5420"/>
                    </a:cubicBezTo>
                    <a:cubicBezTo>
                      <a:pt x="8072" y="5420"/>
                      <a:pt x="8072" y="5450"/>
                      <a:pt x="8092" y="5489"/>
                    </a:cubicBezTo>
                    <a:lnTo>
                      <a:pt x="8092" y="5489"/>
                    </a:lnTo>
                    <a:cubicBezTo>
                      <a:pt x="8082" y="5488"/>
                      <a:pt x="8072" y="5487"/>
                      <a:pt x="8064" y="5487"/>
                    </a:cubicBezTo>
                    <a:cubicBezTo>
                      <a:pt x="8046" y="5487"/>
                      <a:pt x="8029" y="5489"/>
                      <a:pt x="8014" y="5489"/>
                    </a:cubicBezTo>
                    <a:cubicBezTo>
                      <a:pt x="7990" y="5489"/>
                      <a:pt x="7968" y="5484"/>
                      <a:pt x="7943" y="5460"/>
                    </a:cubicBezTo>
                    <a:cubicBezTo>
                      <a:pt x="7874" y="5400"/>
                      <a:pt x="7646" y="5311"/>
                      <a:pt x="7804" y="5212"/>
                    </a:cubicBezTo>
                    <a:cubicBezTo>
                      <a:pt x="7909" y="5142"/>
                      <a:pt x="7964" y="5097"/>
                      <a:pt x="8009" y="5097"/>
                    </a:cubicBezTo>
                    <a:close/>
                    <a:moveTo>
                      <a:pt x="14231" y="5362"/>
                    </a:moveTo>
                    <a:cubicBezTo>
                      <a:pt x="14236" y="5362"/>
                      <a:pt x="14246" y="5365"/>
                      <a:pt x="14259" y="5370"/>
                    </a:cubicBezTo>
                    <a:cubicBezTo>
                      <a:pt x="14289" y="5380"/>
                      <a:pt x="14328" y="5420"/>
                      <a:pt x="14368" y="5460"/>
                    </a:cubicBezTo>
                    <a:cubicBezTo>
                      <a:pt x="14348" y="5460"/>
                      <a:pt x="14328" y="5479"/>
                      <a:pt x="14319" y="5489"/>
                    </a:cubicBezTo>
                    <a:cubicBezTo>
                      <a:pt x="14247" y="5409"/>
                      <a:pt x="14207" y="5362"/>
                      <a:pt x="14231" y="5362"/>
                    </a:cubicBezTo>
                    <a:close/>
                    <a:moveTo>
                      <a:pt x="16113" y="5430"/>
                    </a:moveTo>
                    <a:cubicBezTo>
                      <a:pt x="16123" y="5450"/>
                      <a:pt x="16133" y="5479"/>
                      <a:pt x="16133" y="5479"/>
                    </a:cubicBezTo>
                    <a:cubicBezTo>
                      <a:pt x="16123" y="5489"/>
                      <a:pt x="16123" y="5489"/>
                      <a:pt x="16113" y="5489"/>
                    </a:cubicBezTo>
                    <a:cubicBezTo>
                      <a:pt x="16113" y="5469"/>
                      <a:pt x="16113" y="5460"/>
                      <a:pt x="16113" y="5440"/>
                    </a:cubicBezTo>
                    <a:cubicBezTo>
                      <a:pt x="16113" y="5440"/>
                      <a:pt x="16113" y="5430"/>
                      <a:pt x="16113" y="5430"/>
                    </a:cubicBezTo>
                    <a:close/>
                    <a:moveTo>
                      <a:pt x="14517" y="5360"/>
                    </a:moveTo>
                    <a:cubicBezTo>
                      <a:pt x="14547" y="5390"/>
                      <a:pt x="14576" y="5430"/>
                      <a:pt x="14586" y="5460"/>
                    </a:cubicBezTo>
                    <a:cubicBezTo>
                      <a:pt x="14606" y="5509"/>
                      <a:pt x="14606" y="5529"/>
                      <a:pt x="14596" y="5539"/>
                    </a:cubicBezTo>
                    <a:cubicBezTo>
                      <a:pt x="14586" y="5519"/>
                      <a:pt x="14576" y="5489"/>
                      <a:pt x="14557" y="5460"/>
                    </a:cubicBezTo>
                    <a:cubicBezTo>
                      <a:pt x="14547" y="5420"/>
                      <a:pt x="14527" y="5390"/>
                      <a:pt x="14517" y="5360"/>
                    </a:cubicBezTo>
                    <a:close/>
                    <a:moveTo>
                      <a:pt x="16341" y="5529"/>
                    </a:moveTo>
                    <a:cubicBezTo>
                      <a:pt x="16331" y="5539"/>
                      <a:pt x="16331" y="5549"/>
                      <a:pt x="16321" y="5559"/>
                    </a:cubicBezTo>
                    <a:cubicBezTo>
                      <a:pt x="16312" y="5549"/>
                      <a:pt x="16312" y="5549"/>
                      <a:pt x="16321" y="5539"/>
                    </a:cubicBezTo>
                    <a:cubicBezTo>
                      <a:pt x="16331" y="5539"/>
                      <a:pt x="16331" y="5529"/>
                      <a:pt x="16341" y="5529"/>
                    </a:cubicBezTo>
                    <a:close/>
                    <a:moveTo>
                      <a:pt x="12137" y="5529"/>
                    </a:moveTo>
                    <a:cubicBezTo>
                      <a:pt x="12127" y="5549"/>
                      <a:pt x="12117" y="5559"/>
                      <a:pt x="12107" y="5569"/>
                    </a:cubicBezTo>
                    <a:cubicBezTo>
                      <a:pt x="12107" y="5549"/>
                      <a:pt x="12117" y="5529"/>
                      <a:pt x="12137" y="5529"/>
                    </a:cubicBezTo>
                    <a:close/>
                    <a:moveTo>
                      <a:pt x="20082" y="5503"/>
                    </a:moveTo>
                    <a:cubicBezTo>
                      <a:pt x="20085" y="5503"/>
                      <a:pt x="20091" y="5505"/>
                      <a:pt x="20099" y="5509"/>
                    </a:cubicBezTo>
                    <a:cubicBezTo>
                      <a:pt x="20119" y="5519"/>
                      <a:pt x="20149" y="5539"/>
                      <a:pt x="20179" y="5569"/>
                    </a:cubicBezTo>
                    <a:cubicBezTo>
                      <a:pt x="20169" y="5569"/>
                      <a:pt x="20149" y="5579"/>
                      <a:pt x="20139" y="5588"/>
                    </a:cubicBezTo>
                    <a:cubicBezTo>
                      <a:pt x="20092" y="5533"/>
                      <a:pt x="20069" y="5503"/>
                      <a:pt x="20082" y="5503"/>
                    </a:cubicBezTo>
                    <a:close/>
                    <a:moveTo>
                      <a:pt x="20654" y="5549"/>
                    </a:moveTo>
                    <a:lnTo>
                      <a:pt x="20654" y="5594"/>
                    </a:lnTo>
                    <a:lnTo>
                      <a:pt x="20654" y="5594"/>
                    </a:lnTo>
                    <a:cubicBezTo>
                      <a:pt x="20656" y="5581"/>
                      <a:pt x="20656" y="5566"/>
                      <a:pt x="20654" y="5549"/>
                    </a:cubicBezTo>
                    <a:close/>
                    <a:moveTo>
                      <a:pt x="13776" y="4351"/>
                    </a:moveTo>
                    <a:cubicBezTo>
                      <a:pt x="13787" y="4351"/>
                      <a:pt x="13799" y="4353"/>
                      <a:pt x="13813" y="4359"/>
                    </a:cubicBezTo>
                    <a:cubicBezTo>
                      <a:pt x="13932" y="4418"/>
                      <a:pt x="13902" y="4438"/>
                      <a:pt x="13991" y="4587"/>
                    </a:cubicBezTo>
                    <a:cubicBezTo>
                      <a:pt x="14042" y="4672"/>
                      <a:pt x="14103" y="4718"/>
                      <a:pt x="14140" y="4718"/>
                    </a:cubicBezTo>
                    <a:cubicBezTo>
                      <a:pt x="14168" y="4718"/>
                      <a:pt x="14183" y="4692"/>
                      <a:pt x="14170" y="4637"/>
                    </a:cubicBezTo>
                    <a:cubicBezTo>
                      <a:pt x="14142" y="4547"/>
                      <a:pt x="14153" y="4432"/>
                      <a:pt x="14196" y="4432"/>
                    </a:cubicBezTo>
                    <a:cubicBezTo>
                      <a:pt x="14215" y="4432"/>
                      <a:pt x="14239" y="4454"/>
                      <a:pt x="14269" y="4508"/>
                    </a:cubicBezTo>
                    <a:cubicBezTo>
                      <a:pt x="14338" y="4617"/>
                      <a:pt x="14378" y="4656"/>
                      <a:pt x="14418" y="4706"/>
                    </a:cubicBezTo>
                    <a:cubicBezTo>
                      <a:pt x="14279" y="4815"/>
                      <a:pt x="14408" y="4785"/>
                      <a:pt x="14527" y="4805"/>
                    </a:cubicBezTo>
                    <a:cubicBezTo>
                      <a:pt x="14537" y="4805"/>
                      <a:pt x="14547" y="4815"/>
                      <a:pt x="14547" y="4825"/>
                    </a:cubicBezTo>
                    <a:cubicBezTo>
                      <a:pt x="14586" y="4855"/>
                      <a:pt x="14636" y="4884"/>
                      <a:pt x="14676" y="4894"/>
                    </a:cubicBezTo>
                    <a:cubicBezTo>
                      <a:pt x="14735" y="4974"/>
                      <a:pt x="14705" y="5003"/>
                      <a:pt x="14894" y="5003"/>
                    </a:cubicBezTo>
                    <a:cubicBezTo>
                      <a:pt x="14899" y="5003"/>
                      <a:pt x="14905" y="5003"/>
                      <a:pt x="14910" y="5003"/>
                    </a:cubicBezTo>
                    <a:cubicBezTo>
                      <a:pt x="15099" y="5003"/>
                      <a:pt x="15053" y="5179"/>
                      <a:pt x="15082" y="5440"/>
                    </a:cubicBezTo>
                    <a:cubicBezTo>
                      <a:pt x="15099" y="5557"/>
                      <a:pt x="15048" y="5598"/>
                      <a:pt x="14989" y="5598"/>
                    </a:cubicBezTo>
                    <a:cubicBezTo>
                      <a:pt x="14912" y="5598"/>
                      <a:pt x="14822" y="5531"/>
                      <a:pt x="14844" y="5469"/>
                    </a:cubicBezTo>
                    <a:cubicBezTo>
                      <a:pt x="14884" y="5360"/>
                      <a:pt x="14794" y="5311"/>
                      <a:pt x="14487" y="5202"/>
                    </a:cubicBezTo>
                    <a:cubicBezTo>
                      <a:pt x="14477" y="5202"/>
                      <a:pt x="14467" y="5202"/>
                      <a:pt x="14457" y="5192"/>
                    </a:cubicBezTo>
                    <a:cubicBezTo>
                      <a:pt x="14447" y="5152"/>
                      <a:pt x="14438" y="5132"/>
                      <a:pt x="14418" y="5093"/>
                    </a:cubicBezTo>
                    <a:cubicBezTo>
                      <a:pt x="14387" y="5031"/>
                      <a:pt x="14380" y="4884"/>
                      <a:pt x="14327" y="4884"/>
                    </a:cubicBezTo>
                    <a:cubicBezTo>
                      <a:pt x="14312" y="4884"/>
                      <a:pt x="14293" y="4896"/>
                      <a:pt x="14269" y="4924"/>
                    </a:cubicBezTo>
                    <a:cubicBezTo>
                      <a:pt x="14206" y="5005"/>
                      <a:pt x="14168" y="5071"/>
                      <a:pt x="14128" y="5071"/>
                    </a:cubicBezTo>
                    <a:cubicBezTo>
                      <a:pt x="14104" y="5071"/>
                      <a:pt x="14080" y="5048"/>
                      <a:pt x="14051" y="4994"/>
                    </a:cubicBezTo>
                    <a:cubicBezTo>
                      <a:pt x="13962" y="4855"/>
                      <a:pt x="13991" y="4716"/>
                      <a:pt x="13853" y="4676"/>
                    </a:cubicBezTo>
                    <a:cubicBezTo>
                      <a:pt x="13724" y="4646"/>
                      <a:pt x="13664" y="4627"/>
                      <a:pt x="13664" y="4567"/>
                    </a:cubicBezTo>
                    <a:cubicBezTo>
                      <a:pt x="13664" y="4506"/>
                      <a:pt x="13688" y="4351"/>
                      <a:pt x="13776" y="4351"/>
                    </a:cubicBezTo>
                    <a:close/>
                    <a:moveTo>
                      <a:pt x="2789" y="5158"/>
                    </a:moveTo>
                    <a:cubicBezTo>
                      <a:pt x="2819" y="5158"/>
                      <a:pt x="2787" y="5274"/>
                      <a:pt x="2787" y="5301"/>
                    </a:cubicBezTo>
                    <a:cubicBezTo>
                      <a:pt x="2787" y="5331"/>
                      <a:pt x="2797" y="5370"/>
                      <a:pt x="2728" y="5380"/>
                    </a:cubicBezTo>
                    <a:cubicBezTo>
                      <a:pt x="2668" y="5400"/>
                      <a:pt x="2688" y="5460"/>
                      <a:pt x="2648" y="5529"/>
                    </a:cubicBezTo>
                    <a:cubicBezTo>
                      <a:pt x="2638" y="5549"/>
                      <a:pt x="2628" y="5549"/>
                      <a:pt x="2628" y="5549"/>
                    </a:cubicBezTo>
                    <a:cubicBezTo>
                      <a:pt x="2618" y="5549"/>
                      <a:pt x="2618" y="5559"/>
                      <a:pt x="2618" y="5559"/>
                    </a:cubicBezTo>
                    <a:cubicBezTo>
                      <a:pt x="2599" y="5549"/>
                      <a:pt x="2579" y="5499"/>
                      <a:pt x="2549" y="5450"/>
                    </a:cubicBezTo>
                    <a:cubicBezTo>
                      <a:pt x="2542" y="5441"/>
                      <a:pt x="2535" y="5437"/>
                      <a:pt x="2529" y="5437"/>
                    </a:cubicBezTo>
                    <a:cubicBezTo>
                      <a:pt x="2494" y="5437"/>
                      <a:pt x="2477" y="5565"/>
                      <a:pt x="2460" y="5598"/>
                    </a:cubicBezTo>
                    <a:lnTo>
                      <a:pt x="2450" y="5598"/>
                    </a:lnTo>
                    <a:cubicBezTo>
                      <a:pt x="2400" y="5559"/>
                      <a:pt x="2490" y="5509"/>
                      <a:pt x="2420" y="5509"/>
                    </a:cubicBezTo>
                    <a:cubicBezTo>
                      <a:pt x="2361" y="5499"/>
                      <a:pt x="2133" y="5489"/>
                      <a:pt x="2202" y="5440"/>
                    </a:cubicBezTo>
                    <a:cubicBezTo>
                      <a:pt x="2271" y="5400"/>
                      <a:pt x="2321" y="5341"/>
                      <a:pt x="2321" y="5341"/>
                    </a:cubicBezTo>
                    <a:cubicBezTo>
                      <a:pt x="2321" y="5341"/>
                      <a:pt x="2357" y="5231"/>
                      <a:pt x="2407" y="5231"/>
                    </a:cubicBezTo>
                    <a:cubicBezTo>
                      <a:pt x="2420" y="5231"/>
                      <a:pt x="2435" y="5240"/>
                      <a:pt x="2450" y="5261"/>
                    </a:cubicBezTo>
                    <a:cubicBezTo>
                      <a:pt x="2460" y="5271"/>
                      <a:pt x="2460" y="5281"/>
                      <a:pt x="2470" y="5281"/>
                    </a:cubicBezTo>
                    <a:cubicBezTo>
                      <a:pt x="2460" y="5301"/>
                      <a:pt x="2400" y="5301"/>
                      <a:pt x="2321" y="5360"/>
                    </a:cubicBezTo>
                    <a:cubicBezTo>
                      <a:pt x="2260" y="5408"/>
                      <a:pt x="2283" y="5446"/>
                      <a:pt x="2326" y="5446"/>
                    </a:cubicBezTo>
                    <a:cubicBezTo>
                      <a:pt x="2345" y="5446"/>
                      <a:pt x="2369" y="5438"/>
                      <a:pt x="2390" y="5420"/>
                    </a:cubicBezTo>
                    <a:cubicBezTo>
                      <a:pt x="2450" y="5360"/>
                      <a:pt x="2490" y="5430"/>
                      <a:pt x="2549" y="5341"/>
                    </a:cubicBezTo>
                    <a:cubicBezTo>
                      <a:pt x="2552" y="5343"/>
                      <a:pt x="2556" y="5345"/>
                      <a:pt x="2560" y="5345"/>
                    </a:cubicBezTo>
                    <a:cubicBezTo>
                      <a:pt x="2570" y="5345"/>
                      <a:pt x="2582" y="5338"/>
                      <a:pt x="2589" y="5331"/>
                    </a:cubicBezTo>
                    <a:cubicBezTo>
                      <a:pt x="2599" y="5321"/>
                      <a:pt x="2609" y="5301"/>
                      <a:pt x="2609" y="5291"/>
                    </a:cubicBezTo>
                    <a:lnTo>
                      <a:pt x="2609" y="5291"/>
                    </a:lnTo>
                    <a:cubicBezTo>
                      <a:pt x="2609" y="5301"/>
                      <a:pt x="2609" y="5311"/>
                      <a:pt x="2599" y="5331"/>
                    </a:cubicBezTo>
                    <a:cubicBezTo>
                      <a:pt x="2594" y="5357"/>
                      <a:pt x="2602" y="5370"/>
                      <a:pt x="2615" y="5370"/>
                    </a:cubicBezTo>
                    <a:cubicBezTo>
                      <a:pt x="2633" y="5370"/>
                      <a:pt x="2660" y="5349"/>
                      <a:pt x="2688" y="5311"/>
                    </a:cubicBezTo>
                    <a:cubicBezTo>
                      <a:pt x="2695" y="5313"/>
                      <a:pt x="2701" y="5314"/>
                      <a:pt x="2706" y="5314"/>
                    </a:cubicBezTo>
                    <a:cubicBezTo>
                      <a:pt x="2724" y="5314"/>
                      <a:pt x="2731" y="5300"/>
                      <a:pt x="2708" y="5261"/>
                    </a:cubicBezTo>
                    <a:cubicBezTo>
                      <a:pt x="2728" y="5222"/>
                      <a:pt x="2728" y="5192"/>
                      <a:pt x="2777" y="5162"/>
                    </a:cubicBezTo>
                    <a:cubicBezTo>
                      <a:pt x="2782" y="5159"/>
                      <a:pt x="2786" y="5158"/>
                      <a:pt x="2789" y="5158"/>
                    </a:cubicBezTo>
                    <a:close/>
                    <a:moveTo>
                      <a:pt x="16527" y="5494"/>
                    </a:moveTo>
                    <a:cubicBezTo>
                      <a:pt x="16599" y="5494"/>
                      <a:pt x="16599" y="5574"/>
                      <a:pt x="16599" y="5608"/>
                    </a:cubicBezTo>
                    <a:cubicBezTo>
                      <a:pt x="16550" y="5588"/>
                      <a:pt x="16510" y="5549"/>
                      <a:pt x="16490" y="5499"/>
                    </a:cubicBezTo>
                    <a:cubicBezTo>
                      <a:pt x="16504" y="5495"/>
                      <a:pt x="16516" y="5494"/>
                      <a:pt x="16527" y="5494"/>
                    </a:cubicBezTo>
                    <a:close/>
                    <a:moveTo>
                      <a:pt x="20278" y="5499"/>
                    </a:moveTo>
                    <a:lnTo>
                      <a:pt x="20278" y="5499"/>
                    </a:lnTo>
                    <a:cubicBezTo>
                      <a:pt x="20298" y="5519"/>
                      <a:pt x="20317" y="5549"/>
                      <a:pt x="20327" y="5569"/>
                    </a:cubicBezTo>
                    <a:cubicBezTo>
                      <a:pt x="20337" y="5598"/>
                      <a:pt x="20337" y="5618"/>
                      <a:pt x="20327" y="5618"/>
                    </a:cubicBezTo>
                    <a:cubicBezTo>
                      <a:pt x="20317" y="5608"/>
                      <a:pt x="20317" y="5588"/>
                      <a:pt x="20298" y="5559"/>
                    </a:cubicBezTo>
                    <a:cubicBezTo>
                      <a:pt x="20288" y="5539"/>
                      <a:pt x="20288" y="5519"/>
                      <a:pt x="20278" y="5499"/>
                    </a:cubicBezTo>
                    <a:close/>
                    <a:moveTo>
                      <a:pt x="794" y="5607"/>
                    </a:moveTo>
                    <a:cubicBezTo>
                      <a:pt x="778" y="5619"/>
                      <a:pt x="761" y="5633"/>
                      <a:pt x="744" y="5648"/>
                    </a:cubicBezTo>
                    <a:lnTo>
                      <a:pt x="735" y="5648"/>
                    </a:lnTo>
                    <a:cubicBezTo>
                      <a:pt x="735" y="5638"/>
                      <a:pt x="754" y="5608"/>
                      <a:pt x="774" y="5608"/>
                    </a:cubicBezTo>
                    <a:cubicBezTo>
                      <a:pt x="777" y="5610"/>
                      <a:pt x="780" y="5610"/>
                      <a:pt x="783" y="5610"/>
                    </a:cubicBezTo>
                    <a:cubicBezTo>
                      <a:pt x="787" y="5610"/>
                      <a:pt x="791" y="5609"/>
                      <a:pt x="794" y="5607"/>
                    </a:cubicBezTo>
                    <a:close/>
                    <a:moveTo>
                      <a:pt x="8868" y="5342"/>
                    </a:moveTo>
                    <a:cubicBezTo>
                      <a:pt x="8995" y="5342"/>
                      <a:pt x="8974" y="5487"/>
                      <a:pt x="8974" y="5529"/>
                    </a:cubicBezTo>
                    <a:cubicBezTo>
                      <a:pt x="8984" y="5559"/>
                      <a:pt x="8954" y="5588"/>
                      <a:pt x="8895" y="5638"/>
                    </a:cubicBezTo>
                    <a:cubicBezTo>
                      <a:pt x="8869" y="5615"/>
                      <a:pt x="8849" y="5607"/>
                      <a:pt x="8831" y="5607"/>
                    </a:cubicBezTo>
                    <a:cubicBezTo>
                      <a:pt x="8786" y="5607"/>
                      <a:pt x="8759" y="5658"/>
                      <a:pt x="8716" y="5658"/>
                    </a:cubicBezTo>
                    <a:cubicBezTo>
                      <a:pt x="8667" y="5658"/>
                      <a:pt x="8617" y="5539"/>
                      <a:pt x="8677" y="5509"/>
                    </a:cubicBezTo>
                    <a:cubicBezTo>
                      <a:pt x="8730" y="5483"/>
                      <a:pt x="8696" y="5448"/>
                      <a:pt x="8667" y="5448"/>
                    </a:cubicBezTo>
                    <a:cubicBezTo>
                      <a:pt x="8663" y="5448"/>
                      <a:pt x="8660" y="5449"/>
                      <a:pt x="8657" y="5450"/>
                    </a:cubicBezTo>
                    <a:cubicBezTo>
                      <a:pt x="8644" y="5456"/>
                      <a:pt x="8628" y="5459"/>
                      <a:pt x="8612" y="5459"/>
                    </a:cubicBezTo>
                    <a:cubicBezTo>
                      <a:pt x="8577" y="5459"/>
                      <a:pt x="8544" y="5444"/>
                      <a:pt x="8558" y="5410"/>
                    </a:cubicBezTo>
                    <a:cubicBezTo>
                      <a:pt x="8617" y="5400"/>
                      <a:pt x="8687" y="5380"/>
                      <a:pt x="8776" y="5360"/>
                    </a:cubicBezTo>
                    <a:cubicBezTo>
                      <a:pt x="8813" y="5347"/>
                      <a:pt x="8844" y="5342"/>
                      <a:pt x="8868" y="5342"/>
                    </a:cubicBezTo>
                    <a:close/>
                    <a:moveTo>
                      <a:pt x="9967" y="5337"/>
                    </a:moveTo>
                    <a:cubicBezTo>
                      <a:pt x="10090" y="5337"/>
                      <a:pt x="10124" y="5503"/>
                      <a:pt x="10124" y="5559"/>
                    </a:cubicBezTo>
                    <a:cubicBezTo>
                      <a:pt x="10124" y="5608"/>
                      <a:pt x="10075" y="5638"/>
                      <a:pt x="9995" y="5658"/>
                    </a:cubicBezTo>
                    <a:cubicBezTo>
                      <a:pt x="9976" y="5579"/>
                      <a:pt x="9956" y="5440"/>
                      <a:pt x="9936" y="5341"/>
                    </a:cubicBezTo>
                    <a:cubicBezTo>
                      <a:pt x="9947" y="5338"/>
                      <a:pt x="9957" y="5337"/>
                      <a:pt x="9967" y="5337"/>
                    </a:cubicBezTo>
                    <a:close/>
                    <a:moveTo>
                      <a:pt x="3315" y="5186"/>
                    </a:moveTo>
                    <a:cubicBezTo>
                      <a:pt x="3320" y="5186"/>
                      <a:pt x="3326" y="5188"/>
                      <a:pt x="3332" y="5192"/>
                    </a:cubicBezTo>
                    <a:cubicBezTo>
                      <a:pt x="3392" y="5222"/>
                      <a:pt x="3382" y="5231"/>
                      <a:pt x="3422" y="5301"/>
                    </a:cubicBezTo>
                    <a:cubicBezTo>
                      <a:pt x="3450" y="5346"/>
                      <a:pt x="3478" y="5369"/>
                      <a:pt x="3495" y="5369"/>
                    </a:cubicBezTo>
                    <a:cubicBezTo>
                      <a:pt x="3508" y="5369"/>
                      <a:pt x="3515" y="5356"/>
                      <a:pt x="3511" y="5331"/>
                    </a:cubicBezTo>
                    <a:cubicBezTo>
                      <a:pt x="3497" y="5282"/>
                      <a:pt x="3503" y="5224"/>
                      <a:pt x="3524" y="5224"/>
                    </a:cubicBezTo>
                    <a:cubicBezTo>
                      <a:pt x="3533" y="5224"/>
                      <a:pt x="3546" y="5234"/>
                      <a:pt x="3560" y="5261"/>
                    </a:cubicBezTo>
                    <a:cubicBezTo>
                      <a:pt x="3590" y="5311"/>
                      <a:pt x="3610" y="5341"/>
                      <a:pt x="3630" y="5360"/>
                    </a:cubicBezTo>
                    <a:cubicBezTo>
                      <a:pt x="3560" y="5410"/>
                      <a:pt x="3630" y="5400"/>
                      <a:pt x="3679" y="5410"/>
                    </a:cubicBezTo>
                    <a:cubicBezTo>
                      <a:pt x="3689" y="5410"/>
                      <a:pt x="3689" y="5410"/>
                      <a:pt x="3699" y="5420"/>
                    </a:cubicBezTo>
                    <a:cubicBezTo>
                      <a:pt x="3719" y="5430"/>
                      <a:pt x="3739" y="5450"/>
                      <a:pt x="3759" y="5450"/>
                    </a:cubicBezTo>
                    <a:cubicBezTo>
                      <a:pt x="3775" y="5482"/>
                      <a:pt x="3771" y="5502"/>
                      <a:pt x="3820" y="5502"/>
                    </a:cubicBezTo>
                    <a:cubicBezTo>
                      <a:pt x="3830" y="5502"/>
                      <a:pt x="3843" y="5501"/>
                      <a:pt x="3858" y="5499"/>
                    </a:cubicBezTo>
                    <a:cubicBezTo>
                      <a:pt x="3957" y="5499"/>
                      <a:pt x="3947" y="5579"/>
                      <a:pt x="3957" y="5688"/>
                    </a:cubicBezTo>
                    <a:cubicBezTo>
                      <a:pt x="3927" y="5688"/>
                      <a:pt x="3888" y="5658"/>
                      <a:pt x="3848" y="5618"/>
                    </a:cubicBezTo>
                    <a:cubicBezTo>
                      <a:pt x="3825" y="5600"/>
                      <a:pt x="3802" y="5592"/>
                      <a:pt x="3780" y="5592"/>
                    </a:cubicBezTo>
                    <a:cubicBezTo>
                      <a:pt x="3754" y="5592"/>
                      <a:pt x="3730" y="5602"/>
                      <a:pt x="3709" y="5618"/>
                    </a:cubicBezTo>
                    <a:cubicBezTo>
                      <a:pt x="3699" y="5618"/>
                      <a:pt x="3689" y="5608"/>
                      <a:pt x="3669" y="5598"/>
                    </a:cubicBezTo>
                    <a:lnTo>
                      <a:pt x="3650" y="5598"/>
                    </a:lnTo>
                    <a:cubicBezTo>
                      <a:pt x="3650" y="5579"/>
                      <a:pt x="3640" y="5569"/>
                      <a:pt x="3630" y="5549"/>
                    </a:cubicBezTo>
                    <a:cubicBezTo>
                      <a:pt x="3615" y="5518"/>
                      <a:pt x="3611" y="5447"/>
                      <a:pt x="3588" y="5447"/>
                    </a:cubicBezTo>
                    <a:cubicBezTo>
                      <a:pt x="3581" y="5447"/>
                      <a:pt x="3572" y="5453"/>
                      <a:pt x="3560" y="5469"/>
                    </a:cubicBezTo>
                    <a:cubicBezTo>
                      <a:pt x="3529" y="5507"/>
                      <a:pt x="3510" y="5536"/>
                      <a:pt x="3490" y="5536"/>
                    </a:cubicBezTo>
                    <a:cubicBezTo>
                      <a:pt x="3478" y="5536"/>
                      <a:pt x="3466" y="5525"/>
                      <a:pt x="3451" y="5499"/>
                    </a:cubicBezTo>
                    <a:cubicBezTo>
                      <a:pt x="3412" y="5430"/>
                      <a:pt x="3422" y="5360"/>
                      <a:pt x="3352" y="5350"/>
                    </a:cubicBezTo>
                    <a:cubicBezTo>
                      <a:pt x="3293" y="5331"/>
                      <a:pt x="3263" y="5321"/>
                      <a:pt x="3263" y="5291"/>
                    </a:cubicBezTo>
                    <a:cubicBezTo>
                      <a:pt x="3263" y="5265"/>
                      <a:pt x="3278" y="5186"/>
                      <a:pt x="3315" y="5186"/>
                    </a:cubicBezTo>
                    <a:close/>
                    <a:moveTo>
                      <a:pt x="4473" y="5489"/>
                    </a:moveTo>
                    <a:cubicBezTo>
                      <a:pt x="4473" y="5519"/>
                      <a:pt x="4473" y="5549"/>
                      <a:pt x="4483" y="5579"/>
                    </a:cubicBezTo>
                    <a:cubicBezTo>
                      <a:pt x="4483" y="5638"/>
                      <a:pt x="4473" y="5668"/>
                      <a:pt x="4463" y="5697"/>
                    </a:cubicBezTo>
                    <a:cubicBezTo>
                      <a:pt x="4463" y="5588"/>
                      <a:pt x="4413" y="5509"/>
                      <a:pt x="4473" y="5489"/>
                    </a:cubicBezTo>
                    <a:close/>
                    <a:moveTo>
                      <a:pt x="3540" y="5675"/>
                    </a:moveTo>
                    <a:cubicBezTo>
                      <a:pt x="3542" y="5675"/>
                      <a:pt x="3546" y="5676"/>
                      <a:pt x="3551" y="5678"/>
                    </a:cubicBezTo>
                    <a:cubicBezTo>
                      <a:pt x="3570" y="5688"/>
                      <a:pt x="3590" y="5707"/>
                      <a:pt x="3610" y="5727"/>
                    </a:cubicBezTo>
                    <a:cubicBezTo>
                      <a:pt x="3600" y="5727"/>
                      <a:pt x="3590" y="5737"/>
                      <a:pt x="3580" y="5747"/>
                    </a:cubicBezTo>
                    <a:cubicBezTo>
                      <a:pt x="3547" y="5697"/>
                      <a:pt x="3528" y="5675"/>
                      <a:pt x="3540" y="5675"/>
                    </a:cubicBezTo>
                    <a:close/>
                    <a:moveTo>
                      <a:pt x="20129" y="5787"/>
                    </a:moveTo>
                    <a:cubicBezTo>
                      <a:pt x="20139" y="5787"/>
                      <a:pt x="20159" y="5797"/>
                      <a:pt x="20169" y="5816"/>
                    </a:cubicBezTo>
                    <a:lnTo>
                      <a:pt x="20149" y="5816"/>
                    </a:lnTo>
                    <a:cubicBezTo>
                      <a:pt x="20139" y="5816"/>
                      <a:pt x="20129" y="5797"/>
                      <a:pt x="20129" y="5787"/>
                    </a:cubicBezTo>
                    <a:close/>
                    <a:moveTo>
                      <a:pt x="921" y="5668"/>
                    </a:moveTo>
                    <a:cubicBezTo>
                      <a:pt x="987" y="5668"/>
                      <a:pt x="974" y="5742"/>
                      <a:pt x="982" y="5767"/>
                    </a:cubicBezTo>
                    <a:cubicBezTo>
                      <a:pt x="982" y="5777"/>
                      <a:pt x="973" y="5797"/>
                      <a:pt x="933" y="5816"/>
                    </a:cubicBezTo>
                    <a:cubicBezTo>
                      <a:pt x="922" y="5805"/>
                      <a:pt x="912" y="5801"/>
                      <a:pt x="903" y="5801"/>
                    </a:cubicBezTo>
                    <a:cubicBezTo>
                      <a:pt x="882" y="5801"/>
                      <a:pt x="868" y="5826"/>
                      <a:pt x="854" y="5826"/>
                    </a:cubicBezTo>
                    <a:cubicBezTo>
                      <a:pt x="824" y="5826"/>
                      <a:pt x="804" y="5767"/>
                      <a:pt x="834" y="5757"/>
                    </a:cubicBezTo>
                    <a:cubicBezTo>
                      <a:pt x="858" y="5741"/>
                      <a:pt x="843" y="5725"/>
                      <a:pt x="831" y="5725"/>
                    </a:cubicBezTo>
                    <a:cubicBezTo>
                      <a:pt x="828" y="5725"/>
                      <a:pt x="826" y="5725"/>
                      <a:pt x="824" y="5727"/>
                    </a:cubicBezTo>
                    <a:cubicBezTo>
                      <a:pt x="818" y="5730"/>
                      <a:pt x="811" y="5731"/>
                      <a:pt x="803" y="5731"/>
                    </a:cubicBezTo>
                    <a:cubicBezTo>
                      <a:pt x="782" y="5731"/>
                      <a:pt x="760" y="5722"/>
                      <a:pt x="774" y="5707"/>
                    </a:cubicBezTo>
                    <a:cubicBezTo>
                      <a:pt x="804" y="5697"/>
                      <a:pt x="834" y="5697"/>
                      <a:pt x="873" y="5678"/>
                    </a:cubicBezTo>
                    <a:cubicBezTo>
                      <a:pt x="893" y="5671"/>
                      <a:pt x="908" y="5668"/>
                      <a:pt x="921" y="5668"/>
                    </a:cubicBezTo>
                    <a:close/>
                    <a:moveTo>
                      <a:pt x="14289" y="5787"/>
                    </a:moveTo>
                    <a:cubicBezTo>
                      <a:pt x="14319" y="5797"/>
                      <a:pt x="14338" y="5807"/>
                      <a:pt x="14368" y="5836"/>
                    </a:cubicBezTo>
                    <a:lnTo>
                      <a:pt x="14328" y="5836"/>
                    </a:lnTo>
                    <a:cubicBezTo>
                      <a:pt x="14319" y="5836"/>
                      <a:pt x="14299" y="5816"/>
                      <a:pt x="14289" y="5787"/>
                    </a:cubicBezTo>
                    <a:close/>
                    <a:moveTo>
                      <a:pt x="18319" y="5444"/>
                    </a:moveTo>
                    <a:cubicBezTo>
                      <a:pt x="18326" y="5444"/>
                      <a:pt x="18334" y="5446"/>
                      <a:pt x="18344" y="5450"/>
                    </a:cubicBezTo>
                    <a:cubicBezTo>
                      <a:pt x="18424" y="5479"/>
                      <a:pt x="18433" y="5519"/>
                      <a:pt x="18453" y="5569"/>
                    </a:cubicBezTo>
                    <a:cubicBezTo>
                      <a:pt x="18424" y="5688"/>
                      <a:pt x="18513" y="5707"/>
                      <a:pt x="18562" y="5707"/>
                    </a:cubicBezTo>
                    <a:cubicBezTo>
                      <a:pt x="18582" y="5717"/>
                      <a:pt x="18592" y="5727"/>
                      <a:pt x="18612" y="5737"/>
                    </a:cubicBezTo>
                    <a:cubicBezTo>
                      <a:pt x="18606" y="5756"/>
                      <a:pt x="18611" y="5763"/>
                      <a:pt x="18626" y="5763"/>
                    </a:cubicBezTo>
                    <a:cubicBezTo>
                      <a:pt x="18635" y="5763"/>
                      <a:pt x="18647" y="5761"/>
                      <a:pt x="18661" y="5757"/>
                    </a:cubicBezTo>
                    <a:cubicBezTo>
                      <a:pt x="18666" y="5755"/>
                      <a:pt x="18671" y="5753"/>
                      <a:pt x="18674" y="5753"/>
                    </a:cubicBezTo>
                    <a:cubicBezTo>
                      <a:pt x="18718" y="5753"/>
                      <a:pt x="18700" y="5896"/>
                      <a:pt x="18681" y="5896"/>
                    </a:cubicBezTo>
                    <a:cubicBezTo>
                      <a:pt x="18653" y="5896"/>
                      <a:pt x="18579" y="5796"/>
                      <a:pt x="18529" y="5796"/>
                    </a:cubicBezTo>
                    <a:cubicBezTo>
                      <a:pt x="18527" y="5796"/>
                      <a:pt x="18525" y="5796"/>
                      <a:pt x="18523" y="5797"/>
                    </a:cubicBezTo>
                    <a:cubicBezTo>
                      <a:pt x="18513" y="5797"/>
                      <a:pt x="18513" y="5807"/>
                      <a:pt x="18503" y="5807"/>
                    </a:cubicBezTo>
                    <a:cubicBezTo>
                      <a:pt x="18483" y="5797"/>
                      <a:pt x="18463" y="5777"/>
                      <a:pt x="18433" y="5777"/>
                    </a:cubicBezTo>
                    <a:cubicBezTo>
                      <a:pt x="18305" y="5747"/>
                      <a:pt x="18314" y="5697"/>
                      <a:pt x="18314" y="5658"/>
                    </a:cubicBezTo>
                    <a:cubicBezTo>
                      <a:pt x="18314" y="5613"/>
                      <a:pt x="18249" y="5444"/>
                      <a:pt x="18319" y="5444"/>
                    </a:cubicBezTo>
                    <a:close/>
                    <a:moveTo>
                      <a:pt x="3570" y="5886"/>
                    </a:moveTo>
                    <a:cubicBezTo>
                      <a:pt x="3570" y="5886"/>
                      <a:pt x="3580" y="5886"/>
                      <a:pt x="3580" y="5896"/>
                    </a:cubicBezTo>
                    <a:cubicBezTo>
                      <a:pt x="3590" y="5896"/>
                      <a:pt x="3590" y="5906"/>
                      <a:pt x="3590" y="5906"/>
                    </a:cubicBezTo>
                    <a:cubicBezTo>
                      <a:pt x="3590" y="5916"/>
                      <a:pt x="3590" y="5916"/>
                      <a:pt x="3590" y="5916"/>
                    </a:cubicBezTo>
                    <a:cubicBezTo>
                      <a:pt x="3580" y="5916"/>
                      <a:pt x="3570" y="5896"/>
                      <a:pt x="3570" y="5886"/>
                    </a:cubicBezTo>
                    <a:close/>
                    <a:moveTo>
                      <a:pt x="11569" y="5271"/>
                    </a:moveTo>
                    <a:cubicBezTo>
                      <a:pt x="11581" y="5271"/>
                      <a:pt x="11595" y="5274"/>
                      <a:pt x="11612" y="5281"/>
                    </a:cubicBezTo>
                    <a:cubicBezTo>
                      <a:pt x="11731" y="5321"/>
                      <a:pt x="11741" y="5380"/>
                      <a:pt x="11780" y="5469"/>
                    </a:cubicBezTo>
                    <a:cubicBezTo>
                      <a:pt x="11731" y="5638"/>
                      <a:pt x="11860" y="5668"/>
                      <a:pt x="11919" y="5668"/>
                    </a:cubicBezTo>
                    <a:cubicBezTo>
                      <a:pt x="11949" y="5688"/>
                      <a:pt x="11979" y="5707"/>
                      <a:pt x="12008" y="5717"/>
                    </a:cubicBezTo>
                    <a:cubicBezTo>
                      <a:pt x="12003" y="5745"/>
                      <a:pt x="12010" y="5757"/>
                      <a:pt x="12028" y="5757"/>
                    </a:cubicBezTo>
                    <a:cubicBezTo>
                      <a:pt x="12041" y="5757"/>
                      <a:pt x="12062" y="5750"/>
                      <a:pt x="12088" y="5737"/>
                    </a:cubicBezTo>
                    <a:cubicBezTo>
                      <a:pt x="12093" y="5736"/>
                      <a:pt x="12098" y="5735"/>
                      <a:pt x="12103" y="5735"/>
                    </a:cubicBezTo>
                    <a:cubicBezTo>
                      <a:pt x="12182" y="5735"/>
                      <a:pt x="12145" y="5965"/>
                      <a:pt x="12107" y="5965"/>
                    </a:cubicBezTo>
                    <a:cubicBezTo>
                      <a:pt x="12070" y="5965"/>
                      <a:pt x="11970" y="5805"/>
                      <a:pt x="11892" y="5805"/>
                    </a:cubicBezTo>
                    <a:cubicBezTo>
                      <a:pt x="11888" y="5805"/>
                      <a:pt x="11884" y="5806"/>
                      <a:pt x="11879" y="5807"/>
                    </a:cubicBezTo>
                    <a:cubicBezTo>
                      <a:pt x="11869" y="5807"/>
                      <a:pt x="11860" y="5816"/>
                      <a:pt x="11850" y="5826"/>
                    </a:cubicBezTo>
                    <a:cubicBezTo>
                      <a:pt x="11820" y="5797"/>
                      <a:pt x="11790" y="5777"/>
                      <a:pt x="11741" y="5767"/>
                    </a:cubicBezTo>
                    <a:cubicBezTo>
                      <a:pt x="11542" y="5737"/>
                      <a:pt x="11572" y="5658"/>
                      <a:pt x="11572" y="5588"/>
                    </a:cubicBezTo>
                    <a:cubicBezTo>
                      <a:pt x="11572" y="5526"/>
                      <a:pt x="11468" y="5271"/>
                      <a:pt x="11569" y="5271"/>
                    </a:cubicBezTo>
                    <a:close/>
                    <a:moveTo>
                      <a:pt x="2243" y="5634"/>
                    </a:moveTo>
                    <a:cubicBezTo>
                      <a:pt x="2248" y="5634"/>
                      <a:pt x="2254" y="5635"/>
                      <a:pt x="2262" y="5638"/>
                    </a:cubicBezTo>
                    <a:cubicBezTo>
                      <a:pt x="2321" y="5658"/>
                      <a:pt x="2321" y="5688"/>
                      <a:pt x="2341" y="5727"/>
                    </a:cubicBezTo>
                    <a:cubicBezTo>
                      <a:pt x="2321" y="5816"/>
                      <a:pt x="2390" y="5826"/>
                      <a:pt x="2420" y="5826"/>
                    </a:cubicBezTo>
                    <a:cubicBezTo>
                      <a:pt x="2430" y="5836"/>
                      <a:pt x="2450" y="5846"/>
                      <a:pt x="2460" y="5856"/>
                    </a:cubicBezTo>
                    <a:cubicBezTo>
                      <a:pt x="2454" y="5868"/>
                      <a:pt x="2458" y="5873"/>
                      <a:pt x="2467" y="5873"/>
                    </a:cubicBezTo>
                    <a:cubicBezTo>
                      <a:pt x="2473" y="5873"/>
                      <a:pt x="2481" y="5870"/>
                      <a:pt x="2490" y="5866"/>
                    </a:cubicBezTo>
                    <a:cubicBezTo>
                      <a:pt x="2493" y="5865"/>
                      <a:pt x="2496" y="5864"/>
                      <a:pt x="2499" y="5864"/>
                    </a:cubicBezTo>
                    <a:cubicBezTo>
                      <a:pt x="2538" y="5864"/>
                      <a:pt x="2528" y="5975"/>
                      <a:pt x="2509" y="5975"/>
                    </a:cubicBezTo>
                    <a:cubicBezTo>
                      <a:pt x="2481" y="5975"/>
                      <a:pt x="2435" y="5895"/>
                      <a:pt x="2397" y="5895"/>
                    </a:cubicBezTo>
                    <a:cubicBezTo>
                      <a:pt x="2395" y="5895"/>
                      <a:pt x="2393" y="5895"/>
                      <a:pt x="2390" y="5896"/>
                    </a:cubicBezTo>
                    <a:cubicBezTo>
                      <a:pt x="2390" y="5896"/>
                      <a:pt x="2380" y="5906"/>
                      <a:pt x="2380" y="5906"/>
                    </a:cubicBezTo>
                    <a:cubicBezTo>
                      <a:pt x="2371" y="5896"/>
                      <a:pt x="2351" y="5886"/>
                      <a:pt x="2321" y="5876"/>
                    </a:cubicBezTo>
                    <a:cubicBezTo>
                      <a:pt x="2232" y="5866"/>
                      <a:pt x="2242" y="5826"/>
                      <a:pt x="2242" y="5787"/>
                    </a:cubicBezTo>
                    <a:cubicBezTo>
                      <a:pt x="2242" y="5760"/>
                      <a:pt x="2192" y="5634"/>
                      <a:pt x="2243" y="5634"/>
                    </a:cubicBezTo>
                    <a:close/>
                    <a:moveTo>
                      <a:pt x="16054" y="5945"/>
                    </a:moveTo>
                    <a:cubicBezTo>
                      <a:pt x="16054" y="5976"/>
                      <a:pt x="16042" y="5989"/>
                      <a:pt x="16028" y="5989"/>
                    </a:cubicBezTo>
                    <a:cubicBezTo>
                      <a:pt x="16023" y="5989"/>
                      <a:pt x="16019" y="5987"/>
                      <a:pt x="16014" y="5985"/>
                    </a:cubicBezTo>
                    <a:cubicBezTo>
                      <a:pt x="16014" y="5975"/>
                      <a:pt x="16034" y="5955"/>
                      <a:pt x="16054" y="5945"/>
                    </a:cubicBezTo>
                    <a:close/>
                    <a:moveTo>
                      <a:pt x="16470" y="5836"/>
                    </a:moveTo>
                    <a:cubicBezTo>
                      <a:pt x="16480" y="5846"/>
                      <a:pt x="16510" y="5846"/>
                      <a:pt x="16530" y="5856"/>
                    </a:cubicBezTo>
                    <a:lnTo>
                      <a:pt x="16520" y="5856"/>
                    </a:lnTo>
                    <a:cubicBezTo>
                      <a:pt x="16431" y="5896"/>
                      <a:pt x="16411" y="5906"/>
                      <a:pt x="16421" y="5945"/>
                    </a:cubicBezTo>
                    <a:cubicBezTo>
                      <a:pt x="16426" y="5967"/>
                      <a:pt x="16401" y="5989"/>
                      <a:pt x="16379" y="5989"/>
                    </a:cubicBezTo>
                    <a:cubicBezTo>
                      <a:pt x="16362" y="5989"/>
                      <a:pt x="16347" y="5975"/>
                      <a:pt x="16351" y="5935"/>
                    </a:cubicBezTo>
                    <a:cubicBezTo>
                      <a:pt x="16351" y="5916"/>
                      <a:pt x="16351" y="5896"/>
                      <a:pt x="16351" y="5886"/>
                    </a:cubicBezTo>
                    <a:cubicBezTo>
                      <a:pt x="16391" y="5876"/>
                      <a:pt x="16431" y="5856"/>
                      <a:pt x="16470" y="5836"/>
                    </a:cubicBezTo>
                    <a:close/>
                    <a:moveTo>
                      <a:pt x="8617" y="6084"/>
                    </a:moveTo>
                    <a:lnTo>
                      <a:pt x="8617" y="6084"/>
                    </a:lnTo>
                    <a:cubicBezTo>
                      <a:pt x="8628" y="6088"/>
                      <a:pt x="8639" y="6090"/>
                      <a:pt x="8648" y="6090"/>
                    </a:cubicBezTo>
                    <a:cubicBezTo>
                      <a:pt x="8654" y="6090"/>
                      <a:pt x="8660" y="6089"/>
                      <a:pt x="8665" y="6087"/>
                    </a:cubicBezTo>
                    <a:lnTo>
                      <a:pt x="8665" y="6087"/>
                    </a:lnTo>
                    <a:cubicBezTo>
                      <a:pt x="8657" y="6091"/>
                      <a:pt x="8649" y="6093"/>
                      <a:pt x="8641" y="6093"/>
                    </a:cubicBezTo>
                    <a:cubicBezTo>
                      <a:pt x="8632" y="6093"/>
                      <a:pt x="8624" y="6091"/>
                      <a:pt x="8617" y="6084"/>
                    </a:cubicBezTo>
                    <a:close/>
                    <a:moveTo>
                      <a:pt x="3719" y="5955"/>
                    </a:moveTo>
                    <a:lnTo>
                      <a:pt x="3719" y="5955"/>
                    </a:lnTo>
                    <a:cubicBezTo>
                      <a:pt x="3739" y="5965"/>
                      <a:pt x="3759" y="5985"/>
                      <a:pt x="3769" y="6015"/>
                    </a:cubicBezTo>
                    <a:cubicBezTo>
                      <a:pt x="3788" y="6064"/>
                      <a:pt x="3828" y="6084"/>
                      <a:pt x="3878" y="6084"/>
                    </a:cubicBezTo>
                    <a:lnTo>
                      <a:pt x="3868" y="6084"/>
                    </a:lnTo>
                    <a:cubicBezTo>
                      <a:pt x="3853" y="6094"/>
                      <a:pt x="3838" y="6097"/>
                      <a:pt x="3821" y="6097"/>
                    </a:cubicBezTo>
                    <a:cubicBezTo>
                      <a:pt x="3803" y="6097"/>
                      <a:pt x="3784" y="6094"/>
                      <a:pt x="3759" y="6094"/>
                    </a:cubicBezTo>
                    <a:cubicBezTo>
                      <a:pt x="3749" y="6094"/>
                      <a:pt x="3749" y="6084"/>
                      <a:pt x="3749" y="6084"/>
                    </a:cubicBezTo>
                    <a:cubicBezTo>
                      <a:pt x="3739" y="6035"/>
                      <a:pt x="3729" y="5995"/>
                      <a:pt x="3719" y="5955"/>
                    </a:cubicBezTo>
                    <a:close/>
                    <a:moveTo>
                      <a:pt x="20202" y="6049"/>
                    </a:moveTo>
                    <a:cubicBezTo>
                      <a:pt x="20208" y="6049"/>
                      <a:pt x="20219" y="6054"/>
                      <a:pt x="20238" y="6064"/>
                    </a:cubicBezTo>
                    <a:cubicBezTo>
                      <a:pt x="20268" y="6084"/>
                      <a:pt x="20278" y="6094"/>
                      <a:pt x="20288" y="6104"/>
                    </a:cubicBezTo>
                    <a:cubicBezTo>
                      <a:pt x="20268" y="6124"/>
                      <a:pt x="20258" y="6134"/>
                      <a:pt x="20238" y="6144"/>
                    </a:cubicBezTo>
                    <a:cubicBezTo>
                      <a:pt x="20209" y="6086"/>
                      <a:pt x="20185" y="6049"/>
                      <a:pt x="20202" y="6049"/>
                    </a:cubicBezTo>
                    <a:close/>
                    <a:moveTo>
                      <a:pt x="3625" y="6082"/>
                    </a:moveTo>
                    <a:cubicBezTo>
                      <a:pt x="3629" y="6082"/>
                      <a:pt x="3636" y="6086"/>
                      <a:pt x="3650" y="6094"/>
                    </a:cubicBezTo>
                    <a:cubicBezTo>
                      <a:pt x="3669" y="6104"/>
                      <a:pt x="3679" y="6114"/>
                      <a:pt x="3689" y="6124"/>
                    </a:cubicBezTo>
                    <a:cubicBezTo>
                      <a:pt x="3669" y="6134"/>
                      <a:pt x="3660" y="6144"/>
                      <a:pt x="3650" y="6154"/>
                    </a:cubicBezTo>
                    <a:cubicBezTo>
                      <a:pt x="3635" y="6110"/>
                      <a:pt x="3615" y="6082"/>
                      <a:pt x="3625" y="6082"/>
                    </a:cubicBezTo>
                    <a:close/>
                    <a:moveTo>
                      <a:pt x="981" y="6078"/>
                    </a:moveTo>
                    <a:lnTo>
                      <a:pt x="981" y="6078"/>
                    </a:lnTo>
                    <a:cubicBezTo>
                      <a:pt x="964" y="6103"/>
                      <a:pt x="963" y="6130"/>
                      <a:pt x="913" y="6213"/>
                    </a:cubicBezTo>
                    <a:cubicBezTo>
                      <a:pt x="913" y="6213"/>
                      <a:pt x="913" y="6203"/>
                      <a:pt x="913" y="6203"/>
                    </a:cubicBezTo>
                    <a:cubicBezTo>
                      <a:pt x="898" y="6192"/>
                      <a:pt x="885" y="6189"/>
                      <a:pt x="875" y="6189"/>
                    </a:cubicBezTo>
                    <a:cubicBezTo>
                      <a:pt x="866" y="6189"/>
                      <a:pt x="859" y="6191"/>
                      <a:pt x="852" y="6191"/>
                    </a:cubicBezTo>
                    <a:cubicBezTo>
                      <a:pt x="845" y="6191"/>
                      <a:pt x="840" y="6189"/>
                      <a:pt x="834" y="6183"/>
                    </a:cubicBezTo>
                    <a:cubicBezTo>
                      <a:pt x="814" y="6164"/>
                      <a:pt x="744" y="6144"/>
                      <a:pt x="784" y="6114"/>
                    </a:cubicBezTo>
                    <a:cubicBezTo>
                      <a:pt x="820" y="6099"/>
                      <a:pt x="841" y="6090"/>
                      <a:pt x="857" y="6090"/>
                    </a:cubicBezTo>
                    <a:cubicBezTo>
                      <a:pt x="863" y="6090"/>
                      <a:pt x="868" y="6091"/>
                      <a:pt x="873" y="6094"/>
                    </a:cubicBezTo>
                    <a:cubicBezTo>
                      <a:pt x="886" y="6107"/>
                      <a:pt x="907" y="6124"/>
                      <a:pt x="923" y="6124"/>
                    </a:cubicBezTo>
                    <a:cubicBezTo>
                      <a:pt x="932" y="6124"/>
                      <a:pt x="939" y="6118"/>
                      <a:pt x="943" y="6104"/>
                    </a:cubicBezTo>
                    <a:cubicBezTo>
                      <a:pt x="950" y="6076"/>
                      <a:pt x="972" y="6083"/>
                      <a:pt x="981" y="6078"/>
                    </a:cubicBezTo>
                    <a:close/>
                    <a:moveTo>
                      <a:pt x="3581" y="6119"/>
                    </a:moveTo>
                    <a:cubicBezTo>
                      <a:pt x="3588" y="6119"/>
                      <a:pt x="3594" y="6126"/>
                      <a:pt x="3600" y="6144"/>
                    </a:cubicBezTo>
                    <a:cubicBezTo>
                      <a:pt x="3610" y="6164"/>
                      <a:pt x="3610" y="6183"/>
                      <a:pt x="3610" y="6203"/>
                    </a:cubicBezTo>
                    <a:cubicBezTo>
                      <a:pt x="3598" y="6215"/>
                      <a:pt x="3594" y="6220"/>
                      <a:pt x="3588" y="6220"/>
                    </a:cubicBezTo>
                    <a:cubicBezTo>
                      <a:pt x="3583" y="6220"/>
                      <a:pt x="3579" y="6217"/>
                      <a:pt x="3570" y="6213"/>
                    </a:cubicBezTo>
                    <a:cubicBezTo>
                      <a:pt x="3560" y="6203"/>
                      <a:pt x="3551" y="6203"/>
                      <a:pt x="3541" y="6203"/>
                    </a:cubicBezTo>
                    <a:cubicBezTo>
                      <a:pt x="3548" y="6161"/>
                      <a:pt x="3565" y="6119"/>
                      <a:pt x="3581" y="6119"/>
                    </a:cubicBezTo>
                    <a:close/>
                    <a:moveTo>
                      <a:pt x="14824" y="5804"/>
                    </a:moveTo>
                    <a:cubicBezTo>
                      <a:pt x="14889" y="5804"/>
                      <a:pt x="14966" y="5851"/>
                      <a:pt x="15122" y="5926"/>
                    </a:cubicBezTo>
                    <a:cubicBezTo>
                      <a:pt x="15340" y="6035"/>
                      <a:pt x="15003" y="6124"/>
                      <a:pt x="14904" y="6193"/>
                    </a:cubicBezTo>
                    <a:cubicBezTo>
                      <a:pt x="14873" y="6215"/>
                      <a:pt x="14845" y="6220"/>
                      <a:pt x="14813" y="6220"/>
                    </a:cubicBezTo>
                    <a:cubicBezTo>
                      <a:pt x="14790" y="6220"/>
                      <a:pt x="14765" y="6217"/>
                      <a:pt x="14736" y="6217"/>
                    </a:cubicBezTo>
                    <a:cubicBezTo>
                      <a:pt x="14714" y="6217"/>
                      <a:pt x="14691" y="6218"/>
                      <a:pt x="14666" y="6223"/>
                    </a:cubicBezTo>
                    <a:cubicBezTo>
                      <a:pt x="14666" y="6213"/>
                      <a:pt x="14666" y="6203"/>
                      <a:pt x="14656" y="6183"/>
                    </a:cubicBezTo>
                    <a:cubicBezTo>
                      <a:pt x="14626" y="6084"/>
                      <a:pt x="14616" y="5985"/>
                      <a:pt x="14596" y="5906"/>
                    </a:cubicBezTo>
                    <a:cubicBezTo>
                      <a:pt x="14646" y="5886"/>
                      <a:pt x="14705" y="5856"/>
                      <a:pt x="14735" y="5836"/>
                    </a:cubicBezTo>
                    <a:cubicBezTo>
                      <a:pt x="14766" y="5814"/>
                      <a:pt x="14794" y="5804"/>
                      <a:pt x="14824" y="5804"/>
                    </a:cubicBezTo>
                    <a:close/>
                    <a:moveTo>
                      <a:pt x="16597" y="6052"/>
                    </a:moveTo>
                    <a:cubicBezTo>
                      <a:pt x="16579" y="6081"/>
                      <a:pt x="16572" y="6118"/>
                      <a:pt x="16520" y="6223"/>
                    </a:cubicBezTo>
                    <a:cubicBezTo>
                      <a:pt x="16520" y="6213"/>
                      <a:pt x="16510" y="6213"/>
                      <a:pt x="16510" y="6213"/>
                    </a:cubicBezTo>
                    <a:cubicBezTo>
                      <a:pt x="16488" y="6198"/>
                      <a:pt x="16471" y="6195"/>
                      <a:pt x="16458" y="6195"/>
                    </a:cubicBezTo>
                    <a:cubicBezTo>
                      <a:pt x="16443" y="6195"/>
                      <a:pt x="16431" y="6199"/>
                      <a:pt x="16420" y="6199"/>
                    </a:cubicBezTo>
                    <a:cubicBezTo>
                      <a:pt x="16414" y="6199"/>
                      <a:pt x="16408" y="6198"/>
                      <a:pt x="16401" y="6193"/>
                    </a:cubicBezTo>
                    <a:cubicBezTo>
                      <a:pt x="16371" y="6164"/>
                      <a:pt x="16272" y="6134"/>
                      <a:pt x="16341" y="6094"/>
                    </a:cubicBezTo>
                    <a:cubicBezTo>
                      <a:pt x="16384" y="6073"/>
                      <a:pt x="16406" y="6056"/>
                      <a:pt x="16427" y="6056"/>
                    </a:cubicBezTo>
                    <a:cubicBezTo>
                      <a:pt x="16435" y="6056"/>
                      <a:pt x="16442" y="6059"/>
                      <a:pt x="16450" y="6064"/>
                    </a:cubicBezTo>
                    <a:cubicBezTo>
                      <a:pt x="16469" y="6083"/>
                      <a:pt x="16498" y="6101"/>
                      <a:pt x="16520" y="6101"/>
                    </a:cubicBezTo>
                    <a:cubicBezTo>
                      <a:pt x="16534" y="6101"/>
                      <a:pt x="16546" y="6093"/>
                      <a:pt x="16550" y="6074"/>
                    </a:cubicBezTo>
                    <a:cubicBezTo>
                      <a:pt x="16562" y="6050"/>
                      <a:pt x="16586" y="6056"/>
                      <a:pt x="16597" y="6052"/>
                    </a:cubicBezTo>
                    <a:close/>
                    <a:moveTo>
                      <a:pt x="20137" y="6097"/>
                    </a:moveTo>
                    <a:cubicBezTo>
                      <a:pt x="20145" y="6097"/>
                      <a:pt x="20153" y="6107"/>
                      <a:pt x="20159" y="6134"/>
                    </a:cubicBezTo>
                    <a:cubicBezTo>
                      <a:pt x="20179" y="6164"/>
                      <a:pt x="20179" y="6193"/>
                      <a:pt x="20169" y="6213"/>
                    </a:cubicBezTo>
                    <a:cubicBezTo>
                      <a:pt x="20162" y="6225"/>
                      <a:pt x="20156" y="6234"/>
                      <a:pt x="20146" y="6234"/>
                    </a:cubicBezTo>
                    <a:cubicBezTo>
                      <a:pt x="20139" y="6234"/>
                      <a:pt x="20130" y="6231"/>
                      <a:pt x="20119" y="6223"/>
                    </a:cubicBezTo>
                    <a:cubicBezTo>
                      <a:pt x="20109" y="6213"/>
                      <a:pt x="20089" y="6213"/>
                      <a:pt x="20079" y="6213"/>
                    </a:cubicBezTo>
                    <a:cubicBezTo>
                      <a:pt x="20093" y="6157"/>
                      <a:pt x="20117" y="6097"/>
                      <a:pt x="20137" y="6097"/>
                    </a:cubicBezTo>
                    <a:close/>
                    <a:moveTo>
                      <a:pt x="9906" y="5341"/>
                    </a:moveTo>
                    <a:lnTo>
                      <a:pt x="9906" y="5618"/>
                    </a:lnTo>
                    <a:cubicBezTo>
                      <a:pt x="9906" y="5515"/>
                      <a:pt x="9899" y="5475"/>
                      <a:pt x="9888" y="5475"/>
                    </a:cubicBezTo>
                    <a:cubicBezTo>
                      <a:pt x="9869" y="5475"/>
                      <a:pt x="9838" y="5589"/>
                      <a:pt x="9807" y="5707"/>
                    </a:cubicBezTo>
                    <a:cubicBezTo>
                      <a:pt x="9668" y="5747"/>
                      <a:pt x="9678" y="5866"/>
                      <a:pt x="9599" y="5985"/>
                    </a:cubicBezTo>
                    <a:cubicBezTo>
                      <a:pt x="9599" y="6025"/>
                      <a:pt x="9609" y="6064"/>
                      <a:pt x="9609" y="6084"/>
                    </a:cubicBezTo>
                    <a:cubicBezTo>
                      <a:pt x="9629" y="6124"/>
                      <a:pt x="9629" y="6183"/>
                      <a:pt x="9639" y="6253"/>
                    </a:cubicBezTo>
                    <a:cubicBezTo>
                      <a:pt x="9609" y="6243"/>
                      <a:pt x="9559" y="6223"/>
                      <a:pt x="9500" y="6213"/>
                    </a:cubicBezTo>
                    <a:cubicBezTo>
                      <a:pt x="9500" y="6203"/>
                      <a:pt x="9500" y="6203"/>
                      <a:pt x="9500" y="6193"/>
                    </a:cubicBezTo>
                    <a:cubicBezTo>
                      <a:pt x="9510" y="6173"/>
                      <a:pt x="9520" y="6114"/>
                      <a:pt x="9529" y="6064"/>
                    </a:cubicBezTo>
                    <a:lnTo>
                      <a:pt x="9529" y="6064"/>
                    </a:lnTo>
                    <a:cubicBezTo>
                      <a:pt x="9495" y="6099"/>
                      <a:pt x="9466" y="6113"/>
                      <a:pt x="9437" y="6113"/>
                    </a:cubicBezTo>
                    <a:cubicBezTo>
                      <a:pt x="9375" y="6113"/>
                      <a:pt x="9317" y="6044"/>
                      <a:pt x="9222" y="5955"/>
                    </a:cubicBezTo>
                    <a:cubicBezTo>
                      <a:pt x="9190" y="5925"/>
                      <a:pt x="9165" y="5913"/>
                      <a:pt x="9144" y="5913"/>
                    </a:cubicBezTo>
                    <a:cubicBezTo>
                      <a:pt x="9070" y="5913"/>
                      <a:pt x="9058" y="6074"/>
                      <a:pt x="9004" y="6144"/>
                    </a:cubicBezTo>
                    <a:cubicBezTo>
                      <a:pt x="8998" y="6151"/>
                      <a:pt x="8992" y="6158"/>
                      <a:pt x="8988" y="6165"/>
                    </a:cubicBezTo>
                    <a:lnTo>
                      <a:pt x="8988" y="6165"/>
                    </a:lnTo>
                    <a:cubicBezTo>
                      <a:pt x="8988" y="6160"/>
                      <a:pt x="8987" y="6153"/>
                      <a:pt x="8984" y="6144"/>
                    </a:cubicBezTo>
                    <a:cubicBezTo>
                      <a:pt x="8961" y="6081"/>
                      <a:pt x="8937" y="6019"/>
                      <a:pt x="8905" y="6019"/>
                    </a:cubicBezTo>
                    <a:cubicBezTo>
                      <a:pt x="8895" y="6019"/>
                      <a:pt x="8886" y="6024"/>
                      <a:pt x="8875" y="6035"/>
                    </a:cubicBezTo>
                    <a:cubicBezTo>
                      <a:pt x="8851" y="6058"/>
                      <a:pt x="8832" y="6071"/>
                      <a:pt x="8821" y="6071"/>
                    </a:cubicBezTo>
                    <a:cubicBezTo>
                      <a:pt x="8808" y="6071"/>
                      <a:pt x="8805" y="6056"/>
                      <a:pt x="8816" y="6025"/>
                    </a:cubicBezTo>
                    <a:cubicBezTo>
                      <a:pt x="8832" y="5968"/>
                      <a:pt x="8939" y="5880"/>
                      <a:pt x="8910" y="5880"/>
                    </a:cubicBezTo>
                    <a:cubicBezTo>
                      <a:pt x="8904" y="5880"/>
                      <a:pt x="8890" y="5885"/>
                      <a:pt x="8865" y="5896"/>
                    </a:cubicBezTo>
                    <a:cubicBezTo>
                      <a:pt x="8726" y="5945"/>
                      <a:pt x="8687" y="5975"/>
                      <a:pt x="8706" y="6025"/>
                    </a:cubicBezTo>
                    <a:cubicBezTo>
                      <a:pt x="8712" y="6045"/>
                      <a:pt x="8695" y="6068"/>
                      <a:pt x="8675" y="6082"/>
                    </a:cubicBezTo>
                    <a:lnTo>
                      <a:pt x="8675" y="6082"/>
                    </a:lnTo>
                    <a:cubicBezTo>
                      <a:pt x="8694" y="6066"/>
                      <a:pt x="8692" y="6024"/>
                      <a:pt x="8637" y="5945"/>
                    </a:cubicBezTo>
                    <a:cubicBezTo>
                      <a:pt x="8637" y="5935"/>
                      <a:pt x="8627" y="5935"/>
                      <a:pt x="8627" y="5926"/>
                    </a:cubicBezTo>
                    <a:cubicBezTo>
                      <a:pt x="8687" y="5916"/>
                      <a:pt x="8756" y="5886"/>
                      <a:pt x="8816" y="5846"/>
                    </a:cubicBezTo>
                    <a:cubicBezTo>
                      <a:pt x="9004" y="5707"/>
                      <a:pt x="9063" y="5707"/>
                      <a:pt x="9222" y="5509"/>
                    </a:cubicBezTo>
                    <a:cubicBezTo>
                      <a:pt x="9270" y="5449"/>
                      <a:pt x="9308" y="5425"/>
                      <a:pt x="9336" y="5425"/>
                    </a:cubicBezTo>
                    <a:cubicBezTo>
                      <a:pt x="9402" y="5425"/>
                      <a:pt x="9415" y="5551"/>
                      <a:pt x="9381" y="5648"/>
                    </a:cubicBezTo>
                    <a:cubicBezTo>
                      <a:pt x="9360" y="5707"/>
                      <a:pt x="9380" y="5736"/>
                      <a:pt x="9421" y="5736"/>
                    </a:cubicBezTo>
                    <a:cubicBezTo>
                      <a:pt x="9475" y="5736"/>
                      <a:pt x="9565" y="5685"/>
                      <a:pt x="9639" y="5588"/>
                    </a:cubicBezTo>
                    <a:cubicBezTo>
                      <a:pt x="9777" y="5420"/>
                      <a:pt x="9738" y="5410"/>
                      <a:pt x="9906" y="5341"/>
                    </a:cubicBezTo>
                    <a:close/>
                    <a:moveTo>
                      <a:pt x="1126" y="6202"/>
                    </a:moveTo>
                    <a:cubicBezTo>
                      <a:pt x="1160" y="6202"/>
                      <a:pt x="1112" y="6240"/>
                      <a:pt x="1032" y="6302"/>
                    </a:cubicBezTo>
                    <a:cubicBezTo>
                      <a:pt x="1022" y="6292"/>
                      <a:pt x="1022" y="6282"/>
                      <a:pt x="1012" y="6273"/>
                    </a:cubicBezTo>
                    <a:cubicBezTo>
                      <a:pt x="1042" y="6243"/>
                      <a:pt x="1082" y="6213"/>
                      <a:pt x="1111" y="6203"/>
                    </a:cubicBezTo>
                    <a:cubicBezTo>
                      <a:pt x="1117" y="6202"/>
                      <a:pt x="1122" y="6202"/>
                      <a:pt x="1126" y="6202"/>
                    </a:cubicBezTo>
                    <a:close/>
                    <a:moveTo>
                      <a:pt x="16809" y="6213"/>
                    </a:moveTo>
                    <a:cubicBezTo>
                      <a:pt x="16827" y="6213"/>
                      <a:pt x="16787" y="6251"/>
                      <a:pt x="16718" y="6312"/>
                    </a:cubicBezTo>
                    <a:cubicBezTo>
                      <a:pt x="16708" y="6302"/>
                      <a:pt x="16688" y="6292"/>
                      <a:pt x="16678" y="6282"/>
                    </a:cubicBezTo>
                    <a:cubicBezTo>
                      <a:pt x="16708" y="6253"/>
                      <a:pt x="16748" y="6233"/>
                      <a:pt x="16778" y="6223"/>
                    </a:cubicBezTo>
                    <a:cubicBezTo>
                      <a:pt x="16793" y="6216"/>
                      <a:pt x="16803" y="6213"/>
                      <a:pt x="16809" y="6213"/>
                    </a:cubicBezTo>
                    <a:close/>
                    <a:moveTo>
                      <a:pt x="14411" y="6190"/>
                    </a:moveTo>
                    <a:cubicBezTo>
                      <a:pt x="14418" y="6190"/>
                      <a:pt x="14433" y="6197"/>
                      <a:pt x="14457" y="6213"/>
                    </a:cubicBezTo>
                    <a:cubicBezTo>
                      <a:pt x="14497" y="6243"/>
                      <a:pt x="14527" y="6263"/>
                      <a:pt x="14537" y="6273"/>
                    </a:cubicBezTo>
                    <a:lnTo>
                      <a:pt x="14527" y="6273"/>
                    </a:lnTo>
                    <a:cubicBezTo>
                      <a:pt x="14507" y="6292"/>
                      <a:pt x="14487" y="6312"/>
                      <a:pt x="14467" y="6322"/>
                    </a:cubicBezTo>
                    <a:cubicBezTo>
                      <a:pt x="14424" y="6243"/>
                      <a:pt x="14391" y="6190"/>
                      <a:pt x="14411" y="6190"/>
                    </a:cubicBezTo>
                    <a:close/>
                    <a:moveTo>
                      <a:pt x="8092" y="6213"/>
                    </a:moveTo>
                    <a:cubicBezTo>
                      <a:pt x="8112" y="6223"/>
                      <a:pt x="8131" y="6243"/>
                      <a:pt x="8171" y="6253"/>
                    </a:cubicBezTo>
                    <a:cubicBezTo>
                      <a:pt x="8270" y="6312"/>
                      <a:pt x="8121" y="6362"/>
                      <a:pt x="8072" y="6392"/>
                    </a:cubicBezTo>
                    <a:cubicBezTo>
                      <a:pt x="8072" y="6401"/>
                      <a:pt x="8072" y="6401"/>
                      <a:pt x="8062" y="6401"/>
                    </a:cubicBezTo>
                    <a:cubicBezTo>
                      <a:pt x="8012" y="6372"/>
                      <a:pt x="7973" y="6332"/>
                      <a:pt x="8042" y="6273"/>
                    </a:cubicBezTo>
                    <a:cubicBezTo>
                      <a:pt x="8062" y="6263"/>
                      <a:pt x="8072" y="6243"/>
                      <a:pt x="8092" y="6213"/>
                    </a:cubicBezTo>
                    <a:close/>
                    <a:moveTo>
                      <a:pt x="8978" y="6181"/>
                    </a:moveTo>
                    <a:cubicBezTo>
                      <a:pt x="8950" y="6231"/>
                      <a:pt x="8952" y="6282"/>
                      <a:pt x="8855" y="6451"/>
                    </a:cubicBezTo>
                    <a:cubicBezTo>
                      <a:pt x="8845" y="6441"/>
                      <a:pt x="8845" y="6441"/>
                      <a:pt x="8845" y="6441"/>
                    </a:cubicBezTo>
                    <a:cubicBezTo>
                      <a:pt x="8806" y="6410"/>
                      <a:pt x="8778" y="6405"/>
                      <a:pt x="8755" y="6405"/>
                    </a:cubicBezTo>
                    <a:cubicBezTo>
                      <a:pt x="8742" y="6405"/>
                      <a:pt x="8731" y="6407"/>
                      <a:pt x="8720" y="6407"/>
                    </a:cubicBezTo>
                    <a:cubicBezTo>
                      <a:pt x="8706" y="6407"/>
                      <a:pt x="8692" y="6404"/>
                      <a:pt x="8677" y="6392"/>
                    </a:cubicBezTo>
                    <a:cubicBezTo>
                      <a:pt x="8637" y="6362"/>
                      <a:pt x="8488" y="6312"/>
                      <a:pt x="8587" y="6253"/>
                    </a:cubicBezTo>
                    <a:cubicBezTo>
                      <a:pt x="8655" y="6219"/>
                      <a:pt x="8690" y="6199"/>
                      <a:pt x="8718" y="6199"/>
                    </a:cubicBezTo>
                    <a:cubicBezTo>
                      <a:pt x="8732" y="6199"/>
                      <a:pt x="8743" y="6204"/>
                      <a:pt x="8756" y="6213"/>
                    </a:cubicBezTo>
                    <a:cubicBezTo>
                      <a:pt x="8782" y="6233"/>
                      <a:pt x="8830" y="6265"/>
                      <a:pt x="8865" y="6265"/>
                    </a:cubicBezTo>
                    <a:cubicBezTo>
                      <a:pt x="8883" y="6265"/>
                      <a:pt x="8898" y="6257"/>
                      <a:pt x="8905" y="6233"/>
                    </a:cubicBezTo>
                    <a:cubicBezTo>
                      <a:pt x="8924" y="6181"/>
                      <a:pt x="8961" y="6189"/>
                      <a:pt x="8978" y="6181"/>
                    </a:cubicBezTo>
                    <a:close/>
                    <a:moveTo>
                      <a:pt x="14311" y="6260"/>
                    </a:moveTo>
                    <a:cubicBezTo>
                      <a:pt x="14324" y="6260"/>
                      <a:pt x="14337" y="6275"/>
                      <a:pt x="14348" y="6312"/>
                    </a:cubicBezTo>
                    <a:cubicBezTo>
                      <a:pt x="14368" y="6362"/>
                      <a:pt x="14368" y="6401"/>
                      <a:pt x="14368" y="6431"/>
                    </a:cubicBezTo>
                    <a:cubicBezTo>
                      <a:pt x="14350" y="6455"/>
                      <a:pt x="14339" y="6468"/>
                      <a:pt x="14325" y="6468"/>
                    </a:cubicBezTo>
                    <a:cubicBezTo>
                      <a:pt x="14315" y="6468"/>
                      <a:pt x="14304" y="6463"/>
                      <a:pt x="14289" y="6451"/>
                    </a:cubicBezTo>
                    <a:cubicBezTo>
                      <a:pt x="14269" y="6431"/>
                      <a:pt x="14249" y="6431"/>
                      <a:pt x="14219" y="6431"/>
                    </a:cubicBezTo>
                    <a:cubicBezTo>
                      <a:pt x="14241" y="6353"/>
                      <a:pt x="14277" y="6260"/>
                      <a:pt x="14311" y="6260"/>
                    </a:cubicBezTo>
                    <a:close/>
                    <a:moveTo>
                      <a:pt x="3640" y="6282"/>
                    </a:moveTo>
                    <a:cubicBezTo>
                      <a:pt x="3652" y="6301"/>
                      <a:pt x="3665" y="6308"/>
                      <a:pt x="3675" y="6308"/>
                    </a:cubicBezTo>
                    <a:cubicBezTo>
                      <a:pt x="3681" y="6308"/>
                      <a:pt x="3686" y="6306"/>
                      <a:pt x="3689" y="6302"/>
                    </a:cubicBezTo>
                    <a:cubicBezTo>
                      <a:pt x="3699" y="6332"/>
                      <a:pt x="3689" y="6362"/>
                      <a:pt x="3689" y="6362"/>
                    </a:cubicBezTo>
                    <a:cubicBezTo>
                      <a:pt x="3689" y="6362"/>
                      <a:pt x="3699" y="6382"/>
                      <a:pt x="3719" y="6401"/>
                    </a:cubicBezTo>
                    <a:cubicBezTo>
                      <a:pt x="3714" y="6406"/>
                      <a:pt x="3712" y="6406"/>
                      <a:pt x="3710" y="6406"/>
                    </a:cubicBezTo>
                    <a:cubicBezTo>
                      <a:pt x="3709" y="6406"/>
                      <a:pt x="3709" y="6406"/>
                      <a:pt x="3709" y="6411"/>
                    </a:cubicBezTo>
                    <a:cubicBezTo>
                      <a:pt x="3655" y="6427"/>
                      <a:pt x="3643" y="6490"/>
                      <a:pt x="3613" y="6490"/>
                    </a:cubicBezTo>
                    <a:cubicBezTo>
                      <a:pt x="3604" y="6490"/>
                      <a:pt x="3594" y="6484"/>
                      <a:pt x="3580" y="6471"/>
                    </a:cubicBezTo>
                    <a:cubicBezTo>
                      <a:pt x="3551" y="6441"/>
                      <a:pt x="3541" y="6421"/>
                      <a:pt x="3531" y="6401"/>
                    </a:cubicBezTo>
                    <a:cubicBezTo>
                      <a:pt x="3541" y="6392"/>
                      <a:pt x="3560" y="6382"/>
                      <a:pt x="3570" y="6362"/>
                    </a:cubicBezTo>
                    <a:cubicBezTo>
                      <a:pt x="3586" y="6378"/>
                      <a:pt x="3599" y="6390"/>
                      <a:pt x="3603" y="6390"/>
                    </a:cubicBezTo>
                    <a:cubicBezTo>
                      <a:pt x="3607" y="6390"/>
                      <a:pt x="3604" y="6380"/>
                      <a:pt x="3590" y="6352"/>
                    </a:cubicBezTo>
                    <a:cubicBezTo>
                      <a:pt x="3590" y="6352"/>
                      <a:pt x="3590" y="6352"/>
                      <a:pt x="3590" y="6342"/>
                    </a:cubicBezTo>
                    <a:cubicBezTo>
                      <a:pt x="3600" y="6332"/>
                      <a:pt x="3620" y="6302"/>
                      <a:pt x="3630" y="6282"/>
                    </a:cubicBezTo>
                    <a:close/>
                    <a:moveTo>
                      <a:pt x="3739" y="6441"/>
                    </a:moveTo>
                    <a:cubicBezTo>
                      <a:pt x="3759" y="6461"/>
                      <a:pt x="3779" y="6491"/>
                      <a:pt x="3808" y="6511"/>
                    </a:cubicBezTo>
                    <a:cubicBezTo>
                      <a:pt x="3808" y="6511"/>
                      <a:pt x="3808" y="6511"/>
                      <a:pt x="3808" y="6520"/>
                    </a:cubicBezTo>
                    <a:cubicBezTo>
                      <a:pt x="3779" y="6511"/>
                      <a:pt x="3749" y="6501"/>
                      <a:pt x="3739" y="6481"/>
                    </a:cubicBezTo>
                    <a:cubicBezTo>
                      <a:pt x="3739" y="6471"/>
                      <a:pt x="3739" y="6451"/>
                      <a:pt x="3739" y="6441"/>
                    </a:cubicBezTo>
                    <a:close/>
                    <a:moveTo>
                      <a:pt x="17250" y="5482"/>
                    </a:moveTo>
                    <a:cubicBezTo>
                      <a:pt x="17330" y="5482"/>
                      <a:pt x="17353" y="5594"/>
                      <a:pt x="17353" y="5638"/>
                    </a:cubicBezTo>
                    <a:cubicBezTo>
                      <a:pt x="17353" y="5688"/>
                      <a:pt x="17303" y="5697"/>
                      <a:pt x="17174" y="5717"/>
                    </a:cubicBezTo>
                    <a:cubicBezTo>
                      <a:pt x="17055" y="5747"/>
                      <a:pt x="17065" y="5826"/>
                      <a:pt x="17006" y="5916"/>
                    </a:cubicBezTo>
                    <a:cubicBezTo>
                      <a:pt x="17016" y="5945"/>
                      <a:pt x="17016" y="5975"/>
                      <a:pt x="17016" y="5985"/>
                    </a:cubicBezTo>
                    <a:cubicBezTo>
                      <a:pt x="17035" y="6015"/>
                      <a:pt x="17035" y="6084"/>
                      <a:pt x="17035" y="6134"/>
                    </a:cubicBezTo>
                    <a:cubicBezTo>
                      <a:pt x="17038" y="6145"/>
                      <a:pt x="17041" y="6150"/>
                      <a:pt x="17044" y="6150"/>
                    </a:cubicBezTo>
                    <a:cubicBezTo>
                      <a:pt x="17056" y="6150"/>
                      <a:pt x="17077" y="6102"/>
                      <a:pt x="17115" y="6094"/>
                    </a:cubicBezTo>
                    <a:cubicBezTo>
                      <a:pt x="17154" y="6094"/>
                      <a:pt x="17115" y="6094"/>
                      <a:pt x="17095" y="6124"/>
                    </a:cubicBezTo>
                    <a:cubicBezTo>
                      <a:pt x="17075" y="6164"/>
                      <a:pt x="17055" y="6243"/>
                      <a:pt x="17055" y="6253"/>
                    </a:cubicBezTo>
                    <a:cubicBezTo>
                      <a:pt x="17058" y="6255"/>
                      <a:pt x="17060" y="6256"/>
                      <a:pt x="17062" y="6256"/>
                    </a:cubicBezTo>
                    <a:cubicBezTo>
                      <a:pt x="17065" y="6256"/>
                      <a:pt x="17067" y="6255"/>
                      <a:pt x="17069" y="6255"/>
                    </a:cubicBezTo>
                    <a:cubicBezTo>
                      <a:pt x="17073" y="6255"/>
                      <a:pt x="17075" y="6258"/>
                      <a:pt x="17075" y="6273"/>
                    </a:cubicBezTo>
                    <a:cubicBezTo>
                      <a:pt x="17083" y="6297"/>
                      <a:pt x="17125" y="6315"/>
                      <a:pt x="17150" y="6315"/>
                    </a:cubicBezTo>
                    <a:cubicBezTo>
                      <a:pt x="17156" y="6315"/>
                      <a:pt x="17161" y="6314"/>
                      <a:pt x="17164" y="6312"/>
                    </a:cubicBezTo>
                    <a:cubicBezTo>
                      <a:pt x="17165" y="6312"/>
                      <a:pt x="17166" y="6312"/>
                      <a:pt x="17167" y="6312"/>
                    </a:cubicBezTo>
                    <a:cubicBezTo>
                      <a:pt x="17181" y="6312"/>
                      <a:pt x="17152" y="6403"/>
                      <a:pt x="17115" y="6431"/>
                    </a:cubicBezTo>
                    <a:cubicBezTo>
                      <a:pt x="17095" y="6444"/>
                      <a:pt x="17110" y="6474"/>
                      <a:pt x="17138" y="6474"/>
                    </a:cubicBezTo>
                    <a:cubicBezTo>
                      <a:pt x="17154" y="6474"/>
                      <a:pt x="17173" y="6465"/>
                      <a:pt x="17194" y="6441"/>
                    </a:cubicBezTo>
                    <a:cubicBezTo>
                      <a:pt x="17202" y="6433"/>
                      <a:pt x="17209" y="6429"/>
                      <a:pt x="17215" y="6429"/>
                    </a:cubicBezTo>
                    <a:cubicBezTo>
                      <a:pt x="17232" y="6429"/>
                      <a:pt x="17247" y="6457"/>
                      <a:pt x="17283" y="6501"/>
                    </a:cubicBezTo>
                    <a:cubicBezTo>
                      <a:pt x="17333" y="6550"/>
                      <a:pt x="17234" y="6520"/>
                      <a:pt x="17204" y="6560"/>
                    </a:cubicBezTo>
                    <a:cubicBezTo>
                      <a:pt x="17193" y="6575"/>
                      <a:pt x="17189" y="6580"/>
                      <a:pt x="17186" y="6580"/>
                    </a:cubicBezTo>
                    <a:cubicBezTo>
                      <a:pt x="17181" y="6580"/>
                      <a:pt x="17179" y="6566"/>
                      <a:pt x="17154" y="6560"/>
                    </a:cubicBezTo>
                    <a:cubicBezTo>
                      <a:pt x="17072" y="6485"/>
                      <a:pt x="17013" y="6433"/>
                      <a:pt x="16963" y="6433"/>
                    </a:cubicBezTo>
                    <a:cubicBezTo>
                      <a:pt x="16946" y="6433"/>
                      <a:pt x="16931" y="6439"/>
                      <a:pt x="16916" y="6451"/>
                    </a:cubicBezTo>
                    <a:cubicBezTo>
                      <a:pt x="16901" y="6463"/>
                      <a:pt x="16888" y="6468"/>
                      <a:pt x="16877" y="6468"/>
                    </a:cubicBezTo>
                    <a:cubicBezTo>
                      <a:pt x="16860" y="6468"/>
                      <a:pt x="16845" y="6455"/>
                      <a:pt x="16827" y="6431"/>
                    </a:cubicBezTo>
                    <a:cubicBezTo>
                      <a:pt x="16837" y="6411"/>
                      <a:pt x="16827" y="6382"/>
                      <a:pt x="16817" y="6372"/>
                    </a:cubicBezTo>
                    <a:cubicBezTo>
                      <a:pt x="16785" y="6356"/>
                      <a:pt x="16799" y="6339"/>
                      <a:pt x="16816" y="6339"/>
                    </a:cubicBezTo>
                    <a:cubicBezTo>
                      <a:pt x="16820" y="6339"/>
                      <a:pt x="16824" y="6340"/>
                      <a:pt x="16827" y="6342"/>
                    </a:cubicBezTo>
                    <a:cubicBezTo>
                      <a:pt x="16834" y="6344"/>
                      <a:pt x="16842" y="6346"/>
                      <a:pt x="16850" y="6346"/>
                    </a:cubicBezTo>
                    <a:cubicBezTo>
                      <a:pt x="16876" y="6346"/>
                      <a:pt x="16902" y="6333"/>
                      <a:pt x="16887" y="6302"/>
                    </a:cubicBezTo>
                    <a:cubicBezTo>
                      <a:pt x="16867" y="6253"/>
                      <a:pt x="16926" y="6233"/>
                      <a:pt x="16926" y="6223"/>
                    </a:cubicBezTo>
                    <a:cubicBezTo>
                      <a:pt x="16936" y="6213"/>
                      <a:pt x="16906" y="6173"/>
                      <a:pt x="16887" y="6173"/>
                    </a:cubicBezTo>
                    <a:cubicBezTo>
                      <a:pt x="16883" y="6175"/>
                      <a:pt x="16880" y="6175"/>
                      <a:pt x="16877" y="6175"/>
                    </a:cubicBezTo>
                    <a:cubicBezTo>
                      <a:pt x="16856" y="6175"/>
                      <a:pt x="16845" y="6152"/>
                      <a:pt x="16866" y="6152"/>
                    </a:cubicBezTo>
                    <a:cubicBezTo>
                      <a:pt x="16869" y="6152"/>
                      <a:pt x="16872" y="6152"/>
                      <a:pt x="16877" y="6154"/>
                    </a:cubicBezTo>
                    <a:cubicBezTo>
                      <a:pt x="16905" y="6154"/>
                      <a:pt x="16920" y="6167"/>
                      <a:pt x="16928" y="6167"/>
                    </a:cubicBezTo>
                    <a:cubicBezTo>
                      <a:pt x="16934" y="6167"/>
                      <a:pt x="16936" y="6159"/>
                      <a:pt x="16936" y="6134"/>
                    </a:cubicBezTo>
                    <a:cubicBezTo>
                      <a:pt x="16946" y="6084"/>
                      <a:pt x="16936" y="6084"/>
                      <a:pt x="16946" y="6054"/>
                    </a:cubicBezTo>
                    <a:cubicBezTo>
                      <a:pt x="16956" y="6045"/>
                      <a:pt x="16966" y="6005"/>
                      <a:pt x="16966" y="5965"/>
                    </a:cubicBezTo>
                    <a:lnTo>
                      <a:pt x="16966" y="5965"/>
                    </a:lnTo>
                    <a:cubicBezTo>
                      <a:pt x="16943" y="5991"/>
                      <a:pt x="16924" y="6002"/>
                      <a:pt x="16904" y="6002"/>
                    </a:cubicBezTo>
                    <a:cubicBezTo>
                      <a:pt x="16864" y="6002"/>
                      <a:pt x="16824" y="5956"/>
                      <a:pt x="16758" y="5896"/>
                    </a:cubicBezTo>
                    <a:cubicBezTo>
                      <a:pt x="16737" y="5877"/>
                      <a:pt x="16720" y="5869"/>
                      <a:pt x="16707" y="5869"/>
                    </a:cubicBezTo>
                    <a:cubicBezTo>
                      <a:pt x="16657" y="5869"/>
                      <a:pt x="16650" y="5978"/>
                      <a:pt x="16619" y="6025"/>
                    </a:cubicBezTo>
                    <a:cubicBezTo>
                      <a:pt x="16613" y="6031"/>
                      <a:pt x="16608" y="6036"/>
                      <a:pt x="16604" y="6042"/>
                    </a:cubicBezTo>
                    <a:lnTo>
                      <a:pt x="16604" y="6042"/>
                    </a:lnTo>
                    <a:cubicBezTo>
                      <a:pt x="16604" y="6038"/>
                      <a:pt x="16602" y="6032"/>
                      <a:pt x="16599" y="6025"/>
                    </a:cubicBezTo>
                    <a:cubicBezTo>
                      <a:pt x="16591" y="5984"/>
                      <a:pt x="16570" y="5937"/>
                      <a:pt x="16546" y="5937"/>
                    </a:cubicBezTo>
                    <a:cubicBezTo>
                      <a:pt x="16541" y="5937"/>
                      <a:pt x="16535" y="5940"/>
                      <a:pt x="16530" y="5945"/>
                    </a:cubicBezTo>
                    <a:cubicBezTo>
                      <a:pt x="16515" y="5965"/>
                      <a:pt x="16502" y="5975"/>
                      <a:pt x="16495" y="5975"/>
                    </a:cubicBezTo>
                    <a:cubicBezTo>
                      <a:pt x="16488" y="5975"/>
                      <a:pt x="16485" y="5965"/>
                      <a:pt x="16490" y="5945"/>
                    </a:cubicBezTo>
                    <a:cubicBezTo>
                      <a:pt x="16500" y="5916"/>
                      <a:pt x="16540" y="5886"/>
                      <a:pt x="16550" y="5866"/>
                    </a:cubicBezTo>
                    <a:cubicBezTo>
                      <a:pt x="16560" y="5867"/>
                      <a:pt x="16571" y="5868"/>
                      <a:pt x="16582" y="5868"/>
                    </a:cubicBezTo>
                    <a:cubicBezTo>
                      <a:pt x="16683" y="5868"/>
                      <a:pt x="16792" y="5826"/>
                      <a:pt x="16837" y="5727"/>
                    </a:cubicBezTo>
                    <a:cubicBezTo>
                      <a:pt x="16847" y="5707"/>
                      <a:pt x="16857" y="5697"/>
                      <a:pt x="16867" y="5688"/>
                    </a:cubicBezTo>
                    <a:lnTo>
                      <a:pt x="16867" y="5688"/>
                    </a:lnTo>
                    <a:cubicBezTo>
                      <a:pt x="16849" y="5728"/>
                      <a:pt x="16862" y="5748"/>
                      <a:pt x="16890" y="5748"/>
                    </a:cubicBezTo>
                    <a:cubicBezTo>
                      <a:pt x="16910" y="5748"/>
                      <a:pt x="16937" y="5738"/>
                      <a:pt x="16966" y="5717"/>
                    </a:cubicBezTo>
                    <a:cubicBezTo>
                      <a:pt x="16975" y="5730"/>
                      <a:pt x="16983" y="5738"/>
                      <a:pt x="16989" y="5738"/>
                    </a:cubicBezTo>
                    <a:cubicBezTo>
                      <a:pt x="16996" y="5738"/>
                      <a:pt x="16997" y="5725"/>
                      <a:pt x="16986" y="5697"/>
                    </a:cubicBezTo>
                    <a:cubicBezTo>
                      <a:pt x="17006" y="5688"/>
                      <a:pt x="17025" y="5678"/>
                      <a:pt x="17035" y="5658"/>
                    </a:cubicBezTo>
                    <a:cubicBezTo>
                      <a:pt x="17125" y="5539"/>
                      <a:pt x="17105" y="5539"/>
                      <a:pt x="17214" y="5489"/>
                    </a:cubicBezTo>
                    <a:cubicBezTo>
                      <a:pt x="17227" y="5484"/>
                      <a:pt x="17239" y="5482"/>
                      <a:pt x="17250" y="5482"/>
                    </a:cubicBezTo>
                    <a:close/>
                    <a:moveTo>
                      <a:pt x="854" y="6530"/>
                    </a:moveTo>
                    <a:cubicBezTo>
                      <a:pt x="854" y="6550"/>
                      <a:pt x="844" y="6570"/>
                      <a:pt x="834" y="6600"/>
                    </a:cubicBezTo>
                    <a:cubicBezTo>
                      <a:pt x="834" y="6590"/>
                      <a:pt x="834" y="6590"/>
                      <a:pt x="834" y="6590"/>
                    </a:cubicBezTo>
                    <a:cubicBezTo>
                      <a:pt x="834" y="6570"/>
                      <a:pt x="834" y="6540"/>
                      <a:pt x="854" y="6530"/>
                    </a:cubicBezTo>
                    <a:close/>
                    <a:moveTo>
                      <a:pt x="20208" y="6322"/>
                    </a:moveTo>
                    <a:cubicBezTo>
                      <a:pt x="20218" y="6322"/>
                      <a:pt x="20218" y="6322"/>
                      <a:pt x="20218" y="6332"/>
                    </a:cubicBezTo>
                    <a:cubicBezTo>
                      <a:pt x="20237" y="6351"/>
                      <a:pt x="20257" y="6362"/>
                      <a:pt x="20273" y="6362"/>
                    </a:cubicBezTo>
                    <a:cubicBezTo>
                      <a:pt x="20282" y="6362"/>
                      <a:pt x="20290" y="6359"/>
                      <a:pt x="20298" y="6352"/>
                    </a:cubicBezTo>
                    <a:cubicBezTo>
                      <a:pt x="20298" y="6392"/>
                      <a:pt x="20298" y="6431"/>
                      <a:pt x="20298" y="6431"/>
                    </a:cubicBezTo>
                    <a:cubicBezTo>
                      <a:pt x="20298" y="6431"/>
                      <a:pt x="20307" y="6451"/>
                      <a:pt x="20327" y="6491"/>
                    </a:cubicBezTo>
                    <a:lnTo>
                      <a:pt x="20317" y="6491"/>
                    </a:lnTo>
                    <a:cubicBezTo>
                      <a:pt x="20248" y="6521"/>
                      <a:pt x="20227" y="6605"/>
                      <a:pt x="20184" y="6605"/>
                    </a:cubicBezTo>
                    <a:cubicBezTo>
                      <a:pt x="20171" y="6605"/>
                      <a:pt x="20157" y="6598"/>
                      <a:pt x="20139" y="6580"/>
                    </a:cubicBezTo>
                    <a:cubicBezTo>
                      <a:pt x="20099" y="6540"/>
                      <a:pt x="20079" y="6511"/>
                      <a:pt x="20079" y="6491"/>
                    </a:cubicBezTo>
                    <a:cubicBezTo>
                      <a:pt x="20089" y="6481"/>
                      <a:pt x="20109" y="6461"/>
                      <a:pt x="20129" y="6431"/>
                    </a:cubicBezTo>
                    <a:cubicBezTo>
                      <a:pt x="20150" y="6452"/>
                      <a:pt x="20165" y="6467"/>
                      <a:pt x="20169" y="6467"/>
                    </a:cubicBezTo>
                    <a:cubicBezTo>
                      <a:pt x="20173" y="6467"/>
                      <a:pt x="20168" y="6454"/>
                      <a:pt x="20149" y="6421"/>
                    </a:cubicBezTo>
                    <a:cubicBezTo>
                      <a:pt x="20149" y="6411"/>
                      <a:pt x="20149" y="6411"/>
                      <a:pt x="20149" y="6411"/>
                    </a:cubicBezTo>
                    <a:cubicBezTo>
                      <a:pt x="20169" y="6382"/>
                      <a:pt x="20188" y="6352"/>
                      <a:pt x="20208" y="6322"/>
                    </a:cubicBezTo>
                    <a:close/>
                    <a:moveTo>
                      <a:pt x="9291" y="6431"/>
                    </a:moveTo>
                    <a:cubicBezTo>
                      <a:pt x="9327" y="6431"/>
                      <a:pt x="9241" y="6507"/>
                      <a:pt x="9093" y="6630"/>
                    </a:cubicBezTo>
                    <a:cubicBezTo>
                      <a:pt x="9073" y="6610"/>
                      <a:pt x="9054" y="6590"/>
                      <a:pt x="9044" y="6570"/>
                    </a:cubicBezTo>
                    <a:cubicBezTo>
                      <a:pt x="9113" y="6511"/>
                      <a:pt x="9192" y="6461"/>
                      <a:pt x="9252" y="6441"/>
                    </a:cubicBezTo>
                    <a:cubicBezTo>
                      <a:pt x="9271" y="6434"/>
                      <a:pt x="9284" y="6431"/>
                      <a:pt x="9291" y="6431"/>
                    </a:cubicBezTo>
                    <a:close/>
                    <a:moveTo>
                      <a:pt x="1004" y="6643"/>
                    </a:moveTo>
                    <a:cubicBezTo>
                      <a:pt x="1004" y="6645"/>
                      <a:pt x="1003" y="6647"/>
                      <a:pt x="1002" y="6649"/>
                    </a:cubicBezTo>
                    <a:cubicBezTo>
                      <a:pt x="1006" y="6646"/>
                      <a:pt x="1007" y="6643"/>
                      <a:pt x="1004" y="6643"/>
                    </a:cubicBezTo>
                    <a:close/>
                    <a:moveTo>
                      <a:pt x="20357" y="6540"/>
                    </a:moveTo>
                    <a:cubicBezTo>
                      <a:pt x="20377" y="6570"/>
                      <a:pt x="20407" y="6610"/>
                      <a:pt x="20446" y="6630"/>
                    </a:cubicBezTo>
                    <a:cubicBezTo>
                      <a:pt x="20456" y="6639"/>
                      <a:pt x="20466" y="6649"/>
                      <a:pt x="20466" y="6649"/>
                    </a:cubicBezTo>
                    <a:cubicBezTo>
                      <a:pt x="20426" y="6639"/>
                      <a:pt x="20377" y="6620"/>
                      <a:pt x="20357" y="6590"/>
                    </a:cubicBezTo>
                    <a:cubicBezTo>
                      <a:pt x="20347" y="6570"/>
                      <a:pt x="20347" y="6550"/>
                      <a:pt x="20357" y="6540"/>
                    </a:cubicBezTo>
                    <a:close/>
                    <a:moveTo>
                      <a:pt x="6317" y="5826"/>
                    </a:moveTo>
                    <a:cubicBezTo>
                      <a:pt x="6334" y="5826"/>
                      <a:pt x="6352" y="5836"/>
                      <a:pt x="6366" y="5846"/>
                    </a:cubicBezTo>
                    <a:cubicBezTo>
                      <a:pt x="6347" y="5876"/>
                      <a:pt x="6327" y="5916"/>
                      <a:pt x="6297" y="5945"/>
                    </a:cubicBezTo>
                    <a:cubicBezTo>
                      <a:pt x="6226" y="6050"/>
                      <a:pt x="6249" y="6090"/>
                      <a:pt x="6289" y="6090"/>
                    </a:cubicBezTo>
                    <a:cubicBezTo>
                      <a:pt x="6320" y="6090"/>
                      <a:pt x="6363" y="6064"/>
                      <a:pt x="6376" y="6025"/>
                    </a:cubicBezTo>
                    <a:cubicBezTo>
                      <a:pt x="6386" y="6003"/>
                      <a:pt x="6393" y="5994"/>
                      <a:pt x="6398" y="5994"/>
                    </a:cubicBezTo>
                    <a:cubicBezTo>
                      <a:pt x="6414" y="5994"/>
                      <a:pt x="6416" y="6077"/>
                      <a:pt x="6446" y="6114"/>
                    </a:cubicBezTo>
                    <a:cubicBezTo>
                      <a:pt x="6457" y="6133"/>
                      <a:pt x="6473" y="6147"/>
                      <a:pt x="6493" y="6147"/>
                    </a:cubicBezTo>
                    <a:cubicBezTo>
                      <a:pt x="6526" y="6147"/>
                      <a:pt x="6573" y="6108"/>
                      <a:pt x="6634" y="5985"/>
                    </a:cubicBezTo>
                    <a:cubicBezTo>
                      <a:pt x="6658" y="5941"/>
                      <a:pt x="6681" y="5924"/>
                      <a:pt x="6702" y="5924"/>
                    </a:cubicBezTo>
                    <a:cubicBezTo>
                      <a:pt x="6775" y="5924"/>
                      <a:pt x="6823" y="6134"/>
                      <a:pt x="6823" y="6134"/>
                    </a:cubicBezTo>
                    <a:cubicBezTo>
                      <a:pt x="6823" y="6134"/>
                      <a:pt x="6892" y="6243"/>
                      <a:pt x="6981" y="6322"/>
                    </a:cubicBezTo>
                    <a:cubicBezTo>
                      <a:pt x="7080" y="6411"/>
                      <a:pt x="6763" y="6441"/>
                      <a:pt x="6674" y="6451"/>
                    </a:cubicBezTo>
                    <a:cubicBezTo>
                      <a:pt x="6585" y="6461"/>
                      <a:pt x="6713" y="6560"/>
                      <a:pt x="6644" y="6630"/>
                    </a:cubicBezTo>
                    <a:cubicBezTo>
                      <a:pt x="6632" y="6644"/>
                      <a:pt x="6617" y="6650"/>
                      <a:pt x="6601" y="6650"/>
                    </a:cubicBezTo>
                    <a:cubicBezTo>
                      <a:pt x="6525" y="6650"/>
                      <a:pt x="6411" y="6525"/>
                      <a:pt x="6297" y="6501"/>
                    </a:cubicBezTo>
                    <a:cubicBezTo>
                      <a:pt x="6262" y="6494"/>
                      <a:pt x="6232" y="6487"/>
                      <a:pt x="6207" y="6487"/>
                    </a:cubicBezTo>
                    <a:cubicBezTo>
                      <a:pt x="6196" y="6487"/>
                      <a:pt x="6187" y="6488"/>
                      <a:pt x="6178" y="6491"/>
                    </a:cubicBezTo>
                    <a:cubicBezTo>
                      <a:pt x="6158" y="6471"/>
                      <a:pt x="6128" y="6451"/>
                      <a:pt x="6099" y="6431"/>
                    </a:cubicBezTo>
                    <a:cubicBezTo>
                      <a:pt x="6016" y="6378"/>
                      <a:pt x="5953" y="6367"/>
                      <a:pt x="5900" y="6367"/>
                    </a:cubicBezTo>
                    <a:cubicBezTo>
                      <a:pt x="5864" y="6367"/>
                      <a:pt x="5832" y="6372"/>
                      <a:pt x="5803" y="6372"/>
                    </a:cubicBezTo>
                    <a:cubicBezTo>
                      <a:pt x="5771" y="6372"/>
                      <a:pt x="5742" y="6366"/>
                      <a:pt x="5712" y="6342"/>
                    </a:cubicBezTo>
                    <a:cubicBezTo>
                      <a:pt x="5613" y="6273"/>
                      <a:pt x="5266" y="6183"/>
                      <a:pt x="5494" y="6074"/>
                    </a:cubicBezTo>
                    <a:cubicBezTo>
                      <a:pt x="5651" y="5992"/>
                      <a:pt x="5733" y="5948"/>
                      <a:pt x="5801" y="5948"/>
                    </a:cubicBezTo>
                    <a:cubicBezTo>
                      <a:pt x="5832" y="5948"/>
                      <a:pt x="5860" y="5957"/>
                      <a:pt x="5891" y="5975"/>
                    </a:cubicBezTo>
                    <a:cubicBezTo>
                      <a:pt x="5921" y="5999"/>
                      <a:pt x="5967" y="6011"/>
                      <a:pt x="6017" y="6011"/>
                    </a:cubicBezTo>
                    <a:cubicBezTo>
                      <a:pt x="6115" y="6011"/>
                      <a:pt x="6228" y="5964"/>
                      <a:pt x="6267" y="5866"/>
                    </a:cubicBezTo>
                    <a:cubicBezTo>
                      <a:pt x="6282" y="5836"/>
                      <a:pt x="6300" y="5826"/>
                      <a:pt x="6317" y="5826"/>
                    </a:cubicBezTo>
                    <a:close/>
                    <a:moveTo>
                      <a:pt x="17266" y="6655"/>
                    </a:moveTo>
                    <a:cubicBezTo>
                      <a:pt x="17272" y="6655"/>
                      <a:pt x="17268" y="6662"/>
                      <a:pt x="17254" y="6669"/>
                    </a:cubicBezTo>
                    <a:cubicBezTo>
                      <a:pt x="17254" y="6669"/>
                      <a:pt x="17254" y="6669"/>
                      <a:pt x="17254" y="6659"/>
                    </a:cubicBezTo>
                    <a:cubicBezTo>
                      <a:pt x="17259" y="6656"/>
                      <a:pt x="17263" y="6655"/>
                      <a:pt x="17266" y="6655"/>
                    </a:cubicBezTo>
                    <a:close/>
                    <a:moveTo>
                      <a:pt x="9504" y="6282"/>
                    </a:moveTo>
                    <a:cubicBezTo>
                      <a:pt x="9598" y="6282"/>
                      <a:pt x="9687" y="6374"/>
                      <a:pt x="9658" y="6411"/>
                    </a:cubicBezTo>
                    <a:cubicBezTo>
                      <a:pt x="9639" y="6441"/>
                      <a:pt x="9391" y="6491"/>
                      <a:pt x="9490" y="6649"/>
                    </a:cubicBezTo>
                    <a:cubicBezTo>
                      <a:pt x="9540" y="6734"/>
                      <a:pt x="9454" y="6761"/>
                      <a:pt x="9367" y="6761"/>
                    </a:cubicBezTo>
                    <a:cubicBezTo>
                      <a:pt x="9351" y="6761"/>
                      <a:pt x="9336" y="6760"/>
                      <a:pt x="9321" y="6758"/>
                    </a:cubicBezTo>
                    <a:cubicBezTo>
                      <a:pt x="9331" y="6729"/>
                      <a:pt x="9331" y="6689"/>
                      <a:pt x="9301" y="6679"/>
                    </a:cubicBezTo>
                    <a:cubicBezTo>
                      <a:pt x="9258" y="6645"/>
                      <a:pt x="9283" y="6618"/>
                      <a:pt x="9309" y="6618"/>
                    </a:cubicBezTo>
                    <a:cubicBezTo>
                      <a:pt x="9313" y="6618"/>
                      <a:pt x="9317" y="6618"/>
                      <a:pt x="9321" y="6620"/>
                    </a:cubicBezTo>
                    <a:cubicBezTo>
                      <a:pt x="9333" y="6622"/>
                      <a:pt x="9348" y="6625"/>
                      <a:pt x="9362" y="6625"/>
                    </a:cubicBezTo>
                    <a:cubicBezTo>
                      <a:pt x="9398" y="6625"/>
                      <a:pt x="9432" y="6612"/>
                      <a:pt x="9410" y="6570"/>
                    </a:cubicBezTo>
                    <a:cubicBezTo>
                      <a:pt x="9371" y="6491"/>
                      <a:pt x="9470" y="6461"/>
                      <a:pt x="9480" y="6441"/>
                    </a:cubicBezTo>
                    <a:cubicBezTo>
                      <a:pt x="9490" y="6431"/>
                      <a:pt x="9450" y="6372"/>
                      <a:pt x="9410" y="6372"/>
                    </a:cubicBezTo>
                    <a:cubicBezTo>
                      <a:pt x="9407" y="6373"/>
                      <a:pt x="9403" y="6373"/>
                      <a:pt x="9400" y="6373"/>
                    </a:cubicBezTo>
                    <a:cubicBezTo>
                      <a:pt x="9368" y="6373"/>
                      <a:pt x="9343" y="6341"/>
                      <a:pt x="9384" y="6341"/>
                    </a:cubicBezTo>
                    <a:cubicBezTo>
                      <a:pt x="9389" y="6341"/>
                      <a:pt x="9394" y="6341"/>
                      <a:pt x="9401" y="6342"/>
                    </a:cubicBezTo>
                    <a:cubicBezTo>
                      <a:pt x="9432" y="6347"/>
                      <a:pt x="9452" y="6361"/>
                      <a:pt x="9466" y="6361"/>
                    </a:cubicBezTo>
                    <a:cubicBezTo>
                      <a:pt x="9478" y="6361"/>
                      <a:pt x="9485" y="6350"/>
                      <a:pt x="9490" y="6312"/>
                    </a:cubicBezTo>
                    <a:cubicBezTo>
                      <a:pt x="9490" y="6302"/>
                      <a:pt x="9490" y="6292"/>
                      <a:pt x="9490" y="6282"/>
                    </a:cubicBezTo>
                    <a:cubicBezTo>
                      <a:pt x="9494" y="6282"/>
                      <a:pt x="9499" y="6282"/>
                      <a:pt x="9504" y="6282"/>
                    </a:cubicBezTo>
                    <a:close/>
                    <a:moveTo>
                      <a:pt x="2618" y="6808"/>
                    </a:moveTo>
                    <a:cubicBezTo>
                      <a:pt x="2668" y="6808"/>
                      <a:pt x="2658" y="6818"/>
                      <a:pt x="2628" y="6838"/>
                    </a:cubicBezTo>
                    <a:cubicBezTo>
                      <a:pt x="2599" y="6818"/>
                      <a:pt x="2569" y="6818"/>
                      <a:pt x="2559" y="6808"/>
                    </a:cubicBezTo>
                    <a:cubicBezTo>
                      <a:pt x="2566" y="6808"/>
                      <a:pt x="2577" y="6812"/>
                      <a:pt x="2592" y="6812"/>
                    </a:cubicBezTo>
                    <a:cubicBezTo>
                      <a:pt x="2600" y="6812"/>
                      <a:pt x="2609" y="6811"/>
                      <a:pt x="2618" y="6808"/>
                    </a:cubicBezTo>
                    <a:close/>
                    <a:moveTo>
                      <a:pt x="2480" y="6838"/>
                    </a:moveTo>
                    <a:cubicBezTo>
                      <a:pt x="2480" y="6858"/>
                      <a:pt x="2480" y="6858"/>
                      <a:pt x="2470" y="6887"/>
                    </a:cubicBezTo>
                    <a:cubicBezTo>
                      <a:pt x="2460" y="6868"/>
                      <a:pt x="2470" y="6848"/>
                      <a:pt x="2480" y="6838"/>
                    </a:cubicBezTo>
                    <a:close/>
                    <a:moveTo>
                      <a:pt x="7993" y="6778"/>
                    </a:moveTo>
                    <a:cubicBezTo>
                      <a:pt x="8012" y="6808"/>
                      <a:pt x="8042" y="6838"/>
                      <a:pt x="8072" y="6868"/>
                    </a:cubicBezTo>
                    <a:cubicBezTo>
                      <a:pt x="8121" y="6897"/>
                      <a:pt x="8012" y="6917"/>
                      <a:pt x="7943" y="6927"/>
                    </a:cubicBezTo>
                    <a:cubicBezTo>
                      <a:pt x="7943" y="6877"/>
                      <a:pt x="7963" y="6818"/>
                      <a:pt x="7993" y="6778"/>
                    </a:cubicBezTo>
                    <a:close/>
                    <a:moveTo>
                      <a:pt x="8796" y="6768"/>
                    </a:moveTo>
                    <a:cubicBezTo>
                      <a:pt x="8816" y="6768"/>
                      <a:pt x="8835" y="6768"/>
                      <a:pt x="8865" y="6778"/>
                    </a:cubicBezTo>
                    <a:cubicBezTo>
                      <a:pt x="8885" y="6788"/>
                      <a:pt x="8905" y="6798"/>
                      <a:pt x="8925" y="6808"/>
                    </a:cubicBezTo>
                    <a:cubicBezTo>
                      <a:pt x="8914" y="6835"/>
                      <a:pt x="8929" y="6844"/>
                      <a:pt x="8959" y="6844"/>
                    </a:cubicBezTo>
                    <a:cubicBezTo>
                      <a:pt x="8985" y="6844"/>
                      <a:pt x="9022" y="6837"/>
                      <a:pt x="9063" y="6828"/>
                    </a:cubicBezTo>
                    <a:cubicBezTo>
                      <a:pt x="9083" y="6828"/>
                      <a:pt x="9093" y="6818"/>
                      <a:pt x="9113" y="6818"/>
                    </a:cubicBezTo>
                    <a:cubicBezTo>
                      <a:pt x="9113" y="6818"/>
                      <a:pt x="9113" y="6818"/>
                      <a:pt x="9113" y="6808"/>
                    </a:cubicBezTo>
                    <a:cubicBezTo>
                      <a:pt x="9123" y="6798"/>
                      <a:pt x="9133" y="6788"/>
                      <a:pt x="9143" y="6788"/>
                    </a:cubicBezTo>
                    <a:cubicBezTo>
                      <a:pt x="9143" y="6808"/>
                      <a:pt x="9163" y="6828"/>
                      <a:pt x="9212" y="6858"/>
                    </a:cubicBezTo>
                    <a:cubicBezTo>
                      <a:pt x="9262" y="6877"/>
                      <a:pt x="9272" y="6917"/>
                      <a:pt x="9272" y="6967"/>
                    </a:cubicBezTo>
                    <a:cubicBezTo>
                      <a:pt x="9222" y="6967"/>
                      <a:pt x="9232" y="6947"/>
                      <a:pt x="9202" y="6897"/>
                    </a:cubicBezTo>
                    <a:cubicBezTo>
                      <a:pt x="9182" y="6927"/>
                      <a:pt x="9163" y="6957"/>
                      <a:pt x="9133" y="6957"/>
                    </a:cubicBezTo>
                    <a:cubicBezTo>
                      <a:pt x="9082" y="6957"/>
                      <a:pt x="8980" y="6913"/>
                      <a:pt x="8883" y="6913"/>
                    </a:cubicBezTo>
                    <a:cubicBezTo>
                      <a:pt x="8867" y="6913"/>
                      <a:pt x="8851" y="6914"/>
                      <a:pt x="8835" y="6917"/>
                    </a:cubicBezTo>
                    <a:cubicBezTo>
                      <a:pt x="8835" y="6917"/>
                      <a:pt x="8825" y="6917"/>
                      <a:pt x="8825" y="6927"/>
                    </a:cubicBezTo>
                    <a:cubicBezTo>
                      <a:pt x="8816" y="6917"/>
                      <a:pt x="8816" y="6917"/>
                      <a:pt x="8816" y="6917"/>
                    </a:cubicBezTo>
                    <a:cubicBezTo>
                      <a:pt x="8786" y="6917"/>
                      <a:pt x="8746" y="6907"/>
                      <a:pt x="8726" y="6887"/>
                    </a:cubicBezTo>
                    <a:cubicBezTo>
                      <a:pt x="8726" y="6877"/>
                      <a:pt x="8726" y="6858"/>
                      <a:pt x="8726" y="6848"/>
                    </a:cubicBezTo>
                    <a:cubicBezTo>
                      <a:pt x="8736" y="6848"/>
                      <a:pt x="8736" y="6848"/>
                      <a:pt x="8736" y="6838"/>
                    </a:cubicBezTo>
                    <a:cubicBezTo>
                      <a:pt x="8766" y="6818"/>
                      <a:pt x="8776" y="6798"/>
                      <a:pt x="8796" y="6768"/>
                    </a:cubicBezTo>
                    <a:close/>
                    <a:moveTo>
                      <a:pt x="3430" y="6931"/>
                    </a:moveTo>
                    <a:cubicBezTo>
                      <a:pt x="3445" y="6931"/>
                      <a:pt x="3451" y="6976"/>
                      <a:pt x="3471" y="7016"/>
                    </a:cubicBezTo>
                    <a:cubicBezTo>
                      <a:pt x="3432" y="7016"/>
                      <a:pt x="3412" y="7006"/>
                      <a:pt x="3412" y="7006"/>
                    </a:cubicBezTo>
                    <a:cubicBezTo>
                      <a:pt x="3412" y="7006"/>
                      <a:pt x="3402" y="6996"/>
                      <a:pt x="3392" y="6977"/>
                    </a:cubicBezTo>
                    <a:cubicBezTo>
                      <a:pt x="3392" y="6967"/>
                      <a:pt x="3402" y="6967"/>
                      <a:pt x="3402" y="6967"/>
                    </a:cubicBezTo>
                    <a:cubicBezTo>
                      <a:pt x="3415" y="6941"/>
                      <a:pt x="3423" y="6931"/>
                      <a:pt x="3430" y="6931"/>
                    </a:cubicBezTo>
                    <a:close/>
                    <a:moveTo>
                      <a:pt x="14418" y="6600"/>
                    </a:moveTo>
                    <a:cubicBezTo>
                      <a:pt x="14428" y="6600"/>
                      <a:pt x="14428" y="6610"/>
                      <a:pt x="14428" y="6610"/>
                    </a:cubicBezTo>
                    <a:cubicBezTo>
                      <a:pt x="14462" y="6644"/>
                      <a:pt x="14495" y="6659"/>
                      <a:pt x="14520" y="6659"/>
                    </a:cubicBezTo>
                    <a:cubicBezTo>
                      <a:pt x="14531" y="6659"/>
                      <a:pt x="14540" y="6656"/>
                      <a:pt x="14547" y="6649"/>
                    </a:cubicBezTo>
                    <a:cubicBezTo>
                      <a:pt x="14547" y="6699"/>
                      <a:pt x="14547" y="6758"/>
                      <a:pt x="14547" y="6758"/>
                    </a:cubicBezTo>
                    <a:cubicBezTo>
                      <a:pt x="14547" y="6758"/>
                      <a:pt x="14557" y="6798"/>
                      <a:pt x="14586" y="6848"/>
                    </a:cubicBezTo>
                    <a:cubicBezTo>
                      <a:pt x="14586" y="6848"/>
                      <a:pt x="14586" y="6848"/>
                      <a:pt x="14576" y="6858"/>
                    </a:cubicBezTo>
                    <a:cubicBezTo>
                      <a:pt x="14478" y="6903"/>
                      <a:pt x="14443" y="7029"/>
                      <a:pt x="14379" y="7029"/>
                    </a:cubicBezTo>
                    <a:cubicBezTo>
                      <a:pt x="14359" y="7029"/>
                      <a:pt x="14337" y="7017"/>
                      <a:pt x="14309" y="6986"/>
                    </a:cubicBezTo>
                    <a:cubicBezTo>
                      <a:pt x="14249" y="6917"/>
                      <a:pt x="14229" y="6887"/>
                      <a:pt x="14219" y="6858"/>
                    </a:cubicBezTo>
                    <a:cubicBezTo>
                      <a:pt x="14239" y="6828"/>
                      <a:pt x="14269" y="6808"/>
                      <a:pt x="14299" y="6768"/>
                    </a:cubicBezTo>
                    <a:cubicBezTo>
                      <a:pt x="14329" y="6794"/>
                      <a:pt x="14352" y="6817"/>
                      <a:pt x="14359" y="6817"/>
                    </a:cubicBezTo>
                    <a:cubicBezTo>
                      <a:pt x="14365" y="6817"/>
                      <a:pt x="14357" y="6796"/>
                      <a:pt x="14328" y="6739"/>
                    </a:cubicBezTo>
                    <a:cubicBezTo>
                      <a:pt x="14328" y="6739"/>
                      <a:pt x="14328" y="6739"/>
                      <a:pt x="14328" y="6729"/>
                    </a:cubicBezTo>
                    <a:cubicBezTo>
                      <a:pt x="14358" y="6689"/>
                      <a:pt x="14388" y="6649"/>
                      <a:pt x="14418" y="6600"/>
                    </a:cubicBezTo>
                    <a:close/>
                    <a:moveTo>
                      <a:pt x="18751" y="7036"/>
                    </a:moveTo>
                    <a:cubicBezTo>
                      <a:pt x="18771" y="7036"/>
                      <a:pt x="18790" y="7046"/>
                      <a:pt x="18830" y="7046"/>
                    </a:cubicBezTo>
                    <a:cubicBezTo>
                      <a:pt x="18847" y="7044"/>
                      <a:pt x="18859" y="7042"/>
                      <a:pt x="18867" y="7042"/>
                    </a:cubicBezTo>
                    <a:cubicBezTo>
                      <a:pt x="18889" y="7042"/>
                      <a:pt x="18872" y="7053"/>
                      <a:pt x="18850" y="7076"/>
                    </a:cubicBezTo>
                    <a:cubicBezTo>
                      <a:pt x="18810" y="7046"/>
                      <a:pt x="18771" y="7056"/>
                      <a:pt x="18751" y="7036"/>
                    </a:cubicBezTo>
                    <a:close/>
                    <a:moveTo>
                      <a:pt x="3816" y="6764"/>
                    </a:moveTo>
                    <a:cubicBezTo>
                      <a:pt x="3817" y="6764"/>
                      <a:pt x="3818" y="6765"/>
                      <a:pt x="3818" y="6768"/>
                    </a:cubicBezTo>
                    <a:cubicBezTo>
                      <a:pt x="3838" y="6798"/>
                      <a:pt x="3848" y="6828"/>
                      <a:pt x="3868" y="6868"/>
                    </a:cubicBezTo>
                    <a:cubicBezTo>
                      <a:pt x="3878" y="6868"/>
                      <a:pt x="3878" y="6868"/>
                      <a:pt x="3878" y="6877"/>
                    </a:cubicBezTo>
                    <a:cubicBezTo>
                      <a:pt x="3878" y="6907"/>
                      <a:pt x="3828" y="6917"/>
                      <a:pt x="3739" y="6937"/>
                    </a:cubicBezTo>
                    <a:cubicBezTo>
                      <a:pt x="3650" y="6957"/>
                      <a:pt x="3669" y="7026"/>
                      <a:pt x="3610" y="7096"/>
                    </a:cubicBezTo>
                    <a:cubicBezTo>
                      <a:pt x="3610" y="7096"/>
                      <a:pt x="3600" y="7096"/>
                      <a:pt x="3600" y="7086"/>
                    </a:cubicBezTo>
                    <a:cubicBezTo>
                      <a:pt x="3580" y="7076"/>
                      <a:pt x="3669" y="7046"/>
                      <a:pt x="3610" y="7016"/>
                    </a:cubicBezTo>
                    <a:cubicBezTo>
                      <a:pt x="3640" y="6977"/>
                      <a:pt x="3679" y="6937"/>
                      <a:pt x="3719" y="6887"/>
                    </a:cubicBezTo>
                    <a:cubicBezTo>
                      <a:pt x="3726" y="6909"/>
                      <a:pt x="3739" y="6925"/>
                      <a:pt x="3749" y="6925"/>
                    </a:cubicBezTo>
                    <a:cubicBezTo>
                      <a:pt x="3752" y="6925"/>
                      <a:pt x="3756" y="6923"/>
                      <a:pt x="3759" y="6917"/>
                    </a:cubicBezTo>
                    <a:cubicBezTo>
                      <a:pt x="3779" y="6877"/>
                      <a:pt x="3788" y="6868"/>
                      <a:pt x="3769" y="6808"/>
                    </a:cubicBezTo>
                    <a:cubicBezTo>
                      <a:pt x="3779" y="6798"/>
                      <a:pt x="3788" y="6778"/>
                      <a:pt x="3808" y="6768"/>
                    </a:cubicBezTo>
                    <a:cubicBezTo>
                      <a:pt x="3808" y="6768"/>
                      <a:pt x="3813" y="6764"/>
                      <a:pt x="3816" y="6764"/>
                    </a:cubicBezTo>
                    <a:close/>
                    <a:moveTo>
                      <a:pt x="14636" y="6927"/>
                    </a:moveTo>
                    <a:lnTo>
                      <a:pt x="14636" y="6927"/>
                    </a:lnTo>
                    <a:cubicBezTo>
                      <a:pt x="14676" y="6977"/>
                      <a:pt x="14715" y="7026"/>
                      <a:pt x="14775" y="7066"/>
                    </a:cubicBezTo>
                    <a:cubicBezTo>
                      <a:pt x="14794" y="7076"/>
                      <a:pt x="14804" y="7086"/>
                      <a:pt x="14814" y="7096"/>
                    </a:cubicBezTo>
                    <a:cubicBezTo>
                      <a:pt x="14735" y="7086"/>
                      <a:pt x="14666" y="7056"/>
                      <a:pt x="14646" y="7006"/>
                    </a:cubicBezTo>
                    <a:cubicBezTo>
                      <a:pt x="14626" y="6977"/>
                      <a:pt x="14626" y="6947"/>
                      <a:pt x="14636" y="6927"/>
                    </a:cubicBezTo>
                    <a:close/>
                    <a:moveTo>
                      <a:pt x="3372" y="6986"/>
                    </a:moveTo>
                    <a:cubicBezTo>
                      <a:pt x="3382" y="7006"/>
                      <a:pt x="3392" y="7016"/>
                      <a:pt x="3402" y="7026"/>
                    </a:cubicBezTo>
                    <a:cubicBezTo>
                      <a:pt x="3430" y="7071"/>
                      <a:pt x="3420" y="7088"/>
                      <a:pt x="3404" y="7088"/>
                    </a:cubicBezTo>
                    <a:cubicBezTo>
                      <a:pt x="3391" y="7088"/>
                      <a:pt x="3376" y="7079"/>
                      <a:pt x="3372" y="7066"/>
                    </a:cubicBezTo>
                    <a:cubicBezTo>
                      <a:pt x="3367" y="7055"/>
                      <a:pt x="3363" y="7051"/>
                      <a:pt x="3361" y="7051"/>
                    </a:cubicBezTo>
                    <a:cubicBezTo>
                      <a:pt x="3355" y="7051"/>
                      <a:pt x="3357" y="7081"/>
                      <a:pt x="3342" y="7096"/>
                    </a:cubicBezTo>
                    <a:cubicBezTo>
                      <a:pt x="3338" y="7103"/>
                      <a:pt x="3333" y="7110"/>
                      <a:pt x="3325" y="7110"/>
                    </a:cubicBezTo>
                    <a:cubicBezTo>
                      <a:pt x="3312" y="7110"/>
                      <a:pt x="3293" y="7094"/>
                      <a:pt x="3263" y="7046"/>
                    </a:cubicBezTo>
                    <a:cubicBezTo>
                      <a:pt x="3263" y="7036"/>
                      <a:pt x="3253" y="7036"/>
                      <a:pt x="3253" y="7026"/>
                    </a:cubicBezTo>
                    <a:lnTo>
                      <a:pt x="3253" y="7026"/>
                    </a:lnTo>
                    <a:cubicBezTo>
                      <a:pt x="3260" y="7028"/>
                      <a:pt x="3267" y="7029"/>
                      <a:pt x="3275" y="7029"/>
                    </a:cubicBezTo>
                    <a:cubicBezTo>
                      <a:pt x="3310" y="7029"/>
                      <a:pt x="3348" y="7011"/>
                      <a:pt x="3372" y="6986"/>
                    </a:cubicBezTo>
                    <a:close/>
                    <a:moveTo>
                      <a:pt x="9202" y="7105"/>
                    </a:moveTo>
                    <a:cubicBezTo>
                      <a:pt x="9202" y="7115"/>
                      <a:pt x="9192" y="7115"/>
                      <a:pt x="9192" y="7115"/>
                    </a:cubicBezTo>
                    <a:cubicBezTo>
                      <a:pt x="9192" y="7115"/>
                      <a:pt x="9192" y="7105"/>
                      <a:pt x="9202" y="7105"/>
                    </a:cubicBezTo>
                    <a:close/>
                    <a:moveTo>
                      <a:pt x="18652" y="7076"/>
                    </a:moveTo>
                    <a:lnTo>
                      <a:pt x="18652" y="7076"/>
                    </a:lnTo>
                    <a:cubicBezTo>
                      <a:pt x="18642" y="7105"/>
                      <a:pt x="18642" y="7105"/>
                      <a:pt x="18632" y="7145"/>
                    </a:cubicBezTo>
                    <a:cubicBezTo>
                      <a:pt x="18612" y="7125"/>
                      <a:pt x="18632" y="7096"/>
                      <a:pt x="18652" y="7076"/>
                    </a:cubicBezTo>
                    <a:close/>
                    <a:moveTo>
                      <a:pt x="20040" y="7036"/>
                    </a:moveTo>
                    <a:cubicBezTo>
                      <a:pt x="20069" y="7056"/>
                      <a:pt x="20079" y="7125"/>
                      <a:pt x="20060" y="7175"/>
                    </a:cubicBezTo>
                    <a:cubicBezTo>
                      <a:pt x="20050" y="7175"/>
                      <a:pt x="20050" y="7165"/>
                      <a:pt x="20040" y="7155"/>
                    </a:cubicBezTo>
                    <a:cubicBezTo>
                      <a:pt x="20020" y="7125"/>
                      <a:pt x="19980" y="7096"/>
                      <a:pt x="19960" y="7076"/>
                    </a:cubicBezTo>
                    <a:cubicBezTo>
                      <a:pt x="19970" y="7056"/>
                      <a:pt x="19990" y="7046"/>
                      <a:pt x="20000" y="7046"/>
                    </a:cubicBezTo>
                    <a:cubicBezTo>
                      <a:pt x="20020" y="7046"/>
                      <a:pt x="20030" y="7036"/>
                      <a:pt x="20040" y="7036"/>
                    </a:cubicBezTo>
                    <a:close/>
                    <a:moveTo>
                      <a:pt x="1031" y="7044"/>
                    </a:moveTo>
                    <a:cubicBezTo>
                      <a:pt x="1035" y="7044"/>
                      <a:pt x="1039" y="7047"/>
                      <a:pt x="1042" y="7056"/>
                    </a:cubicBezTo>
                    <a:cubicBezTo>
                      <a:pt x="1062" y="7096"/>
                      <a:pt x="1032" y="7115"/>
                      <a:pt x="1072" y="7135"/>
                    </a:cubicBezTo>
                    <a:cubicBezTo>
                      <a:pt x="1072" y="7145"/>
                      <a:pt x="1082" y="7145"/>
                      <a:pt x="1082" y="7145"/>
                    </a:cubicBezTo>
                    <a:cubicBezTo>
                      <a:pt x="1072" y="7155"/>
                      <a:pt x="1072" y="7165"/>
                      <a:pt x="1052" y="7205"/>
                    </a:cubicBezTo>
                    <a:cubicBezTo>
                      <a:pt x="1042" y="7215"/>
                      <a:pt x="1032" y="7224"/>
                      <a:pt x="1022" y="7234"/>
                    </a:cubicBezTo>
                    <a:cubicBezTo>
                      <a:pt x="1012" y="7224"/>
                      <a:pt x="1002" y="7215"/>
                      <a:pt x="1002" y="7205"/>
                    </a:cubicBezTo>
                    <a:cubicBezTo>
                      <a:pt x="1002" y="7184"/>
                      <a:pt x="1002" y="7163"/>
                      <a:pt x="992" y="7163"/>
                    </a:cubicBezTo>
                    <a:cubicBezTo>
                      <a:pt x="987" y="7163"/>
                      <a:pt x="981" y="7166"/>
                      <a:pt x="973" y="7175"/>
                    </a:cubicBezTo>
                    <a:cubicBezTo>
                      <a:pt x="963" y="7165"/>
                      <a:pt x="963" y="7165"/>
                      <a:pt x="953" y="7155"/>
                    </a:cubicBezTo>
                    <a:cubicBezTo>
                      <a:pt x="944" y="7138"/>
                      <a:pt x="958" y="7113"/>
                      <a:pt x="968" y="7113"/>
                    </a:cubicBezTo>
                    <a:cubicBezTo>
                      <a:pt x="970" y="7113"/>
                      <a:pt x="971" y="7114"/>
                      <a:pt x="973" y="7115"/>
                    </a:cubicBezTo>
                    <a:cubicBezTo>
                      <a:pt x="982" y="7125"/>
                      <a:pt x="973" y="7155"/>
                      <a:pt x="1002" y="7165"/>
                    </a:cubicBezTo>
                    <a:cubicBezTo>
                      <a:pt x="1021" y="7178"/>
                      <a:pt x="1040" y="7194"/>
                      <a:pt x="1046" y="7194"/>
                    </a:cubicBezTo>
                    <a:cubicBezTo>
                      <a:pt x="1050" y="7194"/>
                      <a:pt x="1049" y="7189"/>
                      <a:pt x="1042" y="7175"/>
                    </a:cubicBezTo>
                    <a:cubicBezTo>
                      <a:pt x="1012" y="7135"/>
                      <a:pt x="992" y="7135"/>
                      <a:pt x="1002" y="7105"/>
                    </a:cubicBezTo>
                    <a:cubicBezTo>
                      <a:pt x="1002" y="7096"/>
                      <a:pt x="1002" y="7096"/>
                      <a:pt x="1002" y="7086"/>
                    </a:cubicBezTo>
                    <a:cubicBezTo>
                      <a:pt x="1009" y="7065"/>
                      <a:pt x="1021" y="7044"/>
                      <a:pt x="1031" y="7044"/>
                    </a:cubicBezTo>
                    <a:close/>
                    <a:moveTo>
                      <a:pt x="8697" y="7205"/>
                    </a:moveTo>
                    <a:cubicBezTo>
                      <a:pt x="8697" y="7215"/>
                      <a:pt x="8687" y="7234"/>
                      <a:pt x="8687" y="7244"/>
                    </a:cubicBezTo>
                    <a:cubicBezTo>
                      <a:pt x="8677" y="7234"/>
                      <a:pt x="8677" y="7224"/>
                      <a:pt x="8677" y="7215"/>
                    </a:cubicBezTo>
                    <a:cubicBezTo>
                      <a:pt x="8677" y="7215"/>
                      <a:pt x="8677" y="7205"/>
                      <a:pt x="8677" y="7205"/>
                    </a:cubicBezTo>
                    <a:close/>
                    <a:moveTo>
                      <a:pt x="2420" y="7264"/>
                    </a:moveTo>
                    <a:cubicBezTo>
                      <a:pt x="2440" y="7274"/>
                      <a:pt x="2460" y="7274"/>
                      <a:pt x="2470" y="7284"/>
                    </a:cubicBezTo>
                    <a:cubicBezTo>
                      <a:pt x="2490" y="7284"/>
                      <a:pt x="2499" y="7294"/>
                      <a:pt x="2509" y="7294"/>
                    </a:cubicBezTo>
                    <a:cubicBezTo>
                      <a:pt x="2509" y="7304"/>
                      <a:pt x="2499" y="7324"/>
                      <a:pt x="2499" y="7334"/>
                    </a:cubicBezTo>
                    <a:cubicBezTo>
                      <a:pt x="2480" y="7324"/>
                      <a:pt x="2465" y="7324"/>
                      <a:pt x="2452" y="7324"/>
                    </a:cubicBezTo>
                    <a:cubicBezTo>
                      <a:pt x="2440" y="7324"/>
                      <a:pt x="2430" y="7324"/>
                      <a:pt x="2420" y="7314"/>
                    </a:cubicBezTo>
                    <a:cubicBezTo>
                      <a:pt x="2400" y="7304"/>
                      <a:pt x="2371" y="7294"/>
                      <a:pt x="2351" y="7284"/>
                    </a:cubicBezTo>
                    <a:cubicBezTo>
                      <a:pt x="2371" y="7264"/>
                      <a:pt x="2390" y="7264"/>
                      <a:pt x="2420" y="7264"/>
                    </a:cubicBezTo>
                    <a:close/>
                    <a:moveTo>
                      <a:pt x="20436" y="6969"/>
                    </a:moveTo>
                    <a:cubicBezTo>
                      <a:pt x="20446" y="6969"/>
                      <a:pt x="20456" y="6972"/>
                      <a:pt x="20466" y="6977"/>
                    </a:cubicBezTo>
                    <a:cubicBezTo>
                      <a:pt x="20486" y="7026"/>
                      <a:pt x="20506" y="7066"/>
                      <a:pt x="20535" y="7115"/>
                    </a:cubicBezTo>
                    <a:cubicBezTo>
                      <a:pt x="20535" y="7115"/>
                      <a:pt x="20545" y="7125"/>
                      <a:pt x="20545" y="7125"/>
                    </a:cubicBezTo>
                    <a:cubicBezTo>
                      <a:pt x="20535" y="7175"/>
                      <a:pt x="20486" y="7185"/>
                      <a:pt x="20357" y="7215"/>
                    </a:cubicBezTo>
                    <a:cubicBezTo>
                      <a:pt x="20238" y="7234"/>
                      <a:pt x="20258" y="7334"/>
                      <a:pt x="20179" y="7433"/>
                    </a:cubicBezTo>
                    <a:cubicBezTo>
                      <a:pt x="20179" y="7433"/>
                      <a:pt x="20169" y="7423"/>
                      <a:pt x="20169" y="7423"/>
                    </a:cubicBezTo>
                    <a:cubicBezTo>
                      <a:pt x="20139" y="7393"/>
                      <a:pt x="20258" y="7353"/>
                      <a:pt x="20188" y="7314"/>
                    </a:cubicBezTo>
                    <a:cubicBezTo>
                      <a:pt x="20157" y="7300"/>
                      <a:pt x="20136" y="7295"/>
                      <a:pt x="20117" y="7295"/>
                    </a:cubicBezTo>
                    <a:cubicBezTo>
                      <a:pt x="20093" y="7295"/>
                      <a:pt x="20072" y="7303"/>
                      <a:pt x="20040" y="7314"/>
                    </a:cubicBezTo>
                    <a:cubicBezTo>
                      <a:pt x="20025" y="7319"/>
                      <a:pt x="20009" y="7321"/>
                      <a:pt x="19994" y="7321"/>
                    </a:cubicBezTo>
                    <a:cubicBezTo>
                      <a:pt x="19950" y="7321"/>
                      <a:pt x="19911" y="7304"/>
                      <a:pt x="19911" y="7304"/>
                    </a:cubicBezTo>
                    <a:cubicBezTo>
                      <a:pt x="19911" y="7304"/>
                      <a:pt x="19861" y="7244"/>
                      <a:pt x="19841" y="7195"/>
                    </a:cubicBezTo>
                    <a:cubicBezTo>
                      <a:pt x="19861" y="7185"/>
                      <a:pt x="19871" y="7175"/>
                      <a:pt x="19891" y="7155"/>
                    </a:cubicBezTo>
                    <a:cubicBezTo>
                      <a:pt x="19960" y="7195"/>
                      <a:pt x="19950" y="7215"/>
                      <a:pt x="20010" y="7224"/>
                    </a:cubicBezTo>
                    <a:cubicBezTo>
                      <a:pt x="20030" y="7224"/>
                      <a:pt x="20050" y="7234"/>
                      <a:pt x="20060" y="7234"/>
                    </a:cubicBezTo>
                    <a:cubicBezTo>
                      <a:pt x="20064" y="7237"/>
                      <a:pt x="20070" y="7238"/>
                      <a:pt x="20077" y="7238"/>
                    </a:cubicBezTo>
                    <a:cubicBezTo>
                      <a:pt x="20099" y="7238"/>
                      <a:pt x="20131" y="7225"/>
                      <a:pt x="20169" y="7195"/>
                    </a:cubicBezTo>
                    <a:cubicBezTo>
                      <a:pt x="20179" y="7216"/>
                      <a:pt x="20190" y="7232"/>
                      <a:pt x="20196" y="7232"/>
                    </a:cubicBezTo>
                    <a:cubicBezTo>
                      <a:pt x="20201" y="7232"/>
                      <a:pt x="20203" y="7222"/>
                      <a:pt x="20198" y="7195"/>
                    </a:cubicBezTo>
                    <a:cubicBezTo>
                      <a:pt x="20198" y="7185"/>
                      <a:pt x="20188" y="7185"/>
                      <a:pt x="20188" y="7175"/>
                    </a:cubicBezTo>
                    <a:cubicBezTo>
                      <a:pt x="20208" y="7165"/>
                      <a:pt x="20218" y="7155"/>
                      <a:pt x="20228" y="7145"/>
                    </a:cubicBezTo>
                    <a:cubicBezTo>
                      <a:pt x="20268" y="7096"/>
                      <a:pt x="20288" y="7066"/>
                      <a:pt x="20298" y="7046"/>
                    </a:cubicBezTo>
                    <a:cubicBezTo>
                      <a:pt x="20306" y="7095"/>
                      <a:pt x="20334" y="7199"/>
                      <a:pt x="20367" y="7199"/>
                    </a:cubicBezTo>
                    <a:cubicBezTo>
                      <a:pt x="20373" y="7199"/>
                      <a:pt x="20380" y="7195"/>
                      <a:pt x="20387" y="7185"/>
                    </a:cubicBezTo>
                    <a:cubicBezTo>
                      <a:pt x="20416" y="7115"/>
                      <a:pt x="20426" y="7125"/>
                      <a:pt x="20387" y="7006"/>
                    </a:cubicBezTo>
                    <a:cubicBezTo>
                      <a:pt x="20387" y="6996"/>
                      <a:pt x="20387" y="6996"/>
                      <a:pt x="20387" y="6986"/>
                    </a:cubicBezTo>
                    <a:cubicBezTo>
                      <a:pt x="20387" y="6986"/>
                      <a:pt x="20397" y="6986"/>
                      <a:pt x="20407" y="6977"/>
                    </a:cubicBezTo>
                    <a:cubicBezTo>
                      <a:pt x="20416" y="6972"/>
                      <a:pt x="20426" y="6969"/>
                      <a:pt x="20436" y="6969"/>
                    </a:cubicBezTo>
                    <a:close/>
                    <a:moveTo>
                      <a:pt x="16768" y="7363"/>
                    </a:moveTo>
                    <a:lnTo>
                      <a:pt x="16768" y="7363"/>
                    </a:lnTo>
                    <a:cubicBezTo>
                      <a:pt x="16787" y="7373"/>
                      <a:pt x="16787" y="7383"/>
                      <a:pt x="16807" y="7413"/>
                    </a:cubicBezTo>
                    <a:cubicBezTo>
                      <a:pt x="16817" y="7423"/>
                      <a:pt x="16827" y="7443"/>
                      <a:pt x="16837" y="7462"/>
                    </a:cubicBezTo>
                    <a:cubicBezTo>
                      <a:pt x="16827" y="7453"/>
                      <a:pt x="16807" y="7453"/>
                      <a:pt x="16797" y="7443"/>
                    </a:cubicBezTo>
                    <a:cubicBezTo>
                      <a:pt x="16768" y="7423"/>
                      <a:pt x="16768" y="7393"/>
                      <a:pt x="16768" y="7363"/>
                    </a:cubicBezTo>
                    <a:close/>
                    <a:moveTo>
                      <a:pt x="16728" y="6699"/>
                    </a:moveTo>
                    <a:cubicBezTo>
                      <a:pt x="16748" y="6699"/>
                      <a:pt x="16778" y="6719"/>
                      <a:pt x="16797" y="6749"/>
                    </a:cubicBezTo>
                    <a:cubicBezTo>
                      <a:pt x="16807" y="6758"/>
                      <a:pt x="16807" y="6768"/>
                      <a:pt x="16817" y="6778"/>
                    </a:cubicBezTo>
                    <a:cubicBezTo>
                      <a:pt x="16901" y="6886"/>
                      <a:pt x="16964" y="6922"/>
                      <a:pt x="17011" y="6922"/>
                    </a:cubicBezTo>
                    <a:cubicBezTo>
                      <a:pt x="17041" y="6922"/>
                      <a:pt x="17065" y="6907"/>
                      <a:pt x="17085" y="6887"/>
                    </a:cubicBezTo>
                    <a:cubicBezTo>
                      <a:pt x="17115" y="6858"/>
                      <a:pt x="17125" y="6798"/>
                      <a:pt x="17135" y="6778"/>
                    </a:cubicBezTo>
                    <a:cubicBezTo>
                      <a:pt x="17138" y="6782"/>
                      <a:pt x="17141" y="6783"/>
                      <a:pt x="17144" y="6783"/>
                    </a:cubicBezTo>
                    <a:cubicBezTo>
                      <a:pt x="17151" y="6783"/>
                      <a:pt x="17158" y="6778"/>
                      <a:pt x="17164" y="6778"/>
                    </a:cubicBezTo>
                    <a:cubicBezTo>
                      <a:pt x="17164" y="6788"/>
                      <a:pt x="17174" y="6788"/>
                      <a:pt x="17174" y="6798"/>
                    </a:cubicBezTo>
                    <a:cubicBezTo>
                      <a:pt x="17194" y="6828"/>
                      <a:pt x="17234" y="6858"/>
                      <a:pt x="17283" y="6858"/>
                    </a:cubicBezTo>
                    <a:cubicBezTo>
                      <a:pt x="17266" y="6869"/>
                      <a:pt x="17252" y="6874"/>
                      <a:pt x="17239" y="6874"/>
                    </a:cubicBezTo>
                    <a:cubicBezTo>
                      <a:pt x="17230" y="6874"/>
                      <a:pt x="17222" y="6872"/>
                      <a:pt x="17214" y="6868"/>
                    </a:cubicBezTo>
                    <a:cubicBezTo>
                      <a:pt x="17207" y="6858"/>
                      <a:pt x="17201" y="6853"/>
                      <a:pt x="17193" y="6853"/>
                    </a:cubicBezTo>
                    <a:cubicBezTo>
                      <a:pt x="17176" y="6853"/>
                      <a:pt x="17154" y="6871"/>
                      <a:pt x="17115" y="6897"/>
                    </a:cubicBezTo>
                    <a:cubicBezTo>
                      <a:pt x="17055" y="6937"/>
                      <a:pt x="17144" y="6967"/>
                      <a:pt x="17174" y="6996"/>
                    </a:cubicBezTo>
                    <a:cubicBezTo>
                      <a:pt x="17179" y="7001"/>
                      <a:pt x="17184" y="7002"/>
                      <a:pt x="17190" y="7002"/>
                    </a:cubicBezTo>
                    <a:cubicBezTo>
                      <a:pt x="17198" y="7002"/>
                      <a:pt x="17208" y="7000"/>
                      <a:pt x="17219" y="7000"/>
                    </a:cubicBezTo>
                    <a:cubicBezTo>
                      <a:pt x="17234" y="7000"/>
                      <a:pt x="17252" y="7004"/>
                      <a:pt x="17273" y="7026"/>
                    </a:cubicBezTo>
                    <a:cubicBezTo>
                      <a:pt x="17314" y="7059"/>
                      <a:pt x="17315" y="7091"/>
                      <a:pt x="17324" y="7091"/>
                    </a:cubicBezTo>
                    <a:cubicBezTo>
                      <a:pt x="17327" y="7091"/>
                      <a:pt x="17329" y="7089"/>
                      <a:pt x="17333" y="7086"/>
                    </a:cubicBezTo>
                    <a:cubicBezTo>
                      <a:pt x="17337" y="7080"/>
                      <a:pt x="17341" y="7077"/>
                      <a:pt x="17346" y="7077"/>
                    </a:cubicBezTo>
                    <a:cubicBezTo>
                      <a:pt x="17366" y="7077"/>
                      <a:pt x="17392" y="7120"/>
                      <a:pt x="17432" y="7175"/>
                    </a:cubicBezTo>
                    <a:cubicBezTo>
                      <a:pt x="17459" y="7213"/>
                      <a:pt x="17450" y="7227"/>
                      <a:pt x="17435" y="7227"/>
                    </a:cubicBezTo>
                    <a:cubicBezTo>
                      <a:pt x="17423" y="7227"/>
                      <a:pt x="17407" y="7218"/>
                      <a:pt x="17402" y="7205"/>
                    </a:cubicBezTo>
                    <a:cubicBezTo>
                      <a:pt x="17397" y="7197"/>
                      <a:pt x="17394" y="7194"/>
                      <a:pt x="17392" y="7194"/>
                    </a:cubicBezTo>
                    <a:cubicBezTo>
                      <a:pt x="17386" y="7194"/>
                      <a:pt x="17387" y="7220"/>
                      <a:pt x="17372" y="7234"/>
                    </a:cubicBezTo>
                    <a:cubicBezTo>
                      <a:pt x="17368" y="7243"/>
                      <a:pt x="17363" y="7249"/>
                      <a:pt x="17355" y="7249"/>
                    </a:cubicBezTo>
                    <a:cubicBezTo>
                      <a:pt x="17343" y="7249"/>
                      <a:pt x="17326" y="7236"/>
                      <a:pt x="17303" y="7195"/>
                    </a:cubicBezTo>
                    <a:cubicBezTo>
                      <a:pt x="17294" y="7176"/>
                      <a:pt x="17285" y="7169"/>
                      <a:pt x="17277" y="7169"/>
                    </a:cubicBezTo>
                    <a:cubicBezTo>
                      <a:pt x="17251" y="7169"/>
                      <a:pt x="17234" y="7244"/>
                      <a:pt x="17234" y="7244"/>
                    </a:cubicBezTo>
                    <a:cubicBezTo>
                      <a:pt x="17234" y="7244"/>
                      <a:pt x="17214" y="7284"/>
                      <a:pt x="17174" y="7324"/>
                    </a:cubicBezTo>
                    <a:cubicBezTo>
                      <a:pt x="17164" y="7324"/>
                      <a:pt x="17164" y="7334"/>
                      <a:pt x="17174" y="7343"/>
                    </a:cubicBezTo>
                    <a:cubicBezTo>
                      <a:pt x="17065" y="7383"/>
                      <a:pt x="16956" y="7453"/>
                      <a:pt x="16877" y="7462"/>
                    </a:cubicBezTo>
                    <a:cubicBezTo>
                      <a:pt x="16857" y="7383"/>
                      <a:pt x="16847" y="7393"/>
                      <a:pt x="16817" y="7334"/>
                    </a:cubicBezTo>
                    <a:cubicBezTo>
                      <a:pt x="16797" y="7264"/>
                      <a:pt x="16797" y="7195"/>
                      <a:pt x="16768" y="7195"/>
                    </a:cubicBezTo>
                    <a:cubicBezTo>
                      <a:pt x="16761" y="7191"/>
                      <a:pt x="16756" y="7190"/>
                      <a:pt x="16750" y="7190"/>
                    </a:cubicBezTo>
                    <a:cubicBezTo>
                      <a:pt x="16740" y="7190"/>
                      <a:pt x="16731" y="7195"/>
                      <a:pt x="16718" y="7195"/>
                    </a:cubicBezTo>
                    <a:cubicBezTo>
                      <a:pt x="16708" y="7195"/>
                      <a:pt x="16688" y="7205"/>
                      <a:pt x="16678" y="7205"/>
                    </a:cubicBezTo>
                    <a:cubicBezTo>
                      <a:pt x="16678" y="7205"/>
                      <a:pt x="16668" y="7195"/>
                      <a:pt x="16659" y="7185"/>
                    </a:cubicBezTo>
                    <a:cubicBezTo>
                      <a:pt x="16659" y="7169"/>
                      <a:pt x="16659" y="7152"/>
                      <a:pt x="16669" y="7152"/>
                    </a:cubicBezTo>
                    <a:cubicBezTo>
                      <a:pt x="16672" y="7152"/>
                      <a:pt x="16675" y="7153"/>
                      <a:pt x="16678" y="7155"/>
                    </a:cubicBezTo>
                    <a:cubicBezTo>
                      <a:pt x="16698" y="7155"/>
                      <a:pt x="16708" y="7165"/>
                      <a:pt x="16718" y="7165"/>
                    </a:cubicBezTo>
                    <a:cubicBezTo>
                      <a:pt x="16748" y="7165"/>
                      <a:pt x="16758" y="7165"/>
                      <a:pt x="16718" y="7125"/>
                    </a:cubicBezTo>
                    <a:cubicBezTo>
                      <a:pt x="16718" y="7125"/>
                      <a:pt x="16718" y="7125"/>
                      <a:pt x="16718" y="7115"/>
                    </a:cubicBezTo>
                    <a:lnTo>
                      <a:pt x="16708" y="7115"/>
                    </a:lnTo>
                    <a:cubicBezTo>
                      <a:pt x="16698" y="7096"/>
                      <a:pt x="16688" y="7086"/>
                      <a:pt x="16678" y="7076"/>
                    </a:cubicBezTo>
                    <a:cubicBezTo>
                      <a:pt x="16668" y="7076"/>
                      <a:pt x="16668" y="7066"/>
                      <a:pt x="16668" y="7066"/>
                    </a:cubicBezTo>
                    <a:cubicBezTo>
                      <a:pt x="16668" y="7056"/>
                      <a:pt x="16668" y="7056"/>
                      <a:pt x="16668" y="7046"/>
                    </a:cubicBezTo>
                    <a:cubicBezTo>
                      <a:pt x="16678" y="7046"/>
                      <a:pt x="16678" y="7056"/>
                      <a:pt x="16688" y="7056"/>
                    </a:cubicBezTo>
                    <a:cubicBezTo>
                      <a:pt x="16718" y="7086"/>
                      <a:pt x="16758" y="7125"/>
                      <a:pt x="16768" y="7135"/>
                    </a:cubicBezTo>
                    <a:cubicBezTo>
                      <a:pt x="16775" y="7135"/>
                      <a:pt x="16785" y="7139"/>
                      <a:pt x="16793" y="7139"/>
                    </a:cubicBezTo>
                    <a:cubicBezTo>
                      <a:pt x="16805" y="7139"/>
                      <a:pt x="16809" y="7128"/>
                      <a:pt x="16778" y="7066"/>
                    </a:cubicBezTo>
                    <a:cubicBezTo>
                      <a:pt x="16768" y="7036"/>
                      <a:pt x="16758" y="7016"/>
                      <a:pt x="16748" y="7006"/>
                    </a:cubicBezTo>
                    <a:cubicBezTo>
                      <a:pt x="16728" y="6957"/>
                      <a:pt x="16728" y="6947"/>
                      <a:pt x="16718" y="6927"/>
                    </a:cubicBezTo>
                    <a:cubicBezTo>
                      <a:pt x="16718" y="6927"/>
                      <a:pt x="16708" y="6907"/>
                      <a:pt x="16708" y="6897"/>
                    </a:cubicBezTo>
                    <a:cubicBezTo>
                      <a:pt x="16700" y="6873"/>
                      <a:pt x="16692" y="6855"/>
                      <a:pt x="16678" y="6855"/>
                    </a:cubicBezTo>
                    <a:cubicBezTo>
                      <a:pt x="16675" y="6855"/>
                      <a:pt x="16672" y="6856"/>
                      <a:pt x="16668" y="6858"/>
                    </a:cubicBezTo>
                    <a:cubicBezTo>
                      <a:pt x="16649" y="6848"/>
                      <a:pt x="16629" y="6858"/>
                      <a:pt x="16639" y="6828"/>
                    </a:cubicBezTo>
                    <a:lnTo>
                      <a:pt x="16639" y="6828"/>
                    </a:lnTo>
                    <a:cubicBezTo>
                      <a:pt x="16629" y="6838"/>
                      <a:pt x="16609" y="6877"/>
                      <a:pt x="16579" y="6917"/>
                    </a:cubicBezTo>
                    <a:cubicBezTo>
                      <a:pt x="16569" y="6907"/>
                      <a:pt x="16569" y="6907"/>
                      <a:pt x="16559" y="6897"/>
                    </a:cubicBezTo>
                    <a:cubicBezTo>
                      <a:pt x="16550" y="6887"/>
                      <a:pt x="16550" y="6877"/>
                      <a:pt x="16540" y="6868"/>
                    </a:cubicBezTo>
                    <a:cubicBezTo>
                      <a:pt x="16550" y="6858"/>
                      <a:pt x="16550" y="6858"/>
                      <a:pt x="16550" y="6848"/>
                    </a:cubicBezTo>
                    <a:cubicBezTo>
                      <a:pt x="16559" y="6848"/>
                      <a:pt x="16569" y="6838"/>
                      <a:pt x="16579" y="6838"/>
                    </a:cubicBezTo>
                    <a:cubicBezTo>
                      <a:pt x="16607" y="6821"/>
                      <a:pt x="16622" y="6814"/>
                      <a:pt x="16630" y="6814"/>
                    </a:cubicBezTo>
                    <a:cubicBezTo>
                      <a:pt x="16637" y="6814"/>
                      <a:pt x="16639" y="6819"/>
                      <a:pt x="16639" y="6828"/>
                    </a:cubicBezTo>
                    <a:cubicBezTo>
                      <a:pt x="16639" y="6818"/>
                      <a:pt x="16639" y="6818"/>
                      <a:pt x="16639" y="6818"/>
                    </a:cubicBezTo>
                    <a:cubicBezTo>
                      <a:pt x="16649" y="6778"/>
                      <a:pt x="16659" y="6749"/>
                      <a:pt x="16668" y="6739"/>
                    </a:cubicBezTo>
                    <a:cubicBezTo>
                      <a:pt x="16708" y="6778"/>
                      <a:pt x="16728" y="6788"/>
                      <a:pt x="16778" y="6828"/>
                    </a:cubicBezTo>
                    <a:cubicBezTo>
                      <a:pt x="16800" y="6850"/>
                      <a:pt x="16830" y="6860"/>
                      <a:pt x="16850" y="6860"/>
                    </a:cubicBezTo>
                    <a:cubicBezTo>
                      <a:pt x="16873" y="6860"/>
                      <a:pt x="16881" y="6845"/>
                      <a:pt x="16837" y="6818"/>
                    </a:cubicBezTo>
                    <a:cubicBezTo>
                      <a:pt x="16778" y="6788"/>
                      <a:pt x="16748" y="6758"/>
                      <a:pt x="16738" y="6739"/>
                    </a:cubicBezTo>
                    <a:lnTo>
                      <a:pt x="16728" y="6739"/>
                    </a:lnTo>
                    <a:cubicBezTo>
                      <a:pt x="16728" y="6729"/>
                      <a:pt x="16728" y="6729"/>
                      <a:pt x="16728" y="6729"/>
                    </a:cubicBezTo>
                    <a:cubicBezTo>
                      <a:pt x="16728" y="6719"/>
                      <a:pt x="16728" y="6709"/>
                      <a:pt x="16728" y="6699"/>
                    </a:cubicBezTo>
                    <a:close/>
                    <a:moveTo>
                      <a:pt x="8994" y="7343"/>
                    </a:moveTo>
                    <a:cubicBezTo>
                      <a:pt x="8994" y="7363"/>
                      <a:pt x="9004" y="7373"/>
                      <a:pt x="9014" y="7383"/>
                    </a:cubicBezTo>
                    <a:cubicBezTo>
                      <a:pt x="8994" y="7413"/>
                      <a:pt x="8974" y="7443"/>
                      <a:pt x="8944" y="7482"/>
                    </a:cubicBezTo>
                    <a:cubicBezTo>
                      <a:pt x="8935" y="7482"/>
                      <a:pt x="8925" y="7472"/>
                      <a:pt x="8915" y="7462"/>
                    </a:cubicBezTo>
                    <a:cubicBezTo>
                      <a:pt x="8905" y="7433"/>
                      <a:pt x="8895" y="7413"/>
                      <a:pt x="8885" y="7393"/>
                    </a:cubicBezTo>
                    <a:cubicBezTo>
                      <a:pt x="8905" y="7383"/>
                      <a:pt x="8925" y="7373"/>
                      <a:pt x="8944" y="7363"/>
                    </a:cubicBezTo>
                    <a:cubicBezTo>
                      <a:pt x="8964" y="7353"/>
                      <a:pt x="8974" y="7353"/>
                      <a:pt x="8994" y="7343"/>
                    </a:cubicBezTo>
                    <a:close/>
                    <a:moveTo>
                      <a:pt x="2927" y="5539"/>
                    </a:moveTo>
                    <a:cubicBezTo>
                      <a:pt x="2931" y="5539"/>
                      <a:pt x="2940" y="5706"/>
                      <a:pt x="2956" y="5737"/>
                    </a:cubicBezTo>
                    <a:cubicBezTo>
                      <a:pt x="2975" y="5767"/>
                      <a:pt x="2966" y="5846"/>
                      <a:pt x="2975" y="5896"/>
                    </a:cubicBezTo>
                    <a:cubicBezTo>
                      <a:pt x="2975" y="5910"/>
                      <a:pt x="2977" y="5916"/>
                      <a:pt x="2981" y="5916"/>
                    </a:cubicBezTo>
                    <a:cubicBezTo>
                      <a:pt x="2991" y="5916"/>
                      <a:pt x="3017" y="5864"/>
                      <a:pt x="3055" y="5856"/>
                    </a:cubicBezTo>
                    <a:cubicBezTo>
                      <a:pt x="3104" y="5856"/>
                      <a:pt x="3065" y="5856"/>
                      <a:pt x="3045" y="5886"/>
                    </a:cubicBezTo>
                    <a:cubicBezTo>
                      <a:pt x="3015" y="5926"/>
                      <a:pt x="2985" y="6015"/>
                      <a:pt x="2995" y="6025"/>
                    </a:cubicBezTo>
                    <a:cubicBezTo>
                      <a:pt x="3005" y="6035"/>
                      <a:pt x="3015" y="6015"/>
                      <a:pt x="3015" y="6054"/>
                    </a:cubicBezTo>
                    <a:cubicBezTo>
                      <a:pt x="3023" y="6079"/>
                      <a:pt x="3065" y="6097"/>
                      <a:pt x="3096" y="6097"/>
                    </a:cubicBezTo>
                    <a:cubicBezTo>
                      <a:pt x="3103" y="6097"/>
                      <a:pt x="3109" y="6096"/>
                      <a:pt x="3114" y="6094"/>
                    </a:cubicBezTo>
                    <a:cubicBezTo>
                      <a:pt x="3115" y="6094"/>
                      <a:pt x="3116" y="6093"/>
                      <a:pt x="3117" y="6093"/>
                    </a:cubicBezTo>
                    <a:cubicBezTo>
                      <a:pt x="3131" y="6093"/>
                      <a:pt x="3103" y="6194"/>
                      <a:pt x="3065" y="6213"/>
                    </a:cubicBezTo>
                    <a:cubicBezTo>
                      <a:pt x="3039" y="6233"/>
                      <a:pt x="3055" y="6265"/>
                      <a:pt x="3090" y="6265"/>
                    </a:cubicBezTo>
                    <a:cubicBezTo>
                      <a:pt x="3108" y="6265"/>
                      <a:pt x="3130" y="6257"/>
                      <a:pt x="3154" y="6233"/>
                    </a:cubicBezTo>
                    <a:cubicBezTo>
                      <a:pt x="3159" y="6222"/>
                      <a:pt x="3165" y="6217"/>
                      <a:pt x="3171" y="6217"/>
                    </a:cubicBezTo>
                    <a:cubicBezTo>
                      <a:pt x="3187" y="6217"/>
                      <a:pt x="3207" y="6250"/>
                      <a:pt x="3243" y="6292"/>
                    </a:cubicBezTo>
                    <a:cubicBezTo>
                      <a:pt x="3293" y="6352"/>
                      <a:pt x="3184" y="6322"/>
                      <a:pt x="3154" y="6362"/>
                    </a:cubicBezTo>
                    <a:cubicBezTo>
                      <a:pt x="3144" y="6378"/>
                      <a:pt x="3141" y="6384"/>
                      <a:pt x="3138" y="6384"/>
                    </a:cubicBezTo>
                    <a:cubicBezTo>
                      <a:pt x="3134" y="6384"/>
                      <a:pt x="3134" y="6362"/>
                      <a:pt x="3094" y="6362"/>
                    </a:cubicBezTo>
                    <a:cubicBezTo>
                      <a:pt x="3035" y="6362"/>
                      <a:pt x="3084" y="6441"/>
                      <a:pt x="3075" y="6540"/>
                    </a:cubicBezTo>
                    <a:cubicBezTo>
                      <a:pt x="3070" y="6587"/>
                      <a:pt x="3084" y="6602"/>
                      <a:pt x="3100" y="6602"/>
                    </a:cubicBezTo>
                    <a:cubicBezTo>
                      <a:pt x="3123" y="6602"/>
                      <a:pt x="3150" y="6573"/>
                      <a:pt x="3144" y="6550"/>
                    </a:cubicBezTo>
                    <a:cubicBezTo>
                      <a:pt x="3124" y="6511"/>
                      <a:pt x="3104" y="6520"/>
                      <a:pt x="3194" y="6481"/>
                    </a:cubicBezTo>
                    <a:cubicBezTo>
                      <a:pt x="3216" y="6469"/>
                      <a:pt x="3226" y="6465"/>
                      <a:pt x="3228" y="6465"/>
                    </a:cubicBezTo>
                    <a:cubicBezTo>
                      <a:pt x="3232" y="6465"/>
                      <a:pt x="3188" y="6495"/>
                      <a:pt x="3174" y="6530"/>
                    </a:cubicBezTo>
                    <a:cubicBezTo>
                      <a:pt x="3166" y="6570"/>
                      <a:pt x="3195" y="6609"/>
                      <a:pt x="3223" y="6609"/>
                    </a:cubicBezTo>
                    <a:cubicBezTo>
                      <a:pt x="3230" y="6609"/>
                      <a:pt x="3237" y="6606"/>
                      <a:pt x="3243" y="6600"/>
                    </a:cubicBezTo>
                    <a:cubicBezTo>
                      <a:pt x="3254" y="6586"/>
                      <a:pt x="3264" y="6579"/>
                      <a:pt x="3274" y="6579"/>
                    </a:cubicBezTo>
                    <a:cubicBezTo>
                      <a:pt x="3291" y="6579"/>
                      <a:pt x="3306" y="6601"/>
                      <a:pt x="3313" y="6639"/>
                    </a:cubicBezTo>
                    <a:cubicBezTo>
                      <a:pt x="3317" y="6654"/>
                      <a:pt x="3319" y="6659"/>
                      <a:pt x="3318" y="6659"/>
                    </a:cubicBezTo>
                    <a:cubicBezTo>
                      <a:pt x="3315" y="6659"/>
                      <a:pt x="3301" y="6635"/>
                      <a:pt x="3288" y="6635"/>
                    </a:cubicBezTo>
                    <a:cubicBezTo>
                      <a:pt x="3282" y="6635"/>
                      <a:pt x="3277" y="6639"/>
                      <a:pt x="3273" y="6649"/>
                    </a:cubicBezTo>
                    <a:cubicBezTo>
                      <a:pt x="3260" y="6688"/>
                      <a:pt x="3231" y="6705"/>
                      <a:pt x="3207" y="6705"/>
                    </a:cubicBezTo>
                    <a:cubicBezTo>
                      <a:pt x="3193" y="6705"/>
                      <a:pt x="3181" y="6700"/>
                      <a:pt x="3174" y="6689"/>
                    </a:cubicBezTo>
                    <a:cubicBezTo>
                      <a:pt x="3166" y="6684"/>
                      <a:pt x="3158" y="6681"/>
                      <a:pt x="3151" y="6681"/>
                    </a:cubicBezTo>
                    <a:cubicBezTo>
                      <a:pt x="3131" y="6681"/>
                      <a:pt x="3108" y="6700"/>
                      <a:pt x="3065" y="6729"/>
                    </a:cubicBezTo>
                    <a:cubicBezTo>
                      <a:pt x="2995" y="6768"/>
                      <a:pt x="3094" y="6808"/>
                      <a:pt x="3124" y="6828"/>
                    </a:cubicBezTo>
                    <a:cubicBezTo>
                      <a:pt x="3134" y="6838"/>
                      <a:pt x="3143" y="6840"/>
                      <a:pt x="3152" y="6840"/>
                    </a:cubicBezTo>
                    <a:cubicBezTo>
                      <a:pt x="3159" y="6840"/>
                      <a:pt x="3167" y="6839"/>
                      <a:pt x="3176" y="6839"/>
                    </a:cubicBezTo>
                    <a:cubicBezTo>
                      <a:pt x="3188" y="6839"/>
                      <a:pt x="3203" y="6842"/>
                      <a:pt x="3223" y="6858"/>
                    </a:cubicBezTo>
                    <a:cubicBezTo>
                      <a:pt x="3243" y="6877"/>
                      <a:pt x="3253" y="6887"/>
                      <a:pt x="3263" y="6897"/>
                    </a:cubicBezTo>
                    <a:cubicBezTo>
                      <a:pt x="3203" y="6967"/>
                      <a:pt x="3203" y="7006"/>
                      <a:pt x="3233" y="7026"/>
                    </a:cubicBezTo>
                    <a:cubicBezTo>
                      <a:pt x="3203" y="7036"/>
                      <a:pt x="3184" y="7105"/>
                      <a:pt x="3184" y="7105"/>
                    </a:cubicBezTo>
                    <a:cubicBezTo>
                      <a:pt x="3184" y="7105"/>
                      <a:pt x="3164" y="7155"/>
                      <a:pt x="3124" y="7185"/>
                    </a:cubicBezTo>
                    <a:cubicBezTo>
                      <a:pt x="3084" y="7215"/>
                      <a:pt x="3213" y="7234"/>
                      <a:pt x="3253" y="7234"/>
                    </a:cubicBezTo>
                    <a:cubicBezTo>
                      <a:pt x="3283" y="7244"/>
                      <a:pt x="3233" y="7284"/>
                      <a:pt x="3263" y="7314"/>
                    </a:cubicBezTo>
                    <a:cubicBezTo>
                      <a:pt x="3268" y="7318"/>
                      <a:pt x="3273" y="7320"/>
                      <a:pt x="3279" y="7320"/>
                    </a:cubicBezTo>
                    <a:cubicBezTo>
                      <a:pt x="3311" y="7320"/>
                      <a:pt x="3360" y="7263"/>
                      <a:pt x="3402" y="7254"/>
                    </a:cubicBezTo>
                    <a:cubicBezTo>
                      <a:pt x="3418" y="7251"/>
                      <a:pt x="3432" y="7249"/>
                      <a:pt x="3443" y="7249"/>
                    </a:cubicBezTo>
                    <a:cubicBezTo>
                      <a:pt x="3466" y="7249"/>
                      <a:pt x="3481" y="7258"/>
                      <a:pt x="3501" y="7284"/>
                    </a:cubicBezTo>
                    <a:cubicBezTo>
                      <a:pt x="3511" y="7284"/>
                      <a:pt x="3511" y="7294"/>
                      <a:pt x="3521" y="7304"/>
                    </a:cubicBezTo>
                    <a:cubicBezTo>
                      <a:pt x="3541" y="7324"/>
                      <a:pt x="3541" y="7353"/>
                      <a:pt x="3531" y="7363"/>
                    </a:cubicBezTo>
                    <a:cubicBezTo>
                      <a:pt x="3524" y="7382"/>
                      <a:pt x="3510" y="7393"/>
                      <a:pt x="3489" y="7393"/>
                    </a:cubicBezTo>
                    <a:cubicBezTo>
                      <a:pt x="3478" y="7393"/>
                      <a:pt x="3465" y="7390"/>
                      <a:pt x="3451" y="7383"/>
                    </a:cubicBezTo>
                    <a:cubicBezTo>
                      <a:pt x="3439" y="7378"/>
                      <a:pt x="3430" y="7376"/>
                      <a:pt x="3424" y="7376"/>
                    </a:cubicBezTo>
                    <a:cubicBezTo>
                      <a:pt x="3391" y="7376"/>
                      <a:pt x="3412" y="7426"/>
                      <a:pt x="3412" y="7443"/>
                    </a:cubicBezTo>
                    <a:cubicBezTo>
                      <a:pt x="3412" y="7443"/>
                      <a:pt x="3422" y="7453"/>
                      <a:pt x="3432" y="7453"/>
                    </a:cubicBezTo>
                    <a:cubicBezTo>
                      <a:pt x="3451" y="7462"/>
                      <a:pt x="3491" y="7472"/>
                      <a:pt x="3541" y="7512"/>
                    </a:cubicBezTo>
                    <a:cubicBezTo>
                      <a:pt x="3541" y="7512"/>
                      <a:pt x="3541" y="7522"/>
                      <a:pt x="3551" y="7522"/>
                    </a:cubicBezTo>
                    <a:cubicBezTo>
                      <a:pt x="3584" y="7555"/>
                      <a:pt x="3563" y="7580"/>
                      <a:pt x="3531" y="7580"/>
                    </a:cubicBezTo>
                    <a:cubicBezTo>
                      <a:pt x="3515" y="7580"/>
                      <a:pt x="3497" y="7574"/>
                      <a:pt x="3481" y="7562"/>
                    </a:cubicBezTo>
                    <a:cubicBezTo>
                      <a:pt x="3460" y="7536"/>
                      <a:pt x="3440" y="7534"/>
                      <a:pt x="3422" y="7534"/>
                    </a:cubicBezTo>
                    <a:cubicBezTo>
                      <a:pt x="3419" y="7534"/>
                      <a:pt x="3416" y="7534"/>
                      <a:pt x="3413" y="7534"/>
                    </a:cubicBezTo>
                    <a:cubicBezTo>
                      <a:pt x="3392" y="7534"/>
                      <a:pt x="3372" y="7532"/>
                      <a:pt x="3352" y="7492"/>
                    </a:cubicBezTo>
                    <a:cubicBezTo>
                      <a:pt x="3327" y="7453"/>
                      <a:pt x="3310" y="7435"/>
                      <a:pt x="3301" y="7435"/>
                    </a:cubicBezTo>
                    <a:cubicBezTo>
                      <a:pt x="3293" y="7435"/>
                      <a:pt x="3293" y="7453"/>
                      <a:pt x="3303" y="7482"/>
                    </a:cubicBezTo>
                    <a:cubicBezTo>
                      <a:pt x="3307" y="7505"/>
                      <a:pt x="3299" y="7517"/>
                      <a:pt x="3285" y="7517"/>
                    </a:cubicBezTo>
                    <a:cubicBezTo>
                      <a:pt x="3269" y="7517"/>
                      <a:pt x="3245" y="7500"/>
                      <a:pt x="3223" y="7462"/>
                    </a:cubicBezTo>
                    <a:cubicBezTo>
                      <a:pt x="3184" y="7403"/>
                      <a:pt x="3203" y="7363"/>
                      <a:pt x="3154" y="7343"/>
                    </a:cubicBezTo>
                    <a:cubicBezTo>
                      <a:pt x="3148" y="7340"/>
                      <a:pt x="3144" y="7339"/>
                      <a:pt x="3141" y="7339"/>
                    </a:cubicBezTo>
                    <a:cubicBezTo>
                      <a:pt x="3113" y="7339"/>
                      <a:pt x="3144" y="7436"/>
                      <a:pt x="3144" y="7462"/>
                    </a:cubicBezTo>
                    <a:cubicBezTo>
                      <a:pt x="3144" y="7472"/>
                      <a:pt x="3144" y="7492"/>
                      <a:pt x="3154" y="7502"/>
                    </a:cubicBezTo>
                    <a:cubicBezTo>
                      <a:pt x="3133" y="7499"/>
                      <a:pt x="3113" y="7498"/>
                      <a:pt x="3094" y="7498"/>
                    </a:cubicBezTo>
                    <a:cubicBezTo>
                      <a:pt x="2982" y="7498"/>
                      <a:pt x="2888" y="7544"/>
                      <a:pt x="2787" y="7611"/>
                    </a:cubicBezTo>
                    <a:cubicBezTo>
                      <a:pt x="2767" y="7601"/>
                      <a:pt x="2737" y="7591"/>
                      <a:pt x="2708" y="7591"/>
                    </a:cubicBezTo>
                    <a:cubicBezTo>
                      <a:pt x="2688" y="7601"/>
                      <a:pt x="2658" y="7611"/>
                      <a:pt x="2638" y="7611"/>
                    </a:cubicBezTo>
                    <a:cubicBezTo>
                      <a:pt x="2638" y="7601"/>
                      <a:pt x="2638" y="7601"/>
                      <a:pt x="2638" y="7591"/>
                    </a:cubicBezTo>
                    <a:cubicBezTo>
                      <a:pt x="2628" y="7552"/>
                      <a:pt x="2628" y="7532"/>
                      <a:pt x="2628" y="7522"/>
                    </a:cubicBezTo>
                    <a:cubicBezTo>
                      <a:pt x="2628" y="7512"/>
                      <a:pt x="2628" y="7502"/>
                      <a:pt x="2628" y="7482"/>
                    </a:cubicBezTo>
                    <a:cubicBezTo>
                      <a:pt x="2628" y="7482"/>
                      <a:pt x="2628" y="7472"/>
                      <a:pt x="2638" y="7472"/>
                    </a:cubicBezTo>
                    <a:cubicBezTo>
                      <a:pt x="2638" y="7482"/>
                      <a:pt x="2648" y="7492"/>
                      <a:pt x="2658" y="7502"/>
                    </a:cubicBezTo>
                    <a:cubicBezTo>
                      <a:pt x="2718" y="7482"/>
                      <a:pt x="2737" y="7482"/>
                      <a:pt x="2737" y="7453"/>
                    </a:cubicBezTo>
                    <a:cubicBezTo>
                      <a:pt x="2737" y="7426"/>
                      <a:pt x="2730" y="7360"/>
                      <a:pt x="2693" y="7360"/>
                    </a:cubicBezTo>
                    <a:cubicBezTo>
                      <a:pt x="2688" y="7360"/>
                      <a:pt x="2683" y="7361"/>
                      <a:pt x="2678" y="7363"/>
                    </a:cubicBezTo>
                    <a:cubicBezTo>
                      <a:pt x="2648" y="7383"/>
                      <a:pt x="2648" y="7383"/>
                      <a:pt x="2638" y="7403"/>
                    </a:cubicBezTo>
                    <a:cubicBezTo>
                      <a:pt x="2618" y="7383"/>
                      <a:pt x="2599" y="7373"/>
                      <a:pt x="2589" y="7373"/>
                    </a:cubicBezTo>
                    <a:cubicBezTo>
                      <a:pt x="2579" y="7343"/>
                      <a:pt x="2569" y="7304"/>
                      <a:pt x="2569" y="7284"/>
                    </a:cubicBezTo>
                    <a:cubicBezTo>
                      <a:pt x="2579" y="7274"/>
                      <a:pt x="2589" y="7254"/>
                      <a:pt x="2599" y="7254"/>
                    </a:cubicBezTo>
                    <a:cubicBezTo>
                      <a:pt x="2609" y="7234"/>
                      <a:pt x="2628" y="7234"/>
                      <a:pt x="2648" y="7224"/>
                    </a:cubicBezTo>
                    <a:cubicBezTo>
                      <a:pt x="2678" y="7224"/>
                      <a:pt x="2737" y="7195"/>
                      <a:pt x="2698" y="7165"/>
                    </a:cubicBezTo>
                    <a:cubicBezTo>
                      <a:pt x="2658" y="7135"/>
                      <a:pt x="2638" y="7076"/>
                      <a:pt x="2638" y="7056"/>
                    </a:cubicBezTo>
                    <a:cubicBezTo>
                      <a:pt x="2628" y="7056"/>
                      <a:pt x="2628" y="7046"/>
                      <a:pt x="2628" y="7046"/>
                    </a:cubicBezTo>
                    <a:cubicBezTo>
                      <a:pt x="2628" y="7046"/>
                      <a:pt x="2628" y="7016"/>
                      <a:pt x="2628" y="6996"/>
                    </a:cubicBezTo>
                    <a:cubicBezTo>
                      <a:pt x="2618" y="6986"/>
                      <a:pt x="2609" y="6977"/>
                      <a:pt x="2609" y="6977"/>
                    </a:cubicBezTo>
                    <a:cubicBezTo>
                      <a:pt x="2599" y="6977"/>
                      <a:pt x="2599" y="6986"/>
                      <a:pt x="2599" y="6986"/>
                    </a:cubicBezTo>
                    <a:cubicBezTo>
                      <a:pt x="2589" y="7006"/>
                      <a:pt x="2579" y="7016"/>
                      <a:pt x="2579" y="7026"/>
                    </a:cubicBezTo>
                    <a:cubicBezTo>
                      <a:pt x="2569" y="7046"/>
                      <a:pt x="2559" y="7056"/>
                      <a:pt x="2549" y="7066"/>
                    </a:cubicBezTo>
                    <a:lnTo>
                      <a:pt x="2529" y="7066"/>
                    </a:lnTo>
                    <a:cubicBezTo>
                      <a:pt x="2519" y="7076"/>
                      <a:pt x="2509" y="7076"/>
                      <a:pt x="2499" y="7076"/>
                    </a:cubicBezTo>
                    <a:cubicBezTo>
                      <a:pt x="2499" y="7063"/>
                      <a:pt x="2499" y="7051"/>
                      <a:pt x="2497" y="7051"/>
                    </a:cubicBezTo>
                    <a:cubicBezTo>
                      <a:pt x="2496" y="7051"/>
                      <a:pt x="2493" y="7055"/>
                      <a:pt x="2490" y="7066"/>
                    </a:cubicBezTo>
                    <a:cubicBezTo>
                      <a:pt x="2480" y="7081"/>
                      <a:pt x="2465" y="7088"/>
                      <a:pt x="2452" y="7088"/>
                    </a:cubicBezTo>
                    <a:cubicBezTo>
                      <a:pt x="2440" y="7088"/>
                      <a:pt x="2430" y="7081"/>
                      <a:pt x="2430" y="7066"/>
                    </a:cubicBezTo>
                    <a:cubicBezTo>
                      <a:pt x="2440" y="7056"/>
                      <a:pt x="2440" y="7046"/>
                      <a:pt x="2450" y="7026"/>
                    </a:cubicBezTo>
                    <a:cubicBezTo>
                      <a:pt x="2460" y="7016"/>
                      <a:pt x="2480" y="6996"/>
                      <a:pt x="2490" y="6986"/>
                    </a:cubicBezTo>
                    <a:cubicBezTo>
                      <a:pt x="2509" y="6957"/>
                      <a:pt x="2589" y="6986"/>
                      <a:pt x="2539" y="6947"/>
                    </a:cubicBezTo>
                    <a:cubicBezTo>
                      <a:pt x="2539" y="6937"/>
                      <a:pt x="2529" y="6937"/>
                      <a:pt x="2519" y="6937"/>
                    </a:cubicBezTo>
                    <a:cubicBezTo>
                      <a:pt x="2529" y="6937"/>
                      <a:pt x="2529" y="6937"/>
                      <a:pt x="2529" y="6927"/>
                    </a:cubicBezTo>
                    <a:cubicBezTo>
                      <a:pt x="2519" y="6917"/>
                      <a:pt x="2499" y="6907"/>
                      <a:pt x="2490" y="6907"/>
                    </a:cubicBezTo>
                    <a:cubicBezTo>
                      <a:pt x="2499" y="6887"/>
                      <a:pt x="2509" y="6868"/>
                      <a:pt x="2519" y="6838"/>
                    </a:cubicBezTo>
                    <a:cubicBezTo>
                      <a:pt x="2529" y="6838"/>
                      <a:pt x="2529" y="6838"/>
                      <a:pt x="2529" y="6828"/>
                    </a:cubicBezTo>
                    <a:cubicBezTo>
                      <a:pt x="2539" y="6848"/>
                      <a:pt x="2549" y="6868"/>
                      <a:pt x="2579" y="6897"/>
                    </a:cubicBezTo>
                    <a:cubicBezTo>
                      <a:pt x="2569" y="6907"/>
                      <a:pt x="2559" y="6917"/>
                      <a:pt x="2559" y="6927"/>
                    </a:cubicBezTo>
                    <a:cubicBezTo>
                      <a:pt x="2563" y="6933"/>
                      <a:pt x="2566" y="6936"/>
                      <a:pt x="2568" y="6936"/>
                    </a:cubicBezTo>
                    <a:cubicBezTo>
                      <a:pt x="2578" y="6936"/>
                      <a:pt x="2581" y="6897"/>
                      <a:pt x="2628" y="6858"/>
                    </a:cubicBezTo>
                    <a:cubicBezTo>
                      <a:pt x="2648" y="6842"/>
                      <a:pt x="2665" y="6839"/>
                      <a:pt x="2680" y="6839"/>
                    </a:cubicBezTo>
                    <a:cubicBezTo>
                      <a:pt x="2689" y="6839"/>
                      <a:pt x="2698" y="6840"/>
                      <a:pt x="2707" y="6840"/>
                    </a:cubicBezTo>
                    <a:cubicBezTo>
                      <a:pt x="2718" y="6840"/>
                      <a:pt x="2728" y="6838"/>
                      <a:pt x="2737" y="6828"/>
                    </a:cubicBezTo>
                    <a:cubicBezTo>
                      <a:pt x="2757" y="6808"/>
                      <a:pt x="2856" y="6768"/>
                      <a:pt x="2797" y="6729"/>
                    </a:cubicBezTo>
                    <a:cubicBezTo>
                      <a:pt x="2746" y="6700"/>
                      <a:pt x="2722" y="6681"/>
                      <a:pt x="2705" y="6681"/>
                    </a:cubicBezTo>
                    <a:cubicBezTo>
                      <a:pt x="2699" y="6681"/>
                      <a:pt x="2693" y="6684"/>
                      <a:pt x="2688" y="6689"/>
                    </a:cubicBezTo>
                    <a:cubicBezTo>
                      <a:pt x="2668" y="6709"/>
                      <a:pt x="2636" y="6732"/>
                      <a:pt x="2613" y="6732"/>
                    </a:cubicBezTo>
                    <a:cubicBezTo>
                      <a:pt x="2601" y="6732"/>
                      <a:pt x="2592" y="6726"/>
                      <a:pt x="2589" y="6709"/>
                    </a:cubicBezTo>
                    <a:cubicBezTo>
                      <a:pt x="2569" y="6649"/>
                      <a:pt x="2519" y="6699"/>
                      <a:pt x="2539" y="6639"/>
                    </a:cubicBezTo>
                    <a:cubicBezTo>
                      <a:pt x="2547" y="6593"/>
                      <a:pt x="2566" y="6547"/>
                      <a:pt x="2589" y="6547"/>
                    </a:cubicBezTo>
                    <a:cubicBezTo>
                      <a:pt x="2595" y="6547"/>
                      <a:pt x="2602" y="6551"/>
                      <a:pt x="2609" y="6560"/>
                    </a:cubicBezTo>
                    <a:cubicBezTo>
                      <a:pt x="2623" y="6575"/>
                      <a:pt x="2636" y="6585"/>
                      <a:pt x="2643" y="6585"/>
                    </a:cubicBezTo>
                    <a:cubicBezTo>
                      <a:pt x="2651" y="6585"/>
                      <a:pt x="2653" y="6575"/>
                      <a:pt x="2648" y="6550"/>
                    </a:cubicBezTo>
                    <a:cubicBezTo>
                      <a:pt x="2632" y="6509"/>
                      <a:pt x="2561" y="6441"/>
                      <a:pt x="2588" y="6441"/>
                    </a:cubicBezTo>
                    <a:cubicBezTo>
                      <a:pt x="2593" y="6441"/>
                      <a:pt x="2603" y="6444"/>
                      <a:pt x="2618" y="6451"/>
                    </a:cubicBezTo>
                    <a:cubicBezTo>
                      <a:pt x="2698" y="6491"/>
                      <a:pt x="2728" y="6511"/>
                      <a:pt x="2718" y="6550"/>
                    </a:cubicBezTo>
                    <a:cubicBezTo>
                      <a:pt x="2712" y="6573"/>
                      <a:pt x="2739" y="6602"/>
                      <a:pt x="2761" y="6602"/>
                    </a:cubicBezTo>
                    <a:cubicBezTo>
                      <a:pt x="2778" y="6602"/>
                      <a:pt x="2791" y="6587"/>
                      <a:pt x="2787" y="6540"/>
                    </a:cubicBezTo>
                    <a:cubicBezTo>
                      <a:pt x="2767" y="6441"/>
                      <a:pt x="2787" y="6372"/>
                      <a:pt x="2728" y="6372"/>
                    </a:cubicBezTo>
                    <a:cubicBezTo>
                      <a:pt x="2668" y="6372"/>
                      <a:pt x="2688" y="6362"/>
                      <a:pt x="2658" y="6312"/>
                    </a:cubicBezTo>
                    <a:cubicBezTo>
                      <a:pt x="2648" y="6302"/>
                      <a:pt x="2638" y="6302"/>
                      <a:pt x="2628" y="6302"/>
                    </a:cubicBezTo>
                    <a:cubicBezTo>
                      <a:pt x="2599" y="6292"/>
                      <a:pt x="2559" y="6302"/>
                      <a:pt x="2599" y="6263"/>
                    </a:cubicBezTo>
                    <a:cubicBezTo>
                      <a:pt x="2599" y="6253"/>
                      <a:pt x="2609" y="6253"/>
                      <a:pt x="2609" y="6253"/>
                    </a:cubicBezTo>
                    <a:cubicBezTo>
                      <a:pt x="2609" y="6253"/>
                      <a:pt x="2609" y="6243"/>
                      <a:pt x="2609" y="6243"/>
                    </a:cubicBezTo>
                    <a:lnTo>
                      <a:pt x="2618" y="6243"/>
                    </a:lnTo>
                    <a:cubicBezTo>
                      <a:pt x="2625" y="6240"/>
                      <a:pt x="2631" y="6238"/>
                      <a:pt x="2637" y="6238"/>
                    </a:cubicBezTo>
                    <a:cubicBezTo>
                      <a:pt x="2665" y="6238"/>
                      <a:pt x="2683" y="6273"/>
                      <a:pt x="2708" y="6273"/>
                    </a:cubicBezTo>
                    <a:cubicBezTo>
                      <a:pt x="2737" y="6273"/>
                      <a:pt x="2767" y="6183"/>
                      <a:pt x="2737" y="6164"/>
                    </a:cubicBezTo>
                    <a:cubicBezTo>
                      <a:pt x="2705" y="6139"/>
                      <a:pt x="2719" y="6121"/>
                      <a:pt x="2736" y="6121"/>
                    </a:cubicBezTo>
                    <a:cubicBezTo>
                      <a:pt x="2740" y="6121"/>
                      <a:pt x="2744" y="6122"/>
                      <a:pt x="2747" y="6124"/>
                    </a:cubicBezTo>
                    <a:cubicBezTo>
                      <a:pt x="2754" y="6126"/>
                      <a:pt x="2763" y="6127"/>
                      <a:pt x="2771" y="6127"/>
                    </a:cubicBezTo>
                    <a:cubicBezTo>
                      <a:pt x="2797" y="6127"/>
                      <a:pt x="2822" y="6114"/>
                      <a:pt x="2807" y="6084"/>
                    </a:cubicBezTo>
                    <a:cubicBezTo>
                      <a:pt x="2787" y="6025"/>
                      <a:pt x="2856" y="6005"/>
                      <a:pt x="2856" y="5995"/>
                    </a:cubicBezTo>
                    <a:cubicBezTo>
                      <a:pt x="2866" y="5985"/>
                      <a:pt x="2837" y="5945"/>
                      <a:pt x="2807" y="5945"/>
                    </a:cubicBezTo>
                    <a:cubicBezTo>
                      <a:pt x="2789" y="5945"/>
                      <a:pt x="2764" y="5914"/>
                      <a:pt x="2786" y="5914"/>
                    </a:cubicBezTo>
                    <a:cubicBezTo>
                      <a:pt x="2789" y="5914"/>
                      <a:pt x="2793" y="5915"/>
                      <a:pt x="2797" y="5916"/>
                    </a:cubicBezTo>
                    <a:cubicBezTo>
                      <a:pt x="2825" y="5921"/>
                      <a:pt x="2844" y="5934"/>
                      <a:pt x="2855" y="5934"/>
                    </a:cubicBezTo>
                    <a:cubicBezTo>
                      <a:pt x="2863" y="5934"/>
                      <a:pt x="2866" y="5927"/>
                      <a:pt x="2866" y="5906"/>
                    </a:cubicBezTo>
                    <a:cubicBezTo>
                      <a:pt x="2876" y="5846"/>
                      <a:pt x="2856" y="5846"/>
                      <a:pt x="2876" y="5807"/>
                    </a:cubicBezTo>
                    <a:cubicBezTo>
                      <a:pt x="2891" y="5784"/>
                      <a:pt x="2912" y="5643"/>
                      <a:pt x="2921" y="5643"/>
                    </a:cubicBezTo>
                    <a:cubicBezTo>
                      <a:pt x="2924" y="5643"/>
                      <a:pt x="2926" y="5658"/>
                      <a:pt x="2926" y="5697"/>
                    </a:cubicBezTo>
                    <a:lnTo>
                      <a:pt x="2926" y="5588"/>
                    </a:lnTo>
                    <a:cubicBezTo>
                      <a:pt x="2926" y="5553"/>
                      <a:pt x="2926" y="5539"/>
                      <a:pt x="2927" y="5539"/>
                    </a:cubicBezTo>
                    <a:close/>
                    <a:moveTo>
                      <a:pt x="6938" y="6701"/>
                    </a:moveTo>
                    <a:cubicBezTo>
                      <a:pt x="7005" y="6701"/>
                      <a:pt x="6932" y="6934"/>
                      <a:pt x="6932" y="6996"/>
                    </a:cubicBezTo>
                    <a:cubicBezTo>
                      <a:pt x="6932" y="7066"/>
                      <a:pt x="6951" y="7135"/>
                      <a:pt x="6823" y="7165"/>
                    </a:cubicBezTo>
                    <a:cubicBezTo>
                      <a:pt x="6684" y="7205"/>
                      <a:pt x="6723" y="7334"/>
                      <a:pt x="6634" y="7482"/>
                    </a:cubicBezTo>
                    <a:cubicBezTo>
                      <a:pt x="6624" y="7492"/>
                      <a:pt x="6624" y="7502"/>
                      <a:pt x="6614" y="7512"/>
                    </a:cubicBezTo>
                    <a:cubicBezTo>
                      <a:pt x="6604" y="7522"/>
                      <a:pt x="6585" y="7522"/>
                      <a:pt x="6575" y="7532"/>
                    </a:cubicBezTo>
                    <a:cubicBezTo>
                      <a:pt x="6535" y="7522"/>
                      <a:pt x="6505" y="7403"/>
                      <a:pt x="6436" y="7314"/>
                    </a:cubicBezTo>
                    <a:cubicBezTo>
                      <a:pt x="6419" y="7294"/>
                      <a:pt x="6404" y="7285"/>
                      <a:pt x="6391" y="7285"/>
                    </a:cubicBezTo>
                    <a:cubicBezTo>
                      <a:pt x="6320" y="7285"/>
                      <a:pt x="6299" y="7544"/>
                      <a:pt x="6257" y="7611"/>
                    </a:cubicBezTo>
                    <a:cubicBezTo>
                      <a:pt x="6257" y="7621"/>
                      <a:pt x="6247" y="7621"/>
                      <a:pt x="6247" y="7631"/>
                    </a:cubicBezTo>
                    <a:cubicBezTo>
                      <a:pt x="6238" y="7621"/>
                      <a:pt x="6238" y="7621"/>
                      <a:pt x="6228" y="7621"/>
                    </a:cubicBezTo>
                    <a:cubicBezTo>
                      <a:pt x="6128" y="7542"/>
                      <a:pt x="6307" y="7443"/>
                      <a:pt x="6178" y="7423"/>
                    </a:cubicBezTo>
                    <a:cubicBezTo>
                      <a:pt x="6099" y="7413"/>
                      <a:pt x="5920" y="7403"/>
                      <a:pt x="5801" y="7373"/>
                    </a:cubicBezTo>
                    <a:lnTo>
                      <a:pt x="5831" y="7373"/>
                    </a:lnTo>
                    <a:cubicBezTo>
                      <a:pt x="5853" y="7382"/>
                      <a:pt x="5874" y="7387"/>
                      <a:pt x="5886" y="7387"/>
                    </a:cubicBezTo>
                    <a:cubicBezTo>
                      <a:pt x="5900" y="7387"/>
                      <a:pt x="5902" y="7380"/>
                      <a:pt x="5881" y="7363"/>
                    </a:cubicBezTo>
                    <a:cubicBezTo>
                      <a:pt x="5851" y="7324"/>
                      <a:pt x="5821" y="7304"/>
                      <a:pt x="5781" y="7304"/>
                    </a:cubicBezTo>
                    <a:cubicBezTo>
                      <a:pt x="5752" y="7314"/>
                      <a:pt x="5722" y="7324"/>
                      <a:pt x="5692" y="7324"/>
                    </a:cubicBezTo>
                    <a:cubicBezTo>
                      <a:pt x="5692" y="7314"/>
                      <a:pt x="5702" y="7304"/>
                      <a:pt x="5722" y="7284"/>
                    </a:cubicBezTo>
                    <a:cubicBezTo>
                      <a:pt x="5861" y="7195"/>
                      <a:pt x="5950" y="7076"/>
                      <a:pt x="5950" y="7076"/>
                    </a:cubicBezTo>
                    <a:cubicBezTo>
                      <a:pt x="5950" y="7076"/>
                      <a:pt x="6028" y="6849"/>
                      <a:pt x="6136" y="6849"/>
                    </a:cubicBezTo>
                    <a:cubicBezTo>
                      <a:pt x="6168" y="6849"/>
                      <a:pt x="6202" y="6868"/>
                      <a:pt x="6238" y="6917"/>
                    </a:cubicBezTo>
                    <a:cubicBezTo>
                      <a:pt x="6247" y="6937"/>
                      <a:pt x="6257" y="6947"/>
                      <a:pt x="6277" y="6967"/>
                    </a:cubicBezTo>
                    <a:cubicBezTo>
                      <a:pt x="6238" y="6996"/>
                      <a:pt x="6128" y="7006"/>
                      <a:pt x="5970" y="7125"/>
                    </a:cubicBezTo>
                    <a:cubicBezTo>
                      <a:pt x="5836" y="7219"/>
                      <a:pt x="5878" y="7294"/>
                      <a:pt x="5962" y="7294"/>
                    </a:cubicBezTo>
                    <a:cubicBezTo>
                      <a:pt x="6003" y="7294"/>
                      <a:pt x="6053" y="7276"/>
                      <a:pt x="6099" y="7234"/>
                    </a:cubicBezTo>
                    <a:cubicBezTo>
                      <a:pt x="6228" y="7115"/>
                      <a:pt x="6327" y="7254"/>
                      <a:pt x="6426" y="7086"/>
                    </a:cubicBezTo>
                    <a:cubicBezTo>
                      <a:pt x="6433" y="7087"/>
                      <a:pt x="6440" y="7088"/>
                      <a:pt x="6447" y="7088"/>
                    </a:cubicBezTo>
                    <a:cubicBezTo>
                      <a:pt x="6477" y="7088"/>
                      <a:pt x="6501" y="7072"/>
                      <a:pt x="6525" y="7056"/>
                    </a:cubicBezTo>
                    <a:cubicBezTo>
                      <a:pt x="6545" y="7026"/>
                      <a:pt x="6555" y="6996"/>
                      <a:pt x="6565" y="6967"/>
                    </a:cubicBezTo>
                    <a:lnTo>
                      <a:pt x="6565" y="6967"/>
                    </a:lnTo>
                    <a:cubicBezTo>
                      <a:pt x="6565" y="6986"/>
                      <a:pt x="6565" y="7016"/>
                      <a:pt x="6555" y="7046"/>
                    </a:cubicBezTo>
                    <a:cubicBezTo>
                      <a:pt x="6536" y="7107"/>
                      <a:pt x="6551" y="7137"/>
                      <a:pt x="6581" y="7137"/>
                    </a:cubicBezTo>
                    <a:cubicBezTo>
                      <a:pt x="6616" y="7137"/>
                      <a:pt x="6671" y="7099"/>
                      <a:pt x="6723" y="7026"/>
                    </a:cubicBezTo>
                    <a:cubicBezTo>
                      <a:pt x="6731" y="7027"/>
                      <a:pt x="6738" y="7028"/>
                      <a:pt x="6745" y="7028"/>
                    </a:cubicBezTo>
                    <a:cubicBezTo>
                      <a:pt x="6795" y="7028"/>
                      <a:pt x="6834" y="6995"/>
                      <a:pt x="6773" y="6917"/>
                    </a:cubicBezTo>
                    <a:cubicBezTo>
                      <a:pt x="6813" y="6818"/>
                      <a:pt x="6813" y="6758"/>
                      <a:pt x="6912" y="6709"/>
                    </a:cubicBezTo>
                    <a:cubicBezTo>
                      <a:pt x="6922" y="6703"/>
                      <a:pt x="6931" y="6701"/>
                      <a:pt x="6938" y="6701"/>
                    </a:cubicBezTo>
                    <a:close/>
                    <a:moveTo>
                      <a:pt x="17505" y="7656"/>
                    </a:moveTo>
                    <a:cubicBezTo>
                      <a:pt x="17534" y="7661"/>
                      <a:pt x="17557" y="7661"/>
                      <a:pt x="17581" y="7661"/>
                    </a:cubicBezTo>
                    <a:cubicBezTo>
                      <a:pt x="17581" y="7676"/>
                      <a:pt x="17571" y="7683"/>
                      <a:pt x="17557" y="7683"/>
                    </a:cubicBezTo>
                    <a:cubicBezTo>
                      <a:pt x="17544" y="7683"/>
                      <a:pt x="17526" y="7676"/>
                      <a:pt x="17511" y="7661"/>
                    </a:cubicBezTo>
                    <a:cubicBezTo>
                      <a:pt x="17509" y="7659"/>
                      <a:pt x="17507" y="7657"/>
                      <a:pt x="17505" y="7656"/>
                    </a:cubicBezTo>
                    <a:close/>
                    <a:moveTo>
                      <a:pt x="2420" y="7690"/>
                    </a:moveTo>
                    <a:cubicBezTo>
                      <a:pt x="2420" y="7710"/>
                      <a:pt x="2430" y="7720"/>
                      <a:pt x="2430" y="7730"/>
                    </a:cubicBezTo>
                    <a:cubicBezTo>
                      <a:pt x="2420" y="7730"/>
                      <a:pt x="2410" y="7720"/>
                      <a:pt x="2410" y="7720"/>
                    </a:cubicBezTo>
                    <a:cubicBezTo>
                      <a:pt x="2410" y="7710"/>
                      <a:pt x="2410" y="7710"/>
                      <a:pt x="2410" y="7700"/>
                    </a:cubicBezTo>
                    <a:cubicBezTo>
                      <a:pt x="2410" y="7700"/>
                      <a:pt x="2420" y="7690"/>
                      <a:pt x="2420" y="7690"/>
                    </a:cubicBezTo>
                    <a:close/>
                    <a:moveTo>
                      <a:pt x="2648" y="7700"/>
                    </a:moveTo>
                    <a:cubicBezTo>
                      <a:pt x="2658" y="7710"/>
                      <a:pt x="2658" y="7710"/>
                      <a:pt x="2668" y="7720"/>
                    </a:cubicBezTo>
                    <a:cubicBezTo>
                      <a:pt x="2668" y="7720"/>
                      <a:pt x="2668" y="7720"/>
                      <a:pt x="2658" y="7730"/>
                    </a:cubicBezTo>
                    <a:cubicBezTo>
                      <a:pt x="2658" y="7720"/>
                      <a:pt x="2648" y="7720"/>
                      <a:pt x="2648" y="7710"/>
                    </a:cubicBezTo>
                    <a:cubicBezTo>
                      <a:pt x="2648" y="7710"/>
                      <a:pt x="2648" y="7710"/>
                      <a:pt x="2648" y="7700"/>
                    </a:cubicBezTo>
                    <a:close/>
                    <a:moveTo>
                      <a:pt x="12226" y="7671"/>
                    </a:moveTo>
                    <a:cubicBezTo>
                      <a:pt x="12240" y="7678"/>
                      <a:pt x="12259" y="7685"/>
                      <a:pt x="12290" y="7685"/>
                    </a:cubicBezTo>
                    <a:cubicBezTo>
                      <a:pt x="12303" y="7685"/>
                      <a:pt x="12318" y="7683"/>
                      <a:pt x="12335" y="7681"/>
                    </a:cubicBezTo>
                    <a:cubicBezTo>
                      <a:pt x="12435" y="7681"/>
                      <a:pt x="12425" y="7690"/>
                      <a:pt x="12375" y="7740"/>
                    </a:cubicBezTo>
                    <a:cubicBezTo>
                      <a:pt x="12306" y="7690"/>
                      <a:pt x="12246" y="7700"/>
                      <a:pt x="12226" y="7671"/>
                    </a:cubicBezTo>
                    <a:close/>
                    <a:moveTo>
                      <a:pt x="16932" y="7778"/>
                    </a:moveTo>
                    <a:cubicBezTo>
                      <a:pt x="16939" y="7778"/>
                      <a:pt x="16948" y="7781"/>
                      <a:pt x="16956" y="7790"/>
                    </a:cubicBezTo>
                    <a:cubicBezTo>
                      <a:pt x="16943" y="7790"/>
                      <a:pt x="16934" y="7794"/>
                      <a:pt x="16927" y="7794"/>
                    </a:cubicBezTo>
                    <a:cubicBezTo>
                      <a:pt x="16923" y="7794"/>
                      <a:pt x="16920" y="7793"/>
                      <a:pt x="16916" y="7790"/>
                    </a:cubicBezTo>
                    <a:cubicBezTo>
                      <a:pt x="16916" y="7784"/>
                      <a:pt x="16923" y="7778"/>
                      <a:pt x="16932" y="7778"/>
                    </a:cubicBezTo>
                    <a:close/>
                    <a:moveTo>
                      <a:pt x="933" y="7760"/>
                    </a:moveTo>
                    <a:cubicBezTo>
                      <a:pt x="943" y="7760"/>
                      <a:pt x="943" y="7760"/>
                      <a:pt x="953" y="7770"/>
                    </a:cubicBezTo>
                    <a:cubicBezTo>
                      <a:pt x="963" y="7770"/>
                      <a:pt x="973" y="7770"/>
                      <a:pt x="982" y="7780"/>
                    </a:cubicBezTo>
                    <a:lnTo>
                      <a:pt x="1002" y="7780"/>
                    </a:lnTo>
                    <a:cubicBezTo>
                      <a:pt x="1002" y="7790"/>
                      <a:pt x="992" y="7800"/>
                      <a:pt x="982" y="7800"/>
                    </a:cubicBezTo>
                    <a:cubicBezTo>
                      <a:pt x="982" y="7809"/>
                      <a:pt x="973" y="7809"/>
                      <a:pt x="973" y="7819"/>
                    </a:cubicBezTo>
                    <a:cubicBezTo>
                      <a:pt x="963" y="7809"/>
                      <a:pt x="963" y="7809"/>
                      <a:pt x="963" y="7809"/>
                    </a:cubicBezTo>
                    <a:cubicBezTo>
                      <a:pt x="963" y="7800"/>
                      <a:pt x="963" y="7790"/>
                      <a:pt x="973" y="7790"/>
                    </a:cubicBezTo>
                    <a:lnTo>
                      <a:pt x="963" y="7790"/>
                    </a:lnTo>
                    <a:cubicBezTo>
                      <a:pt x="963" y="7800"/>
                      <a:pt x="953" y="7800"/>
                      <a:pt x="953" y="7800"/>
                    </a:cubicBezTo>
                    <a:cubicBezTo>
                      <a:pt x="953" y="7800"/>
                      <a:pt x="943" y="7800"/>
                      <a:pt x="943" y="7790"/>
                    </a:cubicBezTo>
                    <a:cubicBezTo>
                      <a:pt x="933" y="7780"/>
                      <a:pt x="933" y="7770"/>
                      <a:pt x="933" y="7770"/>
                    </a:cubicBezTo>
                    <a:cubicBezTo>
                      <a:pt x="933" y="7770"/>
                      <a:pt x="933" y="7770"/>
                      <a:pt x="933" y="7760"/>
                    </a:cubicBezTo>
                    <a:close/>
                    <a:moveTo>
                      <a:pt x="12068" y="7730"/>
                    </a:moveTo>
                    <a:lnTo>
                      <a:pt x="12068" y="7730"/>
                    </a:lnTo>
                    <a:cubicBezTo>
                      <a:pt x="12058" y="7780"/>
                      <a:pt x="12048" y="7780"/>
                      <a:pt x="12038" y="7829"/>
                    </a:cubicBezTo>
                    <a:cubicBezTo>
                      <a:pt x="12018" y="7800"/>
                      <a:pt x="12038" y="7760"/>
                      <a:pt x="12068" y="7730"/>
                    </a:cubicBezTo>
                    <a:close/>
                    <a:moveTo>
                      <a:pt x="17399" y="7679"/>
                    </a:moveTo>
                    <a:cubicBezTo>
                      <a:pt x="17425" y="7679"/>
                      <a:pt x="17434" y="7775"/>
                      <a:pt x="17442" y="7800"/>
                    </a:cubicBezTo>
                    <a:cubicBezTo>
                      <a:pt x="17452" y="7809"/>
                      <a:pt x="17462" y="7819"/>
                      <a:pt x="17462" y="7819"/>
                    </a:cubicBezTo>
                    <a:cubicBezTo>
                      <a:pt x="17462" y="7819"/>
                      <a:pt x="17452" y="7829"/>
                      <a:pt x="17452" y="7839"/>
                    </a:cubicBezTo>
                    <a:cubicBezTo>
                      <a:pt x="17363" y="7819"/>
                      <a:pt x="17303" y="7809"/>
                      <a:pt x="17313" y="7780"/>
                    </a:cubicBezTo>
                    <a:cubicBezTo>
                      <a:pt x="17313" y="7770"/>
                      <a:pt x="17313" y="7770"/>
                      <a:pt x="17313" y="7760"/>
                    </a:cubicBezTo>
                    <a:cubicBezTo>
                      <a:pt x="17320" y="7769"/>
                      <a:pt x="17325" y="7773"/>
                      <a:pt x="17330" y="7773"/>
                    </a:cubicBezTo>
                    <a:cubicBezTo>
                      <a:pt x="17345" y="7773"/>
                      <a:pt x="17352" y="7729"/>
                      <a:pt x="17382" y="7690"/>
                    </a:cubicBezTo>
                    <a:cubicBezTo>
                      <a:pt x="17389" y="7683"/>
                      <a:pt x="17394" y="7679"/>
                      <a:pt x="17399" y="7679"/>
                    </a:cubicBezTo>
                    <a:close/>
                    <a:moveTo>
                      <a:pt x="14160" y="7681"/>
                    </a:moveTo>
                    <a:cubicBezTo>
                      <a:pt x="14209" y="7700"/>
                      <a:pt x="14219" y="7809"/>
                      <a:pt x="14190" y="7889"/>
                    </a:cubicBezTo>
                    <a:cubicBezTo>
                      <a:pt x="14180" y="7879"/>
                      <a:pt x="14180" y="7869"/>
                      <a:pt x="14170" y="7859"/>
                    </a:cubicBezTo>
                    <a:cubicBezTo>
                      <a:pt x="14130" y="7809"/>
                      <a:pt x="14071" y="7760"/>
                      <a:pt x="14041" y="7730"/>
                    </a:cubicBezTo>
                    <a:cubicBezTo>
                      <a:pt x="14061" y="7710"/>
                      <a:pt x="14081" y="7690"/>
                      <a:pt x="14100" y="7681"/>
                    </a:cubicBezTo>
                    <a:close/>
                    <a:moveTo>
                      <a:pt x="3446" y="7980"/>
                    </a:moveTo>
                    <a:cubicBezTo>
                      <a:pt x="3440" y="7985"/>
                      <a:pt x="3435" y="7991"/>
                      <a:pt x="3432" y="7998"/>
                    </a:cubicBezTo>
                    <a:cubicBezTo>
                      <a:pt x="3436" y="7992"/>
                      <a:pt x="3441" y="7986"/>
                      <a:pt x="3446" y="7980"/>
                    </a:cubicBezTo>
                    <a:close/>
                    <a:moveTo>
                      <a:pt x="6366" y="7965"/>
                    </a:moveTo>
                    <a:cubicBezTo>
                      <a:pt x="6369" y="7965"/>
                      <a:pt x="6373" y="7966"/>
                      <a:pt x="6376" y="7968"/>
                    </a:cubicBezTo>
                    <a:cubicBezTo>
                      <a:pt x="6366" y="7978"/>
                      <a:pt x="6357" y="7988"/>
                      <a:pt x="6347" y="7998"/>
                    </a:cubicBezTo>
                    <a:cubicBezTo>
                      <a:pt x="6347" y="7982"/>
                      <a:pt x="6353" y="7965"/>
                      <a:pt x="6366" y="7965"/>
                    </a:cubicBezTo>
                    <a:close/>
                    <a:moveTo>
                      <a:pt x="9182" y="7413"/>
                    </a:moveTo>
                    <a:cubicBezTo>
                      <a:pt x="9202" y="7413"/>
                      <a:pt x="9212" y="7423"/>
                      <a:pt x="9232" y="7423"/>
                    </a:cubicBezTo>
                    <a:cubicBezTo>
                      <a:pt x="9222" y="7423"/>
                      <a:pt x="9212" y="7433"/>
                      <a:pt x="9212" y="7433"/>
                    </a:cubicBezTo>
                    <a:cubicBezTo>
                      <a:pt x="9242" y="7472"/>
                      <a:pt x="9282" y="7542"/>
                      <a:pt x="9301" y="7611"/>
                    </a:cubicBezTo>
                    <a:cubicBezTo>
                      <a:pt x="9301" y="7601"/>
                      <a:pt x="9301" y="7601"/>
                      <a:pt x="9301" y="7601"/>
                    </a:cubicBezTo>
                    <a:cubicBezTo>
                      <a:pt x="9311" y="7591"/>
                      <a:pt x="9331" y="7581"/>
                      <a:pt x="9361" y="7562"/>
                    </a:cubicBezTo>
                    <a:cubicBezTo>
                      <a:pt x="9371" y="7641"/>
                      <a:pt x="9371" y="7750"/>
                      <a:pt x="9381" y="7869"/>
                    </a:cubicBezTo>
                    <a:cubicBezTo>
                      <a:pt x="9401" y="7988"/>
                      <a:pt x="9351" y="8028"/>
                      <a:pt x="9282" y="8028"/>
                    </a:cubicBezTo>
                    <a:cubicBezTo>
                      <a:pt x="9272" y="7958"/>
                      <a:pt x="9262" y="7909"/>
                      <a:pt x="9232" y="7909"/>
                    </a:cubicBezTo>
                    <a:cubicBezTo>
                      <a:pt x="9225" y="7905"/>
                      <a:pt x="9218" y="7904"/>
                      <a:pt x="9210" y="7904"/>
                    </a:cubicBezTo>
                    <a:cubicBezTo>
                      <a:pt x="9193" y="7904"/>
                      <a:pt x="9176" y="7909"/>
                      <a:pt x="9163" y="7909"/>
                    </a:cubicBezTo>
                    <a:cubicBezTo>
                      <a:pt x="9153" y="7909"/>
                      <a:pt x="9143" y="7919"/>
                      <a:pt x="9133" y="7919"/>
                    </a:cubicBezTo>
                    <a:cubicBezTo>
                      <a:pt x="9133" y="7909"/>
                      <a:pt x="9133" y="7899"/>
                      <a:pt x="9133" y="7899"/>
                    </a:cubicBezTo>
                    <a:cubicBezTo>
                      <a:pt x="9143" y="7879"/>
                      <a:pt x="9143" y="7869"/>
                      <a:pt x="9143" y="7859"/>
                    </a:cubicBezTo>
                    <a:cubicBezTo>
                      <a:pt x="9153" y="7869"/>
                      <a:pt x="9153" y="7869"/>
                      <a:pt x="9163" y="7869"/>
                    </a:cubicBezTo>
                    <a:cubicBezTo>
                      <a:pt x="9192" y="7869"/>
                      <a:pt x="9212" y="7859"/>
                      <a:pt x="9153" y="7800"/>
                    </a:cubicBezTo>
                    <a:cubicBezTo>
                      <a:pt x="9153" y="7790"/>
                      <a:pt x="9143" y="7790"/>
                      <a:pt x="9143" y="7790"/>
                    </a:cubicBezTo>
                    <a:cubicBezTo>
                      <a:pt x="9123" y="7770"/>
                      <a:pt x="9103" y="7750"/>
                      <a:pt x="9093" y="7730"/>
                    </a:cubicBezTo>
                    <a:cubicBezTo>
                      <a:pt x="9083" y="7730"/>
                      <a:pt x="9083" y="7720"/>
                      <a:pt x="9073" y="7720"/>
                    </a:cubicBezTo>
                    <a:cubicBezTo>
                      <a:pt x="9083" y="7710"/>
                      <a:pt x="9083" y="7700"/>
                      <a:pt x="9083" y="7681"/>
                    </a:cubicBezTo>
                    <a:cubicBezTo>
                      <a:pt x="9093" y="7690"/>
                      <a:pt x="9103" y="7690"/>
                      <a:pt x="9113" y="7700"/>
                    </a:cubicBezTo>
                    <a:cubicBezTo>
                      <a:pt x="9163" y="7740"/>
                      <a:pt x="9222" y="7809"/>
                      <a:pt x="9232" y="7809"/>
                    </a:cubicBezTo>
                    <a:cubicBezTo>
                      <a:pt x="9244" y="7813"/>
                      <a:pt x="9260" y="7822"/>
                      <a:pt x="9270" y="7822"/>
                    </a:cubicBezTo>
                    <a:cubicBezTo>
                      <a:pt x="9287" y="7822"/>
                      <a:pt x="9290" y="7801"/>
                      <a:pt x="9242" y="7710"/>
                    </a:cubicBezTo>
                    <a:cubicBezTo>
                      <a:pt x="9222" y="7671"/>
                      <a:pt x="9212" y="7641"/>
                      <a:pt x="9202" y="7621"/>
                    </a:cubicBezTo>
                    <a:cubicBezTo>
                      <a:pt x="9173" y="7562"/>
                      <a:pt x="9182" y="7542"/>
                      <a:pt x="9153" y="7512"/>
                    </a:cubicBezTo>
                    <a:cubicBezTo>
                      <a:pt x="9153" y="7502"/>
                      <a:pt x="9143" y="7482"/>
                      <a:pt x="9143" y="7462"/>
                    </a:cubicBezTo>
                    <a:cubicBezTo>
                      <a:pt x="9133" y="7443"/>
                      <a:pt x="9133" y="7433"/>
                      <a:pt x="9123" y="7413"/>
                    </a:cubicBezTo>
                    <a:close/>
                    <a:moveTo>
                      <a:pt x="3041" y="7771"/>
                    </a:moveTo>
                    <a:cubicBezTo>
                      <a:pt x="3172" y="7771"/>
                      <a:pt x="3146" y="7918"/>
                      <a:pt x="3154" y="7968"/>
                    </a:cubicBezTo>
                    <a:cubicBezTo>
                      <a:pt x="3154" y="7988"/>
                      <a:pt x="3134" y="8028"/>
                      <a:pt x="3065" y="8077"/>
                    </a:cubicBezTo>
                    <a:cubicBezTo>
                      <a:pt x="3040" y="8053"/>
                      <a:pt x="3020" y="8044"/>
                      <a:pt x="3001" y="8044"/>
                    </a:cubicBezTo>
                    <a:cubicBezTo>
                      <a:pt x="2959" y="8044"/>
                      <a:pt x="2927" y="8087"/>
                      <a:pt x="2886" y="8087"/>
                    </a:cubicBezTo>
                    <a:cubicBezTo>
                      <a:pt x="2837" y="8087"/>
                      <a:pt x="2787" y="7978"/>
                      <a:pt x="2847" y="7938"/>
                    </a:cubicBezTo>
                    <a:cubicBezTo>
                      <a:pt x="2895" y="7914"/>
                      <a:pt x="2871" y="7883"/>
                      <a:pt x="2839" y="7883"/>
                    </a:cubicBezTo>
                    <a:cubicBezTo>
                      <a:pt x="2832" y="7883"/>
                      <a:pt x="2824" y="7885"/>
                      <a:pt x="2817" y="7889"/>
                    </a:cubicBezTo>
                    <a:cubicBezTo>
                      <a:pt x="2808" y="7892"/>
                      <a:pt x="2795" y="7894"/>
                      <a:pt x="2780" y="7894"/>
                    </a:cubicBezTo>
                    <a:cubicBezTo>
                      <a:pt x="2745" y="7894"/>
                      <a:pt x="2706" y="7881"/>
                      <a:pt x="2728" y="7839"/>
                    </a:cubicBezTo>
                    <a:cubicBezTo>
                      <a:pt x="2787" y="7829"/>
                      <a:pt x="2856" y="7819"/>
                      <a:pt x="2946" y="7790"/>
                    </a:cubicBezTo>
                    <a:cubicBezTo>
                      <a:pt x="2984" y="7777"/>
                      <a:pt x="3016" y="7771"/>
                      <a:pt x="3041" y="7771"/>
                    </a:cubicBezTo>
                    <a:close/>
                    <a:moveTo>
                      <a:pt x="3474" y="8159"/>
                    </a:moveTo>
                    <a:cubicBezTo>
                      <a:pt x="3475" y="8159"/>
                      <a:pt x="3475" y="8159"/>
                      <a:pt x="3475" y="8159"/>
                    </a:cubicBezTo>
                    <a:cubicBezTo>
                      <a:pt x="3475" y="8159"/>
                      <a:pt x="3475" y="8159"/>
                      <a:pt x="3474" y="8159"/>
                    </a:cubicBezTo>
                    <a:close/>
                    <a:moveTo>
                      <a:pt x="14751" y="7580"/>
                    </a:moveTo>
                    <a:cubicBezTo>
                      <a:pt x="14770" y="7580"/>
                      <a:pt x="14787" y="7586"/>
                      <a:pt x="14804" y="7591"/>
                    </a:cubicBezTo>
                    <a:cubicBezTo>
                      <a:pt x="14834" y="7661"/>
                      <a:pt x="14854" y="7710"/>
                      <a:pt x="14904" y="7790"/>
                    </a:cubicBezTo>
                    <a:cubicBezTo>
                      <a:pt x="14913" y="7800"/>
                      <a:pt x="14913" y="7809"/>
                      <a:pt x="14923" y="7819"/>
                    </a:cubicBezTo>
                    <a:cubicBezTo>
                      <a:pt x="14913" y="7879"/>
                      <a:pt x="14824" y="7899"/>
                      <a:pt x="14646" y="7938"/>
                    </a:cubicBezTo>
                    <a:cubicBezTo>
                      <a:pt x="14457" y="7978"/>
                      <a:pt x="14487" y="8117"/>
                      <a:pt x="14368" y="8266"/>
                    </a:cubicBezTo>
                    <a:cubicBezTo>
                      <a:pt x="14368" y="8266"/>
                      <a:pt x="14358" y="8266"/>
                      <a:pt x="14348" y="8256"/>
                    </a:cubicBezTo>
                    <a:cubicBezTo>
                      <a:pt x="14319" y="8216"/>
                      <a:pt x="14487" y="8156"/>
                      <a:pt x="14378" y="8097"/>
                    </a:cubicBezTo>
                    <a:cubicBezTo>
                      <a:pt x="14332" y="8072"/>
                      <a:pt x="14304" y="8063"/>
                      <a:pt x="14279" y="8063"/>
                    </a:cubicBezTo>
                    <a:cubicBezTo>
                      <a:pt x="14245" y="8063"/>
                      <a:pt x="14217" y="8080"/>
                      <a:pt x="14160" y="8097"/>
                    </a:cubicBezTo>
                    <a:cubicBezTo>
                      <a:pt x="14136" y="8105"/>
                      <a:pt x="14110" y="8108"/>
                      <a:pt x="14085" y="8108"/>
                    </a:cubicBezTo>
                    <a:cubicBezTo>
                      <a:pt x="14019" y="8108"/>
                      <a:pt x="13962" y="8087"/>
                      <a:pt x="13962" y="8087"/>
                    </a:cubicBezTo>
                    <a:cubicBezTo>
                      <a:pt x="13962" y="8087"/>
                      <a:pt x="13892" y="7988"/>
                      <a:pt x="13862" y="7919"/>
                    </a:cubicBezTo>
                    <a:cubicBezTo>
                      <a:pt x="13882" y="7909"/>
                      <a:pt x="13912" y="7879"/>
                      <a:pt x="13932" y="7859"/>
                    </a:cubicBezTo>
                    <a:cubicBezTo>
                      <a:pt x="14041" y="7909"/>
                      <a:pt x="14031" y="7938"/>
                      <a:pt x="14110" y="7958"/>
                    </a:cubicBezTo>
                    <a:cubicBezTo>
                      <a:pt x="14140" y="7968"/>
                      <a:pt x="14170" y="7968"/>
                      <a:pt x="14190" y="7968"/>
                    </a:cubicBezTo>
                    <a:cubicBezTo>
                      <a:pt x="14196" y="7977"/>
                      <a:pt x="14207" y="7982"/>
                      <a:pt x="14221" y="7982"/>
                    </a:cubicBezTo>
                    <a:cubicBezTo>
                      <a:pt x="14253" y="7982"/>
                      <a:pt x="14303" y="7960"/>
                      <a:pt x="14358" y="7919"/>
                    </a:cubicBezTo>
                    <a:cubicBezTo>
                      <a:pt x="14374" y="7949"/>
                      <a:pt x="14386" y="7969"/>
                      <a:pt x="14394" y="7969"/>
                    </a:cubicBezTo>
                    <a:cubicBezTo>
                      <a:pt x="14401" y="7969"/>
                      <a:pt x="14403" y="7952"/>
                      <a:pt x="14398" y="7909"/>
                    </a:cubicBezTo>
                    <a:cubicBezTo>
                      <a:pt x="14398" y="7899"/>
                      <a:pt x="14398" y="7899"/>
                      <a:pt x="14388" y="7889"/>
                    </a:cubicBezTo>
                    <a:cubicBezTo>
                      <a:pt x="14408" y="7869"/>
                      <a:pt x="14428" y="7859"/>
                      <a:pt x="14447" y="7839"/>
                    </a:cubicBezTo>
                    <a:cubicBezTo>
                      <a:pt x="14507" y="7760"/>
                      <a:pt x="14527" y="7720"/>
                      <a:pt x="14557" y="7690"/>
                    </a:cubicBezTo>
                    <a:cubicBezTo>
                      <a:pt x="14565" y="7765"/>
                      <a:pt x="14614" y="7920"/>
                      <a:pt x="14659" y="7920"/>
                    </a:cubicBezTo>
                    <a:cubicBezTo>
                      <a:pt x="14668" y="7920"/>
                      <a:pt x="14677" y="7914"/>
                      <a:pt x="14685" y="7899"/>
                    </a:cubicBezTo>
                    <a:cubicBezTo>
                      <a:pt x="14735" y="7800"/>
                      <a:pt x="14745" y="7809"/>
                      <a:pt x="14685" y="7631"/>
                    </a:cubicBezTo>
                    <a:cubicBezTo>
                      <a:pt x="14685" y="7621"/>
                      <a:pt x="14685" y="7611"/>
                      <a:pt x="14676" y="7601"/>
                    </a:cubicBezTo>
                    <a:cubicBezTo>
                      <a:pt x="14685" y="7601"/>
                      <a:pt x="14695" y="7591"/>
                      <a:pt x="14705" y="7591"/>
                    </a:cubicBezTo>
                    <a:cubicBezTo>
                      <a:pt x="14722" y="7583"/>
                      <a:pt x="14737" y="7580"/>
                      <a:pt x="14751" y="7580"/>
                    </a:cubicBezTo>
                    <a:close/>
                    <a:moveTo>
                      <a:pt x="16919" y="8248"/>
                    </a:moveTo>
                    <a:cubicBezTo>
                      <a:pt x="16929" y="8248"/>
                      <a:pt x="16941" y="8256"/>
                      <a:pt x="16956" y="8275"/>
                    </a:cubicBezTo>
                    <a:cubicBezTo>
                      <a:pt x="16966" y="8295"/>
                      <a:pt x="16976" y="8305"/>
                      <a:pt x="16986" y="8315"/>
                    </a:cubicBezTo>
                    <a:cubicBezTo>
                      <a:pt x="16966" y="8335"/>
                      <a:pt x="16956" y="8355"/>
                      <a:pt x="16946" y="8375"/>
                    </a:cubicBezTo>
                    <a:cubicBezTo>
                      <a:pt x="16936" y="8355"/>
                      <a:pt x="16936" y="8325"/>
                      <a:pt x="16926" y="8325"/>
                    </a:cubicBezTo>
                    <a:cubicBezTo>
                      <a:pt x="16916" y="8305"/>
                      <a:pt x="16887" y="8275"/>
                      <a:pt x="16897" y="8266"/>
                    </a:cubicBezTo>
                    <a:cubicBezTo>
                      <a:pt x="16902" y="8256"/>
                      <a:pt x="16909" y="8248"/>
                      <a:pt x="16919" y="8248"/>
                    </a:cubicBezTo>
                    <a:close/>
                    <a:moveTo>
                      <a:pt x="10402" y="8355"/>
                    </a:moveTo>
                    <a:lnTo>
                      <a:pt x="10402" y="8355"/>
                    </a:lnTo>
                    <a:cubicBezTo>
                      <a:pt x="10392" y="8375"/>
                      <a:pt x="10382" y="8385"/>
                      <a:pt x="10362" y="8385"/>
                    </a:cubicBezTo>
                    <a:cubicBezTo>
                      <a:pt x="10372" y="8375"/>
                      <a:pt x="10382" y="8365"/>
                      <a:pt x="10402" y="8355"/>
                    </a:cubicBezTo>
                    <a:close/>
                    <a:moveTo>
                      <a:pt x="17035" y="7849"/>
                    </a:moveTo>
                    <a:cubicBezTo>
                      <a:pt x="17055" y="7869"/>
                      <a:pt x="17075" y="7889"/>
                      <a:pt x="17095" y="7919"/>
                    </a:cubicBezTo>
                    <a:cubicBezTo>
                      <a:pt x="17178" y="8017"/>
                      <a:pt x="17250" y="8029"/>
                      <a:pt x="17328" y="8029"/>
                    </a:cubicBezTo>
                    <a:cubicBezTo>
                      <a:pt x="17352" y="8029"/>
                      <a:pt x="17377" y="8028"/>
                      <a:pt x="17402" y="8028"/>
                    </a:cubicBezTo>
                    <a:cubicBezTo>
                      <a:pt x="17392" y="8057"/>
                      <a:pt x="17402" y="8107"/>
                      <a:pt x="17412" y="8107"/>
                    </a:cubicBezTo>
                    <a:cubicBezTo>
                      <a:pt x="17432" y="8107"/>
                      <a:pt x="17462" y="8057"/>
                      <a:pt x="17482" y="8047"/>
                    </a:cubicBezTo>
                    <a:cubicBezTo>
                      <a:pt x="17491" y="8047"/>
                      <a:pt x="17501" y="8047"/>
                      <a:pt x="17511" y="8057"/>
                    </a:cubicBezTo>
                    <a:cubicBezTo>
                      <a:pt x="17531" y="8067"/>
                      <a:pt x="17541" y="8097"/>
                      <a:pt x="17551" y="8137"/>
                    </a:cubicBezTo>
                    <a:cubicBezTo>
                      <a:pt x="17551" y="8147"/>
                      <a:pt x="17551" y="8147"/>
                      <a:pt x="17561" y="8156"/>
                    </a:cubicBezTo>
                    <a:cubicBezTo>
                      <a:pt x="17561" y="8166"/>
                      <a:pt x="17561" y="8176"/>
                      <a:pt x="17571" y="8176"/>
                    </a:cubicBezTo>
                    <a:cubicBezTo>
                      <a:pt x="17531" y="8206"/>
                      <a:pt x="17511" y="8226"/>
                      <a:pt x="17501" y="8246"/>
                    </a:cubicBezTo>
                    <a:cubicBezTo>
                      <a:pt x="17472" y="8196"/>
                      <a:pt x="17521" y="8236"/>
                      <a:pt x="17472" y="8196"/>
                    </a:cubicBezTo>
                    <a:cubicBezTo>
                      <a:pt x="17465" y="8192"/>
                      <a:pt x="17460" y="8190"/>
                      <a:pt x="17456" y="8190"/>
                    </a:cubicBezTo>
                    <a:cubicBezTo>
                      <a:pt x="17442" y="8190"/>
                      <a:pt x="17444" y="8217"/>
                      <a:pt x="17452" y="8256"/>
                    </a:cubicBezTo>
                    <a:lnTo>
                      <a:pt x="17432" y="8256"/>
                    </a:lnTo>
                    <a:cubicBezTo>
                      <a:pt x="17432" y="8246"/>
                      <a:pt x="17432" y="8246"/>
                      <a:pt x="17432" y="8236"/>
                    </a:cubicBezTo>
                    <a:cubicBezTo>
                      <a:pt x="17426" y="8221"/>
                      <a:pt x="17419" y="8215"/>
                      <a:pt x="17411" y="8215"/>
                    </a:cubicBezTo>
                    <a:cubicBezTo>
                      <a:pt x="17391" y="8215"/>
                      <a:pt x="17370" y="8250"/>
                      <a:pt x="17363" y="8285"/>
                    </a:cubicBezTo>
                    <a:cubicBezTo>
                      <a:pt x="17363" y="8305"/>
                      <a:pt x="17363" y="8305"/>
                      <a:pt x="17372" y="8315"/>
                    </a:cubicBezTo>
                    <a:cubicBezTo>
                      <a:pt x="17363" y="8315"/>
                      <a:pt x="17353" y="8325"/>
                      <a:pt x="17353" y="8335"/>
                    </a:cubicBezTo>
                    <a:cubicBezTo>
                      <a:pt x="17343" y="8325"/>
                      <a:pt x="17343" y="8325"/>
                      <a:pt x="17343" y="8315"/>
                    </a:cubicBezTo>
                    <a:cubicBezTo>
                      <a:pt x="17341" y="8314"/>
                      <a:pt x="17339" y="8314"/>
                      <a:pt x="17337" y="8314"/>
                    </a:cubicBezTo>
                    <a:cubicBezTo>
                      <a:pt x="17320" y="8314"/>
                      <a:pt x="17304" y="8356"/>
                      <a:pt x="17313" y="8365"/>
                    </a:cubicBezTo>
                    <a:cubicBezTo>
                      <a:pt x="17313" y="8365"/>
                      <a:pt x="17313" y="8365"/>
                      <a:pt x="17323" y="8375"/>
                    </a:cubicBezTo>
                    <a:cubicBezTo>
                      <a:pt x="17313" y="8375"/>
                      <a:pt x="17313" y="8385"/>
                      <a:pt x="17303" y="8385"/>
                    </a:cubicBezTo>
                    <a:cubicBezTo>
                      <a:pt x="17272" y="8283"/>
                      <a:pt x="17234" y="8144"/>
                      <a:pt x="17161" y="8144"/>
                    </a:cubicBezTo>
                    <a:cubicBezTo>
                      <a:pt x="17142" y="8144"/>
                      <a:pt x="17120" y="8153"/>
                      <a:pt x="17095" y="8176"/>
                    </a:cubicBezTo>
                    <a:cubicBezTo>
                      <a:pt x="17065" y="8206"/>
                      <a:pt x="17045" y="8236"/>
                      <a:pt x="17016" y="8266"/>
                    </a:cubicBezTo>
                    <a:cubicBezTo>
                      <a:pt x="16996" y="8236"/>
                      <a:pt x="16976" y="8216"/>
                      <a:pt x="16976" y="8196"/>
                    </a:cubicBezTo>
                    <a:cubicBezTo>
                      <a:pt x="16968" y="8188"/>
                      <a:pt x="16953" y="8174"/>
                      <a:pt x="16932" y="8174"/>
                    </a:cubicBezTo>
                    <a:cubicBezTo>
                      <a:pt x="16927" y="8174"/>
                      <a:pt x="16922" y="8174"/>
                      <a:pt x="16916" y="8176"/>
                    </a:cubicBezTo>
                    <a:cubicBezTo>
                      <a:pt x="16893" y="8182"/>
                      <a:pt x="16880" y="8188"/>
                      <a:pt x="16872" y="8188"/>
                    </a:cubicBezTo>
                    <a:cubicBezTo>
                      <a:pt x="16865" y="8188"/>
                      <a:pt x="16861" y="8185"/>
                      <a:pt x="16857" y="8176"/>
                    </a:cubicBezTo>
                    <a:cubicBezTo>
                      <a:pt x="16847" y="8156"/>
                      <a:pt x="16887" y="8127"/>
                      <a:pt x="16857" y="8107"/>
                    </a:cubicBezTo>
                    <a:cubicBezTo>
                      <a:pt x="16838" y="8101"/>
                      <a:pt x="16824" y="8087"/>
                      <a:pt x="16813" y="8087"/>
                    </a:cubicBezTo>
                    <a:cubicBezTo>
                      <a:pt x="16806" y="8087"/>
                      <a:pt x="16801" y="8092"/>
                      <a:pt x="16797" y="8107"/>
                    </a:cubicBezTo>
                    <a:cubicBezTo>
                      <a:pt x="16785" y="8131"/>
                      <a:pt x="16777" y="8148"/>
                      <a:pt x="16765" y="8148"/>
                    </a:cubicBezTo>
                    <a:cubicBezTo>
                      <a:pt x="16758" y="8148"/>
                      <a:pt x="16749" y="8142"/>
                      <a:pt x="16738" y="8127"/>
                    </a:cubicBezTo>
                    <a:cubicBezTo>
                      <a:pt x="16708" y="8097"/>
                      <a:pt x="16698" y="8107"/>
                      <a:pt x="16688" y="8097"/>
                    </a:cubicBezTo>
                    <a:cubicBezTo>
                      <a:pt x="16678" y="8077"/>
                      <a:pt x="16748" y="8057"/>
                      <a:pt x="16698" y="8038"/>
                    </a:cubicBezTo>
                    <a:cubicBezTo>
                      <a:pt x="16681" y="8029"/>
                      <a:pt x="16670" y="8026"/>
                      <a:pt x="16659" y="8026"/>
                    </a:cubicBezTo>
                    <a:cubicBezTo>
                      <a:pt x="16645" y="8026"/>
                      <a:pt x="16632" y="8032"/>
                      <a:pt x="16609" y="8038"/>
                    </a:cubicBezTo>
                    <a:lnTo>
                      <a:pt x="16599" y="8038"/>
                    </a:lnTo>
                    <a:cubicBezTo>
                      <a:pt x="16599" y="8038"/>
                      <a:pt x="16589" y="8038"/>
                      <a:pt x="16579" y="8028"/>
                    </a:cubicBezTo>
                    <a:cubicBezTo>
                      <a:pt x="16569" y="8028"/>
                      <a:pt x="16559" y="8018"/>
                      <a:pt x="16540" y="8018"/>
                    </a:cubicBezTo>
                    <a:lnTo>
                      <a:pt x="16530" y="8018"/>
                    </a:lnTo>
                    <a:cubicBezTo>
                      <a:pt x="16520" y="8018"/>
                      <a:pt x="16520" y="8008"/>
                      <a:pt x="16510" y="8008"/>
                    </a:cubicBezTo>
                    <a:cubicBezTo>
                      <a:pt x="16500" y="7998"/>
                      <a:pt x="16490" y="7988"/>
                      <a:pt x="16490" y="7978"/>
                    </a:cubicBezTo>
                    <a:cubicBezTo>
                      <a:pt x="16474" y="7962"/>
                      <a:pt x="16471" y="7946"/>
                      <a:pt x="16487" y="7946"/>
                    </a:cubicBezTo>
                    <a:cubicBezTo>
                      <a:pt x="16490" y="7946"/>
                      <a:pt x="16494" y="7946"/>
                      <a:pt x="16500" y="7948"/>
                    </a:cubicBezTo>
                    <a:lnTo>
                      <a:pt x="16510" y="7948"/>
                    </a:lnTo>
                    <a:cubicBezTo>
                      <a:pt x="16520" y="7958"/>
                      <a:pt x="16530" y="7958"/>
                      <a:pt x="16540" y="7958"/>
                    </a:cubicBezTo>
                    <a:cubicBezTo>
                      <a:pt x="16559" y="7978"/>
                      <a:pt x="16559" y="7978"/>
                      <a:pt x="16589" y="7988"/>
                    </a:cubicBezTo>
                    <a:cubicBezTo>
                      <a:pt x="16601" y="7988"/>
                      <a:pt x="16610" y="7989"/>
                      <a:pt x="16617" y="7989"/>
                    </a:cubicBezTo>
                    <a:cubicBezTo>
                      <a:pt x="16635" y="7989"/>
                      <a:pt x="16637" y="7984"/>
                      <a:pt x="16609" y="7948"/>
                    </a:cubicBezTo>
                    <a:cubicBezTo>
                      <a:pt x="16599" y="7938"/>
                      <a:pt x="16589" y="7928"/>
                      <a:pt x="16579" y="7919"/>
                    </a:cubicBezTo>
                    <a:cubicBezTo>
                      <a:pt x="16569" y="7909"/>
                      <a:pt x="16559" y="7909"/>
                      <a:pt x="16559" y="7899"/>
                    </a:cubicBezTo>
                    <a:cubicBezTo>
                      <a:pt x="16545" y="7892"/>
                      <a:pt x="16536" y="7885"/>
                      <a:pt x="16550" y="7885"/>
                    </a:cubicBezTo>
                    <a:cubicBezTo>
                      <a:pt x="16555" y="7885"/>
                      <a:pt x="16565" y="7886"/>
                      <a:pt x="16579" y="7889"/>
                    </a:cubicBezTo>
                    <a:cubicBezTo>
                      <a:pt x="16589" y="7889"/>
                      <a:pt x="16599" y="7879"/>
                      <a:pt x="16599" y="7879"/>
                    </a:cubicBezTo>
                    <a:cubicBezTo>
                      <a:pt x="16617" y="7879"/>
                      <a:pt x="16625" y="7875"/>
                      <a:pt x="16630" y="7875"/>
                    </a:cubicBezTo>
                    <a:cubicBezTo>
                      <a:pt x="16638" y="7875"/>
                      <a:pt x="16642" y="7881"/>
                      <a:pt x="16659" y="7909"/>
                    </a:cubicBezTo>
                    <a:cubicBezTo>
                      <a:pt x="16680" y="7951"/>
                      <a:pt x="16701" y="7993"/>
                      <a:pt x="16708" y="7993"/>
                    </a:cubicBezTo>
                    <a:cubicBezTo>
                      <a:pt x="16711" y="7993"/>
                      <a:pt x="16711" y="7986"/>
                      <a:pt x="16708" y="7968"/>
                    </a:cubicBezTo>
                    <a:cubicBezTo>
                      <a:pt x="16698" y="7909"/>
                      <a:pt x="16688" y="7928"/>
                      <a:pt x="16688" y="7889"/>
                    </a:cubicBezTo>
                    <a:cubicBezTo>
                      <a:pt x="16688" y="7889"/>
                      <a:pt x="16688" y="7879"/>
                      <a:pt x="16688" y="7869"/>
                    </a:cubicBezTo>
                    <a:cubicBezTo>
                      <a:pt x="16728" y="7919"/>
                      <a:pt x="16778" y="7948"/>
                      <a:pt x="16807" y="7968"/>
                    </a:cubicBezTo>
                    <a:lnTo>
                      <a:pt x="16817" y="7968"/>
                    </a:lnTo>
                    <a:cubicBezTo>
                      <a:pt x="16843" y="7979"/>
                      <a:pt x="16866" y="7985"/>
                      <a:pt x="16885" y="7985"/>
                    </a:cubicBezTo>
                    <a:cubicBezTo>
                      <a:pt x="16917" y="7985"/>
                      <a:pt x="16936" y="7969"/>
                      <a:pt x="16936" y="7938"/>
                    </a:cubicBezTo>
                    <a:cubicBezTo>
                      <a:pt x="16949" y="7958"/>
                      <a:pt x="16967" y="7986"/>
                      <a:pt x="16977" y="7986"/>
                    </a:cubicBezTo>
                    <a:cubicBezTo>
                      <a:pt x="16982" y="7986"/>
                      <a:pt x="16986" y="7979"/>
                      <a:pt x="16986" y="7958"/>
                    </a:cubicBezTo>
                    <a:cubicBezTo>
                      <a:pt x="16986" y="7899"/>
                      <a:pt x="16916" y="7889"/>
                      <a:pt x="16956" y="7869"/>
                    </a:cubicBezTo>
                    <a:cubicBezTo>
                      <a:pt x="16968" y="7857"/>
                      <a:pt x="16981" y="7855"/>
                      <a:pt x="16993" y="7855"/>
                    </a:cubicBezTo>
                    <a:cubicBezTo>
                      <a:pt x="17003" y="7855"/>
                      <a:pt x="17012" y="7857"/>
                      <a:pt x="17020" y="7857"/>
                    </a:cubicBezTo>
                    <a:cubicBezTo>
                      <a:pt x="17027" y="7857"/>
                      <a:pt x="17032" y="7855"/>
                      <a:pt x="17035" y="7849"/>
                    </a:cubicBezTo>
                    <a:close/>
                    <a:moveTo>
                      <a:pt x="5791" y="7700"/>
                    </a:moveTo>
                    <a:cubicBezTo>
                      <a:pt x="5801" y="7710"/>
                      <a:pt x="5811" y="7720"/>
                      <a:pt x="5821" y="7720"/>
                    </a:cubicBezTo>
                    <a:cubicBezTo>
                      <a:pt x="5821" y="7720"/>
                      <a:pt x="5826" y="7723"/>
                      <a:pt x="5831" y="7723"/>
                    </a:cubicBezTo>
                    <a:cubicBezTo>
                      <a:pt x="5836" y="7723"/>
                      <a:pt x="5841" y="7720"/>
                      <a:pt x="5841" y="7710"/>
                    </a:cubicBezTo>
                    <a:cubicBezTo>
                      <a:pt x="5960" y="7750"/>
                      <a:pt x="5970" y="7809"/>
                      <a:pt x="6010" y="7899"/>
                    </a:cubicBezTo>
                    <a:cubicBezTo>
                      <a:pt x="5960" y="8067"/>
                      <a:pt x="6089" y="8097"/>
                      <a:pt x="6158" y="8097"/>
                    </a:cubicBezTo>
                    <a:cubicBezTo>
                      <a:pt x="6188" y="8127"/>
                      <a:pt x="6218" y="8147"/>
                      <a:pt x="6247" y="8156"/>
                    </a:cubicBezTo>
                    <a:cubicBezTo>
                      <a:pt x="6236" y="8180"/>
                      <a:pt x="6245" y="8189"/>
                      <a:pt x="6266" y="8189"/>
                    </a:cubicBezTo>
                    <a:cubicBezTo>
                      <a:pt x="6281" y="8189"/>
                      <a:pt x="6302" y="8185"/>
                      <a:pt x="6327" y="8176"/>
                    </a:cubicBezTo>
                    <a:cubicBezTo>
                      <a:pt x="6334" y="8174"/>
                      <a:pt x="6340" y="8172"/>
                      <a:pt x="6346" y="8172"/>
                    </a:cubicBezTo>
                    <a:cubicBezTo>
                      <a:pt x="6422" y="8172"/>
                      <a:pt x="6393" y="8404"/>
                      <a:pt x="6347" y="8404"/>
                    </a:cubicBezTo>
                    <a:cubicBezTo>
                      <a:pt x="6308" y="8404"/>
                      <a:pt x="6194" y="8235"/>
                      <a:pt x="6124" y="8235"/>
                    </a:cubicBezTo>
                    <a:cubicBezTo>
                      <a:pt x="6122" y="8235"/>
                      <a:pt x="6120" y="8236"/>
                      <a:pt x="6119" y="8236"/>
                    </a:cubicBezTo>
                    <a:cubicBezTo>
                      <a:pt x="6099" y="8246"/>
                      <a:pt x="6089" y="8256"/>
                      <a:pt x="6079" y="8256"/>
                    </a:cubicBezTo>
                    <a:cubicBezTo>
                      <a:pt x="6059" y="8246"/>
                      <a:pt x="6039" y="8236"/>
                      <a:pt x="6010" y="8216"/>
                    </a:cubicBezTo>
                    <a:cubicBezTo>
                      <a:pt x="6010" y="8206"/>
                      <a:pt x="6010" y="8196"/>
                      <a:pt x="5980" y="8196"/>
                    </a:cubicBezTo>
                    <a:cubicBezTo>
                      <a:pt x="5970" y="8196"/>
                      <a:pt x="5960" y="8196"/>
                      <a:pt x="5940" y="8206"/>
                    </a:cubicBezTo>
                    <a:cubicBezTo>
                      <a:pt x="5930" y="8196"/>
                      <a:pt x="5920" y="8196"/>
                      <a:pt x="5920" y="8196"/>
                    </a:cubicBezTo>
                    <a:cubicBezTo>
                      <a:pt x="5920" y="8156"/>
                      <a:pt x="5950" y="8147"/>
                      <a:pt x="5960" y="8147"/>
                    </a:cubicBezTo>
                    <a:cubicBezTo>
                      <a:pt x="5970" y="8147"/>
                      <a:pt x="5950" y="8117"/>
                      <a:pt x="5950" y="8117"/>
                    </a:cubicBezTo>
                    <a:cubicBezTo>
                      <a:pt x="5950" y="8117"/>
                      <a:pt x="5861" y="8117"/>
                      <a:pt x="5851" y="8087"/>
                    </a:cubicBezTo>
                    <a:cubicBezTo>
                      <a:pt x="5835" y="8071"/>
                      <a:pt x="5858" y="8042"/>
                      <a:pt x="5846" y="8042"/>
                    </a:cubicBezTo>
                    <a:cubicBezTo>
                      <a:pt x="5843" y="8042"/>
                      <a:pt x="5839" y="8044"/>
                      <a:pt x="5831" y="8047"/>
                    </a:cubicBezTo>
                    <a:cubicBezTo>
                      <a:pt x="5811" y="8057"/>
                      <a:pt x="5801" y="8057"/>
                      <a:pt x="5801" y="8067"/>
                    </a:cubicBezTo>
                    <a:cubicBezTo>
                      <a:pt x="5801" y="8057"/>
                      <a:pt x="5801" y="8038"/>
                      <a:pt x="5801" y="8018"/>
                    </a:cubicBezTo>
                    <a:cubicBezTo>
                      <a:pt x="5801" y="8018"/>
                      <a:pt x="5791" y="7998"/>
                      <a:pt x="5791" y="7988"/>
                    </a:cubicBezTo>
                    <a:lnTo>
                      <a:pt x="5791" y="7988"/>
                    </a:lnTo>
                    <a:cubicBezTo>
                      <a:pt x="5799" y="7993"/>
                      <a:pt x="5805" y="7996"/>
                      <a:pt x="5810" y="7996"/>
                    </a:cubicBezTo>
                    <a:cubicBezTo>
                      <a:pt x="5824" y="7996"/>
                      <a:pt x="5826" y="7975"/>
                      <a:pt x="5811" y="7938"/>
                    </a:cubicBezTo>
                    <a:cubicBezTo>
                      <a:pt x="5796" y="7901"/>
                      <a:pt x="5770" y="7869"/>
                      <a:pt x="5775" y="7869"/>
                    </a:cubicBezTo>
                    <a:cubicBezTo>
                      <a:pt x="5777" y="7869"/>
                      <a:pt x="5782" y="7872"/>
                      <a:pt x="5791" y="7879"/>
                    </a:cubicBezTo>
                    <a:cubicBezTo>
                      <a:pt x="5831" y="7899"/>
                      <a:pt x="5821" y="7889"/>
                      <a:pt x="5841" y="7928"/>
                    </a:cubicBezTo>
                    <a:cubicBezTo>
                      <a:pt x="5855" y="7949"/>
                      <a:pt x="5889" y="8000"/>
                      <a:pt x="5900" y="8000"/>
                    </a:cubicBezTo>
                    <a:cubicBezTo>
                      <a:pt x="5905" y="8000"/>
                      <a:pt x="5906" y="7991"/>
                      <a:pt x="5900" y="7968"/>
                    </a:cubicBezTo>
                    <a:cubicBezTo>
                      <a:pt x="5881" y="7899"/>
                      <a:pt x="5871" y="7919"/>
                      <a:pt x="5851" y="7869"/>
                    </a:cubicBezTo>
                    <a:cubicBezTo>
                      <a:pt x="5831" y="7819"/>
                      <a:pt x="5841" y="7770"/>
                      <a:pt x="5811" y="7760"/>
                    </a:cubicBezTo>
                    <a:cubicBezTo>
                      <a:pt x="5791" y="7760"/>
                      <a:pt x="5762" y="7770"/>
                      <a:pt x="5752" y="7770"/>
                    </a:cubicBezTo>
                    <a:cubicBezTo>
                      <a:pt x="5752" y="7760"/>
                      <a:pt x="5752" y="7750"/>
                      <a:pt x="5752" y="7740"/>
                    </a:cubicBezTo>
                    <a:cubicBezTo>
                      <a:pt x="5764" y="7744"/>
                      <a:pt x="5778" y="7748"/>
                      <a:pt x="5786" y="7748"/>
                    </a:cubicBezTo>
                    <a:cubicBezTo>
                      <a:pt x="5799" y="7748"/>
                      <a:pt x="5801" y="7740"/>
                      <a:pt x="5772" y="7710"/>
                    </a:cubicBezTo>
                    <a:cubicBezTo>
                      <a:pt x="5781" y="7700"/>
                      <a:pt x="5781" y="7700"/>
                      <a:pt x="5791" y="7700"/>
                    </a:cubicBezTo>
                    <a:close/>
                    <a:moveTo>
                      <a:pt x="16738" y="8246"/>
                    </a:moveTo>
                    <a:cubicBezTo>
                      <a:pt x="16738" y="8246"/>
                      <a:pt x="16748" y="8246"/>
                      <a:pt x="16748" y="8256"/>
                    </a:cubicBezTo>
                    <a:cubicBezTo>
                      <a:pt x="16756" y="8281"/>
                      <a:pt x="16807" y="8320"/>
                      <a:pt x="16834" y="8320"/>
                    </a:cubicBezTo>
                    <a:cubicBezTo>
                      <a:pt x="16839" y="8320"/>
                      <a:pt x="16844" y="8318"/>
                      <a:pt x="16847" y="8315"/>
                    </a:cubicBezTo>
                    <a:cubicBezTo>
                      <a:pt x="16850" y="8310"/>
                      <a:pt x="16854" y="8308"/>
                      <a:pt x="16859" y="8308"/>
                    </a:cubicBezTo>
                    <a:cubicBezTo>
                      <a:pt x="16879" y="8308"/>
                      <a:pt x="16906" y="8358"/>
                      <a:pt x="16906" y="8375"/>
                    </a:cubicBezTo>
                    <a:cubicBezTo>
                      <a:pt x="16906" y="8385"/>
                      <a:pt x="16906" y="8394"/>
                      <a:pt x="16906" y="8404"/>
                    </a:cubicBezTo>
                    <a:cubicBezTo>
                      <a:pt x="16900" y="8407"/>
                      <a:pt x="16893" y="8408"/>
                      <a:pt x="16886" y="8408"/>
                    </a:cubicBezTo>
                    <a:cubicBezTo>
                      <a:pt x="16862" y="8408"/>
                      <a:pt x="16836" y="8393"/>
                      <a:pt x="16797" y="8355"/>
                    </a:cubicBezTo>
                    <a:cubicBezTo>
                      <a:pt x="16768" y="8315"/>
                      <a:pt x="16748" y="8275"/>
                      <a:pt x="16738" y="8246"/>
                    </a:cubicBezTo>
                    <a:close/>
                    <a:moveTo>
                      <a:pt x="3553" y="8440"/>
                    </a:moveTo>
                    <a:cubicBezTo>
                      <a:pt x="3566" y="8440"/>
                      <a:pt x="3529" y="8480"/>
                      <a:pt x="3521" y="8513"/>
                    </a:cubicBezTo>
                    <a:cubicBezTo>
                      <a:pt x="3511" y="8504"/>
                      <a:pt x="3491" y="8484"/>
                      <a:pt x="3481" y="8474"/>
                    </a:cubicBezTo>
                    <a:cubicBezTo>
                      <a:pt x="3491" y="8464"/>
                      <a:pt x="3511" y="8454"/>
                      <a:pt x="3541" y="8444"/>
                    </a:cubicBezTo>
                    <a:cubicBezTo>
                      <a:pt x="3547" y="8441"/>
                      <a:pt x="3551" y="8440"/>
                      <a:pt x="3553" y="8440"/>
                    </a:cubicBezTo>
                    <a:close/>
                    <a:moveTo>
                      <a:pt x="2797" y="8484"/>
                    </a:moveTo>
                    <a:cubicBezTo>
                      <a:pt x="2817" y="8484"/>
                      <a:pt x="2837" y="8494"/>
                      <a:pt x="2847" y="8523"/>
                    </a:cubicBezTo>
                    <a:cubicBezTo>
                      <a:pt x="2840" y="8530"/>
                      <a:pt x="2828" y="8537"/>
                      <a:pt x="2818" y="8537"/>
                    </a:cubicBezTo>
                    <a:cubicBezTo>
                      <a:pt x="2814" y="8537"/>
                      <a:pt x="2810" y="8536"/>
                      <a:pt x="2807" y="8533"/>
                    </a:cubicBezTo>
                    <a:cubicBezTo>
                      <a:pt x="2787" y="8504"/>
                      <a:pt x="2767" y="8494"/>
                      <a:pt x="2797" y="8484"/>
                    </a:cubicBezTo>
                    <a:close/>
                    <a:moveTo>
                      <a:pt x="9099" y="8242"/>
                    </a:moveTo>
                    <a:cubicBezTo>
                      <a:pt x="9107" y="8242"/>
                      <a:pt x="9115" y="8243"/>
                      <a:pt x="9123" y="8246"/>
                    </a:cubicBezTo>
                    <a:cubicBezTo>
                      <a:pt x="9123" y="8285"/>
                      <a:pt x="9103" y="8305"/>
                      <a:pt x="9163" y="8355"/>
                    </a:cubicBezTo>
                    <a:cubicBezTo>
                      <a:pt x="9173" y="8365"/>
                      <a:pt x="9182" y="8365"/>
                      <a:pt x="9192" y="8365"/>
                    </a:cubicBezTo>
                    <a:cubicBezTo>
                      <a:pt x="9163" y="8394"/>
                      <a:pt x="9163" y="8414"/>
                      <a:pt x="9123" y="8484"/>
                    </a:cubicBezTo>
                    <a:cubicBezTo>
                      <a:pt x="9103" y="8513"/>
                      <a:pt x="9083" y="8533"/>
                      <a:pt x="9063" y="8543"/>
                    </a:cubicBezTo>
                    <a:cubicBezTo>
                      <a:pt x="9044" y="8513"/>
                      <a:pt x="9034" y="8504"/>
                      <a:pt x="9024" y="8484"/>
                    </a:cubicBezTo>
                    <a:cubicBezTo>
                      <a:pt x="9031" y="8440"/>
                      <a:pt x="9022" y="8392"/>
                      <a:pt x="9002" y="8392"/>
                    </a:cubicBezTo>
                    <a:cubicBezTo>
                      <a:pt x="8994" y="8392"/>
                      <a:pt x="8985" y="8398"/>
                      <a:pt x="8974" y="8414"/>
                    </a:cubicBezTo>
                    <a:cubicBezTo>
                      <a:pt x="8954" y="8404"/>
                      <a:pt x="8935" y="8394"/>
                      <a:pt x="8915" y="8375"/>
                    </a:cubicBezTo>
                    <a:cubicBezTo>
                      <a:pt x="8905" y="8365"/>
                      <a:pt x="8915" y="8345"/>
                      <a:pt x="8925" y="8335"/>
                    </a:cubicBezTo>
                    <a:cubicBezTo>
                      <a:pt x="8935" y="8325"/>
                      <a:pt x="8954" y="8315"/>
                      <a:pt x="8964" y="8305"/>
                    </a:cubicBezTo>
                    <a:cubicBezTo>
                      <a:pt x="8984" y="8325"/>
                      <a:pt x="8974" y="8375"/>
                      <a:pt x="9034" y="8404"/>
                    </a:cubicBezTo>
                    <a:cubicBezTo>
                      <a:pt x="9072" y="8430"/>
                      <a:pt x="9110" y="8468"/>
                      <a:pt x="9119" y="8468"/>
                    </a:cubicBezTo>
                    <a:cubicBezTo>
                      <a:pt x="9125" y="8468"/>
                      <a:pt x="9121" y="8456"/>
                      <a:pt x="9103" y="8424"/>
                    </a:cubicBezTo>
                    <a:cubicBezTo>
                      <a:pt x="9054" y="8335"/>
                      <a:pt x="9014" y="8345"/>
                      <a:pt x="9024" y="8275"/>
                    </a:cubicBezTo>
                    <a:cubicBezTo>
                      <a:pt x="9024" y="8275"/>
                      <a:pt x="9024" y="8275"/>
                      <a:pt x="9024" y="8266"/>
                    </a:cubicBezTo>
                    <a:lnTo>
                      <a:pt x="9034" y="8266"/>
                    </a:lnTo>
                    <a:cubicBezTo>
                      <a:pt x="9055" y="8251"/>
                      <a:pt x="9077" y="8242"/>
                      <a:pt x="9099" y="8242"/>
                    </a:cubicBezTo>
                    <a:close/>
                    <a:moveTo>
                      <a:pt x="3660" y="8523"/>
                    </a:moveTo>
                    <a:cubicBezTo>
                      <a:pt x="3660" y="8523"/>
                      <a:pt x="3660" y="8533"/>
                      <a:pt x="3669" y="8553"/>
                    </a:cubicBezTo>
                    <a:cubicBezTo>
                      <a:pt x="3653" y="8557"/>
                      <a:pt x="3638" y="8560"/>
                      <a:pt x="3625" y="8560"/>
                    </a:cubicBezTo>
                    <a:cubicBezTo>
                      <a:pt x="3605" y="8560"/>
                      <a:pt x="3588" y="8555"/>
                      <a:pt x="3570" y="8543"/>
                    </a:cubicBezTo>
                    <a:cubicBezTo>
                      <a:pt x="3560" y="8543"/>
                      <a:pt x="3551" y="8533"/>
                      <a:pt x="3551" y="8533"/>
                    </a:cubicBezTo>
                    <a:lnTo>
                      <a:pt x="3620" y="8533"/>
                    </a:lnTo>
                    <a:cubicBezTo>
                      <a:pt x="3640" y="8533"/>
                      <a:pt x="3660" y="8523"/>
                      <a:pt x="3660" y="8523"/>
                    </a:cubicBezTo>
                    <a:close/>
                    <a:moveTo>
                      <a:pt x="9222" y="8266"/>
                    </a:moveTo>
                    <a:cubicBezTo>
                      <a:pt x="9262" y="8285"/>
                      <a:pt x="9301" y="8305"/>
                      <a:pt x="9351" y="8325"/>
                    </a:cubicBezTo>
                    <a:cubicBezTo>
                      <a:pt x="9376" y="8362"/>
                      <a:pt x="9397" y="8392"/>
                      <a:pt x="9406" y="8392"/>
                    </a:cubicBezTo>
                    <a:cubicBezTo>
                      <a:pt x="9412" y="8392"/>
                      <a:pt x="9414" y="8381"/>
                      <a:pt x="9410" y="8355"/>
                    </a:cubicBezTo>
                    <a:lnTo>
                      <a:pt x="9420" y="8355"/>
                    </a:lnTo>
                    <a:cubicBezTo>
                      <a:pt x="9589" y="8444"/>
                      <a:pt x="9440" y="8513"/>
                      <a:pt x="9301" y="8583"/>
                    </a:cubicBezTo>
                    <a:cubicBezTo>
                      <a:pt x="9301" y="8573"/>
                      <a:pt x="9301" y="8573"/>
                      <a:pt x="9301" y="8573"/>
                    </a:cubicBezTo>
                    <a:cubicBezTo>
                      <a:pt x="9282" y="8533"/>
                      <a:pt x="9311" y="8484"/>
                      <a:pt x="9301" y="8484"/>
                    </a:cubicBezTo>
                    <a:cubicBezTo>
                      <a:pt x="9301" y="8474"/>
                      <a:pt x="9311" y="8474"/>
                      <a:pt x="9311" y="8464"/>
                    </a:cubicBezTo>
                    <a:cubicBezTo>
                      <a:pt x="9311" y="8434"/>
                      <a:pt x="9291" y="8355"/>
                      <a:pt x="9252" y="8345"/>
                    </a:cubicBezTo>
                    <a:cubicBezTo>
                      <a:pt x="9252" y="8335"/>
                      <a:pt x="9242" y="8305"/>
                      <a:pt x="9232" y="8275"/>
                    </a:cubicBezTo>
                    <a:cubicBezTo>
                      <a:pt x="9232" y="8275"/>
                      <a:pt x="9222" y="8266"/>
                      <a:pt x="9222" y="8266"/>
                    </a:cubicBezTo>
                    <a:close/>
                    <a:moveTo>
                      <a:pt x="17710" y="8642"/>
                    </a:moveTo>
                    <a:cubicBezTo>
                      <a:pt x="17697" y="8642"/>
                      <a:pt x="17682" y="8646"/>
                      <a:pt x="17664" y="8649"/>
                    </a:cubicBezTo>
                    <a:lnTo>
                      <a:pt x="17664" y="8649"/>
                    </a:lnTo>
                    <a:cubicBezTo>
                      <a:pt x="17675" y="8642"/>
                      <a:pt x="17692" y="8642"/>
                      <a:pt x="17710" y="8642"/>
                    </a:cubicBezTo>
                    <a:close/>
                    <a:moveTo>
                      <a:pt x="17364" y="8417"/>
                    </a:moveTo>
                    <a:cubicBezTo>
                      <a:pt x="17374" y="8417"/>
                      <a:pt x="17377" y="8461"/>
                      <a:pt x="17392" y="8484"/>
                    </a:cubicBezTo>
                    <a:cubicBezTo>
                      <a:pt x="17398" y="8489"/>
                      <a:pt x="17407" y="8495"/>
                      <a:pt x="17419" y="8495"/>
                    </a:cubicBezTo>
                    <a:cubicBezTo>
                      <a:pt x="17428" y="8495"/>
                      <a:pt x="17439" y="8492"/>
                      <a:pt x="17452" y="8484"/>
                    </a:cubicBezTo>
                    <a:cubicBezTo>
                      <a:pt x="17466" y="8498"/>
                      <a:pt x="17478" y="8503"/>
                      <a:pt x="17489" y="8503"/>
                    </a:cubicBezTo>
                    <a:cubicBezTo>
                      <a:pt x="17508" y="8503"/>
                      <a:pt x="17526" y="8486"/>
                      <a:pt x="17551" y="8474"/>
                    </a:cubicBezTo>
                    <a:cubicBezTo>
                      <a:pt x="17558" y="8471"/>
                      <a:pt x="17563" y="8470"/>
                      <a:pt x="17566" y="8470"/>
                    </a:cubicBezTo>
                    <a:cubicBezTo>
                      <a:pt x="17590" y="8470"/>
                      <a:pt x="17524" y="8528"/>
                      <a:pt x="17541" y="8563"/>
                    </a:cubicBezTo>
                    <a:cubicBezTo>
                      <a:pt x="17551" y="8573"/>
                      <a:pt x="17561" y="8573"/>
                      <a:pt x="17571" y="8573"/>
                    </a:cubicBezTo>
                    <a:cubicBezTo>
                      <a:pt x="17610" y="8573"/>
                      <a:pt x="17670" y="8553"/>
                      <a:pt x="17670" y="8553"/>
                    </a:cubicBezTo>
                    <a:cubicBezTo>
                      <a:pt x="17670" y="8553"/>
                      <a:pt x="17690" y="8593"/>
                      <a:pt x="17670" y="8593"/>
                    </a:cubicBezTo>
                    <a:cubicBezTo>
                      <a:pt x="17667" y="8593"/>
                      <a:pt x="17663" y="8592"/>
                      <a:pt x="17659" y="8592"/>
                    </a:cubicBezTo>
                    <a:cubicBezTo>
                      <a:pt x="17650" y="8592"/>
                      <a:pt x="17637" y="8597"/>
                      <a:pt x="17630" y="8632"/>
                    </a:cubicBezTo>
                    <a:cubicBezTo>
                      <a:pt x="17630" y="8644"/>
                      <a:pt x="17632" y="8650"/>
                      <a:pt x="17635" y="8652"/>
                    </a:cubicBezTo>
                    <a:lnTo>
                      <a:pt x="17635" y="8652"/>
                    </a:lnTo>
                    <a:cubicBezTo>
                      <a:pt x="17633" y="8652"/>
                      <a:pt x="17632" y="8652"/>
                      <a:pt x="17630" y="8652"/>
                    </a:cubicBezTo>
                    <a:cubicBezTo>
                      <a:pt x="17491" y="8474"/>
                      <a:pt x="17412" y="8563"/>
                      <a:pt x="17353" y="8494"/>
                    </a:cubicBezTo>
                    <a:cubicBezTo>
                      <a:pt x="17343" y="8484"/>
                      <a:pt x="17343" y="8464"/>
                      <a:pt x="17333" y="8454"/>
                    </a:cubicBezTo>
                    <a:cubicBezTo>
                      <a:pt x="17343" y="8454"/>
                      <a:pt x="17353" y="8444"/>
                      <a:pt x="17353" y="8434"/>
                    </a:cubicBezTo>
                    <a:cubicBezTo>
                      <a:pt x="17358" y="8422"/>
                      <a:pt x="17361" y="8417"/>
                      <a:pt x="17364" y="8417"/>
                    </a:cubicBezTo>
                    <a:close/>
                    <a:moveTo>
                      <a:pt x="19952" y="8637"/>
                    </a:moveTo>
                    <a:cubicBezTo>
                      <a:pt x="19944" y="8644"/>
                      <a:pt x="19937" y="8653"/>
                      <a:pt x="19931" y="8662"/>
                    </a:cubicBezTo>
                    <a:cubicBezTo>
                      <a:pt x="19938" y="8653"/>
                      <a:pt x="19945" y="8645"/>
                      <a:pt x="19952" y="8637"/>
                    </a:cubicBezTo>
                    <a:close/>
                    <a:moveTo>
                      <a:pt x="2886" y="8827"/>
                    </a:moveTo>
                    <a:cubicBezTo>
                      <a:pt x="2896" y="8827"/>
                      <a:pt x="2909" y="8834"/>
                      <a:pt x="2926" y="8851"/>
                    </a:cubicBezTo>
                    <a:cubicBezTo>
                      <a:pt x="2926" y="8851"/>
                      <a:pt x="2926" y="8860"/>
                      <a:pt x="2926" y="8860"/>
                    </a:cubicBezTo>
                    <a:lnTo>
                      <a:pt x="2876" y="8860"/>
                    </a:lnTo>
                    <a:cubicBezTo>
                      <a:pt x="2866" y="8851"/>
                      <a:pt x="2866" y="8841"/>
                      <a:pt x="2866" y="8841"/>
                    </a:cubicBezTo>
                    <a:cubicBezTo>
                      <a:pt x="2871" y="8832"/>
                      <a:pt x="2877" y="8827"/>
                      <a:pt x="2886" y="8827"/>
                    </a:cubicBezTo>
                    <a:close/>
                    <a:moveTo>
                      <a:pt x="3509" y="7856"/>
                    </a:moveTo>
                    <a:cubicBezTo>
                      <a:pt x="3513" y="7856"/>
                      <a:pt x="3517" y="7857"/>
                      <a:pt x="3521" y="7859"/>
                    </a:cubicBezTo>
                    <a:cubicBezTo>
                      <a:pt x="3521" y="7889"/>
                      <a:pt x="3511" y="7899"/>
                      <a:pt x="3491" y="7909"/>
                    </a:cubicBezTo>
                    <a:cubicBezTo>
                      <a:pt x="3491" y="7934"/>
                      <a:pt x="3470" y="7952"/>
                      <a:pt x="3446" y="7980"/>
                    </a:cubicBezTo>
                    <a:lnTo>
                      <a:pt x="3446" y="7980"/>
                    </a:lnTo>
                    <a:cubicBezTo>
                      <a:pt x="3456" y="7972"/>
                      <a:pt x="3468" y="7968"/>
                      <a:pt x="3481" y="7968"/>
                    </a:cubicBezTo>
                    <a:cubicBezTo>
                      <a:pt x="3491" y="7968"/>
                      <a:pt x="3501" y="7988"/>
                      <a:pt x="3501" y="7998"/>
                    </a:cubicBezTo>
                    <a:cubicBezTo>
                      <a:pt x="3541" y="7968"/>
                      <a:pt x="3531" y="7928"/>
                      <a:pt x="3560" y="7919"/>
                    </a:cubicBezTo>
                    <a:cubicBezTo>
                      <a:pt x="3560" y="7914"/>
                      <a:pt x="3563" y="7911"/>
                      <a:pt x="3567" y="7911"/>
                    </a:cubicBezTo>
                    <a:cubicBezTo>
                      <a:pt x="3570" y="7911"/>
                      <a:pt x="3575" y="7914"/>
                      <a:pt x="3580" y="7919"/>
                    </a:cubicBezTo>
                    <a:cubicBezTo>
                      <a:pt x="3580" y="7938"/>
                      <a:pt x="3580" y="7968"/>
                      <a:pt x="3580" y="7998"/>
                    </a:cubicBezTo>
                    <a:cubicBezTo>
                      <a:pt x="3570" y="8008"/>
                      <a:pt x="3551" y="8018"/>
                      <a:pt x="3521" y="8038"/>
                    </a:cubicBezTo>
                    <a:cubicBezTo>
                      <a:pt x="3531" y="8057"/>
                      <a:pt x="3531" y="8067"/>
                      <a:pt x="3541" y="8097"/>
                    </a:cubicBezTo>
                    <a:cubicBezTo>
                      <a:pt x="3541" y="8107"/>
                      <a:pt x="3551" y="8117"/>
                      <a:pt x="3560" y="8117"/>
                    </a:cubicBezTo>
                    <a:cubicBezTo>
                      <a:pt x="3553" y="8155"/>
                      <a:pt x="3569" y="8170"/>
                      <a:pt x="3600" y="8170"/>
                    </a:cubicBezTo>
                    <a:cubicBezTo>
                      <a:pt x="3609" y="8170"/>
                      <a:pt x="3619" y="8169"/>
                      <a:pt x="3630" y="8166"/>
                    </a:cubicBezTo>
                    <a:lnTo>
                      <a:pt x="3630" y="8166"/>
                    </a:lnTo>
                    <a:cubicBezTo>
                      <a:pt x="3639" y="8221"/>
                      <a:pt x="3615" y="8240"/>
                      <a:pt x="3583" y="8240"/>
                    </a:cubicBezTo>
                    <a:cubicBezTo>
                      <a:pt x="3545" y="8240"/>
                      <a:pt x="3497" y="8213"/>
                      <a:pt x="3481" y="8186"/>
                    </a:cubicBezTo>
                    <a:cubicBezTo>
                      <a:pt x="3466" y="8161"/>
                      <a:pt x="3471" y="8159"/>
                      <a:pt x="3474" y="8159"/>
                    </a:cubicBezTo>
                    <a:cubicBezTo>
                      <a:pt x="3474" y="8159"/>
                      <a:pt x="3474" y="8159"/>
                      <a:pt x="3474" y="8159"/>
                    </a:cubicBezTo>
                    <a:lnTo>
                      <a:pt x="3474" y="8159"/>
                    </a:lnTo>
                    <a:cubicBezTo>
                      <a:pt x="3473" y="8159"/>
                      <a:pt x="3468" y="8156"/>
                      <a:pt x="3451" y="8147"/>
                    </a:cubicBezTo>
                    <a:cubicBezTo>
                      <a:pt x="3446" y="8142"/>
                      <a:pt x="3444" y="8142"/>
                      <a:pt x="3443" y="8142"/>
                    </a:cubicBezTo>
                    <a:cubicBezTo>
                      <a:pt x="3441" y="8142"/>
                      <a:pt x="3441" y="8142"/>
                      <a:pt x="3441" y="8137"/>
                    </a:cubicBezTo>
                    <a:cubicBezTo>
                      <a:pt x="3432" y="8147"/>
                      <a:pt x="3432" y="8156"/>
                      <a:pt x="3422" y="8166"/>
                    </a:cubicBezTo>
                    <a:cubicBezTo>
                      <a:pt x="3422" y="8186"/>
                      <a:pt x="3432" y="8236"/>
                      <a:pt x="3451" y="8275"/>
                    </a:cubicBezTo>
                    <a:cubicBezTo>
                      <a:pt x="3479" y="8331"/>
                      <a:pt x="3492" y="8367"/>
                      <a:pt x="3481" y="8367"/>
                    </a:cubicBezTo>
                    <a:cubicBezTo>
                      <a:pt x="3476" y="8367"/>
                      <a:pt x="3466" y="8360"/>
                      <a:pt x="3451" y="8345"/>
                    </a:cubicBezTo>
                    <a:cubicBezTo>
                      <a:pt x="3402" y="8305"/>
                      <a:pt x="3422" y="8246"/>
                      <a:pt x="3402" y="8186"/>
                    </a:cubicBezTo>
                    <a:cubicBezTo>
                      <a:pt x="3402" y="8176"/>
                      <a:pt x="3402" y="8176"/>
                      <a:pt x="3392" y="8176"/>
                    </a:cubicBezTo>
                    <a:cubicBezTo>
                      <a:pt x="3387" y="8181"/>
                      <a:pt x="3379" y="8184"/>
                      <a:pt x="3372" y="8184"/>
                    </a:cubicBezTo>
                    <a:cubicBezTo>
                      <a:pt x="3365" y="8184"/>
                      <a:pt x="3357" y="8181"/>
                      <a:pt x="3352" y="8176"/>
                    </a:cubicBezTo>
                    <a:cubicBezTo>
                      <a:pt x="3342" y="8196"/>
                      <a:pt x="3332" y="8216"/>
                      <a:pt x="3332" y="8236"/>
                    </a:cubicBezTo>
                    <a:cubicBezTo>
                      <a:pt x="3322" y="8285"/>
                      <a:pt x="3352" y="8246"/>
                      <a:pt x="3392" y="8315"/>
                    </a:cubicBezTo>
                    <a:cubicBezTo>
                      <a:pt x="3412" y="8355"/>
                      <a:pt x="3441" y="8424"/>
                      <a:pt x="3432" y="8424"/>
                    </a:cubicBezTo>
                    <a:cubicBezTo>
                      <a:pt x="3422" y="8414"/>
                      <a:pt x="3412" y="8404"/>
                      <a:pt x="3402" y="8394"/>
                    </a:cubicBezTo>
                    <a:cubicBezTo>
                      <a:pt x="3392" y="8385"/>
                      <a:pt x="3382" y="8385"/>
                      <a:pt x="3372" y="8375"/>
                    </a:cubicBezTo>
                    <a:cubicBezTo>
                      <a:pt x="3362" y="8365"/>
                      <a:pt x="3362" y="8365"/>
                      <a:pt x="3352" y="8345"/>
                    </a:cubicBezTo>
                    <a:cubicBezTo>
                      <a:pt x="3313" y="8315"/>
                      <a:pt x="3322" y="8275"/>
                      <a:pt x="3303" y="8266"/>
                    </a:cubicBezTo>
                    <a:cubicBezTo>
                      <a:pt x="3302" y="8265"/>
                      <a:pt x="3301" y="8264"/>
                      <a:pt x="3300" y="8264"/>
                    </a:cubicBezTo>
                    <a:cubicBezTo>
                      <a:pt x="3288" y="8264"/>
                      <a:pt x="3264" y="8307"/>
                      <a:pt x="3273" y="8325"/>
                    </a:cubicBezTo>
                    <a:cubicBezTo>
                      <a:pt x="3293" y="8335"/>
                      <a:pt x="3293" y="8345"/>
                      <a:pt x="3313" y="8355"/>
                    </a:cubicBezTo>
                    <a:cubicBezTo>
                      <a:pt x="3243" y="8375"/>
                      <a:pt x="3233" y="8523"/>
                      <a:pt x="3184" y="8583"/>
                    </a:cubicBezTo>
                    <a:cubicBezTo>
                      <a:pt x="3124" y="8662"/>
                      <a:pt x="3144" y="8692"/>
                      <a:pt x="3025" y="8900"/>
                    </a:cubicBezTo>
                    <a:cubicBezTo>
                      <a:pt x="3025" y="8900"/>
                      <a:pt x="3025" y="8890"/>
                      <a:pt x="3015" y="8890"/>
                    </a:cubicBezTo>
                    <a:lnTo>
                      <a:pt x="3005" y="8890"/>
                    </a:lnTo>
                    <a:cubicBezTo>
                      <a:pt x="3015" y="8880"/>
                      <a:pt x="3015" y="8870"/>
                      <a:pt x="3005" y="8860"/>
                    </a:cubicBezTo>
                    <a:cubicBezTo>
                      <a:pt x="2985" y="8851"/>
                      <a:pt x="2946" y="8801"/>
                      <a:pt x="2936" y="8791"/>
                    </a:cubicBezTo>
                    <a:cubicBezTo>
                      <a:pt x="2936" y="8781"/>
                      <a:pt x="2916" y="8771"/>
                      <a:pt x="2886" y="8771"/>
                    </a:cubicBezTo>
                    <a:cubicBezTo>
                      <a:pt x="2858" y="8778"/>
                      <a:pt x="2845" y="8785"/>
                      <a:pt x="2836" y="8785"/>
                    </a:cubicBezTo>
                    <a:cubicBezTo>
                      <a:pt x="2832" y="8785"/>
                      <a:pt x="2830" y="8784"/>
                      <a:pt x="2827" y="8781"/>
                    </a:cubicBezTo>
                    <a:cubicBezTo>
                      <a:pt x="2827" y="8761"/>
                      <a:pt x="2856" y="8732"/>
                      <a:pt x="2827" y="8732"/>
                    </a:cubicBezTo>
                    <a:cubicBezTo>
                      <a:pt x="2806" y="8725"/>
                      <a:pt x="2795" y="8709"/>
                      <a:pt x="2787" y="8709"/>
                    </a:cubicBezTo>
                    <a:cubicBezTo>
                      <a:pt x="2783" y="8709"/>
                      <a:pt x="2780" y="8712"/>
                      <a:pt x="2777" y="8722"/>
                    </a:cubicBezTo>
                    <a:cubicBezTo>
                      <a:pt x="2764" y="8741"/>
                      <a:pt x="2756" y="8752"/>
                      <a:pt x="2746" y="8752"/>
                    </a:cubicBezTo>
                    <a:cubicBezTo>
                      <a:pt x="2740" y="8752"/>
                      <a:pt x="2735" y="8749"/>
                      <a:pt x="2728" y="8742"/>
                    </a:cubicBezTo>
                    <a:cubicBezTo>
                      <a:pt x="2728" y="8732"/>
                      <a:pt x="2737" y="8722"/>
                      <a:pt x="2757" y="8702"/>
                    </a:cubicBezTo>
                    <a:cubicBezTo>
                      <a:pt x="2824" y="8668"/>
                      <a:pt x="2860" y="8644"/>
                      <a:pt x="2888" y="8644"/>
                    </a:cubicBezTo>
                    <a:cubicBezTo>
                      <a:pt x="2901" y="8644"/>
                      <a:pt x="2913" y="8649"/>
                      <a:pt x="2926" y="8662"/>
                    </a:cubicBezTo>
                    <a:cubicBezTo>
                      <a:pt x="2951" y="8681"/>
                      <a:pt x="2996" y="8712"/>
                      <a:pt x="3033" y="8712"/>
                    </a:cubicBezTo>
                    <a:cubicBezTo>
                      <a:pt x="3055" y="8712"/>
                      <a:pt x="3074" y="8701"/>
                      <a:pt x="3084" y="8672"/>
                    </a:cubicBezTo>
                    <a:cubicBezTo>
                      <a:pt x="3104" y="8603"/>
                      <a:pt x="3184" y="8662"/>
                      <a:pt x="3154" y="8583"/>
                    </a:cubicBezTo>
                    <a:cubicBezTo>
                      <a:pt x="3138" y="8527"/>
                      <a:pt x="3110" y="8459"/>
                      <a:pt x="3074" y="8459"/>
                    </a:cubicBezTo>
                    <a:cubicBezTo>
                      <a:pt x="3064" y="8459"/>
                      <a:pt x="3055" y="8464"/>
                      <a:pt x="3045" y="8474"/>
                    </a:cubicBezTo>
                    <a:cubicBezTo>
                      <a:pt x="3025" y="8504"/>
                      <a:pt x="3005" y="8513"/>
                      <a:pt x="2995" y="8513"/>
                    </a:cubicBezTo>
                    <a:cubicBezTo>
                      <a:pt x="2995" y="8504"/>
                      <a:pt x="2995" y="8494"/>
                      <a:pt x="2985" y="8484"/>
                    </a:cubicBezTo>
                    <a:cubicBezTo>
                      <a:pt x="2985" y="8484"/>
                      <a:pt x="2985" y="8474"/>
                      <a:pt x="2985" y="8464"/>
                    </a:cubicBezTo>
                    <a:cubicBezTo>
                      <a:pt x="3002" y="8415"/>
                      <a:pt x="3111" y="8320"/>
                      <a:pt x="3079" y="8320"/>
                    </a:cubicBezTo>
                    <a:cubicBezTo>
                      <a:pt x="3072" y="8320"/>
                      <a:pt x="3058" y="8324"/>
                      <a:pt x="3035" y="8335"/>
                    </a:cubicBezTo>
                    <a:cubicBezTo>
                      <a:pt x="2956" y="8365"/>
                      <a:pt x="2916" y="8385"/>
                      <a:pt x="2896" y="8404"/>
                    </a:cubicBezTo>
                    <a:cubicBezTo>
                      <a:pt x="2856" y="8404"/>
                      <a:pt x="2807" y="8394"/>
                      <a:pt x="2797" y="8375"/>
                    </a:cubicBezTo>
                    <a:cubicBezTo>
                      <a:pt x="2787" y="8375"/>
                      <a:pt x="2787" y="8375"/>
                      <a:pt x="2787" y="8365"/>
                    </a:cubicBezTo>
                    <a:cubicBezTo>
                      <a:pt x="2856" y="8355"/>
                      <a:pt x="2926" y="8325"/>
                      <a:pt x="2985" y="8285"/>
                    </a:cubicBezTo>
                    <a:cubicBezTo>
                      <a:pt x="3164" y="8156"/>
                      <a:pt x="3233" y="8137"/>
                      <a:pt x="3372" y="7978"/>
                    </a:cubicBezTo>
                    <a:cubicBezTo>
                      <a:pt x="3382" y="7968"/>
                      <a:pt x="3382" y="7958"/>
                      <a:pt x="3392" y="7948"/>
                    </a:cubicBezTo>
                    <a:cubicBezTo>
                      <a:pt x="3402" y="7938"/>
                      <a:pt x="3402" y="7938"/>
                      <a:pt x="3402" y="7938"/>
                    </a:cubicBezTo>
                    <a:cubicBezTo>
                      <a:pt x="3412" y="7928"/>
                      <a:pt x="3412" y="7928"/>
                      <a:pt x="3422" y="7919"/>
                    </a:cubicBezTo>
                    <a:cubicBezTo>
                      <a:pt x="3422" y="7909"/>
                      <a:pt x="3432" y="7899"/>
                      <a:pt x="3441" y="7899"/>
                    </a:cubicBezTo>
                    <a:cubicBezTo>
                      <a:pt x="3466" y="7874"/>
                      <a:pt x="3490" y="7856"/>
                      <a:pt x="3509" y="7856"/>
                    </a:cubicBezTo>
                    <a:close/>
                    <a:moveTo>
                      <a:pt x="3382" y="8920"/>
                    </a:moveTo>
                    <a:cubicBezTo>
                      <a:pt x="3412" y="8930"/>
                      <a:pt x="3422" y="8950"/>
                      <a:pt x="3422" y="8960"/>
                    </a:cubicBezTo>
                    <a:cubicBezTo>
                      <a:pt x="3382" y="8989"/>
                      <a:pt x="3332" y="9039"/>
                      <a:pt x="3273" y="9089"/>
                    </a:cubicBezTo>
                    <a:cubicBezTo>
                      <a:pt x="3253" y="9069"/>
                      <a:pt x="3233" y="9039"/>
                      <a:pt x="3213" y="9029"/>
                    </a:cubicBezTo>
                    <a:cubicBezTo>
                      <a:pt x="3243" y="9009"/>
                      <a:pt x="3273" y="8989"/>
                      <a:pt x="3293" y="8970"/>
                    </a:cubicBezTo>
                    <a:lnTo>
                      <a:pt x="3303" y="8970"/>
                    </a:lnTo>
                    <a:cubicBezTo>
                      <a:pt x="3313" y="8960"/>
                      <a:pt x="3322" y="8960"/>
                      <a:pt x="3322" y="8950"/>
                    </a:cubicBezTo>
                    <a:cubicBezTo>
                      <a:pt x="3342" y="8940"/>
                      <a:pt x="3362" y="8930"/>
                      <a:pt x="3372" y="8920"/>
                    </a:cubicBezTo>
                    <a:close/>
                    <a:moveTo>
                      <a:pt x="8835" y="9098"/>
                    </a:moveTo>
                    <a:cubicBezTo>
                      <a:pt x="8835" y="9108"/>
                      <a:pt x="8835" y="9128"/>
                      <a:pt x="8835" y="9138"/>
                    </a:cubicBezTo>
                    <a:cubicBezTo>
                      <a:pt x="8825" y="9128"/>
                      <a:pt x="8825" y="9118"/>
                      <a:pt x="8816" y="9108"/>
                    </a:cubicBezTo>
                    <a:cubicBezTo>
                      <a:pt x="8825" y="9108"/>
                      <a:pt x="8825" y="9108"/>
                      <a:pt x="8835" y="9098"/>
                    </a:cubicBezTo>
                    <a:close/>
                    <a:moveTo>
                      <a:pt x="18780" y="8989"/>
                    </a:moveTo>
                    <a:cubicBezTo>
                      <a:pt x="18790" y="8999"/>
                      <a:pt x="18790" y="9009"/>
                      <a:pt x="18800" y="9019"/>
                    </a:cubicBezTo>
                    <a:cubicBezTo>
                      <a:pt x="18810" y="9029"/>
                      <a:pt x="18820" y="9049"/>
                      <a:pt x="18840" y="9059"/>
                    </a:cubicBezTo>
                    <a:cubicBezTo>
                      <a:pt x="18870" y="9069"/>
                      <a:pt x="18899" y="9089"/>
                      <a:pt x="18909" y="9098"/>
                    </a:cubicBezTo>
                    <a:cubicBezTo>
                      <a:pt x="18939" y="9118"/>
                      <a:pt x="18969" y="9128"/>
                      <a:pt x="18989" y="9138"/>
                    </a:cubicBezTo>
                    <a:cubicBezTo>
                      <a:pt x="18968" y="9159"/>
                      <a:pt x="18952" y="9180"/>
                      <a:pt x="18926" y="9180"/>
                    </a:cubicBezTo>
                    <a:cubicBezTo>
                      <a:pt x="18916" y="9180"/>
                      <a:pt x="18904" y="9177"/>
                      <a:pt x="18890" y="9168"/>
                    </a:cubicBezTo>
                    <a:cubicBezTo>
                      <a:pt x="18830" y="9118"/>
                      <a:pt x="18850" y="9108"/>
                      <a:pt x="18810" y="9079"/>
                    </a:cubicBezTo>
                    <a:cubicBezTo>
                      <a:pt x="18800" y="9069"/>
                      <a:pt x="18790" y="9059"/>
                      <a:pt x="18780" y="9059"/>
                    </a:cubicBezTo>
                    <a:cubicBezTo>
                      <a:pt x="18771" y="9039"/>
                      <a:pt x="18761" y="9029"/>
                      <a:pt x="18751" y="9029"/>
                    </a:cubicBezTo>
                    <a:cubicBezTo>
                      <a:pt x="18751" y="9009"/>
                      <a:pt x="18761" y="8999"/>
                      <a:pt x="18780" y="8989"/>
                    </a:cubicBezTo>
                    <a:close/>
                    <a:moveTo>
                      <a:pt x="12147" y="8890"/>
                    </a:moveTo>
                    <a:cubicBezTo>
                      <a:pt x="12157" y="8890"/>
                      <a:pt x="12167" y="8900"/>
                      <a:pt x="12187" y="8920"/>
                    </a:cubicBezTo>
                    <a:cubicBezTo>
                      <a:pt x="12226" y="8970"/>
                      <a:pt x="12256" y="9019"/>
                      <a:pt x="12286" y="9039"/>
                    </a:cubicBezTo>
                    <a:cubicBezTo>
                      <a:pt x="12308" y="9061"/>
                      <a:pt x="12325" y="9072"/>
                      <a:pt x="12340" y="9072"/>
                    </a:cubicBezTo>
                    <a:cubicBezTo>
                      <a:pt x="12345" y="9072"/>
                      <a:pt x="12350" y="9071"/>
                      <a:pt x="12355" y="9069"/>
                    </a:cubicBezTo>
                    <a:cubicBezTo>
                      <a:pt x="12365" y="9059"/>
                      <a:pt x="12365" y="9039"/>
                      <a:pt x="12365" y="9029"/>
                    </a:cubicBezTo>
                    <a:lnTo>
                      <a:pt x="12375" y="9029"/>
                    </a:lnTo>
                    <a:cubicBezTo>
                      <a:pt x="12375" y="9029"/>
                      <a:pt x="12375" y="9039"/>
                      <a:pt x="12375" y="9039"/>
                    </a:cubicBezTo>
                    <a:cubicBezTo>
                      <a:pt x="12365" y="9079"/>
                      <a:pt x="12355" y="9108"/>
                      <a:pt x="12355" y="9118"/>
                    </a:cubicBezTo>
                    <a:cubicBezTo>
                      <a:pt x="12345" y="9138"/>
                      <a:pt x="12345" y="9158"/>
                      <a:pt x="12335" y="9178"/>
                    </a:cubicBezTo>
                    <a:cubicBezTo>
                      <a:pt x="12326" y="9217"/>
                      <a:pt x="12326" y="9277"/>
                      <a:pt x="12326" y="9327"/>
                    </a:cubicBezTo>
                    <a:lnTo>
                      <a:pt x="12276" y="9327"/>
                    </a:lnTo>
                    <a:cubicBezTo>
                      <a:pt x="12296" y="9287"/>
                      <a:pt x="12306" y="9247"/>
                      <a:pt x="12316" y="9217"/>
                    </a:cubicBezTo>
                    <a:cubicBezTo>
                      <a:pt x="12286" y="9208"/>
                      <a:pt x="12256" y="9188"/>
                      <a:pt x="12217" y="9168"/>
                    </a:cubicBezTo>
                    <a:cubicBezTo>
                      <a:pt x="12217" y="9168"/>
                      <a:pt x="12217" y="9168"/>
                      <a:pt x="12207" y="9158"/>
                    </a:cubicBezTo>
                    <a:cubicBezTo>
                      <a:pt x="12197" y="9148"/>
                      <a:pt x="12177" y="9128"/>
                      <a:pt x="12167" y="9118"/>
                    </a:cubicBezTo>
                    <a:lnTo>
                      <a:pt x="12157" y="9118"/>
                    </a:lnTo>
                    <a:cubicBezTo>
                      <a:pt x="12137" y="9098"/>
                      <a:pt x="12107" y="9079"/>
                      <a:pt x="12088" y="9059"/>
                    </a:cubicBezTo>
                    <a:cubicBezTo>
                      <a:pt x="12107" y="9029"/>
                      <a:pt x="12117" y="8999"/>
                      <a:pt x="12117" y="8999"/>
                    </a:cubicBezTo>
                    <a:cubicBezTo>
                      <a:pt x="12117" y="8999"/>
                      <a:pt x="12117" y="8989"/>
                      <a:pt x="12117" y="8970"/>
                    </a:cubicBezTo>
                    <a:lnTo>
                      <a:pt x="12167" y="8970"/>
                    </a:lnTo>
                    <a:cubicBezTo>
                      <a:pt x="12167" y="8960"/>
                      <a:pt x="12167" y="8960"/>
                      <a:pt x="12167" y="8950"/>
                    </a:cubicBezTo>
                    <a:cubicBezTo>
                      <a:pt x="12167" y="8920"/>
                      <a:pt x="12157" y="8900"/>
                      <a:pt x="12147" y="8890"/>
                    </a:cubicBezTo>
                    <a:close/>
                    <a:moveTo>
                      <a:pt x="9004" y="9475"/>
                    </a:moveTo>
                    <a:cubicBezTo>
                      <a:pt x="9024" y="9495"/>
                      <a:pt x="9044" y="9515"/>
                      <a:pt x="9063" y="9525"/>
                    </a:cubicBezTo>
                    <a:cubicBezTo>
                      <a:pt x="9083" y="9535"/>
                      <a:pt x="9103" y="9545"/>
                      <a:pt x="9103" y="9555"/>
                    </a:cubicBezTo>
                    <a:cubicBezTo>
                      <a:pt x="9054" y="9545"/>
                      <a:pt x="9014" y="9535"/>
                      <a:pt x="8974" y="9505"/>
                    </a:cubicBezTo>
                    <a:cubicBezTo>
                      <a:pt x="8974" y="9505"/>
                      <a:pt x="8964" y="9505"/>
                      <a:pt x="8964" y="9495"/>
                    </a:cubicBezTo>
                    <a:cubicBezTo>
                      <a:pt x="8964" y="9495"/>
                      <a:pt x="8964" y="9495"/>
                      <a:pt x="8964" y="9485"/>
                    </a:cubicBezTo>
                    <a:cubicBezTo>
                      <a:pt x="8974" y="9485"/>
                      <a:pt x="8974" y="9485"/>
                      <a:pt x="8984" y="9475"/>
                    </a:cubicBezTo>
                    <a:close/>
                    <a:moveTo>
                      <a:pt x="11997" y="9418"/>
                    </a:moveTo>
                    <a:cubicBezTo>
                      <a:pt x="12007" y="9418"/>
                      <a:pt x="12017" y="9420"/>
                      <a:pt x="12028" y="9426"/>
                    </a:cubicBezTo>
                    <a:cubicBezTo>
                      <a:pt x="12127" y="9455"/>
                      <a:pt x="12098" y="9465"/>
                      <a:pt x="12177" y="9545"/>
                    </a:cubicBezTo>
                    <a:cubicBezTo>
                      <a:pt x="12187" y="9564"/>
                      <a:pt x="12207" y="9574"/>
                      <a:pt x="12217" y="9594"/>
                    </a:cubicBezTo>
                    <a:cubicBezTo>
                      <a:pt x="12195" y="9609"/>
                      <a:pt x="12162" y="9618"/>
                      <a:pt x="12135" y="9618"/>
                    </a:cubicBezTo>
                    <a:cubicBezTo>
                      <a:pt x="12125" y="9618"/>
                      <a:pt x="12115" y="9617"/>
                      <a:pt x="12107" y="9614"/>
                    </a:cubicBezTo>
                    <a:cubicBezTo>
                      <a:pt x="12098" y="9614"/>
                      <a:pt x="12088" y="9604"/>
                      <a:pt x="12068" y="9604"/>
                    </a:cubicBezTo>
                    <a:cubicBezTo>
                      <a:pt x="11959" y="9584"/>
                      <a:pt x="11909" y="9574"/>
                      <a:pt x="11909" y="9535"/>
                    </a:cubicBezTo>
                    <a:cubicBezTo>
                      <a:pt x="11909" y="9525"/>
                      <a:pt x="11919" y="9515"/>
                      <a:pt x="11919" y="9505"/>
                    </a:cubicBezTo>
                    <a:cubicBezTo>
                      <a:pt x="11919" y="9495"/>
                      <a:pt x="11929" y="9485"/>
                      <a:pt x="11929" y="9475"/>
                    </a:cubicBezTo>
                    <a:lnTo>
                      <a:pt x="11929" y="9465"/>
                    </a:lnTo>
                    <a:cubicBezTo>
                      <a:pt x="11929" y="9465"/>
                      <a:pt x="11939" y="9455"/>
                      <a:pt x="11939" y="9455"/>
                    </a:cubicBezTo>
                    <a:cubicBezTo>
                      <a:pt x="11953" y="9434"/>
                      <a:pt x="11973" y="9418"/>
                      <a:pt x="11997" y="9418"/>
                    </a:cubicBezTo>
                    <a:close/>
                    <a:moveTo>
                      <a:pt x="17616" y="9489"/>
                    </a:moveTo>
                    <a:cubicBezTo>
                      <a:pt x="17620" y="9489"/>
                      <a:pt x="17607" y="9499"/>
                      <a:pt x="17591" y="9515"/>
                    </a:cubicBezTo>
                    <a:cubicBezTo>
                      <a:pt x="17581" y="9525"/>
                      <a:pt x="17581" y="9525"/>
                      <a:pt x="17571" y="9535"/>
                    </a:cubicBezTo>
                    <a:cubicBezTo>
                      <a:pt x="17561" y="9545"/>
                      <a:pt x="17551" y="9564"/>
                      <a:pt x="17551" y="9584"/>
                    </a:cubicBezTo>
                    <a:cubicBezTo>
                      <a:pt x="17541" y="9584"/>
                      <a:pt x="17551" y="9584"/>
                      <a:pt x="17551" y="9594"/>
                    </a:cubicBezTo>
                    <a:cubicBezTo>
                      <a:pt x="17531" y="9614"/>
                      <a:pt x="17511" y="9624"/>
                      <a:pt x="17491" y="9644"/>
                    </a:cubicBezTo>
                    <a:cubicBezTo>
                      <a:pt x="17491" y="9634"/>
                      <a:pt x="17491" y="9624"/>
                      <a:pt x="17491" y="9614"/>
                    </a:cubicBezTo>
                    <a:cubicBezTo>
                      <a:pt x="17482" y="9555"/>
                      <a:pt x="17442" y="9564"/>
                      <a:pt x="17561" y="9515"/>
                    </a:cubicBezTo>
                    <a:cubicBezTo>
                      <a:pt x="17598" y="9496"/>
                      <a:pt x="17613" y="9489"/>
                      <a:pt x="17616" y="9489"/>
                    </a:cubicBezTo>
                    <a:close/>
                    <a:moveTo>
                      <a:pt x="2896" y="9574"/>
                    </a:moveTo>
                    <a:lnTo>
                      <a:pt x="2896" y="9574"/>
                    </a:lnTo>
                    <a:cubicBezTo>
                      <a:pt x="2886" y="9614"/>
                      <a:pt x="2866" y="9664"/>
                      <a:pt x="2856" y="9713"/>
                    </a:cubicBezTo>
                    <a:cubicBezTo>
                      <a:pt x="2847" y="9703"/>
                      <a:pt x="2837" y="9693"/>
                      <a:pt x="2837" y="9683"/>
                    </a:cubicBezTo>
                    <a:cubicBezTo>
                      <a:pt x="2837" y="9654"/>
                      <a:pt x="2856" y="9584"/>
                      <a:pt x="2896" y="9574"/>
                    </a:cubicBezTo>
                    <a:close/>
                    <a:moveTo>
                      <a:pt x="19249" y="5310"/>
                    </a:moveTo>
                    <a:cubicBezTo>
                      <a:pt x="19256" y="5310"/>
                      <a:pt x="19271" y="5530"/>
                      <a:pt x="19286" y="5569"/>
                    </a:cubicBezTo>
                    <a:cubicBezTo>
                      <a:pt x="19316" y="5628"/>
                      <a:pt x="19306" y="5727"/>
                      <a:pt x="19316" y="5807"/>
                    </a:cubicBezTo>
                    <a:cubicBezTo>
                      <a:pt x="19318" y="5822"/>
                      <a:pt x="19321" y="5828"/>
                      <a:pt x="19326" y="5828"/>
                    </a:cubicBezTo>
                    <a:cubicBezTo>
                      <a:pt x="19341" y="5828"/>
                      <a:pt x="19371" y="5755"/>
                      <a:pt x="19425" y="5747"/>
                    </a:cubicBezTo>
                    <a:cubicBezTo>
                      <a:pt x="19441" y="5745"/>
                      <a:pt x="19451" y="5743"/>
                      <a:pt x="19455" y="5743"/>
                    </a:cubicBezTo>
                    <a:cubicBezTo>
                      <a:pt x="19468" y="5743"/>
                      <a:pt x="19428" y="5756"/>
                      <a:pt x="19405" y="5787"/>
                    </a:cubicBezTo>
                    <a:cubicBezTo>
                      <a:pt x="19365" y="5836"/>
                      <a:pt x="19336" y="5955"/>
                      <a:pt x="19346" y="5975"/>
                    </a:cubicBezTo>
                    <a:cubicBezTo>
                      <a:pt x="19347" y="5977"/>
                      <a:pt x="19349" y="5977"/>
                      <a:pt x="19351" y="5977"/>
                    </a:cubicBezTo>
                    <a:cubicBezTo>
                      <a:pt x="19354" y="5977"/>
                      <a:pt x="19357" y="5975"/>
                      <a:pt x="19361" y="5975"/>
                    </a:cubicBezTo>
                    <a:cubicBezTo>
                      <a:pt x="19365" y="5975"/>
                      <a:pt x="19370" y="5980"/>
                      <a:pt x="19375" y="6005"/>
                    </a:cubicBezTo>
                    <a:cubicBezTo>
                      <a:pt x="19383" y="6044"/>
                      <a:pt x="19434" y="6071"/>
                      <a:pt x="19474" y="6071"/>
                    </a:cubicBezTo>
                    <a:cubicBezTo>
                      <a:pt x="19486" y="6071"/>
                      <a:pt x="19496" y="6069"/>
                      <a:pt x="19504" y="6064"/>
                    </a:cubicBezTo>
                    <a:cubicBezTo>
                      <a:pt x="19505" y="6064"/>
                      <a:pt x="19506" y="6064"/>
                      <a:pt x="19507" y="6064"/>
                    </a:cubicBezTo>
                    <a:cubicBezTo>
                      <a:pt x="19531" y="6064"/>
                      <a:pt x="19483" y="6195"/>
                      <a:pt x="19435" y="6233"/>
                    </a:cubicBezTo>
                    <a:cubicBezTo>
                      <a:pt x="19402" y="6253"/>
                      <a:pt x="19421" y="6298"/>
                      <a:pt x="19467" y="6298"/>
                    </a:cubicBezTo>
                    <a:cubicBezTo>
                      <a:pt x="19490" y="6298"/>
                      <a:pt x="19520" y="6286"/>
                      <a:pt x="19554" y="6253"/>
                    </a:cubicBezTo>
                    <a:cubicBezTo>
                      <a:pt x="19564" y="6240"/>
                      <a:pt x="19573" y="6235"/>
                      <a:pt x="19581" y="6235"/>
                    </a:cubicBezTo>
                    <a:cubicBezTo>
                      <a:pt x="19607" y="6235"/>
                      <a:pt x="19631" y="6283"/>
                      <a:pt x="19683" y="6342"/>
                    </a:cubicBezTo>
                    <a:cubicBezTo>
                      <a:pt x="19752" y="6421"/>
                      <a:pt x="19603" y="6372"/>
                      <a:pt x="19564" y="6431"/>
                    </a:cubicBezTo>
                    <a:cubicBezTo>
                      <a:pt x="19547" y="6451"/>
                      <a:pt x="19542" y="6458"/>
                      <a:pt x="19538" y="6458"/>
                    </a:cubicBezTo>
                    <a:cubicBezTo>
                      <a:pt x="19532" y="6458"/>
                      <a:pt x="19534" y="6431"/>
                      <a:pt x="19475" y="6431"/>
                    </a:cubicBezTo>
                    <a:cubicBezTo>
                      <a:pt x="19395" y="6431"/>
                      <a:pt x="19465" y="6530"/>
                      <a:pt x="19445" y="6679"/>
                    </a:cubicBezTo>
                    <a:cubicBezTo>
                      <a:pt x="19441" y="6739"/>
                      <a:pt x="19460" y="6760"/>
                      <a:pt x="19483" y="6760"/>
                    </a:cubicBezTo>
                    <a:cubicBezTo>
                      <a:pt x="19513" y="6760"/>
                      <a:pt x="19550" y="6723"/>
                      <a:pt x="19544" y="6689"/>
                    </a:cubicBezTo>
                    <a:cubicBezTo>
                      <a:pt x="19524" y="6630"/>
                      <a:pt x="19494" y="6649"/>
                      <a:pt x="19613" y="6590"/>
                    </a:cubicBezTo>
                    <a:cubicBezTo>
                      <a:pt x="19644" y="6576"/>
                      <a:pt x="19657" y="6570"/>
                      <a:pt x="19660" y="6570"/>
                    </a:cubicBezTo>
                    <a:cubicBezTo>
                      <a:pt x="19668" y="6570"/>
                      <a:pt x="19608" y="6609"/>
                      <a:pt x="19594" y="6659"/>
                    </a:cubicBezTo>
                    <a:cubicBezTo>
                      <a:pt x="19578" y="6712"/>
                      <a:pt x="19615" y="6765"/>
                      <a:pt x="19651" y="6765"/>
                    </a:cubicBezTo>
                    <a:cubicBezTo>
                      <a:pt x="19662" y="6765"/>
                      <a:pt x="19673" y="6760"/>
                      <a:pt x="19683" y="6749"/>
                    </a:cubicBezTo>
                    <a:cubicBezTo>
                      <a:pt x="19696" y="6732"/>
                      <a:pt x="19709" y="6724"/>
                      <a:pt x="19722" y="6724"/>
                    </a:cubicBezTo>
                    <a:cubicBezTo>
                      <a:pt x="19747" y="6724"/>
                      <a:pt x="19769" y="6755"/>
                      <a:pt x="19782" y="6808"/>
                    </a:cubicBezTo>
                    <a:cubicBezTo>
                      <a:pt x="19787" y="6827"/>
                      <a:pt x="19787" y="6833"/>
                      <a:pt x="19784" y="6833"/>
                    </a:cubicBezTo>
                    <a:cubicBezTo>
                      <a:pt x="19778" y="6833"/>
                      <a:pt x="19759" y="6802"/>
                      <a:pt x="19742" y="6802"/>
                    </a:cubicBezTo>
                    <a:cubicBezTo>
                      <a:pt x="19734" y="6802"/>
                      <a:pt x="19727" y="6809"/>
                      <a:pt x="19722" y="6828"/>
                    </a:cubicBezTo>
                    <a:cubicBezTo>
                      <a:pt x="19709" y="6873"/>
                      <a:pt x="19666" y="6898"/>
                      <a:pt x="19630" y="6898"/>
                    </a:cubicBezTo>
                    <a:cubicBezTo>
                      <a:pt x="19611" y="6898"/>
                      <a:pt x="19594" y="6891"/>
                      <a:pt x="19584" y="6877"/>
                    </a:cubicBezTo>
                    <a:cubicBezTo>
                      <a:pt x="19571" y="6868"/>
                      <a:pt x="19561" y="6864"/>
                      <a:pt x="19550" y="6864"/>
                    </a:cubicBezTo>
                    <a:cubicBezTo>
                      <a:pt x="19525" y="6864"/>
                      <a:pt x="19496" y="6886"/>
                      <a:pt x="19435" y="6927"/>
                    </a:cubicBezTo>
                    <a:cubicBezTo>
                      <a:pt x="19346" y="6986"/>
                      <a:pt x="19475" y="7026"/>
                      <a:pt x="19514" y="7066"/>
                    </a:cubicBezTo>
                    <a:cubicBezTo>
                      <a:pt x="19527" y="7078"/>
                      <a:pt x="19538" y="7081"/>
                      <a:pt x="19550" y="7081"/>
                    </a:cubicBezTo>
                    <a:cubicBezTo>
                      <a:pt x="19560" y="7081"/>
                      <a:pt x="19570" y="7079"/>
                      <a:pt x="19582" y="7079"/>
                    </a:cubicBezTo>
                    <a:cubicBezTo>
                      <a:pt x="19602" y="7079"/>
                      <a:pt x="19628" y="7085"/>
                      <a:pt x="19663" y="7115"/>
                    </a:cubicBezTo>
                    <a:cubicBezTo>
                      <a:pt x="19720" y="7164"/>
                      <a:pt x="19723" y="7213"/>
                      <a:pt x="19739" y="7213"/>
                    </a:cubicBezTo>
                    <a:cubicBezTo>
                      <a:pt x="19743" y="7213"/>
                      <a:pt x="19747" y="7210"/>
                      <a:pt x="19752" y="7205"/>
                    </a:cubicBezTo>
                    <a:cubicBezTo>
                      <a:pt x="19758" y="7197"/>
                      <a:pt x="19765" y="7193"/>
                      <a:pt x="19772" y="7193"/>
                    </a:cubicBezTo>
                    <a:cubicBezTo>
                      <a:pt x="19802" y="7193"/>
                      <a:pt x="19845" y="7254"/>
                      <a:pt x="19901" y="7334"/>
                    </a:cubicBezTo>
                    <a:cubicBezTo>
                      <a:pt x="19940" y="7395"/>
                      <a:pt x="19926" y="7419"/>
                      <a:pt x="19902" y="7419"/>
                    </a:cubicBezTo>
                    <a:cubicBezTo>
                      <a:pt x="19884" y="7419"/>
                      <a:pt x="19860" y="7405"/>
                      <a:pt x="19851" y="7383"/>
                    </a:cubicBezTo>
                    <a:cubicBezTo>
                      <a:pt x="19846" y="7371"/>
                      <a:pt x="19843" y="7366"/>
                      <a:pt x="19841" y="7366"/>
                    </a:cubicBezTo>
                    <a:cubicBezTo>
                      <a:pt x="19835" y="7366"/>
                      <a:pt x="19836" y="7410"/>
                      <a:pt x="19822" y="7433"/>
                    </a:cubicBezTo>
                    <a:cubicBezTo>
                      <a:pt x="19814" y="7440"/>
                      <a:pt x="19804" y="7448"/>
                      <a:pt x="19792" y="7448"/>
                    </a:cubicBezTo>
                    <a:cubicBezTo>
                      <a:pt x="19774" y="7448"/>
                      <a:pt x="19749" y="7430"/>
                      <a:pt x="19713" y="7363"/>
                    </a:cubicBezTo>
                    <a:cubicBezTo>
                      <a:pt x="19699" y="7339"/>
                      <a:pt x="19686" y="7329"/>
                      <a:pt x="19674" y="7329"/>
                    </a:cubicBezTo>
                    <a:cubicBezTo>
                      <a:pt x="19633" y="7329"/>
                      <a:pt x="19603" y="7443"/>
                      <a:pt x="19603" y="7443"/>
                    </a:cubicBezTo>
                    <a:cubicBezTo>
                      <a:pt x="19603" y="7443"/>
                      <a:pt x="19574" y="7502"/>
                      <a:pt x="19514" y="7552"/>
                    </a:cubicBezTo>
                    <a:cubicBezTo>
                      <a:pt x="19465" y="7601"/>
                      <a:pt x="19643" y="7611"/>
                      <a:pt x="19693" y="7621"/>
                    </a:cubicBezTo>
                    <a:cubicBezTo>
                      <a:pt x="19742" y="7631"/>
                      <a:pt x="19673" y="7681"/>
                      <a:pt x="19713" y="7720"/>
                    </a:cubicBezTo>
                    <a:cubicBezTo>
                      <a:pt x="19719" y="7727"/>
                      <a:pt x="19726" y="7730"/>
                      <a:pt x="19735" y="7730"/>
                    </a:cubicBezTo>
                    <a:cubicBezTo>
                      <a:pt x="19775" y="7730"/>
                      <a:pt x="19835" y="7659"/>
                      <a:pt x="19901" y="7651"/>
                    </a:cubicBezTo>
                    <a:cubicBezTo>
                      <a:pt x="19924" y="7643"/>
                      <a:pt x="19943" y="7638"/>
                      <a:pt x="19959" y="7638"/>
                    </a:cubicBezTo>
                    <a:cubicBezTo>
                      <a:pt x="19985" y="7638"/>
                      <a:pt x="20005" y="7650"/>
                      <a:pt x="20030" y="7681"/>
                    </a:cubicBezTo>
                    <a:cubicBezTo>
                      <a:pt x="20040" y="7690"/>
                      <a:pt x="20050" y="7690"/>
                      <a:pt x="20060" y="7710"/>
                    </a:cubicBezTo>
                    <a:cubicBezTo>
                      <a:pt x="20079" y="7740"/>
                      <a:pt x="20079" y="7770"/>
                      <a:pt x="20069" y="7800"/>
                    </a:cubicBezTo>
                    <a:cubicBezTo>
                      <a:pt x="20055" y="7821"/>
                      <a:pt x="20031" y="7837"/>
                      <a:pt x="19999" y="7837"/>
                    </a:cubicBezTo>
                    <a:cubicBezTo>
                      <a:pt x="19987" y="7837"/>
                      <a:pt x="19974" y="7835"/>
                      <a:pt x="19960" y="7829"/>
                    </a:cubicBezTo>
                    <a:cubicBezTo>
                      <a:pt x="19943" y="7822"/>
                      <a:pt x="19931" y="7818"/>
                      <a:pt x="19922" y="7818"/>
                    </a:cubicBezTo>
                    <a:cubicBezTo>
                      <a:pt x="19885" y="7818"/>
                      <a:pt x="19909" y="7875"/>
                      <a:pt x="19901" y="7899"/>
                    </a:cubicBezTo>
                    <a:cubicBezTo>
                      <a:pt x="19901" y="7909"/>
                      <a:pt x="19921" y="7909"/>
                      <a:pt x="19941" y="7919"/>
                    </a:cubicBezTo>
                    <a:cubicBezTo>
                      <a:pt x="19970" y="7928"/>
                      <a:pt x="20020" y="7948"/>
                      <a:pt x="20079" y="7988"/>
                    </a:cubicBezTo>
                    <a:cubicBezTo>
                      <a:pt x="20089" y="7998"/>
                      <a:pt x="20099" y="8008"/>
                      <a:pt x="20099" y="8008"/>
                    </a:cubicBezTo>
                    <a:cubicBezTo>
                      <a:pt x="20145" y="8054"/>
                      <a:pt x="20122" y="8091"/>
                      <a:pt x="20081" y="8091"/>
                    </a:cubicBezTo>
                    <a:cubicBezTo>
                      <a:pt x="20059" y="8091"/>
                      <a:pt x="20034" y="8081"/>
                      <a:pt x="20010" y="8057"/>
                    </a:cubicBezTo>
                    <a:cubicBezTo>
                      <a:pt x="19979" y="8030"/>
                      <a:pt x="19953" y="8027"/>
                      <a:pt x="19929" y="8027"/>
                    </a:cubicBezTo>
                    <a:cubicBezTo>
                      <a:pt x="19922" y="8027"/>
                      <a:pt x="19915" y="8028"/>
                      <a:pt x="19908" y="8028"/>
                    </a:cubicBezTo>
                    <a:cubicBezTo>
                      <a:pt x="19879" y="8028"/>
                      <a:pt x="19851" y="8023"/>
                      <a:pt x="19822" y="7968"/>
                    </a:cubicBezTo>
                    <a:cubicBezTo>
                      <a:pt x="19791" y="7917"/>
                      <a:pt x="19771" y="7895"/>
                      <a:pt x="19761" y="7895"/>
                    </a:cubicBezTo>
                    <a:cubicBezTo>
                      <a:pt x="19752" y="7895"/>
                      <a:pt x="19752" y="7915"/>
                      <a:pt x="19762" y="7948"/>
                    </a:cubicBezTo>
                    <a:cubicBezTo>
                      <a:pt x="19771" y="7984"/>
                      <a:pt x="19762" y="8002"/>
                      <a:pt x="19743" y="8002"/>
                    </a:cubicBezTo>
                    <a:cubicBezTo>
                      <a:pt x="19721" y="8002"/>
                      <a:pt x="19685" y="7977"/>
                      <a:pt x="19653" y="7928"/>
                    </a:cubicBezTo>
                    <a:cubicBezTo>
                      <a:pt x="19603" y="7849"/>
                      <a:pt x="19623" y="7800"/>
                      <a:pt x="19564" y="7760"/>
                    </a:cubicBezTo>
                    <a:cubicBezTo>
                      <a:pt x="19558" y="7757"/>
                      <a:pt x="19553" y="7756"/>
                      <a:pt x="19549" y="7756"/>
                    </a:cubicBezTo>
                    <a:cubicBezTo>
                      <a:pt x="19502" y="7756"/>
                      <a:pt x="19544" y="7892"/>
                      <a:pt x="19544" y="7928"/>
                    </a:cubicBezTo>
                    <a:cubicBezTo>
                      <a:pt x="19544" y="7958"/>
                      <a:pt x="19534" y="7998"/>
                      <a:pt x="19613" y="8018"/>
                    </a:cubicBezTo>
                    <a:cubicBezTo>
                      <a:pt x="19683" y="8038"/>
                      <a:pt x="19663" y="8117"/>
                      <a:pt x="19713" y="8196"/>
                    </a:cubicBezTo>
                    <a:cubicBezTo>
                      <a:pt x="19725" y="8217"/>
                      <a:pt x="19736" y="8225"/>
                      <a:pt x="19744" y="8225"/>
                    </a:cubicBezTo>
                    <a:cubicBezTo>
                      <a:pt x="19770" y="8225"/>
                      <a:pt x="19785" y="8156"/>
                      <a:pt x="19822" y="8097"/>
                    </a:cubicBezTo>
                    <a:cubicBezTo>
                      <a:pt x="19830" y="8087"/>
                      <a:pt x="19838" y="8082"/>
                      <a:pt x="19845" y="8082"/>
                    </a:cubicBezTo>
                    <a:cubicBezTo>
                      <a:pt x="19884" y="8082"/>
                      <a:pt x="19895" y="8232"/>
                      <a:pt x="19921" y="8266"/>
                    </a:cubicBezTo>
                    <a:cubicBezTo>
                      <a:pt x="19941" y="8305"/>
                      <a:pt x="19980" y="8246"/>
                      <a:pt x="20040" y="8385"/>
                    </a:cubicBezTo>
                    <a:cubicBezTo>
                      <a:pt x="20040" y="8385"/>
                      <a:pt x="20050" y="8394"/>
                      <a:pt x="20050" y="8394"/>
                    </a:cubicBezTo>
                    <a:cubicBezTo>
                      <a:pt x="20089" y="8494"/>
                      <a:pt x="20050" y="8523"/>
                      <a:pt x="20010" y="8533"/>
                    </a:cubicBezTo>
                    <a:cubicBezTo>
                      <a:pt x="20010" y="8575"/>
                      <a:pt x="19989" y="8596"/>
                      <a:pt x="19952" y="8637"/>
                    </a:cubicBezTo>
                    <a:lnTo>
                      <a:pt x="19952" y="8637"/>
                    </a:lnTo>
                    <a:cubicBezTo>
                      <a:pt x="19964" y="8627"/>
                      <a:pt x="19977" y="8620"/>
                      <a:pt x="19989" y="8620"/>
                    </a:cubicBezTo>
                    <a:cubicBezTo>
                      <a:pt x="19993" y="8620"/>
                      <a:pt x="19997" y="8621"/>
                      <a:pt x="20000" y="8623"/>
                    </a:cubicBezTo>
                    <a:cubicBezTo>
                      <a:pt x="20020" y="8623"/>
                      <a:pt x="20030" y="8632"/>
                      <a:pt x="20040" y="8652"/>
                    </a:cubicBezTo>
                    <a:cubicBezTo>
                      <a:pt x="20079" y="8613"/>
                      <a:pt x="20079" y="8553"/>
                      <a:pt x="20109" y="8543"/>
                    </a:cubicBezTo>
                    <a:cubicBezTo>
                      <a:pt x="20112" y="8541"/>
                      <a:pt x="20116" y="8540"/>
                      <a:pt x="20120" y="8540"/>
                    </a:cubicBezTo>
                    <a:cubicBezTo>
                      <a:pt x="20153" y="8540"/>
                      <a:pt x="20204" y="8606"/>
                      <a:pt x="20169" y="8632"/>
                    </a:cubicBezTo>
                    <a:cubicBezTo>
                      <a:pt x="20139" y="8672"/>
                      <a:pt x="20119" y="8672"/>
                      <a:pt x="20060" y="8712"/>
                    </a:cubicBezTo>
                    <a:cubicBezTo>
                      <a:pt x="20069" y="8732"/>
                      <a:pt x="20079" y="8761"/>
                      <a:pt x="20089" y="8791"/>
                    </a:cubicBezTo>
                    <a:cubicBezTo>
                      <a:pt x="20098" y="8819"/>
                      <a:pt x="20107" y="8826"/>
                      <a:pt x="20118" y="8826"/>
                    </a:cubicBezTo>
                    <a:cubicBezTo>
                      <a:pt x="20131" y="8826"/>
                      <a:pt x="20144" y="8815"/>
                      <a:pt x="20158" y="8815"/>
                    </a:cubicBezTo>
                    <a:cubicBezTo>
                      <a:pt x="20173" y="8815"/>
                      <a:pt x="20187" y="8830"/>
                      <a:pt x="20198" y="8890"/>
                    </a:cubicBezTo>
                    <a:cubicBezTo>
                      <a:pt x="20216" y="8961"/>
                      <a:pt x="20186" y="8987"/>
                      <a:pt x="20144" y="8987"/>
                    </a:cubicBezTo>
                    <a:cubicBezTo>
                      <a:pt x="20092" y="8987"/>
                      <a:pt x="20022" y="8948"/>
                      <a:pt x="20000" y="8910"/>
                    </a:cubicBezTo>
                    <a:cubicBezTo>
                      <a:pt x="19980" y="8875"/>
                      <a:pt x="19988" y="8873"/>
                      <a:pt x="19991" y="8873"/>
                    </a:cubicBezTo>
                    <a:cubicBezTo>
                      <a:pt x="19992" y="8873"/>
                      <a:pt x="19993" y="8873"/>
                      <a:pt x="19993" y="8873"/>
                    </a:cubicBezTo>
                    <a:cubicBezTo>
                      <a:pt x="19994" y="8873"/>
                      <a:pt x="19989" y="8871"/>
                      <a:pt x="19960" y="8851"/>
                    </a:cubicBezTo>
                    <a:lnTo>
                      <a:pt x="19950" y="8851"/>
                    </a:lnTo>
                    <a:cubicBezTo>
                      <a:pt x="19941" y="8860"/>
                      <a:pt x="19941" y="8870"/>
                      <a:pt x="19921" y="8880"/>
                    </a:cubicBezTo>
                    <a:cubicBezTo>
                      <a:pt x="19921" y="8920"/>
                      <a:pt x="19941" y="8979"/>
                      <a:pt x="19970" y="9039"/>
                    </a:cubicBezTo>
                    <a:cubicBezTo>
                      <a:pt x="19999" y="9111"/>
                      <a:pt x="20017" y="9162"/>
                      <a:pt x="19999" y="9162"/>
                    </a:cubicBezTo>
                    <a:cubicBezTo>
                      <a:pt x="19992" y="9162"/>
                      <a:pt x="19979" y="9154"/>
                      <a:pt x="19960" y="9138"/>
                    </a:cubicBezTo>
                    <a:cubicBezTo>
                      <a:pt x="19901" y="9069"/>
                      <a:pt x="19921" y="8989"/>
                      <a:pt x="19891" y="8910"/>
                    </a:cubicBezTo>
                    <a:cubicBezTo>
                      <a:pt x="19891" y="8900"/>
                      <a:pt x="19891" y="8900"/>
                      <a:pt x="19891" y="8900"/>
                    </a:cubicBezTo>
                    <a:cubicBezTo>
                      <a:pt x="19876" y="8905"/>
                      <a:pt x="19866" y="8908"/>
                      <a:pt x="19858" y="8908"/>
                    </a:cubicBezTo>
                    <a:cubicBezTo>
                      <a:pt x="19849" y="8908"/>
                      <a:pt x="19841" y="8905"/>
                      <a:pt x="19831" y="8900"/>
                    </a:cubicBezTo>
                    <a:cubicBezTo>
                      <a:pt x="19812" y="8930"/>
                      <a:pt x="19802" y="8950"/>
                      <a:pt x="19802" y="8979"/>
                    </a:cubicBezTo>
                    <a:cubicBezTo>
                      <a:pt x="19782" y="9049"/>
                      <a:pt x="19831" y="8989"/>
                      <a:pt x="19881" y="9079"/>
                    </a:cubicBezTo>
                    <a:cubicBezTo>
                      <a:pt x="19913" y="9143"/>
                      <a:pt x="19958" y="9233"/>
                      <a:pt x="19934" y="9233"/>
                    </a:cubicBezTo>
                    <a:cubicBezTo>
                      <a:pt x="19920" y="9233"/>
                      <a:pt x="19887" y="9207"/>
                      <a:pt x="19822" y="9138"/>
                    </a:cubicBezTo>
                    <a:cubicBezTo>
                      <a:pt x="19782" y="9089"/>
                      <a:pt x="19782" y="9039"/>
                      <a:pt x="19762" y="9029"/>
                    </a:cubicBezTo>
                    <a:cubicBezTo>
                      <a:pt x="19759" y="9026"/>
                      <a:pt x="19756" y="9025"/>
                      <a:pt x="19753" y="9025"/>
                    </a:cubicBezTo>
                    <a:cubicBezTo>
                      <a:pt x="19733" y="9025"/>
                      <a:pt x="19707" y="9073"/>
                      <a:pt x="19732" y="9098"/>
                    </a:cubicBezTo>
                    <a:cubicBezTo>
                      <a:pt x="19752" y="9128"/>
                      <a:pt x="19752" y="9128"/>
                      <a:pt x="19792" y="9168"/>
                    </a:cubicBezTo>
                    <a:cubicBezTo>
                      <a:pt x="19822" y="9198"/>
                      <a:pt x="19841" y="9198"/>
                      <a:pt x="19881" y="9237"/>
                    </a:cubicBezTo>
                    <a:cubicBezTo>
                      <a:pt x="19891" y="9247"/>
                      <a:pt x="19901" y="9257"/>
                      <a:pt x="19911" y="9267"/>
                    </a:cubicBezTo>
                    <a:cubicBezTo>
                      <a:pt x="19938" y="9295"/>
                      <a:pt x="19958" y="9305"/>
                      <a:pt x="19977" y="9305"/>
                    </a:cubicBezTo>
                    <a:cubicBezTo>
                      <a:pt x="20005" y="9305"/>
                      <a:pt x="20032" y="9281"/>
                      <a:pt x="20079" y="9257"/>
                    </a:cubicBezTo>
                    <a:cubicBezTo>
                      <a:pt x="20089" y="9253"/>
                      <a:pt x="20096" y="9252"/>
                      <a:pt x="20101" y="9252"/>
                    </a:cubicBezTo>
                    <a:cubicBezTo>
                      <a:pt x="20131" y="9252"/>
                      <a:pt x="20042" y="9334"/>
                      <a:pt x="20060" y="9386"/>
                    </a:cubicBezTo>
                    <a:lnTo>
                      <a:pt x="20198" y="9386"/>
                    </a:lnTo>
                    <a:cubicBezTo>
                      <a:pt x="20218" y="9376"/>
                      <a:pt x="20248" y="9376"/>
                      <a:pt x="20248" y="9376"/>
                    </a:cubicBezTo>
                    <a:cubicBezTo>
                      <a:pt x="20248" y="9376"/>
                      <a:pt x="20268" y="9426"/>
                      <a:pt x="20258" y="9436"/>
                    </a:cubicBezTo>
                    <a:cubicBezTo>
                      <a:pt x="20253" y="9436"/>
                      <a:pt x="20247" y="9435"/>
                      <a:pt x="20242" y="9435"/>
                    </a:cubicBezTo>
                    <a:cubicBezTo>
                      <a:pt x="20224" y="9435"/>
                      <a:pt x="20206" y="9441"/>
                      <a:pt x="20198" y="9485"/>
                    </a:cubicBezTo>
                    <a:cubicBezTo>
                      <a:pt x="20190" y="9514"/>
                      <a:pt x="20195" y="9522"/>
                      <a:pt x="20209" y="9522"/>
                    </a:cubicBezTo>
                    <a:cubicBezTo>
                      <a:pt x="20229" y="9522"/>
                      <a:pt x="20267" y="9505"/>
                      <a:pt x="20307" y="9505"/>
                    </a:cubicBezTo>
                    <a:lnTo>
                      <a:pt x="20327" y="9505"/>
                    </a:lnTo>
                    <a:cubicBezTo>
                      <a:pt x="20334" y="9504"/>
                      <a:pt x="20340" y="9503"/>
                      <a:pt x="20345" y="9503"/>
                    </a:cubicBezTo>
                    <a:cubicBezTo>
                      <a:pt x="20376" y="9503"/>
                      <a:pt x="20374" y="9529"/>
                      <a:pt x="20357" y="9555"/>
                    </a:cubicBezTo>
                    <a:cubicBezTo>
                      <a:pt x="20357" y="9564"/>
                      <a:pt x="20357" y="9574"/>
                      <a:pt x="20357" y="9574"/>
                    </a:cubicBezTo>
                    <a:cubicBezTo>
                      <a:pt x="20357" y="9601"/>
                      <a:pt x="20353" y="9610"/>
                      <a:pt x="20341" y="9610"/>
                    </a:cubicBezTo>
                    <a:cubicBezTo>
                      <a:pt x="20335" y="9610"/>
                      <a:pt x="20327" y="9607"/>
                      <a:pt x="20317" y="9604"/>
                    </a:cubicBezTo>
                    <a:cubicBezTo>
                      <a:pt x="20298" y="9634"/>
                      <a:pt x="20268" y="9664"/>
                      <a:pt x="20258" y="9674"/>
                    </a:cubicBezTo>
                    <a:cubicBezTo>
                      <a:pt x="20278" y="9683"/>
                      <a:pt x="20298" y="9703"/>
                      <a:pt x="20298" y="9743"/>
                    </a:cubicBezTo>
                    <a:cubicBezTo>
                      <a:pt x="20298" y="9788"/>
                      <a:pt x="20287" y="9804"/>
                      <a:pt x="20273" y="9804"/>
                    </a:cubicBezTo>
                    <a:cubicBezTo>
                      <a:pt x="20255" y="9804"/>
                      <a:pt x="20230" y="9780"/>
                      <a:pt x="20208" y="9753"/>
                    </a:cubicBezTo>
                    <a:cubicBezTo>
                      <a:pt x="20198" y="9723"/>
                      <a:pt x="20179" y="9703"/>
                      <a:pt x="20159" y="9693"/>
                    </a:cubicBezTo>
                    <a:cubicBezTo>
                      <a:pt x="20139" y="9693"/>
                      <a:pt x="20109" y="9693"/>
                      <a:pt x="20079" y="9683"/>
                    </a:cubicBezTo>
                    <a:lnTo>
                      <a:pt x="20079" y="9683"/>
                    </a:lnTo>
                    <a:cubicBezTo>
                      <a:pt x="20079" y="9693"/>
                      <a:pt x="20079" y="9703"/>
                      <a:pt x="20089" y="9713"/>
                    </a:cubicBezTo>
                    <a:cubicBezTo>
                      <a:pt x="20060" y="9703"/>
                      <a:pt x="20040" y="9683"/>
                      <a:pt x="20020" y="9674"/>
                    </a:cubicBezTo>
                    <a:cubicBezTo>
                      <a:pt x="19980" y="9644"/>
                      <a:pt x="19931" y="9624"/>
                      <a:pt x="19891" y="9604"/>
                    </a:cubicBezTo>
                    <a:cubicBezTo>
                      <a:pt x="19824" y="9576"/>
                      <a:pt x="19752" y="9557"/>
                      <a:pt x="19673" y="9557"/>
                    </a:cubicBezTo>
                    <a:cubicBezTo>
                      <a:pt x="19555" y="9557"/>
                      <a:pt x="19421" y="9602"/>
                      <a:pt x="19266" y="9733"/>
                    </a:cubicBezTo>
                    <a:cubicBezTo>
                      <a:pt x="19258" y="9725"/>
                      <a:pt x="19244" y="9710"/>
                      <a:pt x="19212" y="9710"/>
                    </a:cubicBezTo>
                    <a:cubicBezTo>
                      <a:pt x="19205" y="9710"/>
                      <a:pt x="19196" y="9711"/>
                      <a:pt x="19187" y="9713"/>
                    </a:cubicBezTo>
                    <a:cubicBezTo>
                      <a:pt x="19164" y="9719"/>
                      <a:pt x="19148" y="9725"/>
                      <a:pt x="19136" y="9725"/>
                    </a:cubicBezTo>
                    <a:cubicBezTo>
                      <a:pt x="19128" y="9725"/>
                      <a:pt x="19122" y="9722"/>
                      <a:pt x="19118" y="9713"/>
                    </a:cubicBezTo>
                    <a:cubicBezTo>
                      <a:pt x="19108" y="9703"/>
                      <a:pt x="19157" y="9664"/>
                      <a:pt x="19118" y="9644"/>
                    </a:cubicBezTo>
                    <a:cubicBezTo>
                      <a:pt x="19093" y="9638"/>
                      <a:pt x="19076" y="9624"/>
                      <a:pt x="19062" y="9624"/>
                    </a:cubicBezTo>
                    <a:cubicBezTo>
                      <a:pt x="19053" y="9624"/>
                      <a:pt x="19046" y="9629"/>
                      <a:pt x="19038" y="9644"/>
                    </a:cubicBezTo>
                    <a:cubicBezTo>
                      <a:pt x="19026" y="9668"/>
                      <a:pt x="19018" y="9685"/>
                      <a:pt x="19003" y="9685"/>
                    </a:cubicBezTo>
                    <a:cubicBezTo>
                      <a:pt x="18995" y="9685"/>
                      <a:pt x="18984" y="9679"/>
                      <a:pt x="18969" y="9664"/>
                    </a:cubicBezTo>
                    <a:cubicBezTo>
                      <a:pt x="18939" y="9634"/>
                      <a:pt x="18929" y="9644"/>
                      <a:pt x="18909" y="9634"/>
                    </a:cubicBezTo>
                    <a:cubicBezTo>
                      <a:pt x="18899" y="9614"/>
                      <a:pt x="18989" y="9594"/>
                      <a:pt x="18929" y="9574"/>
                    </a:cubicBezTo>
                    <a:cubicBezTo>
                      <a:pt x="18909" y="9564"/>
                      <a:pt x="18894" y="9562"/>
                      <a:pt x="18881" y="9562"/>
                    </a:cubicBezTo>
                    <a:cubicBezTo>
                      <a:pt x="18867" y="9562"/>
                      <a:pt x="18855" y="9564"/>
                      <a:pt x="18840" y="9564"/>
                    </a:cubicBezTo>
                    <a:cubicBezTo>
                      <a:pt x="18840" y="9555"/>
                      <a:pt x="18830" y="9545"/>
                      <a:pt x="18810" y="9535"/>
                    </a:cubicBezTo>
                    <a:cubicBezTo>
                      <a:pt x="18810" y="9525"/>
                      <a:pt x="18810" y="9525"/>
                      <a:pt x="18810" y="9525"/>
                    </a:cubicBezTo>
                    <a:cubicBezTo>
                      <a:pt x="18840" y="9525"/>
                      <a:pt x="18860" y="9525"/>
                      <a:pt x="18820" y="9485"/>
                    </a:cubicBezTo>
                    <a:cubicBezTo>
                      <a:pt x="18771" y="9445"/>
                      <a:pt x="18701" y="9426"/>
                      <a:pt x="18751" y="9426"/>
                    </a:cubicBezTo>
                    <a:cubicBezTo>
                      <a:pt x="18810" y="9465"/>
                      <a:pt x="18880" y="9535"/>
                      <a:pt x="18899" y="9545"/>
                    </a:cubicBezTo>
                    <a:cubicBezTo>
                      <a:pt x="18909" y="9549"/>
                      <a:pt x="18922" y="9556"/>
                      <a:pt x="18932" y="9556"/>
                    </a:cubicBezTo>
                    <a:cubicBezTo>
                      <a:pt x="18943" y="9556"/>
                      <a:pt x="18950" y="9547"/>
                      <a:pt x="18939" y="9515"/>
                    </a:cubicBezTo>
                    <a:cubicBezTo>
                      <a:pt x="18939" y="9515"/>
                      <a:pt x="18939" y="9515"/>
                      <a:pt x="18939" y="9505"/>
                    </a:cubicBezTo>
                    <a:cubicBezTo>
                      <a:pt x="18919" y="9445"/>
                      <a:pt x="18909" y="9465"/>
                      <a:pt x="18909" y="9426"/>
                    </a:cubicBezTo>
                    <a:cubicBezTo>
                      <a:pt x="18909" y="9400"/>
                      <a:pt x="18894" y="9343"/>
                      <a:pt x="18917" y="9343"/>
                    </a:cubicBezTo>
                    <a:cubicBezTo>
                      <a:pt x="18920" y="9343"/>
                      <a:pt x="18924" y="9344"/>
                      <a:pt x="18929" y="9346"/>
                    </a:cubicBezTo>
                    <a:cubicBezTo>
                      <a:pt x="18979" y="9376"/>
                      <a:pt x="19009" y="9386"/>
                      <a:pt x="19018" y="9426"/>
                    </a:cubicBezTo>
                    <a:cubicBezTo>
                      <a:pt x="19026" y="9450"/>
                      <a:pt x="19047" y="9506"/>
                      <a:pt x="19071" y="9506"/>
                    </a:cubicBezTo>
                    <a:cubicBezTo>
                      <a:pt x="19076" y="9506"/>
                      <a:pt x="19082" y="9503"/>
                      <a:pt x="19088" y="9495"/>
                    </a:cubicBezTo>
                    <a:cubicBezTo>
                      <a:pt x="19118" y="9465"/>
                      <a:pt x="19127" y="9465"/>
                      <a:pt x="19098" y="9406"/>
                    </a:cubicBezTo>
                    <a:cubicBezTo>
                      <a:pt x="19058" y="9336"/>
                      <a:pt x="19028" y="9327"/>
                      <a:pt x="19068" y="9317"/>
                    </a:cubicBezTo>
                    <a:cubicBezTo>
                      <a:pt x="19108" y="9317"/>
                      <a:pt x="19127" y="9336"/>
                      <a:pt x="19147" y="9376"/>
                    </a:cubicBezTo>
                    <a:cubicBezTo>
                      <a:pt x="19167" y="9406"/>
                      <a:pt x="19177" y="9426"/>
                      <a:pt x="19207" y="9465"/>
                    </a:cubicBezTo>
                    <a:cubicBezTo>
                      <a:pt x="19227" y="9486"/>
                      <a:pt x="19257" y="9521"/>
                      <a:pt x="19271" y="9521"/>
                    </a:cubicBezTo>
                    <a:cubicBezTo>
                      <a:pt x="19277" y="9521"/>
                      <a:pt x="19279" y="9514"/>
                      <a:pt x="19276" y="9495"/>
                    </a:cubicBezTo>
                    <a:cubicBezTo>
                      <a:pt x="19276" y="9436"/>
                      <a:pt x="19197" y="9426"/>
                      <a:pt x="19246" y="9406"/>
                    </a:cubicBezTo>
                    <a:cubicBezTo>
                      <a:pt x="19263" y="9396"/>
                      <a:pt x="19281" y="9394"/>
                      <a:pt x="19296" y="9394"/>
                    </a:cubicBezTo>
                    <a:cubicBezTo>
                      <a:pt x="19309" y="9394"/>
                      <a:pt x="19321" y="9395"/>
                      <a:pt x="19329" y="9395"/>
                    </a:cubicBezTo>
                    <a:cubicBezTo>
                      <a:pt x="19342" y="9395"/>
                      <a:pt x="19350" y="9392"/>
                      <a:pt x="19346" y="9376"/>
                    </a:cubicBezTo>
                    <a:cubicBezTo>
                      <a:pt x="19336" y="9336"/>
                      <a:pt x="19356" y="9317"/>
                      <a:pt x="19296" y="9317"/>
                    </a:cubicBezTo>
                    <a:cubicBezTo>
                      <a:pt x="19250" y="9317"/>
                      <a:pt x="19208" y="9334"/>
                      <a:pt x="19188" y="9334"/>
                    </a:cubicBezTo>
                    <a:cubicBezTo>
                      <a:pt x="19178" y="9334"/>
                      <a:pt x="19174" y="9330"/>
                      <a:pt x="19177" y="9317"/>
                    </a:cubicBezTo>
                    <a:cubicBezTo>
                      <a:pt x="19197" y="9267"/>
                      <a:pt x="19237" y="9257"/>
                      <a:pt x="19246" y="9257"/>
                    </a:cubicBezTo>
                    <a:cubicBezTo>
                      <a:pt x="19266" y="9257"/>
                      <a:pt x="19237" y="9217"/>
                      <a:pt x="19237" y="9217"/>
                    </a:cubicBezTo>
                    <a:cubicBezTo>
                      <a:pt x="19237" y="9217"/>
                      <a:pt x="19088" y="9208"/>
                      <a:pt x="19068" y="9168"/>
                    </a:cubicBezTo>
                    <a:cubicBezTo>
                      <a:pt x="19052" y="9144"/>
                      <a:pt x="19082" y="9113"/>
                      <a:pt x="19061" y="9113"/>
                    </a:cubicBezTo>
                    <a:cubicBezTo>
                      <a:pt x="19057" y="9113"/>
                      <a:pt x="19049" y="9115"/>
                      <a:pt x="19038" y="9118"/>
                    </a:cubicBezTo>
                    <a:cubicBezTo>
                      <a:pt x="19028" y="9108"/>
                      <a:pt x="19018" y="9098"/>
                      <a:pt x="18999" y="9079"/>
                    </a:cubicBezTo>
                    <a:cubicBezTo>
                      <a:pt x="18909" y="9029"/>
                      <a:pt x="18860" y="8989"/>
                      <a:pt x="18840" y="8970"/>
                    </a:cubicBezTo>
                    <a:cubicBezTo>
                      <a:pt x="18854" y="8934"/>
                      <a:pt x="18873" y="8899"/>
                      <a:pt x="18890" y="8899"/>
                    </a:cubicBezTo>
                    <a:cubicBezTo>
                      <a:pt x="18897" y="8899"/>
                      <a:pt x="18904" y="8905"/>
                      <a:pt x="18909" y="8920"/>
                    </a:cubicBezTo>
                    <a:cubicBezTo>
                      <a:pt x="18939" y="8970"/>
                      <a:pt x="18890" y="8989"/>
                      <a:pt x="18949" y="9029"/>
                    </a:cubicBezTo>
                    <a:cubicBezTo>
                      <a:pt x="18970" y="9041"/>
                      <a:pt x="18988" y="9047"/>
                      <a:pt x="19001" y="9047"/>
                    </a:cubicBezTo>
                    <a:cubicBezTo>
                      <a:pt x="19030" y="9047"/>
                      <a:pt x="19036" y="9018"/>
                      <a:pt x="19009" y="8970"/>
                    </a:cubicBezTo>
                    <a:cubicBezTo>
                      <a:pt x="18977" y="8914"/>
                      <a:pt x="18926" y="8872"/>
                      <a:pt x="18942" y="8872"/>
                    </a:cubicBezTo>
                    <a:cubicBezTo>
                      <a:pt x="18946" y="8872"/>
                      <a:pt x="18955" y="8874"/>
                      <a:pt x="18969" y="8880"/>
                    </a:cubicBezTo>
                    <a:cubicBezTo>
                      <a:pt x="19038" y="8910"/>
                      <a:pt x="19018" y="8900"/>
                      <a:pt x="19058" y="8950"/>
                    </a:cubicBezTo>
                    <a:cubicBezTo>
                      <a:pt x="19079" y="8978"/>
                      <a:pt x="19136" y="9052"/>
                      <a:pt x="19156" y="9052"/>
                    </a:cubicBezTo>
                    <a:cubicBezTo>
                      <a:pt x="19164" y="9052"/>
                      <a:pt x="19166" y="9040"/>
                      <a:pt x="19157" y="9009"/>
                    </a:cubicBezTo>
                    <a:cubicBezTo>
                      <a:pt x="19118" y="8910"/>
                      <a:pt x="19108" y="8940"/>
                      <a:pt x="19078" y="8870"/>
                    </a:cubicBezTo>
                    <a:cubicBezTo>
                      <a:pt x="19048" y="8801"/>
                      <a:pt x="19048" y="8732"/>
                      <a:pt x="19009" y="8732"/>
                    </a:cubicBezTo>
                    <a:cubicBezTo>
                      <a:pt x="19002" y="8728"/>
                      <a:pt x="18995" y="8727"/>
                      <a:pt x="18989" y="8727"/>
                    </a:cubicBezTo>
                    <a:cubicBezTo>
                      <a:pt x="18975" y="8727"/>
                      <a:pt x="18962" y="8732"/>
                      <a:pt x="18949" y="8732"/>
                    </a:cubicBezTo>
                    <a:cubicBezTo>
                      <a:pt x="18929" y="8722"/>
                      <a:pt x="18899" y="8712"/>
                      <a:pt x="18880" y="8702"/>
                    </a:cubicBezTo>
                    <a:cubicBezTo>
                      <a:pt x="18880" y="8695"/>
                      <a:pt x="18880" y="8688"/>
                      <a:pt x="18887" y="8688"/>
                    </a:cubicBezTo>
                    <a:cubicBezTo>
                      <a:pt x="18890" y="8688"/>
                      <a:pt x="18894" y="8689"/>
                      <a:pt x="18899" y="8692"/>
                    </a:cubicBezTo>
                    <a:cubicBezTo>
                      <a:pt x="18922" y="8697"/>
                      <a:pt x="18950" y="8703"/>
                      <a:pt x="18965" y="8703"/>
                    </a:cubicBezTo>
                    <a:cubicBezTo>
                      <a:pt x="18984" y="8703"/>
                      <a:pt x="18986" y="8694"/>
                      <a:pt x="18949" y="8662"/>
                    </a:cubicBezTo>
                    <a:cubicBezTo>
                      <a:pt x="18884" y="8605"/>
                      <a:pt x="18832" y="8568"/>
                      <a:pt x="18843" y="8568"/>
                    </a:cubicBezTo>
                    <a:cubicBezTo>
                      <a:pt x="18846" y="8568"/>
                      <a:pt x="18851" y="8569"/>
                      <a:pt x="18860" y="8573"/>
                    </a:cubicBezTo>
                    <a:cubicBezTo>
                      <a:pt x="18909" y="8583"/>
                      <a:pt x="18999" y="8662"/>
                      <a:pt x="19018" y="8672"/>
                    </a:cubicBezTo>
                    <a:cubicBezTo>
                      <a:pt x="19026" y="8672"/>
                      <a:pt x="19037" y="8676"/>
                      <a:pt x="19045" y="8676"/>
                    </a:cubicBezTo>
                    <a:cubicBezTo>
                      <a:pt x="19059" y="8676"/>
                      <a:pt x="19062" y="8665"/>
                      <a:pt x="19018" y="8603"/>
                    </a:cubicBezTo>
                    <a:cubicBezTo>
                      <a:pt x="18959" y="8504"/>
                      <a:pt x="18969" y="8494"/>
                      <a:pt x="18949" y="8464"/>
                    </a:cubicBezTo>
                    <a:cubicBezTo>
                      <a:pt x="18934" y="8441"/>
                      <a:pt x="18930" y="8388"/>
                      <a:pt x="18902" y="8388"/>
                    </a:cubicBezTo>
                    <a:cubicBezTo>
                      <a:pt x="18894" y="8388"/>
                      <a:pt x="18883" y="8393"/>
                      <a:pt x="18870" y="8404"/>
                    </a:cubicBezTo>
                    <a:cubicBezTo>
                      <a:pt x="18840" y="8434"/>
                      <a:pt x="18820" y="8454"/>
                      <a:pt x="18800" y="8454"/>
                    </a:cubicBezTo>
                    <a:cubicBezTo>
                      <a:pt x="18810" y="8444"/>
                      <a:pt x="18800" y="8424"/>
                      <a:pt x="18780" y="8394"/>
                    </a:cubicBezTo>
                    <a:cubicBezTo>
                      <a:pt x="18705" y="8311"/>
                      <a:pt x="18658" y="8249"/>
                      <a:pt x="18628" y="8249"/>
                    </a:cubicBezTo>
                    <a:cubicBezTo>
                      <a:pt x="18622" y="8249"/>
                      <a:pt x="18617" y="8251"/>
                      <a:pt x="18612" y="8256"/>
                    </a:cubicBezTo>
                    <a:cubicBezTo>
                      <a:pt x="18605" y="8262"/>
                      <a:pt x="18600" y="8266"/>
                      <a:pt x="18595" y="8266"/>
                    </a:cubicBezTo>
                    <a:cubicBezTo>
                      <a:pt x="18584" y="8266"/>
                      <a:pt x="18576" y="8252"/>
                      <a:pt x="18562" y="8226"/>
                    </a:cubicBezTo>
                    <a:cubicBezTo>
                      <a:pt x="18562" y="8226"/>
                      <a:pt x="18562" y="8226"/>
                      <a:pt x="18562" y="8216"/>
                    </a:cubicBezTo>
                    <a:cubicBezTo>
                      <a:pt x="18577" y="8201"/>
                      <a:pt x="18591" y="8192"/>
                      <a:pt x="18610" y="8192"/>
                    </a:cubicBezTo>
                    <a:cubicBezTo>
                      <a:pt x="18617" y="8192"/>
                      <a:pt x="18624" y="8194"/>
                      <a:pt x="18632" y="8196"/>
                    </a:cubicBezTo>
                    <a:cubicBezTo>
                      <a:pt x="18691" y="8216"/>
                      <a:pt x="18671" y="8226"/>
                      <a:pt x="18721" y="8285"/>
                    </a:cubicBezTo>
                    <a:cubicBezTo>
                      <a:pt x="18748" y="8313"/>
                      <a:pt x="18778" y="8328"/>
                      <a:pt x="18797" y="8328"/>
                    </a:cubicBezTo>
                    <a:cubicBezTo>
                      <a:pt x="18812" y="8328"/>
                      <a:pt x="18819" y="8318"/>
                      <a:pt x="18810" y="8295"/>
                    </a:cubicBezTo>
                    <a:cubicBezTo>
                      <a:pt x="18796" y="8268"/>
                      <a:pt x="18802" y="8226"/>
                      <a:pt x="18826" y="8226"/>
                    </a:cubicBezTo>
                    <a:cubicBezTo>
                      <a:pt x="18837" y="8226"/>
                      <a:pt x="18851" y="8234"/>
                      <a:pt x="18870" y="8256"/>
                    </a:cubicBezTo>
                    <a:cubicBezTo>
                      <a:pt x="18929" y="8315"/>
                      <a:pt x="18949" y="8325"/>
                      <a:pt x="19018" y="8365"/>
                    </a:cubicBezTo>
                    <a:cubicBezTo>
                      <a:pt x="19050" y="8387"/>
                      <a:pt x="19089" y="8397"/>
                      <a:pt x="19114" y="8397"/>
                    </a:cubicBezTo>
                    <a:cubicBezTo>
                      <a:pt x="19144" y="8397"/>
                      <a:pt x="19152" y="8382"/>
                      <a:pt x="19098" y="8355"/>
                    </a:cubicBezTo>
                    <a:cubicBezTo>
                      <a:pt x="18989" y="8305"/>
                      <a:pt x="18959" y="8275"/>
                      <a:pt x="18959" y="8266"/>
                    </a:cubicBezTo>
                    <a:cubicBezTo>
                      <a:pt x="18959" y="8249"/>
                      <a:pt x="18952" y="8199"/>
                      <a:pt x="18995" y="8199"/>
                    </a:cubicBezTo>
                    <a:cubicBezTo>
                      <a:pt x="19004" y="8199"/>
                      <a:pt x="19015" y="8201"/>
                      <a:pt x="19028" y="8206"/>
                    </a:cubicBezTo>
                    <a:cubicBezTo>
                      <a:pt x="19063" y="8214"/>
                      <a:pt x="19095" y="8218"/>
                      <a:pt x="19117" y="8218"/>
                    </a:cubicBezTo>
                    <a:cubicBezTo>
                      <a:pt x="19152" y="8218"/>
                      <a:pt x="19164" y="8207"/>
                      <a:pt x="19127" y="8176"/>
                    </a:cubicBezTo>
                    <a:cubicBezTo>
                      <a:pt x="19076" y="8133"/>
                      <a:pt x="19039" y="8105"/>
                      <a:pt x="18984" y="8105"/>
                    </a:cubicBezTo>
                    <a:cubicBezTo>
                      <a:pt x="18976" y="8105"/>
                      <a:pt x="18968" y="8106"/>
                      <a:pt x="18959" y="8107"/>
                    </a:cubicBezTo>
                    <a:cubicBezTo>
                      <a:pt x="18906" y="8114"/>
                      <a:pt x="18859" y="8133"/>
                      <a:pt x="18822" y="8133"/>
                    </a:cubicBezTo>
                    <a:cubicBezTo>
                      <a:pt x="18811" y="8133"/>
                      <a:pt x="18800" y="8132"/>
                      <a:pt x="18790" y="8127"/>
                    </a:cubicBezTo>
                    <a:cubicBezTo>
                      <a:pt x="18800" y="8107"/>
                      <a:pt x="18810" y="8077"/>
                      <a:pt x="18820" y="8057"/>
                    </a:cubicBezTo>
                    <a:cubicBezTo>
                      <a:pt x="18800" y="8047"/>
                      <a:pt x="18780" y="8038"/>
                      <a:pt x="18751" y="8028"/>
                    </a:cubicBezTo>
                    <a:cubicBezTo>
                      <a:pt x="18741" y="8018"/>
                      <a:pt x="18721" y="8008"/>
                      <a:pt x="18711" y="7998"/>
                    </a:cubicBezTo>
                    <a:cubicBezTo>
                      <a:pt x="18711" y="7998"/>
                      <a:pt x="18711" y="7998"/>
                      <a:pt x="18711" y="7988"/>
                    </a:cubicBezTo>
                    <a:cubicBezTo>
                      <a:pt x="18691" y="7978"/>
                      <a:pt x="18681" y="7968"/>
                      <a:pt x="18661" y="7958"/>
                    </a:cubicBezTo>
                    <a:cubicBezTo>
                      <a:pt x="18681" y="7938"/>
                      <a:pt x="18681" y="7919"/>
                      <a:pt x="18681" y="7919"/>
                    </a:cubicBezTo>
                    <a:cubicBezTo>
                      <a:pt x="18681" y="7919"/>
                      <a:pt x="18681" y="7909"/>
                      <a:pt x="18681" y="7899"/>
                    </a:cubicBezTo>
                    <a:lnTo>
                      <a:pt x="18721" y="7899"/>
                    </a:lnTo>
                    <a:cubicBezTo>
                      <a:pt x="18721" y="7889"/>
                      <a:pt x="18721" y="7889"/>
                      <a:pt x="18721" y="7879"/>
                    </a:cubicBezTo>
                    <a:cubicBezTo>
                      <a:pt x="18711" y="7859"/>
                      <a:pt x="18711" y="7849"/>
                      <a:pt x="18701" y="7839"/>
                    </a:cubicBezTo>
                    <a:lnTo>
                      <a:pt x="18701" y="7839"/>
                    </a:lnTo>
                    <a:cubicBezTo>
                      <a:pt x="18711" y="7849"/>
                      <a:pt x="18721" y="7849"/>
                      <a:pt x="18731" y="7859"/>
                    </a:cubicBezTo>
                    <a:cubicBezTo>
                      <a:pt x="18751" y="7899"/>
                      <a:pt x="18780" y="7928"/>
                      <a:pt x="18800" y="7948"/>
                    </a:cubicBezTo>
                    <a:cubicBezTo>
                      <a:pt x="18807" y="7955"/>
                      <a:pt x="18819" y="7962"/>
                      <a:pt x="18829" y="7962"/>
                    </a:cubicBezTo>
                    <a:cubicBezTo>
                      <a:pt x="18833" y="7962"/>
                      <a:pt x="18837" y="7961"/>
                      <a:pt x="18840" y="7958"/>
                    </a:cubicBezTo>
                    <a:cubicBezTo>
                      <a:pt x="18850" y="7958"/>
                      <a:pt x="18850" y="7948"/>
                      <a:pt x="18850" y="7938"/>
                    </a:cubicBezTo>
                    <a:cubicBezTo>
                      <a:pt x="18860" y="7958"/>
                      <a:pt x="18870" y="7968"/>
                      <a:pt x="18880" y="7988"/>
                    </a:cubicBezTo>
                    <a:cubicBezTo>
                      <a:pt x="18880" y="7978"/>
                      <a:pt x="18880" y="7978"/>
                      <a:pt x="18890" y="7978"/>
                    </a:cubicBezTo>
                    <a:cubicBezTo>
                      <a:pt x="18959" y="7958"/>
                      <a:pt x="18999" y="7948"/>
                      <a:pt x="18999" y="7909"/>
                    </a:cubicBezTo>
                    <a:cubicBezTo>
                      <a:pt x="18999" y="7883"/>
                      <a:pt x="18984" y="7792"/>
                      <a:pt x="18936" y="7792"/>
                    </a:cubicBezTo>
                    <a:cubicBezTo>
                      <a:pt x="18928" y="7792"/>
                      <a:pt x="18919" y="7794"/>
                      <a:pt x="18909" y="7800"/>
                    </a:cubicBezTo>
                    <a:cubicBezTo>
                      <a:pt x="18880" y="7819"/>
                      <a:pt x="18870" y="7829"/>
                      <a:pt x="18850" y="7849"/>
                    </a:cubicBezTo>
                    <a:cubicBezTo>
                      <a:pt x="18825" y="7825"/>
                      <a:pt x="18808" y="7807"/>
                      <a:pt x="18791" y="7807"/>
                    </a:cubicBezTo>
                    <a:cubicBezTo>
                      <a:pt x="18787" y="7807"/>
                      <a:pt x="18784" y="7808"/>
                      <a:pt x="18780" y="7809"/>
                    </a:cubicBezTo>
                    <a:cubicBezTo>
                      <a:pt x="18773" y="7817"/>
                      <a:pt x="18769" y="7820"/>
                      <a:pt x="18764" y="7820"/>
                    </a:cubicBezTo>
                    <a:cubicBezTo>
                      <a:pt x="18751" y="7820"/>
                      <a:pt x="18744" y="7788"/>
                      <a:pt x="18691" y="7750"/>
                    </a:cubicBezTo>
                    <a:cubicBezTo>
                      <a:pt x="18666" y="7735"/>
                      <a:pt x="18645" y="7731"/>
                      <a:pt x="18628" y="7731"/>
                    </a:cubicBezTo>
                    <a:cubicBezTo>
                      <a:pt x="18609" y="7731"/>
                      <a:pt x="18594" y="7736"/>
                      <a:pt x="18578" y="7736"/>
                    </a:cubicBezTo>
                    <a:cubicBezTo>
                      <a:pt x="18570" y="7736"/>
                      <a:pt x="18561" y="7735"/>
                      <a:pt x="18552" y="7730"/>
                    </a:cubicBezTo>
                    <a:cubicBezTo>
                      <a:pt x="18542" y="7720"/>
                      <a:pt x="18523" y="7710"/>
                      <a:pt x="18513" y="7700"/>
                    </a:cubicBezTo>
                    <a:cubicBezTo>
                      <a:pt x="18523" y="7690"/>
                      <a:pt x="18533" y="7671"/>
                      <a:pt x="18542" y="7661"/>
                    </a:cubicBezTo>
                    <a:lnTo>
                      <a:pt x="18562" y="7661"/>
                    </a:lnTo>
                    <a:cubicBezTo>
                      <a:pt x="18582" y="7671"/>
                      <a:pt x="18612" y="7671"/>
                      <a:pt x="18632" y="7681"/>
                    </a:cubicBezTo>
                    <a:cubicBezTo>
                      <a:pt x="18662" y="7693"/>
                      <a:pt x="18693" y="7701"/>
                      <a:pt x="18717" y="7701"/>
                    </a:cubicBezTo>
                    <a:cubicBezTo>
                      <a:pt x="18731" y="7701"/>
                      <a:pt x="18743" y="7698"/>
                      <a:pt x="18751" y="7690"/>
                    </a:cubicBezTo>
                    <a:cubicBezTo>
                      <a:pt x="18771" y="7671"/>
                      <a:pt x="18790" y="7651"/>
                      <a:pt x="18810" y="7631"/>
                    </a:cubicBezTo>
                    <a:cubicBezTo>
                      <a:pt x="18830" y="7621"/>
                      <a:pt x="18840" y="7611"/>
                      <a:pt x="18870" y="7611"/>
                    </a:cubicBezTo>
                    <a:cubicBezTo>
                      <a:pt x="18919" y="7601"/>
                      <a:pt x="18989" y="7571"/>
                      <a:pt x="18939" y="7522"/>
                    </a:cubicBezTo>
                    <a:cubicBezTo>
                      <a:pt x="18890" y="7482"/>
                      <a:pt x="18860" y="7403"/>
                      <a:pt x="18850" y="7373"/>
                    </a:cubicBezTo>
                    <a:cubicBezTo>
                      <a:pt x="18850" y="7373"/>
                      <a:pt x="18850" y="7363"/>
                      <a:pt x="18850" y="7363"/>
                    </a:cubicBezTo>
                    <a:cubicBezTo>
                      <a:pt x="18850" y="7363"/>
                      <a:pt x="18850" y="7324"/>
                      <a:pt x="18850" y="7284"/>
                    </a:cubicBezTo>
                    <a:cubicBezTo>
                      <a:pt x="18830" y="7284"/>
                      <a:pt x="18820" y="7274"/>
                      <a:pt x="18810" y="7264"/>
                    </a:cubicBezTo>
                    <a:cubicBezTo>
                      <a:pt x="18810" y="7274"/>
                      <a:pt x="18810" y="7274"/>
                      <a:pt x="18800" y="7274"/>
                    </a:cubicBezTo>
                    <a:cubicBezTo>
                      <a:pt x="18790" y="7304"/>
                      <a:pt x="18780" y="7324"/>
                      <a:pt x="18771" y="7343"/>
                    </a:cubicBezTo>
                    <a:cubicBezTo>
                      <a:pt x="18761" y="7353"/>
                      <a:pt x="18751" y="7373"/>
                      <a:pt x="18741" y="7383"/>
                    </a:cubicBezTo>
                    <a:cubicBezTo>
                      <a:pt x="18741" y="7383"/>
                      <a:pt x="18721" y="7383"/>
                      <a:pt x="18701" y="7393"/>
                    </a:cubicBezTo>
                    <a:cubicBezTo>
                      <a:pt x="18691" y="7393"/>
                      <a:pt x="18681" y="7403"/>
                      <a:pt x="18671" y="7403"/>
                    </a:cubicBezTo>
                    <a:cubicBezTo>
                      <a:pt x="18665" y="7383"/>
                      <a:pt x="18663" y="7364"/>
                      <a:pt x="18659" y="7364"/>
                    </a:cubicBezTo>
                    <a:cubicBezTo>
                      <a:pt x="18657" y="7364"/>
                      <a:pt x="18655" y="7369"/>
                      <a:pt x="18652" y="7383"/>
                    </a:cubicBezTo>
                    <a:cubicBezTo>
                      <a:pt x="18640" y="7405"/>
                      <a:pt x="18617" y="7418"/>
                      <a:pt x="18600" y="7418"/>
                    </a:cubicBezTo>
                    <a:cubicBezTo>
                      <a:pt x="18587" y="7418"/>
                      <a:pt x="18578" y="7410"/>
                      <a:pt x="18582" y="7393"/>
                    </a:cubicBezTo>
                    <a:cubicBezTo>
                      <a:pt x="18582" y="7373"/>
                      <a:pt x="18592" y="7363"/>
                      <a:pt x="18602" y="7343"/>
                    </a:cubicBezTo>
                    <a:cubicBezTo>
                      <a:pt x="18622" y="7314"/>
                      <a:pt x="18632" y="7294"/>
                      <a:pt x="18652" y="7274"/>
                    </a:cubicBezTo>
                    <a:cubicBezTo>
                      <a:pt x="18691" y="7234"/>
                      <a:pt x="18800" y="7274"/>
                      <a:pt x="18731" y="7224"/>
                    </a:cubicBezTo>
                    <a:cubicBezTo>
                      <a:pt x="18721" y="7215"/>
                      <a:pt x="18711" y="7215"/>
                      <a:pt x="18701" y="7215"/>
                    </a:cubicBezTo>
                    <a:cubicBezTo>
                      <a:pt x="18701" y="7205"/>
                      <a:pt x="18711" y="7205"/>
                      <a:pt x="18711" y="7205"/>
                    </a:cubicBezTo>
                    <a:cubicBezTo>
                      <a:pt x="18691" y="7185"/>
                      <a:pt x="18671" y="7175"/>
                      <a:pt x="18661" y="7165"/>
                    </a:cubicBezTo>
                    <a:cubicBezTo>
                      <a:pt x="18671" y="7145"/>
                      <a:pt x="18691" y="7115"/>
                      <a:pt x="18701" y="7086"/>
                    </a:cubicBezTo>
                    <a:cubicBezTo>
                      <a:pt x="18701" y="7076"/>
                      <a:pt x="18701" y="7066"/>
                      <a:pt x="18711" y="7066"/>
                    </a:cubicBezTo>
                    <a:cubicBezTo>
                      <a:pt x="18721" y="7086"/>
                      <a:pt x="18731" y="7115"/>
                      <a:pt x="18771" y="7155"/>
                    </a:cubicBezTo>
                    <a:cubicBezTo>
                      <a:pt x="18761" y="7175"/>
                      <a:pt x="18751" y="7195"/>
                      <a:pt x="18751" y="7205"/>
                    </a:cubicBezTo>
                    <a:cubicBezTo>
                      <a:pt x="18756" y="7210"/>
                      <a:pt x="18760" y="7213"/>
                      <a:pt x="18764" y="7213"/>
                    </a:cubicBezTo>
                    <a:cubicBezTo>
                      <a:pt x="18779" y="7213"/>
                      <a:pt x="18783" y="7164"/>
                      <a:pt x="18840" y="7115"/>
                    </a:cubicBezTo>
                    <a:cubicBezTo>
                      <a:pt x="18875" y="7085"/>
                      <a:pt x="18900" y="7079"/>
                      <a:pt x="18921" y="7079"/>
                    </a:cubicBezTo>
                    <a:cubicBezTo>
                      <a:pt x="18933" y="7079"/>
                      <a:pt x="18943" y="7081"/>
                      <a:pt x="18953" y="7081"/>
                    </a:cubicBezTo>
                    <a:cubicBezTo>
                      <a:pt x="18965" y="7081"/>
                      <a:pt x="18976" y="7078"/>
                      <a:pt x="18989" y="7066"/>
                    </a:cubicBezTo>
                    <a:cubicBezTo>
                      <a:pt x="19028" y="7026"/>
                      <a:pt x="19147" y="6986"/>
                      <a:pt x="19068" y="6927"/>
                    </a:cubicBezTo>
                    <a:cubicBezTo>
                      <a:pt x="19006" y="6886"/>
                      <a:pt x="18978" y="6864"/>
                      <a:pt x="18953" y="6864"/>
                    </a:cubicBezTo>
                    <a:cubicBezTo>
                      <a:pt x="18942" y="6864"/>
                      <a:pt x="18932" y="6868"/>
                      <a:pt x="18919" y="6877"/>
                    </a:cubicBezTo>
                    <a:cubicBezTo>
                      <a:pt x="18900" y="6903"/>
                      <a:pt x="18861" y="6932"/>
                      <a:pt x="18830" y="6932"/>
                    </a:cubicBezTo>
                    <a:cubicBezTo>
                      <a:pt x="18813" y="6932"/>
                      <a:pt x="18798" y="6922"/>
                      <a:pt x="18790" y="6897"/>
                    </a:cubicBezTo>
                    <a:cubicBezTo>
                      <a:pt x="18761" y="6828"/>
                      <a:pt x="18701" y="6887"/>
                      <a:pt x="18721" y="6808"/>
                    </a:cubicBezTo>
                    <a:cubicBezTo>
                      <a:pt x="18737" y="6746"/>
                      <a:pt x="18758" y="6684"/>
                      <a:pt x="18791" y="6684"/>
                    </a:cubicBezTo>
                    <a:cubicBezTo>
                      <a:pt x="18800" y="6684"/>
                      <a:pt x="18809" y="6688"/>
                      <a:pt x="18820" y="6699"/>
                    </a:cubicBezTo>
                    <a:cubicBezTo>
                      <a:pt x="18839" y="6723"/>
                      <a:pt x="18853" y="6735"/>
                      <a:pt x="18862" y="6735"/>
                    </a:cubicBezTo>
                    <a:cubicBezTo>
                      <a:pt x="18872" y="6735"/>
                      <a:pt x="18875" y="6720"/>
                      <a:pt x="18870" y="6689"/>
                    </a:cubicBezTo>
                    <a:cubicBezTo>
                      <a:pt x="18853" y="6631"/>
                      <a:pt x="18754" y="6538"/>
                      <a:pt x="18791" y="6538"/>
                    </a:cubicBezTo>
                    <a:cubicBezTo>
                      <a:pt x="18798" y="6538"/>
                      <a:pt x="18810" y="6542"/>
                      <a:pt x="18830" y="6550"/>
                    </a:cubicBezTo>
                    <a:cubicBezTo>
                      <a:pt x="18939" y="6610"/>
                      <a:pt x="18979" y="6630"/>
                      <a:pt x="18959" y="6689"/>
                    </a:cubicBezTo>
                    <a:cubicBezTo>
                      <a:pt x="18953" y="6723"/>
                      <a:pt x="18989" y="6760"/>
                      <a:pt x="19020" y="6760"/>
                    </a:cubicBezTo>
                    <a:cubicBezTo>
                      <a:pt x="19043" y="6760"/>
                      <a:pt x="19062" y="6739"/>
                      <a:pt x="19058" y="6679"/>
                    </a:cubicBezTo>
                    <a:cubicBezTo>
                      <a:pt x="19038" y="6530"/>
                      <a:pt x="19058" y="6441"/>
                      <a:pt x="18979" y="6441"/>
                    </a:cubicBezTo>
                    <a:cubicBezTo>
                      <a:pt x="18966" y="6443"/>
                      <a:pt x="18956" y="6444"/>
                      <a:pt x="18948" y="6444"/>
                    </a:cubicBezTo>
                    <a:cubicBezTo>
                      <a:pt x="18907" y="6444"/>
                      <a:pt x="18923" y="6422"/>
                      <a:pt x="18890" y="6372"/>
                    </a:cubicBezTo>
                    <a:cubicBezTo>
                      <a:pt x="18880" y="6352"/>
                      <a:pt x="18860" y="6352"/>
                      <a:pt x="18850" y="6342"/>
                    </a:cubicBezTo>
                    <a:cubicBezTo>
                      <a:pt x="18810" y="6332"/>
                      <a:pt x="18771" y="6342"/>
                      <a:pt x="18780" y="6322"/>
                    </a:cubicBezTo>
                    <a:cubicBezTo>
                      <a:pt x="18780" y="6322"/>
                      <a:pt x="18780" y="6312"/>
                      <a:pt x="18780" y="6312"/>
                    </a:cubicBezTo>
                    <a:cubicBezTo>
                      <a:pt x="18790" y="6302"/>
                      <a:pt x="18790" y="6302"/>
                      <a:pt x="18800" y="6292"/>
                    </a:cubicBezTo>
                    <a:cubicBezTo>
                      <a:pt x="18810" y="6282"/>
                      <a:pt x="18810" y="6282"/>
                      <a:pt x="18820" y="6273"/>
                    </a:cubicBezTo>
                    <a:cubicBezTo>
                      <a:pt x="18832" y="6265"/>
                      <a:pt x="18843" y="6261"/>
                      <a:pt x="18853" y="6261"/>
                    </a:cubicBezTo>
                    <a:cubicBezTo>
                      <a:pt x="18892" y="6261"/>
                      <a:pt x="18917" y="6312"/>
                      <a:pt x="18949" y="6312"/>
                    </a:cubicBezTo>
                    <a:cubicBezTo>
                      <a:pt x="18999" y="6302"/>
                      <a:pt x="19038" y="6193"/>
                      <a:pt x="18989" y="6154"/>
                    </a:cubicBezTo>
                    <a:cubicBezTo>
                      <a:pt x="18948" y="6129"/>
                      <a:pt x="18967" y="6099"/>
                      <a:pt x="18991" y="6099"/>
                    </a:cubicBezTo>
                    <a:cubicBezTo>
                      <a:pt x="18997" y="6099"/>
                      <a:pt x="19003" y="6100"/>
                      <a:pt x="19009" y="6104"/>
                    </a:cubicBezTo>
                    <a:cubicBezTo>
                      <a:pt x="19017" y="6107"/>
                      <a:pt x="19030" y="6109"/>
                      <a:pt x="19043" y="6109"/>
                    </a:cubicBezTo>
                    <a:cubicBezTo>
                      <a:pt x="19075" y="6109"/>
                      <a:pt x="19109" y="6097"/>
                      <a:pt x="19088" y="6054"/>
                    </a:cubicBezTo>
                    <a:cubicBezTo>
                      <a:pt x="19058" y="5975"/>
                      <a:pt x="19147" y="5945"/>
                      <a:pt x="19157" y="5926"/>
                    </a:cubicBezTo>
                    <a:cubicBezTo>
                      <a:pt x="19166" y="5916"/>
                      <a:pt x="19133" y="5865"/>
                      <a:pt x="19097" y="5865"/>
                    </a:cubicBezTo>
                    <a:cubicBezTo>
                      <a:pt x="19094" y="5865"/>
                      <a:pt x="19091" y="5865"/>
                      <a:pt x="19088" y="5866"/>
                    </a:cubicBezTo>
                    <a:cubicBezTo>
                      <a:pt x="19061" y="5866"/>
                      <a:pt x="19026" y="5825"/>
                      <a:pt x="19064" y="5825"/>
                    </a:cubicBezTo>
                    <a:cubicBezTo>
                      <a:pt x="19068" y="5825"/>
                      <a:pt x="19073" y="5825"/>
                      <a:pt x="19078" y="5826"/>
                    </a:cubicBezTo>
                    <a:cubicBezTo>
                      <a:pt x="19118" y="5832"/>
                      <a:pt x="19141" y="5851"/>
                      <a:pt x="19154" y="5851"/>
                    </a:cubicBezTo>
                    <a:cubicBezTo>
                      <a:pt x="19164" y="5851"/>
                      <a:pt x="19167" y="5840"/>
                      <a:pt x="19167" y="5807"/>
                    </a:cubicBezTo>
                    <a:cubicBezTo>
                      <a:pt x="19177" y="5727"/>
                      <a:pt x="19157" y="5727"/>
                      <a:pt x="19187" y="5678"/>
                    </a:cubicBezTo>
                    <a:cubicBezTo>
                      <a:pt x="19202" y="5640"/>
                      <a:pt x="19228" y="5449"/>
                      <a:pt x="19240" y="5449"/>
                    </a:cubicBezTo>
                    <a:cubicBezTo>
                      <a:pt x="19244" y="5449"/>
                      <a:pt x="19246" y="5469"/>
                      <a:pt x="19246" y="5519"/>
                    </a:cubicBezTo>
                    <a:lnTo>
                      <a:pt x="19246" y="5380"/>
                    </a:lnTo>
                    <a:cubicBezTo>
                      <a:pt x="19246" y="5330"/>
                      <a:pt x="19248" y="5310"/>
                      <a:pt x="19249" y="5310"/>
                    </a:cubicBezTo>
                    <a:close/>
                    <a:moveTo>
                      <a:pt x="19192" y="9788"/>
                    </a:moveTo>
                    <a:cubicBezTo>
                      <a:pt x="19196" y="9788"/>
                      <a:pt x="19201" y="9790"/>
                      <a:pt x="19207" y="9793"/>
                    </a:cubicBezTo>
                    <a:cubicBezTo>
                      <a:pt x="19197" y="9802"/>
                      <a:pt x="19187" y="9812"/>
                      <a:pt x="19177" y="9822"/>
                    </a:cubicBezTo>
                    <a:cubicBezTo>
                      <a:pt x="19167" y="9812"/>
                      <a:pt x="19167" y="9802"/>
                      <a:pt x="19167" y="9802"/>
                    </a:cubicBezTo>
                    <a:cubicBezTo>
                      <a:pt x="19174" y="9795"/>
                      <a:pt x="19181" y="9788"/>
                      <a:pt x="19192" y="9788"/>
                    </a:cubicBezTo>
                    <a:close/>
                    <a:moveTo>
                      <a:pt x="18745" y="9896"/>
                    </a:moveTo>
                    <a:cubicBezTo>
                      <a:pt x="18754" y="9896"/>
                      <a:pt x="18764" y="9903"/>
                      <a:pt x="18771" y="9921"/>
                    </a:cubicBezTo>
                    <a:cubicBezTo>
                      <a:pt x="18771" y="9921"/>
                      <a:pt x="18771" y="9931"/>
                      <a:pt x="18771" y="9931"/>
                    </a:cubicBezTo>
                    <a:cubicBezTo>
                      <a:pt x="18771" y="9931"/>
                      <a:pt x="18771" y="9941"/>
                      <a:pt x="18780" y="9941"/>
                    </a:cubicBezTo>
                    <a:cubicBezTo>
                      <a:pt x="18771" y="9941"/>
                      <a:pt x="18761" y="9931"/>
                      <a:pt x="18751" y="9931"/>
                    </a:cubicBezTo>
                    <a:cubicBezTo>
                      <a:pt x="18741" y="9921"/>
                      <a:pt x="18741" y="9921"/>
                      <a:pt x="18731" y="9912"/>
                    </a:cubicBezTo>
                    <a:cubicBezTo>
                      <a:pt x="18731" y="9912"/>
                      <a:pt x="18731" y="9912"/>
                      <a:pt x="18731" y="9902"/>
                    </a:cubicBezTo>
                    <a:cubicBezTo>
                      <a:pt x="18735" y="9898"/>
                      <a:pt x="18739" y="9896"/>
                      <a:pt x="18745" y="9896"/>
                    </a:cubicBezTo>
                    <a:close/>
                    <a:moveTo>
                      <a:pt x="3195" y="9811"/>
                    </a:moveTo>
                    <a:cubicBezTo>
                      <a:pt x="3230" y="9811"/>
                      <a:pt x="3180" y="9873"/>
                      <a:pt x="3124" y="9961"/>
                    </a:cubicBezTo>
                    <a:cubicBezTo>
                      <a:pt x="3114" y="9951"/>
                      <a:pt x="3104" y="9941"/>
                      <a:pt x="3094" y="9931"/>
                    </a:cubicBezTo>
                    <a:cubicBezTo>
                      <a:pt x="3084" y="9912"/>
                      <a:pt x="3075" y="9902"/>
                      <a:pt x="3065" y="9882"/>
                    </a:cubicBezTo>
                    <a:cubicBezTo>
                      <a:pt x="3104" y="9872"/>
                      <a:pt x="3134" y="9852"/>
                      <a:pt x="3154" y="9822"/>
                    </a:cubicBezTo>
                    <a:cubicBezTo>
                      <a:pt x="3173" y="9815"/>
                      <a:pt x="3186" y="9811"/>
                      <a:pt x="3195" y="9811"/>
                    </a:cubicBezTo>
                    <a:close/>
                    <a:moveTo>
                      <a:pt x="18870" y="9882"/>
                    </a:moveTo>
                    <a:cubicBezTo>
                      <a:pt x="18909" y="9902"/>
                      <a:pt x="18909" y="9912"/>
                      <a:pt x="18929" y="9941"/>
                    </a:cubicBezTo>
                    <a:cubicBezTo>
                      <a:pt x="18909" y="9951"/>
                      <a:pt x="18899" y="9961"/>
                      <a:pt x="18870" y="9961"/>
                    </a:cubicBezTo>
                    <a:lnTo>
                      <a:pt x="18860" y="9961"/>
                    </a:lnTo>
                    <a:cubicBezTo>
                      <a:pt x="18850" y="9941"/>
                      <a:pt x="18840" y="9921"/>
                      <a:pt x="18830" y="9912"/>
                    </a:cubicBezTo>
                    <a:cubicBezTo>
                      <a:pt x="18830" y="9902"/>
                      <a:pt x="18830" y="9902"/>
                      <a:pt x="18820" y="9892"/>
                    </a:cubicBezTo>
                    <a:cubicBezTo>
                      <a:pt x="18830" y="9892"/>
                      <a:pt x="18840" y="9902"/>
                      <a:pt x="18840" y="9902"/>
                    </a:cubicBezTo>
                    <a:cubicBezTo>
                      <a:pt x="18860" y="9902"/>
                      <a:pt x="18870" y="9892"/>
                      <a:pt x="18870" y="9882"/>
                    </a:cubicBezTo>
                    <a:close/>
                    <a:moveTo>
                      <a:pt x="10670" y="10090"/>
                    </a:moveTo>
                    <a:cubicBezTo>
                      <a:pt x="10699" y="10100"/>
                      <a:pt x="10690" y="10110"/>
                      <a:pt x="10699" y="10169"/>
                    </a:cubicBezTo>
                    <a:cubicBezTo>
                      <a:pt x="10699" y="10189"/>
                      <a:pt x="10690" y="10199"/>
                      <a:pt x="10680" y="10199"/>
                    </a:cubicBezTo>
                    <a:cubicBezTo>
                      <a:pt x="10670" y="10159"/>
                      <a:pt x="10660" y="10120"/>
                      <a:pt x="10660" y="10090"/>
                    </a:cubicBezTo>
                    <a:close/>
                    <a:moveTo>
                      <a:pt x="6466" y="10140"/>
                    </a:moveTo>
                    <a:lnTo>
                      <a:pt x="6466" y="10140"/>
                    </a:lnTo>
                    <a:cubicBezTo>
                      <a:pt x="6485" y="10149"/>
                      <a:pt x="6525" y="10159"/>
                      <a:pt x="6575" y="10159"/>
                    </a:cubicBezTo>
                    <a:cubicBezTo>
                      <a:pt x="6593" y="10158"/>
                      <a:pt x="6608" y="10157"/>
                      <a:pt x="6620" y="10157"/>
                    </a:cubicBezTo>
                    <a:cubicBezTo>
                      <a:pt x="6676" y="10157"/>
                      <a:pt x="6655" y="10176"/>
                      <a:pt x="6614" y="10209"/>
                    </a:cubicBezTo>
                    <a:cubicBezTo>
                      <a:pt x="6545" y="10159"/>
                      <a:pt x="6485" y="10169"/>
                      <a:pt x="6466" y="10140"/>
                    </a:cubicBezTo>
                    <a:close/>
                    <a:moveTo>
                      <a:pt x="6307" y="10199"/>
                    </a:moveTo>
                    <a:cubicBezTo>
                      <a:pt x="6297" y="10249"/>
                      <a:pt x="6287" y="10259"/>
                      <a:pt x="6277" y="10308"/>
                    </a:cubicBezTo>
                    <a:cubicBezTo>
                      <a:pt x="6257" y="10278"/>
                      <a:pt x="6277" y="10239"/>
                      <a:pt x="6307" y="10199"/>
                    </a:cubicBezTo>
                    <a:close/>
                    <a:moveTo>
                      <a:pt x="8488" y="10249"/>
                    </a:moveTo>
                    <a:cubicBezTo>
                      <a:pt x="8488" y="10288"/>
                      <a:pt x="8478" y="10328"/>
                      <a:pt x="8469" y="10368"/>
                    </a:cubicBezTo>
                    <a:cubicBezTo>
                      <a:pt x="8459" y="10358"/>
                      <a:pt x="8459" y="10348"/>
                      <a:pt x="8449" y="10338"/>
                    </a:cubicBezTo>
                    <a:cubicBezTo>
                      <a:pt x="8439" y="10328"/>
                      <a:pt x="8439" y="10318"/>
                      <a:pt x="8429" y="10308"/>
                    </a:cubicBezTo>
                    <a:cubicBezTo>
                      <a:pt x="8439" y="10288"/>
                      <a:pt x="8459" y="10268"/>
                      <a:pt x="8478" y="10249"/>
                    </a:cubicBezTo>
                    <a:close/>
                    <a:moveTo>
                      <a:pt x="17197" y="8207"/>
                    </a:moveTo>
                    <a:cubicBezTo>
                      <a:pt x="17203" y="8207"/>
                      <a:pt x="17221" y="8435"/>
                      <a:pt x="17244" y="8474"/>
                    </a:cubicBezTo>
                    <a:cubicBezTo>
                      <a:pt x="17254" y="8504"/>
                      <a:pt x="17254" y="8563"/>
                      <a:pt x="17263" y="8613"/>
                    </a:cubicBezTo>
                    <a:lnTo>
                      <a:pt x="17273" y="8613"/>
                    </a:lnTo>
                    <a:cubicBezTo>
                      <a:pt x="17303" y="8623"/>
                      <a:pt x="17323" y="8652"/>
                      <a:pt x="17333" y="8672"/>
                    </a:cubicBezTo>
                    <a:cubicBezTo>
                      <a:pt x="17353" y="8662"/>
                      <a:pt x="17363" y="8652"/>
                      <a:pt x="17372" y="8652"/>
                    </a:cubicBezTo>
                    <a:cubicBezTo>
                      <a:pt x="17389" y="8650"/>
                      <a:pt x="17398" y="8649"/>
                      <a:pt x="17402" y="8649"/>
                    </a:cubicBezTo>
                    <a:cubicBezTo>
                      <a:pt x="17415" y="8649"/>
                      <a:pt x="17375" y="8662"/>
                      <a:pt x="17353" y="8692"/>
                    </a:cubicBezTo>
                    <a:cubicBezTo>
                      <a:pt x="17353" y="8692"/>
                      <a:pt x="17353" y="8692"/>
                      <a:pt x="17353" y="8702"/>
                    </a:cubicBezTo>
                    <a:cubicBezTo>
                      <a:pt x="17353" y="8702"/>
                      <a:pt x="17353" y="8712"/>
                      <a:pt x="17363" y="8712"/>
                    </a:cubicBezTo>
                    <a:lnTo>
                      <a:pt x="17343" y="8712"/>
                    </a:lnTo>
                    <a:cubicBezTo>
                      <a:pt x="17313" y="8771"/>
                      <a:pt x="17293" y="8851"/>
                      <a:pt x="17293" y="8870"/>
                    </a:cubicBezTo>
                    <a:cubicBezTo>
                      <a:pt x="17293" y="8880"/>
                      <a:pt x="17293" y="8880"/>
                      <a:pt x="17293" y="8880"/>
                    </a:cubicBezTo>
                    <a:lnTo>
                      <a:pt x="17303" y="8880"/>
                    </a:lnTo>
                    <a:cubicBezTo>
                      <a:pt x="17303" y="8890"/>
                      <a:pt x="17323" y="8870"/>
                      <a:pt x="17323" y="8920"/>
                    </a:cubicBezTo>
                    <a:cubicBezTo>
                      <a:pt x="17333" y="8950"/>
                      <a:pt x="17372" y="8970"/>
                      <a:pt x="17412" y="8979"/>
                    </a:cubicBezTo>
                    <a:cubicBezTo>
                      <a:pt x="17412" y="8970"/>
                      <a:pt x="17422" y="8970"/>
                      <a:pt x="17422" y="8960"/>
                    </a:cubicBezTo>
                    <a:cubicBezTo>
                      <a:pt x="17422" y="8970"/>
                      <a:pt x="17422" y="8979"/>
                      <a:pt x="17432" y="8979"/>
                    </a:cubicBezTo>
                    <a:lnTo>
                      <a:pt x="17452" y="8979"/>
                    </a:lnTo>
                    <a:cubicBezTo>
                      <a:pt x="17462" y="8979"/>
                      <a:pt x="17462" y="8989"/>
                      <a:pt x="17462" y="8989"/>
                    </a:cubicBezTo>
                    <a:cubicBezTo>
                      <a:pt x="17462" y="8989"/>
                      <a:pt x="17462" y="8999"/>
                      <a:pt x="17462" y="9029"/>
                    </a:cubicBezTo>
                    <a:cubicBezTo>
                      <a:pt x="17465" y="9036"/>
                      <a:pt x="17471" y="9039"/>
                      <a:pt x="17479" y="9039"/>
                    </a:cubicBezTo>
                    <a:cubicBezTo>
                      <a:pt x="17494" y="9039"/>
                      <a:pt x="17515" y="9028"/>
                      <a:pt x="17541" y="9009"/>
                    </a:cubicBezTo>
                    <a:cubicBezTo>
                      <a:pt x="17571" y="9009"/>
                      <a:pt x="17601" y="8999"/>
                      <a:pt x="17640" y="8989"/>
                    </a:cubicBezTo>
                    <a:lnTo>
                      <a:pt x="17640" y="8989"/>
                    </a:lnTo>
                    <a:cubicBezTo>
                      <a:pt x="17660" y="8999"/>
                      <a:pt x="17630" y="9029"/>
                      <a:pt x="17610" y="9049"/>
                    </a:cubicBezTo>
                    <a:cubicBezTo>
                      <a:pt x="17601" y="9059"/>
                      <a:pt x="17601" y="9059"/>
                      <a:pt x="17601" y="9069"/>
                    </a:cubicBezTo>
                    <a:cubicBezTo>
                      <a:pt x="17581" y="9089"/>
                      <a:pt x="17571" y="9098"/>
                      <a:pt x="17561" y="9118"/>
                    </a:cubicBezTo>
                    <a:cubicBezTo>
                      <a:pt x="17521" y="9098"/>
                      <a:pt x="17491" y="9079"/>
                      <a:pt x="17442" y="9069"/>
                    </a:cubicBezTo>
                    <a:cubicBezTo>
                      <a:pt x="17442" y="9069"/>
                      <a:pt x="17432" y="9069"/>
                      <a:pt x="17422" y="9059"/>
                    </a:cubicBezTo>
                    <a:cubicBezTo>
                      <a:pt x="17389" y="9056"/>
                      <a:pt x="17368" y="9055"/>
                      <a:pt x="17356" y="9055"/>
                    </a:cubicBezTo>
                    <a:cubicBezTo>
                      <a:pt x="17317" y="9055"/>
                      <a:pt x="17371" y="9068"/>
                      <a:pt x="17432" y="9098"/>
                    </a:cubicBezTo>
                    <a:cubicBezTo>
                      <a:pt x="17442" y="9108"/>
                      <a:pt x="17462" y="9118"/>
                      <a:pt x="17482" y="9138"/>
                    </a:cubicBezTo>
                    <a:cubicBezTo>
                      <a:pt x="17491" y="9148"/>
                      <a:pt x="17491" y="9158"/>
                      <a:pt x="17501" y="9168"/>
                    </a:cubicBezTo>
                    <a:cubicBezTo>
                      <a:pt x="17541" y="9208"/>
                      <a:pt x="17571" y="9267"/>
                      <a:pt x="17591" y="9317"/>
                    </a:cubicBezTo>
                    <a:cubicBezTo>
                      <a:pt x="17561" y="9327"/>
                      <a:pt x="17531" y="9327"/>
                      <a:pt x="17511" y="9356"/>
                    </a:cubicBezTo>
                    <a:cubicBezTo>
                      <a:pt x="17498" y="9376"/>
                      <a:pt x="17494" y="9382"/>
                      <a:pt x="17491" y="9382"/>
                    </a:cubicBezTo>
                    <a:cubicBezTo>
                      <a:pt x="17485" y="9382"/>
                      <a:pt x="17486" y="9353"/>
                      <a:pt x="17432" y="9346"/>
                    </a:cubicBezTo>
                    <a:cubicBezTo>
                      <a:pt x="17343" y="9346"/>
                      <a:pt x="17412" y="9455"/>
                      <a:pt x="17402" y="9594"/>
                    </a:cubicBezTo>
                    <a:cubicBezTo>
                      <a:pt x="17392" y="9644"/>
                      <a:pt x="17402" y="9664"/>
                      <a:pt x="17412" y="9674"/>
                    </a:cubicBezTo>
                    <a:cubicBezTo>
                      <a:pt x="17361" y="9688"/>
                      <a:pt x="17305" y="9697"/>
                      <a:pt x="17259" y="9697"/>
                    </a:cubicBezTo>
                    <a:cubicBezTo>
                      <a:pt x="17243" y="9697"/>
                      <a:pt x="17227" y="9696"/>
                      <a:pt x="17214" y="9693"/>
                    </a:cubicBezTo>
                    <a:cubicBezTo>
                      <a:pt x="17209" y="9692"/>
                      <a:pt x="17205" y="9691"/>
                      <a:pt x="17202" y="9691"/>
                    </a:cubicBezTo>
                    <a:cubicBezTo>
                      <a:pt x="17139" y="9691"/>
                      <a:pt x="17270" y="9945"/>
                      <a:pt x="17402" y="10011"/>
                    </a:cubicBezTo>
                    <a:cubicBezTo>
                      <a:pt x="17493" y="10049"/>
                      <a:pt x="17436" y="10139"/>
                      <a:pt x="17317" y="10139"/>
                    </a:cubicBezTo>
                    <a:cubicBezTo>
                      <a:pt x="17253" y="10139"/>
                      <a:pt x="17171" y="10113"/>
                      <a:pt x="17085" y="10040"/>
                    </a:cubicBezTo>
                    <a:cubicBezTo>
                      <a:pt x="17060" y="10023"/>
                      <a:pt x="17038" y="10015"/>
                      <a:pt x="17017" y="10015"/>
                    </a:cubicBezTo>
                    <a:cubicBezTo>
                      <a:pt x="16954" y="10015"/>
                      <a:pt x="16896" y="10085"/>
                      <a:pt x="16778" y="10189"/>
                    </a:cubicBezTo>
                    <a:cubicBezTo>
                      <a:pt x="16774" y="10186"/>
                      <a:pt x="16770" y="10183"/>
                      <a:pt x="16766" y="10183"/>
                    </a:cubicBezTo>
                    <a:cubicBezTo>
                      <a:pt x="16759" y="10183"/>
                      <a:pt x="16750" y="10190"/>
                      <a:pt x="16738" y="10209"/>
                    </a:cubicBezTo>
                    <a:cubicBezTo>
                      <a:pt x="16738" y="10219"/>
                      <a:pt x="16738" y="10219"/>
                      <a:pt x="16738" y="10219"/>
                    </a:cubicBezTo>
                    <a:cubicBezTo>
                      <a:pt x="16688" y="10259"/>
                      <a:pt x="16678" y="10288"/>
                      <a:pt x="16698" y="10298"/>
                    </a:cubicBezTo>
                    <a:cubicBezTo>
                      <a:pt x="16667" y="10345"/>
                      <a:pt x="16648" y="10374"/>
                      <a:pt x="16632" y="10374"/>
                    </a:cubicBezTo>
                    <a:cubicBezTo>
                      <a:pt x="16627" y="10374"/>
                      <a:pt x="16623" y="10372"/>
                      <a:pt x="16619" y="10368"/>
                    </a:cubicBezTo>
                    <a:cubicBezTo>
                      <a:pt x="16604" y="10345"/>
                      <a:pt x="16606" y="10301"/>
                      <a:pt x="16599" y="10301"/>
                    </a:cubicBezTo>
                    <a:cubicBezTo>
                      <a:pt x="16597" y="10301"/>
                      <a:pt x="16594" y="10306"/>
                      <a:pt x="16589" y="10318"/>
                    </a:cubicBezTo>
                    <a:cubicBezTo>
                      <a:pt x="16580" y="10340"/>
                      <a:pt x="16555" y="10355"/>
                      <a:pt x="16537" y="10355"/>
                    </a:cubicBezTo>
                    <a:cubicBezTo>
                      <a:pt x="16514" y="10355"/>
                      <a:pt x="16501" y="10333"/>
                      <a:pt x="16540" y="10278"/>
                    </a:cubicBezTo>
                    <a:cubicBezTo>
                      <a:pt x="16596" y="10190"/>
                      <a:pt x="16639" y="10128"/>
                      <a:pt x="16669" y="10128"/>
                    </a:cubicBezTo>
                    <a:cubicBezTo>
                      <a:pt x="16676" y="10128"/>
                      <a:pt x="16683" y="10132"/>
                      <a:pt x="16688" y="10140"/>
                    </a:cubicBezTo>
                    <a:cubicBezTo>
                      <a:pt x="16694" y="10145"/>
                      <a:pt x="16698" y="10147"/>
                      <a:pt x="16701" y="10147"/>
                    </a:cubicBezTo>
                    <a:cubicBezTo>
                      <a:pt x="16717" y="10147"/>
                      <a:pt x="16723" y="10097"/>
                      <a:pt x="16787" y="10040"/>
                    </a:cubicBezTo>
                    <a:cubicBezTo>
                      <a:pt x="16807" y="10021"/>
                      <a:pt x="16827" y="10021"/>
                      <a:pt x="16837" y="10011"/>
                    </a:cubicBezTo>
                    <a:cubicBezTo>
                      <a:pt x="16855" y="9975"/>
                      <a:pt x="16896" y="9940"/>
                      <a:pt x="16926" y="9940"/>
                    </a:cubicBezTo>
                    <a:cubicBezTo>
                      <a:pt x="16930" y="9940"/>
                      <a:pt x="16933" y="9940"/>
                      <a:pt x="16936" y="9941"/>
                    </a:cubicBezTo>
                    <a:cubicBezTo>
                      <a:pt x="16946" y="9951"/>
                      <a:pt x="16956" y="9961"/>
                      <a:pt x="16956" y="9971"/>
                    </a:cubicBezTo>
                    <a:lnTo>
                      <a:pt x="16966" y="9971"/>
                    </a:lnTo>
                    <a:cubicBezTo>
                      <a:pt x="17016" y="9941"/>
                      <a:pt x="17075" y="9902"/>
                      <a:pt x="17016" y="9852"/>
                    </a:cubicBezTo>
                    <a:cubicBezTo>
                      <a:pt x="17006" y="9852"/>
                      <a:pt x="16996" y="9842"/>
                      <a:pt x="16986" y="9842"/>
                    </a:cubicBezTo>
                    <a:cubicBezTo>
                      <a:pt x="16945" y="9808"/>
                      <a:pt x="16919" y="9788"/>
                      <a:pt x="16896" y="9788"/>
                    </a:cubicBezTo>
                    <a:cubicBezTo>
                      <a:pt x="16886" y="9788"/>
                      <a:pt x="16876" y="9793"/>
                      <a:pt x="16867" y="9802"/>
                    </a:cubicBezTo>
                    <a:cubicBezTo>
                      <a:pt x="16841" y="9828"/>
                      <a:pt x="16800" y="9861"/>
                      <a:pt x="16768" y="9861"/>
                    </a:cubicBezTo>
                    <a:cubicBezTo>
                      <a:pt x="16750" y="9861"/>
                      <a:pt x="16735" y="9851"/>
                      <a:pt x="16728" y="9822"/>
                    </a:cubicBezTo>
                    <a:cubicBezTo>
                      <a:pt x="16698" y="9753"/>
                      <a:pt x="16639" y="9812"/>
                      <a:pt x="16659" y="9733"/>
                    </a:cubicBezTo>
                    <a:cubicBezTo>
                      <a:pt x="16674" y="9672"/>
                      <a:pt x="16695" y="9605"/>
                      <a:pt x="16727" y="9605"/>
                    </a:cubicBezTo>
                    <a:cubicBezTo>
                      <a:pt x="16736" y="9605"/>
                      <a:pt x="16746" y="9610"/>
                      <a:pt x="16758" y="9624"/>
                    </a:cubicBezTo>
                    <a:cubicBezTo>
                      <a:pt x="16777" y="9648"/>
                      <a:pt x="16793" y="9660"/>
                      <a:pt x="16803" y="9660"/>
                    </a:cubicBezTo>
                    <a:cubicBezTo>
                      <a:pt x="16814" y="9660"/>
                      <a:pt x="16818" y="9645"/>
                      <a:pt x="16807" y="9614"/>
                    </a:cubicBezTo>
                    <a:cubicBezTo>
                      <a:pt x="16791" y="9557"/>
                      <a:pt x="16695" y="9460"/>
                      <a:pt x="16726" y="9460"/>
                    </a:cubicBezTo>
                    <a:cubicBezTo>
                      <a:pt x="16733" y="9460"/>
                      <a:pt x="16746" y="9465"/>
                      <a:pt x="16768" y="9475"/>
                    </a:cubicBezTo>
                    <a:cubicBezTo>
                      <a:pt x="16887" y="9525"/>
                      <a:pt x="16916" y="9555"/>
                      <a:pt x="16906" y="9614"/>
                    </a:cubicBezTo>
                    <a:cubicBezTo>
                      <a:pt x="16895" y="9647"/>
                      <a:pt x="16930" y="9683"/>
                      <a:pt x="16960" y="9683"/>
                    </a:cubicBezTo>
                    <a:cubicBezTo>
                      <a:pt x="16984" y="9683"/>
                      <a:pt x="17005" y="9660"/>
                      <a:pt x="16996" y="9594"/>
                    </a:cubicBezTo>
                    <a:cubicBezTo>
                      <a:pt x="16986" y="9462"/>
                      <a:pt x="17004" y="9365"/>
                      <a:pt x="16937" y="9365"/>
                    </a:cubicBezTo>
                    <a:cubicBezTo>
                      <a:pt x="16933" y="9365"/>
                      <a:pt x="16930" y="9366"/>
                      <a:pt x="16926" y="9366"/>
                    </a:cubicBezTo>
                    <a:cubicBezTo>
                      <a:pt x="16837" y="9366"/>
                      <a:pt x="16867" y="9346"/>
                      <a:pt x="16827" y="9287"/>
                    </a:cubicBezTo>
                    <a:cubicBezTo>
                      <a:pt x="16787" y="9227"/>
                      <a:pt x="16668" y="9287"/>
                      <a:pt x="16738" y="9208"/>
                    </a:cubicBezTo>
                    <a:cubicBezTo>
                      <a:pt x="16761" y="9185"/>
                      <a:pt x="16779" y="9177"/>
                      <a:pt x="16795" y="9177"/>
                    </a:cubicBezTo>
                    <a:cubicBezTo>
                      <a:pt x="16836" y="9177"/>
                      <a:pt x="16861" y="9227"/>
                      <a:pt x="16897" y="9227"/>
                    </a:cubicBezTo>
                    <a:cubicBezTo>
                      <a:pt x="16946" y="9227"/>
                      <a:pt x="16986" y="9108"/>
                      <a:pt x="16936" y="9069"/>
                    </a:cubicBezTo>
                    <a:cubicBezTo>
                      <a:pt x="16883" y="9042"/>
                      <a:pt x="16909" y="9008"/>
                      <a:pt x="16943" y="9008"/>
                    </a:cubicBezTo>
                    <a:cubicBezTo>
                      <a:pt x="16948" y="9008"/>
                      <a:pt x="16952" y="9008"/>
                      <a:pt x="16956" y="9009"/>
                    </a:cubicBezTo>
                    <a:cubicBezTo>
                      <a:pt x="16966" y="9016"/>
                      <a:pt x="16983" y="9021"/>
                      <a:pt x="16998" y="9021"/>
                    </a:cubicBezTo>
                    <a:cubicBezTo>
                      <a:pt x="17028" y="9021"/>
                      <a:pt x="17055" y="9005"/>
                      <a:pt x="17035" y="8960"/>
                    </a:cubicBezTo>
                    <a:cubicBezTo>
                      <a:pt x="17006" y="8880"/>
                      <a:pt x="17095" y="8851"/>
                      <a:pt x="17105" y="8841"/>
                    </a:cubicBezTo>
                    <a:cubicBezTo>
                      <a:pt x="17105" y="8831"/>
                      <a:pt x="17105" y="8821"/>
                      <a:pt x="17095" y="8801"/>
                    </a:cubicBezTo>
                    <a:cubicBezTo>
                      <a:pt x="17085" y="8781"/>
                      <a:pt x="17065" y="8771"/>
                      <a:pt x="17035" y="8771"/>
                    </a:cubicBezTo>
                    <a:cubicBezTo>
                      <a:pt x="16999" y="8771"/>
                      <a:pt x="16963" y="8730"/>
                      <a:pt x="17009" y="8730"/>
                    </a:cubicBezTo>
                    <a:cubicBezTo>
                      <a:pt x="17014" y="8730"/>
                      <a:pt x="17019" y="8731"/>
                      <a:pt x="17025" y="8732"/>
                    </a:cubicBezTo>
                    <a:cubicBezTo>
                      <a:pt x="17061" y="8737"/>
                      <a:pt x="17082" y="8754"/>
                      <a:pt x="17096" y="8754"/>
                    </a:cubicBezTo>
                    <a:cubicBezTo>
                      <a:pt x="17105" y="8754"/>
                      <a:pt x="17111" y="8746"/>
                      <a:pt x="17115" y="8722"/>
                    </a:cubicBezTo>
                    <a:cubicBezTo>
                      <a:pt x="17115" y="8712"/>
                      <a:pt x="17115" y="8702"/>
                      <a:pt x="17115" y="8692"/>
                    </a:cubicBezTo>
                    <a:cubicBezTo>
                      <a:pt x="17125" y="8632"/>
                      <a:pt x="17115" y="8632"/>
                      <a:pt x="17135" y="8583"/>
                    </a:cubicBezTo>
                    <a:cubicBezTo>
                      <a:pt x="17149" y="8545"/>
                      <a:pt x="17176" y="8350"/>
                      <a:pt x="17188" y="8350"/>
                    </a:cubicBezTo>
                    <a:cubicBezTo>
                      <a:pt x="17192" y="8350"/>
                      <a:pt x="17194" y="8371"/>
                      <a:pt x="17194" y="8424"/>
                    </a:cubicBezTo>
                    <a:lnTo>
                      <a:pt x="17194" y="8275"/>
                    </a:lnTo>
                    <a:cubicBezTo>
                      <a:pt x="17194" y="8226"/>
                      <a:pt x="17195" y="8207"/>
                      <a:pt x="17197" y="8207"/>
                    </a:cubicBezTo>
                    <a:close/>
                    <a:moveTo>
                      <a:pt x="8211" y="10338"/>
                    </a:moveTo>
                    <a:cubicBezTo>
                      <a:pt x="8221" y="10348"/>
                      <a:pt x="8240" y="10348"/>
                      <a:pt x="8250" y="10358"/>
                    </a:cubicBezTo>
                    <a:cubicBezTo>
                      <a:pt x="8231" y="10427"/>
                      <a:pt x="8231" y="10516"/>
                      <a:pt x="8270" y="10576"/>
                    </a:cubicBezTo>
                    <a:cubicBezTo>
                      <a:pt x="8250" y="10566"/>
                      <a:pt x="8240" y="10566"/>
                      <a:pt x="8240" y="10566"/>
                    </a:cubicBezTo>
                    <a:cubicBezTo>
                      <a:pt x="8240" y="10566"/>
                      <a:pt x="8171" y="10467"/>
                      <a:pt x="8141" y="10397"/>
                    </a:cubicBezTo>
                    <a:cubicBezTo>
                      <a:pt x="8161" y="10378"/>
                      <a:pt x="8181" y="10358"/>
                      <a:pt x="8211" y="10338"/>
                    </a:cubicBezTo>
                    <a:close/>
                    <a:moveTo>
                      <a:pt x="12603" y="10477"/>
                    </a:moveTo>
                    <a:cubicBezTo>
                      <a:pt x="12643" y="10497"/>
                      <a:pt x="12633" y="10506"/>
                      <a:pt x="12673" y="10556"/>
                    </a:cubicBezTo>
                    <a:cubicBezTo>
                      <a:pt x="12692" y="10566"/>
                      <a:pt x="12702" y="10596"/>
                      <a:pt x="12722" y="10615"/>
                    </a:cubicBezTo>
                    <a:cubicBezTo>
                      <a:pt x="12722" y="10615"/>
                      <a:pt x="12712" y="10615"/>
                      <a:pt x="12712" y="10606"/>
                    </a:cubicBezTo>
                    <a:cubicBezTo>
                      <a:pt x="12663" y="10576"/>
                      <a:pt x="12534" y="10526"/>
                      <a:pt x="12603" y="10477"/>
                    </a:cubicBezTo>
                    <a:close/>
                    <a:moveTo>
                      <a:pt x="18973" y="10525"/>
                    </a:moveTo>
                    <a:cubicBezTo>
                      <a:pt x="19013" y="10525"/>
                      <a:pt x="19031" y="10562"/>
                      <a:pt x="19058" y="10615"/>
                    </a:cubicBezTo>
                    <a:cubicBezTo>
                      <a:pt x="19058" y="10615"/>
                      <a:pt x="19058" y="10615"/>
                      <a:pt x="19068" y="10625"/>
                    </a:cubicBezTo>
                    <a:cubicBezTo>
                      <a:pt x="19048" y="10625"/>
                      <a:pt x="19038" y="10625"/>
                      <a:pt x="19028" y="10635"/>
                    </a:cubicBezTo>
                    <a:cubicBezTo>
                      <a:pt x="19009" y="10635"/>
                      <a:pt x="18999" y="10645"/>
                      <a:pt x="18989" y="10645"/>
                    </a:cubicBezTo>
                    <a:cubicBezTo>
                      <a:pt x="18949" y="10556"/>
                      <a:pt x="18919" y="10536"/>
                      <a:pt x="18959" y="10526"/>
                    </a:cubicBezTo>
                    <a:cubicBezTo>
                      <a:pt x="18964" y="10525"/>
                      <a:pt x="18969" y="10525"/>
                      <a:pt x="18973" y="10525"/>
                    </a:cubicBezTo>
                    <a:close/>
                    <a:moveTo>
                      <a:pt x="18778" y="10567"/>
                    </a:moveTo>
                    <a:cubicBezTo>
                      <a:pt x="18784" y="10567"/>
                      <a:pt x="18791" y="10570"/>
                      <a:pt x="18800" y="10576"/>
                    </a:cubicBezTo>
                    <a:cubicBezTo>
                      <a:pt x="18850" y="10606"/>
                      <a:pt x="18890" y="10625"/>
                      <a:pt x="18899" y="10675"/>
                    </a:cubicBezTo>
                    <a:cubicBezTo>
                      <a:pt x="18850" y="10695"/>
                      <a:pt x="18810" y="10715"/>
                      <a:pt x="18780" y="10734"/>
                    </a:cubicBezTo>
                    <a:cubicBezTo>
                      <a:pt x="18780" y="10725"/>
                      <a:pt x="18771" y="10715"/>
                      <a:pt x="18771" y="10695"/>
                    </a:cubicBezTo>
                    <a:cubicBezTo>
                      <a:pt x="18771" y="10645"/>
                      <a:pt x="18750" y="10567"/>
                      <a:pt x="18778" y="10567"/>
                    </a:cubicBezTo>
                    <a:close/>
                    <a:moveTo>
                      <a:pt x="9022" y="10064"/>
                    </a:moveTo>
                    <a:cubicBezTo>
                      <a:pt x="9032" y="10064"/>
                      <a:pt x="9039" y="10066"/>
                      <a:pt x="9044" y="10070"/>
                    </a:cubicBezTo>
                    <a:cubicBezTo>
                      <a:pt x="9069" y="10121"/>
                      <a:pt x="9144" y="10264"/>
                      <a:pt x="9172" y="10264"/>
                    </a:cubicBezTo>
                    <a:cubicBezTo>
                      <a:pt x="9177" y="10264"/>
                      <a:pt x="9181" y="10259"/>
                      <a:pt x="9182" y="10249"/>
                    </a:cubicBezTo>
                    <a:cubicBezTo>
                      <a:pt x="9182" y="10239"/>
                      <a:pt x="9182" y="10239"/>
                      <a:pt x="9182" y="10229"/>
                    </a:cubicBezTo>
                    <a:cubicBezTo>
                      <a:pt x="9192" y="10239"/>
                      <a:pt x="9192" y="10259"/>
                      <a:pt x="9202" y="10268"/>
                    </a:cubicBezTo>
                    <a:cubicBezTo>
                      <a:pt x="9212" y="10278"/>
                      <a:pt x="9212" y="10288"/>
                      <a:pt x="9222" y="10288"/>
                    </a:cubicBezTo>
                    <a:cubicBezTo>
                      <a:pt x="9212" y="10348"/>
                      <a:pt x="9143" y="10368"/>
                      <a:pt x="9014" y="10397"/>
                    </a:cubicBezTo>
                    <a:cubicBezTo>
                      <a:pt x="8984" y="10407"/>
                      <a:pt x="8964" y="10407"/>
                      <a:pt x="8935" y="10417"/>
                    </a:cubicBezTo>
                    <a:cubicBezTo>
                      <a:pt x="8925" y="10417"/>
                      <a:pt x="8915" y="10417"/>
                      <a:pt x="8905" y="10427"/>
                    </a:cubicBezTo>
                    <a:lnTo>
                      <a:pt x="8885" y="10427"/>
                    </a:lnTo>
                    <a:cubicBezTo>
                      <a:pt x="8885" y="10427"/>
                      <a:pt x="8885" y="10437"/>
                      <a:pt x="8875" y="10437"/>
                    </a:cubicBezTo>
                    <a:lnTo>
                      <a:pt x="8865" y="10437"/>
                    </a:lnTo>
                    <a:cubicBezTo>
                      <a:pt x="8806" y="10467"/>
                      <a:pt x="8746" y="10536"/>
                      <a:pt x="8716" y="10625"/>
                    </a:cubicBezTo>
                    <a:cubicBezTo>
                      <a:pt x="8726" y="10615"/>
                      <a:pt x="8736" y="10606"/>
                      <a:pt x="8746" y="10606"/>
                    </a:cubicBezTo>
                    <a:cubicBezTo>
                      <a:pt x="8726" y="10635"/>
                      <a:pt x="8706" y="10675"/>
                      <a:pt x="8687" y="10715"/>
                    </a:cubicBezTo>
                    <a:cubicBezTo>
                      <a:pt x="8677" y="10725"/>
                      <a:pt x="8667" y="10744"/>
                      <a:pt x="8657" y="10754"/>
                    </a:cubicBezTo>
                    <a:cubicBezTo>
                      <a:pt x="8647" y="10754"/>
                      <a:pt x="8647" y="10744"/>
                      <a:pt x="8637" y="10734"/>
                    </a:cubicBezTo>
                    <a:cubicBezTo>
                      <a:pt x="8617" y="10725"/>
                      <a:pt x="8647" y="10695"/>
                      <a:pt x="8677" y="10675"/>
                    </a:cubicBezTo>
                    <a:cubicBezTo>
                      <a:pt x="8687" y="10655"/>
                      <a:pt x="8697" y="10645"/>
                      <a:pt x="8706" y="10635"/>
                    </a:cubicBezTo>
                    <a:cubicBezTo>
                      <a:pt x="8706" y="10615"/>
                      <a:pt x="8697" y="10596"/>
                      <a:pt x="8667" y="10586"/>
                    </a:cubicBezTo>
                    <a:cubicBezTo>
                      <a:pt x="8615" y="10558"/>
                      <a:pt x="8584" y="10547"/>
                      <a:pt x="8555" y="10547"/>
                    </a:cubicBezTo>
                    <a:cubicBezTo>
                      <a:pt x="8523" y="10547"/>
                      <a:pt x="8496" y="10560"/>
                      <a:pt x="8449" y="10576"/>
                    </a:cubicBezTo>
                    <a:cubicBezTo>
                      <a:pt x="8419" y="10586"/>
                      <a:pt x="8389" y="10586"/>
                      <a:pt x="8369" y="10586"/>
                    </a:cubicBezTo>
                    <a:cubicBezTo>
                      <a:pt x="8379" y="10546"/>
                      <a:pt x="8369" y="10467"/>
                      <a:pt x="8369" y="10427"/>
                    </a:cubicBezTo>
                    <a:lnTo>
                      <a:pt x="8369" y="10427"/>
                    </a:lnTo>
                    <a:cubicBezTo>
                      <a:pt x="8379" y="10437"/>
                      <a:pt x="8389" y="10437"/>
                      <a:pt x="8399" y="10437"/>
                    </a:cubicBezTo>
                    <a:cubicBezTo>
                      <a:pt x="8429" y="10447"/>
                      <a:pt x="8449" y="10447"/>
                      <a:pt x="8469" y="10447"/>
                    </a:cubicBezTo>
                    <a:cubicBezTo>
                      <a:pt x="8478" y="10456"/>
                      <a:pt x="8491" y="10461"/>
                      <a:pt x="8507" y="10461"/>
                    </a:cubicBezTo>
                    <a:cubicBezTo>
                      <a:pt x="8542" y="10461"/>
                      <a:pt x="8592" y="10438"/>
                      <a:pt x="8647" y="10397"/>
                    </a:cubicBezTo>
                    <a:cubicBezTo>
                      <a:pt x="8662" y="10428"/>
                      <a:pt x="8675" y="10448"/>
                      <a:pt x="8682" y="10448"/>
                    </a:cubicBezTo>
                    <a:cubicBezTo>
                      <a:pt x="8689" y="10448"/>
                      <a:pt x="8691" y="10431"/>
                      <a:pt x="8687" y="10387"/>
                    </a:cubicBezTo>
                    <a:cubicBezTo>
                      <a:pt x="8687" y="10378"/>
                      <a:pt x="8677" y="10378"/>
                      <a:pt x="8677" y="10368"/>
                    </a:cubicBezTo>
                    <a:cubicBezTo>
                      <a:pt x="8687" y="10358"/>
                      <a:pt x="8697" y="10358"/>
                      <a:pt x="8697" y="10348"/>
                    </a:cubicBezTo>
                    <a:cubicBezTo>
                      <a:pt x="8706" y="10338"/>
                      <a:pt x="8716" y="10328"/>
                      <a:pt x="8736" y="10308"/>
                    </a:cubicBezTo>
                    <a:cubicBezTo>
                      <a:pt x="8796" y="10239"/>
                      <a:pt x="8816" y="10189"/>
                      <a:pt x="8845" y="10159"/>
                    </a:cubicBezTo>
                    <a:cubicBezTo>
                      <a:pt x="8845" y="10169"/>
                      <a:pt x="8845" y="10189"/>
                      <a:pt x="8855" y="10199"/>
                    </a:cubicBezTo>
                    <a:cubicBezTo>
                      <a:pt x="8865" y="10249"/>
                      <a:pt x="8885" y="10308"/>
                      <a:pt x="8905" y="10348"/>
                    </a:cubicBezTo>
                    <a:cubicBezTo>
                      <a:pt x="8915" y="10368"/>
                      <a:pt x="8915" y="10378"/>
                      <a:pt x="8925" y="10387"/>
                    </a:cubicBezTo>
                    <a:cubicBezTo>
                      <a:pt x="8932" y="10391"/>
                      <a:pt x="8939" y="10393"/>
                      <a:pt x="8946" y="10393"/>
                    </a:cubicBezTo>
                    <a:cubicBezTo>
                      <a:pt x="8958" y="10393"/>
                      <a:pt x="8968" y="10386"/>
                      <a:pt x="8974" y="10368"/>
                    </a:cubicBezTo>
                    <a:cubicBezTo>
                      <a:pt x="9004" y="10328"/>
                      <a:pt x="9014" y="10308"/>
                      <a:pt x="9024" y="10278"/>
                    </a:cubicBezTo>
                    <a:cubicBezTo>
                      <a:pt x="9024" y="10239"/>
                      <a:pt x="9014" y="10199"/>
                      <a:pt x="8984" y="10110"/>
                    </a:cubicBezTo>
                    <a:cubicBezTo>
                      <a:pt x="8984" y="10100"/>
                      <a:pt x="8974" y="10090"/>
                      <a:pt x="8974" y="10080"/>
                    </a:cubicBezTo>
                    <a:cubicBezTo>
                      <a:pt x="8992" y="10068"/>
                      <a:pt x="9009" y="10064"/>
                      <a:pt x="9022" y="10064"/>
                    </a:cubicBezTo>
                    <a:close/>
                    <a:moveTo>
                      <a:pt x="18692" y="10665"/>
                    </a:moveTo>
                    <a:cubicBezTo>
                      <a:pt x="18700" y="10665"/>
                      <a:pt x="18704" y="10676"/>
                      <a:pt x="18721" y="10715"/>
                    </a:cubicBezTo>
                    <a:cubicBezTo>
                      <a:pt x="18731" y="10725"/>
                      <a:pt x="18731" y="10734"/>
                      <a:pt x="18741" y="10754"/>
                    </a:cubicBezTo>
                    <a:cubicBezTo>
                      <a:pt x="18711" y="10764"/>
                      <a:pt x="18681" y="10784"/>
                      <a:pt x="18671" y="10804"/>
                    </a:cubicBezTo>
                    <a:cubicBezTo>
                      <a:pt x="18671" y="10794"/>
                      <a:pt x="18661" y="10794"/>
                      <a:pt x="18652" y="10784"/>
                    </a:cubicBezTo>
                    <a:cubicBezTo>
                      <a:pt x="18599" y="10714"/>
                      <a:pt x="18517" y="10683"/>
                      <a:pt x="18571" y="10683"/>
                    </a:cubicBezTo>
                    <a:cubicBezTo>
                      <a:pt x="18578" y="10683"/>
                      <a:pt x="18589" y="10684"/>
                      <a:pt x="18602" y="10685"/>
                    </a:cubicBezTo>
                    <a:cubicBezTo>
                      <a:pt x="18664" y="10685"/>
                      <a:pt x="18681" y="10665"/>
                      <a:pt x="18692" y="10665"/>
                    </a:cubicBezTo>
                    <a:close/>
                    <a:moveTo>
                      <a:pt x="3129" y="10793"/>
                    </a:moveTo>
                    <a:cubicBezTo>
                      <a:pt x="3131" y="10793"/>
                      <a:pt x="3133" y="10793"/>
                      <a:pt x="3134" y="10794"/>
                    </a:cubicBezTo>
                    <a:cubicBezTo>
                      <a:pt x="3159" y="10802"/>
                      <a:pt x="3149" y="10847"/>
                      <a:pt x="3182" y="10884"/>
                    </a:cubicBezTo>
                    <a:lnTo>
                      <a:pt x="3182" y="10884"/>
                    </a:lnTo>
                    <a:cubicBezTo>
                      <a:pt x="3181" y="10884"/>
                      <a:pt x="3181" y="10884"/>
                      <a:pt x="3180" y="10884"/>
                    </a:cubicBezTo>
                    <a:cubicBezTo>
                      <a:pt x="3170" y="10884"/>
                      <a:pt x="3159" y="10893"/>
                      <a:pt x="3144" y="10913"/>
                    </a:cubicBezTo>
                    <a:cubicBezTo>
                      <a:pt x="3124" y="10893"/>
                      <a:pt x="3114" y="10883"/>
                      <a:pt x="3094" y="10863"/>
                    </a:cubicBezTo>
                    <a:cubicBezTo>
                      <a:pt x="3076" y="10845"/>
                      <a:pt x="3109" y="10793"/>
                      <a:pt x="3129" y="10793"/>
                    </a:cubicBezTo>
                    <a:close/>
                    <a:moveTo>
                      <a:pt x="18463" y="10770"/>
                    </a:moveTo>
                    <a:cubicBezTo>
                      <a:pt x="18468" y="10770"/>
                      <a:pt x="18475" y="10772"/>
                      <a:pt x="18483" y="10774"/>
                    </a:cubicBezTo>
                    <a:cubicBezTo>
                      <a:pt x="18582" y="10804"/>
                      <a:pt x="18562" y="10824"/>
                      <a:pt x="18622" y="10834"/>
                    </a:cubicBezTo>
                    <a:cubicBezTo>
                      <a:pt x="18632" y="10834"/>
                      <a:pt x="18652" y="10844"/>
                      <a:pt x="18661" y="10844"/>
                    </a:cubicBezTo>
                    <a:cubicBezTo>
                      <a:pt x="18652" y="10853"/>
                      <a:pt x="18652" y="10863"/>
                      <a:pt x="18661" y="10873"/>
                    </a:cubicBezTo>
                    <a:cubicBezTo>
                      <a:pt x="18661" y="10883"/>
                      <a:pt x="18661" y="10893"/>
                      <a:pt x="18661" y="10903"/>
                    </a:cubicBezTo>
                    <a:cubicBezTo>
                      <a:pt x="18661" y="10913"/>
                      <a:pt x="18661" y="10913"/>
                      <a:pt x="18652" y="10913"/>
                    </a:cubicBezTo>
                    <a:lnTo>
                      <a:pt x="18642" y="10913"/>
                    </a:lnTo>
                    <a:cubicBezTo>
                      <a:pt x="18630" y="10915"/>
                      <a:pt x="18618" y="10916"/>
                      <a:pt x="18606" y="10916"/>
                    </a:cubicBezTo>
                    <a:cubicBezTo>
                      <a:pt x="18561" y="10916"/>
                      <a:pt x="18523" y="10903"/>
                      <a:pt x="18523" y="10903"/>
                    </a:cubicBezTo>
                    <a:cubicBezTo>
                      <a:pt x="18523" y="10903"/>
                      <a:pt x="18407" y="10770"/>
                      <a:pt x="18463" y="10770"/>
                    </a:cubicBezTo>
                    <a:close/>
                    <a:moveTo>
                      <a:pt x="12887" y="10781"/>
                    </a:moveTo>
                    <a:cubicBezTo>
                      <a:pt x="12895" y="10781"/>
                      <a:pt x="12906" y="10790"/>
                      <a:pt x="12921" y="10814"/>
                    </a:cubicBezTo>
                    <a:cubicBezTo>
                      <a:pt x="12921" y="10824"/>
                      <a:pt x="12930" y="10824"/>
                      <a:pt x="12930" y="10824"/>
                    </a:cubicBezTo>
                    <a:cubicBezTo>
                      <a:pt x="12921" y="10873"/>
                      <a:pt x="12911" y="10923"/>
                      <a:pt x="12901" y="10953"/>
                    </a:cubicBezTo>
                    <a:cubicBezTo>
                      <a:pt x="12891" y="10953"/>
                      <a:pt x="12871" y="10953"/>
                      <a:pt x="12851" y="10943"/>
                    </a:cubicBezTo>
                    <a:cubicBezTo>
                      <a:pt x="12861" y="10923"/>
                      <a:pt x="12871" y="10903"/>
                      <a:pt x="12871" y="10903"/>
                    </a:cubicBezTo>
                    <a:cubicBezTo>
                      <a:pt x="12871" y="10903"/>
                      <a:pt x="12859" y="10781"/>
                      <a:pt x="12887" y="10781"/>
                    </a:cubicBezTo>
                    <a:close/>
                    <a:moveTo>
                      <a:pt x="16797" y="10328"/>
                    </a:moveTo>
                    <a:cubicBezTo>
                      <a:pt x="16887" y="10338"/>
                      <a:pt x="17016" y="10348"/>
                      <a:pt x="17065" y="10407"/>
                    </a:cubicBezTo>
                    <a:cubicBezTo>
                      <a:pt x="17101" y="10446"/>
                      <a:pt x="17113" y="10460"/>
                      <a:pt x="17122" y="10460"/>
                    </a:cubicBezTo>
                    <a:cubicBezTo>
                      <a:pt x="17139" y="10460"/>
                      <a:pt x="17140" y="10404"/>
                      <a:pt x="17293" y="10397"/>
                    </a:cubicBezTo>
                    <a:cubicBezTo>
                      <a:pt x="17511" y="10397"/>
                      <a:pt x="17333" y="10606"/>
                      <a:pt x="17363" y="10873"/>
                    </a:cubicBezTo>
                    <a:cubicBezTo>
                      <a:pt x="17380" y="10994"/>
                      <a:pt x="17328" y="11036"/>
                      <a:pt x="17267" y="11036"/>
                    </a:cubicBezTo>
                    <a:cubicBezTo>
                      <a:pt x="17187" y="11036"/>
                      <a:pt x="17092" y="10965"/>
                      <a:pt x="17115" y="10903"/>
                    </a:cubicBezTo>
                    <a:cubicBezTo>
                      <a:pt x="17164" y="10794"/>
                      <a:pt x="17244" y="10814"/>
                      <a:pt x="16936" y="10715"/>
                    </a:cubicBezTo>
                    <a:cubicBezTo>
                      <a:pt x="16845" y="10683"/>
                      <a:pt x="16806" y="10670"/>
                      <a:pt x="16798" y="10670"/>
                    </a:cubicBezTo>
                    <a:cubicBezTo>
                      <a:pt x="16787" y="10670"/>
                      <a:pt x="16841" y="10698"/>
                      <a:pt x="16893" y="10741"/>
                    </a:cubicBezTo>
                    <a:lnTo>
                      <a:pt x="16893" y="10741"/>
                    </a:lnTo>
                    <a:cubicBezTo>
                      <a:pt x="16888" y="10738"/>
                      <a:pt x="16882" y="10736"/>
                      <a:pt x="16876" y="10736"/>
                    </a:cubicBezTo>
                    <a:cubicBezTo>
                      <a:pt x="16868" y="10736"/>
                      <a:pt x="16858" y="10739"/>
                      <a:pt x="16847" y="10744"/>
                    </a:cubicBezTo>
                    <a:cubicBezTo>
                      <a:pt x="16787" y="10774"/>
                      <a:pt x="16797" y="10784"/>
                      <a:pt x="16748" y="10873"/>
                    </a:cubicBezTo>
                    <a:cubicBezTo>
                      <a:pt x="16719" y="10924"/>
                      <a:pt x="16685" y="10953"/>
                      <a:pt x="16664" y="10953"/>
                    </a:cubicBezTo>
                    <a:cubicBezTo>
                      <a:pt x="16648" y="10953"/>
                      <a:pt x="16640" y="10937"/>
                      <a:pt x="16649" y="10903"/>
                    </a:cubicBezTo>
                    <a:cubicBezTo>
                      <a:pt x="16662" y="10855"/>
                      <a:pt x="16657" y="10787"/>
                      <a:pt x="16633" y="10787"/>
                    </a:cubicBezTo>
                    <a:cubicBezTo>
                      <a:pt x="16622" y="10787"/>
                      <a:pt x="16607" y="10800"/>
                      <a:pt x="16589" y="10834"/>
                    </a:cubicBezTo>
                    <a:cubicBezTo>
                      <a:pt x="16530" y="10933"/>
                      <a:pt x="16500" y="10943"/>
                      <a:pt x="16431" y="11012"/>
                    </a:cubicBezTo>
                    <a:lnTo>
                      <a:pt x="16421" y="11012"/>
                    </a:lnTo>
                    <a:cubicBezTo>
                      <a:pt x="16403" y="10995"/>
                      <a:pt x="16386" y="10984"/>
                      <a:pt x="16371" y="10984"/>
                    </a:cubicBezTo>
                    <a:cubicBezTo>
                      <a:pt x="16360" y="10984"/>
                      <a:pt x="16350" y="10990"/>
                      <a:pt x="16341" y="11002"/>
                    </a:cubicBezTo>
                    <a:cubicBezTo>
                      <a:pt x="16341" y="11002"/>
                      <a:pt x="16341" y="10992"/>
                      <a:pt x="16341" y="10992"/>
                    </a:cubicBezTo>
                    <a:cubicBezTo>
                      <a:pt x="16460" y="10913"/>
                      <a:pt x="16490" y="10873"/>
                      <a:pt x="16490" y="10844"/>
                    </a:cubicBezTo>
                    <a:cubicBezTo>
                      <a:pt x="16490" y="10819"/>
                      <a:pt x="16497" y="10742"/>
                      <a:pt x="16450" y="10742"/>
                    </a:cubicBezTo>
                    <a:cubicBezTo>
                      <a:pt x="16440" y="10742"/>
                      <a:pt x="16427" y="10745"/>
                      <a:pt x="16411" y="10754"/>
                    </a:cubicBezTo>
                    <a:cubicBezTo>
                      <a:pt x="16374" y="10771"/>
                      <a:pt x="16338" y="10780"/>
                      <a:pt x="16314" y="10780"/>
                    </a:cubicBezTo>
                    <a:cubicBezTo>
                      <a:pt x="16280" y="10780"/>
                      <a:pt x="16267" y="10761"/>
                      <a:pt x="16302" y="10715"/>
                    </a:cubicBezTo>
                    <a:cubicBezTo>
                      <a:pt x="16361" y="10647"/>
                      <a:pt x="16405" y="10601"/>
                      <a:pt x="16466" y="10601"/>
                    </a:cubicBezTo>
                    <a:cubicBezTo>
                      <a:pt x="16477" y="10601"/>
                      <a:pt x="16488" y="10603"/>
                      <a:pt x="16500" y="10606"/>
                    </a:cubicBezTo>
                    <a:cubicBezTo>
                      <a:pt x="16552" y="10613"/>
                      <a:pt x="16610" y="10649"/>
                      <a:pt x="16653" y="10649"/>
                    </a:cubicBezTo>
                    <a:cubicBezTo>
                      <a:pt x="16667" y="10649"/>
                      <a:pt x="16679" y="10645"/>
                      <a:pt x="16688" y="10635"/>
                    </a:cubicBezTo>
                    <a:cubicBezTo>
                      <a:pt x="16718" y="10596"/>
                      <a:pt x="16748" y="10576"/>
                      <a:pt x="16778" y="10556"/>
                    </a:cubicBezTo>
                    <a:cubicBezTo>
                      <a:pt x="16787" y="10556"/>
                      <a:pt x="16797" y="10546"/>
                      <a:pt x="16807" y="10546"/>
                    </a:cubicBezTo>
                    <a:cubicBezTo>
                      <a:pt x="16837" y="10546"/>
                      <a:pt x="16877" y="10526"/>
                      <a:pt x="16887" y="10506"/>
                    </a:cubicBezTo>
                    <a:cubicBezTo>
                      <a:pt x="16897" y="10497"/>
                      <a:pt x="16897" y="10477"/>
                      <a:pt x="16877" y="10467"/>
                    </a:cubicBezTo>
                    <a:cubicBezTo>
                      <a:pt x="16837" y="10427"/>
                      <a:pt x="16807" y="10368"/>
                      <a:pt x="16797" y="10328"/>
                    </a:cubicBezTo>
                    <a:close/>
                    <a:moveTo>
                      <a:pt x="3265" y="10644"/>
                    </a:moveTo>
                    <a:cubicBezTo>
                      <a:pt x="3274" y="10644"/>
                      <a:pt x="3283" y="10653"/>
                      <a:pt x="3293" y="10675"/>
                    </a:cubicBezTo>
                    <a:cubicBezTo>
                      <a:pt x="3322" y="10754"/>
                      <a:pt x="3263" y="10784"/>
                      <a:pt x="3342" y="10844"/>
                    </a:cubicBezTo>
                    <a:cubicBezTo>
                      <a:pt x="3352" y="10853"/>
                      <a:pt x="3362" y="10853"/>
                      <a:pt x="3372" y="10863"/>
                    </a:cubicBezTo>
                    <a:cubicBezTo>
                      <a:pt x="3342" y="10883"/>
                      <a:pt x="3342" y="10903"/>
                      <a:pt x="3303" y="10972"/>
                    </a:cubicBezTo>
                    <a:cubicBezTo>
                      <a:pt x="3283" y="11002"/>
                      <a:pt x="3263" y="11022"/>
                      <a:pt x="3243" y="11042"/>
                    </a:cubicBezTo>
                    <a:cubicBezTo>
                      <a:pt x="3223" y="11012"/>
                      <a:pt x="3213" y="10992"/>
                      <a:pt x="3203" y="10982"/>
                    </a:cubicBezTo>
                    <a:cubicBezTo>
                      <a:pt x="3208" y="10950"/>
                      <a:pt x="3206" y="10917"/>
                      <a:pt x="3198" y="10899"/>
                    </a:cubicBezTo>
                    <a:lnTo>
                      <a:pt x="3198" y="10899"/>
                    </a:lnTo>
                    <a:cubicBezTo>
                      <a:pt x="3200" y="10900"/>
                      <a:pt x="3201" y="10902"/>
                      <a:pt x="3203" y="10903"/>
                    </a:cubicBezTo>
                    <a:cubicBezTo>
                      <a:pt x="3243" y="10923"/>
                      <a:pt x="3286" y="10964"/>
                      <a:pt x="3297" y="10964"/>
                    </a:cubicBezTo>
                    <a:cubicBezTo>
                      <a:pt x="3303" y="10964"/>
                      <a:pt x="3300" y="10953"/>
                      <a:pt x="3283" y="10923"/>
                    </a:cubicBezTo>
                    <a:cubicBezTo>
                      <a:pt x="3223" y="10834"/>
                      <a:pt x="3184" y="10834"/>
                      <a:pt x="3203" y="10764"/>
                    </a:cubicBezTo>
                    <a:cubicBezTo>
                      <a:pt x="3203" y="10754"/>
                      <a:pt x="3203" y="10744"/>
                      <a:pt x="3213" y="10734"/>
                    </a:cubicBezTo>
                    <a:cubicBezTo>
                      <a:pt x="3227" y="10687"/>
                      <a:pt x="3245" y="10644"/>
                      <a:pt x="3265" y="10644"/>
                    </a:cubicBezTo>
                    <a:close/>
                    <a:moveTo>
                      <a:pt x="16903" y="10749"/>
                    </a:moveTo>
                    <a:cubicBezTo>
                      <a:pt x="16936" y="10777"/>
                      <a:pt x="16965" y="10810"/>
                      <a:pt x="16976" y="10844"/>
                    </a:cubicBezTo>
                    <a:cubicBezTo>
                      <a:pt x="17016" y="10947"/>
                      <a:pt x="16920" y="11051"/>
                      <a:pt x="16820" y="11051"/>
                    </a:cubicBezTo>
                    <a:cubicBezTo>
                      <a:pt x="16795" y="11051"/>
                      <a:pt x="16771" y="11045"/>
                      <a:pt x="16748" y="11032"/>
                    </a:cubicBezTo>
                    <a:cubicBezTo>
                      <a:pt x="16768" y="10982"/>
                      <a:pt x="16778" y="10943"/>
                      <a:pt x="16827" y="10923"/>
                    </a:cubicBezTo>
                    <a:cubicBezTo>
                      <a:pt x="16906" y="10903"/>
                      <a:pt x="16936" y="10893"/>
                      <a:pt x="16936" y="10863"/>
                    </a:cubicBezTo>
                    <a:cubicBezTo>
                      <a:pt x="16936" y="10844"/>
                      <a:pt x="16926" y="10804"/>
                      <a:pt x="16916" y="10774"/>
                    </a:cubicBezTo>
                    <a:cubicBezTo>
                      <a:pt x="16913" y="10764"/>
                      <a:pt x="16909" y="10756"/>
                      <a:pt x="16903" y="10749"/>
                    </a:cubicBezTo>
                    <a:close/>
                    <a:moveTo>
                      <a:pt x="16498" y="11289"/>
                    </a:moveTo>
                    <a:cubicBezTo>
                      <a:pt x="16503" y="11289"/>
                      <a:pt x="16510" y="11298"/>
                      <a:pt x="16520" y="11319"/>
                    </a:cubicBezTo>
                    <a:cubicBezTo>
                      <a:pt x="16520" y="11339"/>
                      <a:pt x="16540" y="11349"/>
                      <a:pt x="16550" y="11359"/>
                    </a:cubicBezTo>
                    <a:cubicBezTo>
                      <a:pt x="16500" y="11409"/>
                      <a:pt x="16450" y="11478"/>
                      <a:pt x="16431" y="11488"/>
                    </a:cubicBezTo>
                    <a:cubicBezTo>
                      <a:pt x="16422" y="11488"/>
                      <a:pt x="16410" y="11494"/>
                      <a:pt x="16401" y="11494"/>
                    </a:cubicBezTo>
                    <a:cubicBezTo>
                      <a:pt x="16389" y="11494"/>
                      <a:pt x="16384" y="11484"/>
                      <a:pt x="16401" y="11438"/>
                    </a:cubicBezTo>
                    <a:cubicBezTo>
                      <a:pt x="16421" y="11438"/>
                      <a:pt x="16440" y="11429"/>
                      <a:pt x="16460" y="11409"/>
                    </a:cubicBezTo>
                    <a:cubicBezTo>
                      <a:pt x="16483" y="11371"/>
                      <a:pt x="16483" y="11289"/>
                      <a:pt x="16498" y="11289"/>
                    </a:cubicBezTo>
                    <a:close/>
                    <a:moveTo>
                      <a:pt x="12802" y="11329"/>
                    </a:moveTo>
                    <a:cubicBezTo>
                      <a:pt x="12811" y="11339"/>
                      <a:pt x="12821" y="11339"/>
                      <a:pt x="12821" y="11349"/>
                    </a:cubicBezTo>
                    <a:cubicBezTo>
                      <a:pt x="12821" y="11389"/>
                      <a:pt x="12821" y="11419"/>
                      <a:pt x="12821" y="11458"/>
                    </a:cubicBezTo>
                    <a:cubicBezTo>
                      <a:pt x="12811" y="11488"/>
                      <a:pt x="12802" y="11498"/>
                      <a:pt x="12792" y="11508"/>
                    </a:cubicBezTo>
                    <a:cubicBezTo>
                      <a:pt x="12782" y="11498"/>
                      <a:pt x="12772" y="11498"/>
                      <a:pt x="12762" y="11498"/>
                    </a:cubicBezTo>
                    <a:cubicBezTo>
                      <a:pt x="12752" y="11488"/>
                      <a:pt x="12722" y="11468"/>
                      <a:pt x="12702" y="11448"/>
                    </a:cubicBezTo>
                    <a:cubicBezTo>
                      <a:pt x="12702" y="11429"/>
                      <a:pt x="12702" y="11409"/>
                      <a:pt x="12712" y="11389"/>
                    </a:cubicBezTo>
                    <a:lnTo>
                      <a:pt x="12722" y="11389"/>
                    </a:lnTo>
                    <a:cubicBezTo>
                      <a:pt x="12742" y="11359"/>
                      <a:pt x="12762" y="11349"/>
                      <a:pt x="12762" y="11329"/>
                    </a:cubicBezTo>
                    <a:close/>
                    <a:moveTo>
                      <a:pt x="16580" y="11122"/>
                    </a:moveTo>
                    <a:cubicBezTo>
                      <a:pt x="16600" y="11122"/>
                      <a:pt x="16618" y="11134"/>
                      <a:pt x="16629" y="11171"/>
                    </a:cubicBezTo>
                    <a:cubicBezTo>
                      <a:pt x="16669" y="11265"/>
                      <a:pt x="16787" y="11309"/>
                      <a:pt x="16890" y="11309"/>
                    </a:cubicBezTo>
                    <a:cubicBezTo>
                      <a:pt x="16938" y="11309"/>
                      <a:pt x="16984" y="11299"/>
                      <a:pt x="17016" y="11280"/>
                    </a:cubicBezTo>
                    <a:cubicBezTo>
                      <a:pt x="17044" y="11258"/>
                      <a:pt x="17070" y="11248"/>
                      <a:pt x="17100" y="11248"/>
                    </a:cubicBezTo>
                    <a:cubicBezTo>
                      <a:pt x="17165" y="11248"/>
                      <a:pt x="17246" y="11295"/>
                      <a:pt x="17402" y="11369"/>
                    </a:cubicBezTo>
                    <a:cubicBezTo>
                      <a:pt x="17630" y="11478"/>
                      <a:pt x="17283" y="11567"/>
                      <a:pt x="17184" y="11647"/>
                    </a:cubicBezTo>
                    <a:cubicBezTo>
                      <a:pt x="17155" y="11667"/>
                      <a:pt x="17127" y="11672"/>
                      <a:pt x="17097" y="11672"/>
                    </a:cubicBezTo>
                    <a:cubicBezTo>
                      <a:pt x="17067" y="11672"/>
                      <a:pt x="17034" y="11667"/>
                      <a:pt x="16996" y="11667"/>
                    </a:cubicBezTo>
                    <a:cubicBezTo>
                      <a:pt x="16942" y="11667"/>
                      <a:pt x="16879" y="11677"/>
                      <a:pt x="16797" y="11726"/>
                    </a:cubicBezTo>
                    <a:cubicBezTo>
                      <a:pt x="16768" y="11746"/>
                      <a:pt x="16748" y="11766"/>
                      <a:pt x="16718" y="11786"/>
                    </a:cubicBezTo>
                    <a:cubicBezTo>
                      <a:pt x="16688" y="11786"/>
                      <a:pt x="16649" y="11786"/>
                      <a:pt x="16599" y="11795"/>
                    </a:cubicBezTo>
                    <a:cubicBezTo>
                      <a:pt x="16569" y="11805"/>
                      <a:pt x="16530" y="11825"/>
                      <a:pt x="16500" y="11845"/>
                    </a:cubicBezTo>
                    <a:cubicBezTo>
                      <a:pt x="16513" y="11819"/>
                      <a:pt x="16518" y="11805"/>
                      <a:pt x="16507" y="11805"/>
                    </a:cubicBezTo>
                    <a:cubicBezTo>
                      <a:pt x="16502" y="11805"/>
                      <a:pt x="16493" y="11809"/>
                      <a:pt x="16480" y="11815"/>
                    </a:cubicBezTo>
                    <a:cubicBezTo>
                      <a:pt x="16411" y="11865"/>
                      <a:pt x="16421" y="11865"/>
                      <a:pt x="16401" y="11904"/>
                    </a:cubicBezTo>
                    <a:cubicBezTo>
                      <a:pt x="16361" y="11924"/>
                      <a:pt x="16331" y="11944"/>
                      <a:pt x="16302" y="11944"/>
                    </a:cubicBezTo>
                    <a:cubicBezTo>
                      <a:pt x="16321" y="11875"/>
                      <a:pt x="16341" y="11885"/>
                      <a:pt x="16361" y="11805"/>
                    </a:cubicBezTo>
                    <a:cubicBezTo>
                      <a:pt x="16401" y="11696"/>
                      <a:pt x="16391" y="11587"/>
                      <a:pt x="16440" y="11577"/>
                    </a:cubicBezTo>
                    <a:cubicBezTo>
                      <a:pt x="16446" y="11576"/>
                      <a:pt x="16452" y="11575"/>
                      <a:pt x="16458" y="11575"/>
                    </a:cubicBezTo>
                    <a:cubicBezTo>
                      <a:pt x="16494" y="11575"/>
                      <a:pt x="16533" y="11597"/>
                      <a:pt x="16550" y="11597"/>
                    </a:cubicBezTo>
                    <a:cubicBezTo>
                      <a:pt x="16577" y="11597"/>
                      <a:pt x="16604" y="11515"/>
                      <a:pt x="16571" y="11515"/>
                    </a:cubicBezTo>
                    <a:cubicBezTo>
                      <a:pt x="16568" y="11515"/>
                      <a:pt x="16564" y="11516"/>
                      <a:pt x="16559" y="11518"/>
                    </a:cubicBezTo>
                    <a:cubicBezTo>
                      <a:pt x="16531" y="11527"/>
                      <a:pt x="16498" y="11541"/>
                      <a:pt x="16481" y="11541"/>
                    </a:cubicBezTo>
                    <a:cubicBezTo>
                      <a:pt x="16463" y="11541"/>
                      <a:pt x="16463" y="11525"/>
                      <a:pt x="16510" y="11468"/>
                    </a:cubicBezTo>
                    <a:cubicBezTo>
                      <a:pt x="16540" y="11429"/>
                      <a:pt x="16559" y="11399"/>
                      <a:pt x="16579" y="11379"/>
                    </a:cubicBezTo>
                    <a:cubicBezTo>
                      <a:pt x="16588" y="11383"/>
                      <a:pt x="16598" y="11385"/>
                      <a:pt x="16607" y="11385"/>
                    </a:cubicBezTo>
                    <a:cubicBezTo>
                      <a:pt x="16646" y="11385"/>
                      <a:pt x="16672" y="11347"/>
                      <a:pt x="16599" y="11250"/>
                    </a:cubicBezTo>
                    <a:cubicBezTo>
                      <a:pt x="16579" y="11210"/>
                      <a:pt x="16550" y="11171"/>
                      <a:pt x="16530" y="11141"/>
                    </a:cubicBezTo>
                    <a:cubicBezTo>
                      <a:pt x="16544" y="11132"/>
                      <a:pt x="16562" y="11122"/>
                      <a:pt x="16580" y="11122"/>
                    </a:cubicBezTo>
                    <a:close/>
                    <a:moveTo>
                      <a:pt x="12974" y="5072"/>
                    </a:moveTo>
                    <a:cubicBezTo>
                      <a:pt x="12983" y="5072"/>
                      <a:pt x="13007" y="5408"/>
                      <a:pt x="13030" y="5469"/>
                    </a:cubicBezTo>
                    <a:cubicBezTo>
                      <a:pt x="13069" y="5549"/>
                      <a:pt x="13059" y="5697"/>
                      <a:pt x="13069" y="5816"/>
                    </a:cubicBezTo>
                    <a:cubicBezTo>
                      <a:pt x="13072" y="5845"/>
                      <a:pt x="13077" y="5856"/>
                      <a:pt x="13085" y="5856"/>
                    </a:cubicBezTo>
                    <a:cubicBezTo>
                      <a:pt x="13110" y="5856"/>
                      <a:pt x="13162" y="5745"/>
                      <a:pt x="13238" y="5737"/>
                    </a:cubicBezTo>
                    <a:cubicBezTo>
                      <a:pt x="13268" y="5731"/>
                      <a:pt x="13281" y="5728"/>
                      <a:pt x="13283" y="5728"/>
                    </a:cubicBezTo>
                    <a:cubicBezTo>
                      <a:pt x="13287" y="5728"/>
                      <a:pt x="13236" y="5745"/>
                      <a:pt x="13208" y="5787"/>
                    </a:cubicBezTo>
                    <a:cubicBezTo>
                      <a:pt x="13149" y="5876"/>
                      <a:pt x="13099" y="6045"/>
                      <a:pt x="13119" y="6074"/>
                    </a:cubicBezTo>
                    <a:cubicBezTo>
                      <a:pt x="13121" y="6080"/>
                      <a:pt x="13125" y="6081"/>
                      <a:pt x="13129" y="6081"/>
                    </a:cubicBezTo>
                    <a:cubicBezTo>
                      <a:pt x="13131" y="6081"/>
                      <a:pt x="13133" y="6080"/>
                      <a:pt x="13136" y="6080"/>
                    </a:cubicBezTo>
                    <a:cubicBezTo>
                      <a:pt x="13144" y="6080"/>
                      <a:pt x="13153" y="6085"/>
                      <a:pt x="13158" y="6124"/>
                    </a:cubicBezTo>
                    <a:cubicBezTo>
                      <a:pt x="13175" y="6181"/>
                      <a:pt x="13266" y="6218"/>
                      <a:pt x="13325" y="6218"/>
                    </a:cubicBezTo>
                    <a:cubicBezTo>
                      <a:pt x="13337" y="6218"/>
                      <a:pt x="13348" y="6217"/>
                      <a:pt x="13357" y="6213"/>
                    </a:cubicBezTo>
                    <a:cubicBezTo>
                      <a:pt x="13359" y="6212"/>
                      <a:pt x="13361" y="6212"/>
                      <a:pt x="13362" y="6212"/>
                    </a:cubicBezTo>
                    <a:cubicBezTo>
                      <a:pt x="13399" y="6212"/>
                      <a:pt x="13324" y="6414"/>
                      <a:pt x="13248" y="6461"/>
                    </a:cubicBezTo>
                    <a:cubicBezTo>
                      <a:pt x="13196" y="6494"/>
                      <a:pt x="13229" y="6560"/>
                      <a:pt x="13297" y="6560"/>
                    </a:cubicBezTo>
                    <a:cubicBezTo>
                      <a:pt x="13333" y="6560"/>
                      <a:pt x="13378" y="6542"/>
                      <a:pt x="13426" y="6491"/>
                    </a:cubicBezTo>
                    <a:cubicBezTo>
                      <a:pt x="13442" y="6473"/>
                      <a:pt x="13455" y="6465"/>
                      <a:pt x="13468" y="6465"/>
                    </a:cubicBezTo>
                    <a:cubicBezTo>
                      <a:pt x="13506" y="6465"/>
                      <a:pt x="13544" y="6531"/>
                      <a:pt x="13624" y="6620"/>
                    </a:cubicBezTo>
                    <a:cubicBezTo>
                      <a:pt x="13734" y="6749"/>
                      <a:pt x="13496" y="6679"/>
                      <a:pt x="13436" y="6768"/>
                    </a:cubicBezTo>
                    <a:cubicBezTo>
                      <a:pt x="13417" y="6798"/>
                      <a:pt x="13410" y="6808"/>
                      <a:pt x="13405" y="6808"/>
                    </a:cubicBezTo>
                    <a:cubicBezTo>
                      <a:pt x="13396" y="6808"/>
                      <a:pt x="13397" y="6765"/>
                      <a:pt x="13317" y="6758"/>
                    </a:cubicBezTo>
                    <a:cubicBezTo>
                      <a:pt x="13188" y="6758"/>
                      <a:pt x="13287" y="6917"/>
                      <a:pt x="13268" y="7135"/>
                    </a:cubicBezTo>
                    <a:cubicBezTo>
                      <a:pt x="13259" y="7224"/>
                      <a:pt x="13289" y="7255"/>
                      <a:pt x="13323" y="7255"/>
                    </a:cubicBezTo>
                    <a:cubicBezTo>
                      <a:pt x="13369" y="7255"/>
                      <a:pt x="13423" y="7200"/>
                      <a:pt x="13406" y="7155"/>
                    </a:cubicBezTo>
                    <a:cubicBezTo>
                      <a:pt x="13387" y="7066"/>
                      <a:pt x="13337" y="7086"/>
                      <a:pt x="13515" y="7006"/>
                    </a:cubicBezTo>
                    <a:cubicBezTo>
                      <a:pt x="13564" y="6984"/>
                      <a:pt x="13584" y="6974"/>
                      <a:pt x="13588" y="6974"/>
                    </a:cubicBezTo>
                    <a:cubicBezTo>
                      <a:pt x="13599" y="6974"/>
                      <a:pt x="13507" y="7035"/>
                      <a:pt x="13486" y="7105"/>
                    </a:cubicBezTo>
                    <a:cubicBezTo>
                      <a:pt x="13462" y="7183"/>
                      <a:pt x="13518" y="7266"/>
                      <a:pt x="13576" y="7266"/>
                    </a:cubicBezTo>
                    <a:cubicBezTo>
                      <a:pt x="13593" y="7266"/>
                      <a:pt x="13609" y="7260"/>
                      <a:pt x="13624" y="7244"/>
                    </a:cubicBezTo>
                    <a:cubicBezTo>
                      <a:pt x="13645" y="7217"/>
                      <a:pt x="13665" y="7205"/>
                      <a:pt x="13684" y="7205"/>
                    </a:cubicBezTo>
                    <a:cubicBezTo>
                      <a:pt x="13721" y="7205"/>
                      <a:pt x="13754" y="7251"/>
                      <a:pt x="13773" y="7324"/>
                    </a:cubicBezTo>
                    <a:cubicBezTo>
                      <a:pt x="13781" y="7353"/>
                      <a:pt x="13781" y="7363"/>
                      <a:pt x="13776" y="7363"/>
                    </a:cubicBezTo>
                    <a:cubicBezTo>
                      <a:pt x="13767" y="7363"/>
                      <a:pt x="13737" y="7319"/>
                      <a:pt x="13712" y="7319"/>
                    </a:cubicBezTo>
                    <a:cubicBezTo>
                      <a:pt x="13701" y="7319"/>
                      <a:pt x="13691" y="7328"/>
                      <a:pt x="13684" y="7353"/>
                    </a:cubicBezTo>
                    <a:cubicBezTo>
                      <a:pt x="13657" y="7428"/>
                      <a:pt x="13592" y="7466"/>
                      <a:pt x="13535" y="7466"/>
                    </a:cubicBezTo>
                    <a:cubicBezTo>
                      <a:pt x="13509" y="7466"/>
                      <a:pt x="13484" y="7458"/>
                      <a:pt x="13466" y="7443"/>
                    </a:cubicBezTo>
                    <a:cubicBezTo>
                      <a:pt x="13450" y="7423"/>
                      <a:pt x="13435" y="7414"/>
                      <a:pt x="13417" y="7414"/>
                    </a:cubicBezTo>
                    <a:cubicBezTo>
                      <a:pt x="13381" y="7414"/>
                      <a:pt x="13334" y="7452"/>
                      <a:pt x="13248" y="7512"/>
                    </a:cubicBezTo>
                    <a:cubicBezTo>
                      <a:pt x="13119" y="7591"/>
                      <a:pt x="13317" y="7661"/>
                      <a:pt x="13367" y="7720"/>
                    </a:cubicBezTo>
                    <a:cubicBezTo>
                      <a:pt x="13385" y="7738"/>
                      <a:pt x="13402" y="7743"/>
                      <a:pt x="13421" y="7743"/>
                    </a:cubicBezTo>
                    <a:cubicBezTo>
                      <a:pt x="13437" y="7743"/>
                      <a:pt x="13454" y="7739"/>
                      <a:pt x="13473" y="7739"/>
                    </a:cubicBezTo>
                    <a:cubicBezTo>
                      <a:pt x="13503" y="7739"/>
                      <a:pt x="13539" y="7748"/>
                      <a:pt x="13585" y="7790"/>
                    </a:cubicBezTo>
                    <a:cubicBezTo>
                      <a:pt x="13671" y="7860"/>
                      <a:pt x="13683" y="7937"/>
                      <a:pt x="13704" y="7937"/>
                    </a:cubicBezTo>
                    <a:cubicBezTo>
                      <a:pt x="13709" y="7937"/>
                      <a:pt x="13715" y="7931"/>
                      <a:pt x="13724" y="7919"/>
                    </a:cubicBezTo>
                    <a:cubicBezTo>
                      <a:pt x="13732" y="7910"/>
                      <a:pt x="13741" y="7906"/>
                      <a:pt x="13750" y="7906"/>
                    </a:cubicBezTo>
                    <a:cubicBezTo>
                      <a:pt x="13797" y="7906"/>
                      <a:pt x="13861" y="8003"/>
                      <a:pt x="13952" y="8127"/>
                    </a:cubicBezTo>
                    <a:cubicBezTo>
                      <a:pt x="14013" y="8216"/>
                      <a:pt x="13993" y="8252"/>
                      <a:pt x="13958" y="8252"/>
                    </a:cubicBezTo>
                    <a:cubicBezTo>
                      <a:pt x="13931" y="8252"/>
                      <a:pt x="13895" y="8231"/>
                      <a:pt x="13882" y="8196"/>
                    </a:cubicBezTo>
                    <a:cubicBezTo>
                      <a:pt x="13875" y="8176"/>
                      <a:pt x="13869" y="8168"/>
                      <a:pt x="13864" y="8168"/>
                    </a:cubicBezTo>
                    <a:cubicBezTo>
                      <a:pt x="13851" y="8168"/>
                      <a:pt x="13845" y="8236"/>
                      <a:pt x="13823" y="8266"/>
                    </a:cubicBezTo>
                    <a:cubicBezTo>
                      <a:pt x="13811" y="8281"/>
                      <a:pt x="13798" y="8294"/>
                      <a:pt x="13781" y="8294"/>
                    </a:cubicBezTo>
                    <a:cubicBezTo>
                      <a:pt x="13755" y="8294"/>
                      <a:pt x="13719" y="8263"/>
                      <a:pt x="13664" y="8166"/>
                    </a:cubicBezTo>
                    <a:cubicBezTo>
                      <a:pt x="13644" y="8128"/>
                      <a:pt x="13625" y="8113"/>
                      <a:pt x="13607" y="8113"/>
                    </a:cubicBezTo>
                    <a:cubicBezTo>
                      <a:pt x="13547" y="8113"/>
                      <a:pt x="13506" y="8285"/>
                      <a:pt x="13506" y="8285"/>
                    </a:cubicBezTo>
                    <a:cubicBezTo>
                      <a:pt x="13506" y="8285"/>
                      <a:pt x="13456" y="8375"/>
                      <a:pt x="13377" y="8444"/>
                    </a:cubicBezTo>
                    <a:cubicBezTo>
                      <a:pt x="13297" y="8523"/>
                      <a:pt x="13555" y="8543"/>
                      <a:pt x="13634" y="8553"/>
                    </a:cubicBezTo>
                    <a:cubicBezTo>
                      <a:pt x="13704" y="8563"/>
                      <a:pt x="13605" y="8642"/>
                      <a:pt x="13664" y="8702"/>
                    </a:cubicBezTo>
                    <a:cubicBezTo>
                      <a:pt x="13674" y="8712"/>
                      <a:pt x="13686" y="8717"/>
                      <a:pt x="13699" y="8717"/>
                    </a:cubicBezTo>
                    <a:cubicBezTo>
                      <a:pt x="13761" y="8717"/>
                      <a:pt x="13852" y="8617"/>
                      <a:pt x="13942" y="8593"/>
                    </a:cubicBezTo>
                    <a:cubicBezTo>
                      <a:pt x="13976" y="8586"/>
                      <a:pt x="14004" y="8581"/>
                      <a:pt x="14028" y="8581"/>
                    </a:cubicBezTo>
                    <a:cubicBezTo>
                      <a:pt x="14072" y="8581"/>
                      <a:pt x="14105" y="8597"/>
                      <a:pt x="14150" y="8642"/>
                    </a:cubicBezTo>
                    <a:cubicBezTo>
                      <a:pt x="14160" y="8652"/>
                      <a:pt x="14170" y="8662"/>
                      <a:pt x="14190" y="8682"/>
                    </a:cubicBezTo>
                    <a:cubicBezTo>
                      <a:pt x="14229" y="8732"/>
                      <a:pt x="14229" y="8791"/>
                      <a:pt x="14209" y="8831"/>
                    </a:cubicBezTo>
                    <a:cubicBezTo>
                      <a:pt x="14190" y="8857"/>
                      <a:pt x="14157" y="8879"/>
                      <a:pt x="14113" y="8879"/>
                    </a:cubicBezTo>
                    <a:cubicBezTo>
                      <a:pt x="14092" y="8879"/>
                      <a:pt x="14067" y="8874"/>
                      <a:pt x="14041" y="8860"/>
                    </a:cubicBezTo>
                    <a:cubicBezTo>
                      <a:pt x="14016" y="8850"/>
                      <a:pt x="13997" y="8845"/>
                      <a:pt x="13983" y="8845"/>
                    </a:cubicBezTo>
                    <a:cubicBezTo>
                      <a:pt x="13922" y="8845"/>
                      <a:pt x="13960" y="8937"/>
                      <a:pt x="13952" y="8970"/>
                    </a:cubicBezTo>
                    <a:cubicBezTo>
                      <a:pt x="13952" y="8989"/>
                      <a:pt x="13972" y="8999"/>
                      <a:pt x="14011" y="9009"/>
                    </a:cubicBezTo>
                    <a:cubicBezTo>
                      <a:pt x="14051" y="9029"/>
                      <a:pt x="14130" y="9049"/>
                      <a:pt x="14219" y="9118"/>
                    </a:cubicBezTo>
                    <a:cubicBezTo>
                      <a:pt x="14239" y="9128"/>
                      <a:pt x="14249" y="9138"/>
                      <a:pt x="14259" y="9148"/>
                    </a:cubicBezTo>
                    <a:cubicBezTo>
                      <a:pt x="14324" y="9213"/>
                      <a:pt x="14287" y="9266"/>
                      <a:pt x="14222" y="9266"/>
                    </a:cubicBezTo>
                    <a:cubicBezTo>
                      <a:pt x="14189" y="9266"/>
                      <a:pt x="14148" y="9251"/>
                      <a:pt x="14110" y="9217"/>
                    </a:cubicBezTo>
                    <a:cubicBezTo>
                      <a:pt x="14001" y="9108"/>
                      <a:pt x="13922" y="9237"/>
                      <a:pt x="13833" y="9079"/>
                    </a:cubicBezTo>
                    <a:cubicBezTo>
                      <a:pt x="13789" y="9001"/>
                      <a:pt x="13757" y="8968"/>
                      <a:pt x="13739" y="8968"/>
                    </a:cubicBezTo>
                    <a:cubicBezTo>
                      <a:pt x="13721" y="8968"/>
                      <a:pt x="13718" y="9003"/>
                      <a:pt x="13734" y="9059"/>
                    </a:cubicBezTo>
                    <a:cubicBezTo>
                      <a:pt x="13747" y="9108"/>
                      <a:pt x="13734" y="9133"/>
                      <a:pt x="13709" y="9133"/>
                    </a:cubicBezTo>
                    <a:cubicBezTo>
                      <a:pt x="13678" y="9133"/>
                      <a:pt x="13628" y="9095"/>
                      <a:pt x="13585" y="9019"/>
                    </a:cubicBezTo>
                    <a:cubicBezTo>
                      <a:pt x="13506" y="8890"/>
                      <a:pt x="13535" y="8821"/>
                      <a:pt x="13436" y="8771"/>
                    </a:cubicBezTo>
                    <a:cubicBezTo>
                      <a:pt x="13427" y="8767"/>
                      <a:pt x="13419" y="8764"/>
                      <a:pt x="13413" y="8764"/>
                    </a:cubicBezTo>
                    <a:cubicBezTo>
                      <a:pt x="13351" y="8764"/>
                      <a:pt x="13416" y="8964"/>
                      <a:pt x="13416" y="9009"/>
                    </a:cubicBezTo>
                    <a:cubicBezTo>
                      <a:pt x="13416" y="9069"/>
                      <a:pt x="13406" y="9128"/>
                      <a:pt x="13515" y="9158"/>
                    </a:cubicBezTo>
                    <a:cubicBezTo>
                      <a:pt x="13624" y="9188"/>
                      <a:pt x="13585" y="9297"/>
                      <a:pt x="13664" y="9416"/>
                    </a:cubicBezTo>
                    <a:cubicBezTo>
                      <a:pt x="13683" y="9450"/>
                      <a:pt x="13698" y="9464"/>
                      <a:pt x="13711" y="9464"/>
                    </a:cubicBezTo>
                    <a:cubicBezTo>
                      <a:pt x="13748" y="9464"/>
                      <a:pt x="13774" y="9357"/>
                      <a:pt x="13833" y="9277"/>
                    </a:cubicBezTo>
                    <a:cubicBezTo>
                      <a:pt x="13846" y="9260"/>
                      <a:pt x="13858" y="9253"/>
                      <a:pt x="13869" y="9253"/>
                    </a:cubicBezTo>
                    <a:cubicBezTo>
                      <a:pt x="13928" y="9253"/>
                      <a:pt x="13948" y="9474"/>
                      <a:pt x="13981" y="9525"/>
                    </a:cubicBezTo>
                    <a:cubicBezTo>
                      <a:pt x="14011" y="9594"/>
                      <a:pt x="14071" y="9505"/>
                      <a:pt x="14160" y="9703"/>
                    </a:cubicBezTo>
                    <a:cubicBezTo>
                      <a:pt x="14170" y="9713"/>
                      <a:pt x="14170" y="9713"/>
                      <a:pt x="14170" y="9723"/>
                    </a:cubicBezTo>
                    <a:cubicBezTo>
                      <a:pt x="14229" y="9862"/>
                      <a:pt x="14180" y="9912"/>
                      <a:pt x="14120" y="9931"/>
                    </a:cubicBezTo>
                    <a:cubicBezTo>
                      <a:pt x="14130" y="10011"/>
                      <a:pt x="14061" y="10030"/>
                      <a:pt x="13981" y="10140"/>
                    </a:cubicBezTo>
                    <a:cubicBezTo>
                      <a:pt x="14018" y="10103"/>
                      <a:pt x="14054" y="10059"/>
                      <a:pt x="14090" y="10059"/>
                    </a:cubicBezTo>
                    <a:cubicBezTo>
                      <a:pt x="14093" y="10059"/>
                      <a:pt x="14097" y="10059"/>
                      <a:pt x="14100" y="10060"/>
                    </a:cubicBezTo>
                    <a:cubicBezTo>
                      <a:pt x="14120" y="10060"/>
                      <a:pt x="14140" y="10080"/>
                      <a:pt x="14160" y="10110"/>
                    </a:cubicBezTo>
                    <a:cubicBezTo>
                      <a:pt x="14229" y="10050"/>
                      <a:pt x="14219" y="9961"/>
                      <a:pt x="14259" y="9941"/>
                    </a:cubicBezTo>
                    <a:cubicBezTo>
                      <a:pt x="14264" y="9940"/>
                      <a:pt x="14269" y="9939"/>
                      <a:pt x="14274" y="9939"/>
                    </a:cubicBezTo>
                    <a:cubicBezTo>
                      <a:pt x="14332" y="9939"/>
                      <a:pt x="14404" y="10035"/>
                      <a:pt x="14358" y="10090"/>
                    </a:cubicBezTo>
                    <a:cubicBezTo>
                      <a:pt x="14309" y="10140"/>
                      <a:pt x="14279" y="10130"/>
                      <a:pt x="14190" y="10199"/>
                    </a:cubicBezTo>
                    <a:cubicBezTo>
                      <a:pt x="14200" y="10239"/>
                      <a:pt x="14209" y="10268"/>
                      <a:pt x="14229" y="10308"/>
                    </a:cubicBezTo>
                    <a:cubicBezTo>
                      <a:pt x="14241" y="10355"/>
                      <a:pt x="14256" y="10367"/>
                      <a:pt x="14273" y="10367"/>
                    </a:cubicBezTo>
                    <a:cubicBezTo>
                      <a:pt x="14291" y="10367"/>
                      <a:pt x="14311" y="10354"/>
                      <a:pt x="14331" y="10354"/>
                    </a:cubicBezTo>
                    <a:cubicBezTo>
                      <a:pt x="14355" y="10354"/>
                      <a:pt x="14379" y="10374"/>
                      <a:pt x="14398" y="10467"/>
                    </a:cubicBezTo>
                    <a:cubicBezTo>
                      <a:pt x="14425" y="10576"/>
                      <a:pt x="14378" y="10614"/>
                      <a:pt x="14312" y="10614"/>
                    </a:cubicBezTo>
                    <a:cubicBezTo>
                      <a:pt x="14235" y="10614"/>
                      <a:pt x="14133" y="10560"/>
                      <a:pt x="14100" y="10506"/>
                    </a:cubicBezTo>
                    <a:cubicBezTo>
                      <a:pt x="14031" y="10397"/>
                      <a:pt x="14150" y="10487"/>
                      <a:pt x="14031" y="10407"/>
                    </a:cubicBezTo>
                    <a:cubicBezTo>
                      <a:pt x="14011" y="10417"/>
                      <a:pt x="14001" y="10437"/>
                      <a:pt x="13981" y="10447"/>
                    </a:cubicBezTo>
                    <a:cubicBezTo>
                      <a:pt x="13981" y="10457"/>
                      <a:pt x="13981" y="10457"/>
                      <a:pt x="13972" y="10457"/>
                    </a:cubicBezTo>
                    <a:cubicBezTo>
                      <a:pt x="13981" y="10516"/>
                      <a:pt x="14011" y="10606"/>
                      <a:pt x="14051" y="10685"/>
                    </a:cubicBezTo>
                    <a:cubicBezTo>
                      <a:pt x="14100" y="10798"/>
                      <a:pt x="14125" y="10871"/>
                      <a:pt x="14098" y="10871"/>
                    </a:cubicBezTo>
                    <a:cubicBezTo>
                      <a:pt x="14088" y="10871"/>
                      <a:pt x="14069" y="10859"/>
                      <a:pt x="14041" y="10834"/>
                    </a:cubicBezTo>
                    <a:cubicBezTo>
                      <a:pt x="13942" y="10744"/>
                      <a:pt x="13981" y="10615"/>
                      <a:pt x="13942" y="10497"/>
                    </a:cubicBezTo>
                    <a:cubicBezTo>
                      <a:pt x="13942" y="10487"/>
                      <a:pt x="13932" y="10487"/>
                      <a:pt x="13932" y="10477"/>
                    </a:cubicBezTo>
                    <a:cubicBezTo>
                      <a:pt x="13909" y="10488"/>
                      <a:pt x="13889" y="10493"/>
                      <a:pt x="13872" y="10493"/>
                    </a:cubicBezTo>
                    <a:cubicBezTo>
                      <a:pt x="13861" y="10493"/>
                      <a:pt x="13851" y="10491"/>
                      <a:pt x="13843" y="10487"/>
                    </a:cubicBezTo>
                    <a:cubicBezTo>
                      <a:pt x="13823" y="10516"/>
                      <a:pt x="13803" y="10566"/>
                      <a:pt x="13793" y="10606"/>
                    </a:cubicBezTo>
                    <a:cubicBezTo>
                      <a:pt x="13773" y="10705"/>
                      <a:pt x="13843" y="10625"/>
                      <a:pt x="13912" y="10754"/>
                    </a:cubicBezTo>
                    <a:cubicBezTo>
                      <a:pt x="13963" y="10850"/>
                      <a:pt x="14031" y="10983"/>
                      <a:pt x="13998" y="10983"/>
                    </a:cubicBezTo>
                    <a:cubicBezTo>
                      <a:pt x="13980" y="10983"/>
                      <a:pt x="13931" y="10943"/>
                      <a:pt x="13833" y="10834"/>
                    </a:cubicBezTo>
                    <a:cubicBezTo>
                      <a:pt x="13763" y="10764"/>
                      <a:pt x="13773" y="10695"/>
                      <a:pt x="13743" y="10675"/>
                    </a:cubicBezTo>
                    <a:cubicBezTo>
                      <a:pt x="13741" y="10673"/>
                      <a:pt x="13737" y="10672"/>
                      <a:pt x="13734" y="10672"/>
                    </a:cubicBezTo>
                    <a:cubicBezTo>
                      <a:pt x="13703" y="10672"/>
                      <a:pt x="13657" y="10748"/>
                      <a:pt x="13684" y="10784"/>
                    </a:cubicBezTo>
                    <a:cubicBezTo>
                      <a:pt x="13714" y="10824"/>
                      <a:pt x="13734" y="10824"/>
                      <a:pt x="13783" y="10883"/>
                    </a:cubicBezTo>
                    <a:cubicBezTo>
                      <a:pt x="13833" y="10933"/>
                      <a:pt x="13853" y="10933"/>
                      <a:pt x="13922" y="10992"/>
                    </a:cubicBezTo>
                    <a:cubicBezTo>
                      <a:pt x="13942" y="11002"/>
                      <a:pt x="13952" y="11022"/>
                      <a:pt x="13972" y="11042"/>
                    </a:cubicBezTo>
                    <a:cubicBezTo>
                      <a:pt x="14010" y="11084"/>
                      <a:pt x="14038" y="11100"/>
                      <a:pt x="14065" y="11100"/>
                    </a:cubicBezTo>
                    <a:cubicBezTo>
                      <a:pt x="14107" y="11100"/>
                      <a:pt x="14147" y="11062"/>
                      <a:pt x="14219" y="11032"/>
                    </a:cubicBezTo>
                    <a:cubicBezTo>
                      <a:pt x="14238" y="11023"/>
                      <a:pt x="14248" y="11019"/>
                      <a:pt x="14254" y="11019"/>
                    </a:cubicBezTo>
                    <a:cubicBezTo>
                      <a:pt x="14286" y="11019"/>
                      <a:pt x="14156" y="11143"/>
                      <a:pt x="14190" y="11210"/>
                    </a:cubicBezTo>
                    <a:lnTo>
                      <a:pt x="14279" y="11210"/>
                    </a:lnTo>
                    <a:cubicBezTo>
                      <a:pt x="14269" y="11220"/>
                      <a:pt x="14269" y="11230"/>
                      <a:pt x="14259" y="11240"/>
                    </a:cubicBezTo>
                    <a:cubicBezTo>
                      <a:pt x="14188" y="11345"/>
                      <a:pt x="14211" y="11385"/>
                      <a:pt x="14252" y="11385"/>
                    </a:cubicBezTo>
                    <a:cubicBezTo>
                      <a:pt x="14286" y="11385"/>
                      <a:pt x="14331" y="11359"/>
                      <a:pt x="14348" y="11319"/>
                    </a:cubicBezTo>
                    <a:cubicBezTo>
                      <a:pt x="14354" y="11299"/>
                      <a:pt x="14358" y="11290"/>
                      <a:pt x="14362" y="11290"/>
                    </a:cubicBezTo>
                    <a:cubicBezTo>
                      <a:pt x="14370" y="11290"/>
                      <a:pt x="14374" y="11334"/>
                      <a:pt x="14388" y="11369"/>
                    </a:cubicBezTo>
                    <a:cubicBezTo>
                      <a:pt x="14380" y="11407"/>
                      <a:pt x="14387" y="11419"/>
                      <a:pt x="14405" y="11419"/>
                    </a:cubicBezTo>
                    <a:cubicBezTo>
                      <a:pt x="14434" y="11419"/>
                      <a:pt x="14489" y="11389"/>
                      <a:pt x="14557" y="11389"/>
                    </a:cubicBezTo>
                    <a:lnTo>
                      <a:pt x="14596" y="11389"/>
                    </a:lnTo>
                    <a:cubicBezTo>
                      <a:pt x="14603" y="11388"/>
                      <a:pt x="14610" y="11387"/>
                      <a:pt x="14616" y="11387"/>
                    </a:cubicBezTo>
                    <a:cubicBezTo>
                      <a:pt x="14665" y="11387"/>
                      <a:pt x="14663" y="11425"/>
                      <a:pt x="14636" y="11478"/>
                    </a:cubicBezTo>
                    <a:cubicBezTo>
                      <a:pt x="14636" y="11488"/>
                      <a:pt x="14636" y="11498"/>
                      <a:pt x="14636" y="11508"/>
                    </a:cubicBezTo>
                    <a:cubicBezTo>
                      <a:pt x="14642" y="11545"/>
                      <a:pt x="14633" y="11555"/>
                      <a:pt x="14615" y="11555"/>
                    </a:cubicBezTo>
                    <a:cubicBezTo>
                      <a:pt x="14605" y="11555"/>
                      <a:pt x="14591" y="11551"/>
                      <a:pt x="14576" y="11548"/>
                    </a:cubicBezTo>
                    <a:cubicBezTo>
                      <a:pt x="14537" y="11597"/>
                      <a:pt x="14507" y="11627"/>
                      <a:pt x="14497" y="11647"/>
                    </a:cubicBezTo>
                    <a:cubicBezTo>
                      <a:pt x="14517" y="11667"/>
                      <a:pt x="14537" y="11696"/>
                      <a:pt x="14547" y="11756"/>
                    </a:cubicBezTo>
                    <a:cubicBezTo>
                      <a:pt x="14547" y="11822"/>
                      <a:pt x="14531" y="11847"/>
                      <a:pt x="14509" y="11847"/>
                    </a:cubicBezTo>
                    <a:cubicBezTo>
                      <a:pt x="14482" y="11847"/>
                      <a:pt x="14445" y="11809"/>
                      <a:pt x="14418" y="11766"/>
                    </a:cubicBezTo>
                    <a:cubicBezTo>
                      <a:pt x="14388" y="11726"/>
                      <a:pt x="14368" y="11696"/>
                      <a:pt x="14338" y="11676"/>
                    </a:cubicBezTo>
                    <a:cubicBezTo>
                      <a:pt x="14299" y="11676"/>
                      <a:pt x="14259" y="11676"/>
                      <a:pt x="14209" y="11667"/>
                    </a:cubicBezTo>
                    <a:lnTo>
                      <a:pt x="14209" y="11667"/>
                    </a:lnTo>
                    <a:cubicBezTo>
                      <a:pt x="14249" y="11776"/>
                      <a:pt x="14249" y="11736"/>
                      <a:pt x="14209" y="11815"/>
                    </a:cubicBezTo>
                    <a:cubicBezTo>
                      <a:pt x="14209" y="11815"/>
                      <a:pt x="14200" y="11825"/>
                      <a:pt x="14200" y="11825"/>
                    </a:cubicBezTo>
                    <a:cubicBezTo>
                      <a:pt x="14190" y="11825"/>
                      <a:pt x="14190" y="11825"/>
                      <a:pt x="14180" y="11815"/>
                    </a:cubicBezTo>
                    <a:cubicBezTo>
                      <a:pt x="14160" y="11786"/>
                      <a:pt x="14140" y="11706"/>
                      <a:pt x="14130" y="11647"/>
                    </a:cubicBezTo>
                    <a:cubicBezTo>
                      <a:pt x="14095" y="11637"/>
                      <a:pt x="14066" y="11632"/>
                      <a:pt x="14036" y="11632"/>
                    </a:cubicBezTo>
                    <a:cubicBezTo>
                      <a:pt x="14006" y="11632"/>
                      <a:pt x="13976" y="11637"/>
                      <a:pt x="13942" y="11647"/>
                    </a:cubicBezTo>
                    <a:cubicBezTo>
                      <a:pt x="13942" y="11657"/>
                      <a:pt x="13942" y="11676"/>
                      <a:pt x="13942" y="11686"/>
                    </a:cubicBezTo>
                    <a:cubicBezTo>
                      <a:pt x="13942" y="11776"/>
                      <a:pt x="13962" y="11736"/>
                      <a:pt x="13981" y="11875"/>
                    </a:cubicBezTo>
                    <a:cubicBezTo>
                      <a:pt x="13972" y="11885"/>
                      <a:pt x="13962" y="11885"/>
                      <a:pt x="13962" y="11895"/>
                    </a:cubicBezTo>
                    <a:cubicBezTo>
                      <a:pt x="13932" y="11855"/>
                      <a:pt x="13902" y="11786"/>
                      <a:pt x="13882" y="11726"/>
                    </a:cubicBezTo>
                    <a:cubicBezTo>
                      <a:pt x="13872" y="11706"/>
                      <a:pt x="13862" y="11686"/>
                      <a:pt x="13853" y="11676"/>
                    </a:cubicBezTo>
                    <a:lnTo>
                      <a:pt x="13853" y="11676"/>
                    </a:lnTo>
                    <a:cubicBezTo>
                      <a:pt x="13724" y="11736"/>
                      <a:pt x="13962" y="11795"/>
                      <a:pt x="13912" y="11835"/>
                    </a:cubicBezTo>
                    <a:cubicBezTo>
                      <a:pt x="13882" y="11865"/>
                      <a:pt x="13862" y="11855"/>
                      <a:pt x="13823" y="11875"/>
                    </a:cubicBezTo>
                    <a:cubicBezTo>
                      <a:pt x="13836" y="11909"/>
                      <a:pt x="13827" y="11920"/>
                      <a:pt x="13806" y="11920"/>
                    </a:cubicBezTo>
                    <a:cubicBezTo>
                      <a:pt x="13797" y="11920"/>
                      <a:pt x="13785" y="11917"/>
                      <a:pt x="13773" y="11914"/>
                    </a:cubicBezTo>
                    <a:cubicBezTo>
                      <a:pt x="13763" y="11924"/>
                      <a:pt x="13753" y="11924"/>
                      <a:pt x="13743" y="11944"/>
                    </a:cubicBezTo>
                    <a:cubicBezTo>
                      <a:pt x="13710" y="11981"/>
                      <a:pt x="13684" y="11997"/>
                      <a:pt x="13661" y="11997"/>
                    </a:cubicBezTo>
                    <a:cubicBezTo>
                      <a:pt x="13622" y="11997"/>
                      <a:pt x="13593" y="11950"/>
                      <a:pt x="13555" y="11875"/>
                    </a:cubicBezTo>
                    <a:lnTo>
                      <a:pt x="13555" y="11875"/>
                    </a:lnTo>
                    <a:cubicBezTo>
                      <a:pt x="13515" y="11914"/>
                      <a:pt x="13575" y="12053"/>
                      <a:pt x="13575" y="12053"/>
                    </a:cubicBezTo>
                    <a:cubicBezTo>
                      <a:pt x="13560" y="12055"/>
                      <a:pt x="13545" y="12056"/>
                      <a:pt x="13530" y="12056"/>
                    </a:cubicBezTo>
                    <a:cubicBezTo>
                      <a:pt x="13442" y="12056"/>
                      <a:pt x="13356" y="12029"/>
                      <a:pt x="13406" y="11944"/>
                    </a:cubicBezTo>
                    <a:cubicBezTo>
                      <a:pt x="13506" y="11786"/>
                      <a:pt x="13258" y="11736"/>
                      <a:pt x="13238" y="11706"/>
                    </a:cubicBezTo>
                    <a:cubicBezTo>
                      <a:pt x="13218" y="11686"/>
                      <a:pt x="13258" y="11637"/>
                      <a:pt x="13307" y="11607"/>
                    </a:cubicBezTo>
                    <a:cubicBezTo>
                      <a:pt x="13340" y="11628"/>
                      <a:pt x="13378" y="11638"/>
                      <a:pt x="13403" y="11638"/>
                    </a:cubicBezTo>
                    <a:cubicBezTo>
                      <a:pt x="13438" y="11638"/>
                      <a:pt x="13446" y="11618"/>
                      <a:pt x="13377" y="11577"/>
                    </a:cubicBezTo>
                    <a:lnTo>
                      <a:pt x="13416" y="11577"/>
                    </a:lnTo>
                    <a:cubicBezTo>
                      <a:pt x="13506" y="11577"/>
                      <a:pt x="13597" y="11495"/>
                      <a:pt x="13486" y="11495"/>
                    </a:cubicBezTo>
                    <a:cubicBezTo>
                      <a:pt x="13474" y="11495"/>
                      <a:pt x="13461" y="11496"/>
                      <a:pt x="13446" y="11498"/>
                    </a:cubicBezTo>
                    <a:cubicBezTo>
                      <a:pt x="13387" y="11508"/>
                      <a:pt x="13337" y="11528"/>
                      <a:pt x="13307" y="11538"/>
                    </a:cubicBezTo>
                    <a:cubicBezTo>
                      <a:pt x="13238" y="11488"/>
                      <a:pt x="13208" y="11448"/>
                      <a:pt x="13208" y="11429"/>
                    </a:cubicBezTo>
                    <a:cubicBezTo>
                      <a:pt x="13208" y="11404"/>
                      <a:pt x="13201" y="11330"/>
                      <a:pt x="13257" y="11330"/>
                    </a:cubicBezTo>
                    <a:cubicBezTo>
                      <a:pt x="13268" y="11330"/>
                      <a:pt x="13281" y="11333"/>
                      <a:pt x="13297" y="11339"/>
                    </a:cubicBezTo>
                    <a:cubicBezTo>
                      <a:pt x="13344" y="11356"/>
                      <a:pt x="13388" y="11366"/>
                      <a:pt x="13416" y="11366"/>
                    </a:cubicBezTo>
                    <a:cubicBezTo>
                      <a:pt x="13454" y="11366"/>
                      <a:pt x="13466" y="11349"/>
                      <a:pt x="13426" y="11310"/>
                    </a:cubicBezTo>
                    <a:cubicBezTo>
                      <a:pt x="13359" y="11242"/>
                      <a:pt x="13306" y="11196"/>
                      <a:pt x="13242" y="11196"/>
                    </a:cubicBezTo>
                    <a:cubicBezTo>
                      <a:pt x="13231" y="11196"/>
                      <a:pt x="13220" y="11198"/>
                      <a:pt x="13208" y="11201"/>
                    </a:cubicBezTo>
                    <a:cubicBezTo>
                      <a:pt x="13188" y="11201"/>
                      <a:pt x="13178" y="11201"/>
                      <a:pt x="13158" y="11210"/>
                    </a:cubicBezTo>
                    <a:cubicBezTo>
                      <a:pt x="13139" y="11161"/>
                      <a:pt x="13109" y="11032"/>
                      <a:pt x="13079" y="10933"/>
                    </a:cubicBezTo>
                    <a:cubicBezTo>
                      <a:pt x="13079" y="10920"/>
                      <a:pt x="13083" y="10903"/>
                      <a:pt x="13089" y="10903"/>
                    </a:cubicBezTo>
                    <a:cubicBezTo>
                      <a:pt x="13092" y="10903"/>
                      <a:pt x="13095" y="10909"/>
                      <a:pt x="13099" y="10923"/>
                    </a:cubicBezTo>
                    <a:cubicBezTo>
                      <a:pt x="13107" y="10943"/>
                      <a:pt x="13132" y="10955"/>
                      <a:pt x="13154" y="10955"/>
                    </a:cubicBezTo>
                    <a:cubicBezTo>
                      <a:pt x="13183" y="10955"/>
                      <a:pt x="13205" y="10931"/>
                      <a:pt x="13158" y="10873"/>
                    </a:cubicBezTo>
                    <a:cubicBezTo>
                      <a:pt x="13088" y="10794"/>
                      <a:pt x="13042" y="10731"/>
                      <a:pt x="13004" y="10731"/>
                    </a:cubicBezTo>
                    <a:cubicBezTo>
                      <a:pt x="12999" y="10731"/>
                      <a:pt x="12995" y="10732"/>
                      <a:pt x="12990" y="10734"/>
                    </a:cubicBezTo>
                    <a:lnTo>
                      <a:pt x="12990" y="10625"/>
                    </a:lnTo>
                    <a:cubicBezTo>
                      <a:pt x="12990" y="10534"/>
                      <a:pt x="12987" y="10498"/>
                      <a:pt x="12982" y="10498"/>
                    </a:cubicBezTo>
                    <a:cubicBezTo>
                      <a:pt x="12974" y="10498"/>
                      <a:pt x="12959" y="10605"/>
                      <a:pt x="12940" y="10725"/>
                    </a:cubicBezTo>
                    <a:cubicBezTo>
                      <a:pt x="12930" y="10705"/>
                      <a:pt x="12911" y="10675"/>
                      <a:pt x="12871" y="10645"/>
                    </a:cubicBezTo>
                    <a:cubicBezTo>
                      <a:pt x="12851" y="10635"/>
                      <a:pt x="12831" y="10625"/>
                      <a:pt x="12811" y="10625"/>
                    </a:cubicBezTo>
                    <a:cubicBezTo>
                      <a:pt x="12772" y="10506"/>
                      <a:pt x="12752" y="10526"/>
                      <a:pt x="12702" y="10437"/>
                    </a:cubicBezTo>
                    <a:cubicBezTo>
                      <a:pt x="12702" y="10427"/>
                      <a:pt x="12702" y="10427"/>
                      <a:pt x="12702" y="10417"/>
                    </a:cubicBezTo>
                    <a:cubicBezTo>
                      <a:pt x="12720" y="10411"/>
                      <a:pt x="12737" y="10406"/>
                      <a:pt x="12752" y="10406"/>
                    </a:cubicBezTo>
                    <a:cubicBezTo>
                      <a:pt x="12763" y="10406"/>
                      <a:pt x="12773" y="10409"/>
                      <a:pt x="12782" y="10417"/>
                    </a:cubicBezTo>
                    <a:cubicBezTo>
                      <a:pt x="12807" y="10442"/>
                      <a:pt x="12852" y="10472"/>
                      <a:pt x="12890" y="10472"/>
                    </a:cubicBezTo>
                    <a:cubicBezTo>
                      <a:pt x="12911" y="10472"/>
                      <a:pt x="12930" y="10462"/>
                      <a:pt x="12940" y="10437"/>
                    </a:cubicBezTo>
                    <a:cubicBezTo>
                      <a:pt x="12970" y="10368"/>
                      <a:pt x="13039" y="10427"/>
                      <a:pt x="13020" y="10348"/>
                    </a:cubicBezTo>
                    <a:cubicBezTo>
                      <a:pt x="12996" y="10286"/>
                      <a:pt x="12973" y="10223"/>
                      <a:pt x="12940" y="10223"/>
                    </a:cubicBezTo>
                    <a:cubicBezTo>
                      <a:pt x="12931" y="10223"/>
                      <a:pt x="12921" y="10228"/>
                      <a:pt x="12911" y="10239"/>
                    </a:cubicBezTo>
                    <a:cubicBezTo>
                      <a:pt x="12886" y="10264"/>
                      <a:pt x="12866" y="10278"/>
                      <a:pt x="12855" y="10278"/>
                    </a:cubicBezTo>
                    <a:cubicBezTo>
                      <a:pt x="12844" y="10278"/>
                      <a:pt x="12841" y="10264"/>
                      <a:pt x="12851" y="10229"/>
                    </a:cubicBezTo>
                    <a:cubicBezTo>
                      <a:pt x="12868" y="10171"/>
                      <a:pt x="12981" y="10078"/>
                      <a:pt x="12937" y="10078"/>
                    </a:cubicBezTo>
                    <a:cubicBezTo>
                      <a:pt x="12928" y="10078"/>
                      <a:pt x="12914" y="10082"/>
                      <a:pt x="12891" y="10090"/>
                    </a:cubicBezTo>
                    <a:cubicBezTo>
                      <a:pt x="12762" y="10149"/>
                      <a:pt x="12722" y="10179"/>
                      <a:pt x="12732" y="10229"/>
                    </a:cubicBezTo>
                    <a:cubicBezTo>
                      <a:pt x="12750" y="10264"/>
                      <a:pt x="12712" y="10300"/>
                      <a:pt x="12676" y="10300"/>
                    </a:cubicBezTo>
                    <a:cubicBezTo>
                      <a:pt x="12671" y="10300"/>
                      <a:pt x="12667" y="10299"/>
                      <a:pt x="12663" y="10298"/>
                    </a:cubicBezTo>
                    <a:cubicBezTo>
                      <a:pt x="12653" y="10268"/>
                      <a:pt x="12643" y="10249"/>
                      <a:pt x="12633" y="10239"/>
                    </a:cubicBezTo>
                    <a:cubicBezTo>
                      <a:pt x="12633" y="10229"/>
                      <a:pt x="12633" y="10229"/>
                      <a:pt x="12633" y="10219"/>
                    </a:cubicBezTo>
                    <a:cubicBezTo>
                      <a:pt x="12633" y="10189"/>
                      <a:pt x="12633" y="10159"/>
                      <a:pt x="12633" y="10140"/>
                    </a:cubicBezTo>
                    <a:cubicBezTo>
                      <a:pt x="12640" y="10142"/>
                      <a:pt x="12648" y="10144"/>
                      <a:pt x="12654" y="10144"/>
                    </a:cubicBezTo>
                    <a:cubicBezTo>
                      <a:pt x="12673" y="10144"/>
                      <a:pt x="12680" y="10127"/>
                      <a:pt x="12643" y="10060"/>
                    </a:cubicBezTo>
                    <a:cubicBezTo>
                      <a:pt x="12653" y="10011"/>
                      <a:pt x="12663" y="9991"/>
                      <a:pt x="12712" y="9991"/>
                    </a:cubicBezTo>
                    <a:cubicBezTo>
                      <a:pt x="12811" y="9991"/>
                      <a:pt x="12782" y="9971"/>
                      <a:pt x="12821" y="9912"/>
                    </a:cubicBezTo>
                    <a:cubicBezTo>
                      <a:pt x="12871" y="9852"/>
                      <a:pt x="13010" y="9912"/>
                      <a:pt x="12921" y="9832"/>
                    </a:cubicBezTo>
                    <a:cubicBezTo>
                      <a:pt x="12898" y="9810"/>
                      <a:pt x="12878" y="9801"/>
                      <a:pt x="12861" y="9801"/>
                    </a:cubicBezTo>
                    <a:cubicBezTo>
                      <a:pt x="12818" y="9801"/>
                      <a:pt x="12787" y="9852"/>
                      <a:pt x="12752" y="9852"/>
                    </a:cubicBezTo>
                    <a:cubicBezTo>
                      <a:pt x="12692" y="9852"/>
                      <a:pt x="12653" y="9753"/>
                      <a:pt x="12692" y="9713"/>
                    </a:cubicBezTo>
                    <a:lnTo>
                      <a:pt x="12692" y="9713"/>
                    </a:lnTo>
                    <a:cubicBezTo>
                      <a:pt x="12720" y="9722"/>
                      <a:pt x="12746" y="9727"/>
                      <a:pt x="12765" y="9727"/>
                    </a:cubicBezTo>
                    <a:cubicBezTo>
                      <a:pt x="12807" y="9727"/>
                      <a:pt x="12814" y="9705"/>
                      <a:pt x="12732" y="9664"/>
                    </a:cubicBezTo>
                    <a:cubicBezTo>
                      <a:pt x="12732" y="9654"/>
                      <a:pt x="12712" y="9644"/>
                      <a:pt x="12692" y="9644"/>
                    </a:cubicBezTo>
                    <a:cubicBezTo>
                      <a:pt x="12643" y="9624"/>
                      <a:pt x="12613" y="9604"/>
                      <a:pt x="12583" y="9584"/>
                    </a:cubicBezTo>
                    <a:cubicBezTo>
                      <a:pt x="12603" y="9535"/>
                      <a:pt x="12564" y="9505"/>
                      <a:pt x="12534" y="9495"/>
                    </a:cubicBezTo>
                    <a:cubicBezTo>
                      <a:pt x="12534" y="9465"/>
                      <a:pt x="12540" y="9422"/>
                      <a:pt x="12587" y="9422"/>
                    </a:cubicBezTo>
                    <a:cubicBezTo>
                      <a:pt x="12602" y="9422"/>
                      <a:pt x="12620" y="9426"/>
                      <a:pt x="12643" y="9436"/>
                    </a:cubicBezTo>
                    <a:cubicBezTo>
                      <a:pt x="12696" y="9452"/>
                      <a:pt x="12745" y="9462"/>
                      <a:pt x="12777" y="9462"/>
                    </a:cubicBezTo>
                    <a:cubicBezTo>
                      <a:pt x="12823" y="9462"/>
                      <a:pt x="12838" y="9442"/>
                      <a:pt x="12792" y="9396"/>
                    </a:cubicBezTo>
                    <a:cubicBezTo>
                      <a:pt x="12710" y="9332"/>
                      <a:pt x="12645" y="9286"/>
                      <a:pt x="12551" y="9286"/>
                    </a:cubicBezTo>
                    <a:cubicBezTo>
                      <a:pt x="12542" y="9286"/>
                      <a:pt x="12533" y="9286"/>
                      <a:pt x="12524" y="9287"/>
                    </a:cubicBezTo>
                    <a:cubicBezTo>
                      <a:pt x="12514" y="9297"/>
                      <a:pt x="12504" y="9297"/>
                      <a:pt x="12494" y="9297"/>
                    </a:cubicBezTo>
                    <a:cubicBezTo>
                      <a:pt x="12494" y="9277"/>
                      <a:pt x="12494" y="9257"/>
                      <a:pt x="12474" y="9227"/>
                    </a:cubicBezTo>
                    <a:cubicBezTo>
                      <a:pt x="12464" y="9208"/>
                      <a:pt x="12454" y="9148"/>
                      <a:pt x="12435" y="9089"/>
                    </a:cubicBezTo>
                    <a:cubicBezTo>
                      <a:pt x="12534" y="9059"/>
                      <a:pt x="12583" y="9049"/>
                      <a:pt x="12583" y="8989"/>
                    </a:cubicBezTo>
                    <a:cubicBezTo>
                      <a:pt x="12583" y="8946"/>
                      <a:pt x="12561" y="8812"/>
                      <a:pt x="12489" y="8812"/>
                    </a:cubicBezTo>
                    <a:cubicBezTo>
                      <a:pt x="12478" y="8812"/>
                      <a:pt x="12467" y="8815"/>
                      <a:pt x="12454" y="8821"/>
                    </a:cubicBezTo>
                    <a:cubicBezTo>
                      <a:pt x="12425" y="8841"/>
                      <a:pt x="12415" y="8851"/>
                      <a:pt x="12395" y="8860"/>
                    </a:cubicBezTo>
                    <a:cubicBezTo>
                      <a:pt x="12395" y="8860"/>
                      <a:pt x="12395" y="8860"/>
                      <a:pt x="12395" y="8870"/>
                    </a:cubicBezTo>
                    <a:cubicBezTo>
                      <a:pt x="12385" y="8870"/>
                      <a:pt x="12375" y="8880"/>
                      <a:pt x="12375" y="8890"/>
                    </a:cubicBezTo>
                    <a:cubicBezTo>
                      <a:pt x="12336" y="8859"/>
                      <a:pt x="12304" y="8834"/>
                      <a:pt x="12277" y="8834"/>
                    </a:cubicBezTo>
                    <a:cubicBezTo>
                      <a:pt x="12270" y="8834"/>
                      <a:pt x="12263" y="8836"/>
                      <a:pt x="12256" y="8841"/>
                    </a:cubicBezTo>
                    <a:cubicBezTo>
                      <a:pt x="12247" y="8849"/>
                      <a:pt x="12241" y="8853"/>
                      <a:pt x="12235" y="8853"/>
                    </a:cubicBezTo>
                    <a:cubicBezTo>
                      <a:pt x="12216" y="8853"/>
                      <a:pt x="12204" y="8805"/>
                      <a:pt x="12127" y="8751"/>
                    </a:cubicBezTo>
                    <a:cubicBezTo>
                      <a:pt x="12085" y="8728"/>
                      <a:pt x="12053" y="8723"/>
                      <a:pt x="12026" y="8723"/>
                    </a:cubicBezTo>
                    <a:cubicBezTo>
                      <a:pt x="12005" y="8723"/>
                      <a:pt x="11987" y="8727"/>
                      <a:pt x="11969" y="8727"/>
                    </a:cubicBezTo>
                    <a:cubicBezTo>
                      <a:pt x="11953" y="8727"/>
                      <a:pt x="11937" y="8724"/>
                      <a:pt x="11919" y="8712"/>
                    </a:cubicBezTo>
                    <a:cubicBezTo>
                      <a:pt x="11889" y="8692"/>
                      <a:pt x="11820" y="8672"/>
                      <a:pt x="11790" y="8642"/>
                    </a:cubicBezTo>
                    <a:cubicBezTo>
                      <a:pt x="11820" y="8620"/>
                      <a:pt x="11855" y="8609"/>
                      <a:pt x="11892" y="8609"/>
                    </a:cubicBezTo>
                    <a:cubicBezTo>
                      <a:pt x="11904" y="8609"/>
                      <a:pt x="11917" y="8610"/>
                      <a:pt x="11929" y="8613"/>
                    </a:cubicBezTo>
                    <a:cubicBezTo>
                      <a:pt x="11969" y="8623"/>
                      <a:pt x="12008" y="8632"/>
                      <a:pt x="12038" y="8652"/>
                    </a:cubicBezTo>
                    <a:cubicBezTo>
                      <a:pt x="12084" y="8664"/>
                      <a:pt x="12123" y="8675"/>
                      <a:pt x="12156" y="8675"/>
                    </a:cubicBezTo>
                    <a:cubicBezTo>
                      <a:pt x="12179" y="8675"/>
                      <a:pt x="12200" y="8669"/>
                      <a:pt x="12217" y="8652"/>
                    </a:cubicBezTo>
                    <a:cubicBezTo>
                      <a:pt x="12246" y="8623"/>
                      <a:pt x="12276" y="8593"/>
                      <a:pt x="12306" y="8573"/>
                    </a:cubicBezTo>
                    <a:cubicBezTo>
                      <a:pt x="12326" y="8553"/>
                      <a:pt x="12355" y="8543"/>
                      <a:pt x="12395" y="8533"/>
                    </a:cubicBezTo>
                    <a:cubicBezTo>
                      <a:pt x="12464" y="8523"/>
                      <a:pt x="12573" y="8474"/>
                      <a:pt x="12494" y="8404"/>
                    </a:cubicBezTo>
                    <a:cubicBezTo>
                      <a:pt x="12425" y="8345"/>
                      <a:pt x="12385" y="8226"/>
                      <a:pt x="12375" y="8186"/>
                    </a:cubicBezTo>
                    <a:cubicBezTo>
                      <a:pt x="12365" y="8176"/>
                      <a:pt x="12365" y="8166"/>
                      <a:pt x="12365" y="8166"/>
                    </a:cubicBezTo>
                    <a:cubicBezTo>
                      <a:pt x="12365" y="8166"/>
                      <a:pt x="12365" y="8107"/>
                      <a:pt x="12365" y="8047"/>
                    </a:cubicBezTo>
                    <a:cubicBezTo>
                      <a:pt x="12345" y="8038"/>
                      <a:pt x="12326" y="8028"/>
                      <a:pt x="12306" y="8018"/>
                    </a:cubicBezTo>
                    <a:cubicBezTo>
                      <a:pt x="12306" y="8028"/>
                      <a:pt x="12306" y="8028"/>
                      <a:pt x="12296" y="8038"/>
                    </a:cubicBezTo>
                    <a:cubicBezTo>
                      <a:pt x="12276" y="8077"/>
                      <a:pt x="12266" y="8097"/>
                      <a:pt x="12246" y="8127"/>
                    </a:cubicBezTo>
                    <a:cubicBezTo>
                      <a:pt x="12236" y="8156"/>
                      <a:pt x="12217" y="8176"/>
                      <a:pt x="12207" y="8196"/>
                    </a:cubicBezTo>
                    <a:cubicBezTo>
                      <a:pt x="12197" y="8196"/>
                      <a:pt x="12177" y="8196"/>
                      <a:pt x="12147" y="8216"/>
                    </a:cubicBezTo>
                    <a:cubicBezTo>
                      <a:pt x="12127" y="8216"/>
                      <a:pt x="12117" y="8226"/>
                      <a:pt x="12098" y="8226"/>
                    </a:cubicBezTo>
                    <a:cubicBezTo>
                      <a:pt x="12091" y="8199"/>
                      <a:pt x="12089" y="8169"/>
                      <a:pt x="12082" y="8169"/>
                    </a:cubicBezTo>
                    <a:cubicBezTo>
                      <a:pt x="12079" y="8169"/>
                      <a:pt x="12074" y="8176"/>
                      <a:pt x="12068" y="8196"/>
                    </a:cubicBezTo>
                    <a:cubicBezTo>
                      <a:pt x="12057" y="8229"/>
                      <a:pt x="12021" y="8250"/>
                      <a:pt x="11993" y="8250"/>
                    </a:cubicBezTo>
                    <a:cubicBezTo>
                      <a:pt x="11971" y="8250"/>
                      <a:pt x="11954" y="8237"/>
                      <a:pt x="11959" y="8206"/>
                    </a:cubicBezTo>
                    <a:cubicBezTo>
                      <a:pt x="11969" y="8186"/>
                      <a:pt x="11969" y="8166"/>
                      <a:pt x="11998" y="8127"/>
                    </a:cubicBezTo>
                    <a:cubicBezTo>
                      <a:pt x="12018" y="8097"/>
                      <a:pt x="12048" y="8057"/>
                      <a:pt x="12068" y="8028"/>
                    </a:cubicBezTo>
                    <a:cubicBezTo>
                      <a:pt x="12127" y="7978"/>
                      <a:pt x="12286" y="8038"/>
                      <a:pt x="12187" y="7958"/>
                    </a:cubicBezTo>
                    <a:cubicBezTo>
                      <a:pt x="12177" y="7948"/>
                      <a:pt x="12157" y="7938"/>
                      <a:pt x="12147" y="7938"/>
                    </a:cubicBezTo>
                    <a:cubicBezTo>
                      <a:pt x="12157" y="7928"/>
                      <a:pt x="12157" y="7928"/>
                      <a:pt x="12167" y="7928"/>
                    </a:cubicBezTo>
                    <a:cubicBezTo>
                      <a:pt x="12127" y="7899"/>
                      <a:pt x="12107" y="7889"/>
                      <a:pt x="12088" y="7869"/>
                    </a:cubicBezTo>
                    <a:cubicBezTo>
                      <a:pt x="12098" y="7839"/>
                      <a:pt x="12127" y="7790"/>
                      <a:pt x="12147" y="7740"/>
                    </a:cubicBezTo>
                    <a:cubicBezTo>
                      <a:pt x="12147" y="7730"/>
                      <a:pt x="12147" y="7720"/>
                      <a:pt x="12157" y="7720"/>
                    </a:cubicBezTo>
                    <a:cubicBezTo>
                      <a:pt x="12177" y="7750"/>
                      <a:pt x="12197" y="7800"/>
                      <a:pt x="12246" y="7859"/>
                    </a:cubicBezTo>
                    <a:cubicBezTo>
                      <a:pt x="12226" y="7889"/>
                      <a:pt x="12217" y="7909"/>
                      <a:pt x="12217" y="7919"/>
                    </a:cubicBezTo>
                    <a:cubicBezTo>
                      <a:pt x="12227" y="7931"/>
                      <a:pt x="12234" y="7937"/>
                      <a:pt x="12241" y="7937"/>
                    </a:cubicBezTo>
                    <a:cubicBezTo>
                      <a:pt x="12263" y="7937"/>
                      <a:pt x="12269" y="7860"/>
                      <a:pt x="12355" y="7790"/>
                    </a:cubicBezTo>
                    <a:cubicBezTo>
                      <a:pt x="12402" y="7748"/>
                      <a:pt x="12437" y="7739"/>
                      <a:pt x="12467" y="7739"/>
                    </a:cubicBezTo>
                    <a:cubicBezTo>
                      <a:pt x="12486" y="7739"/>
                      <a:pt x="12503" y="7743"/>
                      <a:pt x="12520" y="7743"/>
                    </a:cubicBezTo>
                    <a:cubicBezTo>
                      <a:pt x="12538" y="7743"/>
                      <a:pt x="12555" y="7738"/>
                      <a:pt x="12573" y="7720"/>
                    </a:cubicBezTo>
                    <a:cubicBezTo>
                      <a:pt x="12633" y="7661"/>
                      <a:pt x="12821" y="7591"/>
                      <a:pt x="12692" y="7512"/>
                    </a:cubicBezTo>
                    <a:cubicBezTo>
                      <a:pt x="12606" y="7452"/>
                      <a:pt x="12564" y="7414"/>
                      <a:pt x="12528" y="7414"/>
                    </a:cubicBezTo>
                    <a:cubicBezTo>
                      <a:pt x="12510" y="7414"/>
                      <a:pt x="12494" y="7423"/>
                      <a:pt x="12474" y="7443"/>
                    </a:cubicBezTo>
                    <a:cubicBezTo>
                      <a:pt x="12443" y="7474"/>
                      <a:pt x="12384" y="7517"/>
                      <a:pt x="12337" y="7517"/>
                    </a:cubicBezTo>
                    <a:cubicBezTo>
                      <a:pt x="12310" y="7517"/>
                      <a:pt x="12287" y="7503"/>
                      <a:pt x="12276" y="7462"/>
                    </a:cubicBezTo>
                    <a:cubicBezTo>
                      <a:pt x="12236" y="7353"/>
                      <a:pt x="12147" y="7443"/>
                      <a:pt x="12177" y="7324"/>
                    </a:cubicBezTo>
                    <a:cubicBezTo>
                      <a:pt x="12200" y="7238"/>
                      <a:pt x="12236" y="7140"/>
                      <a:pt x="12279" y="7140"/>
                    </a:cubicBezTo>
                    <a:cubicBezTo>
                      <a:pt x="12290" y="7140"/>
                      <a:pt x="12303" y="7148"/>
                      <a:pt x="12316" y="7165"/>
                    </a:cubicBezTo>
                    <a:cubicBezTo>
                      <a:pt x="12349" y="7199"/>
                      <a:pt x="12374" y="7218"/>
                      <a:pt x="12388" y="7218"/>
                    </a:cubicBezTo>
                    <a:cubicBezTo>
                      <a:pt x="12402" y="7218"/>
                      <a:pt x="12405" y="7196"/>
                      <a:pt x="12395" y="7145"/>
                    </a:cubicBezTo>
                    <a:cubicBezTo>
                      <a:pt x="12370" y="7063"/>
                      <a:pt x="12224" y="6927"/>
                      <a:pt x="12275" y="6927"/>
                    </a:cubicBezTo>
                    <a:cubicBezTo>
                      <a:pt x="12285" y="6927"/>
                      <a:pt x="12305" y="6933"/>
                      <a:pt x="12335" y="6947"/>
                    </a:cubicBezTo>
                    <a:cubicBezTo>
                      <a:pt x="12514" y="7026"/>
                      <a:pt x="12564" y="7066"/>
                      <a:pt x="12534" y="7155"/>
                    </a:cubicBezTo>
                    <a:cubicBezTo>
                      <a:pt x="12522" y="7200"/>
                      <a:pt x="12576" y="7255"/>
                      <a:pt x="12620" y="7255"/>
                    </a:cubicBezTo>
                    <a:cubicBezTo>
                      <a:pt x="12653" y="7255"/>
                      <a:pt x="12681" y="7224"/>
                      <a:pt x="12673" y="7135"/>
                    </a:cubicBezTo>
                    <a:cubicBezTo>
                      <a:pt x="12653" y="6917"/>
                      <a:pt x="12692" y="6778"/>
                      <a:pt x="12564" y="6778"/>
                    </a:cubicBezTo>
                    <a:cubicBezTo>
                      <a:pt x="12548" y="6779"/>
                      <a:pt x="12535" y="6780"/>
                      <a:pt x="12524" y="6780"/>
                    </a:cubicBezTo>
                    <a:cubicBezTo>
                      <a:pt x="12445" y="6780"/>
                      <a:pt x="12477" y="6748"/>
                      <a:pt x="12425" y="6669"/>
                    </a:cubicBezTo>
                    <a:cubicBezTo>
                      <a:pt x="12405" y="6649"/>
                      <a:pt x="12395" y="6639"/>
                      <a:pt x="12375" y="6630"/>
                    </a:cubicBezTo>
                    <a:cubicBezTo>
                      <a:pt x="12316" y="6610"/>
                      <a:pt x="12246" y="6630"/>
                      <a:pt x="12266" y="6590"/>
                    </a:cubicBezTo>
                    <a:cubicBezTo>
                      <a:pt x="12266" y="6590"/>
                      <a:pt x="12266" y="6590"/>
                      <a:pt x="12266" y="6580"/>
                    </a:cubicBezTo>
                    <a:cubicBezTo>
                      <a:pt x="12276" y="6570"/>
                      <a:pt x="12286" y="6560"/>
                      <a:pt x="12296" y="6550"/>
                    </a:cubicBezTo>
                    <a:cubicBezTo>
                      <a:pt x="12306" y="6540"/>
                      <a:pt x="12316" y="6530"/>
                      <a:pt x="12326" y="6520"/>
                    </a:cubicBezTo>
                    <a:cubicBezTo>
                      <a:pt x="12343" y="6509"/>
                      <a:pt x="12359" y="6504"/>
                      <a:pt x="12374" y="6504"/>
                    </a:cubicBezTo>
                    <a:cubicBezTo>
                      <a:pt x="12432" y="6504"/>
                      <a:pt x="12468" y="6580"/>
                      <a:pt x="12524" y="6580"/>
                    </a:cubicBezTo>
                    <a:cubicBezTo>
                      <a:pt x="12593" y="6580"/>
                      <a:pt x="12653" y="6401"/>
                      <a:pt x="12573" y="6352"/>
                    </a:cubicBezTo>
                    <a:cubicBezTo>
                      <a:pt x="12513" y="6309"/>
                      <a:pt x="12542" y="6259"/>
                      <a:pt x="12590" y="6259"/>
                    </a:cubicBezTo>
                    <a:cubicBezTo>
                      <a:pt x="12597" y="6259"/>
                      <a:pt x="12605" y="6260"/>
                      <a:pt x="12613" y="6263"/>
                    </a:cubicBezTo>
                    <a:cubicBezTo>
                      <a:pt x="12628" y="6269"/>
                      <a:pt x="12649" y="6273"/>
                      <a:pt x="12670" y="6273"/>
                    </a:cubicBezTo>
                    <a:cubicBezTo>
                      <a:pt x="12716" y="6273"/>
                      <a:pt x="12760" y="6252"/>
                      <a:pt x="12732" y="6183"/>
                    </a:cubicBezTo>
                    <a:cubicBezTo>
                      <a:pt x="12683" y="6064"/>
                      <a:pt x="12821" y="6035"/>
                      <a:pt x="12831" y="6005"/>
                    </a:cubicBezTo>
                    <a:cubicBezTo>
                      <a:pt x="12850" y="5977"/>
                      <a:pt x="12798" y="5905"/>
                      <a:pt x="12742" y="5905"/>
                    </a:cubicBezTo>
                    <a:cubicBezTo>
                      <a:pt x="12739" y="5905"/>
                      <a:pt x="12736" y="5905"/>
                      <a:pt x="12732" y="5906"/>
                    </a:cubicBezTo>
                    <a:cubicBezTo>
                      <a:pt x="12677" y="5906"/>
                      <a:pt x="12630" y="5845"/>
                      <a:pt x="12696" y="5845"/>
                    </a:cubicBezTo>
                    <a:cubicBezTo>
                      <a:pt x="12701" y="5845"/>
                      <a:pt x="12706" y="5846"/>
                      <a:pt x="12712" y="5846"/>
                    </a:cubicBezTo>
                    <a:cubicBezTo>
                      <a:pt x="12768" y="5857"/>
                      <a:pt x="12802" y="5884"/>
                      <a:pt x="12823" y="5884"/>
                    </a:cubicBezTo>
                    <a:cubicBezTo>
                      <a:pt x="12839" y="5884"/>
                      <a:pt x="12847" y="5868"/>
                      <a:pt x="12851" y="5816"/>
                    </a:cubicBezTo>
                    <a:cubicBezTo>
                      <a:pt x="12861" y="5697"/>
                      <a:pt x="12841" y="5707"/>
                      <a:pt x="12871" y="5628"/>
                    </a:cubicBezTo>
                    <a:cubicBezTo>
                      <a:pt x="12893" y="5568"/>
                      <a:pt x="12938" y="5282"/>
                      <a:pt x="12959" y="5282"/>
                    </a:cubicBezTo>
                    <a:cubicBezTo>
                      <a:pt x="12966" y="5282"/>
                      <a:pt x="12970" y="5312"/>
                      <a:pt x="12970" y="5390"/>
                    </a:cubicBezTo>
                    <a:lnTo>
                      <a:pt x="12970" y="5172"/>
                    </a:lnTo>
                    <a:cubicBezTo>
                      <a:pt x="12970" y="5101"/>
                      <a:pt x="12972" y="5072"/>
                      <a:pt x="12974" y="5072"/>
                    </a:cubicBezTo>
                    <a:close/>
                    <a:moveTo>
                      <a:pt x="18979" y="12023"/>
                    </a:moveTo>
                    <a:cubicBezTo>
                      <a:pt x="18999" y="12053"/>
                      <a:pt x="19018" y="12073"/>
                      <a:pt x="19038" y="12083"/>
                    </a:cubicBezTo>
                    <a:cubicBezTo>
                      <a:pt x="19018" y="12103"/>
                      <a:pt x="18989" y="12123"/>
                      <a:pt x="18969" y="12152"/>
                    </a:cubicBezTo>
                    <a:cubicBezTo>
                      <a:pt x="18969" y="12113"/>
                      <a:pt x="18969" y="12063"/>
                      <a:pt x="18979" y="12023"/>
                    </a:cubicBezTo>
                    <a:close/>
                    <a:moveTo>
                      <a:pt x="3075" y="12142"/>
                    </a:moveTo>
                    <a:cubicBezTo>
                      <a:pt x="3075" y="12142"/>
                      <a:pt x="3084" y="12142"/>
                      <a:pt x="3104" y="12152"/>
                    </a:cubicBezTo>
                    <a:cubicBezTo>
                      <a:pt x="3114" y="12162"/>
                      <a:pt x="3134" y="12172"/>
                      <a:pt x="3154" y="12172"/>
                    </a:cubicBezTo>
                    <a:cubicBezTo>
                      <a:pt x="3174" y="12182"/>
                      <a:pt x="3184" y="12182"/>
                      <a:pt x="3203" y="12182"/>
                    </a:cubicBezTo>
                    <a:cubicBezTo>
                      <a:pt x="3194" y="12202"/>
                      <a:pt x="3184" y="12222"/>
                      <a:pt x="3164" y="12232"/>
                    </a:cubicBezTo>
                    <a:cubicBezTo>
                      <a:pt x="3154" y="12242"/>
                      <a:pt x="3144" y="12252"/>
                      <a:pt x="3134" y="12261"/>
                    </a:cubicBezTo>
                    <a:cubicBezTo>
                      <a:pt x="3124" y="12252"/>
                      <a:pt x="3114" y="12252"/>
                      <a:pt x="3104" y="12242"/>
                    </a:cubicBezTo>
                    <a:cubicBezTo>
                      <a:pt x="3114" y="12232"/>
                      <a:pt x="3124" y="12212"/>
                      <a:pt x="3134" y="12202"/>
                    </a:cubicBezTo>
                    <a:cubicBezTo>
                      <a:pt x="3124" y="12202"/>
                      <a:pt x="3124" y="12202"/>
                      <a:pt x="3114" y="12212"/>
                    </a:cubicBezTo>
                    <a:cubicBezTo>
                      <a:pt x="3104" y="12222"/>
                      <a:pt x="3104" y="12222"/>
                      <a:pt x="3094" y="12232"/>
                    </a:cubicBezTo>
                    <a:cubicBezTo>
                      <a:pt x="3084" y="12222"/>
                      <a:pt x="3075" y="12222"/>
                      <a:pt x="3075" y="12212"/>
                    </a:cubicBezTo>
                    <a:cubicBezTo>
                      <a:pt x="3065" y="12192"/>
                      <a:pt x="3055" y="12172"/>
                      <a:pt x="3055" y="12162"/>
                    </a:cubicBezTo>
                    <a:cubicBezTo>
                      <a:pt x="3065" y="12152"/>
                      <a:pt x="3065" y="12142"/>
                      <a:pt x="3075" y="12142"/>
                    </a:cubicBezTo>
                    <a:close/>
                    <a:moveTo>
                      <a:pt x="18690" y="11247"/>
                    </a:moveTo>
                    <a:cubicBezTo>
                      <a:pt x="18716" y="11247"/>
                      <a:pt x="18742" y="11257"/>
                      <a:pt x="18771" y="11280"/>
                    </a:cubicBezTo>
                    <a:cubicBezTo>
                      <a:pt x="18835" y="11320"/>
                      <a:pt x="18938" y="11380"/>
                      <a:pt x="19017" y="11380"/>
                    </a:cubicBezTo>
                    <a:cubicBezTo>
                      <a:pt x="19036" y="11380"/>
                      <a:pt x="19053" y="11377"/>
                      <a:pt x="19068" y="11369"/>
                    </a:cubicBezTo>
                    <a:cubicBezTo>
                      <a:pt x="19088" y="11389"/>
                      <a:pt x="19098" y="11419"/>
                      <a:pt x="19098" y="11429"/>
                    </a:cubicBezTo>
                    <a:cubicBezTo>
                      <a:pt x="19098" y="11453"/>
                      <a:pt x="19084" y="11518"/>
                      <a:pt x="19107" y="11518"/>
                    </a:cubicBezTo>
                    <a:cubicBezTo>
                      <a:pt x="19112" y="11518"/>
                      <a:pt x="19119" y="11515"/>
                      <a:pt x="19127" y="11508"/>
                    </a:cubicBezTo>
                    <a:cubicBezTo>
                      <a:pt x="19177" y="11478"/>
                      <a:pt x="19147" y="11369"/>
                      <a:pt x="19127" y="11339"/>
                    </a:cubicBezTo>
                    <a:cubicBezTo>
                      <a:pt x="19127" y="11339"/>
                      <a:pt x="19127" y="11329"/>
                      <a:pt x="19118" y="11329"/>
                    </a:cubicBezTo>
                    <a:cubicBezTo>
                      <a:pt x="19127" y="11319"/>
                      <a:pt x="19127" y="11319"/>
                      <a:pt x="19127" y="11310"/>
                    </a:cubicBezTo>
                    <a:cubicBezTo>
                      <a:pt x="19137" y="11310"/>
                      <a:pt x="19137" y="11300"/>
                      <a:pt x="19137" y="11300"/>
                    </a:cubicBezTo>
                    <a:cubicBezTo>
                      <a:pt x="19256" y="11468"/>
                      <a:pt x="19673" y="11825"/>
                      <a:pt x="19752" y="12063"/>
                    </a:cubicBezTo>
                    <a:cubicBezTo>
                      <a:pt x="19822" y="12264"/>
                      <a:pt x="19807" y="12351"/>
                      <a:pt x="19731" y="12351"/>
                    </a:cubicBezTo>
                    <a:cubicBezTo>
                      <a:pt x="19710" y="12351"/>
                      <a:pt x="19684" y="12344"/>
                      <a:pt x="19653" y="12331"/>
                    </a:cubicBezTo>
                    <a:cubicBezTo>
                      <a:pt x="19703" y="12321"/>
                      <a:pt x="19713" y="12271"/>
                      <a:pt x="19623" y="12172"/>
                    </a:cubicBezTo>
                    <a:cubicBezTo>
                      <a:pt x="19466" y="12007"/>
                      <a:pt x="19357" y="11890"/>
                      <a:pt x="19280" y="11890"/>
                    </a:cubicBezTo>
                    <a:cubicBezTo>
                      <a:pt x="19264" y="11890"/>
                      <a:pt x="19250" y="11895"/>
                      <a:pt x="19237" y="11904"/>
                    </a:cubicBezTo>
                    <a:cubicBezTo>
                      <a:pt x="19217" y="11916"/>
                      <a:pt x="19204" y="11922"/>
                      <a:pt x="19193" y="11922"/>
                    </a:cubicBezTo>
                    <a:cubicBezTo>
                      <a:pt x="19176" y="11922"/>
                      <a:pt x="19165" y="11909"/>
                      <a:pt x="19147" y="11885"/>
                    </a:cubicBezTo>
                    <a:cubicBezTo>
                      <a:pt x="19158" y="11883"/>
                      <a:pt x="19170" y="11882"/>
                      <a:pt x="19181" y="11882"/>
                    </a:cubicBezTo>
                    <a:cubicBezTo>
                      <a:pt x="19193" y="11882"/>
                      <a:pt x="19204" y="11883"/>
                      <a:pt x="19215" y="11883"/>
                    </a:cubicBezTo>
                    <a:cubicBezTo>
                      <a:pt x="19247" y="11883"/>
                      <a:pt x="19269" y="11878"/>
                      <a:pt x="19256" y="11835"/>
                    </a:cubicBezTo>
                    <a:cubicBezTo>
                      <a:pt x="19237" y="11746"/>
                      <a:pt x="19326" y="11696"/>
                      <a:pt x="19385" y="11686"/>
                    </a:cubicBezTo>
                    <a:cubicBezTo>
                      <a:pt x="19455" y="11686"/>
                      <a:pt x="19356" y="11627"/>
                      <a:pt x="19266" y="11607"/>
                    </a:cubicBezTo>
                    <a:cubicBezTo>
                      <a:pt x="19244" y="11602"/>
                      <a:pt x="19226" y="11600"/>
                      <a:pt x="19210" y="11600"/>
                    </a:cubicBezTo>
                    <a:cubicBezTo>
                      <a:pt x="19163" y="11600"/>
                      <a:pt x="19137" y="11617"/>
                      <a:pt x="19078" y="11617"/>
                    </a:cubicBezTo>
                    <a:cubicBezTo>
                      <a:pt x="19036" y="11622"/>
                      <a:pt x="19003" y="11636"/>
                      <a:pt x="18980" y="11636"/>
                    </a:cubicBezTo>
                    <a:cubicBezTo>
                      <a:pt x="18960" y="11636"/>
                      <a:pt x="18949" y="11625"/>
                      <a:pt x="18949" y="11587"/>
                    </a:cubicBezTo>
                    <a:cubicBezTo>
                      <a:pt x="18949" y="11498"/>
                      <a:pt x="18899" y="11419"/>
                      <a:pt x="18850" y="11419"/>
                    </a:cubicBezTo>
                    <a:cubicBezTo>
                      <a:pt x="18800" y="11429"/>
                      <a:pt x="18780" y="11488"/>
                      <a:pt x="18721" y="11498"/>
                    </a:cubicBezTo>
                    <a:cubicBezTo>
                      <a:pt x="18661" y="11498"/>
                      <a:pt x="18572" y="11468"/>
                      <a:pt x="18552" y="11419"/>
                    </a:cubicBezTo>
                    <a:cubicBezTo>
                      <a:pt x="18538" y="11389"/>
                      <a:pt x="18528" y="11354"/>
                      <a:pt x="18549" y="11354"/>
                    </a:cubicBezTo>
                    <a:cubicBezTo>
                      <a:pt x="18556" y="11354"/>
                      <a:pt x="18567" y="11359"/>
                      <a:pt x="18582" y="11369"/>
                    </a:cubicBezTo>
                    <a:cubicBezTo>
                      <a:pt x="18612" y="11389"/>
                      <a:pt x="18654" y="11399"/>
                      <a:pt x="18685" y="11399"/>
                    </a:cubicBezTo>
                    <a:cubicBezTo>
                      <a:pt x="18716" y="11399"/>
                      <a:pt x="18736" y="11389"/>
                      <a:pt x="18721" y="11369"/>
                    </a:cubicBezTo>
                    <a:cubicBezTo>
                      <a:pt x="18701" y="11339"/>
                      <a:pt x="18652" y="11290"/>
                      <a:pt x="18632" y="11260"/>
                    </a:cubicBezTo>
                    <a:cubicBezTo>
                      <a:pt x="18652" y="11252"/>
                      <a:pt x="18671" y="11247"/>
                      <a:pt x="18690" y="11247"/>
                    </a:cubicBezTo>
                    <a:close/>
                    <a:moveTo>
                      <a:pt x="13853" y="11993"/>
                    </a:moveTo>
                    <a:cubicBezTo>
                      <a:pt x="13856" y="11993"/>
                      <a:pt x="13859" y="11993"/>
                      <a:pt x="13862" y="11994"/>
                    </a:cubicBezTo>
                    <a:cubicBezTo>
                      <a:pt x="13862" y="12004"/>
                      <a:pt x="13853" y="12004"/>
                      <a:pt x="13843" y="12014"/>
                    </a:cubicBezTo>
                    <a:cubicBezTo>
                      <a:pt x="13781" y="12094"/>
                      <a:pt x="13800" y="12128"/>
                      <a:pt x="13856" y="12128"/>
                    </a:cubicBezTo>
                    <a:cubicBezTo>
                      <a:pt x="13891" y="12128"/>
                      <a:pt x="13939" y="12115"/>
                      <a:pt x="13991" y="12093"/>
                    </a:cubicBezTo>
                    <a:cubicBezTo>
                      <a:pt x="13991" y="12103"/>
                      <a:pt x="14001" y="12103"/>
                      <a:pt x="14001" y="12113"/>
                    </a:cubicBezTo>
                    <a:cubicBezTo>
                      <a:pt x="14009" y="12120"/>
                      <a:pt x="14014" y="12122"/>
                      <a:pt x="14019" y="12122"/>
                    </a:cubicBezTo>
                    <a:cubicBezTo>
                      <a:pt x="14024" y="12122"/>
                      <a:pt x="14029" y="12120"/>
                      <a:pt x="14033" y="12120"/>
                    </a:cubicBezTo>
                    <a:cubicBezTo>
                      <a:pt x="14043" y="12120"/>
                      <a:pt x="14056" y="12128"/>
                      <a:pt x="14081" y="12172"/>
                    </a:cubicBezTo>
                    <a:cubicBezTo>
                      <a:pt x="14101" y="12201"/>
                      <a:pt x="14115" y="12215"/>
                      <a:pt x="14126" y="12215"/>
                    </a:cubicBezTo>
                    <a:cubicBezTo>
                      <a:pt x="14142" y="12215"/>
                      <a:pt x="14153" y="12189"/>
                      <a:pt x="14170" y="12142"/>
                    </a:cubicBezTo>
                    <a:cubicBezTo>
                      <a:pt x="14170" y="12182"/>
                      <a:pt x="14170" y="12222"/>
                      <a:pt x="14170" y="12242"/>
                    </a:cubicBezTo>
                    <a:cubicBezTo>
                      <a:pt x="14180" y="12261"/>
                      <a:pt x="14150" y="12311"/>
                      <a:pt x="14100" y="12361"/>
                    </a:cubicBezTo>
                    <a:cubicBezTo>
                      <a:pt x="14082" y="12356"/>
                      <a:pt x="14064" y="12353"/>
                      <a:pt x="14048" y="12353"/>
                    </a:cubicBezTo>
                    <a:cubicBezTo>
                      <a:pt x="13967" y="12353"/>
                      <a:pt x="13908" y="12405"/>
                      <a:pt x="13843" y="12430"/>
                    </a:cubicBezTo>
                    <a:cubicBezTo>
                      <a:pt x="13823" y="12440"/>
                      <a:pt x="13803" y="12450"/>
                      <a:pt x="13783" y="12450"/>
                    </a:cubicBezTo>
                    <a:cubicBezTo>
                      <a:pt x="13773" y="12450"/>
                      <a:pt x="13763" y="12440"/>
                      <a:pt x="13743" y="12440"/>
                    </a:cubicBezTo>
                    <a:cubicBezTo>
                      <a:pt x="13644" y="12390"/>
                      <a:pt x="13565" y="12212"/>
                      <a:pt x="13694" y="12152"/>
                    </a:cubicBezTo>
                    <a:cubicBezTo>
                      <a:pt x="13734" y="12133"/>
                      <a:pt x="13753" y="12113"/>
                      <a:pt x="13753" y="12093"/>
                    </a:cubicBezTo>
                    <a:cubicBezTo>
                      <a:pt x="13800" y="12056"/>
                      <a:pt x="13811" y="11993"/>
                      <a:pt x="13853" y="11993"/>
                    </a:cubicBezTo>
                    <a:close/>
                    <a:moveTo>
                      <a:pt x="18751" y="12519"/>
                    </a:moveTo>
                    <a:lnTo>
                      <a:pt x="18751" y="12519"/>
                    </a:lnTo>
                    <a:cubicBezTo>
                      <a:pt x="18741" y="12559"/>
                      <a:pt x="18721" y="12599"/>
                      <a:pt x="18711" y="12638"/>
                    </a:cubicBezTo>
                    <a:cubicBezTo>
                      <a:pt x="18671" y="12608"/>
                      <a:pt x="18671" y="12579"/>
                      <a:pt x="18731" y="12529"/>
                    </a:cubicBezTo>
                    <a:cubicBezTo>
                      <a:pt x="18741" y="12529"/>
                      <a:pt x="18751" y="12519"/>
                      <a:pt x="18751" y="12519"/>
                    </a:cubicBezTo>
                    <a:close/>
                    <a:moveTo>
                      <a:pt x="16764" y="12144"/>
                    </a:moveTo>
                    <a:cubicBezTo>
                      <a:pt x="16869" y="12144"/>
                      <a:pt x="16946" y="12371"/>
                      <a:pt x="16946" y="12371"/>
                    </a:cubicBezTo>
                    <a:cubicBezTo>
                      <a:pt x="16946" y="12371"/>
                      <a:pt x="17035" y="12489"/>
                      <a:pt x="17174" y="12589"/>
                    </a:cubicBezTo>
                    <a:cubicBezTo>
                      <a:pt x="17323" y="12678"/>
                      <a:pt x="16847" y="12708"/>
                      <a:pt x="16718" y="12718"/>
                    </a:cubicBezTo>
                    <a:cubicBezTo>
                      <a:pt x="16708" y="12727"/>
                      <a:pt x="16698" y="12727"/>
                      <a:pt x="16688" y="12727"/>
                    </a:cubicBezTo>
                    <a:cubicBezTo>
                      <a:pt x="16729" y="12695"/>
                      <a:pt x="16757" y="12675"/>
                      <a:pt x="16726" y="12675"/>
                    </a:cubicBezTo>
                    <a:cubicBezTo>
                      <a:pt x="16719" y="12675"/>
                      <a:pt x="16710" y="12676"/>
                      <a:pt x="16698" y="12678"/>
                    </a:cubicBezTo>
                    <a:cubicBezTo>
                      <a:pt x="16642" y="12678"/>
                      <a:pt x="16627" y="12658"/>
                      <a:pt x="16618" y="12658"/>
                    </a:cubicBezTo>
                    <a:cubicBezTo>
                      <a:pt x="16610" y="12658"/>
                      <a:pt x="16606" y="12669"/>
                      <a:pt x="16589" y="12708"/>
                    </a:cubicBezTo>
                    <a:cubicBezTo>
                      <a:pt x="16589" y="12708"/>
                      <a:pt x="16579" y="12708"/>
                      <a:pt x="16579" y="12718"/>
                    </a:cubicBezTo>
                    <a:cubicBezTo>
                      <a:pt x="16569" y="12678"/>
                      <a:pt x="16559" y="12638"/>
                      <a:pt x="16550" y="12618"/>
                    </a:cubicBezTo>
                    <a:cubicBezTo>
                      <a:pt x="16550" y="12581"/>
                      <a:pt x="16555" y="12549"/>
                      <a:pt x="16541" y="12549"/>
                    </a:cubicBezTo>
                    <a:cubicBezTo>
                      <a:pt x="16536" y="12549"/>
                      <a:pt x="16529" y="12552"/>
                      <a:pt x="16520" y="12559"/>
                    </a:cubicBezTo>
                    <a:cubicBezTo>
                      <a:pt x="16480" y="12589"/>
                      <a:pt x="16450" y="12608"/>
                      <a:pt x="16440" y="12648"/>
                    </a:cubicBezTo>
                    <a:cubicBezTo>
                      <a:pt x="16401" y="12708"/>
                      <a:pt x="16381" y="12767"/>
                      <a:pt x="16351" y="12797"/>
                    </a:cubicBezTo>
                    <a:cubicBezTo>
                      <a:pt x="16321" y="12737"/>
                      <a:pt x="16312" y="12747"/>
                      <a:pt x="16351" y="12648"/>
                    </a:cubicBezTo>
                    <a:cubicBezTo>
                      <a:pt x="16381" y="12539"/>
                      <a:pt x="16411" y="12519"/>
                      <a:pt x="16371" y="12509"/>
                    </a:cubicBezTo>
                    <a:cubicBezTo>
                      <a:pt x="16367" y="12508"/>
                      <a:pt x="16363" y="12508"/>
                      <a:pt x="16359" y="12508"/>
                    </a:cubicBezTo>
                    <a:cubicBezTo>
                      <a:pt x="16327" y="12508"/>
                      <a:pt x="16309" y="12545"/>
                      <a:pt x="16292" y="12599"/>
                    </a:cubicBezTo>
                    <a:cubicBezTo>
                      <a:pt x="16272" y="12648"/>
                      <a:pt x="16252" y="12678"/>
                      <a:pt x="16232" y="12718"/>
                    </a:cubicBezTo>
                    <a:cubicBezTo>
                      <a:pt x="16193" y="12638"/>
                      <a:pt x="16193" y="12559"/>
                      <a:pt x="16153" y="12509"/>
                    </a:cubicBezTo>
                    <a:lnTo>
                      <a:pt x="16153" y="12509"/>
                    </a:lnTo>
                    <a:cubicBezTo>
                      <a:pt x="16188" y="12515"/>
                      <a:pt x="16220" y="12531"/>
                      <a:pt x="16238" y="12531"/>
                    </a:cubicBezTo>
                    <a:cubicBezTo>
                      <a:pt x="16250" y="12531"/>
                      <a:pt x="16256" y="12524"/>
                      <a:pt x="16252" y="12499"/>
                    </a:cubicBezTo>
                    <a:cubicBezTo>
                      <a:pt x="16232" y="12430"/>
                      <a:pt x="16193" y="12410"/>
                      <a:pt x="16173" y="12410"/>
                    </a:cubicBezTo>
                    <a:cubicBezTo>
                      <a:pt x="16163" y="12410"/>
                      <a:pt x="16193" y="12351"/>
                      <a:pt x="16193" y="12351"/>
                    </a:cubicBezTo>
                    <a:lnTo>
                      <a:pt x="16202" y="12351"/>
                    </a:lnTo>
                    <a:cubicBezTo>
                      <a:pt x="16242" y="12405"/>
                      <a:pt x="16287" y="12432"/>
                      <a:pt x="16318" y="12432"/>
                    </a:cubicBezTo>
                    <a:cubicBezTo>
                      <a:pt x="16349" y="12432"/>
                      <a:pt x="16366" y="12405"/>
                      <a:pt x="16351" y="12351"/>
                    </a:cubicBezTo>
                    <a:cubicBezTo>
                      <a:pt x="16341" y="12331"/>
                      <a:pt x="16341" y="12321"/>
                      <a:pt x="16341" y="12311"/>
                    </a:cubicBezTo>
                    <a:cubicBezTo>
                      <a:pt x="16341" y="12311"/>
                      <a:pt x="16341" y="12301"/>
                      <a:pt x="16351" y="12301"/>
                    </a:cubicBezTo>
                    <a:cubicBezTo>
                      <a:pt x="16351" y="12321"/>
                      <a:pt x="16361" y="12341"/>
                      <a:pt x="16371" y="12351"/>
                    </a:cubicBezTo>
                    <a:cubicBezTo>
                      <a:pt x="16395" y="12367"/>
                      <a:pt x="16420" y="12383"/>
                      <a:pt x="16449" y="12383"/>
                    </a:cubicBezTo>
                    <a:cubicBezTo>
                      <a:pt x="16456" y="12383"/>
                      <a:pt x="16463" y="12382"/>
                      <a:pt x="16470" y="12380"/>
                    </a:cubicBezTo>
                    <a:cubicBezTo>
                      <a:pt x="16579" y="12559"/>
                      <a:pt x="16668" y="12410"/>
                      <a:pt x="16797" y="12539"/>
                    </a:cubicBezTo>
                    <a:cubicBezTo>
                      <a:pt x="16841" y="12576"/>
                      <a:pt x="16889" y="12592"/>
                      <a:pt x="16929" y="12592"/>
                    </a:cubicBezTo>
                    <a:cubicBezTo>
                      <a:pt x="17016" y="12592"/>
                      <a:pt x="17063" y="12515"/>
                      <a:pt x="16926" y="12420"/>
                    </a:cubicBezTo>
                    <a:cubicBezTo>
                      <a:pt x="16768" y="12301"/>
                      <a:pt x="16659" y="12291"/>
                      <a:pt x="16629" y="12261"/>
                    </a:cubicBezTo>
                    <a:cubicBezTo>
                      <a:pt x="16639" y="12252"/>
                      <a:pt x="16649" y="12232"/>
                      <a:pt x="16668" y="12212"/>
                    </a:cubicBezTo>
                    <a:cubicBezTo>
                      <a:pt x="16702" y="12163"/>
                      <a:pt x="16734" y="12144"/>
                      <a:pt x="16764" y="12144"/>
                    </a:cubicBezTo>
                    <a:close/>
                    <a:moveTo>
                      <a:pt x="16668" y="12747"/>
                    </a:moveTo>
                    <a:cubicBezTo>
                      <a:pt x="16668" y="12767"/>
                      <a:pt x="16688" y="12797"/>
                      <a:pt x="16698" y="12827"/>
                    </a:cubicBezTo>
                    <a:cubicBezTo>
                      <a:pt x="16688" y="12827"/>
                      <a:pt x="16688" y="12837"/>
                      <a:pt x="16678" y="12837"/>
                    </a:cubicBezTo>
                    <a:cubicBezTo>
                      <a:pt x="16665" y="12839"/>
                      <a:pt x="16652" y="12841"/>
                      <a:pt x="16642" y="12841"/>
                    </a:cubicBezTo>
                    <a:cubicBezTo>
                      <a:pt x="16615" y="12841"/>
                      <a:pt x="16605" y="12827"/>
                      <a:pt x="16649" y="12777"/>
                    </a:cubicBezTo>
                    <a:cubicBezTo>
                      <a:pt x="16659" y="12767"/>
                      <a:pt x="16659" y="12757"/>
                      <a:pt x="16668" y="12747"/>
                    </a:cubicBezTo>
                    <a:close/>
                    <a:moveTo>
                      <a:pt x="16639" y="12906"/>
                    </a:moveTo>
                    <a:cubicBezTo>
                      <a:pt x="16649" y="12906"/>
                      <a:pt x="16649" y="12916"/>
                      <a:pt x="16649" y="12916"/>
                    </a:cubicBezTo>
                    <a:lnTo>
                      <a:pt x="16668" y="12916"/>
                    </a:lnTo>
                    <a:cubicBezTo>
                      <a:pt x="16659" y="12926"/>
                      <a:pt x="16659" y="12926"/>
                      <a:pt x="16649" y="12926"/>
                    </a:cubicBezTo>
                    <a:cubicBezTo>
                      <a:pt x="16649" y="12916"/>
                      <a:pt x="16649" y="12916"/>
                      <a:pt x="16639" y="12906"/>
                    </a:cubicBezTo>
                    <a:close/>
                    <a:moveTo>
                      <a:pt x="14388" y="13082"/>
                    </a:moveTo>
                    <a:cubicBezTo>
                      <a:pt x="14409" y="13082"/>
                      <a:pt x="14369" y="13137"/>
                      <a:pt x="14299" y="13223"/>
                    </a:cubicBezTo>
                    <a:cubicBezTo>
                      <a:pt x="14279" y="13203"/>
                      <a:pt x="14259" y="13193"/>
                      <a:pt x="14249" y="13184"/>
                    </a:cubicBezTo>
                    <a:cubicBezTo>
                      <a:pt x="14289" y="13144"/>
                      <a:pt x="14328" y="13104"/>
                      <a:pt x="14358" y="13094"/>
                    </a:cubicBezTo>
                    <a:cubicBezTo>
                      <a:pt x="14373" y="13086"/>
                      <a:pt x="14383" y="13082"/>
                      <a:pt x="14388" y="13082"/>
                    </a:cubicBezTo>
                    <a:close/>
                    <a:moveTo>
                      <a:pt x="14091" y="13084"/>
                    </a:moveTo>
                    <a:lnTo>
                      <a:pt x="14091" y="13084"/>
                    </a:lnTo>
                    <a:cubicBezTo>
                      <a:pt x="14081" y="13114"/>
                      <a:pt x="14071" y="13144"/>
                      <a:pt x="14051" y="13184"/>
                    </a:cubicBezTo>
                    <a:cubicBezTo>
                      <a:pt x="14031" y="13213"/>
                      <a:pt x="14021" y="13243"/>
                      <a:pt x="14011" y="13273"/>
                    </a:cubicBezTo>
                    <a:cubicBezTo>
                      <a:pt x="14001" y="13253"/>
                      <a:pt x="14001" y="13233"/>
                      <a:pt x="14021" y="13184"/>
                    </a:cubicBezTo>
                    <a:cubicBezTo>
                      <a:pt x="14031" y="13154"/>
                      <a:pt x="14061" y="13124"/>
                      <a:pt x="14091" y="13084"/>
                    </a:cubicBezTo>
                    <a:close/>
                    <a:moveTo>
                      <a:pt x="12285" y="13111"/>
                    </a:moveTo>
                    <a:cubicBezTo>
                      <a:pt x="12319" y="13111"/>
                      <a:pt x="12346" y="13129"/>
                      <a:pt x="12385" y="13184"/>
                    </a:cubicBezTo>
                    <a:cubicBezTo>
                      <a:pt x="12434" y="13248"/>
                      <a:pt x="12403" y="13313"/>
                      <a:pt x="12341" y="13313"/>
                    </a:cubicBezTo>
                    <a:cubicBezTo>
                      <a:pt x="12328" y="13313"/>
                      <a:pt x="12312" y="13310"/>
                      <a:pt x="12296" y="13303"/>
                    </a:cubicBezTo>
                    <a:cubicBezTo>
                      <a:pt x="12236" y="13283"/>
                      <a:pt x="12197" y="13233"/>
                      <a:pt x="12217" y="13193"/>
                    </a:cubicBezTo>
                    <a:cubicBezTo>
                      <a:pt x="12226" y="13154"/>
                      <a:pt x="12246" y="13134"/>
                      <a:pt x="12256" y="13114"/>
                    </a:cubicBezTo>
                    <a:cubicBezTo>
                      <a:pt x="12266" y="13112"/>
                      <a:pt x="12276" y="13111"/>
                      <a:pt x="12285" y="13111"/>
                    </a:cubicBezTo>
                    <a:close/>
                    <a:moveTo>
                      <a:pt x="14378" y="12162"/>
                    </a:moveTo>
                    <a:cubicBezTo>
                      <a:pt x="14388" y="12172"/>
                      <a:pt x="14398" y="12172"/>
                      <a:pt x="14408" y="12182"/>
                    </a:cubicBezTo>
                    <a:cubicBezTo>
                      <a:pt x="14477" y="12202"/>
                      <a:pt x="14299" y="12301"/>
                      <a:pt x="14319" y="12341"/>
                    </a:cubicBezTo>
                    <a:cubicBezTo>
                      <a:pt x="14324" y="12361"/>
                      <a:pt x="14324" y="12368"/>
                      <a:pt x="14331" y="12368"/>
                    </a:cubicBezTo>
                    <a:cubicBezTo>
                      <a:pt x="14338" y="12368"/>
                      <a:pt x="14353" y="12361"/>
                      <a:pt x="14388" y="12351"/>
                    </a:cubicBezTo>
                    <a:cubicBezTo>
                      <a:pt x="14408" y="12351"/>
                      <a:pt x="14428" y="12351"/>
                      <a:pt x="14457" y="12341"/>
                    </a:cubicBezTo>
                    <a:cubicBezTo>
                      <a:pt x="14457" y="12341"/>
                      <a:pt x="14457" y="12351"/>
                      <a:pt x="14457" y="12351"/>
                    </a:cubicBezTo>
                    <a:cubicBezTo>
                      <a:pt x="14442" y="12403"/>
                      <a:pt x="14454" y="12428"/>
                      <a:pt x="14479" y="12428"/>
                    </a:cubicBezTo>
                    <a:cubicBezTo>
                      <a:pt x="14501" y="12428"/>
                      <a:pt x="14534" y="12408"/>
                      <a:pt x="14566" y="12371"/>
                    </a:cubicBezTo>
                    <a:cubicBezTo>
                      <a:pt x="14576" y="12410"/>
                      <a:pt x="14596" y="12470"/>
                      <a:pt x="14636" y="12509"/>
                    </a:cubicBezTo>
                    <a:cubicBezTo>
                      <a:pt x="14676" y="12539"/>
                      <a:pt x="14586" y="12658"/>
                      <a:pt x="14557" y="12678"/>
                    </a:cubicBezTo>
                    <a:cubicBezTo>
                      <a:pt x="14553" y="12679"/>
                      <a:pt x="14550" y="12680"/>
                      <a:pt x="14546" y="12680"/>
                    </a:cubicBezTo>
                    <a:cubicBezTo>
                      <a:pt x="14521" y="12680"/>
                      <a:pt x="14500" y="12646"/>
                      <a:pt x="14447" y="12559"/>
                    </a:cubicBezTo>
                    <a:cubicBezTo>
                      <a:pt x="14447" y="12579"/>
                      <a:pt x="14438" y="12608"/>
                      <a:pt x="14428" y="12638"/>
                    </a:cubicBezTo>
                    <a:cubicBezTo>
                      <a:pt x="14447" y="12678"/>
                      <a:pt x="14467" y="12727"/>
                      <a:pt x="14467" y="12777"/>
                    </a:cubicBezTo>
                    <a:cubicBezTo>
                      <a:pt x="14428" y="12757"/>
                      <a:pt x="14398" y="12708"/>
                      <a:pt x="14338" y="12638"/>
                    </a:cubicBezTo>
                    <a:cubicBezTo>
                      <a:pt x="14316" y="12607"/>
                      <a:pt x="14298" y="12595"/>
                      <a:pt x="14284" y="12595"/>
                    </a:cubicBezTo>
                    <a:cubicBezTo>
                      <a:pt x="14248" y="12595"/>
                      <a:pt x="14234" y="12674"/>
                      <a:pt x="14219" y="12737"/>
                    </a:cubicBezTo>
                    <a:cubicBezTo>
                      <a:pt x="14209" y="12757"/>
                      <a:pt x="14209" y="12777"/>
                      <a:pt x="14200" y="12797"/>
                    </a:cubicBezTo>
                    <a:cubicBezTo>
                      <a:pt x="14160" y="12807"/>
                      <a:pt x="14120" y="12807"/>
                      <a:pt x="14081" y="12807"/>
                    </a:cubicBezTo>
                    <a:cubicBezTo>
                      <a:pt x="14091" y="12846"/>
                      <a:pt x="14081" y="12886"/>
                      <a:pt x="14081" y="12936"/>
                    </a:cubicBezTo>
                    <a:cubicBezTo>
                      <a:pt x="13803" y="13035"/>
                      <a:pt x="13724" y="13084"/>
                      <a:pt x="13763" y="13193"/>
                    </a:cubicBezTo>
                    <a:cubicBezTo>
                      <a:pt x="13783" y="13253"/>
                      <a:pt x="13684" y="13322"/>
                      <a:pt x="13605" y="13322"/>
                    </a:cubicBezTo>
                    <a:cubicBezTo>
                      <a:pt x="13595" y="13233"/>
                      <a:pt x="13506" y="13223"/>
                      <a:pt x="13565" y="13184"/>
                    </a:cubicBezTo>
                    <a:cubicBezTo>
                      <a:pt x="13580" y="13173"/>
                      <a:pt x="13597" y="13170"/>
                      <a:pt x="13613" y="13170"/>
                    </a:cubicBezTo>
                    <a:cubicBezTo>
                      <a:pt x="13635" y="13170"/>
                      <a:pt x="13657" y="13176"/>
                      <a:pt x="13671" y="13176"/>
                    </a:cubicBezTo>
                    <a:cubicBezTo>
                      <a:pt x="13685" y="13176"/>
                      <a:pt x="13691" y="13170"/>
                      <a:pt x="13684" y="13144"/>
                    </a:cubicBezTo>
                    <a:cubicBezTo>
                      <a:pt x="13674" y="13074"/>
                      <a:pt x="13704" y="13045"/>
                      <a:pt x="13624" y="13045"/>
                    </a:cubicBezTo>
                    <a:cubicBezTo>
                      <a:pt x="13585" y="13045"/>
                      <a:pt x="13555" y="13065"/>
                      <a:pt x="13525" y="13074"/>
                    </a:cubicBezTo>
                    <a:cubicBezTo>
                      <a:pt x="13525" y="13035"/>
                      <a:pt x="13525" y="13005"/>
                      <a:pt x="13535" y="12975"/>
                    </a:cubicBezTo>
                    <a:cubicBezTo>
                      <a:pt x="13545" y="12965"/>
                      <a:pt x="13555" y="12956"/>
                      <a:pt x="13565" y="12956"/>
                    </a:cubicBezTo>
                    <a:cubicBezTo>
                      <a:pt x="13585" y="12956"/>
                      <a:pt x="13555" y="12896"/>
                      <a:pt x="13555" y="12896"/>
                    </a:cubicBezTo>
                    <a:lnTo>
                      <a:pt x="13535" y="12896"/>
                    </a:lnTo>
                    <a:cubicBezTo>
                      <a:pt x="13545" y="12785"/>
                      <a:pt x="13571" y="12717"/>
                      <a:pt x="13689" y="12717"/>
                    </a:cubicBezTo>
                    <a:cubicBezTo>
                      <a:pt x="13697" y="12717"/>
                      <a:pt x="13705" y="12717"/>
                      <a:pt x="13714" y="12718"/>
                    </a:cubicBezTo>
                    <a:cubicBezTo>
                      <a:pt x="13853" y="12718"/>
                      <a:pt x="13872" y="12708"/>
                      <a:pt x="13902" y="12658"/>
                    </a:cubicBezTo>
                    <a:cubicBezTo>
                      <a:pt x="13902" y="12648"/>
                      <a:pt x="13912" y="12628"/>
                      <a:pt x="13932" y="12608"/>
                    </a:cubicBezTo>
                    <a:cubicBezTo>
                      <a:pt x="13962" y="12599"/>
                      <a:pt x="13991" y="12579"/>
                      <a:pt x="14021" y="12559"/>
                    </a:cubicBezTo>
                    <a:lnTo>
                      <a:pt x="14021" y="12559"/>
                    </a:lnTo>
                    <a:cubicBezTo>
                      <a:pt x="14001" y="12589"/>
                      <a:pt x="14021" y="12608"/>
                      <a:pt x="14051" y="12618"/>
                    </a:cubicBezTo>
                    <a:cubicBezTo>
                      <a:pt x="14051" y="12608"/>
                      <a:pt x="14051" y="12608"/>
                      <a:pt x="14051" y="12599"/>
                    </a:cubicBezTo>
                    <a:cubicBezTo>
                      <a:pt x="14041" y="12589"/>
                      <a:pt x="14031" y="12579"/>
                      <a:pt x="14021" y="12559"/>
                    </a:cubicBezTo>
                    <a:lnTo>
                      <a:pt x="14021" y="12559"/>
                    </a:lnTo>
                    <a:cubicBezTo>
                      <a:pt x="14021" y="12559"/>
                      <a:pt x="14021" y="12559"/>
                      <a:pt x="14021" y="12559"/>
                    </a:cubicBezTo>
                    <a:cubicBezTo>
                      <a:pt x="14031" y="12549"/>
                      <a:pt x="14051" y="12539"/>
                      <a:pt x="14061" y="12529"/>
                    </a:cubicBezTo>
                    <a:cubicBezTo>
                      <a:pt x="14071" y="12529"/>
                      <a:pt x="14071" y="12519"/>
                      <a:pt x="14081" y="12509"/>
                    </a:cubicBezTo>
                    <a:cubicBezTo>
                      <a:pt x="14200" y="12489"/>
                      <a:pt x="14328" y="12529"/>
                      <a:pt x="14190" y="12410"/>
                    </a:cubicBezTo>
                    <a:cubicBezTo>
                      <a:pt x="14239" y="12371"/>
                      <a:pt x="14279" y="12321"/>
                      <a:pt x="14338" y="12212"/>
                    </a:cubicBezTo>
                    <a:cubicBezTo>
                      <a:pt x="14358" y="12192"/>
                      <a:pt x="14368" y="12172"/>
                      <a:pt x="14378" y="12162"/>
                    </a:cubicBezTo>
                    <a:close/>
                    <a:moveTo>
                      <a:pt x="20079" y="13273"/>
                    </a:moveTo>
                    <a:lnTo>
                      <a:pt x="20079" y="13273"/>
                    </a:lnTo>
                    <a:cubicBezTo>
                      <a:pt x="20089" y="13322"/>
                      <a:pt x="20050" y="13392"/>
                      <a:pt x="20010" y="13392"/>
                    </a:cubicBezTo>
                    <a:cubicBezTo>
                      <a:pt x="19990" y="13392"/>
                      <a:pt x="19970" y="13372"/>
                      <a:pt x="19941" y="13352"/>
                    </a:cubicBezTo>
                    <a:cubicBezTo>
                      <a:pt x="19990" y="13332"/>
                      <a:pt x="20040" y="13303"/>
                      <a:pt x="20079" y="13273"/>
                    </a:cubicBezTo>
                    <a:close/>
                    <a:moveTo>
                      <a:pt x="18739" y="13058"/>
                    </a:moveTo>
                    <a:cubicBezTo>
                      <a:pt x="18757" y="13058"/>
                      <a:pt x="18777" y="13063"/>
                      <a:pt x="18800" y="13074"/>
                    </a:cubicBezTo>
                    <a:cubicBezTo>
                      <a:pt x="18870" y="13094"/>
                      <a:pt x="18909" y="13114"/>
                      <a:pt x="18939" y="13144"/>
                    </a:cubicBezTo>
                    <a:cubicBezTo>
                      <a:pt x="18919" y="13243"/>
                      <a:pt x="18909" y="13362"/>
                      <a:pt x="18899" y="13431"/>
                    </a:cubicBezTo>
                    <a:cubicBezTo>
                      <a:pt x="18890" y="13431"/>
                      <a:pt x="18880" y="13422"/>
                      <a:pt x="18870" y="13422"/>
                    </a:cubicBezTo>
                    <a:cubicBezTo>
                      <a:pt x="18671" y="13382"/>
                      <a:pt x="18582" y="13362"/>
                      <a:pt x="18582" y="13293"/>
                    </a:cubicBezTo>
                    <a:cubicBezTo>
                      <a:pt x="18582" y="13273"/>
                      <a:pt x="18582" y="13243"/>
                      <a:pt x="18592" y="13213"/>
                    </a:cubicBezTo>
                    <a:cubicBezTo>
                      <a:pt x="18632" y="13203"/>
                      <a:pt x="18661" y="13203"/>
                      <a:pt x="18701" y="13193"/>
                    </a:cubicBezTo>
                    <a:cubicBezTo>
                      <a:pt x="18771" y="13193"/>
                      <a:pt x="18761" y="13134"/>
                      <a:pt x="18701" y="13065"/>
                    </a:cubicBezTo>
                    <a:cubicBezTo>
                      <a:pt x="18713" y="13060"/>
                      <a:pt x="18726" y="13058"/>
                      <a:pt x="18739" y="13058"/>
                    </a:cubicBezTo>
                    <a:close/>
                    <a:moveTo>
                      <a:pt x="14328" y="13521"/>
                    </a:moveTo>
                    <a:cubicBezTo>
                      <a:pt x="14319" y="13550"/>
                      <a:pt x="14299" y="13570"/>
                      <a:pt x="14279" y="13570"/>
                    </a:cubicBezTo>
                    <a:cubicBezTo>
                      <a:pt x="14269" y="13570"/>
                      <a:pt x="14259" y="13570"/>
                      <a:pt x="14249" y="13560"/>
                    </a:cubicBezTo>
                    <a:cubicBezTo>
                      <a:pt x="14269" y="13541"/>
                      <a:pt x="14299" y="13521"/>
                      <a:pt x="14328" y="13521"/>
                    </a:cubicBezTo>
                    <a:close/>
                    <a:moveTo>
                      <a:pt x="17107" y="12995"/>
                    </a:moveTo>
                    <a:cubicBezTo>
                      <a:pt x="17209" y="12995"/>
                      <a:pt x="17105" y="13251"/>
                      <a:pt x="17105" y="13322"/>
                    </a:cubicBezTo>
                    <a:cubicBezTo>
                      <a:pt x="17105" y="13392"/>
                      <a:pt x="17125" y="13461"/>
                      <a:pt x="16926" y="13501"/>
                    </a:cubicBezTo>
                    <a:cubicBezTo>
                      <a:pt x="16877" y="13511"/>
                      <a:pt x="16847" y="13531"/>
                      <a:pt x="16817" y="13560"/>
                    </a:cubicBezTo>
                    <a:cubicBezTo>
                      <a:pt x="16807" y="13550"/>
                      <a:pt x="16797" y="13541"/>
                      <a:pt x="16787" y="13541"/>
                    </a:cubicBezTo>
                    <a:cubicBezTo>
                      <a:pt x="16783" y="13539"/>
                      <a:pt x="16779" y="13539"/>
                      <a:pt x="16775" y="13539"/>
                    </a:cubicBezTo>
                    <a:cubicBezTo>
                      <a:pt x="16697" y="13539"/>
                      <a:pt x="16596" y="13699"/>
                      <a:pt x="16550" y="13699"/>
                    </a:cubicBezTo>
                    <a:cubicBezTo>
                      <a:pt x="16520" y="13699"/>
                      <a:pt x="16490" y="13541"/>
                      <a:pt x="16530" y="13491"/>
                    </a:cubicBezTo>
                    <a:lnTo>
                      <a:pt x="16530" y="13491"/>
                    </a:lnTo>
                    <a:cubicBezTo>
                      <a:pt x="16540" y="13501"/>
                      <a:pt x="16559" y="13521"/>
                      <a:pt x="16589" y="13521"/>
                    </a:cubicBezTo>
                    <a:cubicBezTo>
                      <a:pt x="16596" y="13522"/>
                      <a:pt x="16602" y="13523"/>
                      <a:pt x="16610" y="13523"/>
                    </a:cubicBezTo>
                    <a:cubicBezTo>
                      <a:pt x="16658" y="13523"/>
                      <a:pt x="16721" y="13494"/>
                      <a:pt x="16738" y="13451"/>
                    </a:cubicBezTo>
                    <a:cubicBezTo>
                      <a:pt x="16748" y="13431"/>
                      <a:pt x="16748" y="13412"/>
                      <a:pt x="16748" y="13392"/>
                    </a:cubicBezTo>
                    <a:cubicBezTo>
                      <a:pt x="16817" y="13392"/>
                      <a:pt x="16936" y="13352"/>
                      <a:pt x="16887" y="13193"/>
                    </a:cubicBezTo>
                    <a:cubicBezTo>
                      <a:pt x="16926" y="13104"/>
                      <a:pt x="16946" y="13045"/>
                      <a:pt x="17065" y="13005"/>
                    </a:cubicBezTo>
                    <a:cubicBezTo>
                      <a:pt x="17082" y="12998"/>
                      <a:pt x="17096" y="12995"/>
                      <a:pt x="17107" y="12995"/>
                    </a:cubicBezTo>
                    <a:close/>
                    <a:moveTo>
                      <a:pt x="13506" y="13769"/>
                    </a:moveTo>
                    <a:cubicBezTo>
                      <a:pt x="13525" y="13778"/>
                      <a:pt x="13535" y="13788"/>
                      <a:pt x="13565" y="13818"/>
                    </a:cubicBezTo>
                    <a:cubicBezTo>
                      <a:pt x="13585" y="13848"/>
                      <a:pt x="13595" y="13868"/>
                      <a:pt x="13605" y="13888"/>
                    </a:cubicBezTo>
                    <a:cubicBezTo>
                      <a:pt x="13565" y="13858"/>
                      <a:pt x="13515" y="13838"/>
                      <a:pt x="13476" y="13818"/>
                    </a:cubicBezTo>
                    <a:cubicBezTo>
                      <a:pt x="13486" y="13798"/>
                      <a:pt x="13496" y="13788"/>
                      <a:pt x="13506" y="13769"/>
                    </a:cubicBezTo>
                    <a:close/>
                    <a:moveTo>
                      <a:pt x="13783" y="13533"/>
                    </a:moveTo>
                    <a:cubicBezTo>
                      <a:pt x="13814" y="13533"/>
                      <a:pt x="13842" y="13542"/>
                      <a:pt x="13872" y="13560"/>
                    </a:cubicBezTo>
                    <a:cubicBezTo>
                      <a:pt x="13902" y="13590"/>
                      <a:pt x="13952" y="13620"/>
                      <a:pt x="14001" y="13640"/>
                    </a:cubicBezTo>
                    <a:lnTo>
                      <a:pt x="14011" y="13640"/>
                    </a:lnTo>
                    <a:cubicBezTo>
                      <a:pt x="14001" y="13679"/>
                      <a:pt x="13991" y="13729"/>
                      <a:pt x="13981" y="13778"/>
                    </a:cubicBezTo>
                    <a:cubicBezTo>
                      <a:pt x="13972" y="13828"/>
                      <a:pt x="13962" y="13878"/>
                      <a:pt x="13952" y="13927"/>
                    </a:cubicBezTo>
                    <a:cubicBezTo>
                      <a:pt x="13942" y="13937"/>
                      <a:pt x="13942" y="13947"/>
                      <a:pt x="13932" y="13957"/>
                    </a:cubicBezTo>
                    <a:cubicBezTo>
                      <a:pt x="13913" y="13953"/>
                      <a:pt x="13896" y="13952"/>
                      <a:pt x="13879" y="13952"/>
                    </a:cubicBezTo>
                    <a:cubicBezTo>
                      <a:pt x="13843" y="13952"/>
                      <a:pt x="13811" y="13958"/>
                      <a:pt x="13781" y="13958"/>
                    </a:cubicBezTo>
                    <a:cubicBezTo>
                      <a:pt x="13751" y="13958"/>
                      <a:pt x="13722" y="13952"/>
                      <a:pt x="13694" y="13927"/>
                    </a:cubicBezTo>
                    <a:cubicBezTo>
                      <a:pt x="13714" y="13907"/>
                      <a:pt x="13724" y="13868"/>
                      <a:pt x="13704" y="13848"/>
                    </a:cubicBezTo>
                    <a:cubicBezTo>
                      <a:pt x="13674" y="13828"/>
                      <a:pt x="13605" y="13729"/>
                      <a:pt x="13595" y="13699"/>
                    </a:cubicBezTo>
                    <a:cubicBezTo>
                      <a:pt x="13585" y="13689"/>
                      <a:pt x="13575" y="13679"/>
                      <a:pt x="13565" y="13669"/>
                    </a:cubicBezTo>
                    <a:cubicBezTo>
                      <a:pt x="13565" y="13669"/>
                      <a:pt x="13565" y="13660"/>
                      <a:pt x="13565" y="13660"/>
                    </a:cubicBezTo>
                    <a:cubicBezTo>
                      <a:pt x="13574" y="13651"/>
                      <a:pt x="13575" y="13650"/>
                      <a:pt x="13575" y="13650"/>
                    </a:cubicBezTo>
                    <a:lnTo>
                      <a:pt x="13575" y="13650"/>
                    </a:lnTo>
                    <a:cubicBezTo>
                      <a:pt x="13565" y="13660"/>
                      <a:pt x="13555" y="13660"/>
                      <a:pt x="13555" y="13669"/>
                    </a:cubicBezTo>
                    <a:cubicBezTo>
                      <a:pt x="13535" y="13660"/>
                      <a:pt x="13515" y="13660"/>
                      <a:pt x="13496" y="13660"/>
                    </a:cubicBezTo>
                    <a:cubicBezTo>
                      <a:pt x="13476" y="13669"/>
                      <a:pt x="13466" y="13669"/>
                      <a:pt x="13456" y="13669"/>
                    </a:cubicBezTo>
                    <a:cubicBezTo>
                      <a:pt x="13466" y="13669"/>
                      <a:pt x="13466" y="13660"/>
                      <a:pt x="13476" y="13660"/>
                    </a:cubicBezTo>
                    <a:cubicBezTo>
                      <a:pt x="13633" y="13577"/>
                      <a:pt x="13715" y="13533"/>
                      <a:pt x="13783" y="13533"/>
                    </a:cubicBezTo>
                    <a:close/>
                    <a:moveTo>
                      <a:pt x="14203" y="13929"/>
                    </a:moveTo>
                    <a:cubicBezTo>
                      <a:pt x="14226" y="13929"/>
                      <a:pt x="14193" y="13987"/>
                      <a:pt x="14150" y="14066"/>
                    </a:cubicBezTo>
                    <a:cubicBezTo>
                      <a:pt x="14130" y="14046"/>
                      <a:pt x="14110" y="14036"/>
                      <a:pt x="14081" y="14016"/>
                    </a:cubicBezTo>
                    <a:lnTo>
                      <a:pt x="14071" y="14016"/>
                    </a:lnTo>
                    <a:cubicBezTo>
                      <a:pt x="14091" y="13997"/>
                      <a:pt x="14110" y="13987"/>
                      <a:pt x="14150" y="13957"/>
                    </a:cubicBezTo>
                    <a:cubicBezTo>
                      <a:pt x="14178" y="13938"/>
                      <a:pt x="14194" y="13929"/>
                      <a:pt x="14203" y="13929"/>
                    </a:cubicBezTo>
                    <a:close/>
                    <a:moveTo>
                      <a:pt x="18969" y="13174"/>
                    </a:moveTo>
                    <a:cubicBezTo>
                      <a:pt x="18989" y="13203"/>
                      <a:pt x="19018" y="13253"/>
                      <a:pt x="19068" y="13322"/>
                    </a:cubicBezTo>
                    <a:cubicBezTo>
                      <a:pt x="19147" y="13412"/>
                      <a:pt x="19227" y="13461"/>
                      <a:pt x="19286" y="13471"/>
                    </a:cubicBezTo>
                    <a:cubicBezTo>
                      <a:pt x="19339" y="13502"/>
                      <a:pt x="19399" y="13515"/>
                      <a:pt x="19465" y="13515"/>
                    </a:cubicBezTo>
                    <a:cubicBezTo>
                      <a:pt x="19548" y="13515"/>
                      <a:pt x="19639" y="13494"/>
                      <a:pt x="19732" y="13461"/>
                    </a:cubicBezTo>
                    <a:cubicBezTo>
                      <a:pt x="19782" y="13491"/>
                      <a:pt x="19831" y="13531"/>
                      <a:pt x="19911" y="13580"/>
                    </a:cubicBezTo>
                    <a:cubicBezTo>
                      <a:pt x="19980" y="13630"/>
                      <a:pt x="20060" y="13660"/>
                      <a:pt x="20119" y="13669"/>
                    </a:cubicBezTo>
                    <a:cubicBezTo>
                      <a:pt x="20119" y="13699"/>
                      <a:pt x="20129" y="13719"/>
                      <a:pt x="20129" y="13759"/>
                    </a:cubicBezTo>
                    <a:cubicBezTo>
                      <a:pt x="20137" y="13818"/>
                      <a:pt x="20115" y="13840"/>
                      <a:pt x="20088" y="13840"/>
                    </a:cubicBezTo>
                    <a:cubicBezTo>
                      <a:pt x="20052" y="13840"/>
                      <a:pt x="20009" y="13802"/>
                      <a:pt x="20020" y="13769"/>
                    </a:cubicBezTo>
                    <a:cubicBezTo>
                      <a:pt x="20040" y="13709"/>
                      <a:pt x="20000" y="13679"/>
                      <a:pt x="19861" y="13630"/>
                    </a:cubicBezTo>
                    <a:cubicBezTo>
                      <a:pt x="19840" y="13622"/>
                      <a:pt x="19826" y="13618"/>
                      <a:pt x="19819" y="13618"/>
                    </a:cubicBezTo>
                    <a:cubicBezTo>
                      <a:pt x="19781" y="13618"/>
                      <a:pt x="19894" y="13709"/>
                      <a:pt x="19911" y="13759"/>
                    </a:cubicBezTo>
                    <a:cubicBezTo>
                      <a:pt x="19921" y="13795"/>
                      <a:pt x="19918" y="13812"/>
                      <a:pt x="19906" y="13812"/>
                    </a:cubicBezTo>
                    <a:cubicBezTo>
                      <a:pt x="19894" y="13812"/>
                      <a:pt x="19875" y="13797"/>
                      <a:pt x="19851" y="13769"/>
                    </a:cubicBezTo>
                    <a:cubicBezTo>
                      <a:pt x="19841" y="13759"/>
                      <a:pt x="19832" y="13754"/>
                      <a:pt x="19823" y="13754"/>
                    </a:cubicBezTo>
                    <a:cubicBezTo>
                      <a:pt x="19787" y="13754"/>
                      <a:pt x="19758" y="13824"/>
                      <a:pt x="19742" y="13888"/>
                    </a:cubicBezTo>
                    <a:cubicBezTo>
                      <a:pt x="19722" y="13957"/>
                      <a:pt x="19792" y="13897"/>
                      <a:pt x="19822" y="13977"/>
                    </a:cubicBezTo>
                    <a:cubicBezTo>
                      <a:pt x="19828" y="14000"/>
                      <a:pt x="19843" y="14009"/>
                      <a:pt x="19861" y="14009"/>
                    </a:cubicBezTo>
                    <a:cubicBezTo>
                      <a:pt x="19896" y="14009"/>
                      <a:pt x="19944" y="13977"/>
                      <a:pt x="19970" y="13957"/>
                    </a:cubicBezTo>
                    <a:cubicBezTo>
                      <a:pt x="19986" y="13948"/>
                      <a:pt x="19999" y="13943"/>
                      <a:pt x="20013" y="13943"/>
                    </a:cubicBezTo>
                    <a:cubicBezTo>
                      <a:pt x="20045" y="13943"/>
                      <a:pt x="20080" y="13965"/>
                      <a:pt x="20149" y="14007"/>
                    </a:cubicBezTo>
                    <a:cubicBezTo>
                      <a:pt x="20238" y="14056"/>
                      <a:pt x="20089" y="14106"/>
                      <a:pt x="20050" y="14145"/>
                    </a:cubicBezTo>
                    <a:cubicBezTo>
                      <a:pt x="20038" y="14154"/>
                      <a:pt x="20027" y="14156"/>
                      <a:pt x="20015" y="14156"/>
                    </a:cubicBezTo>
                    <a:cubicBezTo>
                      <a:pt x="20003" y="14156"/>
                      <a:pt x="19990" y="14154"/>
                      <a:pt x="19974" y="14154"/>
                    </a:cubicBezTo>
                    <a:cubicBezTo>
                      <a:pt x="19950" y="14154"/>
                      <a:pt x="19920" y="14159"/>
                      <a:pt x="19881" y="14185"/>
                    </a:cubicBezTo>
                    <a:cubicBezTo>
                      <a:pt x="19881" y="14185"/>
                      <a:pt x="19871" y="14195"/>
                      <a:pt x="19871" y="14195"/>
                    </a:cubicBezTo>
                    <a:cubicBezTo>
                      <a:pt x="19752" y="13987"/>
                      <a:pt x="19772" y="13957"/>
                      <a:pt x="19713" y="13888"/>
                    </a:cubicBezTo>
                    <a:cubicBezTo>
                      <a:pt x="19666" y="13817"/>
                      <a:pt x="19649" y="13648"/>
                      <a:pt x="19572" y="13648"/>
                    </a:cubicBezTo>
                    <a:cubicBezTo>
                      <a:pt x="19551" y="13648"/>
                      <a:pt x="19526" y="13660"/>
                      <a:pt x="19494" y="13689"/>
                    </a:cubicBezTo>
                    <a:cubicBezTo>
                      <a:pt x="19401" y="13783"/>
                      <a:pt x="19343" y="13854"/>
                      <a:pt x="19279" y="13854"/>
                    </a:cubicBezTo>
                    <a:cubicBezTo>
                      <a:pt x="19248" y="13854"/>
                      <a:pt x="19216" y="13837"/>
                      <a:pt x="19177" y="13798"/>
                    </a:cubicBezTo>
                    <a:lnTo>
                      <a:pt x="19177" y="13798"/>
                    </a:lnTo>
                    <a:cubicBezTo>
                      <a:pt x="19187" y="13858"/>
                      <a:pt x="19197" y="13917"/>
                      <a:pt x="19207" y="13937"/>
                    </a:cubicBezTo>
                    <a:cubicBezTo>
                      <a:pt x="19227" y="13977"/>
                      <a:pt x="19217" y="13987"/>
                      <a:pt x="19227" y="14046"/>
                    </a:cubicBezTo>
                    <a:cubicBezTo>
                      <a:pt x="19204" y="14058"/>
                      <a:pt x="19187" y="14066"/>
                      <a:pt x="19174" y="14066"/>
                    </a:cubicBezTo>
                    <a:cubicBezTo>
                      <a:pt x="19153" y="14066"/>
                      <a:pt x="19144" y="14044"/>
                      <a:pt x="19137" y="13977"/>
                    </a:cubicBezTo>
                    <a:cubicBezTo>
                      <a:pt x="19118" y="13828"/>
                      <a:pt x="19147" y="13818"/>
                      <a:pt x="19118" y="13739"/>
                    </a:cubicBezTo>
                    <a:cubicBezTo>
                      <a:pt x="19118" y="13739"/>
                      <a:pt x="19118" y="13729"/>
                      <a:pt x="19118" y="13729"/>
                    </a:cubicBezTo>
                    <a:cubicBezTo>
                      <a:pt x="19108" y="13719"/>
                      <a:pt x="19108" y="13709"/>
                      <a:pt x="19098" y="13699"/>
                    </a:cubicBezTo>
                    <a:cubicBezTo>
                      <a:pt x="19061" y="13589"/>
                      <a:pt x="19008" y="13243"/>
                      <a:pt x="18983" y="13243"/>
                    </a:cubicBezTo>
                    <a:cubicBezTo>
                      <a:pt x="18974" y="13243"/>
                      <a:pt x="18969" y="13285"/>
                      <a:pt x="18969" y="13392"/>
                    </a:cubicBezTo>
                    <a:lnTo>
                      <a:pt x="18969" y="13174"/>
                    </a:lnTo>
                    <a:close/>
                    <a:moveTo>
                      <a:pt x="14308" y="14003"/>
                    </a:moveTo>
                    <a:cubicBezTo>
                      <a:pt x="14341" y="14003"/>
                      <a:pt x="14377" y="14094"/>
                      <a:pt x="14398" y="14185"/>
                    </a:cubicBezTo>
                    <a:cubicBezTo>
                      <a:pt x="14386" y="14181"/>
                      <a:pt x="14375" y="14179"/>
                      <a:pt x="14365" y="14179"/>
                    </a:cubicBezTo>
                    <a:cubicBezTo>
                      <a:pt x="14352" y="14179"/>
                      <a:pt x="14340" y="14183"/>
                      <a:pt x="14328" y="14195"/>
                    </a:cubicBezTo>
                    <a:cubicBezTo>
                      <a:pt x="14313" y="14207"/>
                      <a:pt x="14302" y="14212"/>
                      <a:pt x="14292" y="14212"/>
                    </a:cubicBezTo>
                    <a:cubicBezTo>
                      <a:pt x="14278" y="14212"/>
                      <a:pt x="14267" y="14199"/>
                      <a:pt x="14249" y="14175"/>
                    </a:cubicBezTo>
                    <a:cubicBezTo>
                      <a:pt x="14249" y="14145"/>
                      <a:pt x="14249" y="14106"/>
                      <a:pt x="14269" y="14056"/>
                    </a:cubicBezTo>
                    <a:cubicBezTo>
                      <a:pt x="14281" y="14018"/>
                      <a:pt x="14294" y="14003"/>
                      <a:pt x="14308" y="14003"/>
                    </a:cubicBezTo>
                    <a:close/>
                    <a:moveTo>
                      <a:pt x="8141" y="14235"/>
                    </a:moveTo>
                    <a:cubicBezTo>
                      <a:pt x="8027" y="14284"/>
                      <a:pt x="8169" y="14333"/>
                      <a:pt x="8200" y="14371"/>
                    </a:cubicBezTo>
                    <a:lnTo>
                      <a:pt x="8200" y="14371"/>
                    </a:lnTo>
                    <a:cubicBezTo>
                      <a:pt x="8187" y="14344"/>
                      <a:pt x="8174" y="14314"/>
                      <a:pt x="8161" y="14284"/>
                    </a:cubicBezTo>
                    <a:cubicBezTo>
                      <a:pt x="8151" y="14254"/>
                      <a:pt x="8141" y="14245"/>
                      <a:pt x="8141" y="14235"/>
                    </a:cubicBezTo>
                    <a:close/>
                    <a:moveTo>
                      <a:pt x="8200" y="14371"/>
                    </a:moveTo>
                    <a:lnTo>
                      <a:pt x="8200" y="14371"/>
                    </a:lnTo>
                    <a:cubicBezTo>
                      <a:pt x="8202" y="14375"/>
                      <a:pt x="8203" y="14379"/>
                      <a:pt x="8205" y="14383"/>
                    </a:cubicBezTo>
                    <a:lnTo>
                      <a:pt x="8205" y="14383"/>
                    </a:lnTo>
                    <a:cubicBezTo>
                      <a:pt x="8205" y="14379"/>
                      <a:pt x="8203" y="14375"/>
                      <a:pt x="8200" y="14371"/>
                    </a:cubicBezTo>
                    <a:close/>
                    <a:moveTo>
                      <a:pt x="16273" y="14251"/>
                    </a:moveTo>
                    <a:cubicBezTo>
                      <a:pt x="16291" y="14251"/>
                      <a:pt x="16310" y="14258"/>
                      <a:pt x="16331" y="14274"/>
                    </a:cubicBezTo>
                    <a:cubicBezTo>
                      <a:pt x="16341" y="14284"/>
                      <a:pt x="16351" y="14284"/>
                      <a:pt x="16361" y="14294"/>
                    </a:cubicBezTo>
                    <a:cubicBezTo>
                      <a:pt x="16371" y="14314"/>
                      <a:pt x="16381" y="14324"/>
                      <a:pt x="16391" y="14334"/>
                    </a:cubicBezTo>
                    <a:cubicBezTo>
                      <a:pt x="16391" y="14334"/>
                      <a:pt x="16391" y="14344"/>
                      <a:pt x="16391" y="14344"/>
                    </a:cubicBezTo>
                    <a:cubicBezTo>
                      <a:pt x="16401" y="14383"/>
                      <a:pt x="16341" y="14363"/>
                      <a:pt x="16282" y="14383"/>
                    </a:cubicBezTo>
                    <a:lnTo>
                      <a:pt x="16272" y="14383"/>
                    </a:lnTo>
                    <a:cubicBezTo>
                      <a:pt x="16262" y="14344"/>
                      <a:pt x="16252" y="14294"/>
                      <a:pt x="16232" y="14264"/>
                    </a:cubicBezTo>
                    <a:cubicBezTo>
                      <a:pt x="16246" y="14255"/>
                      <a:pt x="16259" y="14251"/>
                      <a:pt x="16273" y="14251"/>
                    </a:cubicBezTo>
                    <a:close/>
                    <a:moveTo>
                      <a:pt x="19427" y="14185"/>
                    </a:moveTo>
                    <a:cubicBezTo>
                      <a:pt x="19437" y="14185"/>
                      <a:pt x="19452" y="14188"/>
                      <a:pt x="19475" y="14195"/>
                    </a:cubicBezTo>
                    <a:cubicBezTo>
                      <a:pt x="19534" y="14215"/>
                      <a:pt x="19603" y="14264"/>
                      <a:pt x="19683" y="14324"/>
                    </a:cubicBezTo>
                    <a:cubicBezTo>
                      <a:pt x="19663" y="14344"/>
                      <a:pt x="19643" y="14363"/>
                      <a:pt x="19623" y="14383"/>
                    </a:cubicBezTo>
                    <a:cubicBezTo>
                      <a:pt x="19476" y="14260"/>
                      <a:pt x="19382" y="14185"/>
                      <a:pt x="19427" y="14185"/>
                    </a:cubicBezTo>
                    <a:close/>
                    <a:moveTo>
                      <a:pt x="19792" y="14413"/>
                    </a:moveTo>
                    <a:cubicBezTo>
                      <a:pt x="19802" y="14423"/>
                      <a:pt x="19812" y="14433"/>
                      <a:pt x="19822" y="14433"/>
                    </a:cubicBezTo>
                    <a:cubicBezTo>
                      <a:pt x="19802" y="14443"/>
                      <a:pt x="19782" y="14453"/>
                      <a:pt x="19762" y="14463"/>
                    </a:cubicBezTo>
                    <a:cubicBezTo>
                      <a:pt x="19772" y="14453"/>
                      <a:pt x="19782" y="14433"/>
                      <a:pt x="19792" y="14413"/>
                    </a:cubicBezTo>
                    <a:close/>
                    <a:moveTo>
                      <a:pt x="19346" y="14086"/>
                    </a:moveTo>
                    <a:lnTo>
                      <a:pt x="19346" y="14086"/>
                    </a:lnTo>
                    <a:cubicBezTo>
                      <a:pt x="19365" y="14096"/>
                      <a:pt x="19336" y="14126"/>
                      <a:pt x="19306" y="14126"/>
                    </a:cubicBezTo>
                    <a:cubicBezTo>
                      <a:pt x="19303" y="14125"/>
                      <a:pt x="19300" y="14124"/>
                      <a:pt x="19297" y="14124"/>
                    </a:cubicBezTo>
                    <a:cubicBezTo>
                      <a:pt x="19261" y="14124"/>
                      <a:pt x="19227" y="14177"/>
                      <a:pt x="19237" y="14195"/>
                    </a:cubicBezTo>
                    <a:cubicBezTo>
                      <a:pt x="19246" y="14205"/>
                      <a:pt x="19336" y="14235"/>
                      <a:pt x="19306" y="14314"/>
                    </a:cubicBezTo>
                    <a:cubicBezTo>
                      <a:pt x="19284" y="14364"/>
                      <a:pt x="19320" y="14378"/>
                      <a:pt x="19357" y="14378"/>
                    </a:cubicBezTo>
                    <a:cubicBezTo>
                      <a:pt x="19370" y="14378"/>
                      <a:pt x="19384" y="14376"/>
                      <a:pt x="19395" y="14373"/>
                    </a:cubicBezTo>
                    <a:cubicBezTo>
                      <a:pt x="19401" y="14370"/>
                      <a:pt x="19406" y="14368"/>
                      <a:pt x="19412" y="14368"/>
                    </a:cubicBezTo>
                    <a:cubicBezTo>
                      <a:pt x="19437" y="14368"/>
                      <a:pt x="19456" y="14401"/>
                      <a:pt x="19415" y="14433"/>
                    </a:cubicBezTo>
                    <a:cubicBezTo>
                      <a:pt x="19356" y="14463"/>
                      <a:pt x="19405" y="14582"/>
                      <a:pt x="19445" y="14582"/>
                    </a:cubicBezTo>
                    <a:cubicBezTo>
                      <a:pt x="19481" y="14582"/>
                      <a:pt x="19512" y="14540"/>
                      <a:pt x="19549" y="14540"/>
                    </a:cubicBezTo>
                    <a:cubicBezTo>
                      <a:pt x="19563" y="14540"/>
                      <a:pt x="19577" y="14546"/>
                      <a:pt x="19594" y="14562"/>
                    </a:cubicBezTo>
                    <a:lnTo>
                      <a:pt x="19584" y="14562"/>
                    </a:lnTo>
                    <a:cubicBezTo>
                      <a:pt x="19564" y="14572"/>
                      <a:pt x="19554" y="14582"/>
                      <a:pt x="19544" y="14601"/>
                    </a:cubicBezTo>
                    <a:cubicBezTo>
                      <a:pt x="19530" y="14594"/>
                      <a:pt x="19511" y="14587"/>
                      <a:pt x="19494" y="14587"/>
                    </a:cubicBezTo>
                    <a:cubicBezTo>
                      <a:pt x="19487" y="14587"/>
                      <a:pt x="19480" y="14589"/>
                      <a:pt x="19475" y="14592"/>
                    </a:cubicBezTo>
                    <a:cubicBezTo>
                      <a:pt x="19453" y="14601"/>
                      <a:pt x="19421" y="14607"/>
                      <a:pt x="19389" y="14607"/>
                    </a:cubicBezTo>
                    <a:cubicBezTo>
                      <a:pt x="19321" y="14607"/>
                      <a:pt x="19255" y="14577"/>
                      <a:pt x="19296" y="14482"/>
                    </a:cubicBezTo>
                    <a:cubicBezTo>
                      <a:pt x="19375" y="14324"/>
                      <a:pt x="19177" y="14274"/>
                      <a:pt x="19157" y="14235"/>
                    </a:cubicBezTo>
                    <a:cubicBezTo>
                      <a:pt x="19147" y="14205"/>
                      <a:pt x="19187" y="14135"/>
                      <a:pt x="19246" y="14106"/>
                    </a:cubicBezTo>
                    <a:cubicBezTo>
                      <a:pt x="19266" y="14096"/>
                      <a:pt x="19286" y="14096"/>
                      <a:pt x="19296" y="14096"/>
                    </a:cubicBezTo>
                    <a:cubicBezTo>
                      <a:pt x="19316" y="14096"/>
                      <a:pt x="19336" y="14096"/>
                      <a:pt x="19346" y="14086"/>
                    </a:cubicBezTo>
                    <a:close/>
                    <a:moveTo>
                      <a:pt x="14190" y="14354"/>
                    </a:moveTo>
                    <a:cubicBezTo>
                      <a:pt x="14219" y="14393"/>
                      <a:pt x="14259" y="14443"/>
                      <a:pt x="14289" y="14482"/>
                    </a:cubicBezTo>
                    <a:cubicBezTo>
                      <a:pt x="14289" y="14482"/>
                      <a:pt x="14279" y="14492"/>
                      <a:pt x="14279" y="14492"/>
                    </a:cubicBezTo>
                    <a:cubicBezTo>
                      <a:pt x="14250" y="14550"/>
                      <a:pt x="14245" y="14571"/>
                      <a:pt x="14253" y="14571"/>
                    </a:cubicBezTo>
                    <a:cubicBezTo>
                      <a:pt x="14263" y="14571"/>
                      <a:pt x="14288" y="14548"/>
                      <a:pt x="14319" y="14522"/>
                    </a:cubicBezTo>
                    <a:cubicBezTo>
                      <a:pt x="14348" y="14552"/>
                      <a:pt x="14378" y="14582"/>
                      <a:pt x="14398" y="14611"/>
                    </a:cubicBezTo>
                    <a:cubicBezTo>
                      <a:pt x="14388" y="14641"/>
                      <a:pt x="14368" y="14671"/>
                      <a:pt x="14309" y="14740"/>
                    </a:cubicBezTo>
                    <a:cubicBezTo>
                      <a:pt x="14280" y="14771"/>
                      <a:pt x="14258" y="14783"/>
                      <a:pt x="14238" y="14783"/>
                    </a:cubicBezTo>
                    <a:cubicBezTo>
                      <a:pt x="14174" y="14783"/>
                      <a:pt x="14137" y="14657"/>
                      <a:pt x="14031" y="14611"/>
                    </a:cubicBezTo>
                    <a:cubicBezTo>
                      <a:pt x="14021" y="14601"/>
                      <a:pt x="14021" y="14601"/>
                      <a:pt x="14021" y="14601"/>
                    </a:cubicBezTo>
                    <a:cubicBezTo>
                      <a:pt x="14051" y="14552"/>
                      <a:pt x="14061" y="14512"/>
                      <a:pt x="14061" y="14512"/>
                    </a:cubicBezTo>
                    <a:cubicBezTo>
                      <a:pt x="14061" y="14512"/>
                      <a:pt x="14061" y="14453"/>
                      <a:pt x="14061" y="14393"/>
                    </a:cubicBezTo>
                    <a:cubicBezTo>
                      <a:pt x="14070" y="14400"/>
                      <a:pt x="14081" y="14403"/>
                      <a:pt x="14092" y="14403"/>
                    </a:cubicBezTo>
                    <a:cubicBezTo>
                      <a:pt x="14117" y="14403"/>
                      <a:pt x="14146" y="14387"/>
                      <a:pt x="14180" y="14354"/>
                    </a:cubicBezTo>
                    <a:close/>
                    <a:moveTo>
                      <a:pt x="16383" y="14680"/>
                    </a:moveTo>
                    <a:cubicBezTo>
                      <a:pt x="16417" y="14680"/>
                      <a:pt x="16366" y="14740"/>
                      <a:pt x="16321" y="14800"/>
                    </a:cubicBezTo>
                    <a:cubicBezTo>
                      <a:pt x="16312" y="14800"/>
                      <a:pt x="16302" y="14780"/>
                      <a:pt x="16302" y="14750"/>
                    </a:cubicBezTo>
                    <a:cubicBezTo>
                      <a:pt x="16302" y="14740"/>
                      <a:pt x="16302" y="14730"/>
                      <a:pt x="16292" y="14711"/>
                    </a:cubicBezTo>
                    <a:cubicBezTo>
                      <a:pt x="16302" y="14711"/>
                      <a:pt x="16312" y="14701"/>
                      <a:pt x="16321" y="14701"/>
                    </a:cubicBezTo>
                    <a:cubicBezTo>
                      <a:pt x="16353" y="14686"/>
                      <a:pt x="16373" y="14680"/>
                      <a:pt x="16383" y="14680"/>
                    </a:cubicBezTo>
                    <a:close/>
                    <a:moveTo>
                      <a:pt x="13972" y="14681"/>
                    </a:moveTo>
                    <a:cubicBezTo>
                      <a:pt x="13972" y="14701"/>
                      <a:pt x="13981" y="14730"/>
                      <a:pt x="13962" y="14760"/>
                    </a:cubicBezTo>
                    <a:cubicBezTo>
                      <a:pt x="13942" y="14810"/>
                      <a:pt x="13862" y="14839"/>
                      <a:pt x="13793" y="14859"/>
                    </a:cubicBezTo>
                    <a:cubicBezTo>
                      <a:pt x="13803" y="14849"/>
                      <a:pt x="13813" y="14830"/>
                      <a:pt x="13833" y="14820"/>
                    </a:cubicBezTo>
                    <a:cubicBezTo>
                      <a:pt x="13882" y="14790"/>
                      <a:pt x="13932" y="14730"/>
                      <a:pt x="13972" y="14681"/>
                    </a:cubicBezTo>
                    <a:close/>
                    <a:moveTo>
                      <a:pt x="16431" y="14958"/>
                    </a:moveTo>
                    <a:cubicBezTo>
                      <a:pt x="16450" y="14998"/>
                      <a:pt x="16470" y="15048"/>
                      <a:pt x="16480" y="15087"/>
                    </a:cubicBezTo>
                    <a:cubicBezTo>
                      <a:pt x="16500" y="15147"/>
                      <a:pt x="16480" y="15157"/>
                      <a:pt x="16450" y="15167"/>
                    </a:cubicBezTo>
                    <a:cubicBezTo>
                      <a:pt x="16431" y="15147"/>
                      <a:pt x="16411" y="15167"/>
                      <a:pt x="16391" y="15137"/>
                    </a:cubicBezTo>
                    <a:cubicBezTo>
                      <a:pt x="16381" y="15117"/>
                      <a:pt x="16401" y="15048"/>
                      <a:pt x="16431" y="14958"/>
                    </a:cubicBezTo>
                    <a:close/>
                    <a:moveTo>
                      <a:pt x="11545" y="10687"/>
                    </a:moveTo>
                    <a:cubicBezTo>
                      <a:pt x="11551" y="10687"/>
                      <a:pt x="11566" y="10924"/>
                      <a:pt x="11582" y="10963"/>
                    </a:cubicBezTo>
                    <a:cubicBezTo>
                      <a:pt x="11602" y="10992"/>
                      <a:pt x="11602" y="11052"/>
                      <a:pt x="11612" y="11101"/>
                    </a:cubicBezTo>
                    <a:cubicBezTo>
                      <a:pt x="11612" y="11131"/>
                      <a:pt x="11612" y="11151"/>
                      <a:pt x="11612" y="11181"/>
                    </a:cubicBezTo>
                    <a:cubicBezTo>
                      <a:pt x="11612" y="11181"/>
                      <a:pt x="11612" y="11191"/>
                      <a:pt x="11612" y="11201"/>
                    </a:cubicBezTo>
                    <a:cubicBezTo>
                      <a:pt x="11612" y="11220"/>
                      <a:pt x="11615" y="11227"/>
                      <a:pt x="11620" y="11227"/>
                    </a:cubicBezTo>
                    <a:cubicBezTo>
                      <a:pt x="11629" y="11227"/>
                      <a:pt x="11643" y="11209"/>
                      <a:pt x="11661" y="11191"/>
                    </a:cubicBezTo>
                    <a:cubicBezTo>
                      <a:pt x="11671" y="11181"/>
                      <a:pt x="11681" y="11171"/>
                      <a:pt x="11681" y="11161"/>
                    </a:cubicBezTo>
                    <a:cubicBezTo>
                      <a:pt x="11701" y="11151"/>
                      <a:pt x="11711" y="11141"/>
                      <a:pt x="11731" y="11141"/>
                    </a:cubicBezTo>
                    <a:cubicBezTo>
                      <a:pt x="11745" y="11139"/>
                      <a:pt x="11752" y="11137"/>
                      <a:pt x="11755" y="11137"/>
                    </a:cubicBezTo>
                    <a:cubicBezTo>
                      <a:pt x="11764" y="11137"/>
                      <a:pt x="11726" y="11150"/>
                      <a:pt x="11711" y="11181"/>
                    </a:cubicBezTo>
                    <a:cubicBezTo>
                      <a:pt x="11701" y="11181"/>
                      <a:pt x="11701" y="11191"/>
                      <a:pt x="11701" y="11191"/>
                    </a:cubicBezTo>
                    <a:cubicBezTo>
                      <a:pt x="11701" y="11191"/>
                      <a:pt x="11701" y="11201"/>
                      <a:pt x="11691" y="11201"/>
                    </a:cubicBezTo>
                    <a:cubicBezTo>
                      <a:pt x="11661" y="11260"/>
                      <a:pt x="11641" y="11339"/>
                      <a:pt x="11641" y="11369"/>
                    </a:cubicBezTo>
                    <a:cubicBezTo>
                      <a:pt x="11641" y="11369"/>
                      <a:pt x="11641" y="11379"/>
                      <a:pt x="11641" y="11379"/>
                    </a:cubicBezTo>
                    <a:cubicBezTo>
                      <a:pt x="11645" y="11382"/>
                      <a:pt x="11649" y="11382"/>
                      <a:pt x="11654" y="11382"/>
                    </a:cubicBezTo>
                    <a:lnTo>
                      <a:pt x="11654" y="11382"/>
                    </a:lnTo>
                    <a:cubicBezTo>
                      <a:pt x="11662" y="11382"/>
                      <a:pt x="11671" y="11382"/>
                      <a:pt x="11671" y="11409"/>
                    </a:cubicBezTo>
                    <a:cubicBezTo>
                      <a:pt x="11681" y="11448"/>
                      <a:pt x="11721" y="11468"/>
                      <a:pt x="11760" y="11478"/>
                    </a:cubicBezTo>
                    <a:lnTo>
                      <a:pt x="11810" y="11478"/>
                    </a:lnTo>
                    <a:cubicBezTo>
                      <a:pt x="11820" y="11488"/>
                      <a:pt x="11820" y="11498"/>
                      <a:pt x="11810" y="11518"/>
                    </a:cubicBezTo>
                    <a:cubicBezTo>
                      <a:pt x="11800" y="11567"/>
                      <a:pt x="11770" y="11617"/>
                      <a:pt x="11741" y="11637"/>
                    </a:cubicBezTo>
                    <a:cubicBezTo>
                      <a:pt x="11741" y="11647"/>
                      <a:pt x="11741" y="11647"/>
                      <a:pt x="11741" y="11647"/>
                    </a:cubicBezTo>
                    <a:cubicBezTo>
                      <a:pt x="11704" y="11674"/>
                      <a:pt x="11726" y="11717"/>
                      <a:pt x="11775" y="11717"/>
                    </a:cubicBezTo>
                    <a:cubicBezTo>
                      <a:pt x="11780" y="11717"/>
                      <a:pt x="11785" y="11717"/>
                      <a:pt x="11790" y="11716"/>
                    </a:cubicBezTo>
                    <a:cubicBezTo>
                      <a:pt x="11810" y="11706"/>
                      <a:pt x="11830" y="11696"/>
                      <a:pt x="11850" y="11667"/>
                    </a:cubicBezTo>
                    <a:lnTo>
                      <a:pt x="11860" y="11667"/>
                    </a:lnTo>
                    <a:cubicBezTo>
                      <a:pt x="11871" y="11655"/>
                      <a:pt x="11879" y="11650"/>
                      <a:pt x="11886" y="11650"/>
                    </a:cubicBezTo>
                    <a:cubicBezTo>
                      <a:pt x="11891" y="11650"/>
                      <a:pt x="11895" y="11652"/>
                      <a:pt x="11899" y="11657"/>
                    </a:cubicBezTo>
                    <a:cubicBezTo>
                      <a:pt x="11919" y="11667"/>
                      <a:pt x="11949" y="11706"/>
                      <a:pt x="11998" y="11756"/>
                    </a:cubicBezTo>
                    <a:cubicBezTo>
                      <a:pt x="12068" y="11845"/>
                      <a:pt x="11909" y="11795"/>
                      <a:pt x="11869" y="11855"/>
                    </a:cubicBezTo>
                    <a:cubicBezTo>
                      <a:pt x="11856" y="11878"/>
                      <a:pt x="11852" y="11886"/>
                      <a:pt x="11849" y="11886"/>
                    </a:cubicBezTo>
                    <a:cubicBezTo>
                      <a:pt x="11842" y="11886"/>
                      <a:pt x="11840" y="11855"/>
                      <a:pt x="11780" y="11855"/>
                    </a:cubicBezTo>
                    <a:cubicBezTo>
                      <a:pt x="11691" y="11855"/>
                      <a:pt x="11760" y="11964"/>
                      <a:pt x="11750" y="12113"/>
                    </a:cubicBezTo>
                    <a:cubicBezTo>
                      <a:pt x="11746" y="12172"/>
                      <a:pt x="11766" y="12194"/>
                      <a:pt x="11789" y="12194"/>
                    </a:cubicBezTo>
                    <a:cubicBezTo>
                      <a:pt x="11819" y="12194"/>
                      <a:pt x="11855" y="12157"/>
                      <a:pt x="11850" y="12123"/>
                    </a:cubicBezTo>
                    <a:cubicBezTo>
                      <a:pt x="11830" y="12063"/>
                      <a:pt x="11800" y="12073"/>
                      <a:pt x="11919" y="12023"/>
                    </a:cubicBezTo>
                    <a:cubicBezTo>
                      <a:pt x="11953" y="12006"/>
                      <a:pt x="11968" y="11999"/>
                      <a:pt x="11971" y="11999"/>
                    </a:cubicBezTo>
                    <a:cubicBezTo>
                      <a:pt x="11978" y="11999"/>
                      <a:pt x="11913" y="12043"/>
                      <a:pt x="11899" y="12093"/>
                    </a:cubicBezTo>
                    <a:cubicBezTo>
                      <a:pt x="11884" y="12145"/>
                      <a:pt x="11920" y="12203"/>
                      <a:pt x="11960" y="12203"/>
                    </a:cubicBezTo>
                    <a:cubicBezTo>
                      <a:pt x="11973" y="12203"/>
                      <a:pt x="11986" y="12197"/>
                      <a:pt x="11998" y="12182"/>
                    </a:cubicBezTo>
                    <a:cubicBezTo>
                      <a:pt x="12012" y="12166"/>
                      <a:pt x="12025" y="12158"/>
                      <a:pt x="12037" y="12158"/>
                    </a:cubicBezTo>
                    <a:cubicBezTo>
                      <a:pt x="12062" y="12158"/>
                      <a:pt x="12084" y="12189"/>
                      <a:pt x="12098" y="12242"/>
                    </a:cubicBezTo>
                    <a:cubicBezTo>
                      <a:pt x="12102" y="12261"/>
                      <a:pt x="12102" y="12267"/>
                      <a:pt x="12100" y="12267"/>
                    </a:cubicBezTo>
                    <a:cubicBezTo>
                      <a:pt x="12094" y="12267"/>
                      <a:pt x="12074" y="12236"/>
                      <a:pt x="12057" y="12236"/>
                    </a:cubicBezTo>
                    <a:cubicBezTo>
                      <a:pt x="12050" y="12236"/>
                      <a:pt x="12043" y="12242"/>
                      <a:pt x="12038" y="12261"/>
                    </a:cubicBezTo>
                    <a:cubicBezTo>
                      <a:pt x="12018" y="12314"/>
                      <a:pt x="11976" y="12341"/>
                      <a:pt x="11939" y="12341"/>
                    </a:cubicBezTo>
                    <a:cubicBezTo>
                      <a:pt x="11920" y="12341"/>
                      <a:pt x="11903" y="12334"/>
                      <a:pt x="11889" y="12321"/>
                    </a:cubicBezTo>
                    <a:cubicBezTo>
                      <a:pt x="11877" y="12308"/>
                      <a:pt x="11866" y="12303"/>
                      <a:pt x="11855" y="12303"/>
                    </a:cubicBezTo>
                    <a:cubicBezTo>
                      <a:pt x="11830" y="12303"/>
                      <a:pt x="11802" y="12330"/>
                      <a:pt x="11741" y="12371"/>
                    </a:cubicBezTo>
                    <a:cubicBezTo>
                      <a:pt x="11711" y="12390"/>
                      <a:pt x="11711" y="12400"/>
                      <a:pt x="11711" y="12410"/>
                    </a:cubicBezTo>
                    <a:cubicBezTo>
                      <a:pt x="11711" y="12430"/>
                      <a:pt x="11731" y="12450"/>
                      <a:pt x="11750" y="12470"/>
                    </a:cubicBezTo>
                    <a:cubicBezTo>
                      <a:pt x="11780" y="12489"/>
                      <a:pt x="11810" y="12499"/>
                      <a:pt x="11820" y="12519"/>
                    </a:cubicBezTo>
                    <a:cubicBezTo>
                      <a:pt x="11711" y="12618"/>
                      <a:pt x="11879" y="12608"/>
                      <a:pt x="12028" y="12638"/>
                    </a:cubicBezTo>
                    <a:cubicBezTo>
                      <a:pt x="12042" y="12652"/>
                      <a:pt x="12046" y="12666"/>
                      <a:pt x="12054" y="12666"/>
                    </a:cubicBezTo>
                    <a:cubicBezTo>
                      <a:pt x="12058" y="12666"/>
                      <a:pt x="12062" y="12664"/>
                      <a:pt x="12068" y="12658"/>
                    </a:cubicBezTo>
                    <a:cubicBezTo>
                      <a:pt x="12078" y="12648"/>
                      <a:pt x="12078" y="12648"/>
                      <a:pt x="12088" y="12648"/>
                    </a:cubicBezTo>
                    <a:cubicBezTo>
                      <a:pt x="12098" y="12648"/>
                      <a:pt x="12098" y="12658"/>
                      <a:pt x="12107" y="12658"/>
                    </a:cubicBezTo>
                    <a:cubicBezTo>
                      <a:pt x="12137" y="12678"/>
                      <a:pt x="12167" y="12727"/>
                      <a:pt x="12217" y="12797"/>
                    </a:cubicBezTo>
                    <a:cubicBezTo>
                      <a:pt x="12261" y="12858"/>
                      <a:pt x="12249" y="12882"/>
                      <a:pt x="12225" y="12882"/>
                    </a:cubicBezTo>
                    <a:cubicBezTo>
                      <a:pt x="12206" y="12882"/>
                      <a:pt x="12180" y="12868"/>
                      <a:pt x="12167" y="12846"/>
                    </a:cubicBezTo>
                    <a:cubicBezTo>
                      <a:pt x="12162" y="12831"/>
                      <a:pt x="12159" y="12825"/>
                      <a:pt x="12156" y="12825"/>
                    </a:cubicBezTo>
                    <a:cubicBezTo>
                      <a:pt x="12150" y="12825"/>
                      <a:pt x="12152" y="12874"/>
                      <a:pt x="12137" y="12896"/>
                    </a:cubicBezTo>
                    <a:cubicBezTo>
                      <a:pt x="12130" y="12904"/>
                      <a:pt x="12121" y="12911"/>
                      <a:pt x="12109" y="12911"/>
                    </a:cubicBezTo>
                    <a:cubicBezTo>
                      <a:pt x="12091" y="12911"/>
                      <a:pt x="12065" y="12891"/>
                      <a:pt x="12028" y="12817"/>
                    </a:cubicBezTo>
                    <a:cubicBezTo>
                      <a:pt x="12013" y="12793"/>
                      <a:pt x="12000" y="12784"/>
                      <a:pt x="11987" y="12784"/>
                    </a:cubicBezTo>
                    <a:cubicBezTo>
                      <a:pt x="11943" y="12784"/>
                      <a:pt x="11919" y="12906"/>
                      <a:pt x="11919" y="12906"/>
                    </a:cubicBezTo>
                    <a:cubicBezTo>
                      <a:pt x="11919" y="12906"/>
                      <a:pt x="11879" y="12965"/>
                      <a:pt x="11820" y="13015"/>
                    </a:cubicBezTo>
                    <a:cubicBezTo>
                      <a:pt x="11770" y="13065"/>
                      <a:pt x="11949" y="13084"/>
                      <a:pt x="11998" y="13094"/>
                    </a:cubicBezTo>
                    <a:cubicBezTo>
                      <a:pt x="12058" y="13094"/>
                      <a:pt x="11988" y="13154"/>
                      <a:pt x="12028" y="13193"/>
                    </a:cubicBezTo>
                    <a:cubicBezTo>
                      <a:pt x="12032" y="13202"/>
                      <a:pt x="12038" y="13205"/>
                      <a:pt x="12045" y="13205"/>
                    </a:cubicBezTo>
                    <a:cubicBezTo>
                      <a:pt x="12055" y="13205"/>
                      <a:pt x="12066" y="13199"/>
                      <a:pt x="12078" y="13193"/>
                    </a:cubicBezTo>
                    <a:lnTo>
                      <a:pt x="12078" y="13193"/>
                    </a:lnTo>
                    <a:cubicBezTo>
                      <a:pt x="12078" y="13263"/>
                      <a:pt x="12008" y="13332"/>
                      <a:pt x="11939" y="13342"/>
                    </a:cubicBezTo>
                    <a:cubicBezTo>
                      <a:pt x="11939" y="13342"/>
                      <a:pt x="11939" y="13342"/>
                      <a:pt x="11939" y="13332"/>
                    </a:cubicBezTo>
                    <a:cubicBezTo>
                      <a:pt x="11919" y="13293"/>
                      <a:pt x="11909" y="13263"/>
                      <a:pt x="11869" y="13243"/>
                    </a:cubicBezTo>
                    <a:lnTo>
                      <a:pt x="11860" y="13243"/>
                    </a:lnTo>
                    <a:cubicBezTo>
                      <a:pt x="11857" y="13240"/>
                      <a:pt x="11854" y="13239"/>
                      <a:pt x="11852" y="13239"/>
                    </a:cubicBezTo>
                    <a:cubicBezTo>
                      <a:pt x="11845" y="13239"/>
                      <a:pt x="11840" y="13248"/>
                      <a:pt x="11840" y="13263"/>
                    </a:cubicBezTo>
                    <a:cubicBezTo>
                      <a:pt x="11830" y="13273"/>
                      <a:pt x="11840" y="13293"/>
                      <a:pt x="11840" y="13312"/>
                    </a:cubicBezTo>
                    <a:lnTo>
                      <a:pt x="11830" y="13312"/>
                    </a:lnTo>
                    <a:cubicBezTo>
                      <a:pt x="11793" y="13279"/>
                      <a:pt x="11758" y="13264"/>
                      <a:pt x="11727" y="13264"/>
                    </a:cubicBezTo>
                    <a:cubicBezTo>
                      <a:pt x="11664" y="13264"/>
                      <a:pt x="11611" y="13323"/>
                      <a:pt x="11572" y="13422"/>
                    </a:cubicBezTo>
                    <a:cubicBezTo>
                      <a:pt x="11560" y="13457"/>
                      <a:pt x="11560" y="13469"/>
                      <a:pt x="11567" y="13469"/>
                    </a:cubicBezTo>
                    <a:cubicBezTo>
                      <a:pt x="11582" y="13469"/>
                      <a:pt x="11634" y="13409"/>
                      <a:pt x="11680" y="13409"/>
                    </a:cubicBezTo>
                    <a:cubicBezTo>
                      <a:pt x="11699" y="13409"/>
                      <a:pt x="11717" y="13420"/>
                      <a:pt x="11731" y="13451"/>
                    </a:cubicBezTo>
                    <a:cubicBezTo>
                      <a:pt x="11770" y="13550"/>
                      <a:pt x="11889" y="13590"/>
                      <a:pt x="11988" y="13590"/>
                    </a:cubicBezTo>
                    <a:cubicBezTo>
                      <a:pt x="11998" y="13620"/>
                      <a:pt x="11998" y="13650"/>
                      <a:pt x="12028" y="13689"/>
                    </a:cubicBezTo>
                    <a:cubicBezTo>
                      <a:pt x="12041" y="13710"/>
                      <a:pt x="12051" y="13718"/>
                      <a:pt x="12060" y="13718"/>
                    </a:cubicBezTo>
                    <a:cubicBezTo>
                      <a:pt x="12086" y="13718"/>
                      <a:pt x="12103" y="13649"/>
                      <a:pt x="12147" y="13590"/>
                    </a:cubicBezTo>
                    <a:cubicBezTo>
                      <a:pt x="12155" y="13578"/>
                      <a:pt x="12162" y="13572"/>
                      <a:pt x="12168" y="13572"/>
                    </a:cubicBezTo>
                    <a:cubicBezTo>
                      <a:pt x="12203" y="13572"/>
                      <a:pt x="12221" y="13727"/>
                      <a:pt x="12246" y="13769"/>
                    </a:cubicBezTo>
                    <a:cubicBezTo>
                      <a:pt x="12266" y="13808"/>
                      <a:pt x="12306" y="13749"/>
                      <a:pt x="12365" y="13888"/>
                    </a:cubicBezTo>
                    <a:cubicBezTo>
                      <a:pt x="12335" y="13897"/>
                      <a:pt x="12306" y="13917"/>
                      <a:pt x="12276" y="13927"/>
                    </a:cubicBezTo>
                    <a:cubicBezTo>
                      <a:pt x="12276" y="13937"/>
                      <a:pt x="12266" y="13937"/>
                      <a:pt x="12256" y="13937"/>
                    </a:cubicBezTo>
                    <a:cubicBezTo>
                      <a:pt x="12246" y="13897"/>
                      <a:pt x="12236" y="13848"/>
                      <a:pt x="12217" y="13838"/>
                    </a:cubicBezTo>
                    <a:cubicBezTo>
                      <a:pt x="12208" y="13833"/>
                      <a:pt x="12199" y="13830"/>
                      <a:pt x="12192" y="13830"/>
                    </a:cubicBezTo>
                    <a:cubicBezTo>
                      <a:pt x="12156" y="13830"/>
                      <a:pt x="12136" y="13884"/>
                      <a:pt x="12177" y="13957"/>
                    </a:cubicBezTo>
                    <a:cubicBezTo>
                      <a:pt x="12154" y="13957"/>
                      <a:pt x="12129" y="13955"/>
                      <a:pt x="12103" y="13955"/>
                    </a:cubicBezTo>
                    <a:cubicBezTo>
                      <a:pt x="12049" y="13955"/>
                      <a:pt x="11985" y="13964"/>
                      <a:pt x="11899" y="14016"/>
                    </a:cubicBezTo>
                    <a:cubicBezTo>
                      <a:pt x="11737" y="14114"/>
                      <a:pt x="11727" y="14211"/>
                      <a:pt x="11681" y="14211"/>
                    </a:cubicBezTo>
                    <a:cubicBezTo>
                      <a:pt x="11670" y="14211"/>
                      <a:pt x="11658" y="14206"/>
                      <a:pt x="11641" y="14195"/>
                    </a:cubicBezTo>
                    <a:cubicBezTo>
                      <a:pt x="11627" y="14183"/>
                      <a:pt x="11612" y="14177"/>
                      <a:pt x="11595" y="14177"/>
                    </a:cubicBezTo>
                    <a:cubicBezTo>
                      <a:pt x="11518" y="14177"/>
                      <a:pt x="11410" y="14300"/>
                      <a:pt x="11255" y="14463"/>
                    </a:cubicBezTo>
                    <a:cubicBezTo>
                      <a:pt x="11149" y="14568"/>
                      <a:pt x="11184" y="14612"/>
                      <a:pt x="11245" y="14612"/>
                    </a:cubicBezTo>
                    <a:cubicBezTo>
                      <a:pt x="11293" y="14612"/>
                      <a:pt x="11358" y="14585"/>
                      <a:pt x="11384" y="14542"/>
                    </a:cubicBezTo>
                    <a:cubicBezTo>
                      <a:pt x="11396" y="14517"/>
                      <a:pt x="11404" y="14507"/>
                      <a:pt x="11410" y="14507"/>
                    </a:cubicBezTo>
                    <a:cubicBezTo>
                      <a:pt x="11428" y="14507"/>
                      <a:pt x="11428" y="14594"/>
                      <a:pt x="11473" y="14631"/>
                    </a:cubicBezTo>
                    <a:cubicBezTo>
                      <a:pt x="11493" y="14655"/>
                      <a:pt x="11518" y="14674"/>
                      <a:pt x="11551" y="14674"/>
                    </a:cubicBezTo>
                    <a:cubicBezTo>
                      <a:pt x="11599" y="14674"/>
                      <a:pt x="11666" y="14632"/>
                      <a:pt x="11760" y="14502"/>
                    </a:cubicBezTo>
                    <a:cubicBezTo>
                      <a:pt x="11796" y="14453"/>
                      <a:pt x="11830" y="14434"/>
                      <a:pt x="11860" y="14434"/>
                    </a:cubicBezTo>
                    <a:cubicBezTo>
                      <a:pt x="11966" y="14434"/>
                      <a:pt x="12038" y="14661"/>
                      <a:pt x="12038" y="14661"/>
                    </a:cubicBezTo>
                    <a:cubicBezTo>
                      <a:pt x="12038" y="14661"/>
                      <a:pt x="12127" y="14780"/>
                      <a:pt x="12276" y="14869"/>
                    </a:cubicBezTo>
                    <a:cubicBezTo>
                      <a:pt x="12415" y="14968"/>
                      <a:pt x="11949" y="14998"/>
                      <a:pt x="11820" y="15008"/>
                    </a:cubicBezTo>
                    <a:cubicBezTo>
                      <a:pt x="11681" y="15018"/>
                      <a:pt x="11860" y="15127"/>
                      <a:pt x="11760" y="15206"/>
                    </a:cubicBezTo>
                    <a:cubicBezTo>
                      <a:pt x="11743" y="15220"/>
                      <a:pt x="11723" y="15226"/>
                      <a:pt x="11701" y="15226"/>
                    </a:cubicBezTo>
                    <a:cubicBezTo>
                      <a:pt x="11590" y="15226"/>
                      <a:pt x="11419" y="15090"/>
                      <a:pt x="11255" y="15058"/>
                    </a:cubicBezTo>
                    <a:cubicBezTo>
                      <a:pt x="11203" y="15051"/>
                      <a:pt x="11160" y="15046"/>
                      <a:pt x="11121" y="15046"/>
                    </a:cubicBezTo>
                    <a:cubicBezTo>
                      <a:pt x="11048" y="15046"/>
                      <a:pt x="10992" y="15062"/>
                      <a:pt x="10928" y="15107"/>
                    </a:cubicBezTo>
                    <a:cubicBezTo>
                      <a:pt x="10908" y="15088"/>
                      <a:pt x="10893" y="15077"/>
                      <a:pt x="10877" y="15077"/>
                    </a:cubicBezTo>
                    <a:cubicBezTo>
                      <a:pt x="10868" y="15077"/>
                      <a:pt x="10859" y="15080"/>
                      <a:pt x="10848" y="15087"/>
                    </a:cubicBezTo>
                    <a:cubicBezTo>
                      <a:pt x="10810" y="15125"/>
                      <a:pt x="10777" y="15139"/>
                      <a:pt x="10750" y="15139"/>
                    </a:cubicBezTo>
                    <a:cubicBezTo>
                      <a:pt x="10734" y="15139"/>
                      <a:pt x="10720" y="15134"/>
                      <a:pt x="10709" y="15127"/>
                    </a:cubicBezTo>
                    <a:cubicBezTo>
                      <a:pt x="10729" y="15097"/>
                      <a:pt x="10729" y="15087"/>
                      <a:pt x="10709" y="15087"/>
                    </a:cubicBezTo>
                    <a:lnTo>
                      <a:pt x="10699" y="15087"/>
                    </a:lnTo>
                    <a:cubicBezTo>
                      <a:pt x="10709" y="15077"/>
                      <a:pt x="10709" y="15077"/>
                      <a:pt x="10709" y="15077"/>
                    </a:cubicBezTo>
                    <a:cubicBezTo>
                      <a:pt x="10767" y="15039"/>
                      <a:pt x="10824" y="14908"/>
                      <a:pt x="10792" y="14908"/>
                    </a:cubicBezTo>
                    <a:cubicBezTo>
                      <a:pt x="10791" y="14908"/>
                      <a:pt x="10790" y="14908"/>
                      <a:pt x="10789" y="14909"/>
                    </a:cubicBezTo>
                    <a:cubicBezTo>
                      <a:pt x="10781" y="14911"/>
                      <a:pt x="10772" y="14913"/>
                      <a:pt x="10762" y="14913"/>
                    </a:cubicBezTo>
                    <a:cubicBezTo>
                      <a:pt x="10731" y="14913"/>
                      <a:pt x="10692" y="14901"/>
                      <a:pt x="10670" y="14879"/>
                    </a:cubicBezTo>
                    <a:cubicBezTo>
                      <a:pt x="10680" y="14869"/>
                      <a:pt x="10699" y="14859"/>
                      <a:pt x="10709" y="14849"/>
                    </a:cubicBezTo>
                    <a:cubicBezTo>
                      <a:pt x="10726" y="14800"/>
                      <a:pt x="10680" y="14743"/>
                      <a:pt x="10711" y="14743"/>
                    </a:cubicBezTo>
                    <a:cubicBezTo>
                      <a:pt x="10717" y="14743"/>
                      <a:pt x="10726" y="14745"/>
                      <a:pt x="10739" y="14750"/>
                    </a:cubicBezTo>
                    <a:cubicBezTo>
                      <a:pt x="10799" y="14780"/>
                      <a:pt x="10825" y="14856"/>
                      <a:pt x="10865" y="14856"/>
                    </a:cubicBezTo>
                    <a:cubicBezTo>
                      <a:pt x="10877" y="14856"/>
                      <a:pt x="10891" y="14849"/>
                      <a:pt x="10908" y="14830"/>
                    </a:cubicBezTo>
                    <a:cubicBezTo>
                      <a:pt x="10977" y="14750"/>
                      <a:pt x="10947" y="14740"/>
                      <a:pt x="10987" y="14701"/>
                    </a:cubicBezTo>
                    <a:cubicBezTo>
                      <a:pt x="11027" y="14661"/>
                      <a:pt x="11037" y="14661"/>
                      <a:pt x="11056" y="14631"/>
                    </a:cubicBezTo>
                    <a:cubicBezTo>
                      <a:pt x="11075" y="14604"/>
                      <a:pt x="11042" y="14551"/>
                      <a:pt x="11022" y="14551"/>
                    </a:cubicBezTo>
                    <a:cubicBezTo>
                      <a:pt x="11020" y="14551"/>
                      <a:pt x="11018" y="14551"/>
                      <a:pt x="11017" y="14552"/>
                    </a:cubicBezTo>
                    <a:cubicBezTo>
                      <a:pt x="10997" y="14572"/>
                      <a:pt x="11007" y="14631"/>
                      <a:pt x="10957" y="14671"/>
                    </a:cubicBezTo>
                    <a:cubicBezTo>
                      <a:pt x="10918" y="14691"/>
                      <a:pt x="10879" y="14732"/>
                      <a:pt x="10871" y="14732"/>
                    </a:cubicBezTo>
                    <a:cubicBezTo>
                      <a:pt x="10867" y="14732"/>
                      <a:pt x="10871" y="14721"/>
                      <a:pt x="10888" y="14691"/>
                    </a:cubicBezTo>
                    <a:cubicBezTo>
                      <a:pt x="10937" y="14592"/>
                      <a:pt x="10967" y="14601"/>
                      <a:pt x="10957" y="14532"/>
                    </a:cubicBezTo>
                    <a:cubicBezTo>
                      <a:pt x="10950" y="14473"/>
                      <a:pt x="10926" y="14404"/>
                      <a:pt x="10902" y="14404"/>
                    </a:cubicBezTo>
                    <a:cubicBezTo>
                      <a:pt x="10894" y="14404"/>
                      <a:pt x="10886" y="14412"/>
                      <a:pt x="10878" y="14433"/>
                    </a:cubicBezTo>
                    <a:cubicBezTo>
                      <a:pt x="10848" y="14522"/>
                      <a:pt x="10898" y="14542"/>
                      <a:pt x="10828" y="14611"/>
                    </a:cubicBezTo>
                    <a:cubicBezTo>
                      <a:pt x="10809" y="14631"/>
                      <a:pt x="10791" y="14641"/>
                      <a:pt x="10778" y="14641"/>
                    </a:cubicBezTo>
                    <a:cubicBezTo>
                      <a:pt x="10751" y="14641"/>
                      <a:pt x="10742" y="14601"/>
                      <a:pt x="10769" y="14522"/>
                    </a:cubicBezTo>
                    <a:cubicBezTo>
                      <a:pt x="10809" y="14434"/>
                      <a:pt x="10862" y="14359"/>
                      <a:pt x="10839" y="14359"/>
                    </a:cubicBezTo>
                    <a:cubicBezTo>
                      <a:pt x="10834" y="14359"/>
                      <a:pt x="10824" y="14364"/>
                      <a:pt x="10809" y="14373"/>
                    </a:cubicBezTo>
                    <a:cubicBezTo>
                      <a:pt x="10739" y="14423"/>
                      <a:pt x="10759" y="14413"/>
                      <a:pt x="10719" y="14482"/>
                    </a:cubicBezTo>
                    <a:cubicBezTo>
                      <a:pt x="10691" y="14533"/>
                      <a:pt x="10625" y="14656"/>
                      <a:pt x="10607" y="14656"/>
                    </a:cubicBezTo>
                    <a:cubicBezTo>
                      <a:pt x="10600" y="14656"/>
                      <a:pt x="10599" y="14638"/>
                      <a:pt x="10610" y="14592"/>
                    </a:cubicBezTo>
                    <a:cubicBezTo>
                      <a:pt x="10650" y="14423"/>
                      <a:pt x="10660" y="14463"/>
                      <a:pt x="10699" y="14354"/>
                    </a:cubicBezTo>
                    <a:cubicBezTo>
                      <a:pt x="10729" y="14254"/>
                      <a:pt x="10729" y="14145"/>
                      <a:pt x="10769" y="14135"/>
                    </a:cubicBezTo>
                    <a:cubicBezTo>
                      <a:pt x="10777" y="14131"/>
                      <a:pt x="10785" y="14130"/>
                      <a:pt x="10794" y="14130"/>
                    </a:cubicBezTo>
                    <a:cubicBezTo>
                      <a:pt x="10828" y="14130"/>
                      <a:pt x="10864" y="14155"/>
                      <a:pt x="10888" y="14155"/>
                    </a:cubicBezTo>
                    <a:cubicBezTo>
                      <a:pt x="10914" y="14155"/>
                      <a:pt x="10940" y="14071"/>
                      <a:pt x="10906" y="14071"/>
                    </a:cubicBezTo>
                    <a:cubicBezTo>
                      <a:pt x="10901" y="14071"/>
                      <a:pt x="10895" y="14072"/>
                      <a:pt x="10888" y="14076"/>
                    </a:cubicBezTo>
                    <a:cubicBezTo>
                      <a:pt x="10866" y="14085"/>
                      <a:pt x="10839" y="14095"/>
                      <a:pt x="10821" y="14095"/>
                    </a:cubicBezTo>
                    <a:cubicBezTo>
                      <a:pt x="10799" y="14095"/>
                      <a:pt x="10794" y="14078"/>
                      <a:pt x="10838" y="14016"/>
                    </a:cubicBezTo>
                    <a:cubicBezTo>
                      <a:pt x="10912" y="13926"/>
                      <a:pt x="10965" y="13870"/>
                      <a:pt x="10948" y="13870"/>
                    </a:cubicBezTo>
                    <a:cubicBezTo>
                      <a:pt x="10945" y="13870"/>
                      <a:pt x="10938" y="13872"/>
                      <a:pt x="10928" y="13878"/>
                    </a:cubicBezTo>
                    <a:cubicBezTo>
                      <a:pt x="10878" y="13897"/>
                      <a:pt x="10789" y="14026"/>
                      <a:pt x="10769" y="14036"/>
                    </a:cubicBezTo>
                    <a:cubicBezTo>
                      <a:pt x="10758" y="14040"/>
                      <a:pt x="10744" y="14048"/>
                      <a:pt x="10734" y="14048"/>
                    </a:cubicBezTo>
                    <a:cubicBezTo>
                      <a:pt x="10719" y="14048"/>
                      <a:pt x="10716" y="14026"/>
                      <a:pt x="10759" y="13927"/>
                    </a:cubicBezTo>
                    <a:cubicBezTo>
                      <a:pt x="10828" y="13769"/>
                      <a:pt x="10809" y="13759"/>
                      <a:pt x="10838" y="13709"/>
                    </a:cubicBezTo>
                    <a:cubicBezTo>
                      <a:pt x="10854" y="13671"/>
                      <a:pt x="10857" y="13585"/>
                      <a:pt x="10886" y="13585"/>
                    </a:cubicBezTo>
                    <a:cubicBezTo>
                      <a:pt x="10894" y="13585"/>
                      <a:pt x="10904" y="13592"/>
                      <a:pt x="10918" y="13610"/>
                    </a:cubicBezTo>
                    <a:cubicBezTo>
                      <a:pt x="10955" y="13659"/>
                      <a:pt x="10980" y="13697"/>
                      <a:pt x="11006" y="13697"/>
                    </a:cubicBezTo>
                    <a:cubicBezTo>
                      <a:pt x="11022" y="13697"/>
                      <a:pt x="11038" y="13683"/>
                      <a:pt x="11056" y="13650"/>
                    </a:cubicBezTo>
                    <a:cubicBezTo>
                      <a:pt x="11106" y="13570"/>
                      <a:pt x="11086" y="13481"/>
                      <a:pt x="11165" y="13461"/>
                    </a:cubicBezTo>
                    <a:cubicBezTo>
                      <a:pt x="11245" y="13441"/>
                      <a:pt x="11275" y="13431"/>
                      <a:pt x="11275" y="13392"/>
                    </a:cubicBezTo>
                    <a:cubicBezTo>
                      <a:pt x="11275" y="13372"/>
                      <a:pt x="11275" y="13332"/>
                      <a:pt x="11265" y="13303"/>
                    </a:cubicBezTo>
                    <a:cubicBezTo>
                      <a:pt x="11248" y="13286"/>
                      <a:pt x="11232" y="13270"/>
                      <a:pt x="11211" y="13270"/>
                    </a:cubicBezTo>
                    <a:cubicBezTo>
                      <a:pt x="11206" y="13270"/>
                      <a:pt x="11201" y="13271"/>
                      <a:pt x="11195" y="13273"/>
                    </a:cubicBezTo>
                    <a:cubicBezTo>
                      <a:pt x="11126" y="13312"/>
                      <a:pt x="11146" y="13322"/>
                      <a:pt x="11086" y="13412"/>
                    </a:cubicBezTo>
                    <a:cubicBezTo>
                      <a:pt x="11058" y="13463"/>
                      <a:pt x="11023" y="13491"/>
                      <a:pt x="11002" y="13491"/>
                    </a:cubicBezTo>
                    <a:cubicBezTo>
                      <a:pt x="10986" y="13491"/>
                      <a:pt x="10979" y="13475"/>
                      <a:pt x="10987" y="13441"/>
                    </a:cubicBezTo>
                    <a:cubicBezTo>
                      <a:pt x="11001" y="13386"/>
                      <a:pt x="10995" y="13316"/>
                      <a:pt x="10967" y="13316"/>
                    </a:cubicBezTo>
                    <a:cubicBezTo>
                      <a:pt x="10955" y="13316"/>
                      <a:pt x="10939" y="13329"/>
                      <a:pt x="10918" y="13362"/>
                    </a:cubicBezTo>
                    <a:cubicBezTo>
                      <a:pt x="10858" y="13471"/>
                      <a:pt x="10838" y="13471"/>
                      <a:pt x="10759" y="13550"/>
                    </a:cubicBezTo>
                    <a:cubicBezTo>
                      <a:pt x="10722" y="13583"/>
                      <a:pt x="10676" y="13600"/>
                      <a:pt x="10650" y="13600"/>
                    </a:cubicBezTo>
                    <a:cubicBezTo>
                      <a:pt x="10620" y="13600"/>
                      <a:pt x="10616" y="13578"/>
                      <a:pt x="10680" y="13531"/>
                    </a:cubicBezTo>
                    <a:cubicBezTo>
                      <a:pt x="10789" y="13451"/>
                      <a:pt x="10828" y="13402"/>
                      <a:pt x="10828" y="13382"/>
                    </a:cubicBezTo>
                    <a:cubicBezTo>
                      <a:pt x="10820" y="13357"/>
                      <a:pt x="10833" y="13274"/>
                      <a:pt x="10776" y="13274"/>
                    </a:cubicBezTo>
                    <a:cubicBezTo>
                      <a:pt x="10766" y="13274"/>
                      <a:pt x="10754" y="13277"/>
                      <a:pt x="10739" y="13283"/>
                    </a:cubicBezTo>
                    <a:cubicBezTo>
                      <a:pt x="10698" y="13301"/>
                      <a:pt x="10660" y="13313"/>
                      <a:pt x="10636" y="13313"/>
                    </a:cubicBezTo>
                    <a:cubicBezTo>
                      <a:pt x="10608" y="13313"/>
                      <a:pt x="10602" y="13296"/>
                      <a:pt x="10640" y="13253"/>
                    </a:cubicBezTo>
                    <a:cubicBezTo>
                      <a:pt x="10692" y="13184"/>
                      <a:pt x="10736" y="13130"/>
                      <a:pt x="10799" y="13130"/>
                    </a:cubicBezTo>
                    <a:cubicBezTo>
                      <a:pt x="10808" y="13130"/>
                      <a:pt x="10818" y="13131"/>
                      <a:pt x="10828" y="13134"/>
                    </a:cubicBezTo>
                    <a:cubicBezTo>
                      <a:pt x="10886" y="13148"/>
                      <a:pt x="10944" y="13179"/>
                      <a:pt x="10986" y="13179"/>
                    </a:cubicBezTo>
                    <a:cubicBezTo>
                      <a:pt x="11002" y="13179"/>
                      <a:pt x="11016" y="13174"/>
                      <a:pt x="11027" y="13164"/>
                    </a:cubicBezTo>
                    <a:cubicBezTo>
                      <a:pt x="11056" y="13124"/>
                      <a:pt x="11086" y="13104"/>
                      <a:pt x="11126" y="13094"/>
                    </a:cubicBezTo>
                    <a:cubicBezTo>
                      <a:pt x="11126" y="13084"/>
                      <a:pt x="11136" y="13074"/>
                      <a:pt x="11146" y="13074"/>
                    </a:cubicBezTo>
                    <a:cubicBezTo>
                      <a:pt x="11185" y="13074"/>
                      <a:pt x="11225" y="13055"/>
                      <a:pt x="11235" y="13035"/>
                    </a:cubicBezTo>
                    <a:cubicBezTo>
                      <a:pt x="11235" y="13025"/>
                      <a:pt x="11235" y="13005"/>
                      <a:pt x="11215" y="12995"/>
                    </a:cubicBezTo>
                    <a:cubicBezTo>
                      <a:pt x="11165" y="12946"/>
                      <a:pt x="11126" y="12827"/>
                      <a:pt x="11126" y="12827"/>
                    </a:cubicBezTo>
                    <a:cubicBezTo>
                      <a:pt x="11126" y="12827"/>
                      <a:pt x="11132" y="12701"/>
                      <a:pt x="11106" y="12701"/>
                    </a:cubicBezTo>
                    <a:cubicBezTo>
                      <a:pt x="11099" y="12701"/>
                      <a:pt x="11089" y="12711"/>
                      <a:pt x="11076" y="12737"/>
                    </a:cubicBezTo>
                    <a:cubicBezTo>
                      <a:pt x="11026" y="12838"/>
                      <a:pt x="10990" y="12903"/>
                      <a:pt x="10968" y="12903"/>
                    </a:cubicBezTo>
                    <a:cubicBezTo>
                      <a:pt x="10964" y="12903"/>
                      <a:pt x="10960" y="12901"/>
                      <a:pt x="10957" y="12896"/>
                    </a:cubicBezTo>
                    <a:cubicBezTo>
                      <a:pt x="10942" y="12874"/>
                      <a:pt x="10939" y="12829"/>
                      <a:pt x="10929" y="12829"/>
                    </a:cubicBezTo>
                    <a:cubicBezTo>
                      <a:pt x="10926" y="12829"/>
                      <a:pt x="10923" y="12834"/>
                      <a:pt x="10918" y="12846"/>
                    </a:cubicBezTo>
                    <a:cubicBezTo>
                      <a:pt x="10909" y="12868"/>
                      <a:pt x="10885" y="12882"/>
                      <a:pt x="10867" y="12882"/>
                    </a:cubicBezTo>
                    <a:cubicBezTo>
                      <a:pt x="10843" y="12882"/>
                      <a:pt x="10829" y="12858"/>
                      <a:pt x="10868" y="12797"/>
                    </a:cubicBezTo>
                    <a:cubicBezTo>
                      <a:pt x="10933" y="12716"/>
                      <a:pt x="10971" y="12648"/>
                      <a:pt x="11005" y="12648"/>
                    </a:cubicBezTo>
                    <a:cubicBezTo>
                      <a:pt x="11012" y="12648"/>
                      <a:pt x="11020" y="12651"/>
                      <a:pt x="11027" y="12658"/>
                    </a:cubicBezTo>
                    <a:cubicBezTo>
                      <a:pt x="11032" y="12663"/>
                      <a:pt x="11036" y="12666"/>
                      <a:pt x="11040" y="12666"/>
                    </a:cubicBezTo>
                    <a:cubicBezTo>
                      <a:pt x="11056" y="12666"/>
                      <a:pt x="11061" y="12616"/>
                      <a:pt x="11126" y="12559"/>
                    </a:cubicBezTo>
                    <a:cubicBezTo>
                      <a:pt x="11146" y="12539"/>
                      <a:pt x="11165" y="12539"/>
                      <a:pt x="11175" y="12529"/>
                    </a:cubicBezTo>
                    <a:cubicBezTo>
                      <a:pt x="11184" y="12527"/>
                      <a:pt x="11193" y="12526"/>
                      <a:pt x="11201" y="12526"/>
                    </a:cubicBezTo>
                    <a:cubicBezTo>
                      <a:pt x="11215" y="12526"/>
                      <a:pt x="11229" y="12528"/>
                      <a:pt x="11241" y="12528"/>
                    </a:cubicBezTo>
                    <a:cubicBezTo>
                      <a:pt x="11253" y="12528"/>
                      <a:pt x="11264" y="12527"/>
                      <a:pt x="11275" y="12519"/>
                    </a:cubicBezTo>
                    <a:cubicBezTo>
                      <a:pt x="11275" y="12509"/>
                      <a:pt x="11294" y="12499"/>
                      <a:pt x="11304" y="12489"/>
                    </a:cubicBezTo>
                    <a:cubicBezTo>
                      <a:pt x="11354" y="12460"/>
                      <a:pt x="11423" y="12420"/>
                      <a:pt x="11354" y="12371"/>
                    </a:cubicBezTo>
                    <a:cubicBezTo>
                      <a:pt x="11344" y="12361"/>
                      <a:pt x="11334" y="12361"/>
                      <a:pt x="11334" y="12351"/>
                    </a:cubicBezTo>
                    <a:cubicBezTo>
                      <a:pt x="11288" y="12324"/>
                      <a:pt x="11259" y="12307"/>
                      <a:pt x="11236" y="12307"/>
                    </a:cubicBezTo>
                    <a:cubicBezTo>
                      <a:pt x="11225" y="12307"/>
                      <a:pt x="11215" y="12311"/>
                      <a:pt x="11205" y="12321"/>
                    </a:cubicBezTo>
                    <a:cubicBezTo>
                      <a:pt x="11180" y="12346"/>
                      <a:pt x="11138" y="12380"/>
                      <a:pt x="11106" y="12380"/>
                    </a:cubicBezTo>
                    <a:cubicBezTo>
                      <a:pt x="11088" y="12380"/>
                      <a:pt x="11073" y="12369"/>
                      <a:pt x="11066" y="12341"/>
                    </a:cubicBezTo>
                    <a:cubicBezTo>
                      <a:pt x="11037" y="12261"/>
                      <a:pt x="10977" y="12321"/>
                      <a:pt x="10997" y="12242"/>
                    </a:cubicBezTo>
                    <a:cubicBezTo>
                      <a:pt x="11012" y="12180"/>
                      <a:pt x="11033" y="12113"/>
                      <a:pt x="11065" y="12113"/>
                    </a:cubicBezTo>
                    <a:cubicBezTo>
                      <a:pt x="11075" y="12113"/>
                      <a:pt x="11085" y="12119"/>
                      <a:pt x="11096" y="12133"/>
                    </a:cubicBezTo>
                    <a:cubicBezTo>
                      <a:pt x="11116" y="12157"/>
                      <a:pt x="11133" y="12172"/>
                      <a:pt x="11143" y="12172"/>
                    </a:cubicBezTo>
                    <a:cubicBezTo>
                      <a:pt x="11153" y="12172"/>
                      <a:pt x="11156" y="12157"/>
                      <a:pt x="11146" y="12123"/>
                    </a:cubicBezTo>
                    <a:cubicBezTo>
                      <a:pt x="11129" y="12066"/>
                      <a:pt x="11033" y="11969"/>
                      <a:pt x="11065" y="11969"/>
                    </a:cubicBezTo>
                    <a:cubicBezTo>
                      <a:pt x="11072" y="11969"/>
                      <a:pt x="11085" y="11973"/>
                      <a:pt x="11106" y="11984"/>
                    </a:cubicBezTo>
                    <a:cubicBezTo>
                      <a:pt x="11225" y="12033"/>
                      <a:pt x="11265" y="12063"/>
                      <a:pt x="11245" y="12123"/>
                    </a:cubicBezTo>
                    <a:cubicBezTo>
                      <a:pt x="11234" y="12157"/>
                      <a:pt x="11270" y="12194"/>
                      <a:pt x="11303" y="12194"/>
                    </a:cubicBezTo>
                    <a:cubicBezTo>
                      <a:pt x="11327" y="12194"/>
                      <a:pt x="11348" y="12172"/>
                      <a:pt x="11344" y="12113"/>
                    </a:cubicBezTo>
                    <a:cubicBezTo>
                      <a:pt x="11324" y="11964"/>
                      <a:pt x="11354" y="11865"/>
                      <a:pt x="11265" y="11865"/>
                    </a:cubicBezTo>
                    <a:cubicBezTo>
                      <a:pt x="11251" y="11866"/>
                      <a:pt x="11239" y="11867"/>
                      <a:pt x="11230" y="11867"/>
                    </a:cubicBezTo>
                    <a:cubicBezTo>
                      <a:pt x="11183" y="11867"/>
                      <a:pt x="11199" y="11844"/>
                      <a:pt x="11165" y="11786"/>
                    </a:cubicBezTo>
                    <a:cubicBezTo>
                      <a:pt x="11126" y="11726"/>
                      <a:pt x="11007" y="11795"/>
                      <a:pt x="11076" y="11706"/>
                    </a:cubicBezTo>
                    <a:cubicBezTo>
                      <a:pt x="11099" y="11684"/>
                      <a:pt x="11118" y="11675"/>
                      <a:pt x="11134" y="11675"/>
                    </a:cubicBezTo>
                    <a:cubicBezTo>
                      <a:pt x="11174" y="11675"/>
                      <a:pt x="11199" y="11726"/>
                      <a:pt x="11235" y="11726"/>
                    </a:cubicBezTo>
                    <a:cubicBezTo>
                      <a:pt x="11284" y="11726"/>
                      <a:pt x="11324" y="11607"/>
                      <a:pt x="11275" y="11567"/>
                    </a:cubicBezTo>
                    <a:cubicBezTo>
                      <a:pt x="11221" y="11541"/>
                      <a:pt x="11247" y="11506"/>
                      <a:pt x="11282" y="11506"/>
                    </a:cubicBezTo>
                    <a:cubicBezTo>
                      <a:pt x="11286" y="11506"/>
                      <a:pt x="11290" y="11507"/>
                      <a:pt x="11294" y="11508"/>
                    </a:cubicBezTo>
                    <a:cubicBezTo>
                      <a:pt x="11303" y="11514"/>
                      <a:pt x="11318" y="11517"/>
                      <a:pt x="11333" y="11517"/>
                    </a:cubicBezTo>
                    <a:cubicBezTo>
                      <a:pt x="11367" y="11517"/>
                      <a:pt x="11404" y="11500"/>
                      <a:pt x="11384" y="11458"/>
                    </a:cubicBezTo>
                    <a:cubicBezTo>
                      <a:pt x="11344" y="11379"/>
                      <a:pt x="11443" y="11349"/>
                      <a:pt x="11453" y="11329"/>
                    </a:cubicBezTo>
                    <a:cubicBezTo>
                      <a:pt x="11453" y="11319"/>
                      <a:pt x="11443" y="11310"/>
                      <a:pt x="11443" y="11300"/>
                    </a:cubicBezTo>
                    <a:cubicBezTo>
                      <a:pt x="11423" y="11280"/>
                      <a:pt x="11403" y="11260"/>
                      <a:pt x="11384" y="11260"/>
                    </a:cubicBezTo>
                    <a:cubicBezTo>
                      <a:pt x="11381" y="11261"/>
                      <a:pt x="11377" y="11261"/>
                      <a:pt x="11374" y="11261"/>
                    </a:cubicBezTo>
                    <a:cubicBezTo>
                      <a:pt x="11341" y="11261"/>
                      <a:pt x="11314" y="11219"/>
                      <a:pt x="11352" y="11219"/>
                    </a:cubicBezTo>
                    <a:cubicBezTo>
                      <a:pt x="11355" y="11219"/>
                      <a:pt x="11359" y="11220"/>
                      <a:pt x="11364" y="11220"/>
                    </a:cubicBezTo>
                    <a:cubicBezTo>
                      <a:pt x="11405" y="11226"/>
                      <a:pt x="11429" y="11242"/>
                      <a:pt x="11443" y="11242"/>
                    </a:cubicBezTo>
                    <a:cubicBezTo>
                      <a:pt x="11453" y="11242"/>
                      <a:pt x="11459" y="11235"/>
                      <a:pt x="11463" y="11210"/>
                    </a:cubicBezTo>
                    <a:cubicBezTo>
                      <a:pt x="11463" y="11210"/>
                      <a:pt x="11463" y="11210"/>
                      <a:pt x="11463" y="11201"/>
                    </a:cubicBezTo>
                    <a:cubicBezTo>
                      <a:pt x="11463" y="11201"/>
                      <a:pt x="11463" y="11191"/>
                      <a:pt x="11463" y="11191"/>
                    </a:cubicBezTo>
                    <a:cubicBezTo>
                      <a:pt x="11463" y="11121"/>
                      <a:pt x="11453" y="11121"/>
                      <a:pt x="11473" y="11072"/>
                    </a:cubicBezTo>
                    <a:cubicBezTo>
                      <a:pt x="11495" y="11034"/>
                      <a:pt x="11523" y="10835"/>
                      <a:pt x="11536" y="10835"/>
                    </a:cubicBezTo>
                    <a:cubicBezTo>
                      <a:pt x="11540" y="10835"/>
                      <a:pt x="11542" y="10856"/>
                      <a:pt x="11542" y="10913"/>
                    </a:cubicBezTo>
                    <a:lnTo>
                      <a:pt x="11542" y="10754"/>
                    </a:lnTo>
                    <a:cubicBezTo>
                      <a:pt x="11542" y="10706"/>
                      <a:pt x="11543" y="10687"/>
                      <a:pt x="11545" y="10687"/>
                    </a:cubicBezTo>
                    <a:close/>
                    <a:moveTo>
                      <a:pt x="10759" y="15276"/>
                    </a:moveTo>
                    <a:cubicBezTo>
                      <a:pt x="10749" y="15305"/>
                      <a:pt x="10729" y="15345"/>
                      <a:pt x="10719" y="15375"/>
                    </a:cubicBezTo>
                    <a:cubicBezTo>
                      <a:pt x="10709" y="15315"/>
                      <a:pt x="10699" y="15276"/>
                      <a:pt x="10759" y="15276"/>
                    </a:cubicBezTo>
                    <a:close/>
                    <a:moveTo>
                      <a:pt x="10848" y="15405"/>
                    </a:moveTo>
                    <a:cubicBezTo>
                      <a:pt x="10848" y="15405"/>
                      <a:pt x="10858" y="15415"/>
                      <a:pt x="10858" y="15415"/>
                    </a:cubicBezTo>
                    <a:cubicBezTo>
                      <a:pt x="10854" y="15419"/>
                      <a:pt x="10852" y="15421"/>
                      <a:pt x="10850" y="15421"/>
                    </a:cubicBezTo>
                    <a:cubicBezTo>
                      <a:pt x="10848" y="15421"/>
                      <a:pt x="10848" y="15416"/>
                      <a:pt x="10848" y="15405"/>
                    </a:cubicBezTo>
                    <a:close/>
                    <a:moveTo>
                      <a:pt x="15663" y="12792"/>
                    </a:moveTo>
                    <a:cubicBezTo>
                      <a:pt x="15666" y="12792"/>
                      <a:pt x="15667" y="12822"/>
                      <a:pt x="15667" y="12896"/>
                    </a:cubicBezTo>
                    <a:lnTo>
                      <a:pt x="15667" y="13114"/>
                    </a:lnTo>
                    <a:cubicBezTo>
                      <a:pt x="15667" y="13038"/>
                      <a:pt x="15671" y="13008"/>
                      <a:pt x="15678" y="13008"/>
                    </a:cubicBezTo>
                    <a:cubicBezTo>
                      <a:pt x="15699" y="13008"/>
                      <a:pt x="15746" y="13302"/>
                      <a:pt x="15776" y="13362"/>
                    </a:cubicBezTo>
                    <a:cubicBezTo>
                      <a:pt x="15806" y="13431"/>
                      <a:pt x="15786" y="13431"/>
                      <a:pt x="15796" y="13550"/>
                    </a:cubicBezTo>
                    <a:cubicBezTo>
                      <a:pt x="15800" y="13602"/>
                      <a:pt x="15806" y="13618"/>
                      <a:pt x="15821" y="13618"/>
                    </a:cubicBezTo>
                    <a:cubicBezTo>
                      <a:pt x="15840" y="13618"/>
                      <a:pt x="15873" y="13591"/>
                      <a:pt x="15935" y="13580"/>
                    </a:cubicBezTo>
                    <a:cubicBezTo>
                      <a:pt x="15941" y="13580"/>
                      <a:pt x="15947" y="13579"/>
                      <a:pt x="15953" y="13579"/>
                    </a:cubicBezTo>
                    <a:cubicBezTo>
                      <a:pt x="16026" y="13579"/>
                      <a:pt x="15970" y="13640"/>
                      <a:pt x="15915" y="13640"/>
                    </a:cubicBezTo>
                    <a:cubicBezTo>
                      <a:pt x="15912" y="13639"/>
                      <a:pt x="15909" y="13639"/>
                      <a:pt x="15906" y="13639"/>
                    </a:cubicBezTo>
                    <a:cubicBezTo>
                      <a:pt x="15849" y="13639"/>
                      <a:pt x="15796" y="13720"/>
                      <a:pt x="15806" y="13739"/>
                    </a:cubicBezTo>
                    <a:cubicBezTo>
                      <a:pt x="15826" y="13769"/>
                      <a:pt x="15965" y="13808"/>
                      <a:pt x="15915" y="13927"/>
                    </a:cubicBezTo>
                    <a:cubicBezTo>
                      <a:pt x="15881" y="13996"/>
                      <a:pt x="15927" y="14017"/>
                      <a:pt x="15978" y="14017"/>
                    </a:cubicBezTo>
                    <a:cubicBezTo>
                      <a:pt x="16001" y="14017"/>
                      <a:pt x="16025" y="14013"/>
                      <a:pt x="16044" y="14007"/>
                    </a:cubicBezTo>
                    <a:lnTo>
                      <a:pt x="16044" y="14007"/>
                    </a:lnTo>
                    <a:cubicBezTo>
                      <a:pt x="15994" y="14126"/>
                      <a:pt x="15935" y="14403"/>
                      <a:pt x="15895" y="14473"/>
                    </a:cubicBezTo>
                    <a:cubicBezTo>
                      <a:pt x="15826" y="14592"/>
                      <a:pt x="15865" y="14582"/>
                      <a:pt x="15846" y="14760"/>
                    </a:cubicBezTo>
                    <a:cubicBezTo>
                      <a:pt x="15837" y="14837"/>
                      <a:pt x="15823" y="14861"/>
                      <a:pt x="15792" y="14861"/>
                    </a:cubicBezTo>
                    <a:cubicBezTo>
                      <a:pt x="15753" y="14861"/>
                      <a:pt x="15686" y="14821"/>
                      <a:pt x="15568" y="14810"/>
                    </a:cubicBezTo>
                    <a:cubicBezTo>
                      <a:pt x="15546" y="14806"/>
                      <a:pt x="15528" y="14805"/>
                      <a:pt x="15513" y="14805"/>
                    </a:cubicBezTo>
                    <a:cubicBezTo>
                      <a:pt x="15401" y="14805"/>
                      <a:pt x="15493" y="14890"/>
                      <a:pt x="15593" y="14890"/>
                    </a:cubicBezTo>
                    <a:cubicBezTo>
                      <a:pt x="15598" y="14890"/>
                      <a:pt x="15603" y="14889"/>
                      <a:pt x="15608" y="14889"/>
                    </a:cubicBezTo>
                    <a:cubicBezTo>
                      <a:pt x="15612" y="14889"/>
                      <a:pt x="15616" y="14888"/>
                      <a:pt x="15621" y="14888"/>
                    </a:cubicBezTo>
                    <a:cubicBezTo>
                      <a:pt x="15734" y="14888"/>
                      <a:pt x="15835" y="15009"/>
                      <a:pt x="15816" y="15048"/>
                    </a:cubicBezTo>
                    <a:cubicBezTo>
                      <a:pt x="15786" y="15077"/>
                      <a:pt x="15498" y="15137"/>
                      <a:pt x="15608" y="15315"/>
                    </a:cubicBezTo>
                    <a:cubicBezTo>
                      <a:pt x="15669" y="15418"/>
                      <a:pt x="15570" y="15450"/>
                      <a:pt x="15470" y="15450"/>
                    </a:cubicBezTo>
                    <a:cubicBezTo>
                      <a:pt x="15425" y="15450"/>
                      <a:pt x="15380" y="15444"/>
                      <a:pt x="15350" y="15434"/>
                    </a:cubicBezTo>
                    <a:lnTo>
                      <a:pt x="15340" y="15434"/>
                    </a:lnTo>
                    <a:cubicBezTo>
                      <a:pt x="15409" y="15385"/>
                      <a:pt x="15479" y="15335"/>
                      <a:pt x="15389" y="15276"/>
                    </a:cubicBezTo>
                    <a:cubicBezTo>
                      <a:pt x="15296" y="15216"/>
                      <a:pt x="15252" y="15182"/>
                      <a:pt x="15215" y="15182"/>
                    </a:cubicBezTo>
                    <a:cubicBezTo>
                      <a:pt x="15197" y="15182"/>
                      <a:pt x="15181" y="15190"/>
                      <a:pt x="15161" y="15206"/>
                    </a:cubicBezTo>
                    <a:cubicBezTo>
                      <a:pt x="15142" y="15223"/>
                      <a:pt x="15114" y="15232"/>
                      <a:pt x="15085" y="15232"/>
                    </a:cubicBezTo>
                    <a:cubicBezTo>
                      <a:pt x="15027" y="15232"/>
                      <a:pt x="14963" y="15196"/>
                      <a:pt x="14943" y="15117"/>
                    </a:cubicBezTo>
                    <a:cubicBezTo>
                      <a:pt x="14936" y="15092"/>
                      <a:pt x="14926" y="15083"/>
                      <a:pt x="14915" y="15083"/>
                    </a:cubicBezTo>
                    <a:cubicBezTo>
                      <a:pt x="14890" y="15083"/>
                      <a:pt x="14861" y="15127"/>
                      <a:pt x="14851" y="15127"/>
                    </a:cubicBezTo>
                    <a:cubicBezTo>
                      <a:pt x="14847" y="15127"/>
                      <a:pt x="14847" y="15117"/>
                      <a:pt x="14854" y="15087"/>
                    </a:cubicBezTo>
                    <a:cubicBezTo>
                      <a:pt x="14874" y="15008"/>
                      <a:pt x="14907" y="14964"/>
                      <a:pt x="14944" y="14964"/>
                    </a:cubicBezTo>
                    <a:cubicBezTo>
                      <a:pt x="14963" y="14964"/>
                      <a:pt x="14983" y="14975"/>
                      <a:pt x="15003" y="14998"/>
                    </a:cubicBezTo>
                    <a:cubicBezTo>
                      <a:pt x="15019" y="15017"/>
                      <a:pt x="15038" y="15025"/>
                      <a:pt x="15055" y="15025"/>
                    </a:cubicBezTo>
                    <a:cubicBezTo>
                      <a:pt x="15112" y="15025"/>
                      <a:pt x="15164" y="14942"/>
                      <a:pt x="15142" y="14859"/>
                    </a:cubicBezTo>
                    <a:cubicBezTo>
                      <a:pt x="15120" y="14788"/>
                      <a:pt x="15023" y="14728"/>
                      <a:pt x="15034" y="14728"/>
                    </a:cubicBezTo>
                    <a:cubicBezTo>
                      <a:pt x="15039" y="14728"/>
                      <a:pt x="15061" y="14737"/>
                      <a:pt x="15112" y="14760"/>
                    </a:cubicBezTo>
                    <a:cubicBezTo>
                      <a:pt x="15300" y="14839"/>
                      <a:pt x="15251" y="14820"/>
                      <a:pt x="15221" y="14909"/>
                    </a:cubicBezTo>
                    <a:cubicBezTo>
                      <a:pt x="15210" y="14959"/>
                      <a:pt x="15265" y="15016"/>
                      <a:pt x="15312" y="15016"/>
                    </a:cubicBezTo>
                    <a:cubicBezTo>
                      <a:pt x="15348" y="15016"/>
                      <a:pt x="15378" y="14983"/>
                      <a:pt x="15370" y="14889"/>
                    </a:cubicBezTo>
                    <a:cubicBezTo>
                      <a:pt x="15340" y="14671"/>
                      <a:pt x="15449" y="14512"/>
                      <a:pt x="15320" y="14512"/>
                    </a:cubicBezTo>
                    <a:cubicBezTo>
                      <a:pt x="15233" y="14519"/>
                      <a:pt x="15232" y="14561"/>
                      <a:pt x="15222" y="14561"/>
                    </a:cubicBezTo>
                    <a:cubicBezTo>
                      <a:pt x="15217" y="14561"/>
                      <a:pt x="15211" y="14551"/>
                      <a:pt x="15191" y="14522"/>
                    </a:cubicBezTo>
                    <a:cubicBezTo>
                      <a:pt x="15132" y="14423"/>
                      <a:pt x="14894" y="14492"/>
                      <a:pt x="15003" y="14373"/>
                    </a:cubicBezTo>
                    <a:cubicBezTo>
                      <a:pt x="15085" y="14283"/>
                      <a:pt x="15122" y="14210"/>
                      <a:pt x="15161" y="14210"/>
                    </a:cubicBezTo>
                    <a:cubicBezTo>
                      <a:pt x="15174" y="14210"/>
                      <a:pt x="15187" y="14218"/>
                      <a:pt x="15201" y="14235"/>
                    </a:cubicBezTo>
                    <a:cubicBezTo>
                      <a:pt x="15252" y="14289"/>
                      <a:pt x="15300" y="14308"/>
                      <a:pt x="15337" y="14308"/>
                    </a:cubicBezTo>
                    <a:cubicBezTo>
                      <a:pt x="15408" y="14308"/>
                      <a:pt x="15442" y="14237"/>
                      <a:pt x="15389" y="14205"/>
                    </a:cubicBezTo>
                    <a:cubicBezTo>
                      <a:pt x="15314" y="14157"/>
                      <a:pt x="15238" y="13956"/>
                      <a:pt x="15275" y="13956"/>
                    </a:cubicBezTo>
                    <a:cubicBezTo>
                      <a:pt x="15276" y="13956"/>
                      <a:pt x="15278" y="13956"/>
                      <a:pt x="15280" y="13957"/>
                    </a:cubicBezTo>
                    <a:cubicBezTo>
                      <a:pt x="15289" y="13960"/>
                      <a:pt x="15300" y="13962"/>
                      <a:pt x="15312" y="13962"/>
                    </a:cubicBezTo>
                    <a:cubicBezTo>
                      <a:pt x="15371" y="13962"/>
                      <a:pt x="15462" y="13924"/>
                      <a:pt x="15479" y="13858"/>
                    </a:cubicBezTo>
                    <a:cubicBezTo>
                      <a:pt x="15484" y="13823"/>
                      <a:pt x="15491" y="13818"/>
                      <a:pt x="15498" y="13818"/>
                    </a:cubicBezTo>
                    <a:cubicBezTo>
                      <a:pt x="15501" y="13818"/>
                      <a:pt x="15504" y="13819"/>
                      <a:pt x="15507" y="13819"/>
                    </a:cubicBezTo>
                    <a:cubicBezTo>
                      <a:pt x="15511" y="13819"/>
                      <a:pt x="15515" y="13817"/>
                      <a:pt x="15518" y="13808"/>
                    </a:cubicBezTo>
                    <a:cubicBezTo>
                      <a:pt x="15538" y="13778"/>
                      <a:pt x="15489" y="13610"/>
                      <a:pt x="15429" y="13521"/>
                    </a:cubicBezTo>
                    <a:cubicBezTo>
                      <a:pt x="15398" y="13474"/>
                      <a:pt x="15336" y="13458"/>
                      <a:pt x="15359" y="13458"/>
                    </a:cubicBezTo>
                    <a:cubicBezTo>
                      <a:pt x="15365" y="13458"/>
                      <a:pt x="15378" y="13459"/>
                      <a:pt x="15399" y="13461"/>
                    </a:cubicBezTo>
                    <a:cubicBezTo>
                      <a:pt x="15475" y="13476"/>
                      <a:pt x="15528" y="13590"/>
                      <a:pt x="15553" y="13590"/>
                    </a:cubicBezTo>
                    <a:cubicBezTo>
                      <a:pt x="15560" y="13590"/>
                      <a:pt x="15566" y="13579"/>
                      <a:pt x="15568" y="13550"/>
                    </a:cubicBezTo>
                    <a:cubicBezTo>
                      <a:pt x="15578" y="13431"/>
                      <a:pt x="15578" y="13273"/>
                      <a:pt x="15608" y="13193"/>
                    </a:cubicBezTo>
                    <a:cubicBezTo>
                      <a:pt x="15631" y="13132"/>
                      <a:pt x="15654" y="12792"/>
                      <a:pt x="15663" y="12792"/>
                    </a:cubicBezTo>
                    <a:close/>
                    <a:moveTo>
                      <a:pt x="11192" y="15393"/>
                    </a:moveTo>
                    <a:cubicBezTo>
                      <a:pt x="11295" y="15393"/>
                      <a:pt x="11236" y="15507"/>
                      <a:pt x="11245" y="15553"/>
                    </a:cubicBezTo>
                    <a:cubicBezTo>
                      <a:pt x="11245" y="15573"/>
                      <a:pt x="11195" y="15583"/>
                      <a:pt x="11096" y="15613"/>
                    </a:cubicBezTo>
                    <a:cubicBezTo>
                      <a:pt x="11084" y="15583"/>
                      <a:pt x="11065" y="15564"/>
                      <a:pt x="11044" y="15564"/>
                    </a:cubicBezTo>
                    <a:cubicBezTo>
                      <a:pt x="11029" y="15564"/>
                      <a:pt x="11013" y="15573"/>
                      <a:pt x="10997" y="15593"/>
                    </a:cubicBezTo>
                    <a:cubicBezTo>
                      <a:pt x="10986" y="15604"/>
                      <a:pt x="10974" y="15608"/>
                      <a:pt x="10963" y="15608"/>
                    </a:cubicBezTo>
                    <a:cubicBezTo>
                      <a:pt x="10921" y="15608"/>
                      <a:pt x="10882" y="15548"/>
                      <a:pt x="10898" y="15494"/>
                    </a:cubicBezTo>
                    <a:cubicBezTo>
                      <a:pt x="10898" y="15494"/>
                      <a:pt x="10898" y="15484"/>
                      <a:pt x="10908" y="15474"/>
                    </a:cubicBezTo>
                    <a:cubicBezTo>
                      <a:pt x="10937" y="15474"/>
                      <a:pt x="10947" y="15474"/>
                      <a:pt x="10987" y="15494"/>
                    </a:cubicBezTo>
                    <a:cubicBezTo>
                      <a:pt x="10999" y="15496"/>
                      <a:pt x="11011" y="15497"/>
                      <a:pt x="11022" y="15497"/>
                    </a:cubicBezTo>
                    <a:cubicBezTo>
                      <a:pt x="11068" y="15497"/>
                      <a:pt x="11106" y="15484"/>
                      <a:pt x="11106" y="15484"/>
                    </a:cubicBezTo>
                    <a:cubicBezTo>
                      <a:pt x="11106" y="15484"/>
                      <a:pt x="11116" y="15464"/>
                      <a:pt x="11136" y="15444"/>
                    </a:cubicBezTo>
                    <a:cubicBezTo>
                      <a:pt x="11126" y="15434"/>
                      <a:pt x="11126" y="15415"/>
                      <a:pt x="11116" y="15405"/>
                    </a:cubicBezTo>
                    <a:cubicBezTo>
                      <a:pt x="11136" y="15405"/>
                      <a:pt x="11146" y="15395"/>
                      <a:pt x="11165" y="15395"/>
                    </a:cubicBezTo>
                    <a:cubicBezTo>
                      <a:pt x="11175" y="15393"/>
                      <a:pt x="11184" y="15393"/>
                      <a:pt x="11192" y="15393"/>
                    </a:cubicBezTo>
                    <a:close/>
                    <a:moveTo>
                      <a:pt x="14447" y="15444"/>
                    </a:moveTo>
                    <a:cubicBezTo>
                      <a:pt x="14467" y="15454"/>
                      <a:pt x="14487" y="15454"/>
                      <a:pt x="14517" y="15454"/>
                    </a:cubicBezTo>
                    <a:cubicBezTo>
                      <a:pt x="14537" y="15464"/>
                      <a:pt x="14557" y="15484"/>
                      <a:pt x="14576" y="15504"/>
                    </a:cubicBezTo>
                    <a:cubicBezTo>
                      <a:pt x="14547" y="15533"/>
                      <a:pt x="14487" y="15573"/>
                      <a:pt x="14447" y="15633"/>
                    </a:cubicBezTo>
                    <a:cubicBezTo>
                      <a:pt x="14438" y="15643"/>
                      <a:pt x="14438" y="15652"/>
                      <a:pt x="14428" y="15662"/>
                    </a:cubicBezTo>
                    <a:cubicBezTo>
                      <a:pt x="14398" y="15583"/>
                      <a:pt x="14408" y="15474"/>
                      <a:pt x="14447" y="15444"/>
                    </a:cubicBezTo>
                    <a:close/>
                    <a:moveTo>
                      <a:pt x="10838" y="15702"/>
                    </a:moveTo>
                    <a:cubicBezTo>
                      <a:pt x="10818" y="15712"/>
                      <a:pt x="10789" y="15722"/>
                      <a:pt x="10769" y="15742"/>
                    </a:cubicBezTo>
                    <a:cubicBezTo>
                      <a:pt x="10729" y="15762"/>
                      <a:pt x="10699" y="15781"/>
                      <a:pt x="10680" y="15791"/>
                    </a:cubicBezTo>
                    <a:cubicBezTo>
                      <a:pt x="10690" y="15781"/>
                      <a:pt x="10690" y="15771"/>
                      <a:pt x="10709" y="15762"/>
                    </a:cubicBezTo>
                    <a:cubicBezTo>
                      <a:pt x="10779" y="15732"/>
                      <a:pt x="10809" y="15702"/>
                      <a:pt x="10838" y="15702"/>
                    </a:cubicBezTo>
                    <a:close/>
                    <a:moveTo>
                      <a:pt x="15155" y="15508"/>
                    </a:moveTo>
                    <a:cubicBezTo>
                      <a:pt x="15178" y="15508"/>
                      <a:pt x="15200" y="15514"/>
                      <a:pt x="15221" y="15514"/>
                    </a:cubicBezTo>
                    <a:cubicBezTo>
                      <a:pt x="15231" y="15533"/>
                      <a:pt x="15251" y="15543"/>
                      <a:pt x="15280" y="15563"/>
                    </a:cubicBezTo>
                    <a:cubicBezTo>
                      <a:pt x="15439" y="15643"/>
                      <a:pt x="15320" y="15900"/>
                      <a:pt x="15171" y="15900"/>
                    </a:cubicBezTo>
                    <a:cubicBezTo>
                      <a:pt x="15065" y="15900"/>
                      <a:pt x="14985" y="15795"/>
                      <a:pt x="14868" y="15795"/>
                    </a:cubicBezTo>
                    <a:cubicBezTo>
                      <a:pt x="14821" y="15795"/>
                      <a:pt x="14768" y="15812"/>
                      <a:pt x="14705" y="15861"/>
                    </a:cubicBezTo>
                    <a:cubicBezTo>
                      <a:pt x="14776" y="15758"/>
                      <a:pt x="14828" y="15687"/>
                      <a:pt x="14867" y="15687"/>
                    </a:cubicBezTo>
                    <a:cubicBezTo>
                      <a:pt x="14877" y="15687"/>
                      <a:pt x="14886" y="15692"/>
                      <a:pt x="14894" y="15702"/>
                    </a:cubicBezTo>
                    <a:cubicBezTo>
                      <a:pt x="14903" y="15711"/>
                      <a:pt x="14910" y="15715"/>
                      <a:pt x="14915" y="15715"/>
                    </a:cubicBezTo>
                    <a:cubicBezTo>
                      <a:pt x="14941" y="15715"/>
                      <a:pt x="14945" y="15636"/>
                      <a:pt x="15042" y="15563"/>
                    </a:cubicBezTo>
                    <a:cubicBezTo>
                      <a:pt x="15088" y="15518"/>
                      <a:pt x="15123" y="15508"/>
                      <a:pt x="15155" y="15508"/>
                    </a:cubicBezTo>
                    <a:close/>
                    <a:moveTo>
                      <a:pt x="19498" y="15350"/>
                    </a:moveTo>
                    <a:cubicBezTo>
                      <a:pt x="19509" y="15350"/>
                      <a:pt x="19518" y="15352"/>
                      <a:pt x="19524" y="15355"/>
                    </a:cubicBezTo>
                    <a:cubicBezTo>
                      <a:pt x="19524" y="15365"/>
                      <a:pt x="19524" y="15385"/>
                      <a:pt x="19514" y="15395"/>
                    </a:cubicBezTo>
                    <a:cubicBezTo>
                      <a:pt x="19504" y="15415"/>
                      <a:pt x="19494" y="15444"/>
                      <a:pt x="19465" y="15484"/>
                    </a:cubicBezTo>
                    <a:cubicBezTo>
                      <a:pt x="19419" y="15581"/>
                      <a:pt x="19429" y="15602"/>
                      <a:pt x="19450" y="15602"/>
                    </a:cubicBezTo>
                    <a:cubicBezTo>
                      <a:pt x="19460" y="15602"/>
                      <a:pt x="19474" y="15596"/>
                      <a:pt x="19484" y="15593"/>
                    </a:cubicBezTo>
                    <a:cubicBezTo>
                      <a:pt x="19494" y="15583"/>
                      <a:pt x="19544" y="15524"/>
                      <a:pt x="19603" y="15484"/>
                    </a:cubicBezTo>
                    <a:cubicBezTo>
                      <a:pt x="19603" y="15494"/>
                      <a:pt x="19603" y="15514"/>
                      <a:pt x="19613" y="15533"/>
                    </a:cubicBezTo>
                    <a:cubicBezTo>
                      <a:pt x="19594" y="15543"/>
                      <a:pt x="19584" y="15553"/>
                      <a:pt x="19574" y="15563"/>
                    </a:cubicBezTo>
                    <a:cubicBezTo>
                      <a:pt x="19574" y="15563"/>
                      <a:pt x="19574" y="15573"/>
                      <a:pt x="19564" y="15573"/>
                    </a:cubicBezTo>
                    <a:cubicBezTo>
                      <a:pt x="19564" y="15573"/>
                      <a:pt x="19564" y="15573"/>
                      <a:pt x="19564" y="15583"/>
                    </a:cubicBezTo>
                    <a:cubicBezTo>
                      <a:pt x="19517" y="15630"/>
                      <a:pt x="19519" y="15646"/>
                      <a:pt x="19537" y="15646"/>
                    </a:cubicBezTo>
                    <a:cubicBezTo>
                      <a:pt x="19542" y="15646"/>
                      <a:pt x="19547" y="15645"/>
                      <a:pt x="19554" y="15643"/>
                    </a:cubicBezTo>
                    <a:cubicBezTo>
                      <a:pt x="19574" y="15643"/>
                      <a:pt x="19603" y="15633"/>
                      <a:pt x="19623" y="15623"/>
                    </a:cubicBezTo>
                    <a:cubicBezTo>
                      <a:pt x="19623" y="15633"/>
                      <a:pt x="19623" y="15633"/>
                      <a:pt x="19623" y="15633"/>
                    </a:cubicBezTo>
                    <a:cubicBezTo>
                      <a:pt x="19623" y="15643"/>
                      <a:pt x="19623" y="15652"/>
                      <a:pt x="19623" y="15662"/>
                    </a:cubicBezTo>
                    <a:cubicBezTo>
                      <a:pt x="19613" y="15672"/>
                      <a:pt x="19603" y="15682"/>
                      <a:pt x="19594" y="15702"/>
                    </a:cubicBezTo>
                    <a:cubicBezTo>
                      <a:pt x="19584" y="15692"/>
                      <a:pt x="19574" y="15692"/>
                      <a:pt x="19554" y="15692"/>
                    </a:cubicBezTo>
                    <a:cubicBezTo>
                      <a:pt x="19534" y="15682"/>
                      <a:pt x="19504" y="15682"/>
                      <a:pt x="19484" y="15682"/>
                    </a:cubicBezTo>
                    <a:cubicBezTo>
                      <a:pt x="19435" y="15692"/>
                      <a:pt x="19445" y="15801"/>
                      <a:pt x="19405" y="15900"/>
                    </a:cubicBezTo>
                    <a:cubicBezTo>
                      <a:pt x="19405" y="15910"/>
                      <a:pt x="19395" y="15910"/>
                      <a:pt x="19395" y="15920"/>
                    </a:cubicBezTo>
                    <a:cubicBezTo>
                      <a:pt x="19385" y="15890"/>
                      <a:pt x="19375" y="15851"/>
                      <a:pt x="19385" y="15791"/>
                    </a:cubicBezTo>
                    <a:cubicBezTo>
                      <a:pt x="19395" y="15613"/>
                      <a:pt x="19385" y="15464"/>
                      <a:pt x="19415" y="15385"/>
                    </a:cubicBezTo>
                    <a:lnTo>
                      <a:pt x="19425" y="15385"/>
                    </a:lnTo>
                    <a:cubicBezTo>
                      <a:pt x="19451" y="15358"/>
                      <a:pt x="19478" y="15350"/>
                      <a:pt x="19498" y="15350"/>
                    </a:cubicBezTo>
                    <a:close/>
                    <a:moveTo>
                      <a:pt x="19554" y="15910"/>
                    </a:moveTo>
                    <a:cubicBezTo>
                      <a:pt x="19544" y="15920"/>
                      <a:pt x="19534" y="15930"/>
                      <a:pt x="19524" y="15940"/>
                    </a:cubicBezTo>
                    <a:cubicBezTo>
                      <a:pt x="19504" y="15950"/>
                      <a:pt x="19484" y="15960"/>
                      <a:pt x="19465" y="15960"/>
                    </a:cubicBezTo>
                    <a:cubicBezTo>
                      <a:pt x="19475" y="15950"/>
                      <a:pt x="19484" y="15940"/>
                      <a:pt x="19504" y="15930"/>
                    </a:cubicBezTo>
                    <a:cubicBezTo>
                      <a:pt x="19514" y="15930"/>
                      <a:pt x="19524" y="15920"/>
                      <a:pt x="19534" y="15920"/>
                    </a:cubicBezTo>
                    <a:cubicBezTo>
                      <a:pt x="19544" y="15910"/>
                      <a:pt x="19544" y="15910"/>
                      <a:pt x="19554" y="15910"/>
                    </a:cubicBezTo>
                    <a:close/>
                    <a:moveTo>
                      <a:pt x="14646" y="15960"/>
                    </a:moveTo>
                    <a:cubicBezTo>
                      <a:pt x="14656" y="15970"/>
                      <a:pt x="14695" y="15970"/>
                      <a:pt x="14745" y="15970"/>
                    </a:cubicBezTo>
                    <a:cubicBezTo>
                      <a:pt x="14745" y="15970"/>
                      <a:pt x="14745" y="15980"/>
                      <a:pt x="14745" y="15980"/>
                    </a:cubicBezTo>
                    <a:cubicBezTo>
                      <a:pt x="14730" y="16009"/>
                      <a:pt x="14693" y="16029"/>
                      <a:pt x="14666" y="16029"/>
                    </a:cubicBezTo>
                    <a:cubicBezTo>
                      <a:pt x="14638" y="16029"/>
                      <a:pt x="14621" y="16009"/>
                      <a:pt x="14646" y="15960"/>
                    </a:cubicBezTo>
                    <a:close/>
                    <a:moveTo>
                      <a:pt x="13839" y="15348"/>
                    </a:moveTo>
                    <a:cubicBezTo>
                      <a:pt x="13855" y="15348"/>
                      <a:pt x="13872" y="15350"/>
                      <a:pt x="13892" y="15355"/>
                    </a:cubicBezTo>
                    <a:cubicBezTo>
                      <a:pt x="13912" y="15365"/>
                      <a:pt x="13922" y="15365"/>
                      <a:pt x="13932" y="15375"/>
                    </a:cubicBezTo>
                    <a:cubicBezTo>
                      <a:pt x="13922" y="15385"/>
                      <a:pt x="13922" y="15395"/>
                      <a:pt x="13912" y="15405"/>
                    </a:cubicBezTo>
                    <a:cubicBezTo>
                      <a:pt x="13853" y="15583"/>
                      <a:pt x="13872" y="15573"/>
                      <a:pt x="13922" y="15672"/>
                    </a:cubicBezTo>
                    <a:cubicBezTo>
                      <a:pt x="13930" y="15687"/>
                      <a:pt x="13939" y="15694"/>
                      <a:pt x="13949" y="15694"/>
                    </a:cubicBezTo>
                    <a:cubicBezTo>
                      <a:pt x="13993" y="15694"/>
                      <a:pt x="14043" y="15537"/>
                      <a:pt x="14051" y="15454"/>
                    </a:cubicBezTo>
                    <a:cubicBezTo>
                      <a:pt x="14081" y="15494"/>
                      <a:pt x="14110" y="15533"/>
                      <a:pt x="14170" y="15603"/>
                    </a:cubicBezTo>
                    <a:cubicBezTo>
                      <a:pt x="14180" y="15633"/>
                      <a:pt x="14200" y="15643"/>
                      <a:pt x="14219" y="15662"/>
                    </a:cubicBezTo>
                    <a:cubicBezTo>
                      <a:pt x="14219" y="15672"/>
                      <a:pt x="14219" y="15682"/>
                      <a:pt x="14219" y="15682"/>
                    </a:cubicBezTo>
                    <a:cubicBezTo>
                      <a:pt x="14210" y="15730"/>
                      <a:pt x="14210" y="15750"/>
                      <a:pt x="14216" y="15750"/>
                    </a:cubicBezTo>
                    <a:cubicBezTo>
                      <a:pt x="14224" y="15750"/>
                      <a:pt x="14239" y="15728"/>
                      <a:pt x="14259" y="15692"/>
                    </a:cubicBezTo>
                    <a:cubicBezTo>
                      <a:pt x="14307" y="15733"/>
                      <a:pt x="14355" y="15755"/>
                      <a:pt x="14390" y="15755"/>
                    </a:cubicBezTo>
                    <a:cubicBezTo>
                      <a:pt x="14405" y="15755"/>
                      <a:pt x="14418" y="15751"/>
                      <a:pt x="14428" y="15742"/>
                    </a:cubicBezTo>
                    <a:cubicBezTo>
                      <a:pt x="14447" y="15742"/>
                      <a:pt x="14467" y="15742"/>
                      <a:pt x="14507" y="15732"/>
                    </a:cubicBezTo>
                    <a:cubicBezTo>
                      <a:pt x="14586" y="15722"/>
                      <a:pt x="14576" y="15682"/>
                      <a:pt x="14685" y="15633"/>
                    </a:cubicBezTo>
                    <a:cubicBezTo>
                      <a:pt x="14715" y="15662"/>
                      <a:pt x="14735" y="15682"/>
                      <a:pt x="14755" y="15692"/>
                    </a:cubicBezTo>
                    <a:cubicBezTo>
                      <a:pt x="14725" y="15771"/>
                      <a:pt x="14656" y="15861"/>
                      <a:pt x="14656" y="15861"/>
                    </a:cubicBezTo>
                    <a:cubicBezTo>
                      <a:pt x="14656" y="15861"/>
                      <a:pt x="14598" y="15882"/>
                      <a:pt x="14532" y="15882"/>
                    </a:cubicBezTo>
                    <a:cubicBezTo>
                      <a:pt x="14508" y="15882"/>
                      <a:pt x="14482" y="15879"/>
                      <a:pt x="14457" y="15871"/>
                    </a:cubicBezTo>
                    <a:cubicBezTo>
                      <a:pt x="14405" y="15855"/>
                      <a:pt x="14375" y="15842"/>
                      <a:pt x="14342" y="15842"/>
                    </a:cubicBezTo>
                    <a:cubicBezTo>
                      <a:pt x="14313" y="15842"/>
                      <a:pt x="14281" y="15852"/>
                      <a:pt x="14229" y="15881"/>
                    </a:cubicBezTo>
                    <a:cubicBezTo>
                      <a:pt x="14120" y="15940"/>
                      <a:pt x="14299" y="16000"/>
                      <a:pt x="14259" y="16029"/>
                    </a:cubicBezTo>
                    <a:cubicBezTo>
                      <a:pt x="14259" y="16039"/>
                      <a:pt x="14249" y="16049"/>
                      <a:pt x="14239" y="16049"/>
                    </a:cubicBezTo>
                    <a:cubicBezTo>
                      <a:pt x="14120" y="15900"/>
                      <a:pt x="14150" y="15752"/>
                      <a:pt x="13962" y="15712"/>
                    </a:cubicBezTo>
                    <a:cubicBezTo>
                      <a:pt x="13773" y="15672"/>
                      <a:pt x="13684" y="15652"/>
                      <a:pt x="13674" y="15593"/>
                    </a:cubicBezTo>
                    <a:cubicBezTo>
                      <a:pt x="13684" y="15583"/>
                      <a:pt x="13684" y="15573"/>
                      <a:pt x="13694" y="15563"/>
                    </a:cubicBezTo>
                    <a:cubicBezTo>
                      <a:pt x="13743" y="15484"/>
                      <a:pt x="13763" y="15434"/>
                      <a:pt x="13793" y="15355"/>
                    </a:cubicBezTo>
                    <a:cubicBezTo>
                      <a:pt x="13808" y="15350"/>
                      <a:pt x="13823" y="15348"/>
                      <a:pt x="13839" y="15348"/>
                    </a:cubicBezTo>
                    <a:close/>
                    <a:moveTo>
                      <a:pt x="14775" y="15980"/>
                    </a:moveTo>
                    <a:cubicBezTo>
                      <a:pt x="14824" y="15980"/>
                      <a:pt x="14874" y="15990"/>
                      <a:pt x="14923" y="16009"/>
                    </a:cubicBezTo>
                    <a:cubicBezTo>
                      <a:pt x="14886" y="16058"/>
                      <a:pt x="14860" y="16074"/>
                      <a:pt x="14839" y="16074"/>
                    </a:cubicBezTo>
                    <a:cubicBezTo>
                      <a:pt x="14822" y="16074"/>
                      <a:pt x="14808" y="16063"/>
                      <a:pt x="14794" y="16049"/>
                    </a:cubicBezTo>
                    <a:cubicBezTo>
                      <a:pt x="14785" y="16029"/>
                      <a:pt x="14775" y="16000"/>
                      <a:pt x="14775" y="15980"/>
                    </a:cubicBezTo>
                    <a:close/>
                    <a:moveTo>
                      <a:pt x="12177" y="15286"/>
                    </a:moveTo>
                    <a:cubicBezTo>
                      <a:pt x="12197" y="15286"/>
                      <a:pt x="12217" y="15286"/>
                      <a:pt x="12226" y="15296"/>
                    </a:cubicBezTo>
                    <a:cubicBezTo>
                      <a:pt x="12246" y="15305"/>
                      <a:pt x="12246" y="15335"/>
                      <a:pt x="12246" y="15375"/>
                    </a:cubicBezTo>
                    <a:cubicBezTo>
                      <a:pt x="12246" y="15385"/>
                      <a:pt x="12246" y="15395"/>
                      <a:pt x="12236" y="15415"/>
                    </a:cubicBezTo>
                    <a:cubicBezTo>
                      <a:pt x="12236" y="15434"/>
                      <a:pt x="12226" y="15464"/>
                      <a:pt x="12217" y="15494"/>
                    </a:cubicBezTo>
                    <a:cubicBezTo>
                      <a:pt x="12207" y="15543"/>
                      <a:pt x="12197" y="15583"/>
                      <a:pt x="12197" y="15603"/>
                    </a:cubicBezTo>
                    <a:cubicBezTo>
                      <a:pt x="12197" y="15662"/>
                      <a:pt x="12217" y="15722"/>
                      <a:pt x="12117" y="15762"/>
                    </a:cubicBezTo>
                    <a:lnTo>
                      <a:pt x="12098" y="15762"/>
                    </a:lnTo>
                    <a:cubicBezTo>
                      <a:pt x="12088" y="15771"/>
                      <a:pt x="12078" y="15771"/>
                      <a:pt x="12078" y="15781"/>
                    </a:cubicBezTo>
                    <a:cubicBezTo>
                      <a:pt x="12058" y="15781"/>
                      <a:pt x="12048" y="15791"/>
                      <a:pt x="12028" y="15791"/>
                    </a:cubicBezTo>
                    <a:cubicBezTo>
                      <a:pt x="11830" y="15831"/>
                      <a:pt x="11889" y="15980"/>
                      <a:pt x="11760" y="16128"/>
                    </a:cubicBezTo>
                    <a:cubicBezTo>
                      <a:pt x="11727" y="16170"/>
                      <a:pt x="11700" y="16187"/>
                      <a:pt x="11675" y="16187"/>
                    </a:cubicBezTo>
                    <a:cubicBezTo>
                      <a:pt x="11608" y="16187"/>
                      <a:pt x="11563" y="16052"/>
                      <a:pt x="11453" y="15950"/>
                    </a:cubicBezTo>
                    <a:cubicBezTo>
                      <a:pt x="11430" y="15927"/>
                      <a:pt x="11410" y="15917"/>
                      <a:pt x="11392" y="15917"/>
                    </a:cubicBezTo>
                    <a:cubicBezTo>
                      <a:pt x="11323" y="15917"/>
                      <a:pt x="11284" y="16058"/>
                      <a:pt x="11245" y="16168"/>
                    </a:cubicBezTo>
                    <a:cubicBezTo>
                      <a:pt x="11179" y="16086"/>
                      <a:pt x="11134" y="16031"/>
                      <a:pt x="11104" y="16031"/>
                    </a:cubicBezTo>
                    <a:cubicBezTo>
                      <a:pt x="11097" y="16031"/>
                      <a:pt x="11091" y="16034"/>
                      <a:pt x="11086" y="16039"/>
                    </a:cubicBezTo>
                    <a:lnTo>
                      <a:pt x="11076" y="16039"/>
                    </a:lnTo>
                    <a:cubicBezTo>
                      <a:pt x="11091" y="16002"/>
                      <a:pt x="11100" y="15965"/>
                      <a:pt x="11079" y="15965"/>
                    </a:cubicBezTo>
                    <a:cubicBezTo>
                      <a:pt x="11072" y="15965"/>
                      <a:pt x="11062" y="15970"/>
                      <a:pt x="11047" y="15980"/>
                    </a:cubicBezTo>
                    <a:cubicBezTo>
                      <a:pt x="11047" y="15990"/>
                      <a:pt x="11027" y="15990"/>
                      <a:pt x="11027" y="16000"/>
                    </a:cubicBezTo>
                    <a:cubicBezTo>
                      <a:pt x="11007" y="15980"/>
                      <a:pt x="10997" y="15970"/>
                      <a:pt x="10967" y="15950"/>
                    </a:cubicBezTo>
                    <a:cubicBezTo>
                      <a:pt x="10967" y="15940"/>
                      <a:pt x="10957" y="15940"/>
                      <a:pt x="10947" y="15940"/>
                    </a:cubicBezTo>
                    <a:cubicBezTo>
                      <a:pt x="10977" y="15900"/>
                      <a:pt x="11017" y="15861"/>
                      <a:pt x="11017" y="15841"/>
                    </a:cubicBezTo>
                    <a:cubicBezTo>
                      <a:pt x="11185" y="15762"/>
                      <a:pt x="11314" y="15881"/>
                      <a:pt x="11463" y="15692"/>
                    </a:cubicBezTo>
                    <a:cubicBezTo>
                      <a:pt x="11543" y="15592"/>
                      <a:pt x="11598" y="15547"/>
                      <a:pt x="11627" y="15547"/>
                    </a:cubicBezTo>
                    <a:cubicBezTo>
                      <a:pt x="11654" y="15547"/>
                      <a:pt x="11656" y="15589"/>
                      <a:pt x="11632" y="15662"/>
                    </a:cubicBezTo>
                    <a:cubicBezTo>
                      <a:pt x="11604" y="15726"/>
                      <a:pt x="11629" y="15759"/>
                      <a:pt x="11678" y="15759"/>
                    </a:cubicBezTo>
                    <a:cubicBezTo>
                      <a:pt x="11735" y="15759"/>
                      <a:pt x="11824" y="15714"/>
                      <a:pt x="11899" y="15623"/>
                    </a:cubicBezTo>
                    <a:cubicBezTo>
                      <a:pt x="11929" y="15583"/>
                      <a:pt x="11949" y="15543"/>
                      <a:pt x="11969" y="15514"/>
                    </a:cubicBezTo>
                    <a:cubicBezTo>
                      <a:pt x="11998" y="15464"/>
                      <a:pt x="12008" y="15424"/>
                      <a:pt x="12028" y="15395"/>
                    </a:cubicBezTo>
                    <a:cubicBezTo>
                      <a:pt x="12038" y="15365"/>
                      <a:pt x="12058" y="15345"/>
                      <a:pt x="12088" y="15325"/>
                    </a:cubicBezTo>
                    <a:cubicBezTo>
                      <a:pt x="12107" y="15315"/>
                      <a:pt x="12127" y="15305"/>
                      <a:pt x="12157" y="15296"/>
                    </a:cubicBezTo>
                    <a:cubicBezTo>
                      <a:pt x="12167" y="15286"/>
                      <a:pt x="12167" y="15286"/>
                      <a:pt x="12177" y="15286"/>
                    </a:cubicBezTo>
                    <a:close/>
                    <a:moveTo>
                      <a:pt x="19594" y="16190"/>
                    </a:moveTo>
                    <a:cubicBezTo>
                      <a:pt x="19606" y="16190"/>
                      <a:pt x="19618" y="16193"/>
                      <a:pt x="19633" y="16198"/>
                    </a:cubicBezTo>
                    <a:cubicBezTo>
                      <a:pt x="19623" y="16208"/>
                      <a:pt x="19623" y="16208"/>
                      <a:pt x="19613" y="16218"/>
                    </a:cubicBezTo>
                    <a:cubicBezTo>
                      <a:pt x="19597" y="16246"/>
                      <a:pt x="19594" y="16256"/>
                      <a:pt x="19600" y="16256"/>
                    </a:cubicBezTo>
                    <a:cubicBezTo>
                      <a:pt x="19608" y="16256"/>
                      <a:pt x="19634" y="16235"/>
                      <a:pt x="19663" y="16218"/>
                    </a:cubicBezTo>
                    <a:cubicBezTo>
                      <a:pt x="19673" y="16228"/>
                      <a:pt x="19683" y="16237"/>
                      <a:pt x="19693" y="16247"/>
                    </a:cubicBezTo>
                    <a:cubicBezTo>
                      <a:pt x="19693" y="16257"/>
                      <a:pt x="19693" y="16267"/>
                      <a:pt x="19693" y="16277"/>
                    </a:cubicBezTo>
                    <a:cubicBezTo>
                      <a:pt x="19693" y="16287"/>
                      <a:pt x="19673" y="16307"/>
                      <a:pt x="19653" y="16337"/>
                    </a:cubicBezTo>
                    <a:cubicBezTo>
                      <a:pt x="19633" y="16317"/>
                      <a:pt x="19613" y="16297"/>
                      <a:pt x="19594" y="16267"/>
                    </a:cubicBezTo>
                    <a:cubicBezTo>
                      <a:pt x="19574" y="16237"/>
                      <a:pt x="19564" y="16208"/>
                      <a:pt x="19554" y="16198"/>
                    </a:cubicBezTo>
                    <a:cubicBezTo>
                      <a:pt x="19569" y="16193"/>
                      <a:pt x="19581" y="16190"/>
                      <a:pt x="19594" y="16190"/>
                    </a:cubicBezTo>
                    <a:close/>
                    <a:moveTo>
                      <a:pt x="19415" y="16277"/>
                    </a:moveTo>
                    <a:cubicBezTo>
                      <a:pt x="19405" y="16287"/>
                      <a:pt x="19435" y="16327"/>
                      <a:pt x="19415" y="16366"/>
                    </a:cubicBezTo>
                    <a:cubicBezTo>
                      <a:pt x="19395" y="16396"/>
                      <a:pt x="19346" y="16406"/>
                      <a:pt x="19296" y="16416"/>
                    </a:cubicBezTo>
                    <a:cubicBezTo>
                      <a:pt x="19286" y="16386"/>
                      <a:pt x="19296" y="16356"/>
                      <a:pt x="19356" y="16317"/>
                    </a:cubicBezTo>
                    <a:cubicBezTo>
                      <a:pt x="19375" y="16297"/>
                      <a:pt x="19395" y="16287"/>
                      <a:pt x="19415" y="16277"/>
                    </a:cubicBezTo>
                    <a:close/>
                    <a:moveTo>
                      <a:pt x="18295" y="16327"/>
                    </a:moveTo>
                    <a:cubicBezTo>
                      <a:pt x="18314" y="16356"/>
                      <a:pt x="18324" y="16386"/>
                      <a:pt x="18344" y="16406"/>
                    </a:cubicBezTo>
                    <a:cubicBezTo>
                      <a:pt x="18323" y="16428"/>
                      <a:pt x="18297" y="16437"/>
                      <a:pt x="18276" y="16437"/>
                    </a:cubicBezTo>
                    <a:cubicBezTo>
                      <a:pt x="18228" y="16437"/>
                      <a:pt x="18200" y="16391"/>
                      <a:pt x="18275" y="16337"/>
                    </a:cubicBezTo>
                    <a:cubicBezTo>
                      <a:pt x="18285" y="16337"/>
                      <a:pt x="18295" y="16327"/>
                      <a:pt x="18295" y="16327"/>
                    </a:cubicBezTo>
                    <a:close/>
                    <a:moveTo>
                      <a:pt x="10987" y="16164"/>
                    </a:moveTo>
                    <a:cubicBezTo>
                      <a:pt x="11000" y="16164"/>
                      <a:pt x="11013" y="16173"/>
                      <a:pt x="11027" y="16198"/>
                    </a:cubicBezTo>
                    <a:cubicBezTo>
                      <a:pt x="11069" y="16264"/>
                      <a:pt x="11100" y="16283"/>
                      <a:pt x="11122" y="16283"/>
                    </a:cubicBezTo>
                    <a:cubicBezTo>
                      <a:pt x="11137" y="16283"/>
                      <a:pt x="11148" y="16275"/>
                      <a:pt x="11156" y="16267"/>
                    </a:cubicBezTo>
                    <a:cubicBezTo>
                      <a:pt x="11170" y="16245"/>
                      <a:pt x="11174" y="16200"/>
                      <a:pt x="11183" y="16200"/>
                    </a:cubicBezTo>
                    <a:cubicBezTo>
                      <a:pt x="11187" y="16200"/>
                      <a:pt x="11190" y="16205"/>
                      <a:pt x="11195" y="16218"/>
                    </a:cubicBezTo>
                    <a:cubicBezTo>
                      <a:pt x="11205" y="16228"/>
                      <a:pt x="11205" y="16237"/>
                      <a:pt x="11215" y="16237"/>
                    </a:cubicBezTo>
                    <a:cubicBezTo>
                      <a:pt x="11215" y="16247"/>
                      <a:pt x="11205" y="16267"/>
                      <a:pt x="11195" y="16277"/>
                    </a:cubicBezTo>
                    <a:cubicBezTo>
                      <a:pt x="11136" y="16347"/>
                      <a:pt x="11056" y="16257"/>
                      <a:pt x="10918" y="16446"/>
                    </a:cubicBezTo>
                    <a:cubicBezTo>
                      <a:pt x="10838" y="16436"/>
                      <a:pt x="10769" y="16416"/>
                      <a:pt x="10809" y="16386"/>
                    </a:cubicBezTo>
                    <a:cubicBezTo>
                      <a:pt x="10868" y="16337"/>
                      <a:pt x="10908" y="16277"/>
                      <a:pt x="10908" y="16277"/>
                    </a:cubicBezTo>
                    <a:cubicBezTo>
                      <a:pt x="10908" y="16277"/>
                      <a:pt x="10943" y="16164"/>
                      <a:pt x="10987" y="16164"/>
                    </a:cubicBezTo>
                    <a:close/>
                    <a:moveTo>
                      <a:pt x="16769" y="16402"/>
                    </a:moveTo>
                    <a:cubicBezTo>
                      <a:pt x="16808" y="16402"/>
                      <a:pt x="16840" y="16413"/>
                      <a:pt x="16877" y="16436"/>
                    </a:cubicBezTo>
                    <a:cubicBezTo>
                      <a:pt x="16837" y="16466"/>
                      <a:pt x="16768" y="16485"/>
                      <a:pt x="16738" y="16505"/>
                    </a:cubicBezTo>
                    <a:cubicBezTo>
                      <a:pt x="16728" y="16515"/>
                      <a:pt x="16718" y="16515"/>
                      <a:pt x="16708" y="16515"/>
                    </a:cubicBezTo>
                    <a:cubicBezTo>
                      <a:pt x="16698" y="16485"/>
                      <a:pt x="16698" y="16446"/>
                      <a:pt x="16688" y="16416"/>
                    </a:cubicBezTo>
                    <a:cubicBezTo>
                      <a:pt x="16698" y="16416"/>
                      <a:pt x="16718" y="16406"/>
                      <a:pt x="16728" y="16406"/>
                    </a:cubicBezTo>
                    <a:cubicBezTo>
                      <a:pt x="16743" y="16404"/>
                      <a:pt x="16756" y="16402"/>
                      <a:pt x="16769" y="16402"/>
                    </a:cubicBezTo>
                    <a:close/>
                    <a:moveTo>
                      <a:pt x="18533" y="16446"/>
                    </a:moveTo>
                    <a:cubicBezTo>
                      <a:pt x="18533" y="16446"/>
                      <a:pt x="18533" y="16446"/>
                      <a:pt x="18542" y="16456"/>
                    </a:cubicBezTo>
                    <a:cubicBezTo>
                      <a:pt x="18552" y="16466"/>
                      <a:pt x="18562" y="16485"/>
                      <a:pt x="18572" y="16495"/>
                    </a:cubicBezTo>
                    <a:cubicBezTo>
                      <a:pt x="18533" y="16525"/>
                      <a:pt x="18493" y="16545"/>
                      <a:pt x="18463" y="16575"/>
                    </a:cubicBezTo>
                    <a:cubicBezTo>
                      <a:pt x="18473" y="16535"/>
                      <a:pt x="18483" y="16485"/>
                      <a:pt x="18493" y="16456"/>
                    </a:cubicBezTo>
                    <a:cubicBezTo>
                      <a:pt x="18503" y="16456"/>
                      <a:pt x="18513" y="16446"/>
                      <a:pt x="18533" y="16446"/>
                    </a:cubicBezTo>
                    <a:close/>
                    <a:moveTo>
                      <a:pt x="19598" y="16627"/>
                    </a:moveTo>
                    <a:cubicBezTo>
                      <a:pt x="19603" y="16627"/>
                      <a:pt x="19608" y="16629"/>
                      <a:pt x="19613" y="16634"/>
                    </a:cubicBezTo>
                    <a:lnTo>
                      <a:pt x="19584" y="16634"/>
                    </a:lnTo>
                    <a:cubicBezTo>
                      <a:pt x="19589" y="16629"/>
                      <a:pt x="19594" y="16627"/>
                      <a:pt x="19598" y="16627"/>
                    </a:cubicBezTo>
                    <a:close/>
                    <a:moveTo>
                      <a:pt x="14590" y="16370"/>
                    </a:moveTo>
                    <a:cubicBezTo>
                      <a:pt x="14614" y="16370"/>
                      <a:pt x="14641" y="16376"/>
                      <a:pt x="14676" y="16386"/>
                    </a:cubicBezTo>
                    <a:cubicBezTo>
                      <a:pt x="14745" y="16396"/>
                      <a:pt x="14814" y="16466"/>
                      <a:pt x="14874" y="16495"/>
                    </a:cubicBezTo>
                    <a:cubicBezTo>
                      <a:pt x="14844" y="16485"/>
                      <a:pt x="14814" y="16475"/>
                      <a:pt x="14775" y="16466"/>
                    </a:cubicBezTo>
                    <a:cubicBezTo>
                      <a:pt x="14710" y="16442"/>
                      <a:pt x="14672" y="16432"/>
                      <a:pt x="14651" y="16432"/>
                    </a:cubicBezTo>
                    <a:cubicBezTo>
                      <a:pt x="14559" y="16432"/>
                      <a:pt x="14853" y="16641"/>
                      <a:pt x="14894" y="16763"/>
                    </a:cubicBezTo>
                    <a:cubicBezTo>
                      <a:pt x="14920" y="16834"/>
                      <a:pt x="14923" y="16874"/>
                      <a:pt x="14895" y="16874"/>
                    </a:cubicBezTo>
                    <a:cubicBezTo>
                      <a:pt x="14891" y="16874"/>
                      <a:pt x="14888" y="16873"/>
                      <a:pt x="14884" y="16872"/>
                    </a:cubicBezTo>
                    <a:cubicBezTo>
                      <a:pt x="14884" y="16872"/>
                      <a:pt x="14884" y="16862"/>
                      <a:pt x="14884" y="16852"/>
                    </a:cubicBezTo>
                    <a:cubicBezTo>
                      <a:pt x="14900" y="16798"/>
                      <a:pt x="14898" y="16765"/>
                      <a:pt x="14883" y="16765"/>
                    </a:cubicBezTo>
                    <a:cubicBezTo>
                      <a:pt x="14869" y="16765"/>
                      <a:pt x="14846" y="16788"/>
                      <a:pt x="14814" y="16842"/>
                    </a:cubicBezTo>
                    <a:cubicBezTo>
                      <a:pt x="14794" y="16822"/>
                      <a:pt x="14775" y="16813"/>
                      <a:pt x="14745" y="16793"/>
                    </a:cubicBezTo>
                    <a:cubicBezTo>
                      <a:pt x="14715" y="16763"/>
                      <a:pt x="14685" y="16753"/>
                      <a:pt x="14666" y="16753"/>
                    </a:cubicBezTo>
                    <a:cubicBezTo>
                      <a:pt x="14666" y="16713"/>
                      <a:pt x="14692" y="16640"/>
                      <a:pt x="14633" y="16640"/>
                    </a:cubicBezTo>
                    <a:cubicBezTo>
                      <a:pt x="14619" y="16640"/>
                      <a:pt x="14601" y="16644"/>
                      <a:pt x="14576" y="16654"/>
                    </a:cubicBezTo>
                    <a:cubicBezTo>
                      <a:pt x="14551" y="16667"/>
                      <a:pt x="14527" y="16672"/>
                      <a:pt x="14506" y="16672"/>
                    </a:cubicBezTo>
                    <a:cubicBezTo>
                      <a:pt x="14462" y="16672"/>
                      <a:pt x="14428" y="16648"/>
                      <a:pt x="14408" y="16614"/>
                    </a:cubicBezTo>
                    <a:cubicBezTo>
                      <a:pt x="14388" y="16585"/>
                      <a:pt x="14388" y="16525"/>
                      <a:pt x="14428" y="16475"/>
                    </a:cubicBezTo>
                    <a:cubicBezTo>
                      <a:pt x="14447" y="16456"/>
                      <a:pt x="14457" y="16446"/>
                      <a:pt x="14467" y="16436"/>
                    </a:cubicBezTo>
                    <a:cubicBezTo>
                      <a:pt x="14513" y="16390"/>
                      <a:pt x="14545" y="16370"/>
                      <a:pt x="14590" y="16370"/>
                    </a:cubicBezTo>
                    <a:close/>
                    <a:moveTo>
                      <a:pt x="15267" y="16217"/>
                    </a:moveTo>
                    <a:cubicBezTo>
                      <a:pt x="15505" y="16217"/>
                      <a:pt x="15440" y="16433"/>
                      <a:pt x="15489" y="16743"/>
                    </a:cubicBezTo>
                    <a:cubicBezTo>
                      <a:pt x="15504" y="16879"/>
                      <a:pt x="15445" y="16927"/>
                      <a:pt x="15376" y="16927"/>
                    </a:cubicBezTo>
                    <a:cubicBezTo>
                      <a:pt x="15314" y="16927"/>
                      <a:pt x="15244" y="16889"/>
                      <a:pt x="15211" y="16842"/>
                    </a:cubicBezTo>
                    <a:cubicBezTo>
                      <a:pt x="15211" y="16832"/>
                      <a:pt x="15211" y="16822"/>
                      <a:pt x="15211" y="16813"/>
                    </a:cubicBezTo>
                    <a:cubicBezTo>
                      <a:pt x="15211" y="16759"/>
                      <a:pt x="15276" y="16558"/>
                      <a:pt x="15214" y="16558"/>
                    </a:cubicBezTo>
                    <a:cubicBezTo>
                      <a:pt x="15208" y="16558"/>
                      <a:pt x="15200" y="16560"/>
                      <a:pt x="15191" y="16565"/>
                    </a:cubicBezTo>
                    <a:cubicBezTo>
                      <a:pt x="15161" y="16575"/>
                      <a:pt x="15151" y="16594"/>
                      <a:pt x="15132" y="16604"/>
                    </a:cubicBezTo>
                    <a:cubicBezTo>
                      <a:pt x="15093" y="16575"/>
                      <a:pt x="15016" y="16546"/>
                      <a:pt x="14920" y="16508"/>
                    </a:cubicBezTo>
                    <a:lnTo>
                      <a:pt x="14920" y="16508"/>
                    </a:lnTo>
                    <a:cubicBezTo>
                      <a:pt x="14923" y="16509"/>
                      <a:pt x="14927" y="16509"/>
                      <a:pt x="14931" y="16509"/>
                    </a:cubicBezTo>
                    <a:cubicBezTo>
                      <a:pt x="14944" y="16509"/>
                      <a:pt x="14956" y="16502"/>
                      <a:pt x="14963" y="16495"/>
                    </a:cubicBezTo>
                    <a:cubicBezTo>
                      <a:pt x="15023" y="16436"/>
                      <a:pt x="14913" y="16356"/>
                      <a:pt x="14993" y="16347"/>
                    </a:cubicBezTo>
                    <a:cubicBezTo>
                      <a:pt x="15072" y="16337"/>
                      <a:pt x="15340" y="16307"/>
                      <a:pt x="15261" y="16237"/>
                    </a:cubicBezTo>
                    <a:cubicBezTo>
                      <a:pt x="15251" y="16228"/>
                      <a:pt x="15251" y="16228"/>
                      <a:pt x="15241" y="16218"/>
                    </a:cubicBezTo>
                    <a:lnTo>
                      <a:pt x="15251" y="16218"/>
                    </a:lnTo>
                    <a:cubicBezTo>
                      <a:pt x="15256" y="16217"/>
                      <a:pt x="15262" y="16217"/>
                      <a:pt x="15267" y="16217"/>
                    </a:cubicBezTo>
                    <a:close/>
                    <a:moveTo>
                      <a:pt x="14557" y="16822"/>
                    </a:moveTo>
                    <a:cubicBezTo>
                      <a:pt x="14517" y="16882"/>
                      <a:pt x="14477" y="16961"/>
                      <a:pt x="14447" y="17041"/>
                    </a:cubicBezTo>
                    <a:cubicBezTo>
                      <a:pt x="14447" y="17041"/>
                      <a:pt x="14447" y="17051"/>
                      <a:pt x="14447" y="17051"/>
                    </a:cubicBezTo>
                    <a:cubicBezTo>
                      <a:pt x="14428" y="17059"/>
                      <a:pt x="14409" y="17063"/>
                      <a:pt x="14391" y="17063"/>
                    </a:cubicBezTo>
                    <a:cubicBezTo>
                      <a:pt x="14328" y="17063"/>
                      <a:pt x="14288" y="17011"/>
                      <a:pt x="14358" y="16941"/>
                    </a:cubicBezTo>
                    <a:cubicBezTo>
                      <a:pt x="14368" y="16932"/>
                      <a:pt x="14378" y="16922"/>
                      <a:pt x="14388" y="16912"/>
                    </a:cubicBezTo>
                    <a:cubicBezTo>
                      <a:pt x="14457" y="16872"/>
                      <a:pt x="14517" y="16842"/>
                      <a:pt x="14557" y="16822"/>
                    </a:cubicBezTo>
                    <a:close/>
                    <a:moveTo>
                      <a:pt x="18166" y="17229"/>
                    </a:moveTo>
                    <a:cubicBezTo>
                      <a:pt x="18186" y="17289"/>
                      <a:pt x="18205" y="17348"/>
                      <a:pt x="18215" y="17378"/>
                    </a:cubicBezTo>
                    <a:cubicBezTo>
                      <a:pt x="18166" y="17378"/>
                      <a:pt x="18136" y="17348"/>
                      <a:pt x="18146" y="17269"/>
                    </a:cubicBezTo>
                    <a:lnTo>
                      <a:pt x="18156" y="17269"/>
                    </a:lnTo>
                    <a:cubicBezTo>
                      <a:pt x="18156" y="17249"/>
                      <a:pt x="18156" y="17239"/>
                      <a:pt x="18166" y="17229"/>
                    </a:cubicBezTo>
                    <a:close/>
                    <a:moveTo>
                      <a:pt x="16728" y="17289"/>
                    </a:moveTo>
                    <a:cubicBezTo>
                      <a:pt x="16738" y="17298"/>
                      <a:pt x="16738" y="17308"/>
                      <a:pt x="16738" y="17318"/>
                    </a:cubicBezTo>
                    <a:cubicBezTo>
                      <a:pt x="16748" y="17328"/>
                      <a:pt x="16748" y="17338"/>
                      <a:pt x="16748" y="17348"/>
                    </a:cubicBezTo>
                    <a:cubicBezTo>
                      <a:pt x="16748" y="17378"/>
                      <a:pt x="16698" y="17388"/>
                      <a:pt x="16589" y="17407"/>
                    </a:cubicBezTo>
                    <a:cubicBezTo>
                      <a:pt x="16589" y="17417"/>
                      <a:pt x="16589" y="17417"/>
                      <a:pt x="16589" y="17417"/>
                    </a:cubicBezTo>
                    <a:cubicBezTo>
                      <a:pt x="16579" y="17388"/>
                      <a:pt x="16599" y="17348"/>
                      <a:pt x="16668" y="17318"/>
                    </a:cubicBezTo>
                    <a:cubicBezTo>
                      <a:pt x="16688" y="17308"/>
                      <a:pt x="16708" y="17298"/>
                      <a:pt x="16728" y="17289"/>
                    </a:cubicBezTo>
                    <a:close/>
                    <a:moveTo>
                      <a:pt x="19831" y="17437"/>
                    </a:moveTo>
                    <a:cubicBezTo>
                      <a:pt x="19831" y="17447"/>
                      <a:pt x="19841" y="17447"/>
                      <a:pt x="19841" y="17457"/>
                    </a:cubicBezTo>
                    <a:cubicBezTo>
                      <a:pt x="19841" y="17457"/>
                      <a:pt x="19841" y="17467"/>
                      <a:pt x="19841" y="17467"/>
                    </a:cubicBezTo>
                    <a:cubicBezTo>
                      <a:pt x="19822" y="17477"/>
                      <a:pt x="19792" y="17477"/>
                      <a:pt x="19772" y="17477"/>
                    </a:cubicBezTo>
                    <a:lnTo>
                      <a:pt x="19752" y="17477"/>
                    </a:lnTo>
                    <a:cubicBezTo>
                      <a:pt x="19732" y="17487"/>
                      <a:pt x="19722" y="17487"/>
                      <a:pt x="19703" y="17497"/>
                    </a:cubicBezTo>
                    <a:cubicBezTo>
                      <a:pt x="19693" y="17487"/>
                      <a:pt x="19693" y="17487"/>
                      <a:pt x="19693" y="17487"/>
                    </a:cubicBezTo>
                    <a:cubicBezTo>
                      <a:pt x="19693" y="17487"/>
                      <a:pt x="19693" y="17477"/>
                      <a:pt x="19693" y="17477"/>
                    </a:cubicBezTo>
                    <a:lnTo>
                      <a:pt x="19742" y="17477"/>
                    </a:lnTo>
                    <a:cubicBezTo>
                      <a:pt x="19762" y="17467"/>
                      <a:pt x="19782" y="17457"/>
                      <a:pt x="19792" y="17447"/>
                    </a:cubicBezTo>
                    <a:cubicBezTo>
                      <a:pt x="19812" y="17447"/>
                      <a:pt x="19822" y="17437"/>
                      <a:pt x="19831" y="17437"/>
                    </a:cubicBezTo>
                    <a:close/>
                    <a:moveTo>
                      <a:pt x="18256" y="17650"/>
                    </a:moveTo>
                    <a:cubicBezTo>
                      <a:pt x="18260" y="17650"/>
                      <a:pt x="18266" y="17652"/>
                      <a:pt x="18275" y="17655"/>
                    </a:cubicBezTo>
                    <a:cubicBezTo>
                      <a:pt x="18314" y="17675"/>
                      <a:pt x="18334" y="17695"/>
                      <a:pt x="18364" y="17705"/>
                    </a:cubicBezTo>
                    <a:cubicBezTo>
                      <a:pt x="18334" y="17715"/>
                      <a:pt x="18314" y="17715"/>
                      <a:pt x="18285" y="17725"/>
                    </a:cubicBezTo>
                    <a:cubicBezTo>
                      <a:pt x="18268" y="17684"/>
                      <a:pt x="18239" y="17650"/>
                      <a:pt x="18256" y="17650"/>
                    </a:cubicBezTo>
                    <a:close/>
                    <a:moveTo>
                      <a:pt x="18027" y="17913"/>
                    </a:moveTo>
                    <a:cubicBezTo>
                      <a:pt x="18027" y="17923"/>
                      <a:pt x="18027" y="17933"/>
                      <a:pt x="18017" y="17933"/>
                    </a:cubicBezTo>
                    <a:lnTo>
                      <a:pt x="17987" y="17933"/>
                    </a:lnTo>
                    <a:cubicBezTo>
                      <a:pt x="17997" y="17923"/>
                      <a:pt x="17997" y="17913"/>
                      <a:pt x="18007" y="17913"/>
                    </a:cubicBezTo>
                    <a:close/>
                    <a:moveTo>
                      <a:pt x="15171" y="17173"/>
                    </a:moveTo>
                    <a:cubicBezTo>
                      <a:pt x="15247" y="17173"/>
                      <a:pt x="15340" y="17229"/>
                      <a:pt x="15518" y="17318"/>
                    </a:cubicBezTo>
                    <a:cubicBezTo>
                      <a:pt x="15518" y="17328"/>
                      <a:pt x="15508" y="17348"/>
                      <a:pt x="15508" y="17358"/>
                    </a:cubicBezTo>
                    <a:cubicBezTo>
                      <a:pt x="15489" y="17407"/>
                      <a:pt x="15469" y="17467"/>
                      <a:pt x="15459" y="17536"/>
                    </a:cubicBezTo>
                    <a:cubicBezTo>
                      <a:pt x="15389" y="17576"/>
                      <a:pt x="15320" y="17606"/>
                      <a:pt x="15270" y="17636"/>
                    </a:cubicBezTo>
                    <a:cubicBezTo>
                      <a:pt x="15236" y="17658"/>
                      <a:pt x="15205" y="17664"/>
                      <a:pt x="15172" y="17664"/>
                    </a:cubicBezTo>
                    <a:cubicBezTo>
                      <a:pt x="15138" y="17664"/>
                      <a:pt x="15103" y="17658"/>
                      <a:pt x="15062" y="17658"/>
                    </a:cubicBezTo>
                    <a:cubicBezTo>
                      <a:pt x="15001" y="17658"/>
                      <a:pt x="14926" y="17671"/>
                      <a:pt x="14824" y="17735"/>
                    </a:cubicBezTo>
                    <a:cubicBezTo>
                      <a:pt x="14785" y="17764"/>
                      <a:pt x="14745" y="17794"/>
                      <a:pt x="14715" y="17824"/>
                    </a:cubicBezTo>
                    <a:cubicBezTo>
                      <a:pt x="14666" y="17874"/>
                      <a:pt x="14636" y="17913"/>
                      <a:pt x="14616" y="17933"/>
                    </a:cubicBezTo>
                    <a:cubicBezTo>
                      <a:pt x="14604" y="17950"/>
                      <a:pt x="14593" y="17961"/>
                      <a:pt x="14578" y="17961"/>
                    </a:cubicBezTo>
                    <a:cubicBezTo>
                      <a:pt x="14566" y="17961"/>
                      <a:pt x="14553" y="17955"/>
                      <a:pt x="14537" y="17943"/>
                    </a:cubicBezTo>
                    <a:cubicBezTo>
                      <a:pt x="14517" y="17923"/>
                      <a:pt x="14487" y="17923"/>
                      <a:pt x="14457" y="17923"/>
                    </a:cubicBezTo>
                    <a:cubicBezTo>
                      <a:pt x="14477" y="17903"/>
                      <a:pt x="14487" y="17883"/>
                      <a:pt x="14517" y="17874"/>
                    </a:cubicBezTo>
                    <a:cubicBezTo>
                      <a:pt x="14547" y="17874"/>
                      <a:pt x="14586" y="17903"/>
                      <a:pt x="14616" y="17933"/>
                    </a:cubicBezTo>
                    <a:cubicBezTo>
                      <a:pt x="14547" y="17844"/>
                      <a:pt x="14487" y="17824"/>
                      <a:pt x="14497" y="17745"/>
                    </a:cubicBezTo>
                    <a:cubicBezTo>
                      <a:pt x="14438" y="17735"/>
                      <a:pt x="14378" y="17675"/>
                      <a:pt x="14438" y="17536"/>
                    </a:cubicBezTo>
                    <a:cubicBezTo>
                      <a:pt x="14447" y="17526"/>
                      <a:pt x="14447" y="17526"/>
                      <a:pt x="14447" y="17517"/>
                    </a:cubicBezTo>
                    <a:cubicBezTo>
                      <a:pt x="14547" y="17308"/>
                      <a:pt x="14606" y="17398"/>
                      <a:pt x="14636" y="17338"/>
                    </a:cubicBezTo>
                    <a:cubicBezTo>
                      <a:pt x="14646" y="17318"/>
                      <a:pt x="14656" y="17289"/>
                      <a:pt x="14666" y="17259"/>
                    </a:cubicBezTo>
                    <a:cubicBezTo>
                      <a:pt x="14692" y="17309"/>
                      <a:pt x="14735" y="17327"/>
                      <a:pt x="14783" y="17327"/>
                    </a:cubicBezTo>
                    <a:cubicBezTo>
                      <a:pt x="14879" y="17327"/>
                      <a:pt x="15000" y="17255"/>
                      <a:pt x="15072" y="17209"/>
                    </a:cubicBezTo>
                    <a:cubicBezTo>
                      <a:pt x="15106" y="17185"/>
                      <a:pt x="15137" y="17173"/>
                      <a:pt x="15171" y="17173"/>
                    </a:cubicBezTo>
                    <a:close/>
                    <a:moveTo>
                      <a:pt x="14331" y="17760"/>
                    </a:moveTo>
                    <a:cubicBezTo>
                      <a:pt x="14337" y="17760"/>
                      <a:pt x="14343" y="17761"/>
                      <a:pt x="14348" y="17764"/>
                    </a:cubicBezTo>
                    <a:cubicBezTo>
                      <a:pt x="14398" y="17784"/>
                      <a:pt x="14388" y="17864"/>
                      <a:pt x="14447" y="17923"/>
                    </a:cubicBezTo>
                    <a:cubicBezTo>
                      <a:pt x="14428" y="17933"/>
                      <a:pt x="14398" y="17953"/>
                      <a:pt x="14358" y="17983"/>
                    </a:cubicBezTo>
                    <a:cubicBezTo>
                      <a:pt x="14319" y="17953"/>
                      <a:pt x="14289" y="17943"/>
                      <a:pt x="14259" y="17903"/>
                    </a:cubicBezTo>
                    <a:cubicBezTo>
                      <a:pt x="14206" y="17859"/>
                      <a:pt x="14279" y="17760"/>
                      <a:pt x="14331" y="17760"/>
                    </a:cubicBezTo>
                    <a:close/>
                    <a:moveTo>
                      <a:pt x="14263" y="18312"/>
                    </a:moveTo>
                    <a:cubicBezTo>
                      <a:pt x="14283" y="18312"/>
                      <a:pt x="14283" y="18388"/>
                      <a:pt x="14319" y="18439"/>
                    </a:cubicBezTo>
                    <a:cubicBezTo>
                      <a:pt x="14310" y="18440"/>
                      <a:pt x="14302" y="18441"/>
                      <a:pt x="14294" y="18441"/>
                    </a:cubicBezTo>
                    <a:cubicBezTo>
                      <a:pt x="14254" y="18441"/>
                      <a:pt x="14218" y="18421"/>
                      <a:pt x="14209" y="18379"/>
                    </a:cubicBezTo>
                    <a:cubicBezTo>
                      <a:pt x="14209" y="18369"/>
                      <a:pt x="14219" y="18359"/>
                      <a:pt x="14229" y="18349"/>
                    </a:cubicBezTo>
                    <a:cubicBezTo>
                      <a:pt x="14246" y="18322"/>
                      <a:pt x="14256" y="18312"/>
                      <a:pt x="14263" y="18312"/>
                    </a:cubicBezTo>
                    <a:close/>
                    <a:moveTo>
                      <a:pt x="20263" y="18563"/>
                    </a:moveTo>
                    <a:cubicBezTo>
                      <a:pt x="20298" y="18563"/>
                      <a:pt x="20332" y="18568"/>
                      <a:pt x="20367" y="18578"/>
                    </a:cubicBezTo>
                    <a:cubicBezTo>
                      <a:pt x="20317" y="18627"/>
                      <a:pt x="20337" y="18637"/>
                      <a:pt x="20387" y="18637"/>
                    </a:cubicBezTo>
                    <a:cubicBezTo>
                      <a:pt x="20367" y="18647"/>
                      <a:pt x="20347" y="18647"/>
                      <a:pt x="20317" y="18647"/>
                    </a:cubicBezTo>
                    <a:cubicBezTo>
                      <a:pt x="20278" y="18647"/>
                      <a:pt x="20248" y="18657"/>
                      <a:pt x="20218" y="18667"/>
                    </a:cubicBezTo>
                    <a:cubicBezTo>
                      <a:pt x="20238" y="18696"/>
                      <a:pt x="20258" y="18726"/>
                      <a:pt x="20278" y="18756"/>
                    </a:cubicBezTo>
                    <a:cubicBezTo>
                      <a:pt x="20268" y="18756"/>
                      <a:pt x="20248" y="18766"/>
                      <a:pt x="20228" y="18796"/>
                    </a:cubicBezTo>
                    <a:cubicBezTo>
                      <a:pt x="20228" y="18806"/>
                      <a:pt x="20218" y="18806"/>
                      <a:pt x="20218" y="18815"/>
                    </a:cubicBezTo>
                    <a:cubicBezTo>
                      <a:pt x="20198" y="18796"/>
                      <a:pt x="20188" y="18776"/>
                      <a:pt x="20169" y="18746"/>
                    </a:cubicBezTo>
                    <a:cubicBezTo>
                      <a:pt x="20148" y="18705"/>
                      <a:pt x="20133" y="18690"/>
                      <a:pt x="20120" y="18690"/>
                    </a:cubicBezTo>
                    <a:cubicBezTo>
                      <a:pt x="20108" y="18690"/>
                      <a:pt x="20099" y="18702"/>
                      <a:pt x="20089" y="18716"/>
                    </a:cubicBezTo>
                    <a:cubicBezTo>
                      <a:pt x="20079" y="18746"/>
                      <a:pt x="20119" y="18786"/>
                      <a:pt x="20129" y="18815"/>
                    </a:cubicBezTo>
                    <a:cubicBezTo>
                      <a:pt x="20139" y="18825"/>
                      <a:pt x="20149" y="18865"/>
                      <a:pt x="20149" y="18895"/>
                    </a:cubicBezTo>
                    <a:cubicBezTo>
                      <a:pt x="20129" y="18925"/>
                      <a:pt x="20119" y="18944"/>
                      <a:pt x="20099" y="18954"/>
                    </a:cubicBezTo>
                    <a:cubicBezTo>
                      <a:pt x="20099" y="18934"/>
                      <a:pt x="20099" y="18915"/>
                      <a:pt x="20099" y="18905"/>
                    </a:cubicBezTo>
                    <a:cubicBezTo>
                      <a:pt x="20099" y="18879"/>
                      <a:pt x="20063" y="18788"/>
                      <a:pt x="20033" y="18788"/>
                    </a:cubicBezTo>
                    <a:cubicBezTo>
                      <a:pt x="20029" y="18788"/>
                      <a:pt x="20024" y="18790"/>
                      <a:pt x="20020" y="18796"/>
                    </a:cubicBezTo>
                    <a:cubicBezTo>
                      <a:pt x="20015" y="18803"/>
                      <a:pt x="20007" y="18806"/>
                      <a:pt x="19999" y="18806"/>
                    </a:cubicBezTo>
                    <a:cubicBezTo>
                      <a:pt x="19958" y="18806"/>
                      <a:pt x="19891" y="18739"/>
                      <a:pt x="19891" y="18706"/>
                    </a:cubicBezTo>
                    <a:lnTo>
                      <a:pt x="19881" y="18706"/>
                    </a:lnTo>
                    <a:cubicBezTo>
                      <a:pt x="19881" y="18696"/>
                      <a:pt x="19881" y="18696"/>
                      <a:pt x="19881" y="18696"/>
                    </a:cubicBezTo>
                    <a:cubicBezTo>
                      <a:pt x="19941" y="18667"/>
                      <a:pt x="20010" y="18637"/>
                      <a:pt x="20099" y="18597"/>
                    </a:cubicBezTo>
                    <a:cubicBezTo>
                      <a:pt x="20119" y="18587"/>
                      <a:pt x="20139" y="18587"/>
                      <a:pt x="20159" y="18578"/>
                    </a:cubicBezTo>
                    <a:cubicBezTo>
                      <a:pt x="20193" y="18568"/>
                      <a:pt x="20228" y="18563"/>
                      <a:pt x="20263" y="18563"/>
                    </a:cubicBezTo>
                    <a:close/>
                    <a:moveTo>
                      <a:pt x="14793" y="18037"/>
                    </a:moveTo>
                    <a:cubicBezTo>
                      <a:pt x="14868" y="18037"/>
                      <a:pt x="14844" y="18310"/>
                      <a:pt x="14844" y="18310"/>
                    </a:cubicBezTo>
                    <a:cubicBezTo>
                      <a:pt x="14844" y="18310"/>
                      <a:pt x="14943" y="18568"/>
                      <a:pt x="15112" y="18677"/>
                    </a:cubicBezTo>
                    <a:cubicBezTo>
                      <a:pt x="15151" y="18696"/>
                      <a:pt x="15161" y="18716"/>
                      <a:pt x="15171" y="18736"/>
                    </a:cubicBezTo>
                    <a:cubicBezTo>
                      <a:pt x="15094" y="18806"/>
                      <a:pt x="14963" y="18845"/>
                      <a:pt x="14871" y="18845"/>
                    </a:cubicBezTo>
                    <a:cubicBezTo>
                      <a:pt x="14845" y="18845"/>
                      <a:pt x="14822" y="18842"/>
                      <a:pt x="14804" y="18835"/>
                    </a:cubicBezTo>
                    <a:cubicBezTo>
                      <a:pt x="14799" y="18834"/>
                      <a:pt x="14795" y="18833"/>
                      <a:pt x="14791" y="18833"/>
                    </a:cubicBezTo>
                    <a:cubicBezTo>
                      <a:pt x="14765" y="18833"/>
                      <a:pt x="14765" y="18860"/>
                      <a:pt x="14765" y="18895"/>
                    </a:cubicBezTo>
                    <a:cubicBezTo>
                      <a:pt x="14685" y="18934"/>
                      <a:pt x="14616" y="18984"/>
                      <a:pt x="14547" y="19044"/>
                    </a:cubicBezTo>
                    <a:cubicBezTo>
                      <a:pt x="14509" y="19066"/>
                      <a:pt x="14472" y="19077"/>
                      <a:pt x="14427" y="19077"/>
                    </a:cubicBezTo>
                    <a:cubicBezTo>
                      <a:pt x="14412" y="19077"/>
                      <a:pt x="14395" y="19076"/>
                      <a:pt x="14378" y="19073"/>
                    </a:cubicBezTo>
                    <a:cubicBezTo>
                      <a:pt x="14338" y="19073"/>
                      <a:pt x="14299" y="19063"/>
                      <a:pt x="14259" y="19053"/>
                    </a:cubicBezTo>
                    <a:lnTo>
                      <a:pt x="14299" y="19053"/>
                    </a:lnTo>
                    <a:cubicBezTo>
                      <a:pt x="14319" y="19057"/>
                      <a:pt x="14335" y="19058"/>
                      <a:pt x="14349" y="19058"/>
                    </a:cubicBezTo>
                    <a:cubicBezTo>
                      <a:pt x="14378" y="19058"/>
                      <a:pt x="14398" y="19053"/>
                      <a:pt x="14418" y="19053"/>
                    </a:cubicBezTo>
                    <a:cubicBezTo>
                      <a:pt x="14452" y="18976"/>
                      <a:pt x="14324" y="18855"/>
                      <a:pt x="14358" y="18855"/>
                    </a:cubicBezTo>
                    <a:cubicBezTo>
                      <a:pt x="14363" y="18855"/>
                      <a:pt x="14373" y="18858"/>
                      <a:pt x="14388" y="18865"/>
                    </a:cubicBezTo>
                    <a:cubicBezTo>
                      <a:pt x="14461" y="18896"/>
                      <a:pt x="14504" y="18937"/>
                      <a:pt x="14550" y="18937"/>
                    </a:cubicBezTo>
                    <a:cubicBezTo>
                      <a:pt x="14578" y="18937"/>
                      <a:pt x="14608" y="18921"/>
                      <a:pt x="14646" y="18875"/>
                    </a:cubicBezTo>
                    <a:cubicBezTo>
                      <a:pt x="14666" y="18855"/>
                      <a:pt x="14676" y="18845"/>
                      <a:pt x="14695" y="18835"/>
                    </a:cubicBezTo>
                    <a:cubicBezTo>
                      <a:pt x="14695" y="18825"/>
                      <a:pt x="14695" y="18825"/>
                      <a:pt x="14695" y="18825"/>
                    </a:cubicBezTo>
                    <a:cubicBezTo>
                      <a:pt x="14765" y="18766"/>
                      <a:pt x="14794" y="18766"/>
                      <a:pt x="14834" y="18716"/>
                    </a:cubicBezTo>
                    <a:cubicBezTo>
                      <a:pt x="14894" y="18657"/>
                      <a:pt x="14904" y="18657"/>
                      <a:pt x="14933" y="18617"/>
                    </a:cubicBezTo>
                    <a:cubicBezTo>
                      <a:pt x="14960" y="18581"/>
                      <a:pt x="14922" y="18505"/>
                      <a:pt x="14893" y="18505"/>
                    </a:cubicBezTo>
                    <a:cubicBezTo>
                      <a:pt x="14890" y="18505"/>
                      <a:pt x="14887" y="18506"/>
                      <a:pt x="14884" y="18508"/>
                    </a:cubicBezTo>
                    <a:cubicBezTo>
                      <a:pt x="14844" y="18528"/>
                      <a:pt x="14854" y="18597"/>
                      <a:pt x="14785" y="18667"/>
                    </a:cubicBezTo>
                    <a:cubicBezTo>
                      <a:pt x="14683" y="18779"/>
                      <a:pt x="14633" y="18821"/>
                      <a:pt x="14615" y="18821"/>
                    </a:cubicBezTo>
                    <a:cubicBezTo>
                      <a:pt x="14582" y="18821"/>
                      <a:pt x="14654" y="18683"/>
                      <a:pt x="14705" y="18587"/>
                    </a:cubicBezTo>
                    <a:cubicBezTo>
                      <a:pt x="14775" y="18449"/>
                      <a:pt x="14844" y="18538"/>
                      <a:pt x="14824" y="18429"/>
                    </a:cubicBezTo>
                    <a:cubicBezTo>
                      <a:pt x="14814" y="18389"/>
                      <a:pt x="14804" y="18349"/>
                      <a:pt x="14785" y="18320"/>
                    </a:cubicBezTo>
                    <a:cubicBezTo>
                      <a:pt x="14772" y="18324"/>
                      <a:pt x="14760" y="18326"/>
                      <a:pt x="14747" y="18326"/>
                    </a:cubicBezTo>
                    <a:cubicBezTo>
                      <a:pt x="14728" y="18326"/>
                      <a:pt x="14709" y="18321"/>
                      <a:pt x="14685" y="18310"/>
                    </a:cubicBezTo>
                    <a:cubicBezTo>
                      <a:pt x="14685" y="18310"/>
                      <a:pt x="14676" y="18320"/>
                      <a:pt x="14676" y="18330"/>
                    </a:cubicBezTo>
                    <a:cubicBezTo>
                      <a:pt x="14636" y="18449"/>
                      <a:pt x="14676" y="18578"/>
                      <a:pt x="14576" y="18667"/>
                    </a:cubicBezTo>
                    <a:cubicBezTo>
                      <a:pt x="14547" y="18697"/>
                      <a:pt x="14528" y="18710"/>
                      <a:pt x="14517" y="18710"/>
                    </a:cubicBezTo>
                    <a:cubicBezTo>
                      <a:pt x="14494" y="18710"/>
                      <a:pt x="14518" y="18636"/>
                      <a:pt x="14566" y="18518"/>
                    </a:cubicBezTo>
                    <a:cubicBezTo>
                      <a:pt x="14606" y="18429"/>
                      <a:pt x="14636" y="18340"/>
                      <a:pt x="14646" y="18280"/>
                    </a:cubicBezTo>
                    <a:lnTo>
                      <a:pt x="14636" y="18280"/>
                    </a:lnTo>
                    <a:cubicBezTo>
                      <a:pt x="14626" y="18270"/>
                      <a:pt x="14616" y="18260"/>
                      <a:pt x="14606" y="18250"/>
                    </a:cubicBezTo>
                    <a:cubicBezTo>
                      <a:pt x="14606" y="18240"/>
                      <a:pt x="14616" y="18230"/>
                      <a:pt x="14626" y="18221"/>
                    </a:cubicBezTo>
                    <a:cubicBezTo>
                      <a:pt x="14646" y="18191"/>
                      <a:pt x="14676" y="18151"/>
                      <a:pt x="14705" y="18111"/>
                    </a:cubicBezTo>
                    <a:cubicBezTo>
                      <a:pt x="14744" y="18058"/>
                      <a:pt x="14773" y="18037"/>
                      <a:pt x="14793" y="18037"/>
                    </a:cubicBezTo>
                    <a:close/>
                    <a:moveTo>
                      <a:pt x="20177" y="19314"/>
                    </a:moveTo>
                    <a:cubicBezTo>
                      <a:pt x="20183" y="19314"/>
                      <a:pt x="20194" y="19316"/>
                      <a:pt x="20208" y="19321"/>
                    </a:cubicBezTo>
                    <a:cubicBezTo>
                      <a:pt x="20228" y="19331"/>
                      <a:pt x="20238" y="19341"/>
                      <a:pt x="20248" y="19351"/>
                    </a:cubicBezTo>
                    <a:cubicBezTo>
                      <a:pt x="20248" y="19381"/>
                      <a:pt x="20238" y="19391"/>
                      <a:pt x="20218" y="19391"/>
                    </a:cubicBezTo>
                    <a:cubicBezTo>
                      <a:pt x="20173" y="19338"/>
                      <a:pt x="20157" y="19314"/>
                      <a:pt x="20177" y="19314"/>
                    </a:cubicBezTo>
                    <a:close/>
                    <a:moveTo>
                      <a:pt x="20516" y="19311"/>
                    </a:moveTo>
                    <a:lnTo>
                      <a:pt x="20516" y="19311"/>
                    </a:lnTo>
                    <a:cubicBezTo>
                      <a:pt x="20555" y="19361"/>
                      <a:pt x="20595" y="19400"/>
                      <a:pt x="20605" y="19440"/>
                    </a:cubicBezTo>
                    <a:cubicBezTo>
                      <a:pt x="20615" y="19450"/>
                      <a:pt x="20615" y="19450"/>
                      <a:pt x="20615" y="19460"/>
                    </a:cubicBezTo>
                    <a:cubicBezTo>
                      <a:pt x="20605" y="19470"/>
                      <a:pt x="20595" y="19470"/>
                      <a:pt x="20585" y="19470"/>
                    </a:cubicBezTo>
                    <a:cubicBezTo>
                      <a:pt x="20585" y="19460"/>
                      <a:pt x="20575" y="19450"/>
                      <a:pt x="20575" y="19430"/>
                    </a:cubicBezTo>
                    <a:cubicBezTo>
                      <a:pt x="20555" y="19381"/>
                      <a:pt x="20535" y="19351"/>
                      <a:pt x="20516" y="19311"/>
                    </a:cubicBezTo>
                    <a:close/>
                    <a:moveTo>
                      <a:pt x="15013" y="19311"/>
                    </a:moveTo>
                    <a:cubicBezTo>
                      <a:pt x="15013" y="19311"/>
                      <a:pt x="15023" y="19321"/>
                      <a:pt x="15032" y="19321"/>
                    </a:cubicBezTo>
                    <a:cubicBezTo>
                      <a:pt x="15144" y="19385"/>
                      <a:pt x="15071" y="19518"/>
                      <a:pt x="14920" y="19518"/>
                    </a:cubicBezTo>
                    <a:cubicBezTo>
                      <a:pt x="14883" y="19518"/>
                      <a:pt x="14840" y="19510"/>
                      <a:pt x="14794" y="19490"/>
                    </a:cubicBezTo>
                    <a:cubicBezTo>
                      <a:pt x="14864" y="19391"/>
                      <a:pt x="14884" y="19361"/>
                      <a:pt x="15013" y="19311"/>
                    </a:cubicBezTo>
                    <a:close/>
                    <a:moveTo>
                      <a:pt x="14367" y="19390"/>
                    </a:moveTo>
                    <a:cubicBezTo>
                      <a:pt x="14388" y="19390"/>
                      <a:pt x="14405" y="19401"/>
                      <a:pt x="14418" y="19420"/>
                    </a:cubicBezTo>
                    <a:cubicBezTo>
                      <a:pt x="14388" y="19450"/>
                      <a:pt x="14348" y="19490"/>
                      <a:pt x="14319" y="19529"/>
                    </a:cubicBezTo>
                    <a:cubicBezTo>
                      <a:pt x="14299" y="19529"/>
                      <a:pt x="14279" y="19529"/>
                      <a:pt x="14269" y="19519"/>
                    </a:cubicBezTo>
                    <a:cubicBezTo>
                      <a:pt x="14239" y="19549"/>
                      <a:pt x="14219" y="19579"/>
                      <a:pt x="14190" y="19619"/>
                    </a:cubicBezTo>
                    <a:cubicBezTo>
                      <a:pt x="14163" y="19664"/>
                      <a:pt x="14124" y="19702"/>
                      <a:pt x="14098" y="19702"/>
                    </a:cubicBezTo>
                    <a:cubicBezTo>
                      <a:pt x="14084" y="19702"/>
                      <a:pt x="14074" y="19692"/>
                      <a:pt x="14071" y="19668"/>
                    </a:cubicBezTo>
                    <a:cubicBezTo>
                      <a:pt x="14110" y="19619"/>
                      <a:pt x="14160" y="19569"/>
                      <a:pt x="14229" y="19490"/>
                    </a:cubicBezTo>
                    <a:cubicBezTo>
                      <a:pt x="14269" y="19440"/>
                      <a:pt x="14299" y="19410"/>
                      <a:pt x="14328" y="19400"/>
                    </a:cubicBezTo>
                    <a:cubicBezTo>
                      <a:pt x="14343" y="19393"/>
                      <a:pt x="14355" y="19390"/>
                      <a:pt x="14367" y="19390"/>
                    </a:cubicBezTo>
                    <a:close/>
                    <a:moveTo>
                      <a:pt x="14414" y="20480"/>
                    </a:moveTo>
                    <a:cubicBezTo>
                      <a:pt x="14418" y="20480"/>
                      <a:pt x="14422" y="20480"/>
                      <a:pt x="14428" y="20481"/>
                    </a:cubicBezTo>
                    <a:cubicBezTo>
                      <a:pt x="14445" y="20490"/>
                      <a:pt x="14455" y="20506"/>
                      <a:pt x="14463" y="20523"/>
                    </a:cubicBezTo>
                    <a:lnTo>
                      <a:pt x="14463" y="20523"/>
                    </a:lnTo>
                    <a:cubicBezTo>
                      <a:pt x="14460" y="20521"/>
                      <a:pt x="14454" y="20521"/>
                      <a:pt x="14447" y="20521"/>
                    </a:cubicBezTo>
                    <a:cubicBezTo>
                      <a:pt x="14444" y="20522"/>
                      <a:pt x="14441" y="20522"/>
                      <a:pt x="14438" y="20522"/>
                    </a:cubicBezTo>
                    <a:cubicBezTo>
                      <a:pt x="14404" y="20522"/>
                      <a:pt x="14370" y="20480"/>
                      <a:pt x="14414" y="20480"/>
                    </a:cubicBezTo>
                    <a:close/>
                    <a:moveTo>
                      <a:pt x="14303" y="20589"/>
                    </a:moveTo>
                    <a:cubicBezTo>
                      <a:pt x="14315" y="20589"/>
                      <a:pt x="14319" y="20595"/>
                      <a:pt x="14319" y="20600"/>
                    </a:cubicBezTo>
                    <a:cubicBezTo>
                      <a:pt x="14309" y="20610"/>
                      <a:pt x="14309" y="20620"/>
                      <a:pt x="14299" y="20630"/>
                    </a:cubicBezTo>
                    <a:cubicBezTo>
                      <a:pt x="14279" y="20650"/>
                      <a:pt x="14239" y="20689"/>
                      <a:pt x="14190" y="20729"/>
                    </a:cubicBezTo>
                    <a:cubicBezTo>
                      <a:pt x="14180" y="20719"/>
                      <a:pt x="14170" y="20719"/>
                      <a:pt x="14160" y="20709"/>
                    </a:cubicBezTo>
                    <a:cubicBezTo>
                      <a:pt x="14150" y="20699"/>
                      <a:pt x="14140" y="20680"/>
                      <a:pt x="14140" y="20660"/>
                    </a:cubicBezTo>
                    <a:cubicBezTo>
                      <a:pt x="14180" y="20640"/>
                      <a:pt x="14219" y="20610"/>
                      <a:pt x="14259" y="20600"/>
                    </a:cubicBezTo>
                    <a:cubicBezTo>
                      <a:pt x="14280" y="20592"/>
                      <a:pt x="14294" y="20589"/>
                      <a:pt x="14303" y="20589"/>
                    </a:cubicBezTo>
                    <a:close/>
                    <a:moveTo>
                      <a:pt x="14626" y="19946"/>
                    </a:moveTo>
                    <a:cubicBezTo>
                      <a:pt x="14636" y="19956"/>
                      <a:pt x="14636" y="19966"/>
                      <a:pt x="14646" y="19966"/>
                    </a:cubicBezTo>
                    <a:cubicBezTo>
                      <a:pt x="14646" y="19976"/>
                      <a:pt x="14656" y="19985"/>
                      <a:pt x="14666" y="19995"/>
                    </a:cubicBezTo>
                    <a:cubicBezTo>
                      <a:pt x="14673" y="20006"/>
                      <a:pt x="14677" y="20010"/>
                      <a:pt x="14681" y="20010"/>
                    </a:cubicBezTo>
                    <a:cubicBezTo>
                      <a:pt x="14689" y="20010"/>
                      <a:pt x="14696" y="19995"/>
                      <a:pt x="14715" y="19976"/>
                    </a:cubicBezTo>
                    <a:lnTo>
                      <a:pt x="14715" y="19976"/>
                    </a:lnTo>
                    <a:cubicBezTo>
                      <a:pt x="14705" y="20005"/>
                      <a:pt x="14685" y="20035"/>
                      <a:pt x="14666" y="20055"/>
                    </a:cubicBezTo>
                    <a:cubicBezTo>
                      <a:pt x="14676" y="20114"/>
                      <a:pt x="14685" y="20154"/>
                      <a:pt x="14695" y="20174"/>
                    </a:cubicBezTo>
                    <a:cubicBezTo>
                      <a:pt x="14715" y="20233"/>
                      <a:pt x="14715" y="20352"/>
                      <a:pt x="14715" y="20451"/>
                    </a:cubicBezTo>
                    <a:cubicBezTo>
                      <a:pt x="14717" y="20472"/>
                      <a:pt x="14722" y="20480"/>
                      <a:pt x="14728" y="20480"/>
                    </a:cubicBezTo>
                    <a:cubicBezTo>
                      <a:pt x="14749" y="20480"/>
                      <a:pt x="14793" y="20390"/>
                      <a:pt x="14854" y="20382"/>
                    </a:cubicBezTo>
                    <a:cubicBezTo>
                      <a:pt x="14872" y="20380"/>
                      <a:pt x="14882" y="20379"/>
                      <a:pt x="14887" y="20379"/>
                    </a:cubicBezTo>
                    <a:cubicBezTo>
                      <a:pt x="14904" y="20379"/>
                      <a:pt x="14857" y="20393"/>
                      <a:pt x="14834" y="20432"/>
                    </a:cubicBezTo>
                    <a:cubicBezTo>
                      <a:pt x="14785" y="20501"/>
                      <a:pt x="14745" y="20640"/>
                      <a:pt x="14755" y="20660"/>
                    </a:cubicBezTo>
                    <a:cubicBezTo>
                      <a:pt x="14757" y="20665"/>
                      <a:pt x="14760" y="20666"/>
                      <a:pt x="14764" y="20666"/>
                    </a:cubicBezTo>
                    <a:cubicBezTo>
                      <a:pt x="14767" y="20666"/>
                      <a:pt x="14771" y="20665"/>
                      <a:pt x="14775" y="20665"/>
                    </a:cubicBezTo>
                    <a:cubicBezTo>
                      <a:pt x="14782" y="20665"/>
                      <a:pt x="14790" y="20670"/>
                      <a:pt x="14794" y="20699"/>
                    </a:cubicBezTo>
                    <a:cubicBezTo>
                      <a:pt x="14802" y="20746"/>
                      <a:pt x="14866" y="20775"/>
                      <a:pt x="14917" y="20775"/>
                    </a:cubicBezTo>
                    <a:cubicBezTo>
                      <a:pt x="14930" y="20775"/>
                      <a:pt x="14943" y="20773"/>
                      <a:pt x="14953" y="20769"/>
                    </a:cubicBezTo>
                    <a:cubicBezTo>
                      <a:pt x="14973" y="20769"/>
                      <a:pt x="14963" y="20808"/>
                      <a:pt x="14943" y="20858"/>
                    </a:cubicBezTo>
                    <a:cubicBezTo>
                      <a:pt x="14920" y="20882"/>
                      <a:pt x="14890" y="20892"/>
                      <a:pt x="14860" y="20892"/>
                    </a:cubicBezTo>
                    <a:cubicBezTo>
                      <a:pt x="14763" y="20892"/>
                      <a:pt x="14653" y="20788"/>
                      <a:pt x="14676" y="20689"/>
                    </a:cubicBezTo>
                    <a:cubicBezTo>
                      <a:pt x="14725" y="20541"/>
                      <a:pt x="14814" y="20551"/>
                      <a:pt x="14547" y="20442"/>
                    </a:cubicBezTo>
                    <a:cubicBezTo>
                      <a:pt x="14547" y="20362"/>
                      <a:pt x="14537" y="20362"/>
                      <a:pt x="14557" y="20303"/>
                    </a:cubicBezTo>
                    <a:cubicBezTo>
                      <a:pt x="14566" y="20283"/>
                      <a:pt x="14586" y="20214"/>
                      <a:pt x="14596" y="20154"/>
                    </a:cubicBezTo>
                    <a:lnTo>
                      <a:pt x="14596" y="20154"/>
                    </a:lnTo>
                    <a:cubicBezTo>
                      <a:pt x="14555" y="20195"/>
                      <a:pt x="14519" y="20213"/>
                      <a:pt x="14483" y="20213"/>
                    </a:cubicBezTo>
                    <a:cubicBezTo>
                      <a:pt x="14408" y="20213"/>
                      <a:pt x="14337" y="20133"/>
                      <a:pt x="14229" y="20025"/>
                    </a:cubicBezTo>
                    <a:cubicBezTo>
                      <a:pt x="14276" y="19999"/>
                      <a:pt x="14339" y="19959"/>
                      <a:pt x="14386" y="19959"/>
                    </a:cubicBezTo>
                    <a:cubicBezTo>
                      <a:pt x="14409" y="19959"/>
                      <a:pt x="14428" y="19969"/>
                      <a:pt x="14438" y="19995"/>
                    </a:cubicBezTo>
                    <a:cubicBezTo>
                      <a:pt x="14461" y="20047"/>
                      <a:pt x="14470" y="20079"/>
                      <a:pt x="14486" y="20079"/>
                    </a:cubicBezTo>
                    <a:cubicBezTo>
                      <a:pt x="14497" y="20079"/>
                      <a:pt x="14512" y="20063"/>
                      <a:pt x="14537" y="20025"/>
                    </a:cubicBezTo>
                    <a:cubicBezTo>
                      <a:pt x="14559" y="19989"/>
                      <a:pt x="14572" y="19982"/>
                      <a:pt x="14581" y="19982"/>
                    </a:cubicBezTo>
                    <a:cubicBezTo>
                      <a:pt x="14588" y="19982"/>
                      <a:pt x="14593" y="19985"/>
                      <a:pt x="14599" y="19985"/>
                    </a:cubicBezTo>
                    <a:cubicBezTo>
                      <a:pt x="14603" y="19985"/>
                      <a:pt x="14609" y="19983"/>
                      <a:pt x="14616" y="19976"/>
                    </a:cubicBezTo>
                    <a:cubicBezTo>
                      <a:pt x="14616" y="19966"/>
                      <a:pt x="14626" y="19956"/>
                      <a:pt x="14626" y="19946"/>
                    </a:cubicBezTo>
                    <a:close/>
                    <a:moveTo>
                      <a:pt x="14507" y="20620"/>
                    </a:moveTo>
                    <a:cubicBezTo>
                      <a:pt x="14537" y="20749"/>
                      <a:pt x="14447" y="20888"/>
                      <a:pt x="14348" y="20908"/>
                    </a:cubicBezTo>
                    <a:cubicBezTo>
                      <a:pt x="14338" y="20898"/>
                      <a:pt x="14338" y="20888"/>
                      <a:pt x="14328" y="20878"/>
                    </a:cubicBezTo>
                    <a:cubicBezTo>
                      <a:pt x="14266" y="20842"/>
                      <a:pt x="14300" y="20807"/>
                      <a:pt x="14336" y="20807"/>
                    </a:cubicBezTo>
                    <a:cubicBezTo>
                      <a:pt x="14340" y="20807"/>
                      <a:pt x="14344" y="20807"/>
                      <a:pt x="14348" y="20808"/>
                    </a:cubicBezTo>
                    <a:cubicBezTo>
                      <a:pt x="14362" y="20815"/>
                      <a:pt x="14381" y="20819"/>
                      <a:pt x="14400" y="20819"/>
                    </a:cubicBezTo>
                    <a:cubicBezTo>
                      <a:pt x="14439" y="20819"/>
                      <a:pt x="14474" y="20802"/>
                      <a:pt x="14447" y="20749"/>
                    </a:cubicBezTo>
                    <a:cubicBezTo>
                      <a:pt x="14418" y="20680"/>
                      <a:pt x="14477" y="20640"/>
                      <a:pt x="14507" y="20620"/>
                    </a:cubicBezTo>
                    <a:close/>
                    <a:moveTo>
                      <a:pt x="13922" y="20927"/>
                    </a:moveTo>
                    <a:lnTo>
                      <a:pt x="13922" y="20927"/>
                    </a:lnTo>
                    <a:cubicBezTo>
                      <a:pt x="13912" y="20957"/>
                      <a:pt x="13902" y="20987"/>
                      <a:pt x="13892" y="21017"/>
                    </a:cubicBezTo>
                    <a:cubicBezTo>
                      <a:pt x="13872" y="21046"/>
                      <a:pt x="13862" y="21056"/>
                      <a:pt x="13872" y="21066"/>
                    </a:cubicBezTo>
                    <a:cubicBezTo>
                      <a:pt x="13868" y="21099"/>
                      <a:pt x="13870" y="21112"/>
                      <a:pt x="13876" y="21112"/>
                    </a:cubicBezTo>
                    <a:cubicBezTo>
                      <a:pt x="13884" y="21112"/>
                      <a:pt x="13896" y="21097"/>
                      <a:pt x="13912" y="21076"/>
                    </a:cubicBezTo>
                    <a:cubicBezTo>
                      <a:pt x="13952" y="21076"/>
                      <a:pt x="14001" y="21066"/>
                      <a:pt x="14051" y="21056"/>
                    </a:cubicBezTo>
                    <a:cubicBezTo>
                      <a:pt x="14061" y="21066"/>
                      <a:pt x="14071" y="21076"/>
                      <a:pt x="14071" y="21096"/>
                    </a:cubicBezTo>
                    <a:cubicBezTo>
                      <a:pt x="14091" y="21136"/>
                      <a:pt x="14110" y="21175"/>
                      <a:pt x="14140" y="21205"/>
                    </a:cubicBezTo>
                    <a:cubicBezTo>
                      <a:pt x="14140" y="21205"/>
                      <a:pt x="14130" y="21215"/>
                      <a:pt x="14120" y="21215"/>
                    </a:cubicBezTo>
                    <a:cubicBezTo>
                      <a:pt x="14091" y="21215"/>
                      <a:pt x="14051" y="21205"/>
                      <a:pt x="14011" y="21185"/>
                    </a:cubicBezTo>
                    <a:cubicBezTo>
                      <a:pt x="13962" y="21146"/>
                      <a:pt x="13892" y="21126"/>
                      <a:pt x="13843" y="21116"/>
                    </a:cubicBezTo>
                    <a:cubicBezTo>
                      <a:pt x="13773" y="21106"/>
                      <a:pt x="13833" y="20987"/>
                      <a:pt x="13922" y="20927"/>
                    </a:cubicBezTo>
                    <a:close/>
                    <a:moveTo>
                      <a:pt x="12316" y="21413"/>
                    </a:moveTo>
                    <a:cubicBezTo>
                      <a:pt x="12326" y="21413"/>
                      <a:pt x="12335" y="21423"/>
                      <a:pt x="12335" y="21433"/>
                    </a:cubicBezTo>
                    <a:cubicBezTo>
                      <a:pt x="12333" y="21436"/>
                      <a:pt x="12330" y="21437"/>
                      <a:pt x="12328" y="21437"/>
                    </a:cubicBezTo>
                    <a:cubicBezTo>
                      <a:pt x="12321" y="21437"/>
                      <a:pt x="12316" y="21428"/>
                      <a:pt x="12316" y="21413"/>
                    </a:cubicBezTo>
                    <a:close/>
                    <a:moveTo>
                      <a:pt x="14656" y="21216"/>
                    </a:moveTo>
                    <a:cubicBezTo>
                      <a:pt x="14709" y="21216"/>
                      <a:pt x="14771" y="21246"/>
                      <a:pt x="14864" y="21304"/>
                    </a:cubicBezTo>
                    <a:cubicBezTo>
                      <a:pt x="14874" y="21354"/>
                      <a:pt x="14894" y="21423"/>
                      <a:pt x="14884" y="21512"/>
                    </a:cubicBezTo>
                    <a:cubicBezTo>
                      <a:pt x="14875" y="21584"/>
                      <a:pt x="14897" y="21609"/>
                      <a:pt x="14924" y="21609"/>
                    </a:cubicBezTo>
                    <a:cubicBezTo>
                      <a:pt x="14960" y="21609"/>
                      <a:pt x="15004" y="21562"/>
                      <a:pt x="14993" y="21522"/>
                    </a:cubicBezTo>
                    <a:cubicBezTo>
                      <a:pt x="14973" y="21463"/>
                      <a:pt x="14943" y="21473"/>
                      <a:pt x="15052" y="21413"/>
                    </a:cubicBezTo>
                    <a:cubicBezTo>
                      <a:pt x="15062" y="21423"/>
                      <a:pt x="15072" y="21433"/>
                      <a:pt x="15082" y="21443"/>
                    </a:cubicBezTo>
                    <a:cubicBezTo>
                      <a:pt x="15072" y="21453"/>
                      <a:pt x="15062" y="21473"/>
                      <a:pt x="15052" y="21493"/>
                    </a:cubicBezTo>
                    <a:cubicBezTo>
                      <a:pt x="15042" y="21532"/>
                      <a:pt x="15062" y="21572"/>
                      <a:pt x="15082" y="21602"/>
                    </a:cubicBezTo>
                    <a:cubicBezTo>
                      <a:pt x="15013" y="21681"/>
                      <a:pt x="14834" y="21760"/>
                      <a:pt x="14765" y="21820"/>
                    </a:cubicBezTo>
                    <a:cubicBezTo>
                      <a:pt x="14725" y="21852"/>
                      <a:pt x="14689" y="21859"/>
                      <a:pt x="14651" y="21859"/>
                    </a:cubicBezTo>
                    <a:cubicBezTo>
                      <a:pt x="14613" y="21859"/>
                      <a:pt x="14574" y="21852"/>
                      <a:pt x="14529" y="21852"/>
                    </a:cubicBezTo>
                    <a:cubicBezTo>
                      <a:pt x="14507" y="21852"/>
                      <a:pt x="14483" y="21854"/>
                      <a:pt x="14457" y="21859"/>
                    </a:cubicBezTo>
                    <a:cubicBezTo>
                      <a:pt x="14457" y="21850"/>
                      <a:pt x="14447" y="21830"/>
                      <a:pt x="14418" y="21810"/>
                    </a:cubicBezTo>
                    <a:cubicBezTo>
                      <a:pt x="14353" y="21764"/>
                      <a:pt x="14317" y="21740"/>
                      <a:pt x="14287" y="21740"/>
                    </a:cubicBezTo>
                    <a:cubicBezTo>
                      <a:pt x="14271" y="21740"/>
                      <a:pt x="14256" y="21747"/>
                      <a:pt x="14239" y="21760"/>
                    </a:cubicBezTo>
                    <a:cubicBezTo>
                      <a:pt x="14229" y="21760"/>
                      <a:pt x="14219" y="21770"/>
                      <a:pt x="14209" y="21780"/>
                    </a:cubicBezTo>
                    <a:cubicBezTo>
                      <a:pt x="14239" y="21810"/>
                      <a:pt x="14279" y="21879"/>
                      <a:pt x="14299" y="21939"/>
                    </a:cubicBezTo>
                    <a:cubicBezTo>
                      <a:pt x="14299" y="21949"/>
                      <a:pt x="14289" y="21949"/>
                      <a:pt x="14289" y="21949"/>
                    </a:cubicBezTo>
                    <a:cubicBezTo>
                      <a:pt x="14259" y="21969"/>
                      <a:pt x="14249" y="21988"/>
                      <a:pt x="14229" y="21998"/>
                    </a:cubicBezTo>
                    <a:cubicBezTo>
                      <a:pt x="14219" y="22008"/>
                      <a:pt x="14219" y="22008"/>
                      <a:pt x="14209" y="22018"/>
                    </a:cubicBezTo>
                    <a:cubicBezTo>
                      <a:pt x="14209" y="22008"/>
                      <a:pt x="14209" y="22008"/>
                      <a:pt x="14200" y="22008"/>
                    </a:cubicBezTo>
                    <a:cubicBezTo>
                      <a:pt x="14170" y="21929"/>
                      <a:pt x="14170" y="21909"/>
                      <a:pt x="14150" y="21869"/>
                    </a:cubicBezTo>
                    <a:cubicBezTo>
                      <a:pt x="14140" y="21859"/>
                      <a:pt x="14130" y="21840"/>
                      <a:pt x="14130" y="21820"/>
                    </a:cubicBezTo>
                    <a:cubicBezTo>
                      <a:pt x="14114" y="21779"/>
                      <a:pt x="14104" y="21733"/>
                      <a:pt x="14080" y="21733"/>
                    </a:cubicBezTo>
                    <a:cubicBezTo>
                      <a:pt x="14074" y="21733"/>
                      <a:pt x="14068" y="21735"/>
                      <a:pt x="14061" y="21740"/>
                    </a:cubicBezTo>
                    <a:cubicBezTo>
                      <a:pt x="14031" y="21721"/>
                      <a:pt x="13991" y="21731"/>
                      <a:pt x="14001" y="21691"/>
                    </a:cubicBezTo>
                    <a:lnTo>
                      <a:pt x="14001" y="21691"/>
                    </a:lnTo>
                    <a:cubicBezTo>
                      <a:pt x="13991" y="21711"/>
                      <a:pt x="13952" y="21770"/>
                      <a:pt x="13892" y="21840"/>
                    </a:cubicBezTo>
                    <a:cubicBezTo>
                      <a:pt x="13882" y="21830"/>
                      <a:pt x="13872" y="21830"/>
                      <a:pt x="13862" y="21810"/>
                    </a:cubicBezTo>
                    <a:cubicBezTo>
                      <a:pt x="13843" y="21780"/>
                      <a:pt x="13833" y="21760"/>
                      <a:pt x="13823" y="21740"/>
                    </a:cubicBezTo>
                    <a:cubicBezTo>
                      <a:pt x="13843" y="21731"/>
                      <a:pt x="13872" y="21711"/>
                      <a:pt x="13902" y="21701"/>
                    </a:cubicBezTo>
                    <a:cubicBezTo>
                      <a:pt x="13949" y="21678"/>
                      <a:pt x="13975" y="21668"/>
                      <a:pt x="13988" y="21668"/>
                    </a:cubicBezTo>
                    <a:cubicBezTo>
                      <a:pt x="13998" y="21668"/>
                      <a:pt x="14001" y="21673"/>
                      <a:pt x="14001" y="21681"/>
                    </a:cubicBezTo>
                    <a:cubicBezTo>
                      <a:pt x="14001" y="21681"/>
                      <a:pt x="14001" y="21671"/>
                      <a:pt x="14001" y="21671"/>
                    </a:cubicBezTo>
                    <a:cubicBezTo>
                      <a:pt x="14021" y="21602"/>
                      <a:pt x="14041" y="21542"/>
                      <a:pt x="14071" y="21522"/>
                    </a:cubicBezTo>
                    <a:cubicBezTo>
                      <a:pt x="14130" y="21602"/>
                      <a:pt x="14160" y="21622"/>
                      <a:pt x="14249" y="21691"/>
                    </a:cubicBezTo>
                    <a:cubicBezTo>
                      <a:pt x="14297" y="21729"/>
                      <a:pt x="14359" y="21749"/>
                      <a:pt x="14394" y="21749"/>
                    </a:cubicBezTo>
                    <a:cubicBezTo>
                      <a:pt x="14430" y="21749"/>
                      <a:pt x="14435" y="21727"/>
                      <a:pt x="14358" y="21681"/>
                    </a:cubicBezTo>
                    <a:cubicBezTo>
                      <a:pt x="14249" y="21612"/>
                      <a:pt x="14200" y="21572"/>
                      <a:pt x="14180" y="21532"/>
                    </a:cubicBezTo>
                    <a:cubicBezTo>
                      <a:pt x="14180" y="21532"/>
                      <a:pt x="14180" y="21532"/>
                      <a:pt x="14170" y="21522"/>
                    </a:cubicBezTo>
                    <a:cubicBezTo>
                      <a:pt x="14170" y="21512"/>
                      <a:pt x="14170" y="21503"/>
                      <a:pt x="14160" y="21503"/>
                    </a:cubicBezTo>
                    <a:cubicBezTo>
                      <a:pt x="14170" y="21473"/>
                      <a:pt x="14160" y="21413"/>
                      <a:pt x="14200" y="21393"/>
                    </a:cubicBezTo>
                    <a:cubicBezTo>
                      <a:pt x="14279" y="21433"/>
                      <a:pt x="14309" y="21473"/>
                      <a:pt x="14289" y="21522"/>
                    </a:cubicBezTo>
                    <a:cubicBezTo>
                      <a:pt x="14277" y="21562"/>
                      <a:pt x="14322" y="21609"/>
                      <a:pt x="14358" y="21609"/>
                    </a:cubicBezTo>
                    <a:cubicBezTo>
                      <a:pt x="14384" y="21609"/>
                      <a:pt x="14406" y="21584"/>
                      <a:pt x="14398" y="21512"/>
                    </a:cubicBezTo>
                    <a:cubicBezTo>
                      <a:pt x="14398" y="21483"/>
                      <a:pt x="14398" y="21453"/>
                      <a:pt x="14398" y="21433"/>
                    </a:cubicBezTo>
                    <a:cubicBezTo>
                      <a:pt x="14447" y="21433"/>
                      <a:pt x="14457" y="21413"/>
                      <a:pt x="14408" y="21364"/>
                    </a:cubicBezTo>
                    <a:cubicBezTo>
                      <a:pt x="14408" y="21354"/>
                      <a:pt x="14398" y="21344"/>
                      <a:pt x="14388" y="21344"/>
                    </a:cubicBezTo>
                    <a:cubicBezTo>
                      <a:pt x="14388" y="21334"/>
                      <a:pt x="14388" y="21314"/>
                      <a:pt x="14388" y="21304"/>
                    </a:cubicBezTo>
                    <a:cubicBezTo>
                      <a:pt x="14447" y="21304"/>
                      <a:pt x="14507" y="21294"/>
                      <a:pt x="14547" y="21265"/>
                    </a:cubicBezTo>
                    <a:cubicBezTo>
                      <a:pt x="14584" y="21231"/>
                      <a:pt x="14618" y="21216"/>
                      <a:pt x="14656" y="21216"/>
                    </a:cubicBezTo>
                    <a:close/>
                    <a:moveTo>
                      <a:pt x="17967" y="22078"/>
                    </a:moveTo>
                    <a:cubicBezTo>
                      <a:pt x="18037" y="22078"/>
                      <a:pt x="18017" y="22097"/>
                      <a:pt x="17967" y="22137"/>
                    </a:cubicBezTo>
                    <a:cubicBezTo>
                      <a:pt x="17948" y="22127"/>
                      <a:pt x="17928" y="22117"/>
                      <a:pt x="17918" y="22107"/>
                    </a:cubicBezTo>
                    <a:cubicBezTo>
                      <a:pt x="17928" y="22097"/>
                      <a:pt x="17948" y="22088"/>
                      <a:pt x="17967" y="22078"/>
                    </a:cubicBezTo>
                    <a:close/>
                    <a:moveTo>
                      <a:pt x="14071" y="22078"/>
                    </a:moveTo>
                    <a:cubicBezTo>
                      <a:pt x="14071" y="22088"/>
                      <a:pt x="14081" y="22088"/>
                      <a:pt x="14091" y="22097"/>
                    </a:cubicBezTo>
                    <a:cubicBezTo>
                      <a:pt x="14100" y="22107"/>
                      <a:pt x="14110" y="22117"/>
                      <a:pt x="14120" y="22127"/>
                    </a:cubicBezTo>
                    <a:cubicBezTo>
                      <a:pt x="14110" y="22137"/>
                      <a:pt x="14100" y="22147"/>
                      <a:pt x="14091" y="22157"/>
                    </a:cubicBezTo>
                    <a:cubicBezTo>
                      <a:pt x="14091" y="22157"/>
                      <a:pt x="14081" y="22147"/>
                      <a:pt x="14071" y="22137"/>
                    </a:cubicBezTo>
                    <a:cubicBezTo>
                      <a:pt x="14061" y="22127"/>
                      <a:pt x="14061" y="22127"/>
                      <a:pt x="14051" y="22117"/>
                    </a:cubicBezTo>
                    <a:cubicBezTo>
                      <a:pt x="14061" y="22107"/>
                      <a:pt x="14061" y="22088"/>
                      <a:pt x="14071" y="22078"/>
                    </a:cubicBezTo>
                    <a:close/>
                    <a:moveTo>
                      <a:pt x="18085" y="22142"/>
                    </a:moveTo>
                    <a:cubicBezTo>
                      <a:pt x="18112" y="22142"/>
                      <a:pt x="18135" y="22148"/>
                      <a:pt x="18158" y="22148"/>
                    </a:cubicBezTo>
                    <a:cubicBezTo>
                      <a:pt x="18164" y="22148"/>
                      <a:pt x="18170" y="22148"/>
                      <a:pt x="18176" y="22147"/>
                    </a:cubicBezTo>
                    <a:lnTo>
                      <a:pt x="18176" y="22147"/>
                    </a:lnTo>
                    <a:cubicBezTo>
                      <a:pt x="18067" y="22246"/>
                      <a:pt x="17918" y="22385"/>
                      <a:pt x="17739" y="22554"/>
                    </a:cubicBezTo>
                    <a:cubicBezTo>
                      <a:pt x="17710" y="22524"/>
                      <a:pt x="17690" y="22494"/>
                      <a:pt x="17670" y="22464"/>
                    </a:cubicBezTo>
                    <a:cubicBezTo>
                      <a:pt x="17749" y="22444"/>
                      <a:pt x="17848" y="22474"/>
                      <a:pt x="17749" y="22405"/>
                    </a:cubicBezTo>
                    <a:cubicBezTo>
                      <a:pt x="17729" y="22385"/>
                      <a:pt x="17720" y="22385"/>
                      <a:pt x="17700" y="22375"/>
                    </a:cubicBezTo>
                    <a:cubicBezTo>
                      <a:pt x="17710" y="22375"/>
                      <a:pt x="17710" y="22365"/>
                      <a:pt x="17720" y="22365"/>
                    </a:cubicBezTo>
                    <a:cubicBezTo>
                      <a:pt x="17690" y="22335"/>
                      <a:pt x="17660" y="22325"/>
                      <a:pt x="17640" y="22306"/>
                    </a:cubicBezTo>
                    <a:cubicBezTo>
                      <a:pt x="17680" y="22276"/>
                      <a:pt x="17729" y="22246"/>
                      <a:pt x="17769" y="22207"/>
                    </a:cubicBezTo>
                    <a:cubicBezTo>
                      <a:pt x="17779" y="22236"/>
                      <a:pt x="17799" y="22256"/>
                      <a:pt x="17829" y="22286"/>
                    </a:cubicBezTo>
                    <a:cubicBezTo>
                      <a:pt x="17799" y="22316"/>
                      <a:pt x="17789" y="22345"/>
                      <a:pt x="17779" y="22355"/>
                    </a:cubicBezTo>
                    <a:cubicBezTo>
                      <a:pt x="17779" y="22365"/>
                      <a:pt x="17779" y="22365"/>
                      <a:pt x="17789" y="22365"/>
                    </a:cubicBezTo>
                    <a:cubicBezTo>
                      <a:pt x="17799" y="22377"/>
                      <a:pt x="17806" y="22382"/>
                      <a:pt x="17812" y="22382"/>
                    </a:cubicBezTo>
                    <a:cubicBezTo>
                      <a:pt x="17837" y="22382"/>
                      <a:pt x="17846" y="22292"/>
                      <a:pt x="17957" y="22197"/>
                    </a:cubicBezTo>
                    <a:cubicBezTo>
                      <a:pt x="18012" y="22152"/>
                      <a:pt x="18052" y="22142"/>
                      <a:pt x="18085" y="22142"/>
                    </a:cubicBezTo>
                    <a:close/>
                    <a:moveTo>
                      <a:pt x="14100" y="22712"/>
                    </a:moveTo>
                    <a:cubicBezTo>
                      <a:pt x="14110" y="22782"/>
                      <a:pt x="14081" y="22811"/>
                      <a:pt x="14160" y="22871"/>
                    </a:cubicBezTo>
                    <a:cubicBezTo>
                      <a:pt x="14170" y="22881"/>
                      <a:pt x="14180" y="22891"/>
                      <a:pt x="14190" y="22891"/>
                    </a:cubicBezTo>
                    <a:cubicBezTo>
                      <a:pt x="14160" y="22920"/>
                      <a:pt x="14160" y="22940"/>
                      <a:pt x="14110" y="23020"/>
                    </a:cubicBezTo>
                    <a:cubicBezTo>
                      <a:pt x="14081" y="23059"/>
                      <a:pt x="14061" y="23079"/>
                      <a:pt x="14041" y="23099"/>
                    </a:cubicBezTo>
                    <a:cubicBezTo>
                      <a:pt x="14011" y="23069"/>
                      <a:pt x="14001" y="23049"/>
                      <a:pt x="13991" y="23029"/>
                    </a:cubicBezTo>
                    <a:cubicBezTo>
                      <a:pt x="13999" y="22979"/>
                      <a:pt x="13990" y="22919"/>
                      <a:pt x="13966" y="22919"/>
                    </a:cubicBezTo>
                    <a:cubicBezTo>
                      <a:pt x="13957" y="22919"/>
                      <a:pt x="13946" y="22928"/>
                      <a:pt x="13932" y="22950"/>
                    </a:cubicBezTo>
                    <a:cubicBezTo>
                      <a:pt x="13922" y="22940"/>
                      <a:pt x="13922" y="22940"/>
                      <a:pt x="13912" y="22940"/>
                    </a:cubicBezTo>
                    <a:cubicBezTo>
                      <a:pt x="13932" y="22930"/>
                      <a:pt x="13942" y="22920"/>
                      <a:pt x="13962" y="22901"/>
                    </a:cubicBezTo>
                    <a:cubicBezTo>
                      <a:pt x="13972" y="22920"/>
                      <a:pt x="13981" y="22930"/>
                      <a:pt x="14001" y="22940"/>
                    </a:cubicBezTo>
                    <a:cubicBezTo>
                      <a:pt x="14046" y="22966"/>
                      <a:pt x="14091" y="23012"/>
                      <a:pt x="14101" y="23012"/>
                    </a:cubicBezTo>
                    <a:cubicBezTo>
                      <a:pt x="14107" y="23012"/>
                      <a:pt x="14102" y="22999"/>
                      <a:pt x="14081" y="22960"/>
                    </a:cubicBezTo>
                    <a:cubicBezTo>
                      <a:pt x="14051" y="22901"/>
                      <a:pt x="14021" y="22881"/>
                      <a:pt x="14001" y="22851"/>
                    </a:cubicBezTo>
                    <a:cubicBezTo>
                      <a:pt x="14031" y="22821"/>
                      <a:pt x="14071" y="22772"/>
                      <a:pt x="14100" y="22712"/>
                    </a:cubicBezTo>
                    <a:close/>
                    <a:moveTo>
                      <a:pt x="14180" y="22613"/>
                    </a:moveTo>
                    <a:cubicBezTo>
                      <a:pt x="14200" y="22623"/>
                      <a:pt x="14200" y="22623"/>
                      <a:pt x="14209" y="22633"/>
                    </a:cubicBezTo>
                    <a:cubicBezTo>
                      <a:pt x="14269" y="22663"/>
                      <a:pt x="14259" y="22663"/>
                      <a:pt x="14299" y="22732"/>
                    </a:cubicBezTo>
                    <a:cubicBezTo>
                      <a:pt x="14342" y="22784"/>
                      <a:pt x="14423" y="22920"/>
                      <a:pt x="14450" y="22920"/>
                    </a:cubicBezTo>
                    <a:cubicBezTo>
                      <a:pt x="14453" y="22920"/>
                      <a:pt x="14456" y="22917"/>
                      <a:pt x="14457" y="22911"/>
                    </a:cubicBezTo>
                    <a:cubicBezTo>
                      <a:pt x="14457" y="22920"/>
                      <a:pt x="14467" y="22930"/>
                      <a:pt x="14467" y="22930"/>
                    </a:cubicBezTo>
                    <a:cubicBezTo>
                      <a:pt x="14467" y="22930"/>
                      <a:pt x="14576" y="23119"/>
                      <a:pt x="14755" y="23258"/>
                    </a:cubicBezTo>
                    <a:cubicBezTo>
                      <a:pt x="14824" y="23317"/>
                      <a:pt x="14775" y="23367"/>
                      <a:pt x="14666" y="23396"/>
                    </a:cubicBezTo>
                    <a:cubicBezTo>
                      <a:pt x="14656" y="23396"/>
                      <a:pt x="14656" y="23386"/>
                      <a:pt x="14646" y="23386"/>
                    </a:cubicBezTo>
                    <a:cubicBezTo>
                      <a:pt x="14580" y="23386"/>
                      <a:pt x="14522" y="23422"/>
                      <a:pt x="14497" y="23422"/>
                    </a:cubicBezTo>
                    <a:cubicBezTo>
                      <a:pt x="14485" y="23422"/>
                      <a:pt x="14481" y="23413"/>
                      <a:pt x="14487" y="23386"/>
                    </a:cubicBezTo>
                    <a:cubicBezTo>
                      <a:pt x="14497" y="23307"/>
                      <a:pt x="14557" y="23287"/>
                      <a:pt x="14576" y="23287"/>
                    </a:cubicBezTo>
                    <a:cubicBezTo>
                      <a:pt x="14606" y="23277"/>
                      <a:pt x="14566" y="23218"/>
                      <a:pt x="14566" y="23218"/>
                    </a:cubicBezTo>
                    <a:cubicBezTo>
                      <a:pt x="14566" y="23218"/>
                      <a:pt x="14348" y="23198"/>
                      <a:pt x="14319" y="23139"/>
                    </a:cubicBezTo>
                    <a:cubicBezTo>
                      <a:pt x="14299" y="23099"/>
                      <a:pt x="14328" y="23049"/>
                      <a:pt x="14319" y="23029"/>
                    </a:cubicBezTo>
                    <a:cubicBezTo>
                      <a:pt x="14328" y="23029"/>
                      <a:pt x="14328" y="23020"/>
                      <a:pt x="14328" y="23010"/>
                    </a:cubicBezTo>
                    <a:cubicBezTo>
                      <a:pt x="14328" y="22970"/>
                      <a:pt x="14309" y="22861"/>
                      <a:pt x="14259" y="22861"/>
                    </a:cubicBezTo>
                    <a:cubicBezTo>
                      <a:pt x="14259" y="22841"/>
                      <a:pt x="14249" y="22811"/>
                      <a:pt x="14239" y="22782"/>
                    </a:cubicBezTo>
                    <a:cubicBezTo>
                      <a:pt x="14209" y="22722"/>
                      <a:pt x="14180" y="22682"/>
                      <a:pt x="14160" y="22643"/>
                    </a:cubicBezTo>
                    <a:lnTo>
                      <a:pt x="14150" y="22643"/>
                    </a:lnTo>
                    <a:cubicBezTo>
                      <a:pt x="14160" y="22633"/>
                      <a:pt x="14170" y="22623"/>
                      <a:pt x="14180" y="22613"/>
                    </a:cubicBezTo>
                    <a:close/>
                    <a:moveTo>
                      <a:pt x="14338" y="23394"/>
                    </a:moveTo>
                    <a:cubicBezTo>
                      <a:pt x="14368" y="23394"/>
                      <a:pt x="14391" y="23413"/>
                      <a:pt x="14408" y="23446"/>
                    </a:cubicBezTo>
                    <a:cubicBezTo>
                      <a:pt x="14378" y="23446"/>
                      <a:pt x="14338" y="23456"/>
                      <a:pt x="14309" y="23456"/>
                    </a:cubicBezTo>
                    <a:cubicBezTo>
                      <a:pt x="14289" y="23426"/>
                      <a:pt x="14289" y="23406"/>
                      <a:pt x="14319" y="23396"/>
                    </a:cubicBezTo>
                    <a:cubicBezTo>
                      <a:pt x="14325" y="23395"/>
                      <a:pt x="14332" y="23394"/>
                      <a:pt x="14338" y="23394"/>
                    </a:cubicBezTo>
                    <a:close/>
                    <a:moveTo>
                      <a:pt x="17710" y="23516"/>
                    </a:moveTo>
                    <a:lnTo>
                      <a:pt x="17710" y="23516"/>
                    </a:lnTo>
                    <a:cubicBezTo>
                      <a:pt x="17716" y="23517"/>
                      <a:pt x="17720" y="23519"/>
                      <a:pt x="17720" y="23525"/>
                    </a:cubicBezTo>
                    <a:cubicBezTo>
                      <a:pt x="17720" y="23525"/>
                      <a:pt x="17712" y="23518"/>
                      <a:pt x="17710" y="23516"/>
                    </a:cubicBezTo>
                    <a:close/>
                    <a:moveTo>
                      <a:pt x="14104" y="23438"/>
                    </a:moveTo>
                    <a:cubicBezTo>
                      <a:pt x="14111" y="23438"/>
                      <a:pt x="14119" y="23440"/>
                      <a:pt x="14130" y="23446"/>
                    </a:cubicBezTo>
                    <a:cubicBezTo>
                      <a:pt x="14140" y="23456"/>
                      <a:pt x="14150" y="23466"/>
                      <a:pt x="14170" y="23476"/>
                    </a:cubicBezTo>
                    <a:cubicBezTo>
                      <a:pt x="14051" y="23505"/>
                      <a:pt x="14209" y="23634"/>
                      <a:pt x="14130" y="23753"/>
                    </a:cubicBezTo>
                    <a:cubicBezTo>
                      <a:pt x="14130" y="23743"/>
                      <a:pt x="14130" y="23743"/>
                      <a:pt x="14130" y="23733"/>
                    </a:cubicBezTo>
                    <a:cubicBezTo>
                      <a:pt x="14110" y="23634"/>
                      <a:pt x="14100" y="23654"/>
                      <a:pt x="14100" y="23595"/>
                    </a:cubicBezTo>
                    <a:cubicBezTo>
                      <a:pt x="14100" y="23535"/>
                      <a:pt x="14064" y="23438"/>
                      <a:pt x="14104" y="23438"/>
                    </a:cubicBezTo>
                    <a:close/>
                    <a:moveTo>
                      <a:pt x="13999" y="23567"/>
                    </a:moveTo>
                    <a:cubicBezTo>
                      <a:pt x="14009" y="23567"/>
                      <a:pt x="14016" y="23580"/>
                      <a:pt x="14041" y="23624"/>
                    </a:cubicBezTo>
                    <a:cubicBezTo>
                      <a:pt x="14071" y="23684"/>
                      <a:pt x="14100" y="23743"/>
                      <a:pt x="14120" y="23763"/>
                    </a:cubicBezTo>
                    <a:cubicBezTo>
                      <a:pt x="14120" y="23763"/>
                      <a:pt x="14120" y="23773"/>
                      <a:pt x="14120" y="23773"/>
                    </a:cubicBezTo>
                    <a:cubicBezTo>
                      <a:pt x="14099" y="23794"/>
                      <a:pt x="14075" y="23803"/>
                      <a:pt x="14048" y="23803"/>
                    </a:cubicBezTo>
                    <a:cubicBezTo>
                      <a:pt x="14011" y="23803"/>
                      <a:pt x="13968" y="23786"/>
                      <a:pt x="13922" y="23763"/>
                    </a:cubicBezTo>
                    <a:lnTo>
                      <a:pt x="13922" y="23763"/>
                    </a:lnTo>
                    <a:cubicBezTo>
                      <a:pt x="13944" y="23766"/>
                      <a:pt x="13963" y="23769"/>
                      <a:pt x="13976" y="23769"/>
                    </a:cubicBezTo>
                    <a:cubicBezTo>
                      <a:pt x="14005" y="23769"/>
                      <a:pt x="14006" y="23755"/>
                      <a:pt x="13952" y="23694"/>
                    </a:cubicBezTo>
                    <a:cubicBezTo>
                      <a:pt x="13932" y="23674"/>
                      <a:pt x="13912" y="23654"/>
                      <a:pt x="13892" y="23644"/>
                    </a:cubicBezTo>
                    <a:cubicBezTo>
                      <a:pt x="13882" y="23634"/>
                      <a:pt x="13872" y="23624"/>
                      <a:pt x="13862" y="23614"/>
                    </a:cubicBezTo>
                    <a:cubicBezTo>
                      <a:pt x="13833" y="23592"/>
                      <a:pt x="13820" y="23581"/>
                      <a:pt x="13849" y="23581"/>
                    </a:cubicBezTo>
                    <a:cubicBezTo>
                      <a:pt x="13858" y="23581"/>
                      <a:pt x="13872" y="23582"/>
                      <a:pt x="13892" y="23585"/>
                    </a:cubicBezTo>
                    <a:lnTo>
                      <a:pt x="13942" y="23585"/>
                    </a:lnTo>
                    <a:cubicBezTo>
                      <a:pt x="13976" y="23580"/>
                      <a:pt x="13989" y="23567"/>
                      <a:pt x="13999" y="23567"/>
                    </a:cubicBezTo>
                    <a:close/>
                    <a:moveTo>
                      <a:pt x="14660" y="23887"/>
                    </a:moveTo>
                    <a:cubicBezTo>
                      <a:pt x="14760" y="23887"/>
                      <a:pt x="14710" y="24103"/>
                      <a:pt x="14676" y="24259"/>
                    </a:cubicBezTo>
                    <a:cubicBezTo>
                      <a:pt x="14646" y="24209"/>
                      <a:pt x="14616" y="24170"/>
                      <a:pt x="14606" y="24150"/>
                    </a:cubicBezTo>
                    <a:cubicBezTo>
                      <a:pt x="14598" y="24124"/>
                      <a:pt x="14567" y="24098"/>
                      <a:pt x="14520" y="24098"/>
                    </a:cubicBezTo>
                    <a:cubicBezTo>
                      <a:pt x="14513" y="24098"/>
                      <a:pt x="14505" y="24099"/>
                      <a:pt x="14497" y="24100"/>
                    </a:cubicBezTo>
                    <a:cubicBezTo>
                      <a:pt x="14457" y="24110"/>
                      <a:pt x="14438" y="24120"/>
                      <a:pt x="14418" y="24120"/>
                    </a:cubicBezTo>
                    <a:cubicBezTo>
                      <a:pt x="14457" y="24031"/>
                      <a:pt x="14487" y="23962"/>
                      <a:pt x="14606" y="23902"/>
                    </a:cubicBezTo>
                    <a:cubicBezTo>
                      <a:pt x="14628" y="23892"/>
                      <a:pt x="14645" y="23887"/>
                      <a:pt x="14660" y="23887"/>
                    </a:cubicBezTo>
                    <a:close/>
                    <a:moveTo>
                      <a:pt x="13952" y="24299"/>
                    </a:moveTo>
                    <a:cubicBezTo>
                      <a:pt x="13962" y="24299"/>
                      <a:pt x="13972" y="24309"/>
                      <a:pt x="13972" y="24318"/>
                    </a:cubicBezTo>
                    <a:cubicBezTo>
                      <a:pt x="13962" y="24309"/>
                      <a:pt x="13952" y="24299"/>
                      <a:pt x="13952" y="24299"/>
                    </a:cubicBezTo>
                    <a:close/>
                    <a:moveTo>
                      <a:pt x="13843" y="24388"/>
                    </a:moveTo>
                    <a:cubicBezTo>
                      <a:pt x="13843" y="24388"/>
                      <a:pt x="13853" y="24388"/>
                      <a:pt x="13872" y="24398"/>
                    </a:cubicBezTo>
                    <a:cubicBezTo>
                      <a:pt x="13892" y="24408"/>
                      <a:pt x="13912" y="24418"/>
                      <a:pt x="13932" y="24428"/>
                    </a:cubicBezTo>
                    <a:lnTo>
                      <a:pt x="13962" y="24428"/>
                    </a:lnTo>
                    <a:cubicBezTo>
                      <a:pt x="13962" y="24437"/>
                      <a:pt x="13962" y="24457"/>
                      <a:pt x="13952" y="24467"/>
                    </a:cubicBezTo>
                    <a:cubicBezTo>
                      <a:pt x="13952" y="24477"/>
                      <a:pt x="13952" y="24477"/>
                      <a:pt x="13952" y="24487"/>
                    </a:cubicBezTo>
                    <a:cubicBezTo>
                      <a:pt x="13932" y="24497"/>
                      <a:pt x="13922" y="24507"/>
                      <a:pt x="13912" y="24517"/>
                    </a:cubicBezTo>
                    <a:cubicBezTo>
                      <a:pt x="13902" y="24517"/>
                      <a:pt x="13892" y="24507"/>
                      <a:pt x="13882" y="24507"/>
                    </a:cubicBezTo>
                    <a:cubicBezTo>
                      <a:pt x="13892" y="24487"/>
                      <a:pt x="13902" y="24467"/>
                      <a:pt x="13912" y="24447"/>
                    </a:cubicBezTo>
                    <a:lnTo>
                      <a:pt x="13912" y="24447"/>
                    </a:lnTo>
                    <a:cubicBezTo>
                      <a:pt x="13902" y="24457"/>
                      <a:pt x="13902" y="24457"/>
                      <a:pt x="13892" y="24467"/>
                    </a:cubicBezTo>
                    <a:cubicBezTo>
                      <a:pt x="13882" y="24477"/>
                      <a:pt x="13872" y="24487"/>
                      <a:pt x="13862" y="24497"/>
                    </a:cubicBezTo>
                    <a:cubicBezTo>
                      <a:pt x="13853" y="24487"/>
                      <a:pt x="13843" y="24477"/>
                      <a:pt x="13833" y="24457"/>
                    </a:cubicBezTo>
                    <a:cubicBezTo>
                      <a:pt x="13823" y="24437"/>
                      <a:pt x="13823" y="24418"/>
                      <a:pt x="13823" y="24408"/>
                    </a:cubicBezTo>
                    <a:cubicBezTo>
                      <a:pt x="13823" y="24398"/>
                      <a:pt x="13833" y="24388"/>
                      <a:pt x="13843" y="24388"/>
                    </a:cubicBezTo>
                    <a:close/>
                    <a:moveTo>
                      <a:pt x="14505" y="24233"/>
                    </a:moveTo>
                    <a:cubicBezTo>
                      <a:pt x="14522" y="24233"/>
                      <a:pt x="14545" y="24247"/>
                      <a:pt x="14576" y="24289"/>
                    </a:cubicBezTo>
                    <a:cubicBezTo>
                      <a:pt x="14606" y="24338"/>
                      <a:pt x="14636" y="24388"/>
                      <a:pt x="14656" y="24408"/>
                    </a:cubicBezTo>
                    <a:cubicBezTo>
                      <a:pt x="14666" y="24517"/>
                      <a:pt x="14676" y="24616"/>
                      <a:pt x="14447" y="24666"/>
                    </a:cubicBezTo>
                    <a:cubicBezTo>
                      <a:pt x="14408" y="24675"/>
                      <a:pt x="14368" y="24695"/>
                      <a:pt x="14348" y="24715"/>
                    </a:cubicBezTo>
                    <a:cubicBezTo>
                      <a:pt x="14328" y="24715"/>
                      <a:pt x="14309" y="24705"/>
                      <a:pt x="14309" y="24656"/>
                    </a:cubicBezTo>
                    <a:cubicBezTo>
                      <a:pt x="14309" y="24576"/>
                      <a:pt x="14269" y="24507"/>
                      <a:pt x="14229" y="24477"/>
                    </a:cubicBezTo>
                    <a:cubicBezTo>
                      <a:pt x="14249" y="24457"/>
                      <a:pt x="14269" y="24428"/>
                      <a:pt x="14289" y="24408"/>
                    </a:cubicBezTo>
                    <a:cubicBezTo>
                      <a:pt x="14299" y="24388"/>
                      <a:pt x="14309" y="24368"/>
                      <a:pt x="14319" y="24348"/>
                    </a:cubicBezTo>
                    <a:cubicBezTo>
                      <a:pt x="14328" y="24353"/>
                      <a:pt x="14338" y="24356"/>
                      <a:pt x="14347" y="24356"/>
                    </a:cubicBezTo>
                    <a:cubicBezTo>
                      <a:pt x="14356" y="24356"/>
                      <a:pt x="14363" y="24353"/>
                      <a:pt x="14368" y="24348"/>
                    </a:cubicBezTo>
                    <a:cubicBezTo>
                      <a:pt x="14374" y="24340"/>
                      <a:pt x="14381" y="24337"/>
                      <a:pt x="14389" y="24337"/>
                    </a:cubicBezTo>
                    <a:cubicBezTo>
                      <a:pt x="14428" y="24337"/>
                      <a:pt x="14477" y="24434"/>
                      <a:pt x="14477" y="24467"/>
                    </a:cubicBezTo>
                    <a:cubicBezTo>
                      <a:pt x="14477" y="24492"/>
                      <a:pt x="14470" y="24575"/>
                      <a:pt x="14498" y="24575"/>
                    </a:cubicBezTo>
                    <a:cubicBezTo>
                      <a:pt x="14503" y="24575"/>
                      <a:pt x="14509" y="24572"/>
                      <a:pt x="14517" y="24566"/>
                    </a:cubicBezTo>
                    <a:cubicBezTo>
                      <a:pt x="14576" y="24527"/>
                      <a:pt x="14537" y="24388"/>
                      <a:pt x="14527" y="24368"/>
                    </a:cubicBezTo>
                    <a:cubicBezTo>
                      <a:pt x="14507" y="24338"/>
                      <a:pt x="14447" y="24289"/>
                      <a:pt x="14467" y="24259"/>
                    </a:cubicBezTo>
                    <a:cubicBezTo>
                      <a:pt x="14477" y="24245"/>
                      <a:pt x="14488" y="24233"/>
                      <a:pt x="14505" y="24233"/>
                    </a:cubicBezTo>
                    <a:close/>
                    <a:moveTo>
                      <a:pt x="13985" y="24910"/>
                    </a:moveTo>
                    <a:cubicBezTo>
                      <a:pt x="13997" y="24910"/>
                      <a:pt x="14007" y="24914"/>
                      <a:pt x="14011" y="24923"/>
                    </a:cubicBezTo>
                    <a:cubicBezTo>
                      <a:pt x="14041" y="24963"/>
                      <a:pt x="14110" y="25092"/>
                      <a:pt x="14150" y="25132"/>
                    </a:cubicBezTo>
                    <a:cubicBezTo>
                      <a:pt x="14140" y="25151"/>
                      <a:pt x="14130" y="25171"/>
                      <a:pt x="14110" y="25191"/>
                    </a:cubicBezTo>
                    <a:cubicBezTo>
                      <a:pt x="14069" y="25249"/>
                      <a:pt x="14041" y="25273"/>
                      <a:pt x="14015" y="25273"/>
                    </a:cubicBezTo>
                    <a:cubicBezTo>
                      <a:pt x="14011" y="25273"/>
                      <a:pt x="14006" y="25272"/>
                      <a:pt x="14001" y="25270"/>
                    </a:cubicBezTo>
                    <a:cubicBezTo>
                      <a:pt x="13972" y="25270"/>
                      <a:pt x="13942" y="25241"/>
                      <a:pt x="13922" y="25191"/>
                    </a:cubicBezTo>
                    <a:cubicBezTo>
                      <a:pt x="13902" y="25171"/>
                      <a:pt x="13882" y="25141"/>
                      <a:pt x="13862" y="25102"/>
                    </a:cubicBezTo>
                    <a:cubicBezTo>
                      <a:pt x="13853" y="25082"/>
                      <a:pt x="13843" y="25062"/>
                      <a:pt x="13823" y="25032"/>
                    </a:cubicBezTo>
                    <a:cubicBezTo>
                      <a:pt x="13813" y="25022"/>
                      <a:pt x="13813" y="25013"/>
                      <a:pt x="13803" y="24993"/>
                    </a:cubicBezTo>
                    <a:cubicBezTo>
                      <a:pt x="13864" y="24954"/>
                      <a:pt x="13943" y="24910"/>
                      <a:pt x="13985" y="24910"/>
                    </a:cubicBezTo>
                    <a:close/>
                    <a:moveTo>
                      <a:pt x="13515" y="25102"/>
                    </a:moveTo>
                    <a:lnTo>
                      <a:pt x="13515" y="25102"/>
                    </a:lnTo>
                    <a:cubicBezTo>
                      <a:pt x="13496" y="25151"/>
                      <a:pt x="13486" y="25211"/>
                      <a:pt x="13466" y="25260"/>
                    </a:cubicBezTo>
                    <a:cubicBezTo>
                      <a:pt x="13456" y="25320"/>
                      <a:pt x="13436" y="25370"/>
                      <a:pt x="13416" y="25399"/>
                    </a:cubicBezTo>
                    <a:cubicBezTo>
                      <a:pt x="13367" y="25479"/>
                      <a:pt x="13307" y="25449"/>
                      <a:pt x="13218" y="25498"/>
                    </a:cubicBezTo>
                    <a:cubicBezTo>
                      <a:pt x="13228" y="25449"/>
                      <a:pt x="13218" y="25379"/>
                      <a:pt x="13218" y="25340"/>
                    </a:cubicBezTo>
                    <a:cubicBezTo>
                      <a:pt x="13218" y="25300"/>
                      <a:pt x="13277" y="25191"/>
                      <a:pt x="13347" y="25132"/>
                    </a:cubicBezTo>
                    <a:lnTo>
                      <a:pt x="13406" y="25122"/>
                    </a:lnTo>
                    <a:lnTo>
                      <a:pt x="13515" y="25102"/>
                    </a:lnTo>
                    <a:close/>
                    <a:moveTo>
                      <a:pt x="13571" y="25593"/>
                    </a:moveTo>
                    <a:cubicBezTo>
                      <a:pt x="13578" y="25593"/>
                      <a:pt x="13586" y="25595"/>
                      <a:pt x="13595" y="25598"/>
                    </a:cubicBezTo>
                    <a:cubicBezTo>
                      <a:pt x="13704" y="25607"/>
                      <a:pt x="13783" y="25756"/>
                      <a:pt x="13644" y="25974"/>
                    </a:cubicBezTo>
                    <a:cubicBezTo>
                      <a:pt x="13634" y="25974"/>
                      <a:pt x="13624" y="25974"/>
                      <a:pt x="13615" y="25964"/>
                    </a:cubicBezTo>
                    <a:cubicBezTo>
                      <a:pt x="13610" y="25957"/>
                      <a:pt x="13605" y="25954"/>
                      <a:pt x="13599" y="25954"/>
                    </a:cubicBezTo>
                    <a:cubicBezTo>
                      <a:pt x="13566" y="25954"/>
                      <a:pt x="13515" y="26060"/>
                      <a:pt x="13515" y="26093"/>
                    </a:cubicBezTo>
                    <a:cubicBezTo>
                      <a:pt x="13515" y="26093"/>
                      <a:pt x="13525" y="26113"/>
                      <a:pt x="13525" y="26123"/>
                    </a:cubicBezTo>
                    <a:cubicBezTo>
                      <a:pt x="13506" y="26143"/>
                      <a:pt x="13486" y="26163"/>
                      <a:pt x="13476" y="26173"/>
                    </a:cubicBezTo>
                    <a:cubicBezTo>
                      <a:pt x="13446" y="26123"/>
                      <a:pt x="13466" y="26014"/>
                      <a:pt x="13476" y="25984"/>
                    </a:cubicBezTo>
                    <a:cubicBezTo>
                      <a:pt x="13496" y="25955"/>
                      <a:pt x="13545" y="25905"/>
                      <a:pt x="13525" y="25875"/>
                    </a:cubicBezTo>
                    <a:cubicBezTo>
                      <a:pt x="13520" y="25860"/>
                      <a:pt x="13510" y="25845"/>
                      <a:pt x="13496" y="25845"/>
                    </a:cubicBezTo>
                    <a:cubicBezTo>
                      <a:pt x="13481" y="25845"/>
                      <a:pt x="13461" y="25860"/>
                      <a:pt x="13436" y="25905"/>
                    </a:cubicBezTo>
                    <a:cubicBezTo>
                      <a:pt x="13396" y="25974"/>
                      <a:pt x="13367" y="26024"/>
                      <a:pt x="13347" y="26054"/>
                    </a:cubicBezTo>
                    <a:cubicBezTo>
                      <a:pt x="13357" y="25955"/>
                      <a:pt x="13377" y="25845"/>
                      <a:pt x="13406" y="25746"/>
                    </a:cubicBezTo>
                    <a:cubicBezTo>
                      <a:pt x="13436" y="25677"/>
                      <a:pt x="13466" y="25627"/>
                      <a:pt x="13515" y="25607"/>
                    </a:cubicBezTo>
                    <a:cubicBezTo>
                      <a:pt x="13536" y="25600"/>
                      <a:pt x="13553" y="25593"/>
                      <a:pt x="13571" y="25593"/>
                    </a:cubicBezTo>
                    <a:close/>
                    <a:moveTo>
                      <a:pt x="17704" y="26273"/>
                    </a:moveTo>
                    <a:cubicBezTo>
                      <a:pt x="17717" y="26273"/>
                      <a:pt x="17732" y="26276"/>
                      <a:pt x="17749" y="26282"/>
                    </a:cubicBezTo>
                    <a:cubicBezTo>
                      <a:pt x="17720" y="26341"/>
                      <a:pt x="17690" y="26391"/>
                      <a:pt x="17670" y="26430"/>
                    </a:cubicBezTo>
                    <a:cubicBezTo>
                      <a:pt x="17636" y="26363"/>
                      <a:pt x="17631" y="26273"/>
                      <a:pt x="17704" y="26273"/>
                    </a:cubicBezTo>
                    <a:close/>
                    <a:moveTo>
                      <a:pt x="17680" y="26460"/>
                    </a:moveTo>
                    <a:cubicBezTo>
                      <a:pt x="17749" y="26480"/>
                      <a:pt x="17769" y="26490"/>
                      <a:pt x="17799" y="26510"/>
                    </a:cubicBezTo>
                    <a:cubicBezTo>
                      <a:pt x="17779" y="26510"/>
                      <a:pt x="17769" y="26520"/>
                      <a:pt x="17749" y="26520"/>
                    </a:cubicBezTo>
                    <a:cubicBezTo>
                      <a:pt x="17729" y="26520"/>
                      <a:pt x="17700" y="26490"/>
                      <a:pt x="17680" y="26460"/>
                    </a:cubicBezTo>
                    <a:close/>
                    <a:moveTo>
                      <a:pt x="13387" y="26302"/>
                    </a:moveTo>
                    <a:cubicBezTo>
                      <a:pt x="13369" y="26355"/>
                      <a:pt x="13387" y="26377"/>
                      <a:pt x="13427" y="26377"/>
                    </a:cubicBezTo>
                    <a:cubicBezTo>
                      <a:pt x="13454" y="26377"/>
                      <a:pt x="13492" y="26367"/>
                      <a:pt x="13535" y="26351"/>
                    </a:cubicBezTo>
                    <a:cubicBezTo>
                      <a:pt x="13547" y="26347"/>
                      <a:pt x="13557" y="26346"/>
                      <a:pt x="13567" y="26346"/>
                    </a:cubicBezTo>
                    <a:cubicBezTo>
                      <a:pt x="13706" y="26346"/>
                      <a:pt x="13649" y="26728"/>
                      <a:pt x="13575" y="26728"/>
                    </a:cubicBezTo>
                    <a:cubicBezTo>
                      <a:pt x="13525" y="26728"/>
                      <a:pt x="13436" y="26619"/>
                      <a:pt x="13337" y="26540"/>
                    </a:cubicBezTo>
                    <a:cubicBezTo>
                      <a:pt x="13327" y="26470"/>
                      <a:pt x="13268" y="26421"/>
                      <a:pt x="13208" y="26421"/>
                    </a:cubicBezTo>
                    <a:cubicBezTo>
                      <a:pt x="13139" y="26411"/>
                      <a:pt x="13248" y="26341"/>
                      <a:pt x="13337" y="26311"/>
                    </a:cubicBezTo>
                    <a:cubicBezTo>
                      <a:pt x="13357" y="26311"/>
                      <a:pt x="13377" y="26302"/>
                      <a:pt x="13387" y="26302"/>
                    </a:cubicBezTo>
                    <a:close/>
                    <a:moveTo>
                      <a:pt x="17321" y="27674"/>
                    </a:moveTo>
                    <a:cubicBezTo>
                      <a:pt x="17329" y="27674"/>
                      <a:pt x="17336" y="27676"/>
                      <a:pt x="17343" y="27680"/>
                    </a:cubicBezTo>
                    <a:cubicBezTo>
                      <a:pt x="17402" y="27710"/>
                      <a:pt x="17382" y="27848"/>
                      <a:pt x="17482" y="27947"/>
                    </a:cubicBezTo>
                    <a:cubicBezTo>
                      <a:pt x="17478" y="27946"/>
                      <a:pt x="17475" y="27945"/>
                      <a:pt x="17471" y="27945"/>
                    </a:cubicBezTo>
                    <a:cubicBezTo>
                      <a:pt x="17449" y="27945"/>
                      <a:pt x="17414" y="27968"/>
                      <a:pt x="17372" y="28027"/>
                    </a:cubicBezTo>
                    <a:cubicBezTo>
                      <a:pt x="17303" y="27967"/>
                      <a:pt x="17273" y="27957"/>
                      <a:pt x="17224" y="27898"/>
                    </a:cubicBezTo>
                    <a:cubicBezTo>
                      <a:pt x="17161" y="27826"/>
                      <a:pt x="17252" y="27674"/>
                      <a:pt x="17321" y="27674"/>
                    </a:cubicBezTo>
                    <a:close/>
                    <a:moveTo>
                      <a:pt x="17779" y="27323"/>
                    </a:moveTo>
                    <a:lnTo>
                      <a:pt x="17779" y="27323"/>
                    </a:lnTo>
                    <a:cubicBezTo>
                      <a:pt x="17868" y="27571"/>
                      <a:pt x="17720" y="27650"/>
                      <a:pt x="17928" y="27829"/>
                    </a:cubicBezTo>
                    <a:cubicBezTo>
                      <a:pt x="17957" y="27848"/>
                      <a:pt x="17987" y="27868"/>
                      <a:pt x="18007" y="27878"/>
                    </a:cubicBezTo>
                    <a:cubicBezTo>
                      <a:pt x="17928" y="27947"/>
                      <a:pt x="17928" y="28007"/>
                      <a:pt x="17809" y="28215"/>
                    </a:cubicBezTo>
                    <a:cubicBezTo>
                      <a:pt x="17759" y="28314"/>
                      <a:pt x="17700" y="28374"/>
                      <a:pt x="17650" y="28414"/>
                    </a:cubicBezTo>
                    <a:cubicBezTo>
                      <a:pt x="17581" y="28334"/>
                      <a:pt x="17551" y="28285"/>
                      <a:pt x="17531" y="28245"/>
                    </a:cubicBezTo>
                    <a:cubicBezTo>
                      <a:pt x="17549" y="28135"/>
                      <a:pt x="17542" y="28017"/>
                      <a:pt x="17502" y="27968"/>
                    </a:cubicBezTo>
                    <a:lnTo>
                      <a:pt x="17502" y="27968"/>
                    </a:lnTo>
                    <a:cubicBezTo>
                      <a:pt x="17516" y="27981"/>
                      <a:pt x="17525" y="27989"/>
                      <a:pt x="17541" y="27997"/>
                    </a:cubicBezTo>
                    <a:cubicBezTo>
                      <a:pt x="17658" y="28062"/>
                      <a:pt x="17775" y="28182"/>
                      <a:pt x="17800" y="28182"/>
                    </a:cubicBezTo>
                    <a:cubicBezTo>
                      <a:pt x="17813" y="28182"/>
                      <a:pt x="17801" y="28149"/>
                      <a:pt x="17749" y="28057"/>
                    </a:cubicBezTo>
                    <a:cubicBezTo>
                      <a:pt x="17601" y="27789"/>
                      <a:pt x="17482" y="27809"/>
                      <a:pt x="17531" y="27600"/>
                    </a:cubicBezTo>
                    <a:cubicBezTo>
                      <a:pt x="17531" y="27571"/>
                      <a:pt x="17541" y="27541"/>
                      <a:pt x="17551" y="27521"/>
                    </a:cubicBezTo>
                    <a:cubicBezTo>
                      <a:pt x="17561" y="27511"/>
                      <a:pt x="17571" y="27511"/>
                      <a:pt x="17591" y="27511"/>
                    </a:cubicBezTo>
                    <a:cubicBezTo>
                      <a:pt x="17610" y="27501"/>
                      <a:pt x="17620" y="27491"/>
                      <a:pt x="17640" y="27472"/>
                    </a:cubicBezTo>
                    <a:cubicBezTo>
                      <a:pt x="17690" y="27422"/>
                      <a:pt x="17729" y="27362"/>
                      <a:pt x="17779" y="27323"/>
                    </a:cubicBezTo>
                    <a:close/>
                    <a:moveTo>
                      <a:pt x="18027" y="28394"/>
                    </a:moveTo>
                    <a:lnTo>
                      <a:pt x="18027" y="28394"/>
                    </a:lnTo>
                    <a:cubicBezTo>
                      <a:pt x="17967" y="28453"/>
                      <a:pt x="17928" y="28503"/>
                      <a:pt x="17878" y="28523"/>
                    </a:cubicBezTo>
                    <a:cubicBezTo>
                      <a:pt x="17908" y="28463"/>
                      <a:pt x="17948" y="28414"/>
                      <a:pt x="18027" y="28394"/>
                    </a:cubicBezTo>
                    <a:close/>
                    <a:moveTo>
                      <a:pt x="17137" y="31723"/>
                    </a:moveTo>
                    <a:cubicBezTo>
                      <a:pt x="17142" y="31723"/>
                      <a:pt x="17148" y="31724"/>
                      <a:pt x="17154" y="31725"/>
                    </a:cubicBezTo>
                    <a:cubicBezTo>
                      <a:pt x="17174" y="31735"/>
                      <a:pt x="17204" y="31745"/>
                      <a:pt x="17234" y="31775"/>
                    </a:cubicBezTo>
                    <a:cubicBezTo>
                      <a:pt x="17283" y="31795"/>
                      <a:pt x="17333" y="31814"/>
                      <a:pt x="17382" y="31834"/>
                    </a:cubicBezTo>
                    <a:cubicBezTo>
                      <a:pt x="17432" y="31854"/>
                      <a:pt x="17491" y="31854"/>
                      <a:pt x="17531" y="31854"/>
                    </a:cubicBezTo>
                    <a:cubicBezTo>
                      <a:pt x="17511" y="31914"/>
                      <a:pt x="17482" y="31963"/>
                      <a:pt x="17422" y="32003"/>
                    </a:cubicBezTo>
                    <a:cubicBezTo>
                      <a:pt x="17392" y="32023"/>
                      <a:pt x="17353" y="32052"/>
                      <a:pt x="17323" y="32082"/>
                    </a:cubicBezTo>
                    <a:cubicBezTo>
                      <a:pt x="17293" y="32072"/>
                      <a:pt x="17273" y="32062"/>
                      <a:pt x="17254" y="32043"/>
                    </a:cubicBezTo>
                    <a:cubicBezTo>
                      <a:pt x="17283" y="31983"/>
                      <a:pt x="17313" y="31933"/>
                      <a:pt x="17343" y="31894"/>
                    </a:cubicBezTo>
                    <a:lnTo>
                      <a:pt x="17343" y="31894"/>
                    </a:lnTo>
                    <a:cubicBezTo>
                      <a:pt x="17323" y="31904"/>
                      <a:pt x="17303" y="31924"/>
                      <a:pt x="17283" y="31943"/>
                    </a:cubicBezTo>
                    <a:cubicBezTo>
                      <a:pt x="17263" y="31973"/>
                      <a:pt x="17234" y="31993"/>
                      <a:pt x="17214" y="32013"/>
                    </a:cubicBezTo>
                    <a:cubicBezTo>
                      <a:pt x="17184" y="31993"/>
                      <a:pt x="17164" y="31963"/>
                      <a:pt x="17144" y="31933"/>
                    </a:cubicBezTo>
                    <a:cubicBezTo>
                      <a:pt x="17125" y="31884"/>
                      <a:pt x="17115" y="31834"/>
                      <a:pt x="17105" y="31795"/>
                    </a:cubicBezTo>
                    <a:cubicBezTo>
                      <a:pt x="17096" y="31751"/>
                      <a:pt x="17103" y="31723"/>
                      <a:pt x="17137" y="31723"/>
                    </a:cubicBezTo>
                    <a:close/>
                    <a:moveTo>
                      <a:pt x="13204" y="1"/>
                    </a:moveTo>
                    <a:cubicBezTo>
                      <a:pt x="13194" y="1"/>
                      <a:pt x="13169" y="393"/>
                      <a:pt x="13139" y="462"/>
                    </a:cubicBezTo>
                    <a:cubicBezTo>
                      <a:pt x="13099" y="551"/>
                      <a:pt x="13109" y="730"/>
                      <a:pt x="13089" y="869"/>
                    </a:cubicBezTo>
                    <a:cubicBezTo>
                      <a:pt x="13087" y="899"/>
                      <a:pt x="13081" y="911"/>
                      <a:pt x="13073" y="911"/>
                    </a:cubicBezTo>
                    <a:cubicBezTo>
                      <a:pt x="13045" y="911"/>
                      <a:pt x="12984" y="785"/>
                      <a:pt x="12901" y="770"/>
                    </a:cubicBezTo>
                    <a:cubicBezTo>
                      <a:pt x="12866" y="764"/>
                      <a:pt x="12850" y="761"/>
                      <a:pt x="12846" y="761"/>
                    </a:cubicBezTo>
                    <a:cubicBezTo>
                      <a:pt x="12835" y="761"/>
                      <a:pt x="12895" y="780"/>
                      <a:pt x="12930" y="829"/>
                    </a:cubicBezTo>
                    <a:cubicBezTo>
                      <a:pt x="13000" y="928"/>
                      <a:pt x="13059" y="1136"/>
                      <a:pt x="13039" y="1166"/>
                    </a:cubicBezTo>
                    <a:cubicBezTo>
                      <a:pt x="13035" y="1170"/>
                      <a:pt x="13031" y="1171"/>
                      <a:pt x="13027" y="1171"/>
                    </a:cubicBezTo>
                    <a:cubicBezTo>
                      <a:pt x="13022" y="1171"/>
                      <a:pt x="13018" y="1170"/>
                      <a:pt x="13013" y="1170"/>
                    </a:cubicBezTo>
                    <a:cubicBezTo>
                      <a:pt x="13004" y="1170"/>
                      <a:pt x="12995" y="1177"/>
                      <a:pt x="12990" y="1226"/>
                    </a:cubicBezTo>
                    <a:cubicBezTo>
                      <a:pt x="12973" y="1293"/>
                      <a:pt x="12863" y="1339"/>
                      <a:pt x="12794" y="1339"/>
                    </a:cubicBezTo>
                    <a:cubicBezTo>
                      <a:pt x="12782" y="1339"/>
                      <a:pt x="12771" y="1338"/>
                      <a:pt x="12762" y="1335"/>
                    </a:cubicBezTo>
                    <a:cubicBezTo>
                      <a:pt x="12759" y="1333"/>
                      <a:pt x="12756" y="1332"/>
                      <a:pt x="12753" y="1332"/>
                    </a:cubicBezTo>
                    <a:cubicBezTo>
                      <a:pt x="12712" y="1332"/>
                      <a:pt x="12796" y="1566"/>
                      <a:pt x="12881" y="1622"/>
                    </a:cubicBezTo>
                    <a:cubicBezTo>
                      <a:pt x="12940" y="1655"/>
                      <a:pt x="12904" y="1735"/>
                      <a:pt x="12825" y="1735"/>
                    </a:cubicBezTo>
                    <a:cubicBezTo>
                      <a:pt x="12783" y="1735"/>
                      <a:pt x="12730" y="1713"/>
                      <a:pt x="12673" y="1652"/>
                    </a:cubicBezTo>
                    <a:cubicBezTo>
                      <a:pt x="12655" y="1632"/>
                      <a:pt x="12640" y="1622"/>
                      <a:pt x="12625" y="1622"/>
                    </a:cubicBezTo>
                    <a:cubicBezTo>
                      <a:pt x="12581" y="1622"/>
                      <a:pt x="12540" y="1700"/>
                      <a:pt x="12445" y="1811"/>
                    </a:cubicBezTo>
                    <a:cubicBezTo>
                      <a:pt x="12316" y="1950"/>
                      <a:pt x="12593" y="1870"/>
                      <a:pt x="12663" y="1969"/>
                    </a:cubicBezTo>
                    <a:cubicBezTo>
                      <a:pt x="12686" y="2006"/>
                      <a:pt x="12694" y="2018"/>
                      <a:pt x="12699" y="2018"/>
                    </a:cubicBezTo>
                    <a:cubicBezTo>
                      <a:pt x="12710" y="2018"/>
                      <a:pt x="12712" y="1969"/>
                      <a:pt x="12811" y="1969"/>
                    </a:cubicBezTo>
                    <a:cubicBezTo>
                      <a:pt x="12815" y="1969"/>
                      <a:pt x="12818" y="1969"/>
                      <a:pt x="12821" y="1969"/>
                    </a:cubicBezTo>
                    <a:cubicBezTo>
                      <a:pt x="12944" y="1969"/>
                      <a:pt x="12832" y="2154"/>
                      <a:pt x="12861" y="2396"/>
                    </a:cubicBezTo>
                    <a:cubicBezTo>
                      <a:pt x="12869" y="2502"/>
                      <a:pt x="12836" y="2539"/>
                      <a:pt x="12797" y="2539"/>
                    </a:cubicBezTo>
                    <a:cubicBezTo>
                      <a:pt x="12744" y="2539"/>
                      <a:pt x="12681" y="2472"/>
                      <a:pt x="12692" y="2416"/>
                    </a:cubicBezTo>
                    <a:cubicBezTo>
                      <a:pt x="12722" y="2316"/>
                      <a:pt x="12782" y="2346"/>
                      <a:pt x="12573" y="2247"/>
                    </a:cubicBezTo>
                    <a:cubicBezTo>
                      <a:pt x="12514" y="2222"/>
                      <a:pt x="12489" y="2211"/>
                      <a:pt x="12483" y="2211"/>
                    </a:cubicBezTo>
                    <a:cubicBezTo>
                      <a:pt x="12469" y="2211"/>
                      <a:pt x="12582" y="2281"/>
                      <a:pt x="12603" y="2366"/>
                    </a:cubicBezTo>
                    <a:cubicBezTo>
                      <a:pt x="12626" y="2457"/>
                      <a:pt x="12561" y="2554"/>
                      <a:pt x="12499" y="2554"/>
                    </a:cubicBezTo>
                    <a:cubicBezTo>
                      <a:pt x="12480" y="2554"/>
                      <a:pt x="12461" y="2545"/>
                      <a:pt x="12445" y="2525"/>
                    </a:cubicBezTo>
                    <a:cubicBezTo>
                      <a:pt x="12417" y="2494"/>
                      <a:pt x="12393" y="2480"/>
                      <a:pt x="12370" y="2480"/>
                    </a:cubicBezTo>
                    <a:cubicBezTo>
                      <a:pt x="12327" y="2480"/>
                      <a:pt x="12292" y="2532"/>
                      <a:pt x="12266" y="2624"/>
                    </a:cubicBezTo>
                    <a:cubicBezTo>
                      <a:pt x="12259" y="2657"/>
                      <a:pt x="12259" y="2669"/>
                      <a:pt x="12264" y="2669"/>
                    </a:cubicBezTo>
                    <a:cubicBezTo>
                      <a:pt x="12276" y="2669"/>
                      <a:pt x="12311" y="2614"/>
                      <a:pt x="12341" y="2614"/>
                    </a:cubicBezTo>
                    <a:cubicBezTo>
                      <a:pt x="12354" y="2614"/>
                      <a:pt x="12366" y="2624"/>
                      <a:pt x="12375" y="2653"/>
                    </a:cubicBezTo>
                    <a:cubicBezTo>
                      <a:pt x="12402" y="2740"/>
                      <a:pt x="12478" y="2782"/>
                      <a:pt x="12543" y="2782"/>
                    </a:cubicBezTo>
                    <a:cubicBezTo>
                      <a:pt x="12575" y="2782"/>
                      <a:pt x="12604" y="2772"/>
                      <a:pt x="12623" y="2753"/>
                    </a:cubicBezTo>
                    <a:cubicBezTo>
                      <a:pt x="12645" y="2734"/>
                      <a:pt x="12664" y="2725"/>
                      <a:pt x="12685" y="2725"/>
                    </a:cubicBezTo>
                    <a:cubicBezTo>
                      <a:pt x="12729" y="2725"/>
                      <a:pt x="12780" y="2765"/>
                      <a:pt x="12881" y="2832"/>
                    </a:cubicBezTo>
                    <a:cubicBezTo>
                      <a:pt x="13030" y="2941"/>
                      <a:pt x="12811" y="3020"/>
                      <a:pt x="12742" y="3080"/>
                    </a:cubicBezTo>
                    <a:cubicBezTo>
                      <a:pt x="12720" y="3102"/>
                      <a:pt x="12698" y="3107"/>
                      <a:pt x="12676" y="3107"/>
                    </a:cubicBezTo>
                    <a:cubicBezTo>
                      <a:pt x="12658" y="3107"/>
                      <a:pt x="12639" y="3104"/>
                      <a:pt x="12617" y="3104"/>
                    </a:cubicBezTo>
                    <a:cubicBezTo>
                      <a:pt x="12582" y="3104"/>
                      <a:pt x="12539" y="3113"/>
                      <a:pt x="12484" y="3159"/>
                    </a:cubicBezTo>
                    <a:cubicBezTo>
                      <a:pt x="12381" y="3247"/>
                      <a:pt x="12373" y="3335"/>
                      <a:pt x="12343" y="3335"/>
                    </a:cubicBezTo>
                    <a:cubicBezTo>
                      <a:pt x="12336" y="3335"/>
                      <a:pt x="12327" y="3329"/>
                      <a:pt x="12316" y="3318"/>
                    </a:cubicBezTo>
                    <a:cubicBezTo>
                      <a:pt x="12306" y="3308"/>
                      <a:pt x="12297" y="3304"/>
                      <a:pt x="12287" y="3304"/>
                    </a:cubicBezTo>
                    <a:cubicBezTo>
                      <a:pt x="12255" y="3304"/>
                      <a:pt x="12220" y="3349"/>
                      <a:pt x="12167" y="3417"/>
                    </a:cubicBezTo>
                    <a:cubicBezTo>
                      <a:pt x="12128" y="3340"/>
                      <a:pt x="12082" y="3292"/>
                      <a:pt x="12026" y="3292"/>
                    </a:cubicBezTo>
                    <a:cubicBezTo>
                      <a:pt x="11996" y="3292"/>
                      <a:pt x="11964" y="3306"/>
                      <a:pt x="11929" y="3338"/>
                    </a:cubicBezTo>
                    <a:cubicBezTo>
                      <a:pt x="11904" y="3360"/>
                      <a:pt x="11876" y="3370"/>
                      <a:pt x="11847" y="3370"/>
                    </a:cubicBezTo>
                    <a:cubicBezTo>
                      <a:pt x="11750" y="3370"/>
                      <a:pt x="11653" y="3259"/>
                      <a:pt x="11691" y="3159"/>
                    </a:cubicBezTo>
                    <a:cubicBezTo>
                      <a:pt x="11726" y="3075"/>
                      <a:pt x="11886" y="2995"/>
                      <a:pt x="11870" y="2995"/>
                    </a:cubicBezTo>
                    <a:cubicBezTo>
                      <a:pt x="11863" y="2995"/>
                      <a:pt x="11827" y="3009"/>
                      <a:pt x="11741" y="3040"/>
                    </a:cubicBezTo>
                    <a:cubicBezTo>
                      <a:pt x="11433" y="3139"/>
                      <a:pt x="11513" y="3110"/>
                      <a:pt x="11552" y="3219"/>
                    </a:cubicBezTo>
                    <a:cubicBezTo>
                      <a:pt x="11575" y="3281"/>
                      <a:pt x="11481" y="3353"/>
                      <a:pt x="11403" y="3353"/>
                    </a:cubicBezTo>
                    <a:cubicBezTo>
                      <a:pt x="11345" y="3353"/>
                      <a:pt x="11297" y="3313"/>
                      <a:pt x="11314" y="3199"/>
                    </a:cubicBezTo>
                    <a:cubicBezTo>
                      <a:pt x="11343" y="2937"/>
                      <a:pt x="11183" y="2732"/>
                      <a:pt x="11379" y="2732"/>
                    </a:cubicBezTo>
                    <a:cubicBezTo>
                      <a:pt x="11384" y="2732"/>
                      <a:pt x="11389" y="2733"/>
                      <a:pt x="11394" y="2733"/>
                    </a:cubicBezTo>
                    <a:cubicBezTo>
                      <a:pt x="11532" y="2733"/>
                      <a:pt x="11535" y="2786"/>
                      <a:pt x="11550" y="2786"/>
                    </a:cubicBezTo>
                    <a:cubicBezTo>
                      <a:pt x="11558" y="2786"/>
                      <a:pt x="11569" y="2772"/>
                      <a:pt x="11602" y="2733"/>
                    </a:cubicBezTo>
                    <a:cubicBezTo>
                      <a:pt x="11711" y="2624"/>
                      <a:pt x="12117" y="2703"/>
                      <a:pt x="11929" y="2554"/>
                    </a:cubicBezTo>
                    <a:cubicBezTo>
                      <a:pt x="11786" y="2434"/>
                      <a:pt x="11723" y="2348"/>
                      <a:pt x="11658" y="2348"/>
                    </a:cubicBezTo>
                    <a:cubicBezTo>
                      <a:pt x="11637" y="2348"/>
                      <a:pt x="11616" y="2357"/>
                      <a:pt x="11592" y="2376"/>
                    </a:cubicBezTo>
                    <a:cubicBezTo>
                      <a:pt x="11505" y="2445"/>
                      <a:pt x="11425" y="2470"/>
                      <a:pt x="11362" y="2470"/>
                    </a:cubicBezTo>
                    <a:cubicBezTo>
                      <a:pt x="11245" y="2470"/>
                      <a:pt x="11191" y="2385"/>
                      <a:pt x="11275" y="2346"/>
                    </a:cubicBezTo>
                    <a:cubicBezTo>
                      <a:pt x="11409" y="2289"/>
                      <a:pt x="11533" y="2028"/>
                      <a:pt x="11470" y="2028"/>
                    </a:cubicBezTo>
                    <a:cubicBezTo>
                      <a:pt x="11468" y="2028"/>
                      <a:pt x="11466" y="2028"/>
                      <a:pt x="11463" y="2029"/>
                    </a:cubicBezTo>
                    <a:cubicBezTo>
                      <a:pt x="11445" y="2035"/>
                      <a:pt x="11422" y="2037"/>
                      <a:pt x="11397" y="2037"/>
                    </a:cubicBezTo>
                    <a:cubicBezTo>
                      <a:pt x="11292" y="2037"/>
                      <a:pt x="11142" y="1991"/>
                      <a:pt x="11126" y="1920"/>
                    </a:cubicBezTo>
                    <a:cubicBezTo>
                      <a:pt x="11106" y="1831"/>
                      <a:pt x="11066" y="1880"/>
                      <a:pt x="11047" y="1850"/>
                    </a:cubicBezTo>
                    <a:cubicBezTo>
                      <a:pt x="11017" y="1821"/>
                      <a:pt x="11106" y="1593"/>
                      <a:pt x="11205" y="1493"/>
                    </a:cubicBezTo>
                    <a:cubicBezTo>
                      <a:pt x="11255" y="1436"/>
                      <a:pt x="11346" y="1415"/>
                      <a:pt x="11330" y="1415"/>
                    </a:cubicBezTo>
                    <a:cubicBezTo>
                      <a:pt x="11324" y="1415"/>
                      <a:pt x="11302" y="1418"/>
                      <a:pt x="11255" y="1424"/>
                    </a:cubicBezTo>
                    <a:cubicBezTo>
                      <a:pt x="11126" y="1432"/>
                      <a:pt x="11038" y="1572"/>
                      <a:pt x="10995" y="1572"/>
                    </a:cubicBezTo>
                    <a:cubicBezTo>
                      <a:pt x="10981" y="1572"/>
                      <a:pt x="10972" y="1558"/>
                      <a:pt x="10967" y="1523"/>
                    </a:cubicBezTo>
                    <a:cubicBezTo>
                      <a:pt x="10947" y="1374"/>
                      <a:pt x="10957" y="1186"/>
                      <a:pt x="10898" y="1087"/>
                    </a:cubicBezTo>
                    <a:cubicBezTo>
                      <a:pt x="10859" y="1010"/>
                      <a:pt x="10821" y="582"/>
                      <a:pt x="10806" y="582"/>
                    </a:cubicBezTo>
                    <a:cubicBezTo>
                      <a:pt x="10801" y="582"/>
                      <a:pt x="10799" y="618"/>
                      <a:pt x="10799" y="710"/>
                    </a:cubicBezTo>
                    <a:lnTo>
                      <a:pt x="10799" y="988"/>
                    </a:lnTo>
                    <a:cubicBezTo>
                      <a:pt x="10799" y="888"/>
                      <a:pt x="10792" y="850"/>
                      <a:pt x="10780" y="850"/>
                    </a:cubicBezTo>
                    <a:cubicBezTo>
                      <a:pt x="10744" y="850"/>
                      <a:pt x="10665" y="1218"/>
                      <a:pt x="10620" y="1285"/>
                    </a:cubicBezTo>
                    <a:cubicBezTo>
                      <a:pt x="10561" y="1384"/>
                      <a:pt x="10600" y="1384"/>
                      <a:pt x="10580" y="1533"/>
                    </a:cubicBezTo>
                    <a:cubicBezTo>
                      <a:pt x="10576" y="1591"/>
                      <a:pt x="10565" y="1609"/>
                      <a:pt x="10541" y="1609"/>
                    </a:cubicBezTo>
                    <a:cubicBezTo>
                      <a:pt x="10508" y="1609"/>
                      <a:pt x="10450" y="1574"/>
                      <a:pt x="10352" y="1563"/>
                    </a:cubicBezTo>
                    <a:cubicBezTo>
                      <a:pt x="10337" y="1561"/>
                      <a:pt x="10324" y="1560"/>
                      <a:pt x="10313" y="1560"/>
                    </a:cubicBezTo>
                    <a:cubicBezTo>
                      <a:pt x="10202" y="1560"/>
                      <a:pt x="10292" y="1642"/>
                      <a:pt x="10382" y="1642"/>
                    </a:cubicBezTo>
                    <a:cubicBezTo>
                      <a:pt x="10387" y="1642"/>
                      <a:pt x="10392" y="1641"/>
                      <a:pt x="10396" y="1641"/>
                    </a:cubicBezTo>
                    <a:cubicBezTo>
                      <a:pt x="10490" y="1641"/>
                      <a:pt x="10580" y="1733"/>
                      <a:pt x="10561" y="1761"/>
                    </a:cubicBezTo>
                    <a:cubicBezTo>
                      <a:pt x="10531" y="1801"/>
                      <a:pt x="10293" y="1850"/>
                      <a:pt x="10382" y="1999"/>
                    </a:cubicBezTo>
                    <a:cubicBezTo>
                      <a:pt x="10431" y="2084"/>
                      <a:pt x="10346" y="2108"/>
                      <a:pt x="10260" y="2108"/>
                    </a:cubicBezTo>
                    <a:cubicBezTo>
                      <a:pt x="10225" y="2108"/>
                      <a:pt x="10190" y="2104"/>
                      <a:pt x="10164" y="2098"/>
                    </a:cubicBezTo>
                    <a:cubicBezTo>
                      <a:pt x="10149" y="2093"/>
                      <a:pt x="10134" y="2091"/>
                      <a:pt x="10120" y="2091"/>
                    </a:cubicBezTo>
                    <a:cubicBezTo>
                      <a:pt x="10049" y="2091"/>
                      <a:pt x="9999" y="2148"/>
                      <a:pt x="10114" y="2197"/>
                    </a:cubicBezTo>
                    <a:cubicBezTo>
                      <a:pt x="10243" y="2267"/>
                      <a:pt x="10134" y="2495"/>
                      <a:pt x="10015" y="2495"/>
                    </a:cubicBezTo>
                    <a:cubicBezTo>
                      <a:pt x="9930" y="2495"/>
                      <a:pt x="9860" y="2398"/>
                      <a:pt x="9758" y="2398"/>
                    </a:cubicBezTo>
                    <a:cubicBezTo>
                      <a:pt x="9717" y="2398"/>
                      <a:pt x="9672" y="2413"/>
                      <a:pt x="9619" y="2455"/>
                    </a:cubicBezTo>
                    <a:cubicBezTo>
                      <a:pt x="9430" y="2614"/>
                      <a:pt x="9738" y="2495"/>
                      <a:pt x="9837" y="2604"/>
                    </a:cubicBezTo>
                    <a:cubicBezTo>
                      <a:pt x="9935" y="2711"/>
                      <a:pt x="9880" y="2754"/>
                      <a:pt x="10029" y="2754"/>
                    </a:cubicBezTo>
                    <a:cubicBezTo>
                      <a:pt x="10045" y="2754"/>
                      <a:pt x="10064" y="2754"/>
                      <a:pt x="10085" y="2753"/>
                    </a:cubicBezTo>
                    <a:cubicBezTo>
                      <a:pt x="10090" y="2752"/>
                      <a:pt x="10096" y="2752"/>
                      <a:pt x="10101" y="2752"/>
                    </a:cubicBezTo>
                    <a:cubicBezTo>
                      <a:pt x="10300" y="2752"/>
                      <a:pt x="10244" y="2938"/>
                      <a:pt x="10283" y="3199"/>
                    </a:cubicBezTo>
                    <a:cubicBezTo>
                      <a:pt x="10296" y="3313"/>
                      <a:pt x="10245" y="3353"/>
                      <a:pt x="10186" y="3353"/>
                    </a:cubicBezTo>
                    <a:cubicBezTo>
                      <a:pt x="10107" y="3353"/>
                      <a:pt x="10012" y="3281"/>
                      <a:pt x="10035" y="3219"/>
                    </a:cubicBezTo>
                    <a:cubicBezTo>
                      <a:pt x="10085" y="3110"/>
                      <a:pt x="9995" y="3060"/>
                      <a:pt x="9688" y="2961"/>
                    </a:cubicBezTo>
                    <a:cubicBezTo>
                      <a:pt x="9633" y="2941"/>
                      <a:pt x="9600" y="2933"/>
                      <a:pt x="9582" y="2933"/>
                    </a:cubicBezTo>
                    <a:cubicBezTo>
                      <a:pt x="9498" y="2933"/>
                      <a:pt x="9747" y="3113"/>
                      <a:pt x="9787" y="3219"/>
                    </a:cubicBezTo>
                    <a:cubicBezTo>
                      <a:pt x="9812" y="3283"/>
                      <a:pt x="9807" y="3310"/>
                      <a:pt x="9782" y="3310"/>
                    </a:cubicBezTo>
                    <a:cubicBezTo>
                      <a:pt x="9758" y="3310"/>
                      <a:pt x="9713" y="3283"/>
                      <a:pt x="9658" y="3238"/>
                    </a:cubicBezTo>
                    <a:cubicBezTo>
                      <a:pt x="9635" y="3217"/>
                      <a:pt x="9612" y="3208"/>
                      <a:pt x="9590" y="3208"/>
                    </a:cubicBezTo>
                    <a:cubicBezTo>
                      <a:pt x="9512" y="3208"/>
                      <a:pt x="9449" y="3330"/>
                      <a:pt x="9410" y="3447"/>
                    </a:cubicBezTo>
                    <a:cubicBezTo>
                      <a:pt x="9361" y="3595"/>
                      <a:pt x="9520" y="3476"/>
                      <a:pt x="9579" y="3615"/>
                    </a:cubicBezTo>
                    <a:cubicBezTo>
                      <a:pt x="9601" y="3670"/>
                      <a:pt x="9641" y="3690"/>
                      <a:pt x="9688" y="3690"/>
                    </a:cubicBezTo>
                    <a:cubicBezTo>
                      <a:pt x="9770" y="3690"/>
                      <a:pt x="9873" y="3630"/>
                      <a:pt x="9936" y="3586"/>
                    </a:cubicBezTo>
                    <a:cubicBezTo>
                      <a:pt x="9964" y="3567"/>
                      <a:pt x="9990" y="3558"/>
                      <a:pt x="10020" y="3558"/>
                    </a:cubicBezTo>
                    <a:cubicBezTo>
                      <a:pt x="10084" y="3558"/>
                      <a:pt x="10163" y="3600"/>
                      <a:pt x="10313" y="3675"/>
                    </a:cubicBezTo>
                    <a:cubicBezTo>
                      <a:pt x="10541" y="3784"/>
                      <a:pt x="10204" y="3873"/>
                      <a:pt x="10105" y="3942"/>
                    </a:cubicBezTo>
                    <a:cubicBezTo>
                      <a:pt x="10071" y="3969"/>
                      <a:pt x="10041" y="3974"/>
                      <a:pt x="10007" y="3974"/>
                    </a:cubicBezTo>
                    <a:cubicBezTo>
                      <a:pt x="9983" y="3974"/>
                      <a:pt x="9957" y="3972"/>
                      <a:pt x="9928" y="3972"/>
                    </a:cubicBezTo>
                    <a:cubicBezTo>
                      <a:pt x="9876" y="3972"/>
                      <a:pt x="9813" y="3981"/>
                      <a:pt x="9728" y="4032"/>
                    </a:cubicBezTo>
                    <a:cubicBezTo>
                      <a:pt x="9578" y="4126"/>
                      <a:pt x="9560" y="4221"/>
                      <a:pt x="9519" y="4221"/>
                    </a:cubicBezTo>
                    <a:cubicBezTo>
                      <a:pt x="9508" y="4221"/>
                      <a:pt x="9496" y="4215"/>
                      <a:pt x="9480" y="4200"/>
                    </a:cubicBezTo>
                    <a:cubicBezTo>
                      <a:pt x="9467" y="4190"/>
                      <a:pt x="9453" y="4186"/>
                      <a:pt x="9438" y="4186"/>
                    </a:cubicBezTo>
                    <a:cubicBezTo>
                      <a:pt x="9362" y="4186"/>
                      <a:pt x="9260" y="4303"/>
                      <a:pt x="9103" y="4468"/>
                    </a:cubicBezTo>
                    <a:cubicBezTo>
                      <a:pt x="8997" y="4574"/>
                      <a:pt x="9032" y="4617"/>
                      <a:pt x="9092" y="4617"/>
                    </a:cubicBezTo>
                    <a:cubicBezTo>
                      <a:pt x="9139" y="4617"/>
                      <a:pt x="9200" y="4591"/>
                      <a:pt x="9222" y="4547"/>
                    </a:cubicBezTo>
                    <a:cubicBezTo>
                      <a:pt x="9234" y="4525"/>
                      <a:pt x="9243" y="4517"/>
                      <a:pt x="9250" y="4517"/>
                    </a:cubicBezTo>
                    <a:cubicBezTo>
                      <a:pt x="9270" y="4517"/>
                      <a:pt x="9274" y="4599"/>
                      <a:pt x="9311" y="4637"/>
                    </a:cubicBezTo>
                    <a:cubicBezTo>
                      <a:pt x="9319" y="4644"/>
                      <a:pt x="9328" y="4648"/>
                      <a:pt x="9338" y="4648"/>
                    </a:cubicBezTo>
                    <a:cubicBezTo>
                      <a:pt x="9395" y="4648"/>
                      <a:pt x="9493" y="4534"/>
                      <a:pt x="9619" y="4349"/>
                    </a:cubicBezTo>
                    <a:cubicBezTo>
                      <a:pt x="9654" y="4303"/>
                      <a:pt x="9679" y="4285"/>
                      <a:pt x="9697" y="4285"/>
                    </a:cubicBezTo>
                    <a:cubicBezTo>
                      <a:pt x="9762" y="4285"/>
                      <a:pt x="9738" y="4508"/>
                      <a:pt x="9738" y="4508"/>
                    </a:cubicBezTo>
                    <a:cubicBezTo>
                      <a:pt x="9738" y="4508"/>
                      <a:pt x="9827" y="4726"/>
                      <a:pt x="9966" y="4815"/>
                    </a:cubicBezTo>
                    <a:cubicBezTo>
                      <a:pt x="10114" y="4904"/>
                      <a:pt x="9926" y="4964"/>
                      <a:pt x="9797" y="4984"/>
                    </a:cubicBezTo>
                    <a:cubicBezTo>
                      <a:pt x="9668" y="4994"/>
                      <a:pt x="9589" y="5053"/>
                      <a:pt x="9490" y="5132"/>
                    </a:cubicBezTo>
                    <a:cubicBezTo>
                      <a:pt x="9463" y="5154"/>
                      <a:pt x="9427" y="5162"/>
                      <a:pt x="9386" y="5162"/>
                    </a:cubicBezTo>
                    <a:cubicBezTo>
                      <a:pt x="9277" y="5162"/>
                      <a:pt x="9128" y="5104"/>
                      <a:pt x="8984" y="5083"/>
                    </a:cubicBezTo>
                    <a:cubicBezTo>
                      <a:pt x="8960" y="5079"/>
                      <a:pt x="8936" y="5077"/>
                      <a:pt x="8913" y="5077"/>
                    </a:cubicBezTo>
                    <a:cubicBezTo>
                      <a:pt x="8801" y="5077"/>
                      <a:pt x="8706" y="5122"/>
                      <a:pt x="8608" y="5196"/>
                    </a:cubicBezTo>
                    <a:lnTo>
                      <a:pt x="8608" y="5196"/>
                    </a:lnTo>
                    <a:cubicBezTo>
                      <a:pt x="8613" y="5188"/>
                      <a:pt x="8608" y="5181"/>
                      <a:pt x="8586" y="5181"/>
                    </a:cubicBezTo>
                    <a:cubicBezTo>
                      <a:pt x="8581" y="5181"/>
                      <a:pt x="8575" y="5181"/>
                      <a:pt x="8568" y="5182"/>
                    </a:cubicBezTo>
                    <a:cubicBezTo>
                      <a:pt x="8528" y="5188"/>
                      <a:pt x="8504" y="5206"/>
                      <a:pt x="8490" y="5206"/>
                    </a:cubicBezTo>
                    <a:cubicBezTo>
                      <a:pt x="8479" y="5206"/>
                      <a:pt x="8473" y="5196"/>
                      <a:pt x="8469" y="5162"/>
                    </a:cubicBezTo>
                    <a:cubicBezTo>
                      <a:pt x="8459" y="5093"/>
                      <a:pt x="8478" y="5093"/>
                      <a:pt x="8459" y="5043"/>
                    </a:cubicBezTo>
                    <a:cubicBezTo>
                      <a:pt x="8435" y="5003"/>
                      <a:pt x="8404" y="4829"/>
                      <a:pt x="8388" y="4829"/>
                    </a:cubicBezTo>
                    <a:cubicBezTo>
                      <a:pt x="8384" y="4829"/>
                      <a:pt x="8381" y="4839"/>
                      <a:pt x="8379" y="4865"/>
                    </a:cubicBezTo>
                    <a:cubicBezTo>
                      <a:pt x="8379" y="4855"/>
                      <a:pt x="8379" y="4855"/>
                      <a:pt x="8379" y="4855"/>
                    </a:cubicBezTo>
                    <a:lnTo>
                      <a:pt x="8379" y="4746"/>
                    </a:lnTo>
                    <a:cubicBezTo>
                      <a:pt x="8379" y="4702"/>
                      <a:pt x="8378" y="4684"/>
                      <a:pt x="8376" y="4684"/>
                    </a:cubicBezTo>
                    <a:cubicBezTo>
                      <a:pt x="8373" y="4684"/>
                      <a:pt x="8366" y="4750"/>
                      <a:pt x="8359" y="4815"/>
                    </a:cubicBezTo>
                    <a:cubicBezTo>
                      <a:pt x="8342" y="4785"/>
                      <a:pt x="8320" y="4766"/>
                      <a:pt x="8298" y="4766"/>
                    </a:cubicBezTo>
                    <a:cubicBezTo>
                      <a:pt x="8282" y="4766"/>
                      <a:pt x="8266" y="4775"/>
                      <a:pt x="8250" y="4795"/>
                    </a:cubicBezTo>
                    <a:cubicBezTo>
                      <a:pt x="8217" y="4839"/>
                      <a:pt x="8187" y="4863"/>
                      <a:pt x="8170" y="4863"/>
                    </a:cubicBezTo>
                    <a:cubicBezTo>
                      <a:pt x="8151" y="4863"/>
                      <a:pt x="8146" y="4836"/>
                      <a:pt x="8161" y="4775"/>
                    </a:cubicBezTo>
                    <a:cubicBezTo>
                      <a:pt x="8194" y="4677"/>
                      <a:pt x="8361" y="4512"/>
                      <a:pt x="8303" y="4512"/>
                    </a:cubicBezTo>
                    <a:cubicBezTo>
                      <a:pt x="8290" y="4512"/>
                      <a:pt x="8267" y="4520"/>
                      <a:pt x="8231" y="4537"/>
                    </a:cubicBezTo>
                    <a:cubicBezTo>
                      <a:pt x="8022" y="4637"/>
                      <a:pt x="7963" y="4686"/>
                      <a:pt x="7993" y="4785"/>
                    </a:cubicBezTo>
                    <a:cubicBezTo>
                      <a:pt x="8010" y="4842"/>
                      <a:pt x="7942" y="4909"/>
                      <a:pt x="7887" y="4909"/>
                    </a:cubicBezTo>
                    <a:cubicBezTo>
                      <a:pt x="7846" y="4909"/>
                      <a:pt x="7811" y="4871"/>
                      <a:pt x="7824" y="4765"/>
                    </a:cubicBezTo>
                    <a:cubicBezTo>
                      <a:pt x="7843" y="4515"/>
                      <a:pt x="7806" y="4349"/>
                      <a:pt x="7941" y="4349"/>
                    </a:cubicBezTo>
                    <a:cubicBezTo>
                      <a:pt x="7945" y="4349"/>
                      <a:pt x="7949" y="4349"/>
                      <a:pt x="7953" y="4349"/>
                    </a:cubicBezTo>
                    <a:cubicBezTo>
                      <a:pt x="8112" y="4349"/>
                      <a:pt x="8052" y="4319"/>
                      <a:pt x="8131" y="4210"/>
                    </a:cubicBezTo>
                    <a:cubicBezTo>
                      <a:pt x="8201" y="4101"/>
                      <a:pt x="8409" y="4210"/>
                      <a:pt x="8280" y="4071"/>
                    </a:cubicBezTo>
                    <a:cubicBezTo>
                      <a:pt x="8242" y="4028"/>
                      <a:pt x="8210" y="4012"/>
                      <a:pt x="8182" y="4012"/>
                    </a:cubicBezTo>
                    <a:cubicBezTo>
                      <a:pt x="8114" y="4012"/>
                      <a:pt x="8065" y="4101"/>
                      <a:pt x="8002" y="4101"/>
                    </a:cubicBezTo>
                    <a:cubicBezTo>
                      <a:pt x="7923" y="4101"/>
                      <a:pt x="7844" y="3893"/>
                      <a:pt x="7943" y="3833"/>
                    </a:cubicBezTo>
                    <a:cubicBezTo>
                      <a:pt x="8018" y="3784"/>
                      <a:pt x="7981" y="3727"/>
                      <a:pt x="7933" y="3727"/>
                    </a:cubicBezTo>
                    <a:cubicBezTo>
                      <a:pt x="7923" y="3727"/>
                      <a:pt x="7913" y="3729"/>
                      <a:pt x="7903" y="3734"/>
                    </a:cubicBezTo>
                    <a:cubicBezTo>
                      <a:pt x="7886" y="3740"/>
                      <a:pt x="7861" y="3744"/>
                      <a:pt x="7836" y="3744"/>
                    </a:cubicBezTo>
                    <a:cubicBezTo>
                      <a:pt x="7778" y="3744"/>
                      <a:pt x="7720" y="3721"/>
                      <a:pt x="7755" y="3645"/>
                    </a:cubicBezTo>
                    <a:cubicBezTo>
                      <a:pt x="7814" y="3496"/>
                      <a:pt x="7646" y="3457"/>
                      <a:pt x="7636" y="3427"/>
                    </a:cubicBezTo>
                    <a:cubicBezTo>
                      <a:pt x="7617" y="3399"/>
                      <a:pt x="7679" y="3307"/>
                      <a:pt x="7745" y="3307"/>
                    </a:cubicBezTo>
                    <a:cubicBezTo>
                      <a:pt x="7748" y="3307"/>
                      <a:pt x="7751" y="3307"/>
                      <a:pt x="7755" y="3308"/>
                    </a:cubicBezTo>
                    <a:cubicBezTo>
                      <a:pt x="7817" y="3308"/>
                      <a:pt x="7880" y="3236"/>
                      <a:pt x="7805" y="3236"/>
                    </a:cubicBezTo>
                    <a:cubicBezTo>
                      <a:pt x="7796" y="3236"/>
                      <a:pt x="7786" y="3237"/>
                      <a:pt x="7774" y="3238"/>
                    </a:cubicBezTo>
                    <a:cubicBezTo>
                      <a:pt x="7708" y="3250"/>
                      <a:pt x="7670" y="3279"/>
                      <a:pt x="7647" y="3279"/>
                    </a:cubicBezTo>
                    <a:cubicBezTo>
                      <a:pt x="7628" y="3279"/>
                      <a:pt x="7620" y="3260"/>
                      <a:pt x="7616" y="3199"/>
                    </a:cubicBezTo>
                    <a:cubicBezTo>
                      <a:pt x="7596" y="3060"/>
                      <a:pt x="7626" y="3070"/>
                      <a:pt x="7586" y="2981"/>
                    </a:cubicBezTo>
                    <a:cubicBezTo>
                      <a:pt x="7556" y="2913"/>
                      <a:pt x="7504" y="2571"/>
                      <a:pt x="7480" y="2571"/>
                    </a:cubicBezTo>
                    <a:cubicBezTo>
                      <a:pt x="7472" y="2571"/>
                      <a:pt x="7467" y="2608"/>
                      <a:pt x="7467" y="2703"/>
                    </a:cubicBezTo>
                    <a:lnTo>
                      <a:pt x="7467" y="2435"/>
                    </a:lnTo>
                    <a:cubicBezTo>
                      <a:pt x="7467" y="2351"/>
                      <a:pt x="7465" y="2318"/>
                      <a:pt x="7462" y="2318"/>
                    </a:cubicBezTo>
                    <a:cubicBezTo>
                      <a:pt x="7449" y="2318"/>
                      <a:pt x="7419" y="2723"/>
                      <a:pt x="7388" y="2792"/>
                    </a:cubicBezTo>
                    <a:cubicBezTo>
                      <a:pt x="7348" y="2882"/>
                      <a:pt x="7358" y="3060"/>
                      <a:pt x="7348" y="3199"/>
                    </a:cubicBezTo>
                    <a:cubicBezTo>
                      <a:pt x="7346" y="3232"/>
                      <a:pt x="7340" y="3245"/>
                      <a:pt x="7331" y="3245"/>
                    </a:cubicBezTo>
                    <a:cubicBezTo>
                      <a:pt x="7302" y="3245"/>
                      <a:pt x="7240" y="3115"/>
                      <a:pt x="7150" y="3100"/>
                    </a:cubicBezTo>
                    <a:cubicBezTo>
                      <a:pt x="7121" y="3095"/>
                      <a:pt x="7105" y="3092"/>
                      <a:pt x="7098" y="3092"/>
                    </a:cubicBezTo>
                    <a:cubicBezTo>
                      <a:pt x="7076" y="3092"/>
                      <a:pt x="7142" y="3117"/>
                      <a:pt x="7180" y="3169"/>
                    </a:cubicBezTo>
                    <a:cubicBezTo>
                      <a:pt x="7259" y="3268"/>
                      <a:pt x="7308" y="3476"/>
                      <a:pt x="7299" y="3506"/>
                    </a:cubicBezTo>
                    <a:cubicBezTo>
                      <a:pt x="7294" y="3514"/>
                      <a:pt x="7289" y="3516"/>
                      <a:pt x="7284" y="3516"/>
                    </a:cubicBezTo>
                    <a:cubicBezTo>
                      <a:pt x="7279" y="3516"/>
                      <a:pt x="7274" y="3514"/>
                      <a:pt x="7269" y="3514"/>
                    </a:cubicBezTo>
                    <a:cubicBezTo>
                      <a:pt x="7259" y="3514"/>
                      <a:pt x="7249" y="3521"/>
                      <a:pt x="7239" y="3566"/>
                    </a:cubicBezTo>
                    <a:cubicBezTo>
                      <a:pt x="7222" y="3633"/>
                      <a:pt x="7112" y="3679"/>
                      <a:pt x="7043" y="3679"/>
                    </a:cubicBezTo>
                    <a:cubicBezTo>
                      <a:pt x="7031" y="3679"/>
                      <a:pt x="7020" y="3678"/>
                      <a:pt x="7011" y="3675"/>
                    </a:cubicBezTo>
                    <a:cubicBezTo>
                      <a:pt x="7009" y="3674"/>
                      <a:pt x="7007" y="3674"/>
                      <a:pt x="7005" y="3674"/>
                    </a:cubicBezTo>
                    <a:cubicBezTo>
                      <a:pt x="6958" y="3674"/>
                      <a:pt x="7044" y="3905"/>
                      <a:pt x="7130" y="3962"/>
                    </a:cubicBezTo>
                    <a:cubicBezTo>
                      <a:pt x="7195" y="4008"/>
                      <a:pt x="7158" y="4087"/>
                      <a:pt x="7078" y="4087"/>
                    </a:cubicBezTo>
                    <a:cubicBezTo>
                      <a:pt x="7035" y="4087"/>
                      <a:pt x="6980" y="4064"/>
                      <a:pt x="6922" y="4002"/>
                    </a:cubicBezTo>
                    <a:cubicBezTo>
                      <a:pt x="6905" y="3982"/>
                      <a:pt x="6889" y="3974"/>
                      <a:pt x="6874" y="3974"/>
                    </a:cubicBezTo>
                    <a:cubicBezTo>
                      <a:pt x="6827" y="3974"/>
                      <a:pt x="6781" y="4056"/>
                      <a:pt x="6684" y="4161"/>
                    </a:cubicBezTo>
                    <a:cubicBezTo>
                      <a:pt x="6555" y="4309"/>
                      <a:pt x="6832" y="4220"/>
                      <a:pt x="6912" y="4329"/>
                    </a:cubicBezTo>
                    <a:cubicBezTo>
                      <a:pt x="6935" y="4366"/>
                      <a:pt x="6943" y="4378"/>
                      <a:pt x="6948" y="4378"/>
                    </a:cubicBezTo>
                    <a:cubicBezTo>
                      <a:pt x="6959" y="4378"/>
                      <a:pt x="6961" y="4329"/>
                      <a:pt x="7061" y="4329"/>
                    </a:cubicBezTo>
                    <a:cubicBezTo>
                      <a:pt x="7064" y="4329"/>
                      <a:pt x="7068" y="4329"/>
                      <a:pt x="7071" y="4329"/>
                    </a:cubicBezTo>
                    <a:cubicBezTo>
                      <a:pt x="7203" y="4329"/>
                      <a:pt x="7081" y="4514"/>
                      <a:pt x="7110" y="4765"/>
                    </a:cubicBezTo>
                    <a:cubicBezTo>
                      <a:pt x="7119" y="4871"/>
                      <a:pt x="7084" y="4909"/>
                      <a:pt x="7043" y="4909"/>
                    </a:cubicBezTo>
                    <a:cubicBezTo>
                      <a:pt x="6989" y="4909"/>
                      <a:pt x="6925" y="4842"/>
                      <a:pt x="6942" y="4785"/>
                    </a:cubicBezTo>
                    <a:cubicBezTo>
                      <a:pt x="6971" y="4686"/>
                      <a:pt x="7031" y="4706"/>
                      <a:pt x="6813" y="4617"/>
                    </a:cubicBezTo>
                    <a:cubicBezTo>
                      <a:pt x="6753" y="4588"/>
                      <a:pt x="6727" y="4576"/>
                      <a:pt x="6722" y="4576"/>
                    </a:cubicBezTo>
                    <a:cubicBezTo>
                      <a:pt x="6710" y="4576"/>
                      <a:pt x="6824" y="4651"/>
                      <a:pt x="6852" y="4736"/>
                    </a:cubicBezTo>
                    <a:cubicBezTo>
                      <a:pt x="6875" y="4827"/>
                      <a:pt x="6810" y="4924"/>
                      <a:pt x="6743" y="4924"/>
                    </a:cubicBezTo>
                    <a:cubicBezTo>
                      <a:pt x="6723" y="4924"/>
                      <a:pt x="6702" y="4915"/>
                      <a:pt x="6684" y="4894"/>
                    </a:cubicBezTo>
                    <a:cubicBezTo>
                      <a:pt x="6657" y="4864"/>
                      <a:pt x="6632" y="4850"/>
                      <a:pt x="6609" y="4850"/>
                    </a:cubicBezTo>
                    <a:cubicBezTo>
                      <a:pt x="6566" y="4850"/>
                      <a:pt x="6531" y="4902"/>
                      <a:pt x="6505" y="4994"/>
                    </a:cubicBezTo>
                    <a:cubicBezTo>
                      <a:pt x="6498" y="5027"/>
                      <a:pt x="6498" y="5039"/>
                      <a:pt x="6504" y="5039"/>
                    </a:cubicBezTo>
                    <a:cubicBezTo>
                      <a:pt x="6515" y="5039"/>
                      <a:pt x="6548" y="4988"/>
                      <a:pt x="6578" y="4988"/>
                    </a:cubicBezTo>
                    <a:cubicBezTo>
                      <a:pt x="6592" y="4988"/>
                      <a:pt x="6605" y="4999"/>
                      <a:pt x="6614" y="5033"/>
                    </a:cubicBezTo>
                    <a:cubicBezTo>
                      <a:pt x="6641" y="5120"/>
                      <a:pt x="6717" y="5162"/>
                      <a:pt x="6785" y="5162"/>
                    </a:cubicBezTo>
                    <a:cubicBezTo>
                      <a:pt x="6818" y="5162"/>
                      <a:pt x="6849" y="5152"/>
                      <a:pt x="6872" y="5132"/>
                    </a:cubicBezTo>
                    <a:cubicBezTo>
                      <a:pt x="6891" y="5110"/>
                      <a:pt x="6909" y="5100"/>
                      <a:pt x="6930" y="5100"/>
                    </a:cubicBezTo>
                    <a:cubicBezTo>
                      <a:pt x="6974" y="5100"/>
                      <a:pt x="7029" y="5144"/>
                      <a:pt x="7130" y="5212"/>
                    </a:cubicBezTo>
                    <a:cubicBezTo>
                      <a:pt x="7289" y="5311"/>
                      <a:pt x="7061" y="5400"/>
                      <a:pt x="6991" y="5460"/>
                    </a:cubicBezTo>
                    <a:cubicBezTo>
                      <a:pt x="6969" y="5482"/>
                      <a:pt x="6948" y="5487"/>
                      <a:pt x="6925" y="5487"/>
                    </a:cubicBezTo>
                    <a:cubicBezTo>
                      <a:pt x="6907" y="5487"/>
                      <a:pt x="6888" y="5484"/>
                      <a:pt x="6867" y="5484"/>
                    </a:cubicBezTo>
                    <a:cubicBezTo>
                      <a:pt x="6831" y="5484"/>
                      <a:pt x="6788" y="5492"/>
                      <a:pt x="6733" y="5539"/>
                    </a:cubicBezTo>
                    <a:cubicBezTo>
                      <a:pt x="6621" y="5635"/>
                      <a:pt x="6613" y="5724"/>
                      <a:pt x="6582" y="5724"/>
                    </a:cubicBezTo>
                    <a:cubicBezTo>
                      <a:pt x="6575" y="5724"/>
                      <a:pt x="6566" y="5719"/>
                      <a:pt x="6555" y="5707"/>
                    </a:cubicBezTo>
                    <a:cubicBezTo>
                      <a:pt x="6547" y="5694"/>
                      <a:pt x="6537" y="5688"/>
                      <a:pt x="6526" y="5688"/>
                    </a:cubicBezTo>
                    <a:cubicBezTo>
                      <a:pt x="6497" y="5688"/>
                      <a:pt x="6457" y="5732"/>
                      <a:pt x="6406" y="5797"/>
                    </a:cubicBezTo>
                    <a:cubicBezTo>
                      <a:pt x="6369" y="5722"/>
                      <a:pt x="6324" y="5679"/>
                      <a:pt x="6268" y="5679"/>
                    </a:cubicBezTo>
                    <a:cubicBezTo>
                      <a:pt x="6235" y="5679"/>
                      <a:pt x="6199" y="5694"/>
                      <a:pt x="6158" y="5727"/>
                    </a:cubicBezTo>
                    <a:cubicBezTo>
                      <a:pt x="6134" y="5747"/>
                      <a:pt x="6107" y="5756"/>
                      <a:pt x="6079" y="5756"/>
                    </a:cubicBezTo>
                    <a:cubicBezTo>
                      <a:pt x="5981" y="5756"/>
                      <a:pt x="5882" y="5649"/>
                      <a:pt x="5920" y="5549"/>
                    </a:cubicBezTo>
                    <a:cubicBezTo>
                      <a:pt x="5956" y="5457"/>
                      <a:pt x="6122" y="5375"/>
                      <a:pt x="6103" y="5375"/>
                    </a:cubicBezTo>
                    <a:cubicBezTo>
                      <a:pt x="6096" y="5375"/>
                      <a:pt x="6058" y="5388"/>
                      <a:pt x="5970" y="5420"/>
                    </a:cubicBezTo>
                    <a:cubicBezTo>
                      <a:pt x="5653" y="5519"/>
                      <a:pt x="5742" y="5499"/>
                      <a:pt x="5781" y="5608"/>
                    </a:cubicBezTo>
                    <a:cubicBezTo>
                      <a:pt x="5804" y="5670"/>
                      <a:pt x="5709" y="5741"/>
                      <a:pt x="5629" y="5741"/>
                    </a:cubicBezTo>
                    <a:cubicBezTo>
                      <a:pt x="5568" y="5741"/>
                      <a:pt x="5516" y="5699"/>
                      <a:pt x="5534" y="5579"/>
                    </a:cubicBezTo>
                    <a:cubicBezTo>
                      <a:pt x="5572" y="5307"/>
                      <a:pt x="5393" y="5102"/>
                      <a:pt x="5598" y="5102"/>
                    </a:cubicBezTo>
                    <a:cubicBezTo>
                      <a:pt x="5603" y="5102"/>
                      <a:pt x="5608" y="5102"/>
                      <a:pt x="5613" y="5103"/>
                    </a:cubicBezTo>
                    <a:cubicBezTo>
                      <a:pt x="5759" y="5109"/>
                      <a:pt x="5758" y="5165"/>
                      <a:pt x="5775" y="5165"/>
                    </a:cubicBezTo>
                    <a:cubicBezTo>
                      <a:pt x="5783" y="5165"/>
                      <a:pt x="5795" y="5152"/>
                      <a:pt x="5831" y="5112"/>
                    </a:cubicBezTo>
                    <a:cubicBezTo>
                      <a:pt x="5940" y="4994"/>
                      <a:pt x="6357" y="5083"/>
                      <a:pt x="6158" y="4924"/>
                    </a:cubicBezTo>
                    <a:cubicBezTo>
                      <a:pt x="6015" y="4804"/>
                      <a:pt x="5952" y="4718"/>
                      <a:pt x="5883" y="4718"/>
                    </a:cubicBezTo>
                    <a:cubicBezTo>
                      <a:pt x="5860" y="4718"/>
                      <a:pt x="5838" y="4726"/>
                      <a:pt x="5811" y="4746"/>
                    </a:cubicBezTo>
                    <a:cubicBezTo>
                      <a:pt x="5725" y="4815"/>
                      <a:pt x="5643" y="4839"/>
                      <a:pt x="5579" y="4839"/>
                    </a:cubicBezTo>
                    <a:cubicBezTo>
                      <a:pt x="5460" y="4839"/>
                      <a:pt x="5404" y="4755"/>
                      <a:pt x="5494" y="4716"/>
                    </a:cubicBezTo>
                    <a:cubicBezTo>
                      <a:pt x="5628" y="4649"/>
                      <a:pt x="5762" y="4388"/>
                      <a:pt x="5691" y="4388"/>
                    </a:cubicBezTo>
                    <a:cubicBezTo>
                      <a:pt x="5688" y="4388"/>
                      <a:pt x="5685" y="4388"/>
                      <a:pt x="5682" y="4389"/>
                    </a:cubicBezTo>
                    <a:cubicBezTo>
                      <a:pt x="5665" y="4394"/>
                      <a:pt x="5642" y="4397"/>
                      <a:pt x="5617" y="4397"/>
                    </a:cubicBezTo>
                    <a:cubicBezTo>
                      <a:pt x="5512" y="4397"/>
                      <a:pt x="5359" y="4350"/>
                      <a:pt x="5335" y="4270"/>
                    </a:cubicBezTo>
                    <a:cubicBezTo>
                      <a:pt x="5323" y="4216"/>
                      <a:pt x="5308" y="4216"/>
                      <a:pt x="5291" y="4216"/>
                    </a:cubicBezTo>
                    <a:lnTo>
                      <a:pt x="5291" y="4216"/>
                    </a:lnTo>
                    <a:cubicBezTo>
                      <a:pt x="5280" y="4216"/>
                      <a:pt x="5268" y="4216"/>
                      <a:pt x="5256" y="4200"/>
                    </a:cubicBezTo>
                    <a:cubicBezTo>
                      <a:pt x="5236" y="4171"/>
                      <a:pt x="5315" y="3952"/>
                      <a:pt x="5425" y="3843"/>
                    </a:cubicBezTo>
                    <a:cubicBezTo>
                      <a:pt x="5478" y="3783"/>
                      <a:pt x="5577" y="3757"/>
                      <a:pt x="5546" y="3757"/>
                    </a:cubicBezTo>
                    <a:cubicBezTo>
                      <a:pt x="5536" y="3757"/>
                      <a:pt x="5514" y="3759"/>
                      <a:pt x="5474" y="3764"/>
                    </a:cubicBezTo>
                    <a:cubicBezTo>
                      <a:pt x="5338" y="3779"/>
                      <a:pt x="5248" y="3922"/>
                      <a:pt x="5204" y="3922"/>
                    </a:cubicBezTo>
                    <a:cubicBezTo>
                      <a:pt x="5190" y="3922"/>
                      <a:pt x="5181" y="3908"/>
                      <a:pt x="5177" y="3873"/>
                    </a:cubicBezTo>
                    <a:cubicBezTo>
                      <a:pt x="5157" y="3724"/>
                      <a:pt x="5177" y="3526"/>
                      <a:pt x="5107" y="3427"/>
                    </a:cubicBezTo>
                    <a:cubicBezTo>
                      <a:pt x="5061" y="3350"/>
                      <a:pt x="5027" y="2910"/>
                      <a:pt x="5014" y="2910"/>
                    </a:cubicBezTo>
                    <a:cubicBezTo>
                      <a:pt x="5010" y="2910"/>
                      <a:pt x="5008" y="2947"/>
                      <a:pt x="5008" y="3040"/>
                    </a:cubicBezTo>
                    <a:lnTo>
                      <a:pt x="5008" y="3328"/>
                    </a:lnTo>
                    <a:cubicBezTo>
                      <a:pt x="5008" y="3226"/>
                      <a:pt x="5001" y="3186"/>
                      <a:pt x="4989" y="3186"/>
                    </a:cubicBezTo>
                    <a:cubicBezTo>
                      <a:pt x="4953" y="3186"/>
                      <a:pt x="4874" y="3560"/>
                      <a:pt x="4830" y="3635"/>
                    </a:cubicBezTo>
                    <a:cubicBezTo>
                      <a:pt x="4770" y="3734"/>
                      <a:pt x="4810" y="3724"/>
                      <a:pt x="4790" y="3883"/>
                    </a:cubicBezTo>
                    <a:cubicBezTo>
                      <a:pt x="4782" y="3945"/>
                      <a:pt x="4768" y="3964"/>
                      <a:pt x="4743" y="3964"/>
                    </a:cubicBezTo>
                    <a:cubicBezTo>
                      <a:pt x="4707" y="3964"/>
                      <a:pt x="4650" y="3928"/>
                      <a:pt x="4552" y="3923"/>
                    </a:cubicBezTo>
                    <a:cubicBezTo>
                      <a:pt x="4534" y="3921"/>
                      <a:pt x="4519" y="3920"/>
                      <a:pt x="4507" y="3920"/>
                    </a:cubicBezTo>
                    <a:cubicBezTo>
                      <a:pt x="4395" y="3920"/>
                      <a:pt x="4492" y="3992"/>
                      <a:pt x="4582" y="3992"/>
                    </a:cubicBezTo>
                    <a:cubicBezTo>
                      <a:pt x="4586" y="3992"/>
                      <a:pt x="4590" y="3991"/>
                      <a:pt x="4595" y="3991"/>
                    </a:cubicBezTo>
                    <a:cubicBezTo>
                      <a:pt x="4689" y="3991"/>
                      <a:pt x="4779" y="4092"/>
                      <a:pt x="4760" y="4121"/>
                    </a:cubicBezTo>
                    <a:cubicBezTo>
                      <a:pt x="4730" y="4151"/>
                      <a:pt x="4492" y="4200"/>
                      <a:pt x="4582" y="4359"/>
                    </a:cubicBezTo>
                    <a:cubicBezTo>
                      <a:pt x="4637" y="4443"/>
                      <a:pt x="4551" y="4472"/>
                      <a:pt x="4464" y="4472"/>
                    </a:cubicBezTo>
                    <a:cubicBezTo>
                      <a:pt x="4427" y="4472"/>
                      <a:pt x="4390" y="4467"/>
                      <a:pt x="4364" y="4458"/>
                    </a:cubicBezTo>
                    <a:cubicBezTo>
                      <a:pt x="4349" y="4453"/>
                      <a:pt x="4334" y="4451"/>
                      <a:pt x="4319" y="4451"/>
                    </a:cubicBezTo>
                    <a:cubicBezTo>
                      <a:pt x="4245" y="4451"/>
                      <a:pt x="4188" y="4509"/>
                      <a:pt x="4304" y="4567"/>
                    </a:cubicBezTo>
                    <a:cubicBezTo>
                      <a:pt x="4413" y="4617"/>
                      <a:pt x="4364" y="4765"/>
                      <a:pt x="4284" y="4835"/>
                    </a:cubicBezTo>
                    <a:cubicBezTo>
                      <a:pt x="4284" y="4775"/>
                      <a:pt x="4274" y="4726"/>
                      <a:pt x="4254" y="4686"/>
                    </a:cubicBezTo>
                    <a:cubicBezTo>
                      <a:pt x="4231" y="4655"/>
                      <a:pt x="4214" y="4446"/>
                      <a:pt x="4208" y="4446"/>
                    </a:cubicBezTo>
                    <a:cubicBezTo>
                      <a:pt x="4206" y="4446"/>
                      <a:pt x="4205" y="4463"/>
                      <a:pt x="4205" y="4508"/>
                    </a:cubicBezTo>
                    <a:lnTo>
                      <a:pt x="4205" y="4646"/>
                    </a:lnTo>
                    <a:cubicBezTo>
                      <a:pt x="4205" y="4597"/>
                      <a:pt x="4201" y="4578"/>
                      <a:pt x="4195" y="4578"/>
                    </a:cubicBezTo>
                    <a:cubicBezTo>
                      <a:pt x="4178" y="4578"/>
                      <a:pt x="4140" y="4748"/>
                      <a:pt x="4126" y="4785"/>
                    </a:cubicBezTo>
                    <a:cubicBezTo>
                      <a:pt x="4106" y="4805"/>
                      <a:pt x="4106" y="4815"/>
                      <a:pt x="4106" y="4825"/>
                    </a:cubicBezTo>
                    <a:cubicBezTo>
                      <a:pt x="4058" y="4801"/>
                      <a:pt x="4007" y="4766"/>
                      <a:pt x="3943" y="4766"/>
                    </a:cubicBezTo>
                    <a:cubicBezTo>
                      <a:pt x="3901" y="4766"/>
                      <a:pt x="3854" y="4782"/>
                      <a:pt x="3798" y="4825"/>
                    </a:cubicBezTo>
                    <a:cubicBezTo>
                      <a:pt x="3650" y="4954"/>
                      <a:pt x="3818" y="4904"/>
                      <a:pt x="3947" y="4934"/>
                    </a:cubicBezTo>
                    <a:cubicBezTo>
                      <a:pt x="3957" y="4944"/>
                      <a:pt x="3977" y="4954"/>
                      <a:pt x="3997" y="4954"/>
                    </a:cubicBezTo>
                    <a:cubicBezTo>
                      <a:pt x="4007" y="4964"/>
                      <a:pt x="4017" y="4974"/>
                      <a:pt x="4026" y="4984"/>
                    </a:cubicBezTo>
                    <a:cubicBezTo>
                      <a:pt x="4046" y="5003"/>
                      <a:pt x="4056" y="5013"/>
                      <a:pt x="4066" y="5033"/>
                    </a:cubicBezTo>
                    <a:cubicBezTo>
                      <a:pt x="4036" y="5043"/>
                      <a:pt x="3967" y="5073"/>
                      <a:pt x="4007" y="5132"/>
                    </a:cubicBezTo>
                    <a:cubicBezTo>
                      <a:pt x="4028" y="5175"/>
                      <a:pt x="3984" y="5187"/>
                      <a:pt x="3942" y="5187"/>
                    </a:cubicBezTo>
                    <a:cubicBezTo>
                      <a:pt x="3926" y="5187"/>
                      <a:pt x="3909" y="5185"/>
                      <a:pt x="3898" y="5182"/>
                    </a:cubicBezTo>
                    <a:cubicBezTo>
                      <a:pt x="3892" y="5181"/>
                      <a:pt x="3887" y="5180"/>
                      <a:pt x="3881" y="5180"/>
                    </a:cubicBezTo>
                    <a:cubicBezTo>
                      <a:pt x="3847" y="5180"/>
                      <a:pt x="3816" y="5206"/>
                      <a:pt x="3868" y="5231"/>
                    </a:cubicBezTo>
                    <a:cubicBezTo>
                      <a:pt x="3917" y="5251"/>
                      <a:pt x="3907" y="5301"/>
                      <a:pt x="3878" y="5341"/>
                    </a:cubicBezTo>
                    <a:cubicBezTo>
                      <a:pt x="3821" y="5323"/>
                      <a:pt x="3788" y="5315"/>
                      <a:pt x="3770" y="5315"/>
                    </a:cubicBezTo>
                    <a:cubicBezTo>
                      <a:pt x="3748" y="5315"/>
                      <a:pt x="3752" y="5328"/>
                      <a:pt x="3769" y="5350"/>
                    </a:cubicBezTo>
                    <a:cubicBezTo>
                      <a:pt x="3739" y="5341"/>
                      <a:pt x="3709" y="5331"/>
                      <a:pt x="3679" y="5331"/>
                    </a:cubicBezTo>
                    <a:cubicBezTo>
                      <a:pt x="3650" y="5311"/>
                      <a:pt x="3640" y="5291"/>
                      <a:pt x="3640" y="5271"/>
                    </a:cubicBezTo>
                    <a:cubicBezTo>
                      <a:pt x="3640" y="5255"/>
                      <a:pt x="3633" y="5192"/>
                      <a:pt x="3675" y="5192"/>
                    </a:cubicBezTo>
                    <a:cubicBezTo>
                      <a:pt x="3684" y="5192"/>
                      <a:pt x="3695" y="5195"/>
                      <a:pt x="3709" y="5202"/>
                    </a:cubicBezTo>
                    <a:cubicBezTo>
                      <a:pt x="3742" y="5214"/>
                      <a:pt x="3771" y="5221"/>
                      <a:pt x="3791" y="5221"/>
                    </a:cubicBezTo>
                    <a:cubicBezTo>
                      <a:pt x="3819" y="5221"/>
                      <a:pt x="3827" y="5207"/>
                      <a:pt x="3798" y="5172"/>
                    </a:cubicBezTo>
                    <a:cubicBezTo>
                      <a:pt x="3754" y="5110"/>
                      <a:pt x="3709" y="5071"/>
                      <a:pt x="3658" y="5071"/>
                    </a:cubicBezTo>
                    <a:cubicBezTo>
                      <a:pt x="3652" y="5071"/>
                      <a:pt x="3646" y="5072"/>
                      <a:pt x="3640" y="5073"/>
                    </a:cubicBezTo>
                    <a:cubicBezTo>
                      <a:pt x="3588" y="5088"/>
                      <a:pt x="3537" y="5113"/>
                      <a:pt x="3501" y="5113"/>
                    </a:cubicBezTo>
                    <a:cubicBezTo>
                      <a:pt x="3489" y="5113"/>
                      <a:pt x="3479" y="5110"/>
                      <a:pt x="3471" y="5103"/>
                    </a:cubicBezTo>
                    <a:cubicBezTo>
                      <a:pt x="3441" y="5063"/>
                      <a:pt x="3412" y="5033"/>
                      <a:pt x="3372" y="5033"/>
                    </a:cubicBezTo>
                    <a:cubicBezTo>
                      <a:pt x="3332" y="5023"/>
                      <a:pt x="3263" y="4994"/>
                      <a:pt x="3313" y="4954"/>
                    </a:cubicBezTo>
                    <a:cubicBezTo>
                      <a:pt x="3362" y="4914"/>
                      <a:pt x="3392" y="4825"/>
                      <a:pt x="3392" y="4825"/>
                    </a:cubicBezTo>
                    <a:cubicBezTo>
                      <a:pt x="3392" y="4825"/>
                      <a:pt x="3386" y="4720"/>
                      <a:pt x="3408" y="4720"/>
                    </a:cubicBezTo>
                    <a:cubicBezTo>
                      <a:pt x="3413" y="4720"/>
                      <a:pt x="3421" y="4727"/>
                      <a:pt x="3432" y="4746"/>
                    </a:cubicBezTo>
                    <a:cubicBezTo>
                      <a:pt x="3472" y="4827"/>
                      <a:pt x="3500" y="4882"/>
                      <a:pt x="3519" y="4882"/>
                    </a:cubicBezTo>
                    <a:cubicBezTo>
                      <a:pt x="3523" y="4882"/>
                      <a:pt x="3527" y="4880"/>
                      <a:pt x="3531" y="4875"/>
                    </a:cubicBezTo>
                    <a:cubicBezTo>
                      <a:pt x="3546" y="4859"/>
                      <a:pt x="3544" y="4822"/>
                      <a:pt x="3550" y="4822"/>
                    </a:cubicBezTo>
                    <a:cubicBezTo>
                      <a:pt x="3553" y="4822"/>
                      <a:pt x="3556" y="4825"/>
                      <a:pt x="3560" y="4835"/>
                    </a:cubicBezTo>
                    <a:cubicBezTo>
                      <a:pt x="3569" y="4856"/>
                      <a:pt x="3588" y="4868"/>
                      <a:pt x="3603" y="4868"/>
                    </a:cubicBezTo>
                    <a:cubicBezTo>
                      <a:pt x="3623" y="4868"/>
                      <a:pt x="3634" y="4846"/>
                      <a:pt x="3600" y="4795"/>
                    </a:cubicBezTo>
                    <a:cubicBezTo>
                      <a:pt x="3551" y="4730"/>
                      <a:pt x="3516" y="4678"/>
                      <a:pt x="3488" y="4678"/>
                    </a:cubicBezTo>
                    <a:cubicBezTo>
                      <a:pt x="3482" y="4678"/>
                      <a:pt x="3477" y="4681"/>
                      <a:pt x="3471" y="4686"/>
                    </a:cubicBezTo>
                    <a:cubicBezTo>
                      <a:pt x="3467" y="4692"/>
                      <a:pt x="3465" y="4694"/>
                      <a:pt x="3463" y="4694"/>
                    </a:cubicBezTo>
                    <a:cubicBezTo>
                      <a:pt x="3452" y="4694"/>
                      <a:pt x="3448" y="4647"/>
                      <a:pt x="3392" y="4607"/>
                    </a:cubicBezTo>
                    <a:cubicBezTo>
                      <a:pt x="3366" y="4581"/>
                      <a:pt x="3345" y="4576"/>
                      <a:pt x="3328" y="4576"/>
                    </a:cubicBezTo>
                    <a:cubicBezTo>
                      <a:pt x="3317" y="4576"/>
                      <a:pt x="3308" y="4578"/>
                      <a:pt x="3299" y="4578"/>
                    </a:cubicBezTo>
                    <a:cubicBezTo>
                      <a:pt x="3290" y="4578"/>
                      <a:pt x="3281" y="4576"/>
                      <a:pt x="3273" y="4567"/>
                    </a:cubicBezTo>
                    <a:cubicBezTo>
                      <a:pt x="3233" y="4537"/>
                      <a:pt x="3124" y="4498"/>
                      <a:pt x="3203" y="4448"/>
                    </a:cubicBezTo>
                    <a:cubicBezTo>
                      <a:pt x="3251" y="4414"/>
                      <a:pt x="3275" y="4395"/>
                      <a:pt x="3295" y="4395"/>
                    </a:cubicBezTo>
                    <a:cubicBezTo>
                      <a:pt x="3304" y="4395"/>
                      <a:pt x="3313" y="4399"/>
                      <a:pt x="3322" y="4409"/>
                    </a:cubicBezTo>
                    <a:cubicBezTo>
                      <a:pt x="3341" y="4427"/>
                      <a:pt x="3375" y="4454"/>
                      <a:pt x="3403" y="4454"/>
                    </a:cubicBezTo>
                    <a:cubicBezTo>
                      <a:pt x="3420" y="4454"/>
                      <a:pt x="3434" y="4444"/>
                      <a:pt x="3441" y="4418"/>
                    </a:cubicBezTo>
                    <a:cubicBezTo>
                      <a:pt x="3461" y="4359"/>
                      <a:pt x="3511" y="4409"/>
                      <a:pt x="3501" y="4349"/>
                    </a:cubicBezTo>
                    <a:cubicBezTo>
                      <a:pt x="3485" y="4294"/>
                      <a:pt x="3463" y="4238"/>
                      <a:pt x="3435" y="4238"/>
                    </a:cubicBezTo>
                    <a:cubicBezTo>
                      <a:pt x="3427" y="4238"/>
                      <a:pt x="3420" y="4242"/>
                      <a:pt x="3412" y="4250"/>
                    </a:cubicBezTo>
                    <a:cubicBezTo>
                      <a:pt x="3397" y="4270"/>
                      <a:pt x="3384" y="4282"/>
                      <a:pt x="3377" y="4282"/>
                    </a:cubicBezTo>
                    <a:cubicBezTo>
                      <a:pt x="3370" y="4282"/>
                      <a:pt x="3367" y="4270"/>
                      <a:pt x="3372" y="4240"/>
                    </a:cubicBezTo>
                    <a:cubicBezTo>
                      <a:pt x="3388" y="4192"/>
                      <a:pt x="3469" y="4117"/>
                      <a:pt x="3441" y="4117"/>
                    </a:cubicBezTo>
                    <a:cubicBezTo>
                      <a:pt x="3435" y="4117"/>
                      <a:pt x="3422" y="4121"/>
                      <a:pt x="3402" y="4131"/>
                    </a:cubicBezTo>
                    <a:cubicBezTo>
                      <a:pt x="3303" y="4171"/>
                      <a:pt x="3273" y="4200"/>
                      <a:pt x="3293" y="4240"/>
                    </a:cubicBezTo>
                    <a:cubicBezTo>
                      <a:pt x="3298" y="4268"/>
                      <a:pt x="3269" y="4299"/>
                      <a:pt x="3244" y="4299"/>
                    </a:cubicBezTo>
                    <a:cubicBezTo>
                      <a:pt x="3225" y="4299"/>
                      <a:pt x="3209" y="4281"/>
                      <a:pt x="3213" y="4230"/>
                    </a:cubicBezTo>
                    <a:cubicBezTo>
                      <a:pt x="3223" y="4111"/>
                      <a:pt x="3203" y="4032"/>
                      <a:pt x="3273" y="4032"/>
                    </a:cubicBezTo>
                    <a:cubicBezTo>
                      <a:pt x="3284" y="4033"/>
                      <a:pt x="3294" y="4034"/>
                      <a:pt x="3301" y="4034"/>
                    </a:cubicBezTo>
                    <a:cubicBezTo>
                      <a:pt x="3337" y="4034"/>
                      <a:pt x="3327" y="4014"/>
                      <a:pt x="3352" y="3972"/>
                    </a:cubicBezTo>
                    <a:cubicBezTo>
                      <a:pt x="3392" y="3923"/>
                      <a:pt x="3491" y="3972"/>
                      <a:pt x="3432" y="3903"/>
                    </a:cubicBezTo>
                    <a:cubicBezTo>
                      <a:pt x="3412" y="3883"/>
                      <a:pt x="3397" y="3876"/>
                      <a:pt x="3383" y="3876"/>
                    </a:cubicBezTo>
                    <a:cubicBezTo>
                      <a:pt x="3349" y="3876"/>
                      <a:pt x="3328" y="3923"/>
                      <a:pt x="3293" y="3923"/>
                    </a:cubicBezTo>
                    <a:cubicBezTo>
                      <a:pt x="3253" y="3923"/>
                      <a:pt x="3223" y="3814"/>
                      <a:pt x="3263" y="3794"/>
                    </a:cubicBezTo>
                    <a:cubicBezTo>
                      <a:pt x="3306" y="3768"/>
                      <a:pt x="3282" y="3742"/>
                      <a:pt x="3255" y="3742"/>
                    </a:cubicBezTo>
                    <a:cubicBezTo>
                      <a:pt x="3251" y="3742"/>
                      <a:pt x="3247" y="3743"/>
                      <a:pt x="3243" y="3744"/>
                    </a:cubicBezTo>
                    <a:cubicBezTo>
                      <a:pt x="3237" y="3747"/>
                      <a:pt x="3227" y="3749"/>
                      <a:pt x="3217" y="3749"/>
                    </a:cubicBezTo>
                    <a:cubicBezTo>
                      <a:pt x="3191" y="3749"/>
                      <a:pt x="3160" y="3737"/>
                      <a:pt x="3174" y="3695"/>
                    </a:cubicBezTo>
                    <a:cubicBezTo>
                      <a:pt x="3203" y="3625"/>
                      <a:pt x="3124" y="3605"/>
                      <a:pt x="3114" y="3595"/>
                    </a:cubicBezTo>
                    <a:cubicBezTo>
                      <a:pt x="3114" y="3576"/>
                      <a:pt x="3144" y="3536"/>
                      <a:pt x="3174" y="3536"/>
                    </a:cubicBezTo>
                    <a:cubicBezTo>
                      <a:pt x="3209" y="3536"/>
                      <a:pt x="3236" y="3505"/>
                      <a:pt x="3200" y="3505"/>
                    </a:cubicBezTo>
                    <a:cubicBezTo>
                      <a:pt x="3196" y="3505"/>
                      <a:pt x="3190" y="3505"/>
                      <a:pt x="3184" y="3506"/>
                    </a:cubicBezTo>
                    <a:cubicBezTo>
                      <a:pt x="3156" y="3512"/>
                      <a:pt x="3138" y="3526"/>
                      <a:pt x="3125" y="3526"/>
                    </a:cubicBezTo>
                    <a:cubicBezTo>
                      <a:pt x="3115" y="3526"/>
                      <a:pt x="3109" y="3517"/>
                      <a:pt x="3104" y="3486"/>
                    </a:cubicBezTo>
                    <a:cubicBezTo>
                      <a:pt x="3104" y="3427"/>
                      <a:pt x="3114" y="3427"/>
                      <a:pt x="3094" y="3377"/>
                    </a:cubicBezTo>
                    <a:cubicBezTo>
                      <a:pt x="3079" y="3347"/>
                      <a:pt x="3053" y="3188"/>
                      <a:pt x="3041" y="3188"/>
                    </a:cubicBezTo>
                    <a:cubicBezTo>
                      <a:pt x="3037" y="3188"/>
                      <a:pt x="3035" y="3205"/>
                      <a:pt x="3035" y="3248"/>
                    </a:cubicBezTo>
                    <a:lnTo>
                      <a:pt x="3035" y="3120"/>
                    </a:lnTo>
                    <a:cubicBezTo>
                      <a:pt x="3035" y="3080"/>
                      <a:pt x="3034" y="3064"/>
                      <a:pt x="3033" y="3064"/>
                    </a:cubicBezTo>
                    <a:cubicBezTo>
                      <a:pt x="3030" y="3064"/>
                      <a:pt x="3021" y="3257"/>
                      <a:pt x="3005" y="3288"/>
                    </a:cubicBezTo>
                    <a:cubicBezTo>
                      <a:pt x="2985" y="3338"/>
                      <a:pt x="2985" y="3417"/>
                      <a:pt x="2985" y="3486"/>
                    </a:cubicBezTo>
                    <a:cubicBezTo>
                      <a:pt x="2983" y="3503"/>
                      <a:pt x="2979" y="3509"/>
                      <a:pt x="2975" y="3509"/>
                    </a:cubicBezTo>
                    <a:cubicBezTo>
                      <a:pt x="2960" y="3509"/>
                      <a:pt x="2931" y="3444"/>
                      <a:pt x="2886" y="3437"/>
                    </a:cubicBezTo>
                    <a:cubicBezTo>
                      <a:pt x="2874" y="3434"/>
                      <a:pt x="2867" y="3433"/>
                      <a:pt x="2864" y="3433"/>
                    </a:cubicBezTo>
                    <a:cubicBezTo>
                      <a:pt x="2856" y="3433"/>
                      <a:pt x="2884" y="3444"/>
                      <a:pt x="2906" y="3467"/>
                    </a:cubicBezTo>
                    <a:cubicBezTo>
                      <a:pt x="2936" y="3516"/>
                      <a:pt x="2966" y="3615"/>
                      <a:pt x="2956" y="3635"/>
                    </a:cubicBezTo>
                    <a:cubicBezTo>
                      <a:pt x="2952" y="3638"/>
                      <a:pt x="2949" y="3638"/>
                      <a:pt x="2946" y="3638"/>
                    </a:cubicBezTo>
                    <a:lnTo>
                      <a:pt x="2946" y="3638"/>
                    </a:lnTo>
                    <a:cubicBezTo>
                      <a:pt x="2940" y="3638"/>
                      <a:pt x="2936" y="3638"/>
                      <a:pt x="2936" y="3665"/>
                    </a:cubicBezTo>
                    <a:cubicBezTo>
                      <a:pt x="2928" y="3698"/>
                      <a:pt x="2872" y="3717"/>
                      <a:pt x="2836" y="3717"/>
                    </a:cubicBezTo>
                    <a:cubicBezTo>
                      <a:pt x="2828" y="3717"/>
                      <a:pt x="2822" y="3716"/>
                      <a:pt x="2817" y="3714"/>
                    </a:cubicBezTo>
                    <a:cubicBezTo>
                      <a:pt x="2816" y="3714"/>
                      <a:pt x="2815" y="3714"/>
                      <a:pt x="2814" y="3714"/>
                    </a:cubicBezTo>
                    <a:cubicBezTo>
                      <a:pt x="2791" y="3714"/>
                      <a:pt x="2838" y="3825"/>
                      <a:pt x="2876" y="3853"/>
                    </a:cubicBezTo>
                    <a:cubicBezTo>
                      <a:pt x="2909" y="3873"/>
                      <a:pt x="2890" y="3910"/>
                      <a:pt x="2850" y="3910"/>
                    </a:cubicBezTo>
                    <a:cubicBezTo>
                      <a:pt x="2830" y="3910"/>
                      <a:pt x="2804" y="3900"/>
                      <a:pt x="2777" y="3873"/>
                    </a:cubicBezTo>
                    <a:cubicBezTo>
                      <a:pt x="2769" y="3862"/>
                      <a:pt x="2762" y="3857"/>
                      <a:pt x="2754" y="3857"/>
                    </a:cubicBezTo>
                    <a:cubicBezTo>
                      <a:pt x="2734" y="3857"/>
                      <a:pt x="2711" y="3892"/>
                      <a:pt x="2668" y="3942"/>
                    </a:cubicBezTo>
                    <a:cubicBezTo>
                      <a:pt x="2609" y="4012"/>
                      <a:pt x="2737" y="3972"/>
                      <a:pt x="2777" y="4032"/>
                    </a:cubicBezTo>
                    <a:cubicBezTo>
                      <a:pt x="2787" y="4048"/>
                      <a:pt x="2790" y="4053"/>
                      <a:pt x="2793" y="4053"/>
                    </a:cubicBezTo>
                    <a:cubicBezTo>
                      <a:pt x="2798" y="4053"/>
                      <a:pt x="2800" y="4029"/>
                      <a:pt x="2847" y="4022"/>
                    </a:cubicBezTo>
                    <a:cubicBezTo>
                      <a:pt x="2916" y="4022"/>
                      <a:pt x="2856" y="4111"/>
                      <a:pt x="2866" y="4230"/>
                    </a:cubicBezTo>
                    <a:cubicBezTo>
                      <a:pt x="2875" y="4283"/>
                      <a:pt x="2859" y="4300"/>
                      <a:pt x="2839" y="4300"/>
                    </a:cubicBezTo>
                    <a:cubicBezTo>
                      <a:pt x="2813" y="4300"/>
                      <a:pt x="2781" y="4272"/>
                      <a:pt x="2787" y="4250"/>
                    </a:cubicBezTo>
                    <a:cubicBezTo>
                      <a:pt x="2807" y="4200"/>
                      <a:pt x="2827" y="4210"/>
                      <a:pt x="2728" y="4161"/>
                    </a:cubicBezTo>
                    <a:cubicBezTo>
                      <a:pt x="2700" y="4150"/>
                      <a:pt x="2688" y="4145"/>
                      <a:pt x="2685" y="4145"/>
                    </a:cubicBezTo>
                    <a:cubicBezTo>
                      <a:pt x="2678" y="4145"/>
                      <a:pt x="2733" y="4177"/>
                      <a:pt x="2747" y="4220"/>
                    </a:cubicBezTo>
                    <a:cubicBezTo>
                      <a:pt x="2755" y="4266"/>
                      <a:pt x="2727" y="4312"/>
                      <a:pt x="2696" y="4312"/>
                    </a:cubicBezTo>
                    <a:cubicBezTo>
                      <a:pt x="2686" y="4312"/>
                      <a:pt x="2677" y="4308"/>
                      <a:pt x="2668" y="4299"/>
                    </a:cubicBezTo>
                    <a:cubicBezTo>
                      <a:pt x="2654" y="4282"/>
                      <a:pt x="2642" y="4275"/>
                      <a:pt x="2631" y="4275"/>
                    </a:cubicBezTo>
                    <a:cubicBezTo>
                      <a:pt x="2609" y="4275"/>
                      <a:pt x="2592" y="4303"/>
                      <a:pt x="2579" y="4349"/>
                    </a:cubicBezTo>
                    <a:cubicBezTo>
                      <a:pt x="2577" y="4363"/>
                      <a:pt x="2577" y="4367"/>
                      <a:pt x="2579" y="4367"/>
                    </a:cubicBezTo>
                    <a:cubicBezTo>
                      <a:pt x="2584" y="4367"/>
                      <a:pt x="2599" y="4341"/>
                      <a:pt x="2612" y="4341"/>
                    </a:cubicBezTo>
                    <a:cubicBezTo>
                      <a:pt x="2618" y="4341"/>
                      <a:pt x="2624" y="4345"/>
                      <a:pt x="2628" y="4359"/>
                    </a:cubicBezTo>
                    <a:cubicBezTo>
                      <a:pt x="2641" y="4404"/>
                      <a:pt x="2680" y="4424"/>
                      <a:pt x="2713" y="4424"/>
                    </a:cubicBezTo>
                    <a:cubicBezTo>
                      <a:pt x="2731" y="4424"/>
                      <a:pt x="2747" y="4419"/>
                      <a:pt x="2757" y="4409"/>
                    </a:cubicBezTo>
                    <a:cubicBezTo>
                      <a:pt x="2767" y="4399"/>
                      <a:pt x="2775" y="4395"/>
                      <a:pt x="2785" y="4395"/>
                    </a:cubicBezTo>
                    <a:cubicBezTo>
                      <a:pt x="2806" y="4395"/>
                      <a:pt x="2832" y="4414"/>
                      <a:pt x="2886" y="4448"/>
                    </a:cubicBezTo>
                    <a:cubicBezTo>
                      <a:pt x="2956" y="4498"/>
                      <a:pt x="2847" y="4537"/>
                      <a:pt x="2807" y="4567"/>
                    </a:cubicBezTo>
                    <a:cubicBezTo>
                      <a:pt x="2798" y="4576"/>
                      <a:pt x="2790" y="4578"/>
                      <a:pt x="2781" y="4578"/>
                    </a:cubicBezTo>
                    <a:cubicBezTo>
                      <a:pt x="2772" y="4578"/>
                      <a:pt x="2763" y="4576"/>
                      <a:pt x="2752" y="4576"/>
                    </a:cubicBezTo>
                    <a:cubicBezTo>
                      <a:pt x="2734" y="4576"/>
                      <a:pt x="2714" y="4581"/>
                      <a:pt x="2688" y="4607"/>
                    </a:cubicBezTo>
                    <a:cubicBezTo>
                      <a:pt x="2639" y="4647"/>
                      <a:pt x="2637" y="4694"/>
                      <a:pt x="2622" y="4694"/>
                    </a:cubicBezTo>
                    <a:cubicBezTo>
                      <a:pt x="2618" y="4694"/>
                      <a:pt x="2614" y="4692"/>
                      <a:pt x="2609" y="4686"/>
                    </a:cubicBezTo>
                    <a:cubicBezTo>
                      <a:pt x="2603" y="4681"/>
                      <a:pt x="2598" y="4678"/>
                      <a:pt x="2592" y="4678"/>
                    </a:cubicBezTo>
                    <a:cubicBezTo>
                      <a:pt x="2577" y="4678"/>
                      <a:pt x="2558" y="4697"/>
                      <a:pt x="2529" y="4726"/>
                    </a:cubicBezTo>
                    <a:cubicBezTo>
                      <a:pt x="2517" y="4694"/>
                      <a:pt x="2496" y="4671"/>
                      <a:pt x="2470" y="4671"/>
                    </a:cubicBezTo>
                    <a:cubicBezTo>
                      <a:pt x="2455" y="4671"/>
                      <a:pt x="2438" y="4678"/>
                      <a:pt x="2420" y="4696"/>
                    </a:cubicBezTo>
                    <a:cubicBezTo>
                      <a:pt x="2408" y="4704"/>
                      <a:pt x="2395" y="4708"/>
                      <a:pt x="2382" y="4708"/>
                    </a:cubicBezTo>
                    <a:cubicBezTo>
                      <a:pt x="2332" y="4708"/>
                      <a:pt x="2285" y="4654"/>
                      <a:pt x="2301" y="4607"/>
                    </a:cubicBezTo>
                    <a:cubicBezTo>
                      <a:pt x="2315" y="4564"/>
                      <a:pt x="2395" y="4527"/>
                      <a:pt x="2386" y="4527"/>
                    </a:cubicBezTo>
                    <a:cubicBezTo>
                      <a:pt x="2382" y="4527"/>
                      <a:pt x="2364" y="4533"/>
                      <a:pt x="2321" y="4547"/>
                    </a:cubicBezTo>
                    <a:cubicBezTo>
                      <a:pt x="2172" y="4597"/>
                      <a:pt x="2212" y="4587"/>
                      <a:pt x="2232" y="4637"/>
                    </a:cubicBezTo>
                    <a:cubicBezTo>
                      <a:pt x="2243" y="4665"/>
                      <a:pt x="2199" y="4700"/>
                      <a:pt x="2161" y="4700"/>
                    </a:cubicBezTo>
                    <a:cubicBezTo>
                      <a:pt x="2133" y="4700"/>
                      <a:pt x="2109" y="4681"/>
                      <a:pt x="2113" y="4627"/>
                    </a:cubicBezTo>
                    <a:cubicBezTo>
                      <a:pt x="2132" y="4503"/>
                      <a:pt x="2051" y="4398"/>
                      <a:pt x="2140" y="4398"/>
                    </a:cubicBezTo>
                    <a:cubicBezTo>
                      <a:pt x="2144" y="4398"/>
                      <a:pt x="2148" y="4398"/>
                      <a:pt x="2152" y="4399"/>
                    </a:cubicBezTo>
                    <a:cubicBezTo>
                      <a:pt x="2225" y="4399"/>
                      <a:pt x="2227" y="4425"/>
                      <a:pt x="2235" y="4425"/>
                    </a:cubicBezTo>
                    <a:cubicBezTo>
                      <a:pt x="2239" y="4425"/>
                      <a:pt x="2245" y="4418"/>
                      <a:pt x="2262" y="4399"/>
                    </a:cubicBezTo>
                    <a:cubicBezTo>
                      <a:pt x="2311" y="4339"/>
                      <a:pt x="2509" y="4389"/>
                      <a:pt x="2420" y="4309"/>
                    </a:cubicBezTo>
                    <a:cubicBezTo>
                      <a:pt x="2345" y="4257"/>
                      <a:pt x="2316" y="4216"/>
                      <a:pt x="2284" y="4216"/>
                    </a:cubicBezTo>
                    <a:cubicBezTo>
                      <a:pt x="2274" y="4216"/>
                      <a:pt x="2264" y="4220"/>
                      <a:pt x="2252" y="4230"/>
                    </a:cubicBezTo>
                    <a:cubicBezTo>
                      <a:pt x="2211" y="4260"/>
                      <a:pt x="2173" y="4271"/>
                      <a:pt x="2143" y="4271"/>
                    </a:cubicBezTo>
                    <a:cubicBezTo>
                      <a:pt x="2085" y="4271"/>
                      <a:pt x="2057" y="4230"/>
                      <a:pt x="2103" y="4210"/>
                    </a:cubicBezTo>
                    <a:cubicBezTo>
                      <a:pt x="2158" y="4182"/>
                      <a:pt x="2223" y="4060"/>
                      <a:pt x="2191" y="4060"/>
                    </a:cubicBezTo>
                    <a:cubicBezTo>
                      <a:pt x="2188" y="4060"/>
                      <a:pt x="2185" y="4060"/>
                      <a:pt x="2182" y="4061"/>
                    </a:cubicBezTo>
                    <a:cubicBezTo>
                      <a:pt x="2177" y="4063"/>
                      <a:pt x="2171" y="4063"/>
                      <a:pt x="2163" y="4063"/>
                    </a:cubicBezTo>
                    <a:cubicBezTo>
                      <a:pt x="2116" y="4063"/>
                      <a:pt x="2032" y="4036"/>
                      <a:pt x="2024" y="4002"/>
                    </a:cubicBezTo>
                    <a:cubicBezTo>
                      <a:pt x="2014" y="3952"/>
                      <a:pt x="1994" y="3982"/>
                      <a:pt x="1984" y="3962"/>
                    </a:cubicBezTo>
                    <a:cubicBezTo>
                      <a:pt x="1974" y="3952"/>
                      <a:pt x="2014" y="3843"/>
                      <a:pt x="2063" y="3794"/>
                    </a:cubicBezTo>
                    <a:cubicBezTo>
                      <a:pt x="2086" y="3763"/>
                      <a:pt x="2138" y="3751"/>
                      <a:pt x="2121" y="3751"/>
                    </a:cubicBezTo>
                    <a:cubicBezTo>
                      <a:pt x="2116" y="3751"/>
                      <a:pt x="2104" y="3752"/>
                      <a:pt x="2083" y="3754"/>
                    </a:cubicBezTo>
                    <a:cubicBezTo>
                      <a:pt x="2021" y="3762"/>
                      <a:pt x="1978" y="3835"/>
                      <a:pt x="1957" y="3835"/>
                    </a:cubicBezTo>
                    <a:cubicBezTo>
                      <a:pt x="1951" y="3835"/>
                      <a:pt x="1946" y="3829"/>
                      <a:pt x="1944" y="3814"/>
                    </a:cubicBezTo>
                    <a:cubicBezTo>
                      <a:pt x="1934" y="3734"/>
                      <a:pt x="1944" y="3645"/>
                      <a:pt x="1914" y="3595"/>
                    </a:cubicBezTo>
                    <a:cubicBezTo>
                      <a:pt x="1891" y="3557"/>
                      <a:pt x="1874" y="3349"/>
                      <a:pt x="1868" y="3349"/>
                    </a:cubicBezTo>
                    <a:cubicBezTo>
                      <a:pt x="1866" y="3349"/>
                      <a:pt x="1865" y="3366"/>
                      <a:pt x="1865" y="3407"/>
                    </a:cubicBezTo>
                    <a:lnTo>
                      <a:pt x="1865" y="3546"/>
                    </a:lnTo>
                    <a:cubicBezTo>
                      <a:pt x="1865" y="3497"/>
                      <a:pt x="1861" y="3478"/>
                      <a:pt x="1855" y="3478"/>
                    </a:cubicBezTo>
                    <a:cubicBezTo>
                      <a:pt x="1838" y="3478"/>
                      <a:pt x="1798" y="3657"/>
                      <a:pt x="1776" y="3695"/>
                    </a:cubicBezTo>
                    <a:cubicBezTo>
                      <a:pt x="1746" y="3744"/>
                      <a:pt x="1766" y="3744"/>
                      <a:pt x="1756" y="3814"/>
                    </a:cubicBezTo>
                    <a:cubicBezTo>
                      <a:pt x="1756" y="3844"/>
                      <a:pt x="1750" y="3854"/>
                      <a:pt x="1737" y="3854"/>
                    </a:cubicBezTo>
                    <a:cubicBezTo>
                      <a:pt x="1720" y="3854"/>
                      <a:pt x="1691" y="3839"/>
                      <a:pt x="1647" y="3833"/>
                    </a:cubicBezTo>
                    <a:cubicBezTo>
                      <a:pt x="1638" y="3832"/>
                      <a:pt x="1631" y="3832"/>
                      <a:pt x="1625" y="3832"/>
                    </a:cubicBezTo>
                    <a:cubicBezTo>
                      <a:pt x="1578" y="3832"/>
                      <a:pt x="1621" y="3863"/>
                      <a:pt x="1657" y="3863"/>
                    </a:cubicBezTo>
                    <a:cubicBezTo>
                      <a:pt x="1706" y="3863"/>
                      <a:pt x="1756" y="3913"/>
                      <a:pt x="1746" y="3923"/>
                    </a:cubicBezTo>
                    <a:cubicBezTo>
                      <a:pt x="1736" y="3942"/>
                      <a:pt x="1617" y="3962"/>
                      <a:pt x="1667" y="4042"/>
                    </a:cubicBezTo>
                    <a:cubicBezTo>
                      <a:pt x="1688" y="4084"/>
                      <a:pt x="1644" y="4096"/>
                      <a:pt x="1602" y="4096"/>
                    </a:cubicBezTo>
                    <a:cubicBezTo>
                      <a:pt x="1586" y="4096"/>
                      <a:pt x="1569" y="4094"/>
                      <a:pt x="1558" y="4091"/>
                    </a:cubicBezTo>
                    <a:cubicBezTo>
                      <a:pt x="1548" y="4088"/>
                      <a:pt x="1539" y="4086"/>
                      <a:pt x="1530" y="4086"/>
                    </a:cubicBezTo>
                    <a:cubicBezTo>
                      <a:pt x="1494" y="4086"/>
                      <a:pt x="1471" y="4117"/>
                      <a:pt x="1528" y="4141"/>
                    </a:cubicBezTo>
                    <a:cubicBezTo>
                      <a:pt x="1597" y="4171"/>
                      <a:pt x="1548" y="4280"/>
                      <a:pt x="1478" y="4280"/>
                    </a:cubicBezTo>
                    <a:cubicBezTo>
                      <a:pt x="1437" y="4280"/>
                      <a:pt x="1405" y="4237"/>
                      <a:pt x="1360" y="4237"/>
                    </a:cubicBezTo>
                    <a:cubicBezTo>
                      <a:pt x="1340" y="4237"/>
                      <a:pt x="1317" y="4245"/>
                      <a:pt x="1290" y="4270"/>
                    </a:cubicBezTo>
                    <a:cubicBezTo>
                      <a:pt x="1201" y="4339"/>
                      <a:pt x="1349" y="4280"/>
                      <a:pt x="1399" y="4339"/>
                    </a:cubicBezTo>
                    <a:cubicBezTo>
                      <a:pt x="1448" y="4389"/>
                      <a:pt x="1409" y="4409"/>
                      <a:pt x="1518" y="4409"/>
                    </a:cubicBezTo>
                    <a:cubicBezTo>
                      <a:pt x="1627" y="4409"/>
                      <a:pt x="1597" y="4498"/>
                      <a:pt x="1617" y="4627"/>
                    </a:cubicBezTo>
                    <a:cubicBezTo>
                      <a:pt x="1621" y="4681"/>
                      <a:pt x="1597" y="4700"/>
                      <a:pt x="1569" y="4700"/>
                    </a:cubicBezTo>
                    <a:cubicBezTo>
                      <a:pt x="1531" y="4700"/>
                      <a:pt x="1487" y="4665"/>
                      <a:pt x="1498" y="4637"/>
                    </a:cubicBezTo>
                    <a:cubicBezTo>
                      <a:pt x="1518" y="4587"/>
                      <a:pt x="1468" y="4557"/>
                      <a:pt x="1320" y="4508"/>
                    </a:cubicBezTo>
                    <a:cubicBezTo>
                      <a:pt x="1293" y="4499"/>
                      <a:pt x="1277" y="4495"/>
                      <a:pt x="1269" y="4495"/>
                    </a:cubicBezTo>
                    <a:cubicBezTo>
                      <a:pt x="1229" y="4495"/>
                      <a:pt x="1353" y="4579"/>
                      <a:pt x="1369" y="4637"/>
                    </a:cubicBezTo>
                    <a:cubicBezTo>
                      <a:pt x="1384" y="4666"/>
                      <a:pt x="1382" y="4679"/>
                      <a:pt x="1369" y="4679"/>
                    </a:cubicBezTo>
                    <a:cubicBezTo>
                      <a:pt x="1357" y="4679"/>
                      <a:pt x="1334" y="4666"/>
                      <a:pt x="1310" y="4646"/>
                    </a:cubicBezTo>
                    <a:cubicBezTo>
                      <a:pt x="1297" y="4636"/>
                      <a:pt x="1285" y="4631"/>
                      <a:pt x="1274" y="4631"/>
                    </a:cubicBezTo>
                    <a:cubicBezTo>
                      <a:pt x="1234" y="4631"/>
                      <a:pt x="1206" y="4691"/>
                      <a:pt x="1191" y="4746"/>
                    </a:cubicBezTo>
                    <a:cubicBezTo>
                      <a:pt x="1161" y="4815"/>
                      <a:pt x="1240" y="4765"/>
                      <a:pt x="1270" y="4835"/>
                    </a:cubicBezTo>
                    <a:cubicBezTo>
                      <a:pt x="1280" y="4859"/>
                      <a:pt x="1298" y="4867"/>
                      <a:pt x="1319" y="4867"/>
                    </a:cubicBezTo>
                    <a:cubicBezTo>
                      <a:pt x="1360" y="4867"/>
                      <a:pt x="1412" y="4835"/>
                      <a:pt x="1439" y="4815"/>
                    </a:cubicBezTo>
                    <a:cubicBezTo>
                      <a:pt x="1454" y="4805"/>
                      <a:pt x="1468" y="4801"/>
                      <a:pt x="1483" y="4801"/>
                    </a:cubicBezTo>
                    <a:cubicBezTo>
                      <a:pt x="1515" y="4801"/>
                      <a:pt x="1553" y="4821"/>
                      <a:pt x="1627" y="4855"/>
                    </a:cubicBezTo>
                    <a:cubicBezTo>
                      <a:pt x="1736" y="4914"/>
                      <a:pt x="1577" y="4954"/>
                      <a:pt x="1528" y="4994"/>
                    </a:cubicBezTo>
                    <a:cubicBezTo>
                      <a:pt x="1514" y="5002"/>
                      <a:pt x="1501" y="5004"/>
                      <a:pt x="1487" y="5004"/>
                    </a:cubicBezTo>
                    <a:cubicBezTo>
                      <a:pt x="1473" y="5004"/>
                      <a:pt x="1458" y="5002"/>
                      <a:pt x="1442" y="5002"/>
                    </a:cubicBezTo>
                    <a:cubicBezTo>
                      <a:pt x="1415" y="5002"/>
                      <a:pt x="1383" y="5007"/>
                      <a:pt x="1339" y="5033"/>
                    </a:cubicBezTo>
                    <a:cubicBezTo>
                      <a:pt x="1270" y="5079"/>
                      <a:pt x="1261" y="5125"/>
                      <a:pt x="1241" y="5125"/>
                    </a:cubicBezTo>
                    <a:cubicBezTo>
                      <a:pt x="1236" y="5125"/>
                      <a:pt x="1229" y="5121"/>
                      <a:pt x="1220" y="5112"/>
                    </a:cubicBezTo>
                    <a:cubicBezTo>
                      <a:pt x="1214" y="5108"/>
                      <a:pt x="1207" y="5106"/>
                      <a:pt x="1200" y="5106"/>
                    </a:cubicBezTo>
                    <a:cubicBezTo>
                      <a:pt x="1164" y="5106"/>
                      <a:pt x="1117" y="5166"/>
                      <a:pt x="1042" y="5241"/>
                    </a:cubicBezTo>
                    <a:cubicBezTo>
                      <a:pt x="987" y="5296"/>
                      <a:pt x="1002" y="5318"/>
                      <a:pt x="1031" y="5318"/>
                    </a:cubicBezTo>
                    <a:cubicBezTo>
                      <a:pt x="1055" y="5318"/>
                      <a:pt x="1088" y="5303"/>
                      <a:pt x="1101" y="5281"/>
                    </a:cubicBezTo>
                    <a:cubicBezTo>
                      <a:pt x="1106" y="5272"/>
                      <a:pt x="1109" y="5268"/>
                      <a:pt x="1111" y="5268"/>
                    </a:cubicBezTo>
                    <a:cubicBezTo>
                      <a:pt x="1119" y="5268"/>
                      <a:pt x="1118" y="5308"/>
                      <a:pt x="1141" y="5331"/>
                    </a:cubicBezTo>
                    <a:cubicBezTo>
                      <a:pt x="1145" y="5333"/>
                      <a:pt x="1149" y="5334"/>
                      <a:pt x="1154" y="5334"/>
                    </a:cubicBezTo>
                    <a:cubicBezTo>
                      <a:pt x="1184" y="5334"/>
                      <a:pt x="1229" y="5278"/>
                      <a:pt x="1290" y="5192"/>
                    </a:cubicBezTo>
                    <a:cubicBezTo>
                      <a:pt x="1308" y="5167"/>
                      <a:pt x="1320" y="5158"/>
                      <a:pt x="1330" y="5158"/>
                    </a:cubicBezTo>
                    <a:cubicBezTo>
                      <a:pt x="1361" y="5158"/>
                      <a:pt x="1349" y="5271"/>
                      <a:pt x="1349" y="5271"/>
                    </a:cubicBezTo>
                    <a:cubicBezTo>
                      <a:pt x="1349" y="5271"/>
                      <a:pt x="1389" y="5370"/>
                      <a:pt x="1458" y="5420"/>
                    </a:cubicBezTo>
                    <a:cubicBezTo>
                      <a:pt x="1528" y="5460"/>
                      <a:pt x="1439" y="5489"/>
                      <a:pt x="1379" y="5499"/>
                    </a:cubicBezTo>
                    <a:cubicBezTo>
                      <a:pt x="1310" y="5499"/>
                      <a:pt x="1280" y="5529"/>
                      <a:pt x="1230" y="5569"/>
                    </a:cubicBezTo>
                    <a:cubicBezTo>
                      <a:pt x="1217" y="5580"/>
                      <a:pt x="1199" y="5584"/>
                      <a:pt x="1179" y="5584"/>
                    </a:cubicBezTo>
                    <a:cubicBezTo>
                      <a:pt x="1126" y="5584"/>
                      <a:pt x="1054" y="5556"/>
                      <a:pt x="982" y="5549"/>
                    </a:cubicBezTo>
                    <a:cubicBezTo>
                      <a:pt x="969" y="5546"/>
                      <a:pt x="956" y="5544"/>
                      <a:pt x="943" y="5544"/>
                    </a:cubicBezTo>
                    <a:cubicBezTo>
                      <a:pt x="890" y="5544"/>
                      <a:pt x="844" y="5569"/>
                      <a:pt x="795" y="5606"/>
                    </a:cubicBezTo>
                    <a:lnTo>
                      <a:pt x="795" y="5606"/>
                    </a:lnTo>
                    <a:cubicBezTo>
                      <a:pt x="800" y="5602"/>
                      <a:pt x="801" y="5596"/>
                      <a:pt x="794" y="5596"/>
                    </a:cubicBezTo>
                    <a:cubicBezTo>
                      <a:pt x="792" y="5596"/>
                      <a:pt x="788" y="5597"/>
                      <a:pt x="784" y="5598"/>
                    </a:cubicBezTo>
                    <a:cubicBezTo>
                      <a:pt x="761" y="5598"/>
                      <a:pt x="749" y="5605"/>
                      <a:pt x="742" y="5605"/>
                    </a:cubicBezTo>
                    <a:cubicBezTo>
                      <a:pt x="736" y="5605"/>
                      <a:pt x="735" y="5601"/>
                      <a:pt x="735" y="5588"/>
                    </a:cubicBezTo>
                    <a:cubicBezTo>
                      <a:pt x="725" y="5549"/>
                      <a:pt x="735" y="5549"/>
                      <a:pt x="725" y="5529"/>
                    </a:cubicBezTo>
                    <a:cubicBezTo>
                      <a:pt x="717" y="5506"/>
                      <a:pt x="698" y="5416"/>
                      <a:pt x="690" y="5416"/>
                    </a:cubicBezTo>
                    <a:cubicBezTo>
                      <a:pt x="687" y="5416"/>
                      <a:pt x="685" y="5425"/>
                      <a:pt x="685" y="5450"/>
                    </a:cubicBezTo>
                    <a:lnTo>
                      <a:pt x="685" y="5380"/>
                    </a:lnTo>
                    <a:cubicBezTo>
                      <a:pt x="685" y="5358"/>
                      <a:pt x="684" y="5349"/>
                      <a:pt x="684" y="5349"/>
                    </a:cubicBezTo>
                    <a:cubicBezTo>
                      <a:pt x="681" y="5349"/>
                      <a:pt x="673" y="5456"/>
                      <a:pt x="665" y="5479"/>
                    </a:cubicBezTo>
                    <a:cubicBezTo>
                      <a:pt x="655" y="5499"/>
                      <a:pt x="655" y="5549"/>
                      <a:pt x="645" y="5588"/>
                    </a:cubicBezTo>
                    <a:cubicBezTo>
                      <a:pt x="645" y="5594"/>
                      <a:pt x="645" y="5597"/>
                      <a:pt x="643" y="5597"/>
                    </a:cubicBezTo>
                    <a:cubicBezTo>
                      <a:pt x="637" y="5597"/>
                      <a:pt x="618" y="5559"/>
                      <a:pt x="586" y="5559"/>
                    </a:cubicBezTo>
                    <a:cubicBezTo>
                      <a:pt x="556" y="5559"/>
                      <a:pt x="586" y="5559"/>
                      <a:pt x="596" y="5579"/>
                    </a:cubicBezTo>
                    <a:cubicBezTo>
                      <a:pt x="625" y="5598"/>
                      <a:pt x="635" y="5658"/>
                      <a:pt x="635" y="5668"/>
                    </a:cubicBezTo>
                    <a:cubicBezTo>
                      <a:pt x="633" y="5670"/>
                      <a:pt x="631" y="5671"/>
                      <a:pt x="630" y="5671"/>
                    </a:cubicBezTo>
                    <a:cubicBezTo>
                      <a:pt x="627" y="5671"/>
                      <a:pt x="626" y="5668"/>
                      <a:pt x="623" y="5668"/>
                    </a:cubicBezTo>
                    <a:cubicBezTo>
                      <a:pt x="622" y="5668"/>
                      <a:pt x="619" y="5670"/>
                      <a:pt x="616" y="5678"/>
                    </a:cubicBezTo>
                    <a:cubicBezTo>
                      <a:pt x="616" y="5700"/>
                      <a:pt x="588" y="5711"/>
                      <a:pt x="565" y="5711"/>
                    </a:cubicBezTo>
                    <a:cubicBezTo>
                      <a:pt x="558" y="5711"/>
                      <a:pt x="551" y="5710"/>
                      <a:pt x="546" y="5707"/>
                    </a:cubicBezTo>
                    <a:cubicBezTo>
                      <a:pt x="526" y="5707"/>
                      <a:pt x="556" y="5777"/>
                      <a:pt x="586" y="5787"/>
                    </a:cubicBezTo>
                    <a:cubicBezTo>
                      <a:pt x="605" y="5800"/>
                      <a:pt x="591" y="5821"/>
                      <a:pt x="566" y="5821"/>
                    </a:cubicBezTo>
                    <a:cubicBezTo>
                      <a:pt x="552" y="5821"/>
                      <a:pt x="534" y="5814"/>
                      <a:pt x="516" y="5797"/>
                    </a:cubicBezTo>
                    <a:cubicBezTo>
                      <a:pt x="512" y="5792"/>
                      <a:pt x="508" y="5790"/>
                      <a:pt x="504" y="5790"/>
                    </a:cubicBezTo>
                    <a:cubicBezTo>
                      <a:pt x="491" y="5790"/>
                      <a:pt x="478" y="5813"/>
                      <a:pt x="447" y="5836"/>
                    </a:cubicBezTo>
                    <a:cubicBezTo>
                      <a:pt x="407" y="5876"/>
                      <a:pt x="487" y="5856"/>
                      <a:pt x="516" y="5886"/>
                    </a:cubicBezTo>
                    <a:cubicBezTo>
                      <a:pt x="523" y="5896"/>
                      <a:pt x="525" y="5899"/>
                      <a:pt x="527" y="5899"/>
                    </a:cubicBezTo>
                    <a:cubicBezTo>
                      <a:pt x="530" y="5899"/>
                      <a:pt x="530" y="5886"/>
                      <a:pt x="556" y="5886"/>
                    </a:cubicBezTo>
                    <a:cubicBezTo>
                      <a:pt x="606" y="5886"/>
                      <a:pt x="566" y="5935"/>
                      <a:pt x="576" y="5995"/>
                    </a:cubicBezTo>
                    <a:cubicBezTo>
                      <a:pt x="580" y="6026"/>
                      <a:pt x="569" y="6037"/>
                      <a:pt x="555" y="6037"/>
                    </a:cubicBezTo>
                    <a:cubicBezTo>
                      <a:pt x="539" y="6037"/>
                      <a:pt x="521" y="6021"/>
                      <a:pt x="526" y="6005"/>
                    </a:cubicBezTo>
                    <a:cubicBezTo>
                      <a:pt x="536" y="5975"/>
                      <a:pt x="546" y="5985"/>
                      <a:pt x="487" y="5955"/>
                    </a:cubicBezTo>
                    <a:cubicBezTo>
                      <a:pt x="468" y="5950"/>
                      <a:pt x="459" y="5948"/>
                      <a:pt x="457" y="5948"/>
                    </a:cubicBezTo>
                    <a:cubicBezTo>
                      <a:pt x="450" y="5948"/>
                      <a:pt x="489" y="5966"/>
                      <a:pt x="497" y="5995"/>
                    </a:cubicBezTo>
                    <a:cubicBezTo>
                      <a:pt x="504" y="6018"/>
                      <a:pt x="482" y="6041"/>
                      <a:pt x="463" y="6041"/>
                    </a:cubicBezTo>
                    <a:cubicBezTo>
                      <a:pt x="457" y="6041"/>
                      <a:pt x="451" y="6039"/>
                      <a:pt x="447" y="6035"/>
                    </a:cubicBezTo>
                    <a:cubicBezTo>
                      <a:pt x="437" y="6028"/>
                      <a:pt x="429" y="6025"/>
                      <a:pt x="423" y="6025"/>
                    </a:cubicBezTo>
                    <a:cubicBezTo>
                      <a:pt x="410" y="6025"/>
                      <a:pt x="401" y="6038"/>
                      <a:pt x="388" y="6064"/>
                    </a:cubicBezTo>
                    <a:cubicBezTo>
                      <a:pt x="385" y="6071"/>
                      <a:pt x="385" y="6073"/>
                      <a:pt x="386" y="6073"/>
                    </a:cubicBezTo>
                    <a:cubicBezTo>
                      <a:pt x="389" y="6073"/>
                      <a:pt x="399" y="6060"/>
                      <a:pt x="410" y="6060"/>
                    </a:cubicBezTo>
                    <a:cubicBezTo>
                      <a:pt x="416" y="6060"/>
                      <a:pt x="422" y="6064"/>
                      <a:pt x="427" y="6074"/>
                    </a:cubicBezTo>
                    <a:cubicBezTo>
                      <a:pt x="434" y="6093"/>
                      <a:pt x="457" y="6104"/>
                      <a:pt x="477" y="6104"/>
                    </a:cubicBezTo>
                    <a:cubicBezTo>
                      <a:pt x="489" y="6104"/>
                      <a:pt x="499" y="6101"/>
                      <a:pt x="507" y="6094"/>
                    </a:cubicBezTo>
                    <a:cubicBezTo>
                      <a:pt x="512" y="6091"/>
                      <a:pt x="516" y="6090"/>
                      <a:pt x="521" y="6090"/>
                    </a:cubicBezTo>
                    <a:cubicBezTo>
                      <a:pt x="534" y="6090"/>
                      <a:pt x="550" y="6099"/>
                      <a:pt x="586" y="6114"/>
                    </a:cubicBezTo>
                    <a:cubicBezTo>
                      <a:pt x="635" y="6144"/>
                      <a:pt x="556" y="6164"/>
                      <a:pt x="536" y="6183"/>
                    </a:cubicBezTo>
                    <a:cubicBezTo>
                      <a:pt x="530" y="6189"/>
                      <a:pt x="524" y="6191"/>
                      <a:pt x="518" y="6191"/>
                    </a:cubicBezTo>
                    <a:cubicBezTo>
                      <a:pt x="511" y="6191"/>
                      <a:pt x="504" y="6189"/>
                      <a:pt x="495" y="6189"/>
                    </a:cubicBezTo>
                    <a:cubicBezTo>
                      <a:pt x="485" y="6189"/>
                      <a:pt x="472" y="6192"/>
                      <a:pt x="457" y="6203"/>
                    </a:cubicBezTo>
                    <a:cubicBezTo>
                      <a:pt x="423" y="6229"/>
                      <a:pt x="425" y="6255"/>
                      <a:pt x="414" y="6255"/>
                    </a:cubicBezTo>
                    <a:cubicBezTo>
                      <a:pt x="412" y="6255"/>
                      <a:pt x="410" y="6254"/>
                      <a:pt x="407" y="6253"/>
                    </a:cubicBezTo>
                    <a:cubicBezTo>
                      <a:pt x="403" y="6249"/>
                      <a:pt x="399" y="6247"/>
                      <a:pt x="394" y="6247"/>
                    </a:cubicBezTo>
                    <a:cubicBezTo>
                      <a:pt x="378" y="6247"/>
                      <a:pt x="359" y="6273"/>
                      <a:pt x="328" y="6312"/>
                    </a:cubicBezTo>
                    <a:cubicBezTo>
                      <a:pt x="306" y="6340"/>
                      <a:pt x="312" y="6352"/>
                      <a:pt x="323" y="6352"/>
                    </a:cubicBezTo>
                    <a:cubicBezTo>
                      <a:pt x="332" y="6352"/>
                      <a:pt x="344" y="6345"/>
                      <a:pt x="348" y="6332"/>
                    </a:cubicBezTo>
                    <a:cubicBezTo>
                      <a:pt x="352" y="6327"/>
                      <a:pt x="355" y="6326"/>
                      <a:pt x="357" y="6326"/>
                    </a:cubicBezTo>
                    <a:cubicBezTo>
                      <a:pt x="364" y="6326"/>
                      <a:pt x="360" y="6347"/>
                      <a:pt x="368" y="6362"/>
                    </a:cubicBezTo>
                    <a:cubicBezTo>
                      <a:pt x="371" y="6366"/>
                      <a:pt x="377" y="6369"/>
                      <a:pt x="383" y="6369"/>
                    </a:cubicBezTo>
                    <a:cubicBezTo>
                      <a:pt x="394" y="6369"/>
                      <a:pt x="409" y="6359"/>
                      <a:pt x="427" y="6322"/>
                    </a:cubicBezTo>
                    <a:cubicBezTo>
                      <a:pt x="436" y="6311"/>
                      <a:pt x="443" y="6307"/>
                      <a:pt x="450" y="6307"/>
                    </a:cubicBezTo>
                    <a:cubicBezTo>
                      <a:pt x="475" y="6307"/>
                      <a:pt x="487" y="6362"/>
                      <a:pt x="487" y="6362"/>
                    </a:cubicBezTo>
                    <a:cubicBezTo>
                      <a:pt x="487" y="6362"/>
                      <a:pt x="507" y="6392"/>
                      <a:pt x="536" y="6411"/>
                    </a:cubicBezTo>
                    <a:cubicBezTo>
                      <a:pt x="566" y="6441"/>
                      <a:pt x="467" y="6441"/>
                      <a:pt x="447" y="6451"/>
                    </a:cubicBezTo>
                    <a:cubicBezTo>
                      <a:pt x="417" y="6451"/>
                      <a:pt x="457" y="6481"/>
                      <a:pt x="427" y="6501"/>
                    </a:cubicBezTo>
                    <a:cubicBezTo>
                      <a:pt x="425" y="6502"/>
                      <a:pt x="423" y="6502"/>
                      <a:pt x="420" y="6502"/>
                    </a:cubicBezTo>
                    <a:cubicBezTo>
                      <a:pt x="399" y="6502"/>
                      <a:pt x="363" y="6470"/>
                      <a:pt x="328" y="6461"/>
                    </a:cubicBezTo>
                    <a:cubicBezTo>
                      <a:pt x="315" y="6458"/>
                      <a:pt x="304" y="6455"/>
                      <a:pt x="294" y="6455"/>
                    </a:cubicBezTo>
                    <a:cubicBezTo>
                      <a:pt x="274" y="6455"/>
                      <a:pt x="259" y="6464"/>
                      <a:pt x="239" y="6491"/>
                    </a:cubicBezTo>
                    <a:cubicBezTo>
                      <a:pt x="214" y="6523"/>
                      <a:pt x="230" y="6555"/>
                      <a:pt x="263" y="6555"/>
                    </a:cubicBezTo>
                    <a:cubicBezTo>
                      <a:pt x="271" y="6555"/>
                      <a:pt x="279" y="6554"/>
                      <a:pt x="288" y="6550"/>
                    </a:cubicBezTo>
                    <a:cubicBezTo>
                      <a:pt x="298" y="6546"/>
                      <a:pt x="305" y="6545"/>
                      <a:pt x="310" y="6545"/>
                    </a:cubicBezTo>
                    <a:cubicBezTo>
                      <a:pt x="331" y="6545"/>
                      <a:pt x="320" y="6572"/>
                      <a:pt x="328" y="6580"/>
                    </a:cubicBezTo>
                    <a:cubicBezTo>
                      <a:pt x="328" y="6590"/>
                      <a:pt x="288" y="6590"/>
                      <a:pt x="229" y="6630"/>
                    </a:cubicBezTo>
                    <a:cubicBezTo>
                      <a:pt x="180" y="6651"/>
                      <a:pt x="200" y="6672"/>
                      <a:pt x="230" y="6672"/>
                    </a:cubicBezTo>
                    <a:cubicBezTo>
                      <a:pt x="243" y="6672"/>
                      <a:pt x="257" y="6668"/>
                      <a:pt x="269" y="6659"/>
                    </a:cubicBezTo>
                    <a:cubicBezTo>
                      <a:pt x="308" y="6620"/>
                      <a:pt x="338" y="6659"/>
                      <a:pt x="368" y="6610"/>
                    </a:cubicBezTo>
                    <a:cubicBezTo>
                      <a:pt x="383" y="6590"/>
                      <a:pt x="395" y="6580"/>
                      <a:pt x="402" y="6580"/>
                    </a:cubicBezTo>
                    <a:cubicBezTo>
                      <a:pt x="410" y="6580"/>
                      <a:pt x="412" y="6590"/>
                      <a:pt x="407" y="6610"/>
                    </a:cubicBezTo>
                    <a:cubicBezTo>
                      <a:pt x="403" y="6624"/>
                      <a:pt x="407" y="6631"/>
                      <a:pt x="415" y="6631"/>
                    </a:cubicBezTo>
                    <a:cubicBezTo>
                      <a:pt x="425" y="6631"/>
                      <a:pt x="441" y="6621"/>
                      <a:pt x="457" y="6600"/>
                    </a:cubicBezTo>
                    <a:cubicBezTo>
                      <a:pt x="487" y="6550"/>
                      <a:pt x="477" y="6530"/>
                      <a:pt x="516" y="6520"/>
                    </a:cubicBezTo>
                    <a:cubicBezTo>
                      <a:pt x="520" y="6518"/>
                      <a:pt x="522" y="6517"/>
                      <a:pt x="525" y="6517"/>
                    </a:cubicBezTo>
                    <a:cubicBezTo>
                      <a:pt x="542" y="6517"/>
                      <a:pt x="526" y="6581"/>
                      <a:pt x="526" y="6590"/>
                    </a:cubicBezTo>
                    <a:cubicBezTo>
                      <a:pt x="526" y="6610"/>
                      <a:pt x="526" y="6630"/>
                      <a:pt x="487" y="6639"/>
                    </a:cubicBezTo>
                    <a:cubicBezTo>
                      <a:pt x="447" y="6649"/>
                      <a:pt x="457" y="6679"/>
                      <a:pt x="427" y="6719"/>
                    </a:cubicBezTo>
                    <a:cubicBezTo>
                      <a:pt x="422" y="6729"/>
                      <a:pt x="417" y="6734"/>
                      <a:pt x="413" y="6734"/>
                    </a:cubicBezTo>
                    <a:cubicBezTo>
                      <a:pt x="401" y="6734"/>
                      <a:pt x="390" y="6701"/>
                      <a:pt x="368" y="6679"/>
                    </a:cubicBezTo>
                    <a:cubicBezTo>
                      <a:pt x="363" y="6673"/>
                      <a:pt x="358" y="6670"/>
                      <a:pt x="355" y="6670"/>
                    </a:cubicBezTo>
                    <a:cubicBezTo>
                      <a:pt x="335" y="6670"/>
                      <a:pt x="326" y="6742"/>
                      <a:pt x="318" y="6758"/>
                    </a:cubicBezTo>
                    <a:cubicBezTo>
                      <a:pt x="298" y="6778"/>
                      <a:pt x="278" y="6749"/>
                      <a:pt x="249" y="6818"/>
                    </a:cubicBezTo>
                    <a:cubicBezTo>
                      <a:pt x="209" y="6887"/>
                      <a:pt x="288" y="6887"/>
                      <a:pt x="298" y="6887"/>
                    </a:cubicBezTo>
                    <a:cubicBezTo>
                      <a:pt x="308" y="6877"/>
                      <a:pt x="298" y="6798"/>
                      <a:pt x="328" y="6788"/>
                    </a:cubicBezTo>
                    <a:cubicBezTo>
                      <a:pt x="332" y="6787"/>
                      <a:pt x="336" y="6786"/>
                      <a:pt x="339" y="6786"/>
                    </a:cubicBezTo>
                    <a:cubicBezTo>
                      <a:pt x="364" y="6786"/>
                      <a:pt x="381" y="6814"/>
                      <a:pt x="338" y="6858"/>
                    </a:cubicBezTo>
                    <a:cubicBezTo>
                      <a:pt x="307" y="6896"/>
                      <a:pt x="306" y="6911"/>
                      <a:pt x="321" y="6911"/>
                    </a:cubicBezTo>
                    <a:cubicBezTo>
                      <a:pt x="326" y="6911"/>
                      <a:pt x="331" y="6909"/>
                      <a:pt x="338" y="6907"/>
                    </a:cubicBezTo>
                    <a:cubicBezTo>
                      <a:pt x="340" y="6907"/>
                      <a:pt x="342" y="6906"/>
                      <a:pt x="343" y="6906"/>
                    </a:cubicBezTo>
                    <a:cubicBezTo>
                      <a:pt x="366" y="6906"/>
                      <a:pt x="356" y="6967"/>
                      <a:pt x="338" y="6967"/>
                    </a:cubicBezTo>
                    <a:cubicBezTo>
                      <a:pt x="329" y="6967"/>
                      <a:pt x="304" y="6926"/>
                      <a:pt x="277" y="6926"/>
                    </a:cubicBezTo>
                    <a:cubicBezTo>
                      <a:pt x="274" y="6926"/>
                      <a:pt x="271" y="6926"/>
                      <a:pt x="269" y="6927"/>
                    </a:cubicBezTo>
                    <a:cubicBezTo>
                      <a:pt x="249" y="6927"/>
                      <a:pt x="239" y="6957"/>
                      <a:pt x="229" y="7006"/>
                    </a:cubicBezTo>
                    <a:cubicBezTo>
                      <a:pt x="223" y="7020"/>
                      <a:pt x="217" y="7024"/>
                      <a:pt x="210" y="7024"/>
                    </a:cubicBezTo>
                    <a:cubicBezTo>
                      <a:pt x="202" y="7024"/>
                      <a:pt x="194" y="7018"/>
                      <a:pt x="185" y="7018"/>
                    </a:cubicBezTo>
                    <a:cubicBezTo>
                      <a:pt x="176" y="7018"/>
                      <a:pt x="167" y="7026"/>
                      <a:pt x="159" y="7056"/>
                    </a:cubicBezTo>
                    <a:cubicBezTo>
                      <a:pt x="150" y="7087"/>
                      <a:pt x="168" y="7098"/>
                      <a:pt x="191" y="7098"/>
                    </a:cubicBezTo>
                    <a:cubicBezTo>
                      <a:pt x="220" y="7098"/>
                      <a:pt x="258" y="7082"/>
                      <a:pt x="269" y="7066"/>
                    </a:cubicBezTo>
                    <a:cubicBezTo>
                      <a:pt x="282" y="7048"/>
                      <a:pt x="279" y="7044"/>
                      <a:pt x="277" y="7044"/>
                    </a:cubicBezTo>
                    <a:lnTo>
                      <a:pt x="277" y="7044"/>
                    </a:lnTo>
                    <a:cubicBezTo>
                      <a:pt x="279" y="7043"/>
                      <a:pt x="285" y="7041"/>
                      <a:pt x="298" y="7036"/>
                    </a:cubicBezTo>
                    <a:cubicBezTo>
                      <a:pt x="306" y="7031"/>
                      <a:pt x="311" y="7028"/>
                      <a:pt x="315" y="7028"/>
                    </a:cubicBezTo>
                    <a:cubicBezTo>
                      <a:pt x="330" y="7028"/>
                      <a:pt x="313" y="7075"/>
                      <a:pt x="288" y="7115"/>
                    </a:cubicBezTo>
                    <a:cubicBezTo>
                      <a:pt x="275" y="7156"/>
                      <a:pt x="266" y="7179"/>
                      <a:pt x="271" y="7179"/>
                    </a:cubicBezTo>
                    <a:cubicBezTo>
                      <a:pt x="274" y="7179"/>
                      <a:pt x="279" y="7174"/>
                      <a:pt x="288" y="7165"/>
                    </a:cubicBezTo>
                    <a:cubicBezTo>
                      <a:pt x="328" y="7135"/>
                      <a:pt x="318" y="7096"/>
                      <a:pt x="328" y="7056"/>
                    </a:cubicBezTo>
                    <a:cubicBezTo>
                      <a:pt x="334" y="7047"/>
                      <a:pt x="340" y="7044"/>
                      <a:pt x="347" y="7044"/>
                    </a:cubicBezTo>
                    <a:cubicBezTo>
                      <a:pt x="363" y="7044"/>
                      <a:pt x="380" y="7067"/>
                      <a:pt x="388" y="7096"/>
                    </a:cubicBezTo>
                    <a:cubicBezTo>
                      <a:pt x="388" y="7125"/>
                      <a:pt x="368" y="7096"/>
                      <a:pt x="338" y="7145"/>
                    </a:cubicBezTo>
                    <a:cubicBezTo>
                      <a:pt x="319" y="7171"/>
                      <a:pt x="295" y="7213"/>
                      <a:pt x="308" y="7213"/>
                    </a:cubicBezTo>
                    <a:cubicBezTo>
                      <a:pt x="315" y="7213"/>
                      <a:pt x="333" y="7200"/>
                      <a:pt x="368" y="7165"/>
                    </a:cubicBezTo>
                    <a:cubicBezTo>
                      <a:pt x="397" y="7145"/>
                      <a:pt x="388" y="7125"/>
                      <a:pt x="407" y="7115"/>
                    </a:cubicBezTo>
                    <a:cubicBezTo>
                      <a:pt x="409" y="7114"/>
                      <a:pt x="410" y="7113"/>
                      <a:pt x="412" y="7113"/>
                    </a:cubicBezTo>
                    <a:cubicBezTo>
                      <a:pt x="422" y="7113"/>
                      <a:pt x="436" y="7138"/>
                      <a:pt x="427" y="7155"/>
                    </a:cubicBezTo>
                    <a:cubicBezTo>
                      <a:pt x="407" y="7165"/>
                      <a:pt x="407" y="7165"/>
                      <a:pt x="388" y="7185"/>
                    </a:cubicBezTo>
                    <a:cubicBezTo>
                      <a:pt x="368" y="7205"/>
                      <a:pt x="358" y="7195"/>
                      <a:pt x="318" y="7234"/>
                    </a:cubicBezTo>
                    <a:cubicBezTo>
                      <a:pt x="304" y="7245"/>
                      <a:pt x="293" y="7250"/>
                      <a:pt x="283" y="7250"/>
                    </a:cubicBezTo>
                    <a:cubicBezTo>
                      <a:pt x="267" y="7250"/>
                      <a:pt x="254" y="7237"/>
                      <a:pt x="229" y="7224"/>
                    </a:cubicBezTo>
                    <a:cubicBezTo>
                      <a:pt x="224" y="7224"/>
                      <a:pt x="221" y="7223"/>
                      <a:pt x="218" y="7223"/>
                    </a:cubicBezTo>
                    <a:cubicBezTo>
                      <a:pt x="191" y="7223"/>
                      <a:pt x="248" y="7266"/>
                      <a:pt x="239" y="7284"/>
                    </a:cubicBezTo>
                    <a:cubicBezTo>
                      <a:pt x="232" y="7294"/>
                      <a:pt x="219" y="7297"/>
                      <a:pt x="204" y="7297"/>
                    </a:cubicBezTo>
                    <a:cubicBezTo>
                      <a:pt x="175" y="7297"/>
                      <a:pt x="140" y="7284"/>
                      <a:pt x="140" y="7284"/>
                    </a:cubicBezTo>
                    <a:cubicBezTo>
                      <a:pt x="140" y="7284"/>
                      <a:pt x="120" y="7304"/>
                      <a:pt x="130" y="7314"/>
                    </a:cubicBezTo>
                    <a:cubicBezTo>
                      <a:pt x="134" y="7314"/>
                      <a:pt x="139" y="7312"/>
                      <a:pt x="144" y="7312"/>
                    </a:cubicBezTo>
                    <a:cubicBezTo>
                      <a:pt x="152" y="7312"/>
                      <a:pt x="159" y="7316"/>
                      <a:pt x="159" y="7334"/>
                    </a:cubicBezTo>
                    <a:cubicBezTo>
                      <a:pt x="164" y="7346"/>
                      <a:pt x="161" y="7350"/>
                      <a:pt x="153" y="7350"/>
                    </a:cubicBezTo>
                    <a:cubicBezTo>
                      <a:pt x="142" y="7350"/>
                      <a:pt x="123" y="7343"/>
                      <a:pt x="100" y="7343"/>
                    </a:cubicBezTo>
                    <a:cubicBezTo>
                      <a:pt x="60" y="7343"/>
                      <a:pt x="80" y="7343"/>
                      <a:pt x="70" y="7383"/>
                    </a:cubicBezTo>
                    <a:cubicBezTo>
                      <a:pt x="70" y="7395"/>
                      <a:pt x="75" y="7397"/>
                      <a:pt x="82" y="7397"/>
                    </a:cubicBezTo>
                    <a:cubicBezTo>
                      <a:pt x="88" y="7397"/>
                      <a:pt x="95" y="7396"/>
                      <a:pt x="104" y="7396"/>
                    </a:cubicBezTo>
                    <a:cubicBezTo>
                      <a:pt x="112" y="7396"/>
                      <a:pt x="121" y="7397"/>
                      <a:pt x="130" y="7403"/>
                    </a:cubicBezTo>
                    <a:cubicBezTo>
                      <a:pt x="159" y="7413"/>
                      <a:pt x="110" y="7413"/>
                      <a:pt x="110" y="7462"/>
                    </a:cubicBezTo>
                    <a:cubicBezTo>
                      <a:pt x="110" y="7479"/>
                      <a:pt x="115" y="7485"/>
                      <a:pt x="122" y="7485"/>
                    </a:cubicBezTo>
                    <a:cubicBezTo>
                      <a:pt x="131" y="7485"/>
                      <a:pt x="144" y="7474"/>
                      <a:pt x="150" y="7462"/>
                    </a:cubicBezTo>
                    <a:cubicBezTo>
                      <a:pt x="169" y="7433"/>
                      <a:pt x="189" y="7433"/>
                      <a:pt x="199" y="7403"/>
                    </a:cubicBezTo>
                    <a:cubicBezTo>
                      <a:pt x="209" y="7373"/>
                      <a:pt x="219" y="7353"/>
                      <a:pt x="239" y="7353"/>
                    </a:cubicBezTo>
                    <a:cubicBezTo>
                      <a:pt x="259" y="7363"/>
                      <a:pt x="249" y="7373"/>
                      <a:pt x="239" y="7423"/>
                    </a:cubicBezTo>
                    <a:cubicBezTo>
                      <a:pt x="219" y="7462"/>
                      <a:pt x="209" y="7453"/>
                      <a:pt x="229" y="7472"/>
                    </a:cubicBezTo>
                    <a:cubicBezTo>
                      <a:pt x="233" y="7478"/>
                      <a:pt x="236" y="7480"/>
                      <a:pt x="239" y="7480"/>
                    </a:cubicBezTo>
                    <a:cubicBezTo>
                      <a:pt x="252" y="7480"/>
                      <a:pt x="259" y="7437"/>
                      <a:pt x="259" y="7413"/>
                    </a:cubicBezTo>
                    <a:cubicBezTo>
                      <a:pt x="269" y="7383"/>
                      <a:pt x="288" y="7393"/>
                      <a:pt x="318" y="7373"/>
                    </a:cubicBezTo>
                    <a:cubicBezTo>
                      <a:pt x="321" y="7372"/>
                      <a:pt x="323" y="7372"/>
                      <a:pt x="325" y="7372"/>
                    </a:cubicBezTo>
                    <a:cubicBezTo>
                      <a:pt x="344" y="7372"/>
                      <a:pt x="328" y="7415"/>
                      <a:pt x="328" y="7433"/>
                    </a:cubicBezTo>
                    <a:cubicBezTo>
                      <a:pt x="328" y="7462"/>
                      <a:pt x="328" y="7453"/>
                      <a:pt x="318" y="7492"/>
                    </a:cubicBezTo>
                    <a:cubicBezTo>
                      <a:pt x="315" y="7504"/>
                      <a:pt x="315" y="7508"/>
                      <a:pt x="316" y="7508"/>
                    </a:cubicBezTo>
                    <a:cubicBezTo>
                      <a:pt x="320" y="7508"/>
                      <a:pt x="337" y="7478"/>
                      <a:pt x="358" y="7443"/>
                    </a:cubicBezTo>
                    <a:cubicBezTo>
                      <a:pt x="366" y="7427"/>
                      <a:pt x="367" y="7422"/>
                      <a:pt x="370" y="7422"/>
                    </a:cubicBezTo>
                    <a:cubicBezTo>
                      <a:pt x="374" y="7422"/>
                      <a:pt x="382" y="7433"/>
                      <a:pt x="417" y="7433"/>
                    </a:cubicBezTo>
                    <a:cubicBezTo>
                      <a:pt x="467" y="7433"/>
                      <a:pt x="417" y="7443"/>
                      <a:pt x="388" y="7482"/>
                    </a:cubicBezTo>
                    <a:cubicBezTo>
                      <a:pt x="369" y="7501"/>
                      <a:pt x="370" y="7508"/>
                      <a:pt x="381" y="7508"/>
                    </a:cubicBezTo>
                    <a:cubicBezTo>
                      <a:pt x="387" y="7508"/>
                      <a:pt x="396" y="7506"/>
                      <a:pt x="407" y="7502"/>
                    </a:cubicBezTo>
                    <a:cubicBezTo>
                      <a:pt x="427" y="7502"/>
                      <a:pt x="407" y="7502"/>
                      <a:pt x="457" y="7492"/>
                    </a:cubicBezTo>
                    <a:cubicBezTo>
                      <a:pt x="461" y="7490"/>
                      <a:pt x="465" y="7489"/>
                      <a:pt x="468" y="7489"/>
                    </a:cubicBezTo>
                    <a:cubicBezTo>
                      <a:pt x="490" y="7489"/>
                      <a:pt x="467" y="7552"/>
                      <a:pt x="467" y="7552"/>
                    </a:cubicBezTo>
                    <a:cubicBezTo>
                      <a:pt x="467" y="7552"/>
                      <a:pt x="448" y="7564"/>
                      <a:pt x="425" y="7564"/>
                    </a:cubicBezTo>
                    <a:cubicBezTo>
                      <a:pt x="419" y="7564"/>
                      <a:pt x="413" y="7564"/>
                      <a:pt x="407" y="7562"/>
                    </a:cubicBezTo>
                    <a:cubicBezTo>
                      <a:pt x="381" y="7562"/>
                      <a:pt x="378" y="7530"/>
                      <a:pt x="357" y="7530"/>
                    </a:cubicBezTo>
                    <a:cubicBezTo>
                      <a:pt x="354" y="7530"/>
                      <a:pt x="351" y="7531"/>
                      <a:pt x="348" y="7532"/>
                    </a:cubicBezTo>
                    <a:cubicBezTo>
                      <a:pt x="308" y="7552"/>
                      <a:pt x="318" y="7562"/>
                      <a:pt x="308" y="7571"/>
                    </a:cubicBezTo>
                    <a:cubicBezTo>
                      <a:pt x="306" y="7574"/>
                      <a:pt x="304" y="7575"/>
                      <a:pt x="302" y="7575"/>
                    </a:cubicBezTo>
                    <a:cubicBezTo>
                      <a:pt x="300" y="7575"/>
                      <a:pt x="299" y="7574"/>
                      <a:pt x="297" y="7574"/>
                    </a:cubicBezTo>
                    <a:cubicBezTo>
                      <a:pt x="293" y="7574"/>
                      <a:pt x="288" y="7576"/>
                      <a:pt x="278" y="7591"/>
                    </a:cubicBezTo>
                    <a:cubicBezTo>
                      <a:pt x="271" y="7598"/>
                      <a:pt x="267" y="7602"/>
                      <a:pt x="264" y="7602"/>
                    </a:cubicBezTo>
                    <a:cubicBezTo>
                      <a:pt x="257" y="7602"/>
                      <a:pt x="255" y="7591"/>
                      <a:pt x="249" y="7571"/>
                    </a:cubicBezTo>
                    <a:cubicBezTo>
                      <a:pt x="244" y="7567"/>
                      <a:pt x="237" y="7565"/>
                      <a:pt x="230" y="7565"/>
                    </a:cubicBezTo>
                    <a:cubicBezTo>
                      <a:pt x="207" y="7565"/>
                      <a:pt x="175" y="7584"/>
                      <a:pt x="159" y="7591"/>
                    </a:cubicBezTo>
                    <a:cubicBezTo>
                      <a:pt x="130" y="7601"/>
                      <a:pt x="199" y="7631"/>
                      <a:pt x="189" y="7641"/>
                    </a:cubicBezTo>
                    <a:cubicBezTo>
                      <a:pt x="189" y="7651"/>
                      <a:pt x="189" y="7651"/>
                      <a:pt x="169" y="7651"/>
                    </a:cubicBezTo>
                    <a:cubicBezTo>
                      <a:pt x="155" y="7646"/>
                      <a:pt x="137" y="7643"/>
                      <a:pt x="124" y="7643"/>
                    </a:cubicBezTo>
                    <a:cubicBezTo>
                      <a:pt x="110" y="7643"/>
                      <a:pt x="100" y="7646"/>
                      <a:pt x="100" y="7651"/>
                    </a:cubicBezTo>
                    <a:cubicBezTo>
                      <a:pt x="90" y="7661"/>
                      <a:pt x="90" y="7681"/>
                      <a:pt x="70" y="7690"/>
                    </a:cubicBezTo>
                    <a:cubicBezTo>
                      <a:pt x="60" y="7700"/>
                      <a:pt x="90" y="7740"/>
                      <a:pt x="100" y="7750"/>
                    </a:cubicBezTo>
                    <a:cubicBezTo>
                      <a:pt x="110" y="7750"/>
                      <a:pt x="120" y="7740"/>
                      <a:pt x="150" y="7710"/>
                    </a:cubicBezTo>
                    <a:cubicBezTo>
                      <a:pt x="161" y="7688"/>
                      <a:pt x="168" y="7682"/>
                      <a:pt x="175" y="7682"/>
                    </a:cubicBezTo>
                    <a:cubicBezTo>
                      <a:pt x="180" y="7682"/>
                      <a:pt x="185" y="7686"/>
                      <a:pt x="189" y="7690"/>
                    </a:cubicBezTo>
                    <a:cubicBezTo>
                      <a:pt x="189" y="7700"/>
                      <a:pt x="159" y="7720"/>
                      <a:pt x="159" y="7730"/>
                    </a:cubicBezTo>
                    <a:cubicBezTo>
                      <a:pt x="150" y="7740"/>
                      <a:pt x="120" y="7780"/>
                      <a:pt x="140" y="7800"/>
                    </a:cubicBezTo>
                    <a:cubicBezTo>
                      <a:pt x="155" y="7805"/>
                      <a:pt x="164" y="7807"/>
                      <a:pt x="171" y="7807"/>
                    </a:cubicBezTo>
                    <a:cubicBezTo>
                      <a:pt x="177" y="7807"/>
                      <a:pt x="179" y="7805"/>
                      <a:pt x="179" y="7800"/>
                    </a:cubicBezTo>
                    <a:cubicBezTo>
                      <a:pt x="179" y="7784"/>
                      <a:pt x="199" y="7754"/>
                      <a:pt x="211" y="7754"/>
                    </a:cubicBezTo>
                    <a:cubicBezTo>
                      <a:pt x="214" y="7754"/>
                      <a:pt x="217" y="7756"/>
                      <a:pt x="219" y="7760"/>
                    </a:cubicBezTo>
                    <a:cubicBezTo>
                      <a:pt x="223" y="7764"/>
                      <a:pt x="228" y="7765"/>
                      <a:pt x="233" y="7765"/>
                    </a:cubicBezTo>
                    <a:cubicBezTo>
                      <a:pt x="256" y="7765"/>
                      <a:pt x="288" y="7736"/>
                      <a:pt x="288" y="7720"/>
                    </a:cubicBezTo>
                    <a:cubicBezTo>
                      <a:pt x="297" y="7703"/>
                      <a:pt x="345" y="7669"/>
                      <a:pt x="384" y="7669"/>
                    </a:cubicBezTo>
                    <a:cubicBezTo>
                      <a:pt x="389" y="7669"/>
                      <a:pt x="393" y="7670"/>
                      <a:pt x="397" y="7671"/>
                    </a:cubicBezTo>
                    <a:cubicBezTo>
                      <a:pt x="437" y="7681"/>
                      <a:pt x="358" y="7720"/>
                      <a:pt x="348" y="7740"/>
                    </a:cubicBezTo>
                    <a:cubicBezTo>
                      <a:pt x="331" y="7757"/>
                      <a:pt x="370" y="7794"/>
                      <a:pt x="401" y="7794"/>
                    </a:cubicBezTo>
                    <a:cubicBezTo>
                      <a:pt x="407" y="7794"/>
                      <a:pt x="412" y="7793"/>
                      <a:pt x="417" y="7790"/>
                    </a:cubicBezTo>
                    <a:cubicBezTo>
                      <a:pt x="422" y="7786"/>
                      <a:pt x="426" y="7785"/>
                      <a:pt x="429" y="7785"/>
                    </a:cubicBezTo>
                    <a:cubicBezTo>
                      <a:pt x="447" y="7785"/>
                      <a:pt x="445" y="7823"/>
                      <a:pt x="437" y="7839"/>
                    </a:cubicBezTo>
                    <a:cubicBezTo>
                      <a:pt x="435" y="7844"/>
                      <a:pt x="430" y="7846"/>
                      <a:pt x="425" y="7846"/>
                    </a:cubicBezTo>
                    <a:cubicBezTo>
                      <a:pt x="408" y="7846"/>
                      <a:pt x="380" y="7829"/>
                      <a:pt x="358" y="7829"/>
                    </a:cubicBezTo>
                    <a:cubicBezTo>
                      <a:pt x="328" y="7819"/>
                      <a:pt x="308" y="7780"/>
                      <a:pt x="288" y="7780"/>
                    </a:cubicBezTo>
                    <a:cubicBezTo>
                      <a:pt x="287" y="7779"/>
                      <a:pt x="285" y="7778"/>
                      <a:pt x="284" y="7778"/>
                    </a:cubicBezTo>
                    <a:cubicBezTo>
                      <a:pt x="270" y="7778"/>
                      <a:pt x="278" y="7823"/>
                      <a:pt x="278" y="7859"/>
                    </a:cubicBezTo>
                    <a:cubicBezTo>
                      <a:pt x="278" y="7877"/>
                      <a:pt x="268" y="7883"/>
                      <a:pt x="253" y="7883"/>
                    </a:cubicBezTo>
                    <a:cubicBezTo>
                      <a:pt x="236" y="7883"/>
                      <a:pt x="211" y="7874"/>
                      <a:pt x="189" y="7869"/>
                    </a:cubicBezTo>
                    <a:cubicBezTo>
                      <a:pt x="155" y="7869"/>
                      <a:pt x="136" y="7847"/>
                      <a:pt x="106" y="7847"/>
                    </a:cubicBezTo>
                    <a:cubicBezTo>
                      <a:pt x="101" y="7847"/>
                      <a:pt x="96" y="7848"/>
                      <a:pt x="90" y="7849"/>
                    </a:cubicBezTo>
                    <a:cubicBezTo>
                      <a:pt x="40" y="7859"/>
                      <a:pt x="1" y="7919"/>
                      <a:pt x="31" y="7919"/>
                    </a:cubicBezTo>
                    <a:cubicBezTo>
                      <a:pt x="60" y="7928"/>
                      <a:pt x="120" y="7948"/>
                      <a:pt x="110" y="7988"/>
                    </a:cubicBezTo>
                    <a:cubicBezTo>
                      <a:pt x="108" y="7997"/>
                      <a:pt x="108" y="8001"/>
                      <a:pt x="109" y="8001"/>
                    </a:cubicBezTo>
                    <a:cubicBezTo>
                      <a:pt x="113" y="8001"/>
                      <a:pt x="133" y="7959"/>
                      <a:pt x="149" y="7959"/>
                    </a:cubicBezTo>
                    <a:cubicBezTo>
                      <a:pt x="153" y="7959"/>
                      <a:pt x="156" y="7962"/>
                      <a:pt x="159" y="7968"/>
                    </a:cubicBezTo>
                    <a:cubicBezTo>
                      <a:pt x="179" y="7998"/>
                      <a:pt x="159" y="8057"/>
                      <a:pt x="209" y="8057"/>
                    </a:cubicBezTo>
                    <a:cubicBezTo>
                      <a:pt x="249" y="8057"/>
                      <a:pt x="259" y="8038"/>
                      <a:pt x="269" y="7988"/>
                    </a:cubicBezTo>
                    <a:cubicBezTo>
                      <a:pt x="271" y="7982"/>
                      <a:pt x="274" y="7980"/>
                      <a:pt x="277" y="7980"/>
                    </a:cubicBezTo>
                    <a:cubicBezTo>
                      <a:pt x="294" y="7980"/>
                      <a:pt x="310" y="8071"/>
                      <a:pt x="318" y="8097"/>
                    </a:cubicBezTo>
                    <a:cubicBezTo>
                      <a:pt x="318" y="8102"/>
                      <a:pt x="319" y="8104"/>
                      <a:pt x="321" y="8104"/>
                    </a:cubicBezTo>
                    <a:cubicBezTo>
                      <a:pt x="331" y="8104"/>
                      <a:pt x="361" y="8052"/>
                      <a:pt x="378" y="8028"/>
                    </a:cubicBezTo>
                    <a:cubicBezTo>
                      <a:pt x="381" y="8025"/>
                      <a:pt x="385" y="8023"/>
                      <a:pt x="391" y="8023"/>
                    </a:cubicBezTo>
                    <a:cubicBezTo>
                      <a:pt x="404" y="8023"/>
                      <a:pt x="423" y="8031"/>
                      <a:pt x="437" y="8038"/>
                    </a:cubicBezTo>
                    <a:cubicBezTo>
                      <a:pt x="407" y="8057"/>
                      <a:pt x="447" y="8127"/>
                      <a:pt x="477" y="8137"/>
                    </a:cubicBezTo>
                    <a:cubicBezTo>
                      <a:pt x="497" y="8137"/>
                      <a:pt x="516" y="8107"/>
                      <a:pt x="556" y="8067"/>
                    </a:cubicBezTo>
                    <a:lnTo>
                      <a:pt x="645" y="8067"/>
                    </a:lnTo>
                    <a:cubicBezTo>
                      <a:pt x="645" y="8067"/>
                      <a:pt x="645" y="8067"/>
                      <a:pt x="645" y="8077"/>
                    </a:cubicBezTo>
                    <a:cubicBezTo>
                      <a:pt x="625" y="8097"/>
                      <a:pt x="596" y="8206"/>
                      <a:pt x="645" y="8236"/>
                    </a:cubicBezTo>
                    <a:cubicBezTo>
                      <a:pt x="653" y="8240"/>
                      <a:pt x="659" y="8242"/>
                      <a:pt x="664" y="8242"/>
                    </a:cubicBezTo>
                    <a:cubicBezTo>
                      <a:pt x="692" y="8242"/>
                      <a:pt x="685" y="8182"/>
                      <a:pt x="685" y="8156"/>
                    </a:cubicBezTo>
                    <a:cubicBezTo>
                      <a:pt x="685" y="8137"/>
                      <a:pt x="715" y="8087"/>
                      <a:pt x="744" y="8067"/>
                    </a:cubicBezTo>
                    <a:lnTo>
                      <a:pt x="764" y="8057"/>
                    </a:lnTo>
                    <a:lnTo>
                      <a:pt x="824" y="8057"/>
                    </a:lnTo>
                    <a:cubicBezTo>
                      <a:pt x="824" y="8057"/>
                      <a:pt x="814" y="8057"/>
                      <a:pt x="814" y="8067"/>
                    </a:cubicBezTo>
                    <a:cubicBezTo>
                      <a:pt x="834" y="8067"/>
                      <a:pt x="844" y="8057"/>
                      <a:pt x="863" y="8047"/>
                    </a:cubicBezTo>
                    <a:lnTo>
                      <a:pt x="873" y="8047"/>
                    </a:lnTo>
                    <a:cubicBezTo>
                      <a:pt x="873" y="8047"/>
                      <a:pt x="970" y="7975"/>
                      <a:pt x="1003" y="7975"/>
                    </a:cubicBezTo>
                    <a:cubicBezTo>
                      <a:pt x="1007" y="7975"/>
                      <a:pt x="1010" y="7976"/>
                      <a:pt x="1012" y="7978"/>
                    </a:cubicBezTo>
                    <a:cubicBezTo>
                      <a:pt x="1029" y="8004"/>
                      <a:pt x="1068" y="8073"/>
                      <a:pt x="1079" y="8073"/>
                    </a:cubicBezTo>
                    <a:cubicBezTo>
                      <a:pt x="1081" y="8073"/>
                      <a:pt x="1082" y="8071"/>
                      <a:pt x="1082" y="8067"/>
                    </a:cubicBezTo>
                    <a:cubicBezTo>
                      <a:pt x="1082" y="8047"/>
                      <a:pt x="1091" y="8016"/>
                      <a:pt x="1104" y="8016"/>
                    </a:cubicBezTo>
                    <a:cubicBezTo>
                      <a:pt x="1109" y="8016"/>
                      <a:pt x="1115" y="8022"/>
                      <a:pt x="1121" y="8038"/>
                    </a:cubicBezTo>
                    <a:cubicBezTo>
                      <a:pt x="1131" y="8077"/>
                      <a:pt x="1171" y="8127"/>
                      <a:pt x="1210" y="8127"/>
                    </a:cubicBezTo>
                    <a:cubicBezTo>
                      <a:pt x="1250" y="8127"/>
                      <a:pt x="1191" y="8057"/>
                      <a:pt x="1210" y="8028"/>
                    </a:cubicBezTo>
                    <a:cubicBezTo>
                      <a:pt x="1218" y="8016"/>
                      <a:pt x="1231" y="8015"/>
                      <a:pt x="1244" y="8015"/>
                    </a:cubicBezTo>
                    <a:cubicBezTo>
                      <a:pt x="1248" y="8015"/>
                      <a:pt x="1252" y="8015"/>
                      <a:pt x="1256" y="8015"/>
                    </a:cubicBezTo>
                    <a:cubicBezTo>
                      <a:pt x="1272" y="8015"/>
                      <a:pt x="1285" y="8013"/>
                      <a:pt x="1280" y="7988"/>
                    </a:cubicBezTo>
                    <a:cubicBezTo>
                      <a:pt x="1270" y="7948"/>
                      <a:pt x="1310" y="7928"/>
                      <a:pt x="1349" y="7919"/>
                    </a:cubicBezTo>
                    <a:cubicBezTo>
                      <a:pt x="1379" y="7919"/>
                      <a:pt x="1329" y="7889"/>
                      <a:pt x="1290" y="7879"/>
                    </a:cubicBezTo>
                    <a:cubicBezTo>
                      <a:pt x="1275" y="7876"/>
                      <a:pt x="1264" y="7875"/>
                      <a:pt x="1255" y="7875"/>
                    </a:cubicBezTo>
                    <a:cubicBezTo>
                      <a:pt x="1232" y="7875"/>
                      <a:pt x="1219" y="7882"/>
                      <a:pt x="1191" y="7889"/>
                    </a:cubicBezTo>
                    <a:cubicBezTo>
                      <a:pt x="1176" y="7889"/>
                      <a:pt x="1161" y="7894"/>
                      <a:pt x="1150" y="7894"/>
                    </a:cubicBezTo>
                    <a:cubicBezTo>
                      <a:pt x="1139" y="7894"/>
                      <a:pt x="1131" y="7889"/>
                      <a:pt x="1131" y="7869"/>
                    </a:cubicBezTo>
                    <a:cubicBezTo>
                      <a:pt x="1131" y="7829"/>
                      <a:pt x="1101" y="7790"/>
                      <a:pt x="1082" y="7790"/>
                    </a:cubicBezTo>
                    <a:cubicBezTo>
                      <a:pt x="1062" y="7800"/>
                      <a:pt x="1052" y="7819"/>
                      <a:pt x="1022" y="7829"/>
                    </a:cubicBezTo>
                    <a:cubicBezTo>
                      <a:pt x="1012" y="7829"/>
                      <a:pt x="1002" y="7819"/>
                      <a:pt x="1002" y="7819"/>
                    </a:cubicBezTo>
                    <a:cubicBezTo>
                      <a:pt x="1022" y="7800"/>
                      <a:pt x="1022" y="7800"/>
                      <a:pt x="1032" y="7790"/>
                    </a:cubicBezTo>
                    <a:cubicBezTo>
                      <a:pt x="1042" y="7780"/>
                      <a:pt x="1032" y="7760"/>
                      <a:pt x="1022" y="7750"/>
                    </a:cubicBezTo>
                    <a:cubicBezTo>
                      <a:pt x="1022" y="7760"/>
                      <a:pt x="1022" y="7760"/>
                      <a:pt x="1012" y="7760"/>
                    </a:cubicBezTo>
                    <a:cubicBezTo>
                      <a:pt x="1012" y="7760"/>
                      <a:pt x="1012" y="7750"/>
                      <a:pt x="1012" y="7750"/>
                    </a:cubicBezTo>
                    <a:cubicBezTo>
                      <a:pt x="1002" y="7740"/>
                      <a:pt x="992" y="7730"/>
                      <a:pt x="982" y="7720"/>
                    </a:cubicBezTo>
                    <a:cubicBezTo>
                      <a:pt x="982" y="7710"/>
                      <a:pt x="982" y="7710"/>
                      <a:pt x="973" y="7700"/>
                    </a:cubicBezTo>
                    <a:cubicBezTo>
                      <a:pt x="982" y="7690"/>
                      <a:pt x="982" y="7690"/>
                      <a:pt x="982" y="7690"/>
                    </a:cubicBezTo>
                    <a:cubicBezTo>
                      <a:pt x="999" y="7686"/>
                      <a:pt x="1019" y="7684"/>
                      <a:pt x="1037" y="7684"/>
                    </a:cubicBezTo>
                    <a:cubicBezTo>
                      <a:pt x="1063" y="7684"/>
                      <a:pt x="1086" y="7689"/>
                      <a:pt x="1092" y="7700"/>
                    </a:cubicBezTo>
                    <a:cubicBezTo>
                      <a:pt x="1092" y="7716"/>
                      <a:pt x="1124" y="7745"/>
                      <a:pt x="1147" y="7745"/>
                    </a:cubicBezTo>
                    <a:cubicBezTo>
                      <a:pt x="1152" y="7745"/>
                      <a:pt x="1157" y="7744"/>
                      <a:pt x="1161" y="7740"/>
                    </a:cubicBezTo>
                    <a:cubicBezTo>
                      <a:pt x="1162" y="7737"/>
                      <a:pt x="1164" y="7736"/>
                      <a:pt x="1166" y="7736"/>
                    </a:cubicBezTo>
                    <a:cubicBezTo>
                      <a:pt x="1179" y="7736"/>
                      <a:pt x="1201" y="7781"/>
                      <a:pt x="1201" y="7790"/>
                    </a:cubicBezTo>
                    <a:cubicBezTo>
                      <a:pt x="1201" y="7807"/>
                      <a:pt x="1201" y="7841"/>
                      <a:pt x="1215" y="7841"/>
                    </a:cubicBezTo>
                    <a:cubicBezTo>
                      <a:pt x="1216" y="7841"/>
                      <a:pt x="1218" y="7840"/>
                      <a:pt x="1220" y="7839"/>
                    </a:cubicBezTo>
                    <a:cubicBezTo>
                      <a:pt x="1240" y="7819"/>
                      <a:pt x="1230" y="7760"/>
                      <a:pt x="1220" y="7750"/>
                    </a:cubicBezTo>
                    <a:cubicBezTo>
                      <a:pt x="1210" y="7740"/>
                      <a:pt x="1191" y="7720"/>
                      <a:pt x="1201" y="7710"/>
                    </a:cubicBezTo>
                    <a:cubicBezTo>
                      <a:pt x="1206" y="7705"/>
                      <a:pt x="1210" y="7700"/>
                      <a:pt x="1217" y="7700"/>
                    </a:cubicBezTo>
                    <a:cubicBezTo>
                      <a:pt x="1223" y="7700"/>
                      <a:pt x="1230" y="7705"/>
                      <a:pt x="1240" y="7720"/>
                    </a:cubicBezTo>
                    <a:cubicBezTo>
                      <a:pt x="1266" y="7755"/>
                      <a:pt x="1277" y="7782"/>
                      <a:pt x="1286" y="7782"/>
                    </a:cubicBezTo>
                    <a:cubicBezTo>
                      <a:pt x="1287" y="7782"/>
                      <a:pt x="1289" y="7781"/>
                      <a:pt x="1290" y="7780"/>
                    </a:cubicBezTo>
                    <a:cubicBezTo>
                      <a:pt x="1300" y="7780"/>
                      <a:pt x="1320" y="7750"/>
                      <a:pt x="1310" y="7730"/>
                    </a:cubicBezTo>
                    <a:cubicBezTo>
                      <a:pt x="1290" y="7720"/>
                      <a:pt x="1260" y="7671"/>
                      <a:pt x="1260" y="7661"/>
                    </a:cubicBezTo>
                    <a:cubicBezTo>
                      <a:pt x="1250" y="7651"/>
                      <a:pt x="1240" y="7641"/>
                      <a:pt x="1210" y="7641"/>
                    </a:cubicBezTo>
                    <a:cubicBezTo>
                      <a:pt x="1189" y="7648"/>
                      <a:pt x="1178" y="7655"/>
                      <a:pt x="1174" y="7655"/>
                    </a:cubicBezTo>
                    <a:cubicBezTo>
                      <a:pt x="1172" y="7655"/>
                      <a:pt x="1171" y="7654"/>
                      <a:pt x="1171" y="7651"/>
                    </a:cubicBezTo>
                    <a:cubicBezTo>
                      <a:pt x="1161" y="7631"/>
                      <a:pt x="1191" y="7601"/>
                      <a:pt x="1171" y="7601"/>
                    </a:cubicBezTo>
                    <a:cubicBezTo>
                      <a:pt x="1151" y="7594"/>
                      <a:pt x="1139" y="7578"/>
                      <a:pt x="1131" y="7578"/>
                    </a:cubicBezTo>
                    <a:cubicBezTo>
                      <a:pt x="1128" y="7578"/>
                      <a:pt x="1124" y="7582"/>
                      <a:pt x="1121" y="7591"/>
                    </a:cubicBezTo>
                    <a:cubicBezTo>
                      <a:pt x="1115" y="7611"/>
                      <a:pt x="1108" y="7621"/>
                      <a:pt x="1099" y="7621"/>
                    </a:cubicBezTo>
                    <a:cubicBezTo>
                      <a:pt x="1094" y="7621"/>
                      <a:pt x="1089" y="7618"/>
                      <a:pt x="1082" y="7611"/>
                    </a:cubicBezTo>
                    <a:cubicBezTo>
                      <a:pt x="1062" y="7581"/>
                      <a:pt x="1052" y="7591"/>
                      <a:pt x="1042" y="7581"/>
                    </a:cubicBezTo>
                    <a:cubicBezTo>
                      <a:pt x="1032" y="7571"/>
                      <a:pt x="1092" y="7562"/>
                      <a:pt x="1052" y="7542"/>
                    </a:cubicBezTo>
                    <a:cubicBezTo>
                      <a:pt x="1037" y="7537"/>
                      <a:pt x="1027" y="7534"/>
                      <a:pt x="1017" y="7534"/>
                    </a:cubicBezTo>
                    <a:cubicBezTo>
                      <a:pt x="1007" y="7534"/>
                      <a:pt x="997" y="7537"/>
                      <a:pt x="982" y="7542"/>
                    </a:cubicBezTo>
                    <a:lnTo>
                      <a:pt x="923" y="7542"/>
                    </a:lnTo>
                    <a:cubicBezTo>
                      <a:pt x="923" y="7542"/>
                      <a:pt x="903" y="7522"/>
                      <a:pt x="893" y="7502"/>
                    </a:cubicBezTo>
                    <a:cubicBezTo>
                      <a:pt x="883" y="7482"/>
                      <a:pt x="883" y="7472"/>
                      <a:pt x="903" y="7472"/>
                    </a:cubicBezTo>
                    <a:cubicBezTo>
                      <a:pt x="913" y="7472"/>
                      <a:pt x="913" y="7482"/>
                      <a:pt x="913" y="7482"/>
                    </a:cubicBezTo>
                    <a:cubicBezTo>
                      <a:pt x="923" y="7482"/>
                      <a:pt x="933" y="7482"/>
                      <a:pt x="933" y="7492"/>
                    </a:cubicBezTo>
                    <a:cubicBezTo>
                      <a:pt x="953" y="7492"/>
                      <a:pt x="953" y="7502"/>
                      <a:pt x="973" y="7502"/>
                    </a:cubicBezTo>
                    <a:cubicBezTo>
                      <a:pt x="983" y="7506"/>
                      <a:pt x="993" y="7508"/>
                      <a:pt x="999" y="7508"/>
                    </a:cubicBezTo>
                    <a:cubicBezTo>
                      <a:pt x="1010" y="7508"/>
                      <a:pt x="1011" y="7501"/>
                      <a:pt x="992" y="7482"/>
                    </a:cubicBezTo>
                    <a:cubicBezTo>
                      <a:pt x="982" y="7472"/>
                      <a:pt x="973" y="7462"/>
                      <a:pt x="963" y="7453"/>
                    </a:cubicBezTo>
                    <a:cubicBezTo>
                      <a:pt x="953" y="7453"/>
                      <a:pt x="953" y="7443"/>
                      <a:pt x="953" y="7443"/>
                    </a:cubicBezTo>
                    <a:cubicBezTo>
                      <a:pt x="933" y="7433"/>
                      <a:pt x="933" y="7433"/>
                      <a:pt x="963" y="7433"/>
                    </a:cubicBezTo>
                    <a:lnTo>
                      <a:pt x="982" y="7433"/>
                    </a:lnTo>
                    <a:cubicBezTo>
                      <a:pt x="997" y="7428"/>
                      <a:pt x="1002" y="7423"/>
                      <a:pt x="1006" y="7423"/>
                    </a:cubicBezTo>
                    <a:cubicBezTo>
                      <a:pt x="1010" y="7423"/>
                      <a:pt x="1012" y="7428"/>
                      <a:pt x="1022" y="7443"/>
                    </a:cubicBezTo>
                    <a:cubicBezTo>
                      <a:pt x="1036" y="7478"/>
                      <a:pt x="1055" y="7508"/>
                      <a:pt x="1062" y="7508"/>
                    </a:cubicBezTo>
                    <a:cubicBezTo>
                      <a:pt x="1064" y="7508"/>
                      <a:pt x="1065" y="7504"/>
                      <a:pt x="1062" y="7492"/>
                    </a:cubicBezTo>
                    <a:cubicBezTo>
                      <a:pt x="1052" y="7453"/>
                      <a:pt x="1042" y="7462"/>
                      <a:pt x="1042" y="7433"/>
                    </a:cubicBezTo>
                    <a:cubicBezTo>
                      <a:pt x="1042" y="7415"/>
                      <a:pt x="1034" y="7372"/>
                      <a:pt x="1055" y="7372"/>
                    </a:cubicBezTo>
                    <a:cubicBezTo>
                      <a:pt x="1057" y="7372"/>
                      <a:pt x="1059" y="7372"/>
                      <a:pt x="1062" y="7373"/>
                    </a:cubicBezTo>
                    <a:cubicBezTo>
                      <a:pt x="1082" y="7393"/>
                      <a:pt x="1101" y="7403"/>
                      <a:pt x="1111" y="7433"/>
                    </a:cubicBezTo>
                    <a:cubicBezTo>
                      <a:pt x="1111" y="7450"/>
                      <a:pt x="1126" y="7496"/>
                      <a:pt x="1143" y="7496"/>
                    </a:cubicBezTo>
                    <a:cubicBezTo>
                      <a:pt x="1145" y="7496"/>
                      <a:pt x="1148" y="7495"/>
                      <a:pt x="1151" y="7492"/>
                    </a:cubicBezTo>
                    <a:cubicBezTo>
                      <a:pt x="1161" y="7462"/>
                      <a:pt x="1171" y="7462"/>
                      <a:pt x="1151" y="7413"/>
                    </a:cubicBezTo>
                    <a:cubicBezTo>
                      <a:pt x="1131" y="7373"/>
                      <a:pt x="1111" y="7363"/>
                      <a:pt x="1141" y="7353"/>
                    </a:cubicBezTo>
                    <a:cubicBezTo>
                      <a:pt x="1161" y="7353"/>
                      <a:pt x="1171" y="7373"/>
                      <a:pt x="1181" y="7393"/>
                    </a:cubicBezTo>
                    <a:cubicBezTo>
                      <a:pt x="1201" y="7423"/>
                      <a:pt x="1201" y="7433"/>
                      <a:pt x="1220" y="7462"/>
                    </a:cubicBezTo>
                    <a:cubicBezTo>
                      <a:pt x="1234" y="7476"/>
                      <a:pt x="1248" y="7504"/>
                      <a:pt x="1255" y="7504"/>
                    </a:cubicBezTo>
                    <a:cubicBezTo>
                      <a:pt x="1258" y="7504"/>
                      <a:pt x="1260" y="7498"/>
                      <a:pt x="1260" y="7482"/>
                    </a:cubicBezTo>
                    <a:cubicBezTo>
                      <a:pt x="1260" y="7443"/>
                      <a:pt x="1210" y="7433"/>
                      <a:pt x="1240" y="7413"/>
                    </a:cubicBezTo>
                    <a:cubicBezTo>
                      <a:pt x="1247" y="7408"/>
                      <a:pt x="1254" y="7407"/>
                      <a:pt x="1261" y="7407"/>
                    </a:cubicBezTo>
                    <a:cubicBezTo>
                      <a:pt x="1274" y="7407"/>
                      <a:pt x="1286" y="7411"/>
                      <a:pt x="1293" y="7411"/>
                    </a:cubicBezTo>
                    <a:cubicBezTo>
                      <a:pt x="1300" y="7411"/>
                      <a:pt x="1303" y="7408"/>
                      <a:pt x="1300" y="7393"/>
                    </a:cubicBezTo>
                    <a:cubicBezTo>
                      <a:pt x="1300" y="7363"/>
                      <a:pt x="1310" y="7353"/>
                      <a:pt x="1270" y="7353"/>
                    </a:cubicBezTo>
                    <a:cubicBezTo>
                      <a:pt x="1244" y="7353"/>
                      <a:pt x="1222" y="7367"/>
                      <a:pt x="1210" y="7367"/>
                    </a:cubicBezTo>
                    <a:cubicBezTo>
                      <a:pt x="1204" y="7367"/>
                      <a:pt x="1201" y="7363"/>
                      <a:pt x="1201" y="7353"/>
                    </a:cubicBezTo>
                    <a:cubicBezTo>
                      <a:pt x="1210" y="7324"/>
                      <a:pt x="1230" y="7314"/>
                      <a:pt x="1240" y="7304"/>
                    </a:cubicBezTo>
                    <a:cubicBezTo>
                      <a:pt x="1250" y="7304"/>
                      <a:pt x="1240" y="7284"/>
                      <a:pt x="1240" y="7284"/>
                    </a:cubicBezTo>
                    <a:cubicBezTo>
                      <a:pt x="1240" y="7284"/>
                      <a:pt x="1151" y="7274"/>
                      <a:pt x="1141" y="7244"/>
                    </a:cubicBezTo>
                    <a:cubicBezTo>
                      <a:pt x="1131" y="7224"/>
                      <a:pt x="1141" y="7205"/>
                      <a:pt x="1131" y="7205"/>
                    </a:cubicBezTo>
                    <a:cubicBezTo>
                      <a:pt x="1141" y="7205"/>
                      <a:pt x="1141" y="7195"/>
                      <a:pt x="1141" y="7195"/>
                    </a:cubicBezTo>
                    <a:cubicBezTo>
                      <a:pt x="1141" y="7175"/>
                      <a:pt x="1131" y="7135"/>
                      <a:pt x="1111" y="7135"/>
                    </a:cubicBezTo>
                    <a:cubicBezTo>
                      <a:pt x="1111" y="7125"/>
                      <a:pt x="1111" y="7115"/>
                      <a:pt x="1101" y="7105"/>
                    </a:cubicBezTo>
                    <a:cubicBezTo>
                      <a:pt x="1092" y="7076"/>
                      <a:pt x="1082" y="7066"/>
                      <a:pt x="1072" y="7046"/>
                    </a:cubicBezTo>
                    <a:cubicBezTo>
                      <a:pt x="1066" y="7034"/>
                      <a:pt x="1059" y="7025"/>
                      <a:pt x="1063" y="7025"/>
                    </a:cubicBezTo>
                    <a:cubicBezTo>
                      <a:pt x="1065" y="7025"/>
                      <a:pt x="1070" y="7028"/>
                      <a:pt x="1082" y="7036"/>
                    </a:cubicBezTo>
                    <a:lnTo>
                      <a:pt x="1092" y="7036"/>
                    </a:lnTo>
                    <a:cubicBezTo>
                      <a:pt x="1111" y="7056"/>
                      <a:pt x="1111" y="7056"/>
                      <a:pt x="1131" y="7086"/>
                    </a:cubicBezTo>
                    <a:cubicBezTo>
                      <a:pt x="1145" y="7107"/>
                      <a:pt x="1179" y="7157"/>
                      <a:pt x="1191" y="7157"/>
                    </a:cubicBezTo>
                    <a:cubicBezTo>
                      <a:pt x="1195" y="7157"/>
                      <a:pt x="1196" y="7149"/>
                      <a:pt x="1191" y="7125"/>
                    </a:cubicBezTo>
                    <a:cubicBezTo>
                      <a:pt x="1171" y="7056"/>
                      <a:pt x="1161" y="7076"/>
                      <a:pt x="1141" y="7026"/>
                    </a:cubicBezTo>
                    <a:cubicBezTo>
                      <a:pt x="1121" y="6977"/>
                      <a:pt x="1131" y="6927"/>
                      <a:pt x="1101" y="6917"/>
                    </a:cubicBezTo>
                    <a:cubicBezTo>
                      <a:pt x="1092" y="6917"/>
                      <a:pt x="1082" y="6917"/>
                      <a:pt x="1072" y="6927"/>
                    </a:cubicBezTo>
                    <a:lnTo>
                      <a:pt x="1042" y="6927"/>
                    </a:lnTo>
                    <a:cubicBezTo>
                      <a:pt x="1032" y="6927"/>
                      <a:pt x="1032" y="6927"/>
                      <a:pt x="1022" y="6917"/>
                    </a:cubicBezTo>
                    <a:cubicBezTo>
                      <a:pt x="1022" y="6909"/>
                      <a:pt x="1022" y="6895"/>
                      <a:pt x="1033" y="6895"/>
                    </a:cubicBezTo>
                    <a:cubicBezTo>
                      <a:pt x="1035" y="6895"/>
                      <a:pt x="1038" y="6895"/>
                      <a:pt x="1042" y="6897"/>
                    </a:cubicBezTo>
                    <a:cubicBezTo>
                      <a:pt x="1052" y="6897"/>
                      <a:pt x="1062" y="6897"/>
                      <a:pt x="1072" y="6907"/>
                    </a:cubicBezTo>
                    <a:cubicBezTo>
                      <a:pt x="1082" y="6907"/>
                      <a:pt x="1092" y="6897"/>
                      <a:pt x="1062" y="6868"/>
                    </a:cubicBezTo>
                    <a:cubicBezTo>
                      <a:pt x="1052" y="6858"/>
                      <a:pt x="1042" y="6848"/>
                      <a:pt x="1032" y="6838"/>
                    </a:cubicBezTo>
                    <a:cubicBezTo>
                      <a:pt x="1032" y="6838"/>
                      <a:pt x="1032" y="6828"/>
                      <a:pt x="1022" y="6828"/>
                    </a:cubicBezTo>
                    <a:cubicBezTo>
                      <a:pt x="1032" y="6828"/>
                      <a:pt x="1032" y="6818"/>
                      <a:pt x="1032" y="6818"/>
                    </a:cubicBezTo>
                    <a:lnTo>
                      <a:pt x="1042" y="6818"/>
                    </a:lnTo>
                    <a:cubicBezTo>
                      <a:pt x="1072" y="6848"/>
                      <a:pt x="1101" y="6877"/>
                      <a:pt x="1101" y="6877"/>
                    </a:cubicBezTo>
                    <a:cubicBezTo>
                      <a:pt x="1109" y="6877"/>
                      <a:pt x="1117" y="6880"/>
                      <a:pt x="1123" y="6880"/>
                    </a:cubicBezTo>
                    <a:cubicBezTo>
                      <a:pt x="1134" y="6880"/>
                      <a:pt x="1137" y="6872"/>
                      <a:pt x="1111" y="6828"/>
                    </a:cubicBezTo>
                    <a:cubicBezTo>
                      <a:pt x="1101" y="6808"/>
                      <a:pt x="1092" y="6798"/>
                      <a:pt x="1092" y="6788"/>
                    </a:cubicBezTo>
                    <a:cubicBezTo>
                      <a:pt x="1072" y="6749"/>
                      <a:pt x="1082" y="6749"/>
                      <a:pt x="1062" y="6729"/>
                    </a:cubicBezTo>
                    <a:cubicBezTo>
                      <a:pt x="1062" y="6719"/>
                      <a:pt x="1062" y="6719"/>
                      <a:pt x="1062" y="6709"/>
                    </a:cubicBezTo>
                    <a:cubicBezTo>
                      <a:pt x="1054" y="6693"/>
                      <a:pt x="1046" y="6676"/>
                      <a:pt x="1037" y="6676"/>
                    </a:cubicBezTo>
                    <a:cubicBezTo>
                      <a:pt x="1036" y="6676"/>
                      <a:pt x="1034" y="6677"/>
                      <a:pt x="1032" y="6679"/>
                    </a:cubicBezTo>
                    <a:cubicBezTo>
                      <a:pt x="1022" y="6669"/>
                      <a:pt x="1002" y="6669"/>
                      <a:pt x="1002" y="6649"/>
                    </a:cubicBezTo>
                    <a:cubicBezTo>
                      <a:pt x="1002" y="6669"/>
                      <a:pt x="982" y="6689"/>
                      <a:pt x="963" y="6719"/>
                    </a:cubicBezTo>
                    <a:cubicBezTo>
                      <a:pt x="963" y="6709"/>
                      <a:pt x="953" y="6709"/>
                      <a:pt x="953" y="6699"/>
                    </a:cubicBezTo>
                    <a:cubicBezTo>
                      <a:pt x="943" y="6689"/>
                      <a:pt x="933" y="6679"/>
                      <a:pt x="933" y="6679"/>
                    </a:cubicBezTo>
                    <a:cubicBezTo>
                      <a:pt x="943" y="6669"/>
                      <a:pt x="953" y="6669"/>
                      <a:pt x="963" y="6659"/>
                    </a:cubicBezTo>
                    <a:cubicBezTo>
                      <a:pt x="986" y="6648"/>
                      <a:pt x="999" y="6643"/>
                      <a:pt x="1004" y="6643"/>
                    </a:cubicBezTo>
                    <a:cubicBezTo>
                      <a:pt x="1004" y="6643"/>
                      <a:pt x="1004" y="6643"/>
                      <a:pt x="1004" y="6643"/>
                    </a:cubicBezTo>
                    <a:lnTo>
                      <a:pt x="1004" y="6643"/>
                    </a:lnTo>
                    <a:cubicBezTo>
                      <a:pt x="1014" y="6617"/>
                      <a:pt x="1023" y="6599"/>
                      <a:pt x="1032" y="6590"/>
                    </a:cubicBezTo>
                    <a:cubicBezTo>
                      <a:pt x="1062" y="6620"/>
                      <a:pt x="1072" y="6630"/>
                      <a:pt x="1111" y="6659"/>
                    </a:cubicBezTo>
                    <a:cubicBezTo>
                      <a:pt x="1130" y="6673"/>
                      <a:pt x="1152" y="6680"/>
                      <a:pt x="1165" y="6680"/>
                    </a:cubicBezTo>
                    <a:cubicBezTo>
                      <a:pt x="1181" y="6680"/>
                      <a:pt x="1183" y="6671"/>
                      <a:pt x="1151" y="6649"/>
                    </a:cubicBezTo>
                    <a:cubicBezTo>
                      <a:pt x="1092" y="6610"/>
                      <a:pt x="1072" y="6590"/>
                      <a:pt x="1072" y="6580"/>
                    </a:cubicBezTo>
                    <a:cubicBezTo>
                      <a:pt x="1072" y="6570"/>
                      <a:pt x="1072" y="6540"/>
                      <a:pt x="1082" y="6530"/>
                    </a:cubicBezTo>
                    <a:cubicBezTo>
                      <a:pt x="1111" y="6550"/>
                      <a:pt x="1131" y="6570"/>
                      <a:pt x="1121" y="6590"/>
                    </a:cubicBezTo>
                    <a:cubicBezTo>
                      <a:pt x="1121" y="6606"/>
                      <a:pt x="1139" y="6622"/>
                      <a:pt x="1154" y="6622"/>
                    </a:cubicBezTo>
                    <a:cubicBezTo>
                      <a:pt x="1166" y="6622"/>
                      <a:pt x="1175" y="6611"/>
                      <a:pt x="1171" y="6580"/>
                    </a:cubicBezTo>
                    <a:cubicBezTo>
                      <a:pt x="1171" y="6570"/>
                      <a:pt x="1171" y="6560"/>
                      <a:pt x="1171" y="6550"/>
                    </a:cubicBezTo>
                    <a:cubicBezTo>
                      <a:pt x="1191" y="6550"/>
                      <a:pt x="1191" y="6540"/>
                      <a:pt x="1171" y="6520"/>
                    </a:cubicBezTo>
                    <a:cubicBezTo>
                      <a:pt x="1171" y="6520"/>
                      <a:pt x="1171" y="6511"/>
                      <a:pt x="1171" y="6511"/>
                    </a:cubicBezTo>
                    <a:cubicBezTo>
                      <a:pt x="1161" y="6481"/>
                      <a:pt x="1161" y="6461"/>
                      <a:pt x="1131" y="6461"/>
                    </a:cubicBezTo>
                    <a:cubicBezTo>
                      <a:pt x="1121" y="6463"/>
                      <a:pt x="1114" y="6465"/>
                      <a:pt x="1110" y="6465"/>
                    </a:cubicBezTo>
                    <a:cubicBezTo>
                      <a:pt x="1095" y="6465"/>
                      <a:pt x="1099" y="6454"/>
                      <a:pt x="1092" y="6431"/>
                    </a:cubicBezTo>
                    <a:cubicBezTo>
                      <a:pt x="1082" y="6441"/>
                      <a:pt x="1072" y="6461"/>
                      <a:pt x="1052" y="6461"/>
                    </a:cubicBezTo>
                    <a:cubicBezTo>
                      <a:pt x="1026" y="6461"/>
                      <a:pt x="979" y="6439"/>
                      <a:pt x="935" y="6439"/>
                    </a:cubicBezTo>
                    <a:cubicBezTo>
                      <a:pt x="927" y="6439"/>
                      <a:pt x="920" y="6440"/>
                      <a:pt x="913" y="6441"/>
                    </a:cubicBezTo>
                    <a:lnTo>
                      <a:pt x="903" y="6441"/>
                    </a:lnTo>
                    <a:cubicBezTo>
                      <a:pt x="873" y="6441"/>
                      <a:pt x="834" y="6421"/>
                      <a:pt x="863" y="6401"/>
                    </a:cubicBezTo>
                    <a:cubicBezTo>
                      <a:pt x="873" y="6392"/>
                      <a:pt x="893" y="6372"/>
                      <a:pt x="893" y="6352"/>
                    </a:cubicBezTo>
                    <a:lnTo>
                      <a:pt x="903" y="6352"/>
                    </a:lnTo>
                    <a:cubicBezTo>
                      <a:pt x="913" y="6352"/>
                      <a:pt x="933" y="6332"/>
                      <a:pt x="953" y="6312"/>
                    </a:cubicBezTo>
                    <a:cubicBezTo>
                      <a:pt x="963" y="6332"/>
                      <a:pt x="973" y="6342"/>
                      <a:pt x="982" y="6352"/>
                    </a:cubicBezTo>
                    <a:cubicBezTo>
                      <a:pt x="942" y="6393"/>
                      <a:pt x="949" y="6406"/>
                      <a:pt x="974" y="6406"/>
                    </a:cubicBezTo>
                    <a:cubicBezTo>
                      <a:pt x="991" y="6406"/>
                      <a:pt x="1018" y="6400"/>
                      <a:pt x="1042" y="6392"/>
                    </a:cubicBezTo>
                    <a:cubicBezTo>
                      <a:pt x="1053" y="6380"/>
                      <a:pt x="1063" y="6376"/>
                      <a:pt x="1072" y="6376"/>
                    </a:cubicBezTo>
                    <a:cubicBezTo>
                      <a:pt x="1093" y="6376"/>
                      <a:pt x="1107" y="6401"/>
                      <a:pt x="1121" y="6401"/>
                    </a:cubicBezTo>
                    <a:cubicBezTo>
                      <a:pt x="1141" y="6401"/>
                      <a:pt x="1161" y="6342"/>
                      <a:pt x="1141" y="6322"/>
                    </a:cubicBezTo>
                    <a:cubicBezTo>
                      <a:pt x="1111" y="6302"/>
                      <a:pt x="1131" y="6292"/>
                      <a:pt x="1151" y="6292"/>
                    </a:cubicBezTo>
                    <a:cubicBezTo>
                      <a:pt x="1155" y="6296"/>
                      <a:pt x="1162" y="6298"/>
                      <a:pt x="1170" y="6298"/>
                    </a:cubicBezTo>
                    <a:cubicBezTo>
                      <a:pt x="1183" y="6298"/>
                      <a:pt x="1197" y="6291"/>
                      <a:pt x="1191" y="6273"/>
                    </a:cubicBezTo>
                    <a:cubicBezTo>
                      <a:pt x="1171" y="6233"/>
                      <a:pt x="1220" y="6213"/>
                      <a:pt x="1220" y="6213"/>
                    </a:cubicBezTo>
                    <a:cubicBezTo>
                      <a:pt x="1230" y="6203"/>
                      <a:pt x="1210" y="6173"/>
                      <a:pt x="1191" y="6173"/>
                    </a:cubicBezTo>
                    <a:cubicBezTo>
                      <a:pt x="1171" y="6173"/>
                      <a:pt x="1151" y="6154"/>
                      <a:pt x="1181" y="6154"/>
                    </a:cubicBezTo>
                    <a:cubicBezTo>
                      <a:pt x="1202" y="6159"/>
                      <a:pt x="1212" y="6167"/>
                      <a:pt x="1218" y="6167"/>
                    </a:cubicBezTo>
                    <a:cubicBezTo>
                      <a:pt x="1223" y="6167"/>
                      <a:pt x="1226" y="6162"/>
                      <a:pt x="1230" y="6144"/>
                    </a:cubicBezTo>
                    <a:cubicBezTo>
                      <a:pt x="1230" y="6104"/>
                      <a:pt x="1220" y="6114"/>
                      <a:pt x="1230" y="6084"/>
                    </a:cubicBezTo>
                    <a:cubicBezTo>
                      <a:pt x="1240" y="6074"/>
                      <a:pt x="1240" y="6045"/>
                      <a:pt x="1250" y="6025"/>
                    </a:cubicBezTo>
                    <a:lnTo>
                      <a:pt x="1250" y="6025"/>
                    </a:lnTo>
                    <a:cubicBezTo>
                      <a:pt x="1231" y="6040"/>
                      <a:pt x="1215" y="6047"/>
                      <a:pt x="1201" y="6047"/>
                    </a:cubicBezTo>
                    <a:cubicBezTo>
                      <a:pt x="1169" y="6047"/>
                      <a:pt x="1142" y="6016"/>
                      <a:pt x="1101" y="5975"/>
                    </a:cubicBezTo>
                    <a:cubicBezTo>
                      <a:pt x="1084" y="5960"/>
                      <a:pt x="1071" y="5954"/>
                      <a:pt x="1060" y="5954"/>
                    </a:cubicBezTo>
                    <a:cubicBezTo>
                      <a:pt x="1021" y="5954"/>
                      <a:pt x="1016" y="6033"/>
                      <a:pt x="992" y="6064"/>
                    </a:cubicBezTo>
                    <a:cubicBezTo>
                      <a:pt x="989" y="6068"/>
                      <a:pt x="986" y="6071"/>
                      <a:pt x="984" y="6074"/>
                    </a:cubicBezTo>
                    <a:lnTo>
                      <a:pt x="984" y="6074"/>
                    </a:lnTo>
                    <a:cubicBezTo>
                      <a:pt x="984" y="6072"/>
                      <a:pt x="984" y="6069"/>
                      <a:pt x="982" y="6064"/>
                    </a:cubicBezTo>
                    <a:cubicBezTo>
                      <a:pt x="974" y="6032"/>
                      <a:pt x="960" y="6000"/>
                      <a:pt x="938" y="6000"/>
                    </a:cubicBezTo>
                    <a:cubicBezTo>
                      <a:pt x="934" y="6000"/>
                      <a:pt x="928" y="6001"/>
                      <a:pt x="923" y="6005"/>
                    </a:cubicBezTo>
                    <a:cubicBezTo>
                      <a:pt x="913" y="6020"/>
                      <a:pt x="906" y="6027"/>
                      <a:pt x="902" y="6027"/>
                    </a:cubicBezTo>
                    <a:cubicBezTo>
                      <a:pt x="898" y="6027"/>
                      <a:pt x="898" y="6020"/>
                      <a:pt x="903" y="6005"/>
                    </a:cubicBezTo>
                    <a:cubicBezTo>
                      <a:pt x="912" y="5979"/>
                      <a:pt x="964" y="5931"/>
                      <a:pt x="941" y="5931"/>
                    </a:cubicBezTo>
                    <a:cubicBezTo>
                      <a:pt x="937" y="5931"/>
                      <a:pt x="931" y="5933"/>
                      <a:pt x="923" y="5935"/>
                    </a:cubicBezTo>
                    <a:cubicBezTo>
                      <a:pt x="854" y="5965"/>
                      <a:pt x="834" y="5975"/>
                      <a:pt x="844" y="6005"/>
                    </a:cubicBezTo>
                    <a:cubicBezTo>
                      <a:pt x="849" y="6021"/>
                      <a:pt x="831" y="6037"/>
                      <a:pt x="815" y="6037"/>
                    </a:cubicBezTo>
                    <a:cubicBezTo>
                      <a:pt x="801" y="6037"/>
                      <a:pt x="790" y="6026"/>
                      <a:pt x="794" y="5995"/>
                    </a:cubicBezTo>
                    <a:cubicBezTo>
                      <a:pt x="794" y="5985"/>
                      <a:pt x="794" y="5975"/>
                      <a:pt x="794" y="5955"/>
                    </a:cubicBezTo>
                    <a:cubicBezTo>
                      <a:pt x="834" y="5955"/>
                      <a:pt x="863" y="5935"/>
                      <a:pt x="893" y="5916"/>
                    </a:cubicBezTo>
                    <a:cubicBezTo>
                      <a:pt x="992" y="5856"/>
                      <a:pt x="1022" y="5846"/>
                      <a:pt x="1101" y="5747"/>
                    </a:cubicBezTo>
                    <a:cubicBezTo>
                      <a:pt x="1122" y="5720"/>
                      <a:pt x="1139" y="5710"/>
                      <a:pt x="1153" y="5710"/>
                    </a:cubicBezTo>
                    <a:cubicBezTo>
                      <a:pt x="1183" y="5710"/>
                      <a:pt x="1192" y="5768"/>
                      <a:pt x="1171" y="5816"/>
                    </a:cubicBezTo>
                    <a:cubicBezTo>
                      <a:pt x="1162" y="5848"/>
                      <a:pt x="1175" y="5863"/>
                      <a:pt x="1198" y="5863"/>
                    </a:cubicBezTo>
                    <a:cubicBezTo>
                      <a:pt x="1225" y="5863"/>
                      <a:pt x="1267" y="5840"/>
                      <a:pt x="1300" y="5797"/>
                    </a:cubicBezTo>
                    <a:cubicBezTo>
                      <a:pt x="1369" y="5707"/>
                      <a:pt x="1349" y="5707"/>
                      <a:pt x="1429" y="5678"/>
                    </a:cubicBezTo>
                    <a:cubicBezTo>
                      <a:pt x="1442" y="5672"/>
                      <a:pt x="1454" y="5669"/>
                      <a:pt x="1464" y="5669"/>
                    </a:cubicBezTo>
                    <a:cubicBezTo>
                      <a:pt x="1523" y="5669"/>
                      <a:pt x="1538" y="5752"/>
                      <a:pt x="1538" y="5777"/>
                    </a:cubicBezTo>
                    <a:cubicBezTo>
                      <a:pt x="1538" y="5816"/>
                      <a:pt x="1498" y="5826"/>
                      <a:pt x="1399" y="5846"/>
                    </a:cubicBezTo>
                    <a:cubicBezTo>
                      <a:pt x="1320" y="5856"/>
                      <a:pt x="1320" y="5916"/>
                      <a:pt x="1280" y="5985"/>
                    </a:cubicBezTo>
                    <a:cubicBezTo>
                      <a:pt x="1280" y="6005"/>
                      <a:pt x="1280" y="6025"/>
                      <a:pt x="1290" y="6035"/>
                    </a:cubicBezTo>
                    <a:cubicBezTo>
                      <a:pt x="1300" y="6054"/>
                      <a:pt x="1300" y="6104"/>
                      <a:pt x="1300" y="6144"/>
                    </a:cubicBezTo>
                    <a:cubicBezTo>
                      <a:pt x="1300" y="6153"/>
                      <a:pt x="1301" y="6157"/>
                      <a:pt x="1303" y="6157"/>
                    </a:cubicBezTo>
                    <a:cubicBezTo>
                      <a:pt x="1311" y="6157"/>
                      <a:pt x="1329" y="6121"/>
                      <a:pt x="1359" y="6114"/>
                    </a:cubicBezTo>
                    <a:cubicBezTo>
                      <a:pt x="1389" y="6114"/>
                      <a:pt x="1359" y="6114"/>
                      <a:pt x="1349" y="6134"/>
                    </a:cubicBezTo>
                    <a:cubicBezTo>
                      <a:pt x="1329" y="6164"/>
                      <a:pt x="1310" y="6223"/>
                      <a:pt x="1320" y="6233"/>
                    </a:cubicBezTo>
                    <a:cubicBezTo>
                      <a:pt x="1320" y="6235"/>
                      <a:pt x="1320" y="6236"/>
                      <a:pt x="1321" y="6236"/>
                    </a:cubicBezTo>
                    <a:cubicBezTo>
                      <a:pt x="1322" y="6236"/>
                      <a:pt x="1325" y="6234"/>
                      <a:pt x="1326" y="6234"/>
                    </a:cubicBezTo>
                    <a:cubicBezTo>
                      <a:pt x="1328" y="6234"/>
                      <a:pt x="1329" y="6236"/>
                      <a:pt x="1329" y="6243"/>
                    </a:cubicBezTo>
                    <a:cubicBezTo>
                      <a:pt x="1339" y="6273"/>
                      <a:pt x="1379" y="6282"/>
                      <a:pt x="1399" y="6282"/>
                    </a:cubicBezTo>
                    <a:cubicBezTo>
                      <a:pt x="1400" y="6282"/>
                      <a:pt x="1400" y="6282"/>
                      <a:pt x="1400" y="6282"/>
                    </a:cubicBezTo>
                    <a:cubicBezTo>
                      <a:pt x="1406" y="6282"/>
                      <a:pt x="1387" y="6343"/>
                      <a:pt x="1359" y="6362"/>
                    </a:cubicBezTo>
                    <a:cubicBezTo>
                      <a:pt x="1339" y="6369"/>
                      <a:pt x="1351" y="6393"/>
                      <a:pt x="1376" y="6393"/>
                    </a:cubicBezTo>
                    <a:cubicBezTo>
                      <a:pt x="1388" y="6393"/>
                      <a:pt x="1403" y="6388"/>
                      <a:pt x="1419" y="6372"/>
                    </a:cubicBezTo>
                    <a:cubicBezTo>
                      <a:pt x="1424" y="6366"/>
                      <a:pt x="1429" y="6364"/>
                      <a:pt x="1433" y="6364"/>
                    </a:cubicBezTo>
                    <a:cubicBezTo>
                      <a:pt x="1445" y="6364"/>
                      <a:pt x="1456" y="6382"/>
                      <a:pt x="1478" y="6411"/>
                    </a:cubicBezTo>
                    <a:cubicBezTo>
                      <a:pt x="1518" y="6451"/>
                      <a:pt x="1439" y="6431"/>
                      <a:pt x="1419" y="6461"/>
                    </a:cubicBezTo>
                    <a:cubicBezTo>
                      <a:pt x="1412" y="6471"/>
                      <a:pt x="1410" y="6474"/>
                      <a:pt x="1408" y="6474"/>
                    </a:cubicBezTo>
                    <a:cubicBezTo>
                      <a:pt x="1405" y="6474"/>
                      <a:pt x="1405" y="6461"/>
                      <a:pt x="1379" y="6461"/>
                    </a:cubicBezTo>
                    <a:cubicBezTo>
                      <a:pt x="1339" y="6461"/>
                      <a:pt x="1369" y="6511"/>
                      <a:pt x="1369" y="6580"/>
                    </a:cubicBezTo>
                    <a:cubicBezTo>
                      <a:pt x="1365" y="6611"/>
                      <a:pt x="1374" y="6622"/>
                      <a:pt x="1385" y="6622"/>
                    </a:cubicBezTo>
                    <a:cubicBezTo>
                      <a:pt x="1399" y="6622"/>
                      <a:pt x="1414" y="6606"/>
                      <a:pt x="1409" y="6590"/>
                    </a:cubicBezTo>
                    <a:cubicBezTo>
                      <a:pt x="1409" y="6560"/>
                      <a:pt x="1389" y="6570"/>
                      <a:pt x="1448" y="6540"/>
                    </a:cubicBezTo>
                    <a:cubicBezTo>
                      <a:pt x="1466" y="6532"/>
                      <a:pt x="1473" y="6528"/>
                      <a:pt x="1474" y="6528"/>
                    </a:cubicBezTo>
                    <a:cubicBezTo>
                      <a:pt x="1477" y="6528"/>
                      <a:pt x="1446" y="6549"/>
                      <a:pt x="1439" y="6570"/>
                    </a:cubicBezTo>
                    <a:cubicBezTo>
                      <a:pt x="1431" y="6601"/>
                      <a:pt x="1447" y="6626"/>
                      <a:pt x="1469" y="6626"/>
                    </a:cubicBezTo>
                    <a:cubicBezTo>
                      <a:pt x="1475" y="6626"/>
                      <a:pt x="1482" y="6624"/>
                      <a:pt x="1488" y="6620"/>
                    </a:cubicBezTo>
                    <a:cubicBezTo>
                      <a:pt x="1495" y="6610"/>
                      <a:pt x="1500" y="6605"/>
                      <a:pt x="1505" y="6605"/>
                    </a:cubicBezTo>
                    <a:cubicBezTo>
                      <a:pt x="1515" y="6605"/>
                      <a:pt x="1521" y="6623"/>
                      <a:pt x="1528" y="6649"/>
                    </a:cubicBezTo>
                    <a:cubicBezTo>
                      <a:pt x="1530" y="6656"/>
                      <a:pt x="1531" y="6658"/>
                      <a:pt x="1530" y="6658"/>
                    </a:cubicBezTo>
                    <a:cubicBezTo>
                      <a:pt x="1530" y="6658"/>
                      <a:pt x="1521" y="6641"/>
                      <a:pt x="1510" y="6641"/>
                    </a:cubicBezTo>
                    <a:cubicBezTo>
                      <a:pt x="1506" y="6641"/>
                      <a:pt x="1502" y="6643"/>
                      <a:pt x="1498" y="6649"/>
                    </a:cubicBezTo>
                    <a:cubicBezTo>
                      <a:pt x="1491" y="6676"/>
                      <a:pt x="1472" y="6689"/>
                      <a:pt x="1453" y="6689"/>
                    </a:cubicBezTo>
                    <a:cubicBezTo>
                      <a:pt x="1444" y="6689"/>
                      <a:pt x="1435" y="6686"/>
                      <a:pt x="1429" y="6679"/>
                    </a:cubicBezTo>
                    <a:cubicBezTo>
                      <a:pt x="1426" y="6677"/>
                      <a:pt x="1423" y="6675"/>
                      <a:pt x="1419" y="6675"/>
                    </a:cubicBezTo>
                    <a:cubicBezTo>
                      <a:pt x="1408" y="6675"/>
                      <a:pt x="1389" y="6687"/>
                      <a:pt x="1359" y="6709"/>
                    </a:cubicBezTo>
                    <a:cubicBezTo>
                      <a:pt x="1320" y="6729"/>
                      <a:pt x="1379" y="6758"/>
                      <a:pt x="1399" y="6778"/>
                    </a:cubicBezTo>
                    <a:cubicBezTo>
                      <a:pt x="1405" y="6784"/>
                      <a:pt x="1411" y="6786"/>
                      <a:pt x="1417" y="6786"/>
                    </a:cubicBezTo>
                    <a:cubicBezTo>
                      <a:pt x="1423" y="6786"/>
                      <a:pt x="1430" y="6784"/>
                      <a:pt x="1438" y="6784"/>
                    </a:cubicBezTo>
                    <a:cubicBezTo>
                      <a:pt x="1447" y="6784"/>
                      <a:pt x="1457" y="6787"/>
                      <a:pt x="1468" y="6798"/>
                    </a:cubicBezTo>
                    <a:cubicBezTo>
                      <a:pt x="1499" y="6821"/>
                      <a:pt x="1500" y="6844"/>
                      <a:pt x="1508" y="6844"/>
                    </a:cubicBezTo>
                    <a:cubicBezTo>
                      <a:pt x="1510" y="6844"/>
                      <a:pt x="1513" y="6842"/>
                      <a:pt x="1518" y="6838"/>
                    </a:cubicBezTo>
                    <a:cubicBezTo>
                      <a:pt x="1520" y="6836"/>
                      <a:pt x="1523" y="6836"/>
                      <a:pt x="1526" y="6836"/>
                    </a:cubicBezTo>
                    <a:cubicBezTo>
                      <a:pt x="1543" y="6836"/>
                      <a:pt x="1561" y="6864"/>
                      <a:pt x="1587" y="6907"/>
                    </a:cubicBezTo>
                    <a:cubicBezTo>
                      <a:pt x="1610" y="6935"/>
                      <a:pt x="1604" y="6947"/>
                      <a:pt x="1592" y="6947"/>
                    </a:cubicBezTo>
                    <a:cubicBezTo>
                      <a:pt x="1584" y="6947"/>
                      <a:pt x="1572" y="6940"/>
                      <a:pt x="1567" y="6927"/>
                    </a:cubicBezTo>
                    <a:cubicBezTo>
                      <a:pt x="1565" y="6922"/>
                      <a:pt x="1563" y="6920"/>
                      <a:pt x="1562" y="6920"/>
                    </a:cubicBezTo>
                    <a:cubicBezTo>
                      <a:pt x="1557" y="6920"/>
                      <a:pt x="1555" y="6942"/>
                      <a:pt x="1548" y="6957"/>
                    </a:cubicBezTo>
                    <a:cubicBezTo>
                      <a:pt x="1544" y="6960"/>
                      <a:pt x="1540" y="6964"/>
                      <a:pt x="1535" y="6964"/>
                    </a:cubicBezTo>
                    <a:cubicBezTo>
                      <a:pt x="1527" y="6964"/>
                      <a:pt x="1517" y="6954"/>
                      <a:pt x="1498" y="6917"/>
                    </a:cubicBezTo>
                    <a:cubicBezTo>
                      <a:pt x="1492" y="6906"/>
                      <a:pt x="1486" y="6902"/>
                      <a:pt x="1480" y="6902"/>
                    </a:cubicBezTo>
                    <a:cubicBezTo>
                      <a:pt x="1461" y="6902"/>
                      <a:pt x="1448" y="6957"/>
                      <a:pt x="1448" y="6957"/>
                    </a:cubicBezTo>
                    <a:cubicBezTo>
                      <a:pt x="1448" y="6957"/>
                      <a:pt x="1429" y="6996"/>
                      <a:pt x="1399" y="7016"/>
                    </a:cubicBezTo>
                    <a:cubicBezTo>
                      <a:pt x="1379" y="7036"/>
                      <a:pt x="1458" y="7046"/>
                      <a:pt x="1488" y="7046"/>
                    </a:cubicBezTo>
                    <a:cubicBezTo>
                      <a:pt x="1508" y="7056"/>
                      <a:pt x="1478" y="7076"/>
                      <a:pt x="1498" y="7096"/>
                    </a:cubicBezTo>
                    <a:cubicBezTo>
                      <a:pt x="1502" y="7099"/>
                      <a:pt x="1507" y="7101"/>
                      <a:pt x="1512" y="7101"/>
                    </a:cubicBezTo>
                    <a:cubicBezTo>
                      <a:pt x="1533" y="7101"/>
                      <a:pt x="1563" y="7074"/>
                      <a:pt x="1587" y="7066"/>
                    </a:cubicBezTo>
                    <a:cubicBezTo>
                      <a:pt x="1600" y="7063"/>
                      <a:pt x="1610" y="7060"/>
                      <a:pt x="1619" y="7060"/>
                    </a:cubicBezTo>
                    <a:cubicBezTo>
                      <a:pt x="1636" y="7060"/>
                      <a:pt x="1647" y="7069"/>
                      <a:pt x="1667" y="7096"/>
                    </a:cubicBezTo>
                    <a:cubicBezTo>
                      <a:pt x="1691" y="7128"/>
                      <a:pt x="1676" y="7160"/>
                      <a:pt x="1642" y="7160"/>
                    </a:cubicBezTo>
                    <a:cubicBezTo>
                      <a:pt x="1635" y="7160"/>
                      <a:pt x="1626" y="7159"/>
                      <a:pt x="1617" y="7155"/>
                    </a:cubicBezTo>
                    <a:cubicBezTo>
                      <a:pt x="1609" y="7151"/>
                      <a:pt x="1604" y="7150"/>
                      <a:pt x="1600" y="7150"/>
                    </a:cubicBezTo>
                    <a:cubicBezTo>
                      <a:pt x="1584" y="7150"/>
                      <a:pt x="1597" y="7177"/>
                      <a:pt x="1597" y="7185"/>
                    </a:cubicBezTo>
                    <a:cubicBezTo>
                      <a:pt x="1597" y="7205"/>
                      <a:pt x="1627" y="7195"/>
                      <a:pt x="1686" y="7234"/>
                    </a:cubicBezTo>
                    <a:cubicBezTo>
                      <a:pt x="1719" y="7261"/>
                      <a:pt x="1708" y="7283"/>
                      <a:pt x="1686" y="7283"/>
                    </a:cubicBezTo>
                    <a:cubicBezTo>
                      <a:pt x="1674" y="7283"/>
                      <a:pt x="1660" y="7277"/>
                      <a:pt x="1647" y="7264"/>
                    </a:cubicBezTo>
                    <a:cubicBezTo>
                      <a:pt x="1632" y="7253"/>
                      <a:pt x="1620" y="7252"/>
                      <a:pt x="1609" y="7252"/>
                    </a:cubicBezTo>
                    <a:cubicBezTo>
                      <a:pt x="1605" y="7252"/>
                      <a:pt x="1602" y="7252"/>
                      <a:pt x="1598" y="7252"/>
                    </a:cubicBezTo>
                    <a:cubicBezTo>
                      <a:pt x="1585" y="7252"/>
                      <a:pt x="1572" y="7249"/>
                      <a:pt x="1558" y="7224"/>
                    </a:cubicBezTo>
                    <a:cubicBezTo>
                      <a:pt x="1542" y="7198"/>
                      <a:pt x="1529" y="7186"/>
                      <a:pt x="1522" y="7186"/>
                    </a:cubicBezTo>
                    <a:cubicBezTo>
                      <a:pt x="1515" y="7186"/>
                      <a:pt x="1513" y="7196"/>
                      <a:pt x="1518" y="7215"/>
                    </a:cubicBezTo>
                    <a:cubicBezTo>
                      <a:pt x="1522" y="7232"/>
                      <a:pt x="1519" y="7240"/>
                      <a:pt x="1511" y="7240"/>
                    </a:cubicBezTo>
                    <a:cubicBezTo>
                      <a:pt x="1502" y="7240"/>
                      <a:pt x="1485" y="7227"/>
                      <a:pt x="1468" y="7205"/>
                    </a:cubicBezTo>
                    <a:cubicBezTo>
                      <a:pt x="1448" y="7165"/>
                      <a:pt x="1458" y="7135"/>
                      <a:pt x="1419" y="7125"/>
                    </a:cubicBezTo>
                    <a:cubicBezTo>
                      <a:pt x="1415" y="7123"/>
                      <a:pt x="1413" y="7122"/>
                      <a:pt x="1411" y="7122"/>
                    </a:cubicBezTo>
                    <a:cubicBezTo>
                      <a:pt x="1395" y="7122"/>
                      <a:pt x="1419" y="7187"/>
                      <a:pt x="1419" y="7205"/>
                    </a:cubicBezTo>
                    <a:cubicBezTo>
                      <a:pt x="1419" y="7224"/>
                      <a:pt x="1409" y="7234"/>
                      <a:pt x="1448" y="7244"/>
                    </a:cubicBezTo>
                    <a:cubicBezTo>
                      <a:pt x="1488" y="7254"/>
                      <a:pt x="1468" y="7294"/>
                      <a:pt x="1498" y="7334"/>
                    </a:cubicBezTo>
                    <a:cubicBezTo>
                      <a:pt x="1503" y="7344"/>
                      <a:pt x="1508" y="7348"/>
                      <a:pt x="1512" y="7348"/>
                    </a:cubicBezTo>
                    <a:cubicBezTo>
                      <a:pt x="1524" y="7348"/>
                      <a:pt x="1536" y="7313"/>
                      <a:pt x="1558" y="7284"/>
                    </a:cubicBezTo>
                    <a:cubicBezTo>
                      <a:pt x="1560" y="7280"/>
                      <a:pt x="1562" y="7278"/>
                      <a:pt x="1565" y="7278"/>
                    </a:cubicBezTo>
                    <a:cubicBezTo>
                      <a:pt x="1580" y="7278"/>
                      <a:pt x="1589" y="7356"/>
                      <a:pt x="1597" y="7373"/>
                    </a:cubicBezTo>
                    <a:cubicBezTo>
                      <a:pt x="1617" y="7393"/>
                      <a:pt x="1627" y="7363"/>
                      <a:pt x="1667" y="7433"/>
                    </a:cubicBezTo>
                    <a:cubicBezTo>
                      <a:pt x="1689" y="7491"/>
                      <a:pt x="1656" y="7507"/>
                      <a:pt x="1634" y="7507"/>
                    </a:cubicBezTo>
                    <a:cubicBezTo>
                      <a:pt x="1626" y="7507"/>
                      <a:pt x="1620" y="7505"/>
                      <a:pt x="1617" y="7502"/>
                    </a:cubicBezTo>
                    <a:cubicBezTo>
                      <a:pt x="1607" y="7502"/>
                      <a:pt x="1617" y="7413"/>
                      <a:pt x="1587" y="7403"/>
                    </a:cubicBezTo>
                    <a:cubicBezTo>
                      <a:pt x="1584" y="7402"/>
                      <a:pt x="1581" y="7401"/>
                      <a:pt x="1578" y="7401"/>
                    </a:cubicBezTo>
                    <a:cubicBezTo>
                      <a:pt x="1554" y="7401"/>
                      <a:pt x="1542" y="7438"/>
                      <a:pt x="1577" y="7482"/>
                    </a:cubicBezTo>
                    <a:cubicBezTo>
                      <a:pt x="1608" y="7521"/>
                      <a:pt x="1609" y="7535"/>
                      <a:pt x="1599" y="7535"/>
                    </a:cubicBezTo>
                    <a:cubicBezTo>
                      <a:pt x="1596" y="7535"/>
                      <a:pt x="1592" y="7534"/>
                      <a:pt x="1587" y="7532"/>
                    </a:cubicBezTo>
                    <a:cubicBezTo>
                      <a:pt x="1585" y="7531"/>
                      <a:pt x="1583" y="7531"/>
                      <a:pt x="1582" y="7531"/>
                    </a:cubicBezTo>
                    <a:cubicBezTo>
                      <a:pt x="1559" y="7531"/>
                      <a:pt x="1568" y="7591"/>
                      <a:pt x="1577" y="7591"/>
                    </a:cubicBezTo>
                    <a:cubicBezTo>
                      <a:pt x="1587" y="7591"/>
                      <a:pt x="1617" y="7542"/>
                      <a:pt x="1637" y="7542"/>
                    </a:cubicBezTo>
                    <a:cubicBezTo>
                      <a:pt x="1657" y="7552"/>
                      <a:pt x="1667" y="7571"/>
                      <a:pt x="1677" y="7621"/>
                    </a:cubicBezTo>
                    <a:cubicBezTo>
                      <a:pt x="1677" y="7621"/>
                      <a:pt x="1686" y="7621"/>
                      <a:pt x="1686" y="7631"/>
                    </a:cubicBezTo>
                    <a:cubicBezTo>
                      <a:pt x="1690" y="7647"/>
                      <a:pt x="1695" y="7650"/>
                      <a:pt x="1701" y="7650"/>
                    </a:cubicBezTo>
                    <a:cubicBezTo>
                      <a:pt x="1706" y="7650"/>
                      <a:pt x="1712" y="7647"/>
                      <a:pt x="1717" y="7647"/>
                    </a:cubicBezTo>
                    <a:cubicBezTo>
                      <a:pt x="1725" y="7647"/>
                      <a:pt x="1732" y="7653"/>
                      <a:pt x="1736" y="7681"/>
                    </a:cubicBezTo>
                    <a:lnTo>
                      <a:pt x="1746" y="7681"/>
                    </a:lnTo>
                    <a:cubicBezTo>
                      <a:pt x="1750" y="7717"/>
                      <a:pt x="1732" y="7730"/>
                      <a:pt x="1709" y="7730"/>
                    </a:cubicBezTo>
                    <a:cubicBezTo>
                      <a:pt x="1681" y="7730"/>
                      <a:pt x="1648" y="7712"/>
                      <a:pt x="1637" y="7690"/>
                    </a:cubicBezTo>
                    <a:cubicBezTo>
                      <a:pt x="1627" y="7676"/>
                      <a:pt x="1632" y="7676"/>
                      <a:pt x="1634" y="7676"/>
                    </a:cubicBezTo>
                    <a:cubicBezTo>
                      <a:pt x="1637" y="7676"/>
                      <a:pt x="1637" y="7676"/>
                      <a:pt x="1617" y="7661"/>
                    </a:cubicBezTo>
                    <a:cubicBezTo>
                      <a:pt x="1613" y="7658"/>
                      <a:pt x="1610" y="7657"/>
                      <a:pt x="1608" y="7657"/>
                    </a:cubicBezTo>
                    <a:cubicBezTo>
                      <a:pt x="1593" y="7657"/>
                      <a:pt x="1610" y="7707"/>
                      <a:pt x="1627" y="7750"/>
                    </a:cubicBezTo>
                    <a:cubicBezTo>
                      <a:pt x="1627" y="7760"/>
                      <a:pt x="1627" y="7770"/>
                      <a:pt x="1637" y="7780"/>
                    </a:cubicBezTo>
                    <a:cubicBezTo>
                      <a:pt x="1637" y="7790"/>
                      <a:pt x="1637" y="7790"/>
                      <a:pt x="1637" y="7800"/>
                    </a:cubicBezTo>
                    <a:cubicBezTo>
                      <a:pt x="1642" y="7809"/>
                      <a:pt x="1644" y="7814"/>
                      <a:pt x="1643" y="7814"/>
                    </a:cubicBezTo>
                    <a:cubicBezTo>
                      <a:pt x="1642" y="7814"/>
                      <a:pt x="1637" y="7809"/>
                      <a:pt x="1627" y="7800"/>
                    </a:cubicBezTo>
                    <a:cubicBezTo>
                      <a:pt x="1587" y="7770"/>
                      <a:pt x="1607" y="7730"/>
                      <a:pt x="1587" y="7690"/>
                    </a:cubicBezTo>
                    <a:cubicBezTo>
                      <a:pt x="1584" y="7679"/>
                      <a:pt x="1580" y="7674"/>
                      <a:pt x="1574" y="7674"/>
                    </a:cubicBezTo>
                    <a:cubicBezTo>
                      <a:pt x="1562" y="7674"/>
                      <a:pt x="1545" y="7702"/>
                      <a:pt x="1538" y="7730"/>
                    </a:cubicBezTo>
                    <a:cubicBezTo>
                      <a:pt x="1538" y="7760"/>
                      <a:pt x="1558" y="7730"/>
                      <a:pt x="1577" y="7780"/>
                    </a:cubicBezTo>
                    <a:cubicBezTo>
                      <a:pt x="1596" y="7811"/>
                      <a:pt x="1619" y="7854"/>
                      <a:pt x="1611" y="7854"/>
                    </a:cubicBezTo>
                    <a:cubicBezTo>
                      <a:pt x="1606" y="7854"/>
                      <a:pt x="1590" y="7840"/>
                      <a:pt x="1558" y="7800"/>
                    </a:cubicBezTo>
                    <a:cubicBezTo>
                      <a:pt x="1528" y="7780"/>
                      <a:pt x="1538" y="7760"/>
                      <a:pt x="1528" y="7750"/>
                    </a:cubicBezTo>
                    <a:cubicBezTo>
                      <a:pt x="1526" y="7749"/>
                      <a:pt x="1525" y="7748"/>
                      <a:pt x="1523" y="7748"/>
                    </a:cubicBezTo>
                    <a:cubicBezTo>
                      <a:pt x="1513" y="7748"/>
                      <a:pt x="1499" y="7773"/>
                      <a:pt x="1508" y="7790"/>
                    </a:cubicBezTo>
                    <a:cubicBezTo>
                      <a:pt x="1518" y="7800"/>
                      <a:pt x="1518" y="7800"/>
                      <a:pt x="1538" y="7819"/>
                    </a:cubicBezTo>
                    <a:cubicBezTo>
                      <a:pt x="1558" y="7839"/>
                      <a:pt x="1567" y="7829"/>
                      <a:pt x="1597" y="7869"/>
                    </a:cubicBezTo>
                    <a:cubicBezTo>
                      <a:pt x="1608" y="7884"/>
                      <a:pt x="1618" y="7889"/>
                      <a:pt x="1628" y="7889"/>
                    </a:cubicBezTo>
                    <a:cubicBezTo>
                      <a:pt x="1643" y="7889"/>
                      <a:pt x="1658" y="7875"/>
                      <a:pt x="1677" y="7869"/>
                    </a:cubicBezTo>
                    <a:cubicBezTo>
                      <a:pt x="1683" y="7866"/>
                      <a:pt x="1687" y="7864"/>
                      <a:pt x="1689" y="7864"/>
                    </a:cubicBezTo>
                    <a:cubicBezTo>
                      <a:pt x="1699" y="7864"/>
                      <a:pt x="1660" y="7903"/>
                      <a:pt x="1677" y="7928"/>
                    </a:cubicBezTo>
                    <a:cubicBezTo>
                      <a:pt x="1677" y="7928"/>
                      <a:pt x="1686" y="7938"/>
                      <a:pt x="1696" y="7938"/>
                    </a:cubicBezTo>
                    <a:cubicBezTo>
                      <a:pt x="1716" y="7938"/>
                      <a:pt x="1766" y="7919"/>
                      <a:pt x="1766" y="7919"/>
                    </a:cubicBezTo>
                    <a:cubicBezTo>
                      <a:pt x="1766" y="7919"/>
                      <a:pt x="1776" y="7948"/>
                      <a:pt x="1766" y="7948"/>
                    </a:cubicBezTo>
                    <a:cubicBezTo>
                      <a:pt x="1756" y="7948"/>
                      <a:pt x="1746" y="7948"/>
                      <a:pt x="1736" y="7978"/>
                    </a:cubicBezTo>
                    <a:cubicBezTo>
                      <a:pt x="1736" y="7990"/>
                      <a:pt x="1739" y="7994"/>
                      <a:pt x="1744" y="7994"/>
                    </a:cubicBezTo>
                    <a:cubicBezTo>
                      <a:pt x="1748" y="7994"/>
                      <a:pt x="1752" y="7992"/>
                      <a:pt x="1756" y="7988"/>
                    </a:cubicBezTo>
                    <a:lnTo>
                      <a:pt x="1805" y="7988"/>
                    </a:lnTo>
                    <a:cubicBezTo>
                      <a:pt x="1825" y="7988"/>
                      <a:pt x="1815" y="7998"/>
                      <a:pt x="1815" y="8028"/>
                    </a:cubicBezTo>
                    <a:cubicBezTo>
                      <a:pt x="1815" y="8038"/>
                      <a:pt x="1815" y="8038"/>
                      <a:pt x="1815" y="8038"/>
                    </a:cubicBezTo>
                    <a:cubicBezTo>
                      <a:pt x="1810" y="8038"/>
                      <a:pt x="1803" y="8035"/>
                      <a:pt x="1794" y="8035"/>
                    </a:cubicBezTo>
                    <a:cubicBezTo>
                      <a:pt x="1786" y="8035"/>
                      <a:pt x="1776" y="8038"/>
                      <a:pt x="1766" y="8047"/>
                    </a:cubicBezTo>
                    <a:cubicBezTo>
                      <a:pt x="1746" y="8057"/>
                      <a:pt x="1766" y="8057"/>
                      <a:pt x="1786" y="8077"/>
                    </a:cubicBezTo>
                    <a:cubicBezTo>
                      <a:pt x="1786" y="8087"/>
                      <a:pt x="1786" y="8097"/>
                      <a:pt x="1786" y="8107"/>
                    </a:cubicBezTo>
                    <a:cubicBezTo>
                      <a:pt x="1786" y="8129"/>
                      <a:pt x="1782" y="8137"/>
                      <a:pt x="1776" y="8137"/>
                    </a:cubicBezTo>
                    <a:cubicBezTo>
                      <a:pt x="1768" y="8137"/>
                      <a:pt x="1757" y="8124"/>
                      <a:pt x="1746" y="8107"/>
                    </a:cubicBezTo>
                    <a:cubicBezTo>
                      <a:pt x="1736" y="8087"/>
                      <a:pt x="1716" y="8077"/>
                      <a:pt x="1706" y="8057"/>
                    </a:cubicBezTo>
                    <a:cubicBezTo>
                      <a:pt x="1706" y="8057"/>
                      <a:pt x="1706" y="8057"/>
                      <a:pt x="1706" y="8047"/>
                    </a:cubicBezTo>
                    <a:cubicBezTo>
                      <a:pt x="1696" y="8018"/>
                      <a:pt x="1686" y="7998"/>
                      <a:pt x="1677" y="7998"/>
                    </a:cubicBezTo>
                    <a:cubicBezTo>
                      <a:pt x="1657" y="8008"/>
                      <a:pt x="1657" y="8018"/>
                      <a:pt x="1677" y="8067"/>
                    </a:cubicBezTo>
                    <a:cubicBezTo>
                      <a:pt x="1677" y="8077"/>
                      <a:pt x="1677" y="8077"/>
                      <a:pt x="1686" y="8087"/>
                    </a:cubicBezTo>
                    <a:cubicBezTo>
                      <a:pt x="1686" y="8107"/>
                      <a:pt x="1686" y="8107"/>
                      <a:pt x="1677" y="8127"/>
                    </a:cubicBezTo>
                    <a:cubicBezTo>
                      <a:pt x="1677" y="8130"/>
                      <a:pt x="1675" y="8131"/>
                      <a:pt x="1674" y="8131"/>
                    </a:cubicBezTo>
                    <a:cubicBezTo>
                      <a:pt x="1671" y="8131"/>
                      <a:pt x="1667" y="8127"/>
                      <a:pt x="1667" y="8127"/>
                    </a:cubicBezTo>
                    <a:cubicBezTo>
                      <a:pt x="1657" y="8107"/>
                      <a:pt x="1657" y="8077"/>
                      <a:pt x="1647" y="8057"/>
                    </a:cubicBezTo>
                    <a:cubicBezTo>
                      <a:pt x="1647" y="8038"/>
                      <a:pt x="1627" y="8038"/>
                      <a:pt x="1597" y="8018"/>
                    </a:cubicBezTo>
                    <a:cubicBezTo>
                      <a:pt x="1595" y="8017"/>
                      <a:pt x="1594" y="8016"/>
                      <a:pt x="1593" y="8016"/>
                    </a:cubicBezTo>
                    <a:cubicBezTo>
                      <a:pt x="1579" y="8016"/>
                      <a:pt x="1587" y="8060"/>
                      <a:pt x="1587" y="8087"/>
                    </a:cubicBezTo>
                    <a:cubicBezTo>
                      <a:pt x="1587" y="8117"/>
                      <a:pt x="1597" y="8097"/>
                      <a:pt x="1607" y="8147"/>
                    </a:cubicBezTo>
                    <a:cubicBezTo>
                      <a:pt x="1607" y="8158"/>
                      <a:pt x="1607" y="8163"/>
                      <a:pt x="1605" y="8163"/>
                    </a:cubicBezTo>
                    <a:cubicBezTo>
                      <a:pt x="1604" y="8163"/>
                      <a:pt x="1601" y="8161"/>
                      <a:pt x="1597" y="8156"/>
                    </a:cubicBezTo>
                    <a:cubicBezTo>
                      <a:pt x="1587" y="8147"/>
                      <a:pt x="1577" y="8117"/>
                      <a:pt x="1567" y="8097"/>
                    </a:cubicBezTo>
                    <a:cubicBezTo>
                      <a:pt x="1559" y="8077"/>
                      <a:pt x="1558" y="8071"/>
                      <a:pt x="1556" y="8071"/>
                    </a:cubicBezTo>
                    <a:cubicBezTo>
                      <a:pt x="1553" y="8071"/>
                      <a:pt x="1549" y="8079"/>
                      <a:pt x="1533" y="8079"/>
                    </a:cubicBezTo>
                    <a:cubicBezTo>
                      <a:pt x="1529" y="8079"/>
                      <a:pt x="1524" y="8078"/>
                      <a:pt x="1518" y="8077"/>
                    </a:cubicBezTo>
                    <a:cubicBezTo>
                      <a:pt x="1468" y="8077"/>
                      <a:pt x="1508" y="8097"/>
                      <a:pt x="1538" y="8127"/>
                    </a:cubicBezTo>
                    <a:cubicBezTo>
                      <a:pt x="1558" y="8153"/>
                      <a:pt x="1555" y="8162"/>
                      <a:pt x="1546" y="8162"/>
                    </a:cubicBezTo>
                    <a:cubicBezTo>
                      <a:pt x="1541" y="8162"/>
                      <a:pt x="1534" y="8160"/>
                      <a:pt x="1528" y="8156"/>
                    </a:cubicBezTo>
                    <a:cubicBezTo>
                      <a:pt x="1498" y="8156"/>
                      <a:pt x="1518" y="8156"/>
                      <a:pt x="1478" y="8147"/>
                    </a:cubicBezTo>
                    <a:cubicBezTo>
                      <a:pt x="1474" y="8144"/>
                      <a:pt x="1470" y="8143"/>
                      <a:pt x="1467" y="8143"/>
                    </a:cubicBezTo>
                    <a:cubicBezTo>
                      <a:pt x="1445" y="8143"/>
                      <a:pt x="1468" y="8206"/>
                      <a:pt x="1468" y="8206"/>
                    </a:cubicBezTo>
                    <a:cubicBezTo>
                      <a:pt x="1468" y="8206"/>
                      <a:pt x="1487" y="8219"/>
                      <a:pt x="1505" y="8219"/>
                    </a:cubicBezTo>
                    <a:cubicBezTo>
                      <a:pt x="1510" y="8219"/>
                      <a:pt x="1514" y="8218"/>
                      <a:pt x="1518" y="8216"/>
                    </a:cubicBezTo>
                    <a:cubicBezTo>
                      <a:pt x="1543" y="8216"/>
                      <a:pt x="1547" y="8182"/>
                      <a:pt x="1565" y="8182"/>
                    </a:cubicBezTo>
                    <a:cubicBezTo>
                      <a:pt x="1568" y="8182"/>
                      <a:pt x="1572" y="8183"/>
                      <a:pt x="1577" y="8186"/>
                    </a:cubicBezTo>
                    <a:cubicBezTo>
                      <a:pt x="1577" y="8186"/>
                      <a:pt x="1577" y="8196"/>
                      <a:pt x="1587" y="8196"/>
                    </a:cubicBezTo>
                    <a:cubicBezTo>
                      <a:pt x="1597" y="8206"/>
                      <a:pt x="1607" y="8216"/>
                      <a:pt x="1607" y="8226"/>
                    </a:cubicBezTo>
                    <a:cubicBezTo>
                      <a:pt x="1610" y="8228"/>
                      <a:pt x="1611" y="8229"/>
                      <a:pt x="1613" y="8229"/>
                    </a:cubicBezTo>
                    <a:cubicBezTo>
                      <a:pt x="1615" y="8229"/>
                      <a:pt x="1616" y="8228"/>
                      <a:pt x="1618" y="8228"/>
                    </a:cubicBezTo>
                    <a:cubicBezTo>
                      <a:pt x="1622" y="8228"/>
                      <a:pt x="1627" y="8231"/>
                      <a:pt x="1637" y="8246"/>
                    </a:cubicBezTo>
                    <a:cubicBezTo>
                      <a:pt x="1645" y="8254"/>
                      <a:pt x="1650" y="8259"/>
                      <a:pt x="1653" y="8259"/>
                    </a:cubicBezTo>
                    <a:cubicBezTo>
                      <a:pt x="1658" y="8259"/>
                      <a:pt x="1661" y="8249"/>
                      <a:pt x="1667" y="8226"/>
                    </a:cubicBezTo>
                    <a:cubicBezTo>
                      <a:pt x="1669" y="8218"/>
                      <a:pt x="1675" y="8215"/>
                      <a:pt x="1681" y="8215"/>
                    </a:cubicBezTo>
                    <a:cubicBezTo>
                      <a:pt x="1701" y="8215"/>
                      <a:pt x="1731" y="8238"/>
                      <a:pt x="1746" y="8246"/>
                    </a:cubicBezTo>
                    <a:cubicBezTo>
                      <a:pt x="1756" y="8256"/>
                      <a:pt x="1736" y="8266"/>
                      <a:pt x="1726" y="8285"/>
                    </a:cubicBezTo>
                    <a:cubicBezTo>
                      <a:pt x="1716" y="8295"/>
                      <a:pt x="1716" y="8295"/>
                      <a:pt x="1716" y="8305"/>
                    </a:cubicBezTo>
                    <a:lnTo>
                      <a:pt x="1736" y="8305"/>
                    </a:lnTo>
                    <a:cubicBezTo>
                      <a:pt x="1749" y="8305"/>
                      <a:pt x="1758" y="8301"/>
                      <a:pt x="1768" y="8301"/>
                    </a:cubicBezTo>
                    <a:cubicBezTo>
                      <a:pt x="1773" y="8301"/>
                      <a:pt x="1779" y="8302"/>
                      <a:pt x="1786" y="8305"/>
                    </a:cubicBezTo>
                    <a:lnTo>
                      <a:pt x="1795" y="8305"/>
                    </a:lnTo>
                    <a:cubicBezTo>
                      <a:pt x="1795" y="8315"/>
                      <a:pt x="1805" y="8315"/>
                      <a:pt x="1805" y="8325"/>
                    </a:cubicBezTo>
                    <a:cubicBezTo>
                      <a:pt x="1805" y="8325"/>
                      <a:pt x="1805" y="8335"/>
                      <a:pt x="1815" y="8345"/>
                    </a:cubicBezTo>
                    <a:cubicBezTo>
                      <a:pt x="1815" y="8345"/>
                      <a:pt x="1815" y="8355"/>
                      <a:pt x="1815" y="8355"/>
                    </a:cubicBezTo>
                    <a:cubicBezTo>
                      <a:pt x="1835" y="8365"/>
                      <a:pt x="1805" y="8404"/>
                      <a:pt x="1795" y="8414"/>
                    </a:cubicBezTo>
                    <a:cubicBezTo>
                      <a:pt x="1786" y="8414"/>
                      <a:pt x="1776" y="8404"/>
                      <a:pt x="1756" y="8375"/>
                    </a:cubicBezTo>
                    <a:cubicBezTo>
                      <a:pt x="1756" y="8375"/>
                      <a:pt x="1756" y="8365"/>
                      <a:pt x="1756" y="8365"/>
                    </a:cubicBezTo>
                    <a:cubicBezTo>
                      <a:pt x="1745" y="8348"/>
                      <a:pt x="1737" y="8341"/>
                      <a:pt x="1730" y="8341"/>
                    </a:cubicBezTo>
                    <a:cubicBezTo>
                      <a:pt x="1725" y="8341"/>
                      <a:pt x="1721" y="8346"/>
                      <a:pt x="1716" y="8355"/>
                    </a:cubicBezTo>
                    <a:cubicBezTo>
                      <a:pt x="1716" y="8355"/>
                      <a:pt x="1726" y="8365"/>
                      <a:pt x="1736" y="8375"/>
                    </a:cubicBezTo>
                    <a:cubicBezTo>
                      <a:pt x="1736" y="8385"/>
                      <a:pt x="1746" y="8385"/>
                      <a:pt x="1746" y="8394"/>
                    </a:cubicBezTo>
                    <a:cubicBezTo>
                      <a:pt x="1756" y="8404"/>
                      <a:pt x="1776" y="8444"/>
                      <a:pt x="1756" y="8464"/>
                    </a:cubicBezTo>
                    <a:cubicBezTo>
                      <a:pt x="1746" y="8474"/>
                      <a:pt x="1738" y="8479"/>
                      <a:pt x="1734" y="8479"/>
                    </a:cubicBezTo>
                    <a:cubicBezTo>
                      <a:pt x="1729" y="8479"/>
                      <a:pt x="1726" y="8474"/>
                      <a:pt x="1726" y="8464"/>
                    </a:cubicBezTo>
                    <a:cubicBezTo>
                      <a:pt x="1726" y="8448"/>
                      <a:pt x="1707" y="8419"/>
                      <a:pt x="1694" y="8419"/>
                    </a:cubicBezTo>
                    <a:cubicBezTo>
                      <a:pt x="1691" y="8419"/>
                      <a:pt x="1688" y="8420"/>
                      <a:pt x="1686" y="8424"/>
                    </a:cubicBezTo>
                    <a:cubicBezTo>
                      <a:pt x="1681" y="8429"/>
                      <a:pt x="1677" y="8432"/>
                      <a:pt x="1672" y="8432"/>
                    </a:cubicBezTo>
                    <a:cubicBezTo>
                      <a:pt x="1667" y="8432"/>
                      <a:pt x="1662" y="8429"/>
                      <a:pt x="1657" y="8424"/>
                    </a:cubicBezTo>
                    <a:cubicBezTo>
                      <a:pt x="1637" y="8414"/>
                      <a:pt x="1627" y="8394"/>
                      <a:pt x="1627" y="8385"/>
                    </a:cubicBezTo>
                    <a:cubicBezTo>
                      <a:pt x="1618" y="8366"/>
                      <a:pt x="1576" y="8324"/>
                      <a:pt x="1539" y="8324"/>
                    </a:cubicBezTo>
                    <a:cubicBezTo>
                      <a:pt x="1535" y="8324"/>
                      <a:pt x="1531" y="8324"/>
                      <a:pt x="1528" y="8325"/>
                    </a:cubicBezTo>
                    <a:cubicBezTo>
                      <a:pt x="1498" y="8335"/>
                      <a:pt x="1558" y="8375"/>
                      <a:pt x="1577" y="8404"/>
                    </a:cubicBezTo>
                    <a:cubicBezTo>
                      <a:pt x="1577" y="8404"/>
                      <a:pt x="1577" y="8414"/>
                      <a:pt x="1577" y="8414"/>
                    </a:cubicBezTo>
                    <a:cubicBezTo>
                      <a:pt x="1577" y="8424"/>
                      <a:pt x="1567" y="8434"/>
                      <a:pt x="1558" y="8444"/>
                    </a:cubicBezTo>
                    <a:cubicBezTo>
                      <a:pt x="1551" y="8451"/>
                      <a:pt x="1539" y="8458"/>
                      <a:pt x="1525" y="8458"/>
                    </a:cubicBezTo>
                    <a:cubicBezTo>
                      <a:pt x="1520" y="8458"/>
                      <a:pt x="1514" y="8457"/>
                      <a:pt x="1508" y="8454"/>
                    </a:cubicBezTo>
                    <a:cubicBezTo>
                      <a:pt x="1505" y="8448"/>
                      <a:pt x="1502" y="8446"/>
                      <a:pt x="1499" y="8446"/>
                    </a:cubicBezTo>
                    <a:cubicBezTo>
                      <a:pt x="1493" y="8446"/>
                      <a:pt x="1488" y="8460"/>
                      <a:pt x="1488" y="8474"/>
                    </a:cubicBezTo>
                    <a:cubicBezTo>
                      <a:pt x="1488" y="8484"/>
                      <a:pt x="1498" y="8504"/>
                      <a:pt x="1498" y="8513"/>
                    </a:cubicBezTo>
                    <a:cubicBezTo>
                      <a:pt x="1500" y="8517"/>
                      <a:pt x="1503" y="8519"/>
                      <a:pt x="1506" y="8519"/>
                    </a:cubicBezTo>
                    <a:cubicBezTo>
                      <a:pt x="1520" y="8519"/>
                      <a:pt x="1544" y="8494"/>
                      <a:pt x="1567" y="8494"/>
                    </a:cubicBezTo>
                    <a:cubicBezTo>
                      <a:pt x="1597" y="8494"/>
                      <a:pt x="1607" y="8444"/>
                      <a:pt x="1627" y="8444"/>
                    </a:cubicBezTo>
                    <a:cubicBezTo>
                      <a:pt x="1629" y="8443"/>
                      <a:pt x="1630" y="8443"/>
                      <a:pt x="1631" y="8443"/>
                    </a:cubicBezTo>
                    <a:cubicBezTo>
                      <a:pt x="1645" y="8443"/>
                      <a:pt x="1637" y="8488"/>
                      <a:pt x="1637" y="8533"/>
                    </a:cubicBezTo>
                    <a:cubicBezTo>
                      <a:pt x="1637" y="8553"/>
                      <a:pt x="1647" y="8553"/>
                      <a:pt x="1677" y="8553"/>
                    </a:cubicBezTo>
                    <a:cubicBezTo>
                      <a:pt x="1686" y="8543"/>
                      <a:pt x="1696" y="8543"/>
                      <a:pt x="1706" y="8543"/>
                    </a:cubicBezTo>
                    <a:lnTo>
                      <a:pt x="1716" y="8543"/>
                    </a:lnTo>
                    <a:cubicBezTo>
                      <a:pt x="1740" y="8535"/>
                      <a:pt x="1758" y="8521"/>
                      <a:pt x="1779" y="8521"/>
                    </a:cubicBezTo>
                    <a:cubicBezTo>
                      <a:pt x="1784" y="8521"/>
                      <a:pt x="1790" y="8521"/>
                      <a:pt x="1795" y="8523"/>
                    </a:cubicBezTo>
                    <a:cubicBezTo>
                      <a:pt x="1795" y="8523"/>
                      <a:pt x="1805" y="8513"/>
                      <a:pt x="1805" y="8513"/>
                    </a:cubicBezTo>
                    <a:cubicBezTo>
                      <a:pt x="1825" y="8523"/>
                      <a:pt x="1845" y="8543"/>
                      <a:pt x="1855" y="8563"/>
                    </a:cubicBezTo>
                    <a:cubicBezTo>
                      <a:pt x="1865" y="8573"/>
                      <a:pt x="1875" y="8593"/>
                      <a:pt x="1855" y="8593"/>
                    </a:cubicBezTo>
                    <a:cubicBezTo>
                      <a:pt x="1825" y="8593"/>
                      <a:pt x="1786" y="8623"/>
                      <a:pt x="1786" y="8662"/>
                    </a:cubicBezTo>
                    <a:cubicBezTo>
                      <a:pt x="1793" y="8669"/>
                      <a:pt x="1795" y="8676"/>
                      <a:pt x="1792" y="8676"/>
                    </a:cubicBezTo>
                    <a:cubicBezTo>
                      <a:pt x="1791" y="8676"/>
                      <a:pt x="1788" y="8675"/>
                      <a:pt x="1786" y="8672"/>
                    </a:cubicBezTo>
                    <a:cubicBezTo>
                      <a:pt x="1777" y="8664"/>
                      <a:pt x="1762" y="8628"/>
                      <a:pt x="1746" y="8628"/>
                    </a:cubicBezTo>
                    <a:cubicBezTo>
                      <a:pt x="1743" y="8628"/>
                      <a:pt x="1739" y="8629"/>
                      <a:pt x="1736" y="8632"/>
                    </a:cubicBezTo>
                    <a:cubicBezTo>
                      <a:pt x="1736" y="8652"/>
                      <a:pt x="1736" y="8672"/>
                      <a:pt x="1726" y="8682"/>
                    </a:cubicBezTo>
                    <a:lnTo>
                      <a:pt x="1776" y="8692"/>
                    </a:lnTo>
                    <a:cubicBezTo>
                      <a:pt x="1766" y="8692"/>
                      <a:pt x="1766" y="8692"/>
                      <a:pt x="1766" y="8702"/>
                    </a:cubicBezTo>
                    <a:cubicBezTo>
                      <a:pt x="1761" y="8704"/>
                      <a:pt x="1758" y="8705"/>
                      <a:pt x="1755" y="8705"/>
                    </a:cubicBezTo>
                    <a:cubicBezTo>
                      <a:pt x="1753" y="8705"/>
                      <a:pt x="1751" y="8704"/>
                      <a:pt x="1750" y="8704"/>
                    </a:cubicBezTo>
                    <a:cubicBezTo>
                      <a:pt x="1746" y="8704"/>
                      <a:pt x="1741" y="8707"/>
                      <a:pt x="1726" y="8722"/>
                    </a:cubicBezTo>
                    <a:cubicBezTo>
                      <a:pt x="1716" y="8732"/>
                      <a:pt x="1716" y="8732"/>
                      <a:pt x="1706" y="8732"/>
                    </a:cubicBezTo>
                    <a:cubicBezTo>
                      <a:pt x="1677" y="8732"/>
                      <a:pt x="1667" y="8722"/>
                      <a:pt x="1657" y="8692"/>
                    </a:cubicBezTo>
                    <a:cubicBezTo>
                      <a:pt x="1647" y="8702"/>
                      <a:pt x="1627" y="8702"/>
                      <a:pt x="1617" y="8702"/>
                    </a:cubicBezTo>
                    <a:cubicBezTo>
                      <a:pt x="1607" y="8722"/>
                      <a:pt x="1607" y="8742"/>
                      <a:pt x="1607" y="8751"/>
                    </a:cubicBezTo>
                    <a:cubicBezTo>
                      <a:pt x="1617" y="8761"/>
                      <a:pt x="1627" y="8771"/>
                      <a:pt x="1617" y="8771"/>
                    </a:cubicBezTo>
                    <a:cubicBezTo>
                      <a:pt x="1617" y="8781"/>
                      <a:pt x="1617" y="8781"/>
                      <a:pt x="1597" y="8781"/>
                    </a:cubicBezTo>
                    <a:cubicBezTo>
                      <a:pt x="1587" y="8781"/>
                      <a:pt x="1587" y="8781"/>
                      <a:pt x="1587" y="8771"/>
                    </a:cubicBezTo>
                    <a:cubicBezTo>
                      <a:pt x="1558" y="8771"/>
                      <a:pt x="1508" y="8771"/>
                      <a:pt x="1508" y="8781"/>
                    </a:cubicBezTo>
                    <a:cubicBezTo>
                      <a:pt x="1498" y="8791"/>
                      <a:pt x="1498" y="8811"/>
                      <a:pt x="1478" y="8821"/>
                    </a:cubicBezTo>
                    <a:cubicBezTo>
                      <a:pt x="1458" y="8831"/>
                      <a:pt x="1498" y="8870"/>
                      <a:pt x="1508" y="8880"/>
                    </a:cubicBezTo>
                    <a:cubicBezTo>
                      <a:pt x="1518" y="8880"/>
                      <a:pt x="1528" y="8870"/>
                      <a:pt x="1567" y="8841"/>
                    </a:cubicBezTo>
                    <a:cubicBezTo>
                      <a:pt x="1584" y="8819"/>
                      <a:pt x="1594" y="8812"/>
                      <a:pt x="1602" y="8812"/>
                    </a:cubicBezTo>
                    <a:cubicBezTo>
                      <a:pt x="1608" y="8812"/>
                      <a:pt x="1613" y="8816"/>
                      <a:pt x="1617" y="8821"/>
                    </a:cubicBezTo>
                    <a:cubicBezTo>
                      <a:pt x="1627" y="8831"/>
                      <a:pt x="1587" y="8851"/>
                      <a:pt x="1577" y="8860"/>
                    </a:cubicBezTo>
                    <a:cubicBezTo>
                      <a:pt x="1567" y="8870"/>
                      <a:pt x="1538" y="8910"/>
                      <a:pt x="1558" y="8930"/>
                    </a:cubicBezTo>
                    <a:cubicBezTo>
                      <a:pt x="1572" y="8935"/>
                      <a:pt x="1585" y="8937"/>
                      <a:pt x="1593" y="8937"/>
                    </a:cubicBezTo>
                    <a:cubicBezTo>
                      <a:pt x="1602" y="8937"/>
                      <a:pt x="1607" y="8935"/>
                      <a:pt x="1607" y="8930"/>
                    </a:cubicBezTo>
                    <a:cubicBezTo>
                      <a:pt x="1607" y="8914"/>
                      <a:pt x="1627" y="8885"/>
                      <a:pt x="1645" y="8885"/>
                    </a:cubicBezTo>
                    <a:cubicBezTo>
                      <a:pt x="1649" y="8885"/>
                      <a:pt x="1653" y="8886"/>
                      <a:pt x="1657" y="8890"/>
                    </a:cubicBezTo>
                    <a:cubicBezTo>
                      <a:pt x="1660" y="8894"/>
                      <a:pt x="1666" y="8896"/>
                      <a:pt x="1672" y="8896"/>
                    </a:cubicBezTo>
                    <a:cubicBezTo>
                      <a:pt x="1697" y="8896"/>
                      <a:pt x="1738" y="8867"/>
                      <a:pt x="1746" y="8851"/>
                    </a:cubicBezTo>
                    <a:cubicBezTo>
                      <a:pt x="1746" y="8833"/>
                      <a:pt x="1809" y="8799"/>
                      <a:pt x="1858" y="8799"/>
                    </a:cubicBezTo>
                    <a:cubicBezTo>
                      <a:pt x="1864" y="8799"/>
                      <a:pt x="1869" y="8800"/>
                      <a:pt x="1875" y="8801"/>
                    </a:cubicBezTo>
                    <a:cubicBezTo>
                      <a:pt x="1914" y="8811"/>
                      <a:pt x="1835" y="8851"/>
                      <a:pt x="1815" y="8870"/>
                    </a:cubicBezTo>
                    <a:cubicBezTo>
                      <a:pt x="1798" y="8888"/>
                      <a:pt x="1851" y="8922"/>
                      <a:pt x="1891" y="8922"/>
                    </a:cubicBezTo>
                    <a:cubicBezTo>
                      <a:pt x="1896" y="8922"/>
                      <a:pt x="1900" y="8921"/>
                      <a:pt x="1905" y="8920"/>
                    </a:cubicBezTo>
                    <a:cubicBezTo>
                      <a:pt x="1909" y="8917"/>
                      <a:pt x="1913" y="8915"/>
                      <a:pt x="1917" y="8915"/>
                    </a:cubicBezTo>
                    <a:cubicBezTo>
                      <a:pt x="1934" y="8915"/>
                      <a:pt x="1933" y="8953"/>
                      <a:pt x="1924" y="8970"/>
                    </a:cubicBezTo>
                    <a:cubicBezTo>
                      <a:pt x="1919" y="8975"/>
                      <a:pt x="1913" y="8976"/>
                      <a:pt x="1905" y="8976"/>
                    </a:cubicBezTo>
                    <a:cubicBezTo>
                      <a:pt x="1881" y="8976"/>
                      <a:pt x="1848" y="8960"/>
                      <a:pt x="1825" y="8960"/>
                    </a:cubicBezTo>
                    <a:cubicBezTo>
                      <a:pt x="1786" y="8950"/>
                      <a:pt x="1766" y="8910"/>
                      <a:pt x="1736" y="8910"/>
                    </a:cubicBezTo>
                    <a:cubicBezTo>
                      <a:pt x="1734" y="8909"/>
                      <a:pt x="1733" y="8909"/>
                      <a:pt x="1731" y="8909"/>
                    </a:cubicBezTo>
                    <a:cubicBezTo>
                      <a:pt x="1718" y="8909"/>
                      <a:pt x="1726" y="8953"/>
                      <a:pt x="1726" y="8989"/>
                    </a:cubicBezTo>
                    <a:cubicBezTo>
                      <a:pt x="1726" y="9007"/>
                      <a:pt x="1712" y="9013"/>
                      <a:pt x="1693" y="9013"/>
                    </a:cubicBezTo>
                    <a:cubicBezTo>
                      <a:pt x="1669" y="9013"/>
                      <a:pt x="1639" y="9005"/>
                      <a:pt x="1617" y="8999"/>
                    </a:cubicBezTo>
                    <a:cubicBezTo>
                      <a:pt x="1575" y="8999"/>
                      <a:pt x="1547" y="8977"/>
                      <a:pt x="1508" y="8977"/>
                    </a:cubicBezTo>
                    <a:cubicBezTo>
                      <a:pt x="1502" y="8977"/>
                      <a:pt x="1495" y="8978"/>
                      <a:pt x="1488" y="8979"/>
                    </a:cubicBezTo>
                    <a:cubicBezTo>
                      <a:pt x="1439" y="8989"/>
                      <a:pt x="1379" y="9049"/>
                      <a:pt x="1419" y="9049"/>
                    </a:cubicBezTo>
                    <a:cubicBezTo>
                      <a:pt x="1458" y="9059"/>
                      <a:pt x="1528" y="9079"/>
                      <a:pt x="1518" y="9118"/>
                    </a:cubicBezTo>
                    <a:cubicBezTo>
                      <a:pt x="1514" y="9128"/>
                      <a:pt x="1513" y="9131"/>
                      <a:pt x="1514" y="9131"/>
                    </a:cubicBezTo>
                    <a:cubicBezTo>
                      <a:pt x="1518" y="9131"/>
                      <a:pt x="1546" y="9090"/>
                      <a:pt x="1565" y="9090"/>
                    </a:cubicBezTo>
                    <a:cubicBezTo>
                      <a:pt x="1570" y="9090"/>
                      <a:pt x="1574" y="9092"/>
                      <a:pt x="1577" y="9098"/>
                    </a:cubicBezTo>
                    <a:cubicBezTo>
                      <a:pt x="1607" y="9128"/>
                      <a:pt x="1587" y="9188"/>
                      <a:pt x="1637" y="9188"/>
                    </a:cubicBezTo>
                    <a:cubicBezTo>
                      <a:pt x="1686" y="9188"/>
                      <a:pt x="1696" y="9168"/>
                      <a:pt x="1716" y="9118"/>
                    </a:cubicBezTo>
                    <a:cubicBezTo>
                      <a:pt x="1718" y="9114"/>
                      <a:pt x="1721" y="9112"/>
                      <a:pt x="1724" y="9112"/>
                    </a:cubicBezTo>
                    <a:cubicBezTo>
                      <a:pt x="1734" y="9112"/>
                      <a:pt x="1748" y="9137"/>
                      <a:pt x="1756" y="9168"/>
                    </a:cubicBezTo>
                    <a:cubicBezTo>
                      <a:pt x="1756" y="9178"/>
                      <a:pt x="1756" y="9188"/>
                      <a:pt x="1766" y="9188"/>
                    </a:cubicBezTo>
                    <a:cubicBezTo>
                      <a:pt x="1766" y="9208"/>
                      <a:pt x="1776" y="9217"/>
                      <a:pt x="1776" y="9227"/>
                    </a:cubicBezTo>
                    <a:cubicBezTo>
                      <a:pt x="1776" y="9232"/>
                      <a:pt x="1777" y="9234"/>
                      <a:pt x="1779" y="9234"/>
                    </a:cubicBezTo>
                    <a:cubicBezTo>
                      <a:pt x="1790" y="9234"/>
                      <a:pt x="1828" y="9175"/>
                      <a:pt x="1845" y="9158"/>
                    </a:cubicBezTo>
                    <a:lnTo>
                      <a:pt x="1865" y="9158"/>
                    </a:lnTo>
                    <a:cubicBezTo>
                      <a:pt x="1865" y="9168"/>
                      <a:pt x="1865" y="9198"/>
                      <a:pt x="1885" y="9208"/>
                    </a:cubicBezTo>
                    <a:cubicBezTo>
                      <a:pt x="1894" y="9217"/>
                      <a:pt x="1903" y="9224"/>
                      <a:pt x="1915" y="9224"/>
                    </a:cubicBezTo>
                    <a:cubicBezTo>
                      <a:pt x="1929" y="9224"/>
                      <a:pt x="1947" y="9214"/>
                      <a:pt x="1974" y="9188"/>
                    </a:cubicBezTo>
                    <a:lnTo>
                      <a:pt x="2123" y="9198"/>
                    </a:lnTo>
                    <a:cubicBezTo>
                      <a:pt x="2123" y="9198"/>
                      <a:pt x="2123" y="9208"/>
                      <a:pt x="2123" y="9208"/>
                    </a:cubicBezTo>
                    <a:cubicBezTo>
                      <a:pt x="2133" y="9217"/>
                      <a:pt x="2133" y="9217"/>
                      <a:pt x="2133" y="9217"/>
                    </a:cubicBezTo>
                    <a:cubicBezTo>
                      <a:pt x="2133" y="9217"/>
                      <a:pt x="2143" y="9237"/>
                      <a:pt x="2162" y="9267"/>
                    </a:cubicBezTo>
                    <a:cubicBezTo>
                      <a:pt x="2182" y="9277"/>
                      <a:pt x="2192" y="9297"/>
                      <a:pt x="2212" y="9307"/>
                    </a:cubicBezTo>
                    <a:cubicBezTo>
                      <a:pt x="2222" y="9317"/>
                      <a:pt x="2222" y="9317"/>
                      <a:pt x="2232" y="9327"/>
                    </a:cubicBezTo>
                    <a:cubicBezTo>
                      <a:pt x="2252" y="9346"/>
                      <a:pt x="2242" y="9356"/>
                      <a:pt x="2222" y="9366"/>
                    </a:cubicBezTo>
                    <a:cubicBezTo>
                      <a:pt x="2172" y="9386"/>
                      <a:pt x="2073" y="9396"/>
                      <a:pt x="2033" y="9396"/>
                    </a:cubicBezTo>
                    <a:cubicBezTo>
                      <a:pt x="1974" y="9406"/>
                      <a:pt x="2053" y="9455"/>
                      <a:pt x="2004" y="9495"/>
                    </a:cubicBezTo>
                    <a:cubicBezTo>
                      <a:pt x="1997" y="9502"/>
                      <a:pt x="1989" y="9504"/>
                      <a:pt x="1980" y="9504"/>
                    </a:cubicBezTo>
                    <a:cubicBezTo>
                      <a:pt x="1935" y="9504"/>
                      <a:pt x="1860" y="9434"/>
                      <a:pt x="1786" y="9426"/>
                    </a:cubicBezTo>
                    <a:cubicBezTo>
                      <a:pt x="1759" y="9419"/>
                      <a:pt x="1738" y="9415"/>
                      <a:pt x="1719" y="9415"/>
                    </a:cubicBezTo>
                    <a:cubicBezTo>
                      <a:pt x="1682" y="9415"/>
                      <a:pt x="1653" y="9432"/>
                      <a:pt x="1607" y="9485"/>
                    </a:cubicBezTo>
                    <a:cubicBezTo>
                      <a:pt x="1550" y="9550"/>
                      <a:pt x="1586" y="9615"/>
                      <a:pt x="1661" y="9615"/>
                    </a:cubicBezTo>
                    <a:cubicBezTo>
                      <a:pt x="1677" y="9615"/>
                      <a:pt x="1696" y="9611"/>
                      <a:pt x="1716" y="9604"/>
                    </a:cubicBezTo>
                    <a:cubicBezTo>
                      <a:pt x="1735" y="9596"/>
                      <a:pt x="1749" y="9593"/>
                      <a:pt x="1759" y="9593"/>
                    </a:cubicBezTo>
                    <a:cubicBezTo>
                      <a:pt x="1802" y="9593"/>
                      <a:pt x="1778" y="9650"/>
                      <a:pt x="1786" y="9674"/>
                    </a:cubicBezTo>
                    <a:cubicBezTo>
                      <a:pt x="1786" y="9693"/>
                      <a:pt x="1706" y="9693"/>
                      <a:pt x="1577" y="9773"/>
                    </a:cubicBezTo>
                    <a:cubicBezTo>
                      <a:pt x="1489" y="9820"/>
                      <a:pt x="1522" y="9863"/>
                      <a:pt x="1577" y="9863"/>
                    </a:cubicBezTo>
                    <a:cubicBezTo>
                      <a:pt x="1602" y="9863"/>
                      <a:pt x="1632" y="9854"/>
                      <a:pt x="1657" y="9832"/>
                    </a:cubicBezTo>
                    <a:cubicBezTo>
                      <a:pt x="1691" y="9805"/>
                      <a:pt x="1722" y="9802"/>
                      <a:pt x="1750" y="9802"/>
                    </a:cubicBezTo>
                    <a:cubicBezTo>
                      <a:pt x="1758" y="9802"/>
                      <a:pt x="1765" y="9802"/>
                      <a:pt x="1773" y="9802"/>
                    </a:cubicBezTo>
                    <a:cubicBezTo>
                      <a:pt x="1808" y="9802"/>
                      <a:pt x="1840" y="9797"/>
                      <a:pt x="1875" y="9743"/>
                    </a:cubicBezTo>
                    <a:cubicBezTo>
                      <a:pt x="1911" y="9692"/>
                      <a:pt x="1936" y="9670"/>
                      <a:pt x="1949" y="9670"/>
                    </a:cubicBezTo>
                    <a:cubicBezTo>
                      <a:pt x="1962" y="9670"/>
                      <a:pt x="1964" y="9689"/>
                      <a:pt x="1954" y="9723"/>
                    </a:cubicBezTo>
                    <a:cubicBezTo>
                      <a:pt x="1941" y="9759"/>
                      <a:pt x="1950" y="9777"/>
                      <a:pt x="1970" y="9777"/>
                    </a:cubicBezTo>
                    <a:cubicBezTo>
                      <a:pt x="1995" y="9777"/>
                      <a:pt x="2035" y="9752"/>
                      <a:pt x="2073" y="9703"/>
                    </a:cubicBezTo>
                    <a:cubicBezTo>
                      <a:pt x="2113" y="9644"/>
                      <a:pt x="2113" y="9604"/>
                      <a:pt x="2133" y="9574"/>
                    </a:cubicBezTo>
                    <a:cubicBezTo>
                      <a:pt x="2143" y="9564"/>
                      <a:pt x="2162" y="9545"/>
                      <a:pt x="2182" y="9535"/>
                    </a:cubicBezTo>
                    <a:cubicBezTo>
                      <a:pt x="2188" y="9533"/>
                      <a:pt x="2193" y="9532"/>
                      <a:pt x="2197" y="9532"/>
                    </a:cubicBezTo>
                    <a:cubicBezTo>
                      <a:pt x="2236" y="9532"/>
                      <a:pt x="2211" y="9610"/>
                      <a:pt x="2202" y="9664"/>
                    </a:cubicBezTo>
                    <a:cubicBezTo>
                      <a:pt x="2202" y="9683"/>
                      <a:pt x="2202" y="9693"/>
                      <a:pt x="2202" y="9703"/>
                    </a:cubicBezTo>
                    <a:cubicBezTo>
                      <a:pt x="2202" y="9733"/>
                      <a:pt x="2212" y="9773"/>
                      <a:pt x="2123" y="9793"/>
                    </a:cubicBezTo>
                    <a:cubicBezTo>
                      <a:pt x="2033" y="9812"/>
                      <a:pt x="2063" y="9892"/>
                      <a:pt x="2004" y="9971"/>
                    </a:cubicBezTo>
                    <a:cubicBezTo>
                      <a:pt x="1991" y="9992"/>
                      <a:pt x="1981" y="10000"/>
                      <a:pt x="1971" y="10000"/>
                    </a:cubicBezTo>
                    <a:cubicBezTo>
                      <a:pt x="1945" y="10000"/>
                      <a:pt x="1926" y="9931"/>
                      <a:pt x="1875" y="9872"/>
                    </a:cubicBezTo>
                    <a:cubicBezTo>
                      <a:pt x="1864" y="9861"/>
                      <a:pt x="1855" y="9857"/>
                      <a:pt x="1847" y="9857"/>
                    </a:cubicBezTo>
                    <a:cubicBezTo>
                      <a:pt x="1802" y="9857"/>
                      <a:pt x="1791" y="9998"/>
                      <a:pt x="1766" y="10040"/>
                    </a:cubicBezTo>
                    <a:cubicBezTo>
                      <a:pt x="1736" y="10080"/>
                      <a:pt x="1696" y="10021"/>
                      <a:pt x="1617" y="10169"/>
                    </a:cubicBezTo>
                    <a:cubicBezTo>
                      <a:pt x="1554" y="10288"/>
                      <a:pt x="1641" y="10312"/>
                      <a:pt x="1695" y="10312"/>
                    </a:cubicBezTo>
                    <a:cubicBezTo>
                      <a:pt x="1708" y="10312"/>
                      <a:pt x="1720" y="10310"/>
                      <a:pt x="1726" y="10308"/>
                    </a:cubicBezTo>
                    <a:cubicBezTo>
                      <a:pt x="1746" y="10298"/>
                      <a:pt x="1736" y="10130"/>
                      <a:pt x="1795" y="10110"/>
                    </a:cubicBezTo>
                    <a:cubicBezTo>
                      <a:pt x="1804" y="10106"/>
                      <a:pt x="1813" y="10103"/>
                      <a:pt x="1821" y="10103"/>
                    </a:cubicBezTo>
                    <a:cubicBezTo>
                      <a:pt x="1869" y="10103"/>
                      <a:pt x="1900" y="10174"/>
                      <a:pt x="1815" y="10259"/>
                    </a:cubicBezTo>
                    <a:cubicBezTo>
                      <a:pt x="1738" y="10335"/>
                      <a:pt x="1739" y="10365"/>
                      <a:pt x="1771" y="10365"/>
                    </a:cubicBezTo>
                    <a:cubicBezTo>
                      <a:pt x="1780" y="10365"/>
                      <a:pt x="1792" y="10362"/>
                      <a:pt x="1805" y="10358"/>
                    </a:cubicBezTo>
                    <a:cubicBezTo>
                      <a:pt x="1809" y="10356"/>
                      <a:pt x="1813" y="10356"/>
                      <a:pt x="1816" y="10356"/>
                    </a:cubicBezTo>
                    <a:cubicBezTo>
                      <a:pt x="1862" y="10356"/>
                      <a:pt x="1843" y="10477"/>
                      <a:pt x="1815" y="10477"/>
                    </a:cubicBezTo>
                    <a:cubicBezTo>
                      <a:pt x="1796" y="10477"/>
                      <a:pt x="1724" y="10387"/>
                      <a:pt x="1674" y="10387"/>
                    </a:cubicBezTo>
                    <a:cubicBezTo>
                      <a:pt x="1671" y="10387"/>
                      <a:pt x="1669" y="10387"/>
                      <a:pt x="1667" y="10387"/>
                    </a:cubicBezTo>
                    <a:cubicBezTo>
                      <a:pt x="1617" y="10397"/>
                      <a:pt x="1607" y="10457"/>
                      <a:pt x="1577" y="10556"/>
                    </a:cubicBezTo>
                    <a:cubicBezTo>
                      <a:pt x="1566" y="10584"/>
                      <a:pt x="1554" y="10591"/>
                      <a:pt x="1540" y="10591"/>
                    </a:cubicBezTo>
                    <a:cubicBezTo>
                      <a:pt x="1524" y="10591"/>
                      <a:pt x="1507" y="10580"/>
                      <a:pt x="1491" y="10580"/>
                    </a:cubicBezTo>
                    <a:cubicBezTo>
                      <a:pt x="1472" y="10580"/>
                      <a:pt x="1454" y="10594"/>
                      <a:pt x="1439" y="10655"/>
                    </a:cubicBezTo>
                    <a:cubicBezTo>
                      <a:pt x="1420" y="10728"/>
                      <a:pt x="1458" y="10752"/>
                      <a:pt x="1509" y="10752"/>
                    </a:cubicBezTo>
                    <a:cubicBezTo>
                      <a:pt x="1570" y="10752"/>
                      <a:pt x="1650" y="10717"/>
                      <a:pt x="1677" y="10685"/>
                    </a:cubicBezTo>
                    <a:cubicBezTo>
                      <a:pt x="1696" y="10650"/>
                      <a:pt x="1686" y="10648"/>
                      <a:pt x="1681" y="10648"/>
                    </a:cubicBezTo>
                    <a:cubicBezTo>
                      <a:pt x="1681" y="10648"/>
                      <a:pt x="1680" y="10648"/>
                      <a:pt x="1680" y="10648"/>
                    </a:cubicBezTo>
                    <a:cubicBezTo>
                      <a:pt x="1678" y="10648"/>
                      <a:pt x="1683" y="10646"/>
                      <a:pt x="1716" y="10625"/>
                    </a:cubicBezTo>
                    <a:cubicBezTo>
                      <a:pt x="1731" y="10617"/>
                      <a:pt x="1742" y="10614"/>
                      <a:pt x="1750" y="10614"/>
                    </a:cubicBezTo>
                    <a:cubicBezTo>
                      <a:pt x="1792" y="10614"/>
                      <a:pt x="1756" y="10712"/>
                      <a:pt x="1706" y="10804"/>
                    </a:cubicBezTo>
                    <a:cubicBezTo>
                      <a:pt x="1671" y="10881"/>
                      <a:pt x="1656" y="10928"/>
                      <a:pt x="1675" y="10928"/>
                    </a:cubicBezTo>
                    <a:cubicBezTo>
                      <a:pt x="1682" y="10928"/>
                      <a:pt x="1696" y="10920"/>
                      <a:pt x="1716" y="10903"/>
                    </a:cubicBezTo>
                    <a:cubicBezTo>
                      <a:pt x="1795" y="10844"/>
                      <a:pt x="1766" y="10754"/>
                      <a:pt x="1795" y="10675"/>
                    </a:cubicBezTo>
                    <a:cubicBezTo>
                      <a:pt x="1804" y="10651"/>
                      <a:pt x="1817" y="10642"/>
                      <a:pt x="1830" y="10642"/>
                    </a:cubicBezTo>
                    <a:cubicBezTo>
                      <a:pt x="1861" y="10642"/>
                      <a:pt x="1898" y="10696"/>
                      <a:pt x="1905" y="10744"/>
                    </a:cubicBezTo>
                    <a:cubicBezTo>
                      <a:pt x="1924" y="10814"/>
                      <a:pt x="1865" y="10764"/>
                      <a:pt x="1815" y="10853"/>
                    </a:cubicBezTo>
                    <a:cubicBezTo>
                      <a:pt x="1777" y="10911"/>
                      <a:pt x="1726" y="10998"/>
                      <a:pt x="1751" y="10998"/>
                    </a:cubicBezTo>
                    <a:cubicBezTo>
                      <a:pt x="1765" y="10998"/>
                      <a:pt x="1802" y="10973"/>
                      <a:pt x="1875" y="10903"/>
                    </a:cubicBezTo>
                    <a:cubicBezTo>
                      <a:pt x="1934" y="10853"/>
                      <a:pt x="1924" y="10804"/>
                      <a:pt x="1944" y="10794"/>
                    </a:cubicBezTo>
                    <a:cubicBezTo>
                      <a:pt x="1946" y="10793"/>
                      <a:pt x="1949" y="10793"/>
                      <a:pt x="1951" y="10793"/>
                    </a:cubicBezTo>
                    <a:cubicBezTo>
                      <a:pt x="1980" y="10793"/>
                      <a:pt x="2012" y="10845"/>
                      <a:pt x="1994" y="10863"/>
                    </a:cubicBezTo>
                    <a:cubicBezTo>
                      <a:pt x="1964" y="10893"/>
                      <a:pt x="1954" y="10893"/>
                      <a:pt x="1914" y="10933"/>
                    </a:cubicBezTo>
                    <a:cubicBezTo>
                      <a:pt x="1875" y="10972"/>
                      <a:pt x="1855" y="10963"/>
                      <a:pt x="1776" y="11032"/>
                    </a:cubicBezTo>
                    <a:cubicBezTo>
                      <a:pt x="1744" y="11064"/>
                      <a:pt x="1720" y="11075"/>
                      <a:pt x="1697" y="11075"/>
                    </a:cubicBezTo>
                    <a:cubicBezTo>
                      <a:pt x="1663" y="11075"/>
                      <a:pt x="1631" y="11050"/>
                      <a:pt x="1577" y="11032"/>
                    </a:cubicBezTo>
                    <a:cubicBezTo>
                      <a:pt x="1563" y="11026"/>
                      <a:pt x="1555" y="11023"/>
                      <a:pt x="1550" y="11023"/>
                    </a:cubicBezTo>
                    <a:cubicBezTo>
                      <a:pt x="1528" y="11023"/>
                      <a:pt x="1622" y="11101"/>
                      <a:pt x="1597" y="11151"/>
                    </a:cubicBezTo>
                    <a:cubicBezTo>
                      <a:pt x="1591" y="11166"/>
                      <a:pt x="1571" y="11171"/>
                      <a:pt x="1545" y="11171"/>
                    </a:cubicBezTo>
                    <a:cubicBezTo>
                      <a:pt x="1483" y="11171"/>
                      <a:pt x="1389" y="11141"/>
                      <a:pt x="1389" y="11141"/>
                    </a:cubicBezTo>
                    <a:cubicBezTo>
                      <a:pt x="1389" y="11141"/>
                      <a:pt x="1359" y="11191"/>
                      <a:pt x="1379" y="11201"/>
                    </a:cubicBezTo>
                    <a:cubicBezTo>
                      <a:pt x="1384" y="11201"/>
                      <a:pt x="1390" y="11200"/>
                      <a:pt x="1395" y="11200"/>
                    </a:cubicBezTo>
                    <a:cubicBezTo>
                      <a:pt x="1413" y="11200"/>
                      <a:pt x="1434" y="11205"/>
                      <a:pt x="1448" y="11250"/>
                    </a:cubicBezTo>
                    <a:cubicBezTo>
                      <a:pt x="1457" y="11279"/>
                      <a:pt x="1450" y="11287"/>
                      <a:pt x="1433" y="11287"/>
                    </a:cubicBezTo>
                    <a:cubicBezTo>
                      <a:pt x="1409" y="11287"/>
                      <a:pt x="1366" y="11270"/>
                      <a:pt x="1320" y="11270"/>
                    </a:cubicBezTo>
                    <a:cubicBezTo>
                      <a:pt x="1240" y="11270"/>
                      <a:pt x="1270" y="11280"/>
                      <a:pt x="1260" y="11339"/>
                    </a:cubicBezTo>
                    <a:cubicBezTo>
                      <a:pt x="1256" y="11367"/>
                      <a:pt x="1265" y="11372"/>
                      <a:pt x="1280" y="11372"/>
                    </a:cubicBezTo>
                    <a:cubicBezTo>
                      <a:pt x="1291" y="11372"/>
                      <a:pt x="1306" y="11369"/>
                      <a:pt x="1322" y="11369"/>
                    </a:cubicBezTo>
                    <a:cubicBezTo>
                      <a:pt x="1340" y="11369"/>
                      <a:pt x="1360" y="11373"/>
                      <a:pt x="1379" y="11389"/>
                    </a:cubicBezTo>
                    <a:cubicBezTo>
                      <a:pt x="1439" y="11429"/>
                      <a:pt x="1329" y="11419"/>
                      <a:pt x="1329" y="11508"/>
                    </a:cubicBezTo>
                    <a:cubicBezTo>
                      <a:pt x="1329" y="11553"/>
                      <a:pt x="1342" y="11569"/>
                      <a:pt x="1359" y="11569"/>
                    </a:cubicBezTo>
                    <a:cubicBezTo>
                      <a:pt x="1379" y="11569"/>
                      <a:pt x="1407" y="11545"/>
                      <a:pt x="1429" y="11518"/>
                    </a:cubicBezTo>
                    <a:cubicBezTo>
                      <a:pt x="1468" y="11468"/>
                      <a:pt x="1498" y="11458"/>
                      <a:pt x="1528" y="11399"/>
                    </a:cubicBezTo>
                    <a:cubicBezTo>
                      <a:pt x="1546" y="11344"/>
                      <a:pt x="1556" y="11298"/>
                      <a:pt x="1588" y="11298"/>
                    </a:cubicBezTo>
                    <a:cubicBezTo>
                      <a:pt x="1591" y="11298"/>
                      <a:pt x="1594" y="11299"/>
                      <a:pt x="1597" y="11300"/>
                    </a:cubicBezTo>
                    <a:cubicBezTo>
                      <a:pt x="1647" y="11310"/>
                      <a:pt x="1637" y="11329"/>
                      <a:pt x="1597" y="11429"/>
                    </a:cubicBezTo>
                    <a:cubicBezTo>
                      <a:pt x="1558" y="11528"/>
                      <a:pt x="1558" y="11488"/>
                      <a:pt x="1587" y="11548"/>
                    </a:cubicBezTo>
                    <a:cubicBezTo>
                      <a:pt x="1592" y="11555"/>
                      <a:pt x="1597" y="11559"/>
                      <a:pt x="1601" y="11559"/>
                    </a:cubicBezTo>
                    <a:cubicBezTo>
                      <a:pt x="1626" y="11559"/>
                      <a:pt x="1648" y="11460"/>
                      <a:pt x="1657" y="11419"/>
                    </a:cubicBezTo>
                    <a:cubicBezTo>
                      <a:pt x="1667" y="11359"/>
                      <a:pt x="1706" y="11379"/>
                      <a:pt x="1766" y="11339"/>
                    </a:cubicBezTo>
                    <a:cubicBezTo>
                      <a:pt x="1775" y="11333"/>
                      <a:pt x="1781" y="11331"/>
                      <a:pt x="1787" y="11331"/>
                    </a:cubicBezTo>
                    <a:cubicBezTo>
                      <a:pt x="1817" y="11331"/>
                      <a:pt x="1795" y="11418"/>
                      <a:pt x="1795" y="11468"/>
                    </a:cubicBezTo>
                    <a:cubicBezTo>
                      <a:pt x="1795" y="11518"/>
                      <a:pt x="1786" y="11498"/>
                      <a:pt x="1766" y="11587"/>
                    </a:cubicBezTo>
                    <a:cubicBezTo>
                      <a:pt x="1760" y="11609"/>
                      <a:pt x="1760" y="11618"/>
                      <a:pt x="1764" y="11618"/>
                    </a:cubicBezTo>
                    <a:cubicBezTo>
                      <a:pt x="1773" y="11618"/>
                      <a:pt x="1809" y="11553"/>
                      <a:pt x="1845" y="11488"/>
                    </a:cubicBezTo>
                    <a:cubicBezTo>
                      <a:pt x="1863" y="11448"/>
                      <a:pt x="1867" y="11438"/>
                      <a:pt x="1876" y="11438"/>
                    </a:cubicBezTo>
                    <a:cubicBezTo>
                      <a:pt x="1886" y="11438"/>
                      <a:pt x="1902" y="11450"/>
                      <a:pt x="1948" y="11450"/>
                    </a:cubicBezTo>
                    <a:cubicBezTo>
                      <a:pt x="1955" y="11450"/>
                      <a:pt x="1964" y="11449"/>
                      <a:pt x="1974" y="11448"/>
                    </a:cubicBezTo>
                    <a:cubicBezTo>
                      <a:pt x="2083" y="11448"/>
                      <a:pt x="1974" y="11478"/>
                      <a:pt x="1914" y="11557"/>
                    </a:cubicBezTo>
                    <a:cubicBezTo>
                      <a:pt x="1876" y="11602"/>
                      <a:pt x="1875" y="11614"/>
                      <a:pt x="1895" y="11614"/>
                    </a:cubicBezTo>
                    <a:cubicBezTo>
                      <a:pt x="1906" y="11614"/>
                      <a:pt x="1923" y="11611"/>
                      <a:pt x="1944" y="11607"/>
                    </a:cubicBezTo>
                    <a:cubicBezTo>
                      <a:pt x="2004" y="11597"/>
                      <a:pt x="1954" y="11607"/>
                      <a:pt x="2053" y="11577"/>
                    </a:cubicBezTo>
                    <a:cubicBezTo>
                      <a:pt x="2062" y="11575"/>
                      <a:pt x="2070" y="11573"/>
                      <a:pt x="2076" y="11573"/>
                    </a:cubicBezTo>
                    <a:cubicBezTo>
                      <a:pt x="2140" y="11573"/>
                      <a:pt x="2083" y="11696"/>
                      <a:pt x="2083" y="11696"/>
                    </a:cubicBezTo>
                    <a:cubicBezTo>
                      <a:pt x="2083" y="11696"/>
                      <a:pt x="2032" y="11740"/>
                      <a:pt x="1980" y="11740"/>
                    </a:cubicBezTo>
                    <a:cubicBezTo>
                      <a:pt x="1971" y="11740"/>
                      <a:pt x="1963" y="11739"/>
                      <a:pt x="1954" y="11736"/>
                    </a:cubicBezTo>
                    <a:cubicBezTo>
                      <a:pt x="1904" y="11719"/>
                      <a:pt x="1896" y="11660"/>
                      <a:pt x="1853" y="11660"/>
                    </a:cubicBezTo>
                    <a:cubicBezTo>
                      <a:pt x="1845" y="11660"/>
                      <a:pt x="1836" y="11662"/>
                      <a:pt x="1825" y="11667"/>
                    </a:cubicBezTo>
                    <a:cubicBezTo>
                      <a:pt x="1756" y="11706"/>
                      <a:pt x="1766" y="11726"/>
                      <a:pt x="1746" y="11746"/>
                    </a:cubicBezTo>
                    <a:cubicBezTo>
                      <a:pt x="1741" y="11751"/>
                      <a:pt x="1738" y="11752"/>
                      <a:pt x="1734" y="11752"/>
                    </a:cubicBezTo>
                    <a:cubicBezTo>
                      <a:pt x="1730" y="11752"/>
                      <a:pt x="1726" y="11749"/>
                      <a:pt x="1721" y="11749"/>
                    </a:cubicBezTo>
                    <a:cubicBezTo>
                      <a:pt x="1714" y="11749"/>
                      <a:pt x="1704" y="11754"/>
                      <a:pt x="1686" y="11776"/>
                    </a:cubicBezTo>
                    <a:cubicBezTo>
                      <a:pt x="1670" y="11801"/>
                      <a:pt x="1660" y="11812"/>
                      <a:pt x="1652" y="11812"/>
                    </a:cubicBezTo>
                    <a:cubicBezTo>
                      <a:pt x="1642" y="11812"/>
                      <a:pt x="1634" y="11790"/>
                      <a:pt x="1617" y="11756"/>
                    </a:cubicBezTo>
                    <a:cubicBezTo>
                      <a:pt x="1608" y="11739"/>
                      <a:pt x="1593" y="11732"/>
                      <a:pt x="1575" y="11732"/>
                    </a:cubicBezTo>
                    <a:cubicBezTo>
                      <a:pt x="1529" y="11732"/>
                      <a:pt x="1464" y="11771"/>
                      <a:pt x="1429" y="11786"/>
                    </a:cubicBezTo>
                    <a:cubicBezTo>
                      <a:pt x="1379" y="11805"/>
                      <a:pt x="1518" y="11865"/>
                      <a:pt x="1508" y="11895"/>
                    </a:cubicBezTo>
                    <a:cubicBezTo>
                      <a:pt x="1503" y="11909"/>
                      <a:pt x="1503" y="11914"/>
                      <a:pt x="1497" y="11914"/>
                    </a:cubicBezTo>
                    <a:cubicBezTo>
                      <a:pt x="1491" y="11914"/>
                      <a:pt x="1478" y="11909"/>
                      <a:pt x="1448" y="11904"/>
                    </a:cubicBezTo>
                    <a:cubicBezTo>
                      <a:pt x="1424" y="11900"/>
                      <a:pt x="1391" y="11895"/>
                      <a:pt x="1364" y="11895"/>
                    </a:cubicBezTo>
                    <a:cubicBezTo>
                      <a:pt x="1337" y="11895"/>
                      <a:pt x="1315" y="11900"/>
                      <a:pt x="1310" y="11914"/>
                    </a:cubicBezTo>
                    <a:cubicBezTo>
                      <a:pt x="1300" y="11944"/>
                      <a:pt x="1290" y="11984"/>
                      <a:pt x="1260" y="12004"/>
                    </a:cubicBezTo>
                    <a:cubicBezTo>
                      <a:pt x="1230" y="12023"/>
                      <a:pt x="1290" y="12103"/>
                      <a:pt x="1320" y="12113"/>
                    </a:cubicBezTo>
                    <a:cubicBezTo>
                      <a:pt x="1323" y="12114"/>
                      <a:pt x="1326" y="12115"/>
                      <a:pt x="1329" y="12115"/>
                    </a:cubicBezTo>
                    <a:cubicBezTo>
                      <a:pt x="1346" y="12115"/>
                      <a:pt x="1367" y="12092"/>
                      <a:pt x="1409" y="12033"/>
                    </a:cubicBezTo>
                    <a:cubicBezTo>
                      <a:pt x="1436" y="11990"/>
                      <a:pt x="1455" y="11976"/>
                      <a:pt x="1469" y="11976"/>
                    </a:cubicBezTo>
                    <a:cubicBezTo>
                      <a:pt x="1480" y="11976"/>
                      <a:pt x="1489" y="11985"/>
                      <a:pt x="1498" y="11994"/>
                    </a:cubicBezTo>
                    <a:cubicBezTo>
                      <a:pt x="1508" y="12023"/>
                      <a:pt x="1448" y="12053"/>
                      <a:pt x="1429" y="12073"/>
                    </a:cubicBezTo>
                    <a:cubicBezTo>
                      <a:pt x="1409" y="12103"/>
                      <a:pt x="1359" y="12182"/>
                      <a:pt x="1409" y="12222"/>
                    </a:cubicBezTo>
                    <a:cubicBezTo>
                      <a:pt x="1429" y="12237"/>
                      <a:pt x="1448" y="12244"/>
                      <a:pt x="1463" y="12244"/>
                    </a:cubicBezTo>
                    <a:cubicBezTo>
                      <a:pt x="1478" y="12244"/>
                      <a:pt x="1488" y="12237"/>
                      <a:pt x="1488" y="12222"/>
                    </a:cubicBezTo>
                    <a:cubicBezTo>
                      <a:pt x="1488" y="12197"/>
                      <a:pt x="1522" y="12132"/>
                      <a:pt x="1550" y="12132"/>
                    </a:cubicBezTo>
                    <a:cubicBezTo>
                      <a:pt x="1556" y="12132"/>
                      <a:pt x="1562" y="12135"/>
                      <a:pt x="1567" y="12142"/>
                    </a:cubicBezTo>
                    <a:cubicBezTo>
                      <a:pt x="1573" y="12150"/>
                      <a:pt x="1582" y="12153"/>
                      <a:pt x="1592" y="12153"/>
                    </a:cubicBezTo>
                    <a:cubicBezTo>
                      <a:pt x="1635" y="12153"/>
                      <a:pt x="1708" y="12095"/>
                      <a:pt x="1716" y="12063"/>
                    </a:cubicBezTo>
                    <a:cubicBezTo>
                      <a:pt x="1725" y="12027"/>
                      <a:pt x="1831" y="11951"/>
                      <a:pt x="1910" y="11951"/>
                    </a:cubicBezTo>
                    <a:cubicBezTo>
                      <a:pt x="1918" y="11951"/>
                      <a:pt x="1927" y="11952"/>
                      <a:pt x="1934" y="11954"/>
                    </a:cubicBezTo>
                    <a:cubicBezTo>
                      <a:pt x="2014" y="11974"/>
                      <a:pt x="1865" y="12053"/>
                      <a:pt x="1835" y="12103"/>
                    </a:cubicBezTo>
                    <a:cubicBezTo>
                      <a:pt x="1802" y="12136"/>
                      <a:pt x="1878" y="12202"/>
                      <a:pt x="1944" y="12202"/>
                    </a:cubicBezTo>
                    <a:cubicBezTo>
                      <a:pt x="1958" y="12202"/>
                      <a:pt x="1972" y="12199"/>
                      <a:pt x="1984" y="12192"/>
                    </a:cubicBezTo>
                    <a:cubicBezTo>
                      <a:pt x="1993" y="12186"/>
                      <a:pt x="2000" y="12184"/>
                      <a:pt x="2006" y="12184"/>
                    </a:cubicBezTo>
                    <a:cubicBezTo>
                      <a:pt x="2040" y="12184"/>
                      <a:pt x="2031" y="12269"/>
                      <a:pt x="2014" y="12311"/>
                    </a:cubicBezTo>
                    <a:cubicBezTo>
                      <a:pt x="2009" y="12324"/>
                      <a:pt x="1999" y="12329"/>
                      <a:pt x="1986" y="12329"/>
                    </a:cubicBezTo>
                    <a:cubicBezTo>
                      <a:pt x="1950" y="12329"/>
                      <a:pt x="1889" y="12289"/>
                      <a:pt x="1845" y="12281"/>
                    </a:cubicBezTo>
                    <a:cubicBezTo>
                      <a:pt x="1786" y="12271"/>
                      <a:pt x="1756" y="12182"/>
                      <a:pt x="1706" y="12172"/>
                    </a:cubicBezTo>
                    <a:cubicBezTo>
                      <a:pt x="1657" y="12172"/>
                      <a:pt x="1696" y="12261"/>
                      <a:pt x="1696" y="12351"/>
                    </a:cubicBezTo>
                    <a:cubicBezTo>
                      <a:pt x="1696" y="12389"/>
                      <a:pt x="1674" y="12400"/>
                      <a:pt x="1643" y="12400"/>
                    </a:cubicBezTo>
                    <a:cubicBezTo>
                      <a:pt x="1602" y="12400"/>
                      <a:pt x="1543" y="12380"/>
                      <a:pt x="1498" y="12380"/>
                    </a:cubicBezTo>
                    <a:cubicBezTo>
                      <a:pt x="1430" y="12372"/>
                      <a:pt x="1391" y="12327"/>
                      <a:pt x="1325" y="12327"/>
                    </a:cubicBezTo>
                    <a:cubicBezTo>
                      <a:pt x="1314" y="12327"/>
                      <a:pt x="1302" y="12328"/>
                      <a:pt x="1290" y="12331"/>
                    </a:cubicBezTo>
                    <a:cubicBezTo>
                      <a:pt x="1201" y="12351"/>
                      <a:pt x="1101" y="12480"/>
                      <a:pt x="1171" y="12480"/>
                    </a:cubicBezTo>
                    <a:cubicBezTo>
                      <a:pt x="1230" y="12489"/>
                      <a:pt x="1349" y="12529"/>
                      <a:pt x="1329" y="12628"/>
                    </a:cubicBezTo>
                    <a:cubicBezTo>
                      <a:pt x="1326" y="12644"/>
                      <a:pt x="1326" y="12650"/>
                      <a:pt x="1328" y="12650"/>
                    </a:cubicBezTo>
                    <a:cubicBezTo>
                      <a:pt x="1337" y="12650"/>
                      <a:pt x="1385" y="12555"/>
                      <a:pt x="1419" y="12555"/>
                    </a:cubicBezTo>
                    <a:cubicBezTo>
                      <a:pt x="1426" y="12555"/>
                      <a:pt x="1433" y="12559"/>
                      <a:pt x="1439" y="12569"/>
                    </a:cubicBezTo>
                    <a:cubicBezTo>
                      <a:pt x="1488" y="12638"/>
                      <a:pt x="1448" y="12767"/>
                      <a:pt x="1538" y="12767"/>
                    </a:cubicBezTo>
                    <a:cubicBezTo>
                      <a:pt x="1627" y="12757"/>
                      <a:pt x="1647" y="12718"/>
                      <a:pt x="1677" y="12628"/>
                    </a:cubicBezTo>
                    <a:cubicBezTo>
                      <a:pt x="1681" y="12615"/>
                      <a:pt x="1686" y="12609"/>
                      <a:pt x="1691" y="12609"/>
                    </a:cubicBezTo>
                    <a:cubicBezTo>
                      <a:pt x="1721" y="12609"/>
                      <a:pt x="1757" y="12788"/>
                      <a:pt x="1766" y="12846"/>
                    </a:cubicBezTo>
                    <a:cubicBezTo>
                      <a:pt x="1766" y="12856"/>
                      <a:pt x="1768" y="12860"/>
                      <a:pt x="1772" y="12860"/>
                    </a:cubicBezTo>
                    <a:cubicBezTo>
                      <a:pt x="1793" y="12860"/>
                      <a:pt x="1861" y="12748"/>
                      <a:pt x="1895" y="12698"/>
                    </a:cubicBezTo>
                    <a:cubicBezTo>
                      <a:pt x="1900" y="12692"/>
                      <a:pt x="1909" y="12690"/>
                      <a:pt x="1919" y="12690"/>
                    </a:cubicBezTo>
                    <a:cubicBezTo>
                      <a:pt x="1947" y="12690"/>
                      <a:pt x="1988" y="12706"/>
                      <a:pt x="2024" y="12727"/>
                    </a:cubicBezTo>
                    <a:cubicBezTo>
                      <a:pt x="1954" y="12767"/>
                      <a:pt x="2043" y="12906"/>
                      <a:pt x="2103" y="12916"/>
                    </a:cubicBezTo>
                    <a:cubicBezTo>
                      <a:pt x="2108" y="12918"/>
                      <a:pt x="2113" y="12920"/>
                      <a:pt x="2119" y="12920"/>
                    </a:cubicBezTo>
                    <a:cubicBezTo>
                      <a:pt x="2156" y="12920"/>
                      <a:pt x="2201" y="12863"/>
                      <a:pt x="2262" y="12777"/>
                    </a:cubicBezTo>
                    <a:lnTo>
                      <a:pt x="2450" y="12787"/>
                    </a:lnTo>
                    <a:cubicBezTo>
                      <a:pt x="2450" y="12797"/>
                      <a:pt x="2450" y="12797"/>
                      <a:pt x="2450" y="12797"/>
                    </a:cubicBezTo>
                    <a:cubicBezTo>
                      <a:pt x="2410" y="12846"/>
                      <a:pt x="2351" y="13074"/>
                      <a:pt x="2460" y="13134"/>
                    </a:cubicBezTo>
                    <a:cubicBezTo>
                      <a:pt x="2477" y="13145"/>
                      <a:pt x="2491" y="13150"/>
                      <a:pt x="2502" y="13150"/>
                    </a:cubicBezTo>
                    <a:cubicBezTo>
                      <a:pt x="2560" y="13150"/>
                      <a:pt x="2539" y="13015"/>
                      <a:pt x="2539" y="12965"/>
                    </a:cubicBezTo>
                    <a:cubicBezTo>
                      <a:pt x="2539" y="12926"/>
                      <a:pt x="2589" y="12837"/>
                      <a:pt x="2648" y="12777"/>
                    </a:cubicBezTo>
                    <a:lnTo>
                      <a:pt x="2708" y="12777"/>
                    </a:lnTo>
                    <a:lnTo>
                      <a:pt x="2827" y="12757"/>
                    </a:lnTo>
                    <a:lnTo>
                      <a:pt x="2827" y="12757"/>
                    </a:lnTo>
                    <a:cubicBezTo>
                      <a:pt x="2817" y="12767"/>
                      <a:pt x="2817" y="12777"/>
                      <a:pt x="2817" y="12777"/>
                    </a:cubicBezTo>
                    <a:cubicBezTo>
                      <a:pt x="2837" y="12777"/>
                      <a:pt x="2876" y="12767"/>
                      <a:pt x="2906" y="12747"/>
                    </a:cubicBezTo>
                    <a:lnTo>
                      <a:pt x="2946" y="12737"/>
                    </a:lnTo>
                    <a:cubicBezTo>
                      <a:pt x="2946" y="12737"/>
                      <a:pt x="3132" y="12590"/>
                      <a:pt x="3202" y="12590"/>
                    </a:cubicBezTo>
                    <a:cubicBezTo>
                      <a:pt x="3211" y="12590"/>
                      <a:pt x="3219" y="12593"/>
                      <a:pt x="3223" y="12599"/>
                    </a:cubicBezTo>
                    <a:cubicBezTo>
                      <a:pt x="3257" y="12649"/>
                      <a:pt x="3333" y="12792"/>
                      <a:pt x="3356" y="12792"/>
                    </a:cubicBezTo>
                    <a:cubicBezTo>
                      <a:pt x="3360" y="12792"/>
                      <a:pt x="3362" y="12788"/>
                      <a:pt x="3362" y="12777"/>
                    </a:cubicBezTo>
                    <a:cubicBezTo>
                      <a:pt x="3369" y="12736"/>
                      <a:pt x="3390" y="12680"/>
                      <a:pt x="3416" y="12680"/>
                    </a:cubicBezTo>
                    <a:cubicBezTo>
                      <a:pt x="3427" y="12680"/>
                      <a:pt x="3439" y="12690"/>
                      <a:pt x="3451" y="12718"/>
                    </a:cubicBezTo>
                    <a:cubicBezTo>
                      <a:pt x="3481" y="12817"/>
                      <a:pt x="3551" y="12896"/>
                      <a:pt x="3640" y="12906"/>
                    </a:cubicBezTo>
                    <a:cubicBezTo>
                      <a:pt x="3643" y="12906"/>
                      <a:pt x="3646" y="12906"/>
                      <a:pt x="3648" y="12906"/>
                    </a:cubicBezTo>
                    <a:cubicBezTo>
                      <a:pt x="3720" y="12906"/>
                      <a:pt x="3601" y="12775"/>
                      <a:pt x="3640" y="12708"/>
                    </a:cubicBezTo>
                    <a:cubicBezTo>
                      <a:pt x="3657" y="12677"/>
                      <a:pt x="3692" y="12675"/>
                      <a:pt x="3723" y="12675"/>
                    </a:cubicBezTo>
                    <a:cubicBezTo>
                      <a:pt x="3728" y="12675"/>
                      <a:pt x="3732" y="12675"/>
                      <a:pt x="3736" y="12675"/>
                    </a:cubicBezTo>
                    <a:cubicBezTo>
                      <a:pt x="3771" y="12675"/>
                      <a:pt x="3798" y="12673"/>
                      <a:pt x="3788" y="12628"/>
                    </a:cubicBezTo>
                    <a:cubicBezTo>
                      <a:pt x="3769" y="12529"/>
                      <a:pt x="3858" y="12489"/>
                      <a:pt x="3917" y="12480"/>
                    </a:cubicBezTo>
                    <a:cubicBezTo>
                      <a:pt x="3987" y="12470"/>
                      <a:pt x="3888" y="12410"/>
                      <a:pt x="3798" y="12390"/>
                    </a:cubicBezTo>
                    <a:cubicBezTo>
                      <a:pt x="3777" y="12386"/>
                      <a:pt x="3759" y="12384"/>
                      <a:pt x="3743" y="12384"/>
                    </a:cubicBezTo>
                    <a:cubicBezTo>
                      <a:pt x="3692" y="12384"/>
                      <a:pt x="3660" y="12403"/>
                      <a:pt x="3600" y="12410"/>
                    </a:cubicBezTo>
                    <a:cubicBezTo>
                      <a:pt x="3558" y="12410"/>
                      <a:pt x="3528" y="12424"/>
                      <a:pt x="3508" y="12424"/>
                    </a:cubicBezTo>
                    <a:cubicBezTo>
                      <a:pt x="3490" y="12424"/>
                      <a:pt x="3481" y="12413"/>
                      <a:pt x="3481" y="12371"/>
                    </a:cubicBezTo>
                    <a:cubicBezTo>
                      <a:pt x="3481" y="12295"/>
                      <a:pt x="3428" y="12211"/>
                      <a:pt x="3380" y="12211"/>
                    </a:cubicBezTo>
                    <a:cubicBezTo>
                      <a:pt x="3377" y="12211"/>
                      <a:pt x="3375" y="12211"/>
                      <a:pt x="3372" y="12212"/>
                    </a:cubicBezTo>
                    <a:cubicBezTo>
                      <a:pt x="3322" y="12212"/>
                      <a:pt x="3303" y="12271"/>
                      <a:pt x="3243" y="12281"/>
                    </a:cubicBezTo>
                    <a:lnTo>
                      <a:pt x="3194" y="12281"/>
                    </a:lnTo>
                    <a:cubicBezTo>
                      <a:pt x="3194" y="12271"/>
                      <a:pt x="3194" y="12271"/>
                      <a:pt x="3203" y="12261"/>
                    </a:cubicBezTo>
                    <a:cubicBezTo>
                      <a:pt x="3233" y="12222"/>
                      <a:pt x="3243" y="12222"/>
                      <a:pt x="3263" y="12192"/>
                    </a:cubicBezTo>
                    <a:cubicBezTo>
                      <a:pt x="3283" y="12182"/>
                      <a:pt x="3273" y="12142"/>
                      <a:pt x="3253" y="12133"/>
                    </a:cubicBezTo>
                    <a:lnTo>
                      <a:pt x="3233" y="12133"/>
                    </a:lnTo>
                    <a:cubicBezTo>
                      <a:pt x="3233" y="12133"/>
                      <a:pt x="3223" y="12133"/>
                      <a:pt x="3223" y="12123"/>
                    </a:cubicBezTo>
                    <a:cubicBezTo>
                      <a:pt x="3203" y="12113"/>
                      <a:pt x="3184" y="12083"/>
                      <a:pt x="3164" y="12063"/>
                    </a:cubicBezTo>
                    <a:cubicBezTo>
                      <a:pt x="3144" y="12043"/>
                      <a:pt x="3134" y="12014"/>
                      <a:pt x="3144" y="12004"/>
                    </a:cubicBezTo>
                    <a:cubicBezTo>
                      <a:pt x="3154" y="12004"/>
                      <a:pt x="3154" y="11994"/>
                      <a:pt x="3164" y="11994"/>
                    </a:cubicBezTo>
                    <a:cubicBezTo>
                      <a:pt x="3190" y="11987"/>
                      <a:pt x="3222" y="11984"/>
                      <a:pt x="3253" y="11984"/>
                    </a:cubicBezTo>
                    <a:cubicBezTo>
                      <a:pt x="3316" y="11984"/>
                      <a:pt x="3375" y="11997"/>
                      <a:pt x="3382" y="12023"/>
                    </a:cubicBezTo>
                    <a:cubicBezTo>
                      <a:pt x="3390" y="12055"/>
                      <a:pt x="3460" y="12117"/>
                      <a:pt x="3503" y="12117"/>
                    </a:cubicBezTo>
                    <a:cubicBezTo>
                      <a:pt x="3515" y="12117"/>
                      <a:pt x="3524" y="12113"/>
                      <a:pt x="3531" y="12103"/>
                    </a:cubicBezTo>
                    <a:cubicBezTo>
                      <a:pt x="3535" y="12097"/>
                      <a:pt x="3540" y="12095"/>
                      <a:pt x="3545" y="12095"/>
                    </a:cubicBezTo>
                    <a:cubicBezTo>
                      <a:pt x="3576" y="12095"/>
                      <a:pt x="3620" y="12186"/>
                      <a:pt x="3620" y="12212"/>
                    </a:cubicBezTo>
                    <a:cubicBezTo>
                      <a:pt x="3620" y="12237"/>
                      <a:pt x="3613" y="12307"/>
                      <a:pt x="3642" y="12307"/>
                    </a:cubicBezTo>
                    <a:cubicBezTo>
                      <a:pt x="3647" y="12307"/>
                      <a:pt x="3653" y="12305"/>
                      <a:pt x="3660" y="12301"/>
                    </a:cubicBezTo>
                    <a:cubicBezTo>
                      <a:pt x="3699" y="12261"/>
                      <a:pt x="3679" y="12152"/>
                      <a:pt x="3660" y="12123"/>
                    </a:cubicBezTo>
                    <a:cubicBezTo>
                      <a:pt x="3640" y="12103"/>
                      <a:pt x="3600" y="12063"/>
                      <a:pt x="3610" y="12033"/>
                    </a:cubicBezTo>
                    <a:cubicBezTo>
                      <a:pt x="3619" y="12019"/>
                      <a:pt x="3629" y="12007"/>
                      <a:pt x="3642" y="12007"/>
                    </a:cubicBezTo>
                    <a:cubicBezTo>
                      <a:pt x="3656" y="12007"/>
                      <a:pt x="3673" y="12022"/>
                      <a:pt x="3699" y="12063"/>
                    </a:cubicBezTo>
                    <a:cubicBezTo>
                      <a:pt x="3755" y="12128"/>
                      <a:pt x="3785" y="12193"/>
                      <a:pt x="3804" y="12193"/>
                    </a:cubicBezTo>
                    <a:cubicBezTo>
                      <a:pt x="3806" y="12193"/>
                      <a:pt x="3807" y="12193"/>
                      <a:pt x="3808" y="12192"/>
                    </a:cubicBezTo>
                    <a:cubicBezTo>
                      <a:pt x="3838" y="12182"/>
                      <a:pt x="3878" y="12113"/>
                      <a:pt x="3848" y="12083"/>
                    </a:cubicBezTo>
                    <a:cubicBezTo>
                      <a:pt x="3818" y="12063"/>
                      <a:pt x="3739" y="11964"/>
                      <a:pt x="3729" y="11934"/>
                    </a:cubicBezTo>
                    <a:cubicBezTo>
                      <a:pt x="3721" y="11918"/>
                      <a:pt x="3700" y="11902"/>
                      <a:pt x="3665" y="11902"/>
                    </a:cubicBezTo>
                    <a:cubicBezTo>
                      <a:pt x="3657" y="11902"/>
                      <a:pt x="3649" y="11903"/>
                      <a:pt x="3640" y="11904"/>
                    </a:cubicBezTo>
                    <a:cubicBezTo>
                      <a:pt x="3604" y="11911"/>
                      <a:pt x="3582" y="11920"/>
                      <a:pt x="3569" y="11920"/>
                    </a:cubicBezTo>
                    <a:cubicBezTo>
                      <a:pt x="3560" y="11920"/>
                      <a:pt x="3554" y="11916"/>
                      <a:pt x="3551" y="11904"/>
                    </a:cubicBezTo>
                    <a:cubicBezTo>
                      <a:pt x="3541" y="11875"/>
                      <a:pt x="3600" y="11815"/>
                      <a:pt x="3551" y="11805"/>
                    </a:cubicBezTo>
                    <a:cubicBezTo>
                      <a:pt x="3518" y="11792"/>
                      <a:pt x="3499" y="11767"/>
                      <a:pt x="3481" y="11767"/>
                    </a:cubicBezTo>
                    <a:cubicBezTo>
                      <a:pt x="3471" y="11767"/>
                      <a:pt x="3462" y="11775"/>
                      <a:pt x="3451" y="11795"/>
                    </a:cubicBezTo>
                    <a:cubicBezTo>
                      <a:pt x="3433" y="11832"/>
                      <a:pt x="3422" y="11858"/>
                      <a:pt x="3407" y="11858"/>
                    </a:cubicBezTo>
                    <a:cubicBezTo>
                      <a:pt x="3398" y="11858"/>
                      <a:pt x="3387" y="11848"/>
                      <a:pt x="3372" y="11825"/>
                    </a:cubicBezTo>
                    <a:cubicBezTo>
                      <a:pt x="3322" y="11776"/>
                      <a:pt x="3313" y="11795"/>
                      <a:pt x="3293" y="11776"/>
                    </a:cubicBezTo>
                    <a:cubicBezTo>
                      <a:pt x="3273" y="11756"/>
                      <a:pt x="3382" y="11726"/>
                      <a:pt x="3313" y="11686"/>
                    </a:cubicBezTo>
                    <a:cubicBezTo>
                      <a:pt x="3281" y="11673"/>
                      <a:pt x="3262" y="11668"/>
                      <a:pt x="3245" y="11668"/>
                    </a:cubicBezTo>
                    <a:cubicBezTo>
                      <a:pt x="3224" y="11668"/>
                      <a:pt x="3206" y="11675"/>
                      <a:pt x="3174" y="11686"/>
                    </a:cubicBezTo>
                    <a:lnTo>
                      <a:pt x="3124" y="11686"/>
                    </a:lnTo>
                    <a:cubicBezTo>
                      <a:pt x="3114" y="11688"/>
                      <a:pt x="3105" y="11689"/>
                      <a:pt x="3096" y="11689"/>
                    </a:cubicBezTo>
                    <a:cubicBezTo>
                      <a:pt x="3060" y="11689"/>
                      <a:pt x="3035" y="11676"/>
                      <a:pt x="3035" y="11676"/>
                    </a:cubicBezTo>
                    <a:cubicBezTo>
                      <a:pt x="3035" y="11676"/>
                      <a:pt x="3005" y="11637"/>
                      <a:pt x="2975" y="11597"/>
                    </a:cubicBezTo>
                    <a:cubicBezTo>
                      <a:pt x="2960" y="11566"/>
                      <a:pt x="2950" y="11541"/>
                      <a:pt x="2971" y="11541"/>
                    </a:cubicBezTo>
                    <a:cubicBezTo>
                      <a:pt x="2976" y="11541"/>
                      <a:pt x="2984" y="11543"/>
                      <a:pt x="2995" y="11548"/>
                    </a:cubicBezTo>
                    <a:cubicBezTo>
                      <a:pt x="3005" y="11548"/>
                      <a:pt x="3015" y="11548"/>
                      <a:pt x="3025" y="11557"/>
                    </a:cubicBezTo>
                    <a:cubicBezTo>
                      <a:pt x="3035" y="11557"/>
                      <a:pt x="3055" y="11567"/>
                      <a:pt x="3065" y="11567"/>
                    </a:cubicBezTo>
                    <a:cubicBezTo>
                      <a:pt x="3094" y="11587"/>
                      <a:pt x="3094" y="11597"/>
                      <a:pt x="3134" y="11607"/>
                    </a:cubicBezTo>
                    <a:cubicBezTo>
                      <a:pt x="3154" y="11610"/>
                      <a:pt x="3172" y="11614"/>
                      <a:pt x="3184" y="11614"/>
                    </a:cubicBezTo>
                    <a:cubicBezTo>
                      <a:pt x="3209" y="11614"/>
                      <a:pt x="3213" y="11600"/>
                      <a:pt x="3174" y="11548"/>
                    </a:cubicBezTo>
                    <a:cubicBezTo>
                      <a:pt x="3154" y="11528"/>
                      <a:pt x="3134" y="11518"/>
                      <a:pt x="3114" y="11498"/>
                    </a:cubicBezTo>
                    <a:cubicBezTo>
                      <a:pt x="3104" y="11498"/>
                      <a:pt x="3094" y="11488"/>
                      <a:pt x="3094" y="11478"/>
                    </a:cubicBezTo>
                    <a:cubicBezTo>
                      <a:pt x="3065" y="11458"/>
                      <a:pt x="3055" y="11448"/>
                      <a:pt x="3114" y="11448"/>
                    </a:cubicBezTo>
                    <a:lnTo>
                      <a:pt x="3154" y="11448"/>
                    </a:lnTo>
                    <a:cubicBezTo>
                      <a:pt x="3182" y="11444"/>
                      <a:pt x="3195" y="11435"/>
                      <a:pt x="3204" y="11435"/>
                    </a:cubicBezTo>
                    <a:cubicBezTo>
                      <a:pt x="3215" y="11435"/>
                      <a:pt x="3222" y="11446"/>
                      <a:pt x="3243" y="11488"/>
                    </a:cubicBezTo>
                    <a:cubicBezTo>
                      <a:pt x="3271" y="11551"/>
                      <a:pt x="3309" y="11614"/>
                      <a:pt x="3322" y="11614"/>
                    </a:cubicBezTo>
                    <a:cubicBezTo>
                      <a:pt x="3327" y="11614"/>
                      <a:pt x="3328" y="11603"/>
                      <a:pt x="3322" y="11577"/>
                    </a:cubicBezTo>
                    <a:cubicBezTo>
                      <a:pt x="3303" y="11498"/>
                      <a:pt x="3293" y="11518"/>
                      <a:pt x="3293" y="11458"/>
                    </a:cubicBezTo>
                    <a:cubicBezTo>
                      <a:pt x="3293" y="11416"/>
                      <a:pt x="3264" y="11331"/>
                      <a:pt x="3292" y="11331"/>
                    </a:cubicBezTo>
                    <a:cubicBezTo>
                      <a:pt x="3297" y="11331"/>
                      <a:pt x="3304" y="11333"/>
                      <a:pt x="3313" y="11339"/>
                    </a:cubicBezTo>
                    <a:cubicBezTo>
                      <a:pt x="3382" y="11379"/>
                      <a:pt x="3412" y="11399"/>
                      <a:pt x="3422" y="11448"/>
                    </a:cubicBezTo>
                    <a:cubicBezTo>
                      <a:pt x="3430" y="11497"/>
                      <a:pt x="3464" y="11584"/>
                      <a:pt x="3492" y="11584"/>
                    </a:cubicBezTo>
                    <a:cubicBezTo>
                      <a:pt x="3499" y="11584"/>
                      <a:pt x="3505" y="11579"/>
                      <a:pt x="3511" y="11567"/>
                    </a:cubicBezTo>
                    <a:cubicBezTo>
                      <a:pt x="3541" y="11518"/>
                      <a:pt x="3551" y="11528"/>
                      <a:pt x="3511" y="11429"/>
                    </a:cubicBezTo>
                    <a:cubicBezTo>
                      <a:pt x="3481" y="11329"/>
                      <a:pt x="3441" y="11310"/>
                      <a:pt x="3481" y="11300"/>
                    </a:cubicBezTo>
                    <a:cubicBezTo>
                      <a:pt x="3487" y="11298"/>
                      <a:pt x="3493" y="11298"/>
                      <a:pt x="3499" y="11298"/>
                    </a:cubicBezTo>
                    <a:cubicBezTo>
                      <a:pt x="3538" y="11298"/>
                      <a:pt x="3563" y="11327"/>
                      <a:pt x="3580" y="11379"/>
                    </a:cubicBezTo>
                    <a:cubicBezTo>
                      <a:pt x="3610" y="11438"/>
                      <a:pt x="3620" y="11458"/>
                      <a:pt x="3660" y="11518"/>
                    </a:cubicBezTo>
                    <a:cubicBezTo>
                      <a:pt x="3687" y="11552"/>
                      <a:pt x="3719" y="11605"/>
                      <a:pt x="3736" y="11605"/>
                    </a:cubicBezTo>
                    <a:cubicBezTo>
                      <a:pt x="3744" y="11605"/>
                      <a:pt x="3749" y="11595"/>
                      <a:pt x="3749" y="11567"/>
                    </a:cubicBezTo>
                    <a:cubicBezTo>
                      <a:pt x="3749" y="11478"/>
                      <a:pt x="3640" y="11458"/>
                      <a:pt x="3699" y="11419"/>
                    </a:cubicBezTo>
                    <a:cubicBezTo>
                      <a:pt x="3715" y="11408"/>
                      <a:pt x="3731" y="11405"/>
                      <a:pt x="3747" y="11405"/>
                    </a:cubicBezTo>
                    <a:cubicBezTo>
                      <a:pt x="3770" y="11405"/>
                      <a:pt x="3792" y="11412"/>
                      <a:pt x="3807" y="11412"/>
                    </a:cubicBezTo>
                    <a:cubicBezTo>
                      <a:pt x="3823" y="11412"/>
                      <a:pt x="3832" y="11405"/>
                      <a:pt x="3828" y="11379"/>
                    </a:cubicBezTo>
                    <a:cubicBezTo>
                      <a:pt x="3818" y="11319"/>
                      <a:pt x="3848" y="11290"/>
                      <a:pt x="3759" y="11290"/>
                    </a:cubicBezTo>
                    <a:cubicBezTo>
                      <a:pt x="3706" y="11290"/>
                      <a:pt x="3657" y="11316"/>
                      <a:pt x="3637" y="11316"/>
                    </a:cubicBezTo>
                    <a:cubicBezTo>
                      <a:pt x="3627" y="11316"/>
                      <a:pt x="3623" y="11310"/>
                      <a:pt x="3630" y="11290"/>
                    </a:cubicBezTo>
                    <a:cubicBezTo>
                      <a:pt x="3640" y="11220"/>
                      <a:pt x="3689" y="11201"/>
                      <a:pt x="3709" y="11191"/>
                    </a:cubicBezTo>
                    <a:cubicBezTo>
                      <a:pt x="3729" y="11191"/>
                      <a:pt x="3699" y="11131"/>
                      <a:pt x="3699" y="11131"/>
                    </a:cubicBezTo>
                    <a:cubicBezTo>
                      <a:pt x="3699" y="11131"/>
                      <a:pt x="3511" y="11121"/>
                      <a:pt x="3481" y="11072"/>
                    </a:cubicBezTo>
                    <a:cubicBezTo>
                      <a:pt x="3461" y="11032"/>
                      <a:pt x="3501" y="10982"/>
                      <a:pt x="3481" y="10972"/>
                    </a:cubicBezTo>
                    <a:cubicBezTo>
                      <a:pt x="3481" y="10972"/>
                      <a:pt x="3491" y="10963"/>
                      <a:pt x="3491" y="10963"/>
                    </a:cubicBezTo>
                    <a:cubicBezTo>
                      <a:pt x="3491" y="10923"/>
                      <a:pt x="3481" y="10844"/>
                      <a:pt x="3432" y="10844"/>
                    </a:cubicBezTo>
                    <a:cubicBezTo>
                      <a:pt x="3432" y="10824"/>
                      <a:pt x="3432" y="10794"/>
                      <a:pt x="3412" y="10764"/>
                    </a:cubicBezTo>
                    <a:cubicBezTo>
                      <a:pt x="3392" y="10715"/>
                      <a:pt x="3362" y="10675"/>
                      <a:pt x="3342" y="10645"/>
                    </a:cubicBezTo>
                    <a:cubicBezTo>
                      <a:pt x="3329" y="10619"/>
                      <a:pt x="3320" y="10606"/>
                      <a:pt x="3331" y="10606"/>
                    </a:cubicBezTo>
                    <a:cubicBezTo>
                      <a:pt x="3336" y="10606"/>
                      <a:pt x="3346" y="10609"/>
                      <a:pt x="3362" y="10615"/>
                    </a:cubicBezTo>
                    <a:cubicBezTo>
                      <a:pt x="3372" y="10625"/>
                      <a:pt x="3382" y="10635"/>
                      <a:pt x="3392" y="10635"/>
                    </a:cubicBezTo>
                    <a:cubicBezTo>
                      <a:pt x="3441" y="10665"/>
                      <a:pt x="3432" y="10665"/>
                      <a:pt x="3471" y="10725"/>
                    </a:cubicBezTo>
                    <a:cubicBezTo>
                      <a:pt x="3500" y="10774"/>
                      <a:pt x="3574" y="10886"/>
                      <a:pt x="3596" y="10886"/>
                    </a:cubicBezTo>
                    <a:cubicBezTo>
                      <a:pt x="3604" y="10886"/>
                      <a:pt x="3604" y="10868"/>
                      <a:pt x="3590" y="10824"/>
                    </a:cubicBezTo>
                    <a:cubicBezTo>
                      <a:pt x="3551" y="10665"/>
                      <a:pt x="3531" y="10705"/>
                      <a:pt x="3491" y="10606"/>
                    </a:cubicBezTo>
                    <a:cubicBezTo>
                      <a:pt x="3461" y="10497"/>
                      <a:pt x="3461" y="10397"/>
                      <a:pt x="3412" y="10387"/>
                    </a:cubicBezTo>
                    <a:cubicBezTo>
                      <a:pt x="3406" y="10385"/>
                      <a:pt x="3399" y="10383"/>
                      <a:pt x="3392" y="10383"/>
                    </a:cubicBezTo>
                    <a:cubicBezTo>
                      <a:pt x="3375" y="10383"/>
                      <a:pt x="3356" y="10390"/>
                      <a:pt x="3342" y="10397"/>
                    </a:cubicBezTo>
                    <a:cubicBezTo>
                      <a:pt x="3313" y="10397"/>
                      <a:pt x="3293" y="10407"/>
                      <a:pt x="3283" y="10407"/>
                    </a:cubicBezTo>
                    <a:cubicBezTo>
                      <a:pt x="3273" y="10407"/>
                      <a:pt x="3263" y="10397"/>
                      <a:pt x="3253" y="10378"/>
                    </a:cubicBezTo>
                    <a:cubicBezTo>
                      <a:pt x="3244" y="10352"/>
                      <a:pt x="3236" y="10326"/>
                      <a:pt x="3259" y="10326"/>
                    </a:cubicBezTo>
                    <a:cubicBezTo>
                      <a:pt x="3263" y="10326"/>
                      <a:pt x="3268" y="10327"/>
                      <a:pt x="3273" y="10328"/>
                    </a:cubicBezTo>
                    <a:cubicBezTo>
                      <a:pt x="3303" y="10338"/>
                      <a:pt x="3322" y="10348"/>
                      <a:pt x="3342" y="10348"/>
                    </a:cubicBezTo>
                    <a:cubicBezTo>
                      <a:pt x="3351" y="10350"/>
                      <a:pt x="3357" y="10351"/>
                      <a:pt x="3363" y="10351"/>
                    </a:cubicBezTo>
                    <a:cubicBezTo>
                      <a:pt x="3383" y="10351"/>
                      <a:pt x="3380" y="10333"/>
                      <a:pt x="3332" y="10278"/>
                    </a:cubicBezTo>
                    <a:cubicBezTo>
                      <a:pt x="3332" y="10268"/>
                      <a:pt x="3322" y="10268"/>
                      <a:pt x="3322" y="10268"/>
                    </a:cubicBezTo>
                    <a:cubicBezTo>
                      <a:pt x="3303" y="10249"/>
                      <a:pt x="3283" y="10229"/>
                      <a:pt x="3273" y="10209"/>
                    </a:cubicBezTo>
                    <a:cubicBezTo>
                      <a:pt x="3263" y="10209"/>
                      <a:pt x="3263" y="10199"/>
                      <a:pt x="3253" y="10199"/>
                    </a:cubicBezTo>
                    <a:cubicBezTo>
                      <a:pt x="3263" y="10179"/>
                      <a:pt x="3263" y="10169"/>
                      <a:pt x="3263" y="10159"/>
                    </a:cubicBezTo>
                    <a:cubicBezTo>
                      <a:pt x="3273" y="10169"/>
                      <a:pt x="3283" y="10169"/>
                      <a:pt x="3293" y="10179"/>
                    </a:cubicBezTo>
                    <a:cubicBezTo>
                      <a:pt x="3342" y="10219"/>
                      <a:pt x="3402" y="10288"/>
                      <a:pt x="3422" y="10298"/>
                    </a:cubicBezTo>
                    <a:cubicBezTo>
                      <a:pt x="3428" y="10302"/>
                      <a:pt x="3441" y="10307"/>
                      <a:pt x="3452" y="10307"/>
                    </a:cubicBezTo>
                    <a:cubicBezTo>
                      <a:pt x="3472" y="10307"/>
                      <a:pt x="3483" y="10287"/>
                      <a:pt x="3432" y="10189"/>
                    </a:cubicBezTo>
                    <a:cubicBezTo>
                      <a:pt x="3412" y="10149"/>
                      <a:pt x="3392" y="10120"/>
                      <a:pt x="3382" y="10100"/>
                    </a:cubicBezTo>
                    <a:cubicBezTo>
                      <a:pt x="3352" y="10030"/>
                      <a:pt x="3362" y="10021"/>
                      <a:pt x="3332" y="9981"/>
                    </a:cubicBezTo>
                    <a:cubicBezTo>
                      <a:pt x="3332" y="9971"/>
                      <a:pt x="3322" y="9951"/>
                      <a:pt x="3322" y="9941"/>
                    </a:cubicBezTo>
                    <a:cubicBezTo>
                      <a:pt x="3306" y="9901"/>
                      <a:pt x="3297" y="9867"/>
                      <a:pt x="3272" y="9867"/>
                    </a:cubicBezTo>
                    <a:cubicBezTo>
                      <a:pt x="3266" y="9867"/>
                      <a:pt x="3260" y="9868"/>
                      <a:pt x="3253" y="9872"/>
                    </a:cubicBezTo>
                    <a:cubicBezTo>
                      <a:pt x="3233" y="9852"/>
                      <a:pt x="3194" y="9872"/>
                      <a:pt x="3213" y="9812"/>
                    </a:cubicBezTo>
                    <a:cubicBezTo>
                      <a:pt x="3223" y="9753"/>
                      <a:pt x="3243" y="9703"/>
                      <a:pt x="3263" y="9683"/>
                    </a:cubicBezTo>
                    <a:cubicBezTo>
                      <a:pt x="3313" y="9753"/>
                      <a:pt x="3352" y="9773"/>
                      <a:pt x="3422" y="9832"/>
                    </a:cubicBezTo>
                    <a:cubicBezTo>
                      <a:pt x="3463" y="9864"/>
                      <a:pt x="3515" y="9880"/>
                      <a:pt x="3546" y="9880"/>
                    </a:cubicBezTo>
                    <a:cubicBezTo>
                      <a:pt x="3582" y="9880"/>
                      <a:pt x="3590" y="9859"/>
                      <a:pt x="3521" y="9822"/>
                    </a:cubicBezTo>
                    <a:cubicBezTo>
                      <a:pt x="3422" y="9763"/>
                      <a:pt x="3382" y="9723"/>
                      <a:pt x="3362" y="9693"/>
                    </a:cubicBezTo>
                    <a:cubicBezTo>
                      <a:pt x="3362" y="9693"/>
                      <a:pt x="3362" y="9693"/>
                      <a:pt x="3362" y="9683"/>
                    </a:cubicBezTo>
                    <a:cubicBezTo>
                      <a:pt x="3352" y="9674"/>
                      <a:pt x="3352" y="9674"/>
                      <a:pt x="3352" y="9664"/>
                    </a:cubicBezTo>
                    <a:cubicBezTo>
                      <a:pt x="3352" y="9644"/>
                      <a:pt x="3342" y="9594"/>
                      <a:pt x="3382" y="9574"/>
                    </a:cubicBezTo>
                    <a:cubicBezTo>
                      <a:pt x="3451" y="9614"/>
                      <a:pt x="3471" y="9644"/>
                      <a:pt x="3461" y="9683"/>
                    </a:cubicBezTo>
                    <a:cubicBezTo>
                      <a:pt x="3450" y="9718"/>
                      <a:pt x="3488" y="9759"/>
                      <a:pt x="3518" y="9759"/>
                    </a:cubicBezTo>
                    <a:cubicBezTo>
                      <a:pt x="3541" y="9759"/>
                      <a:pt x="3559" y="9737"/>
                      <a:pt x="3551" y="9674"/>
                    </a:cubicBezTo>
                    <a:cubicBezTo>
                      <a:pt x="3551" y="9644"/>
                      <a:pt x="3551" y="9624"/>
                      <a:pt x="3551" y="9604"/>
                    </a:cubicBezTo>
                    <a:cubicBezTo>
                      <a:pt x="3590" y="9604"/>
                      <a:pt x="3600" y="9584"/>
                      <a:pt x="3560" y="9545"/>
                    </a:cubicBezTo>
                    <a:cubicBezTo>
                      <a:pt x="3560" y="9535"/>
                      <a:pt x="3551" y="9535"/>
                      <a:pt x="3541" y="9525"/>
                    </a:cubicBezTo>
                    <a:cubicBezTo>
                      <a:pt x="3541" y="9471"/>
                      <a:pt x="3533" y="9434"/>
                      <a:pt x="3495" y="9434"/>
                    </a:cubicBezTo>
                    <a:cubicBezTo>
                      <a:pt x="3491" y="9434"/>
                      <a:pt x="3486" y="9435"/>
                      <a:pt x="3481" y="9436"/>
                    </a:cubicBezTo>
                    <a:cubicBezTo>
                      <a:pt x="3392" y="9436"/>
                      <a:pt x="3422" y="9416"/>
                      <a:pt x="3382" y="9356"/>
                    </a:cubicBezTo>
                    <a:cubicBezTo>
                      <a:pt x="3342" y="9297"/>
                      <a:pt x="3263" y="9336"/>
                      <a:pt x="3273" y="9307"/>
                    </a:cubicBezTo>
                    <a:cubicBezTo>
                      <a:pt x="3253" y="9307"/>
                      <a:pt x="3253" y="9366"/>
                      <a:pt x="3263" y="9396"/>
                    </a:cubicBezTo>
                    <a:cubicBezTo>
                      <a:pt x="3265" y="9403"/>
                      <a:pt x="3270" y="9405"/>
                      <a:pt x="3276" y="9405"/>
                    </a:cubicBezTo>
                    <a:cubicBezTo>
                      <a:pt x="3299" y="9405"/>
                      <a:pt x="3341" y="9374"/>
                      <a:pt x="3372" y="9366"/>
                    </a:cubicBezTo>
                    <a:lnTo>
                      <a:pt x="3382" y="9366"/>
                    </a:lnTo>
                    <a:cubicBezTo>
                      <a:pt x="3362" y="9396"/>
                      <a:pt x="3332" y="9416"/>
                      <a:pt x="3313" y="9416"/>
                    </a:cubicBezTo>
                    <a:cubicBezTo>
                      <a:pt x="3262" y="9416"/>
                      <a:pt x="3160" y="9372"/>
                      <a:pt x="3057" y="9372"/>
                    </a:cubicBezTo>
                    <a:cubicBezTo>
                      <a:pt x="3039" y="9372"/>
                      <a:pt x="3022" y="9373"/>
                      <a:pt x="3005" y="9376"/>
                    </a:cubicBezTo>
                    <a:cubicBezTo>
                      <a:pt x="3005" y="9376"/>
                      <a:pt x="2995" y="9386"/>
                      <a:pt x="2995" y="9386"/>
                    </a:cubicBezTo>
                    <a:lnTo>
                      <a:pt x="2985" y="9386"/>
                    </a:lnTo>
                    <a:cubicBezTo>
                      <a:pt x="2926" y="9376"/>
                      <a:pt x="2847" y="9346"/>
                      <a:pt x="2906" y="9297"/>
                    </a:cubicBezTo>
                    <a:cubicBezTo>
                      <a:pt x="2936" y="9277"/>
                      <a:pt x="2966" y="9237"/>
                      <a:pt x="2985" y="9198"/>
                    </a:cubicBezTo>
                    <a:lnTo>
                      <a:pt x="2995" y="9198"/>
                    </a:lnTo>
                    <a:cubicBezTo>
                      <a:pt x="3015" y="9188"/>
                      <a:pt x="3055" y="9158"/>
                      <a:pt x="3104" y="9118"/>
                    </a:cubicBezTo>
                    <a:cubicBezTo>
                      <a:pt x="3124" y="9158"/>
                      <a:pt x="3144" y="9178"/>
                      <a:pt x="3164" y="9198"/>
                    </a:cubicBezTo>
                    <a:cubicBezTo>
                      <a:pt x="3081" y="9281"/>
                      <a:pt x="3087" y="9305"/>
                      <a:pt x="3132" y="9305"/>
                    </a:cubicBezTo>
                    <a:cubicBezTo>
                      <a:pt x="3167" y="9305"/>
                      <a:pt x="3226" y="9290"/>
                      <a:pt x="3283" y="9277"/>
                    </a:cubicBezTo>
                    <a:lnTo>
                      <a:pt x="3293" y="9277"/>
                    </a:lnTo>
                    <a:cubicBezTo>
                      <a:pt x="3314" y="9249"/>
                      <a:pt x="3333" y="9240"/>
                      <a:pt x="3350" y="9240"/>
                    </a:cubicBezTo>
                    <a:cubicBezTo>
                      <a:pt x="3388" y="9240"/>
                      <a:pt x="3417" y="9287"/>
                      <a:pt x="3451" y="9287"/>
                    </a:cubicBezTo>
                    <a:cubicBezTo>
                      <a:pt x="3501" y="9287"/>
                      <a:pt x="3541" y="9168"/>
                      <a:pt x="3491" y="9128"/>
                    </a:cubicBezTo>
                    <a:cubicBezTo>
                      <a:pt x="3443" y="9104"/>
                      <a:pt x="3460" y="9073"/>
                      <a:pt x="3489" y="9073"/>
                    </a:cubicBezTo>
                    <a:cubicBezTo>
                      <a:pt x="3496" y="9073"/>
                      <a:pt x="3503" y="9075"/>
                      <a:pt x="3511" y="9079"/>
                    </a:cubicBezTo>
                    <a:cubicBezTo>
                      <a:pt x="3519" y="9081"/>
                      <a:pt x="3531" y="9083"/>
                      <a:pt x="3543" y="9083"/>
                    </a:cubicBezTo>
                    <a:cubicBezTo>
                      <a:pt x="3576" y="9083"/>
                      <a:pt x="3612" y="9069"/>
                      <a:pt x="3590" y="9019"/>
                    </a:cubicBezTo>
                    <a:cubicBezTo>
                      <a:pt x="3560" y="8940"/>
                      <a:pt x="3650" y="8910"/>
                      <a:pt x="3660" y="8900"/>
                    </a:cubicBezTo>
                    <a:cubicBezTo>
                      <a:pt x="3669" y="8880"/>
                      <a:pt x="3630" y="8821"/>
                      <a:pt x="3590" y="8821"/>
                    </a:cubicBezTo>
                    <a:cubicBezTo>
                      <a:pt x="3587" y="8822"/>
                      <a:pt x="3583" y="8822"/>
                      <a:pt x="3579" y="8822"/>
                    </a:cubicBezTo>
                    <a:cubicBezTo>
                      <a:pt x="3548" y="8822"/>
                      <a:pt x="3523" y="8790"/>
                      <a:pt x="3564" y="8790"/>
                    </a:cubicBezTo>
                    <a:cubicBezTo>
                      <a:pt x="3568" y="8790"/>
                      <a:pt x="3574" y="8790"/>
                      <a:pt x="3580" y="8791"/>
                    </a:cubicBezTo>
                    <a:cubicBezTo>
                      <a:pt x="3620" y="8797"/>
                      <a:pt x="3644" y="8815"/>
                      <a:pt x="3658" y="8815"/>
                    </a:cubicBezTo>
                    <a:cubicBezTo>
                      <a:pt x="3669" y="8815"/>
                      <a:pt x="3675" y="8805"/>
                      <a:pt x="3679" y="8771"/>
                    </a:cubicBezTo>
                    <a:cubicBezTo>
                      <a:pt x="3679" y="8682"/>
                      <a:pt x="3669" y="8692"/>
                      <a:pt x="3689" y="8632"/>
                    </a:cubicBezTo>
                    <a:cubicBezTo>
                      <a:pt x="3699" y="8613"/>
                      <a:pt x="3709" y="8563"/>
                      <a:pt x="3719" y="8504"/>
                    </a:cubicBezTo>
                    <a:cubicBezTo>
                      <a:pt x="3731" y="8448"/>
                      <a:pt x="3744" y="8401"/>
                      <a:pt x="3751" y="8401"/>
                    </a:cubicBezTo>
                    <a:cubicBezTo>
                      <a:pt x="3756" y="8401"/>
                      <a:pt x="3759" y="8419"/>
                      <a:pt x="3759" y="8464"/>
                    </a:cubicBezTo>
                    <a:lnTo>
                      <a:pt x="3759" y="8325"/>
                    </a:lnTo>
                    <a:cubicBezTo>
                      <a:pt x="3759" y="8275"/>
                      <a:pt x="3760" y="8256"/>
                      <a:pt x="3761" y="8256"/>
                    </a:cubicBezTo>
                    <a:cubicBezTo>
                      <a:pt x="3765" y="8256"/>
                      <a:pt x="3772" y="8349"/>
                      <a:pt x="3779" y="8424"/>
                    </a:cubicBezTo>
                    <a:cubicBezTo>
                      <a:pt x="3788" y="8474"/>
                      <a:pt x="3798" y="8513"/>
                      <a:pt x="3798" y="8523"/>
                    </a:cubicBezTo>
                    <a:cubicBezTo>
                      <a:pt x="3828" y="8583"/>
                      <a:pt x="3818" y="8682"/>
                      <a:pt x="3828" y="8761"/>
                    </a:cubicBezTo>
                    <a:cubicBezTo>
                      <a:pt x="3828" y="8781"/>
                      <a:pt x="3831" y="8788"/>
                      <a:pt x="3837" y="8788"/>
                    </a:cubicBezTo>
                    <a:cubicBezTo>
                      <a:pt x="3853" y="8788"/>
                      <a:pt x="3892" y="8719"/>
                      <a:pt x="3937" y="8712"/>
                    </a:cubicBezTo>
                    <a:cubicBezTo>
                      <a:pt x="3960" y="8705"/>
                      <a:pt x="3969" y="8702"/>
                      <a:pt x="3970" y="8702"/>
                    </a:cubicBezTo>
                    <a:lnTo>
                      <a:pt x="3970" y="8702"/>
                    </a:lnTo>
                    <a:cubicBezTo>
                      <a:pt x="3970" y="8702"/>
                      <a:pt x="3937" y="8715"/>
                      <a:pt x="3917" y="8742"/>
                    </a:cubicBezTo>
                    <a:cubicBezTo>
                      <a:pt x="3878" y="8801"/>
                      <a:pt x="3848" y="8920"/>
                      <a:pt x="3858" y="8940"/>
                    </a:cubicBezTo>
                    <a:cubicBezTo>
                      <a:pt x="3868" y="8960"/>
                      <a:pt x="3878" y="8930"/>
                      <a:pt x="3888" y="8979"/>
                    </a:cubicBezTo>
                    <a:cubicBezTo>
                      <a:pt x="3895" y="9018"/>
                      <a:pt x="3952" y="9045"/>
                      <a:pt x="3995" y="9045"/>
                    </a:cubicBezTo>
                    <a:cubicBezTo>
                      <a:pt x="4007" y="9045"/>
                      <a:pt x="4018" y="9043"/>
                      <a:pt x="4026" y="9039"/>
                    </a:cubicBezTo>
                    <a:cubicBezTo>
                      <a:pt x="4027" y="9039"/>
                      <a:pt x="4028" y="9038"/>
                      <a:pt x="4029" y="9038"/>
                    </a:cubicBezTo>
                    <a:cubicBezTo>
                      <a:pt x="4053" y="9038"/>
                      <a:pt x="4005" y="9179"/>
                      <a:pt x="3947" y="9208"/>
                    </a:cubicBezTo>
                    <a:cubicBezTo>
                      <a:pt x="3915" y="9233"/>
                      <a:pt x="3937" y="9280"/>
                      <a:pt x="3983" y="9280"/>
                    </a:cubicBezTo>
                    <a:cubicBezTo>
                      <a:pt x="4009" y="9280"/>
                      <a:pt x="4041" y="9266"/>
                      <a:pt x="4076" y="9227"/>
                    </a:cubicBezTo>
                    <a:cubicBezTo>
                      <a:pt x="4085" y="9218"/>
                      <a:pt x="4094" y="9214"/>
                      <a:pt x="4102" y="9214"/>
                    </a:cubicBezTo>
                    <a:cubicBezTo>
                      <a:pt x="4128" y="9214"/>
                      <a:pt x="4152" y="9259"/>
                      <a:pt x="4205" y="9327"/>
                    </a:cubicBezTo>
                    <a:cubicBezTo>
                      <a:pt x="4284" y="9406"/>
                      <a:pt x="4126" y="9356"/>
                      <a:pt x="4076" y="9426"/>
                    </a:cubicBezTo>
                    <a:cubicBezTo>
                      <a:pt x="4063" y="9445"/>
                      <a:pt x="4059" y="9452"/>
                      <a:pt x="4056" y="9452"/>
                    </a:cubicBezTo>
                    <a:cubicBezTo>
                      <a:pt x="4050" y="9452"/>
                      <a:pt x="4050" y="9422"/>
                      <a:pt x="3997" y="9416"/>
                    </a:cubicBezTo>
                    <a:cubicBezTo>
                      <a:pt x="3907" y="9416"/>
                      <a:pt x="3977" y="9525"/>
                      <a:pt x="3967" y="9674"/>
                    </a:cubicBezTo>
                    <a:cubicBezTo>
                      <a:pt x="3959" y="9737"/>
                      <a:pt x="3977" y="9759"/>
                      <a:pt x="3999" y="9759"/>
                    </a:cubicBezTo>
                    <a:cubicBezTo>
                      <a:pt x="4030" y="9759"/>
                      <a:pt x="4068" y="9718"/>
                      <a:pt x="4056" y="9683"/>
                    </a:cubicBezTo>
                    <a:cubicBezTo>
                      <a:pt x="4046" y="9624"/>
                      <a:pt x="4017" y="9644"/>
                      <a:pt x="4136" y="9584"/>
                    </a:cubicBezTo>
                    <a:cubicBezTo>
                      <a:pt x="4170" y="9567"/>
                      <a:pt x="4184" y="9560"/>
                      <a:pt x="4187" y="9560"/>
                    </a:cubicBezTo>
                    <a:cubicBezTo>
                      <a:pt x="4194" y="9560"/>
                      <a:pt x="4130" y="9604"/>
                      <a:pt x="4116" y="9654"/>
                    </a:cubicBezTo>
                    <a:cubicBezTo>
                      <a:pt x="4100" y="9708"/>
                      <a:pt x="4139" y="9768"/>
                      <a:pt x="4176" y="9768"/>
                    </a:cubicBezTo>
                    <a:cubicBezTo>
                      <a:pt x="4186" y="9768"/>
                      <a:pt x="4196" y="9764"/>
                      <a:pt x="4205" y="9753"/>
                    </a:cubicBezTo>
                    <a:cubicBezTo>
                      <a:pt x="4222" y="9732"/>
                      <a:pt x="4238" y="9722"/>
                      <a:pt x="4251" y="9722"/>
                    </a:cubicBezTo>
                    <a:cubicBezTo>
                      <a:pt x="4276" y="9722"/>
                      <a:pt x="4295" y="9755"/>
                      <a:pt x="4314" y="9812"/>
                    </a:cubicBezTo>
                    <a:cubicBezTo>
                      <a:pt x="4319" y="9831"/>
                      <a:pt x="4319" y="9838"/>
                      <a:pt x="4316" y="9838"/>
                    </a:cubicBezTo>
                    <a:cubicBezTo>
                      <a:pt x="4310" y="9838"/>
                      <a:pt x="4291" y="9807"/>
                      <a:pt x="4274" y="9807"/>
                    </a:cubicBezTo>
                    <a:cubicBezTo>
                      <a:pt x="4266" y="9807"/>
                      <a:pt x="4259" y="9813"/>
                      <a:pt x="4254" y="9832"/>
                    </a:cubicBezTo>
                    <a:cubicBezTo>
                      <a:pt x="4235" y="9878"/>
                      <a:pt x="4190" y="9902"/>
                      <a:pt x="4153" y="9902"/>
                    </a:cubicBezTo>
                    <a:cubicBezTo>
                      <a:pt x="4133" y="9902"/>
                      <a:pt x="4116" y="9895"/>
                      <a:pt x="4106" y="9882"/>
                    </a:cubicBezTo>
                    <a:cubicBezTo>
                      <a:pt x="4093" y="9873"/>
                      <a:pt x="4082" y="9868"/>
                      <a:pt x="4070" y="9868"/>
                    </a:cubicBezTo>
                    <a:cubicBezTo>
                      <a:pt x="4042" y="9868"/>
                      <a:pt x="4009" y="9890"/>
                      <a:pt x="3947" y="9931"/>
                    </a:cubicBezTo>
                    <a:cubicBezTo>
                      <a:pt x="3858" y="9991"/>
                      <a:pt x="3997" y="10040"/>
                      <a:pt x="4036" y="10080"/>
                    </a:cubicBezTo>
                    <a:cubicBezTo>
                      <a:pt x="4049" y="10092"/>
                      <a:pt x="4060" y="10095"/>
                      <a:pt x="4072" y="10095"/>
                    </a:cubicBezTo>
                    <a:cubicBezTo>
                      <a:pt x="4082" y="10095"/>
                      <a:pt x="4092" y="10093"/>
                      <a:pt x="4104" y="10093"/>
                    </a:cubicBezTo>
                    <a:cubicBezTo>
                      <a:pt x="4125" y="10093"/>
                      <a:pt x="4150" y="10099"/>
                      <a:pt x="4185" y="10130"/>
                    </a:cubicBezTo>
                    <a:cubicBezTo>
                      <a:pt x="4248" y="10177"/>
                      <a:pt x="4255" y="10231"/>
                      <a:pt x="4270" y="10231"/>
                    </a:cubicBezTo>
                    <a:cubicBezTo>
                      <a:pt x="4274" y="10231"/>
                      <a:pt x="4278" y="10227"/>
                      <a:pt x="4284" y="10219"/>
                    </a:cubicBezTo>
                    <a:cubicBezTo>
                      <a:pt x="4289" y="10214"/>
                      <a:pt x="4294" y="10212"/>
                      <a:pt x="4300" y="10212"/>
                    </a:cubicBezTo>
                    <a:cubicBezTo>
                      <a:pt x="4330" y="10212"/>
                      <a:pt x="4375" y="10274"/>
                      <a:pt x="4433" y="10358"/>
                    </a:cubicBezTo>
                    <a:cubicBezTo>
                      <a:pt x="4478" y="10419"/>
                      <a:pt x="4462" y="10443"/>
                      <a:pt x="4437" y="10443"/>
                    </a:cubicBezTo>
                    <a:cubicBezTo>
                      <a:pt x="4418" y="10443"/>
                      <a:pt x="4392" y="10429"/>
                      <a:pt x="4383" y="10407"/>
                    </a:cubicBezTo>
                    <a:cubicBezTo>
                      <a:pt x="4378" y="10395"/>
                      <a:pt x="4375" y="10390"/>
                      <a:pt x="4373" y="10390"/>
                    </a:cubicBezTo>
                    <a:cubicBezTo>
                      <a:pt x="4367" y="10390"/>
                      <a:pt x="4369" y="10435"/>
                      <a:pt x="4354" y="10457"/>
                    </a:cubicBezTo>
                    <a:cubicBezTo>
                      <a:pt x="4346" y="10468"/>
                      <a:pt x="4336" y="10477"/>
                      <a:pt x="4322" y="10477"/>
                    </a:cubicBezTo>
                    <a:cubicBezTo>
                      <a:pt x="4301" y="10477"/>
                      <a:pt x="4271" y="10455"/>
                      <a:pt x="4235" y="10387"/>
                    </a:cubicBezTo>
                    <a:cubicBezTo>
                      <a:pt x="4221" y="10360"/>
                      <a:pt x="4208" y="10349"/>
                      <a:pt x="4196" y="10349"/>
                    </a:cubicBezTo>
                    <a:cubicBezTo>
                      <a:pt x="4155" y="10349"/>
                      <a:pt x="4126" y="10467"/>
                      <a:pt x="4126" y="10467"/>
                    </a:cubicBezTo>
                    <a:cubicBezTo>
                      <a:pt x="4126" y="10467"/>
                      <a:pt x="4096" y="10536"/>
                      <a:pt x="4036" y="10586"/>
                    </a:cubicBezTo>
                    <a:cubicBezTo>
                      <a:pt x="3977" y="10635"/>
                      <a:pt x="4165" y="10645"/>
                      <a:pt x="4215" y="10655"/>
                    </a:cubicBezTo>
                    <a:cubicBezTo>
                      <a:pt x="4264" y="10665"/>
                      <a:pt x="4195" y="10715"/>
                      <a:pt x="4235" y="10764"/>
                    </a:cubicBezTo>
                    <a:cubicBezTo>
                      <a:pt x="4241" y="10771"/>
                      <a:pt x="4249" y="10774"/>
                      <a:pt x="4257" y="10774"/>
                    </a:cubicBezTo>
                    <a:cubicBezTo>
                      <a:pt x="4300" y="10774"/>
                      <a:pt x="4367" y="10701"/>
                      <a:pt x="4433" y="10685"/>
                    </a:cubicBezTo>
                    <a:cubicBezTo>
                      <a:pt x="4459" y="10678"/>
                      <a:pt x="4479" y="10674"/>
                      <a:pt x="4497" y="10674"/>
                    </a:cubicBezTo>
                    <a:cubicBezTo>
                      <a:pt x="4531" y="10674"/>
                      <a:pt x="4555" y="10692"/>
                      <a:pt x="4602" y="10744"/>
                    </a:cubicBezTo>
                    <a:cubicBezTo>
                      <a:pt x="4651" y="10810"/>
                      <a:pt x="4611" y="10883"/>
                      <a:pt x="4545" y="10883"/>
                    </a:cubicBezTo>
                    <a:cubicBezTo>
                      <a:pt x="4532" y="10883"/>
                      <a:pt x="4517" y="10880"/>
                      <a:pt x="4502" y="10873"/>
                    </a:cubicBezTo>
                    <a:cubicBezTo>
                      <a:pt x="4482" y="10863"/>
                      <a:pt x="4467" y="10859"/>
                      <a:pt x="4457" y="10859"/>
                    </a:cubicBezTo>
                    <a:cubicBezTo>
                      <a:pt x="4418" y="10859"/>
                      <a:pt x="4443" y="10919"/>
                      <a:pt x="4443" y="10943"/>
                    </a:cubicBezTo>
                    <a:cubicBezTo>
                      <a:pt x="4433" y="10972"/>
                      <a:pt x="4512" y="10963"/>
                      <a:pt x="4621" y="11042"/>
                    </a:cubicBezTo>
                    <a:cubicBezTo>
                      <a:pt x="4703" y="11097"/>
                      <a:pt x="4672" y="11142"/>
                      <a:pt x="4622" y="11142"/>
                    </a:cubicBezTo>
                    <a:cubicBezTo>
                      <a:pt x="4600" y="11142"/>
                      <a:pt x="4573" y="11133"/>
                      <a:pt x="4552" y="11111"/>
                    </a:cubicBezTo>
                    <a:cubicBezTo>
                      <a:pt x="4521" y="11084"/>
                      <a:pt x="4493" y="11081"/>
                      <a:pt x="4467" y="11081"/>
                    </a:cubicBezTo>
                    <a:cubicBezTo>
                      <a:pt x="4460" y="11081"/>
                      <a:pt x="4453" y="11082"/>
                      <a:pt x="4445" y="11082"/>
                    </a:cubicBezTo>
                    <a:cubicBezTo>
                      <a:pt x="4413" y="11082"/>
                      <a:pt x="4383" y="11077"/>
                      <a:pt x="4354" y="11022"/>
                    </a:cubicBezTo>
                    <a:cubicBezTo>
                      <a:pt x="4323" y="10966"/>
                      <a:pt x="4300" y="10941"/>
                      <a:pt x="4288" y="10941"/>
                    </a:cubicBezTo>
                    <a:cubicBezTo>
                      <a:pt x="4277" y="10941"/>
                      <a:pt x="4275" y="10964"/>
                      <a:pt x="4284" y="11002"/>
                    </a:cubicBezTo>
                    <a:cubicBezTo>
                      <a:pt x="4298" y="11038"/>
                      <a:pt x="4289" y="11056"/>
                      <a:pt x="4270" y="11056"/>
                    </a:cubicBezTo>
                    <a:cubicBezTo>
                      <a:pt x="4248" y="11056"/>
                      <a:pt x="4212" y="11031"/>
                      <a:pt x="4185" y="10982"/>
                    </a:cubicBezTo>
                    <a:cubicBezTo>
                      <a:pt x="4126" y="10893"/>
                      <a:pt x="4155" y="10844"/>
                      <a:pt x="4086" y="10804"/>
                    </a:cubicBezTo>
                    <a:cubicBezTo>
                      <a:pt x="4080" y="10801"/>
                      <a:pt x="4075" y="10800"/>
                      <a:pt x="4071" y="10800"/>
                    </a:cubicBezTo>
                    <a:cubicBezTo>
                      <a:pt x="4025" y="10800"/>
                      <a:pt x="4066" y="10936"/>
                      <a:pt x="4066" y="10972"/>
                    </a:cubicBezTo>
                    <a:cubicBezTo>
                      <a:pt x="4066" y="11012"/>
                      <a:pt x="4056" y="11052"/>
                      <a:pt x="4136" y="11072"/>
                    </a:cubicBezTo>
                    <a:cubicBezTo>
                      <a:pt x="4215" y="11091"/>
                      <a:pt x="4185" y="11171"/>
                      <a:pt x="4235" y="11250"/>
                    </a:cubicBezTo>
                    <a:cubicBezTo>
                      <a:pt x="4250" y="11274"/>
                      <a:pt x="4262" y="11283"/>
                      <a:pt x="4272" y="11283"/>
                    </a:cubicBezTo>
                    <a:cubicBezTo>
                      <a:pt x="4298" y="11283"/>
                      <a:pt x="4310" y="11209"/>
                      <a:pt x="4354" y="11151"/>
                    </a:cubicBezTo>
                    <a:cubicBezTo>
                      <a:pt x="4362" y="11141"/>
                      <a:pt x="4370" y="11136"/>
                      <a:pt x="4377" y="11136"/>
                    </a:cubicBezTo>
                    <a:cubicBezTo>
                      <a:pt x="4419" y="11136"/>
                      <a:pt x="4436" y="11287"/>
                      <a:pt x="4453" y="11329"/>
                    </a:cubicBezTo>
                    <a:cubicBezTo>
                      <a:pt x="4483" y="11369"/>
                      <a:pt x="4522" y="11310"/>
                      <a:pt x="4592" y="11458"/>
                    </a:cubicBezTo>
                    <a:cubicBezTo>
                      <a:pt x="4647" y="11585"/>
                      <a:pt x="4563" y="11611"/>
                      <a:pt x="4517" y="11611"/>
                    </a:cubicBezTo>
                    <a:cubicBezTo>
                      <a:pt x="4506" y="11611"/>
                      <a:pt x="4496" y="11609"/>
                      <a:pt x="4492" y="11607"/>
                    </a:cubicBezTo>
                    <a:cubicBezTo>
                      <a:pt x="4473" y="11597"/>
                      <a:pt x="4483" y="11419"/>
                      <a:pt x="4423" y="11399"/>
                    </a:cubicBezTo>
                    <a:cubicBezTo>
                      <a:pt x="4416" y="11395"/>
                      <a:pt x="4409" y="11393"/>
                      <a:pt x="4402" y="11393"/>
                    </a:cubicBezTo>
                    <a:cubicBezTo>
                      <a:pt x="4362" y="11393"/>
                      <a:pt x="4337" y="11464"/>
                      <a:pt x="4413" y="11557"/>
                    </a:cubicBezTo>
                    <a:cubicBezTo>
                      <a:pt x="4472" y="11639"/>
                      <a:pt x="4476" y="11665"/>
                      <a:pt x="4454" y="11665"/>
                    </a:cubicBezTo>
                    <a:cubicBezTo>
                      <a:pt x="4447" y="11665"/>
                      <a:pt x="4436" y="11662"/>
                      <a:pt x="4423" y="11657"/>
                    </a:cubicBezTo>
                    <a:cubicBezTo>
                      <a:pt x="4419" y="11655"/>
                      <a:pt x="4416" y="11655"/>
                      <a:pt x="4413" y="11655"/>
                    </a:cubicBezTo>
                    <a:cubicBezTo>
                      <a:pt x="4366" y="11655"/>
                      <a:pt x="4385" y="11786"/>
                      <a:pt x="4403" y="11786"/>
                    </a:cubicBezTo>
                    <a:cubicBezTo>
                      <a:pt x="4432" y="11786"/>
                      <a:pt x="4487" y="11696"/>
                      <a:pt x="4535" y="11696"/>
                    </a:cubicBezTo>
                    <a:cubicBezTo>
                      <a:pt x="4537" y="11696"/>
                      <a:pt x="4540" y="11696"/>
                      <a:pt x="4542" y="11696"/>
                    </a:cubicBezTo>
                    <a:cubicBezTo>
                      <a:pt x="4582" y="11706"/>
                      <a:pt x="4592" y="11756"/>
                      <a:pt x="4621" y="11845"/>
                    </a:cubicBezTo>
                    <a:cubicBezTo>
                      <a:pt x="4621" y="11855"/>
                      <a:pt x="4621" y="11865"/>
                      <a:pt x="4631" y="11865"/>
                    </a:cubicBezTo>
                    <a:cubicBezTo>
                      <a:pt x="4640" y="11898"/>
                      <a:pt x="4651" y="11906"/>
                      <a:pt x="4663" y="11906"/>
                    </a:cubicBezTo>
                    <a:cubicBezTo>
                      <a:pt x="4676" y="11906"/>
                      <a:pt x="4690" y="11896"/>
                      <a:pt x="4704" y="11896"/>
                    </a:cubicBezTo>
                    <a:cubicBezTo>
                      <a:pt x="4720" y="11896"/>
                      <a:pt x="4736" y="11909"/>
                      <a:pt x="4750" y="11964"/>
                    </a:cubicBezTo>
                    <a:cubicBezTo>
                      <a:pt x="4750" y="11974"/>
                      <a:pt x="4750" y="11974"/>
                      <a:pt x="4750" y="11974"/>
                    </a:cubicBezTo>
                    <a:cubicBezTo>
                      <a:pt x="4769" y="12051"/>
                      <a:pt x="4734" y="12079"/>
                      <a:pt x="4688" y="12079"/>
                    </a:cubicBezTo>
                    <a:cubicBezTo>
                      <a:pt x="4634" y="12079"/>
                      <a:pt x="4563" y="12041"/>
                      <a:pt x="4542" y="12004"/>
                    </a:cubicBezTo>
                    <a:cubicBezTo>
                      <a:pt x="4492" y="11934"/>
                      <a:pt x="4572" y="11994"/>
                      <a:pt x="4492" y="11934"/>
                    </a:cubicBezTo>
                    <a:cubicBezTo>
                      <a:pt x="4482" y="11927"/>
                      <a:pt x="4474" y="11923"/>
                      <a:pt x="4468" y="11923"/>
                    </a:cubicBezTo>
                    <a:cubicBezTo>
                      <a:pt x="4435" y="11923"/>
                      <a:pt x="4469" y="12032"/>
                      <a:pt x="4502" y="12133"/>
                    </a:cubicBezTo>
                    <a:cubicBezTo>
                      <a:pt x="4512" y="12142"/>
                      <a:pt x="4522" y="12162"/>
                      <a:pt x="4522" y="12172"/>
                    </a:cubicBezTo>
                    <a:cubicBezTo>
                      <a:pt x="4532" y="12192"/>
                      <a:pt x="4532" y="12212"/>
                      <a:pt x="4542" y="12222"/>
                    </a:cubicBezTo>
                    <a:cubicBezTo>
                      <a:pt x="4548" y="12244"/>
                      <a:pt x="4547" y="12257"/>
                      <a:pt x="4538" y="12257"/>
                    </a:cubicBezTo>
                    <a:cubicBezTo>
                      <a:pt x="4531" y="12257"/>
                      <a:pt x="4520" y="12249"/>
                      <a:pt x="4502" y="12232"/>
                    </a:cubicBezTo>
                    <a:cubicBezTo>
                      <a:pt x="4433" y="12172"/>
                      <a:pt x="4463" y="12083"/>
                      <a:pt x="4433" y="11994"/>
                    </a:cubicBezTo>
                    <a:cubicBezTo>
                      <a:pt x="4424" y="11970"/>
                      <a:pt x="4413" y="11961"/>
                      <a:pt x="4401" y="11961"/>
                    </a:cubicBezTo>
                    <a:cubicBezTo>
                      <a:pt x="4373" y="11961"/>
                      <a:pt x="4341" y="12017"/>
                      <a:pt x="4334" y="12073"/>
                    </a:cubicBezTo>
                    <a:cubicBezTo>
                      <a:pt x="4314" y="12142"/>
                      <a:pt x="4364" y="12083"/>
                      <a:pt x="4413" y="12172"/>
                    </a:cubicBezTo>
                    <a:cubicBezTo>
                      <a:pt x="4445" y="12242"/>
                      <a:pt x="4494" y="12333"/>
                      <a:pt x="4471" y="12333"/>
                    </a:cubicBezTo>
                    <a:cubicBezTo>
                      <a:pt x="4458" y="12333"/>
                      <a:pt x="4424" y="12306"/>
                      <a:pt x="4354" y="12232"/>
                    </a:cubicBezTo>
                    <a:cubicBezTo>
                      <a:pt x="4314" y="12182"/>
                      <a:pt x="4314" y="12133"/>
                      <a:pt x="4294" y="12123"/>
                    </a:cubicBezTo>
                    <a:cubicBezTo>
                      <a:pt x="4292" y="12120"/>
                      <a:pt x="4289" y="12119"/>
                      <a:pt x="4286" y="12119"/>
                    </a:cubicBezTo>
                    <a:cubicBezTo>
                      <a:pt x="4265" y="12119"/>
                      <a:pt x="4237" y="12175"/>
                      <a:pt x="4254" y="12192"/>
                    </a:cubicBezTo>
                    <a:cubicBezTo>
                      <a:pt x="4274" y="12222"/>
                      <a:pt x="4284" y="12222"/>
                      <a:pt x="4324" y="12261"/>
                    </a:cubicBezTo>
                    <a:cubicBezTo>
                      <a:pt x="4364" y="12301"/>
                      <a:pt x="4383" y="12291"/>
                      <a:pt x="4453" y="12371"/>
                    </a:cubicBezTo>
                    <a:cubicBezTo>
                      <a:pt x="4480" y="12401"/>
                      <a:pt x="4499" y="12413"/>
                      <a:pt x="4518" y="12413"/>
                    </a:cubicBezTo>
                    <a:cubicBezTo>
                      <a:pt x="4547" y="12413"/>
                      <a:pt x="4573" y="12385"/>
                      <a:pt x="4621" y="12361"/>
                    </a:cubicBezTo>
                    <a:cubicBezTo>
                      <a:pt x="4631" y="12357"/>
                      <a:pt x="4638" y="12355"/>
                      <a:pt x="4643" y="12355"/>
                    </a:cubicBezTo>
                    <a:cubicBezTo>
                      <a:pt x="4673" y="12355"/>
                      <a:pt x="4584" y="12437"/>
                      <a:pt x="4602" y="12489"/>
                    </a:cubicBezTo>
                    <a:cubicBezTo>
                      <a:pt x="4611" y="12499"/>
                      <a:pt x="4621" y="12509"/>
                      <a:pt x="4641" y="12509"/>
                    </a:cubicBezTo>
                    <a:cubicBezTo>
                      <a:pt x="4701" y="12509"/>
                      <a:pt x="4790" y="12480"/>
                      <a:pt x="4790" y="12480"/>
                    </a:cubicBezTo>
                    <a:cubicBezTo>
                      <a:pt x="4790" y="12480"/>
                      <a:pt x="4810" y="12509"/>
                      <a:pt x="4810" y="12529"/>
                    </a:cubicBezTo>
                    <a:cubicBezTo>
                      <a:pt x="4810" y="12529"/>
                      <a:pt x="4810" y="12539"/>
                      <a:pt x="4810" y="12539"/>
                    </a:cubicBezTo>
                    <a:lnTo>
                      <a:pt x="4800" y="12539"/>
                    </a:lnTo>
                    <a:cubicBezTo>
                      <a:pt x="4790" y="12549"/>
                      <a:pt x="4750" y="12529"/>
                      <a:pt x="4740" y="12599"/>
                    </a:cubicBezTo>
                    <a:cubicBezTo>
                      <a:pt x="4734" y="12625"/>
                      <a:pt x="4740" y="12634"/>
                      <a:pt x="4754" y="12634"/>
                    </a:cubicBezTo>
                    <a:cubicBezTo>
                      <a:pt x="4761" y="12634"/>
                      <a:pt x="4770" y="12632"/>
                      <a:pt x="4780" y="12628"/>
                    </a:cubicBezTo>
                    <a:cubicBezTo>
                      <a:pt x="4800" y="12618"/>
                      <a:pt x="4830" y="12618"/>
                      <a:pt x="4859" y="12618"/>
                    </a:cubicBezTo>
                    <a:lnTo>
                      <a:pt x="4889" y="12618"/>
                    </a:lnTo>
                    <a:cubicBezTo>
                      <a:pt x="4919" y="12618"/>
                      <a:pt x="4899" y="12638"/>
                      <a:pt x="4909" y="12698"/>
                    </a:cubicBezTo>
                    <a:cubicBezTo>
                      <a:pt x="4909" y="12718"/>
                      <a:pt x="4909" y="12727"/>
                      <a:pt x="4899" y="12727"/>
                    </a:cubicBezTo>
                    <a:cubicBezTo>
                      <a:pt x="4888" y="12727"/>
                      <a:pt x="4870" y="12721"/>
                      <a:pt x="4851" y="12721"/>
                    </a:cubicBezTo>
                    <a:cubicBezTo>
                      <a:pt x="4837" y="12721"/>
                      <a:pt x="4823" y="12725"/>
                      <a:pt x="4810" y="12737"/>
                    </a:cubicBezTo>
                    <a:cubicBezTo>
                      <a:pt x="4760" y="12767"/>
                      <a:pt x="4810" y="12767"/>
                      <a:pt x="4830" y="12817"/>
                    </a:cubicBezTo>
                    <a:cubicBezTo>
                      <a:pt x="4840" y="12827"/>
                      <a:pt x="4849" y="12846"/>
                      <a:pt x="4849" y="12866"/>
                    </a:cubicBezTo>
                    <a:cubicBezTo>
                      <a:pt x="4849" y="12913"/>
                      <a:pt x="4838" y="12931"/>
                      <a:pt x="4823" y="12931"/>
                    </a:cubicBezTo>
                    <a:cubicBezTo>
                      <a:pt x="4805" y="12931"/>
                      <a:pt x="4781" y="12908"/>
                      <a:pt x="4760" y="12876"/>
                    </a:cubicBezTo>
                    <a:cubicBezTo>
                      <a:pt x="4730" y="12827"/>
                      <a:pt x="4701" y="12807"/>
                      <a:pt x="4681" y="12757"/>
                    </a:cubicBezTo>
                    <a:cubicBezTo>
                      <a:pt x="4681" y="12757"/>
                      <a:pt x="4671" y="12757"/>
                      <a:pt x="4671" y="12747"/>
                    </a:cubicBezTo>
                    <a:cubicBezTo>
                      <a:pt x="4653" y="12693"/>
                      <a:pt x="4643" y="12647"/>
                      <a:pt x="4611" y="12647"/>
                    </a:cubicBezTo>
                    <a:cubicBezTo>
                      <a:pt x="4608" y="12647"/>
                      <a:pt x="4605" y="12647"/>
                      <a:pt x="4602" y="12648"/>
                    </a:cubicBezTo>
                    <a:cubicBezTo>
                      <a:pt x="4562" y="12658"/>
                      <a:pt x="4572" y="12678"/>
                      <a:pt x="4611" y="12787"/>
                    </a:cubicBezTo>
                    <a:cubicBezTo>
                      <a:pt x="4611" y="12797"/>
                      <a:pt x="4621" y="12807"/>
                      <a:pt x="4621" y="12817"/>
                    </a:cubicBezTo>
                    <a:cubicBezTo>
                      <a:pt x="4641" y="12876"/>
                      <a:pt x="4641" y="12856"/>
                      <a:pt x="4621" y="12906"/>
                    </a:cubicBezTo>
                    <a:cubicBezTo>
                      <a:pt x="4613" y="12914"/>
                      <a:pt x="4606" y="12917"/>
                      <a:pt x="4602" y="12917"/>
                    </a:cubicBezTo>
                    <a:cubicBezTo>
                      <a:pt x="4595" y="12917"/>
                      <a:pt x="4592" y="12912"/>
                      <a:pt x="4592" y="12906"/>
                    </a:cubicBezTo>
                    <a:cubicBezTo>
                      <a:pt x="4572" y="12866"/>
                      <a:pt x="4562" y="12807"/>
                      <a:pt x="4562" y="12767"/>
                    </a:cubicBezTo>
                    <a:cubicBezTo>
                      <a:pt x="4552" y="12718"/>
                      <a:pt x="4512" y="12727"/>
                      <a:pt x="4453" y="12688"/>
                    </a:cubicBezTo>
                    <a:cubicBezTo>
                      <a:pt x="4445" y="12682"/>
                      <a:pt x="4440" y="12679"/>
                      <a:pt x="4436" y="12679"/>
                    </a:cubicBezTo>
                    <a:cubicBezTo>
                      <a:pt x="4411" y="12679"/>
                      <a:pt x="4433" y="12766"/>
                      <a:pt x="4433" y="12817"/>
                    </a:cubicBezTo>
                    <a:cubicBezTo>
                      <a:pt x="4433" y="12876"/>
                      <a:pt x="4443" y="12856"/>
                      <a:pt x="4463" y="12946"/>
                    </a:cubicBezTo>
                    <a:cubicBezTo>
                      <a:pt x="4463" y="12946"/>
                      <a:pt x="4463" y="12946"/>
                      <a:pt x="4463" y="12956"/>
                    </a:cubicBezTo>
                    <a:cubicBezTo>
                      <a:pt x="4463" y="12972"/>
                      <a:pt x="4463" y="12979"/>
                      <a:pt x="4459" y="12979"/>
                    </a:cubicBezTo>
                    <a:cubicBezTo>
                      <a:pt x="4457" y="12979"/>
                      <a:pt x="4452" y="12974"/>
                      <a:pt x="4443" y="12965"/>
                    </a:cubicBezTo>
                    <a:cubicBezTo>
                      <a:pt x="4433" y="12936"/>
                      <a:pt x="4403" y="12886"/>
                      <a:pt x="4383" y="12846"/>
                    </a:cubicBezTo>
                    <a:cubicBezTo>
                      <a:pt x="4366" y="12804"/>
                      <a:pt x="4362" y="12792"/>
                      <a:pt x="4355" y="12792"/>
                    </a:cubicBezTo>
                    <a:cubicBezTo>
                      <a:pt x="4347" y="12792"/>
                      <a:pt x="4334" y="12808"/>
                      <a:pt x="4293" y="12808"/>
                    </a:cubicBezTo>
                    <a:cubicBezTo>
                      <a:pt x="4288" y="12808"/>
                      <a:pt x="4281" y="12807"/>
                      <a:pt x="4274" y="12807"/>
                    </a:cubicBezTo>
                    <a:cubicBezTo>
                      <a:pt x="4175" y="12807"/>
                      <a:pt x="4264" y="12837"/>
                      <a:pt x="4324" y="12916"/>
                    </a:cubicBezTo>
                    <a:cubicBezTo>
                      <a:pt x="4364" y="12969"/>
                      <a:pt x="4359" y="12982"/>
                      <a:pt x="4337" y="12982"/>
                    </a:cubicBezTo>
                    <a:cubicBezTo>
                      <a:pt x="4326" y="12982"/>
                      <a:pt x="4311" y="12979"/>
                      <a:pt x="4294" y="12975"/>
                    </a:cubicBezTo>
                    <a:cubicBezTo>
                      <a:pt x="4245" y="12965"/>
                      <a:pt x="4294" y="12975"/>
                      <a:pt x="4205" y="12946"/>
                    </a:cubicBezTo>
                    <a:cubicBezTo>
                      <a:pt x="4195" y="12941"/>
                      <a:pt x="4187" y="12939"/>
                      <a:pt x="4180" y="12939"/>
                    </a:cubicBezTo>
                    <a:cubicBezTo>
                      <a:pt x="4128" y="12939"/>
                      <a:pt x="4175" y="13065"/>
                      <a:pt x="4175" y="13065"/>
                    </a:cubicBezTo>
                    <a:cubicBezTo>
                      <a:pt x="4175" y="13065"/>
                      <a:pt x="4219" y="13108"/>
                      <a:pt x="4263" y="13108"/>
                    </a:cubicBezTo>
                    <a:cubicBezTo>
                      <a:pt x="4270" y="13108"/>
                      <a:pt x="4277" y="13107"/>
                      <a:pt x="4284" y="13104"/>
                    </a:cubicBezTo>
                    <a:cubicBezTo>
                      <a:pt x="4335" y="13087"/>
                      <a:pt x="4335" y="13028"/>
                      <a:pt x="4376" y="13028"/>
                    </a:cubicBezTo>
                    <a:cubicBezTo>
                      <a:pt x="4384" y="13028"/>
                      <a:pt x="4392" y="13030"/>
                      <a:pt x="4403" y="13035"/>
                    </a:cubicBezTo>
                    <a:cubicBezTo>
                      <a:pt x="4403" y="13035"/>
                      <a:pt x="4403" y="13045"/>
                      <a:pt x="4413" y="13045"/>
                    </a:cubicBezTo>
                    <a:cubicBezTo>
                      <a:pt x="4463" y="13074"/>
                      <a:pt x="4453" y="13094"/>
                      <a:pt x="4473" y="13114"/>
                    </a:cubicBezTo>
                    <a:lnTo>
                      <a:pt x="4483" y="13114"/>
                    </a:lnTo>
                    <a:cubicBezTo>
                      <a:pt x="4492" y="13124"/>
                      <a:pt x="4502" y="13104"/>
                      <a:pt x="4532" y="13154"/>
                    </a:cubicBezTo>
                    <a:cubicBezTo>
                      <a:pt x="4545" y="13174"/>
                      <a:pt x="4553" y="13185"/>
                      <a:pt x="4561" y="13185"/>
                    </a:cubicBezTo>
                    <a:cubicBezTo>
                      <a:pt x="4572" y="13185"/>
                      <a:pt x="4580" y="13165"/>
                      <a:pt x="4592" y="13124"/>
                    </a:cubicBezTo>
                    <a:cubicBezTo>
                      <a:pt x="4597" y="13107"/>
                      <a:pt x="4610" y="13100"/>
                      <a:pt x="4625" y="13100"/>
                    </a:cubicBezTo>
                    <a:cubicBezTo>
                      <a:pt x="4664" y="13100"/>
                      <a:pt x="4722" y="13140"/>
                      <a:pt x="4750" y="13154"/>
                    </a:cubicBezTo>
                    <a:lnTo>
                      <a:pt x="4760" y="13154"/>
                    </a:lnTo>
                    <a:cubicBezTo>
                      <a:pt x="4790" y="13174"/>
                      <a:pt x="4740" y="13203"/>
                      <a:pt x="4711" y="13243"/>
                    </a:cubicBezTo>
                    <a:cubicBezTo>
                      <a:pt x="4701" y="13253"/>
                      <a:pt x="4691" y="13263"/>
                      <a:pt x="4691" y="13273"/>
                    </a:cubicBezTo>
                    <a:cubicBezTo>
                      <a:pt x="4691" y="13293"/>
                      <a:pt x="4691" y="13293"/>
                      <a:pt x="4711" y="13293"/>
                    </a:cubicBezTo>
                    <a:cubicBezTo>
                      <a:pt x="4711" y="13293"/>
                      <a:pt x="4711" y="13283"/>
                      <a:pt x="4711" y="13283"/>
                    </a:cubicBezTo>
                    <a:lnTo>
                      <a:pt x="4740" y="13283"/>
                    </a:lnTo>
                    <a:cubicBezTo>
                      <a:pt x="4770" y="13273"/>
                      <a:pt x="4810" y="13273"/>
                      <a:pt x="4830" y="13273"/>
                    </a:cubicBezTo>
                    <a:cubicBezTo>
                      <a:pt x="4849" y="13273"/>
                      <a:pt x="4859" y="13283"/>
                      <a:pt x="4859" y="13293"/>
                    </a:cubicBezTo>
                    <a:cubicBezTo>
                      <a:pt x="4869" y="13303"/>
                      <a:pt x="4869" y="13312"/>
                      <a:pt x="4879" y="13322"/>
                    </a:cubicBezTo>
                    <a:cubicBezTo>
                      <a:pt x="4879" y="13332"/>
                      <a:pt x="4889" y="13342"/>
                      <a:pt x="4889" y="13352"/>
                    </a:cubicBezTo>
                    <a:cubicBezTo>
                      <a:pt x="4899" y="13362"/>
                      <a:pt x="4899" y="13372"/>
                      <a:pt x="4909" y="13382"/>
                    </a:cubicBezTo>
                    <a:cubicBezTo>
                      <a:pt x="4939" y="13412"/>
                      <a:pt x="4879" y="13491"/>
                      <a:pt x="4859" y="13501"/>
                    </a:cubicBezTo>
                    <a:cubicBezTo>
                      <a:pt x="4856" y="13502"/>
                      <a:pt x="4853" y="13503"/>
                      <a:pt x="4850" y="13503"/>
                    </a:cubicBezTo>
                    <a:cubicBezTo>
                      <a:pt x="4833" y="13503"/>
                      <a:pt x="4813" y="13480"/>
                      <a:pt x="4780" y="13422"/>
                    </a:cubicBezTo>
                    <a:cubicBezTo>
                      <a:pt x="4780" y="13422"/>
                      <a:pt x="4780" y="13412"/>
                      <a:pt x="4780" y="13412"/>
                    </a:cubicBezTo>
                    <a:cubicBezTo>
                      <a:pt x="4754" y="13370"/>
                      <a:pt x="4736" y="13356"/>
                      <a:pt x="4724" y="13356"/>
                    </a:cubicBezTo>
                    <a:cubicBezTo>
                      <a:pt x="4712" y="13356"/>
                      <a:pt x="4705" y="13368"/>
                      <a:pt x="4701" y="13382"/>
                    </a:cubicBezTo>
                    <a:cubicBezTo>
                      <a:pt x="4691" y="13392"/>
                      <a:pt x="4711" y="13412"/>
                      <a:pt x="4730" y="13431"/>
                    </a:cubicBezTo>
                    <a:cubicBezTo>
                      <a:pt x="4740" y="13441"/>
                      <a:pt x="4750" y="13451"/>
                      <a:pt x="4760" y="13461"/>
                    </a:cubicBezTo>
                    <a:cubicBezTo>
                      <a:pt x="4770" y="13481"/>
                      <a:pt x="4820" y="13580"/>
                      <a:pt x="4780" y="13610"/>
                    </a:cubicBezTo>
                    <a:cubicBezTo>
                      <a:pt x="4760" y="13630"/>
                      <a:pt x="4743" y="13640"/>
                      <a:pt x="4730" y="13640"/>
                    </a:cubicBezTo>
                    <a:cubicBezTo>
                      <a:pt x="4718" y="13640"/>
                      <a:pt x="4711" y="13630"/>
                      <a:pt x="4711" y="13610"/>
                    </a:cubicBezTo>
                    <a:cubicBezTo>
                      <a:pt x="4711" y="13585"/>
                      <a:pt x="4677" y="13521"/>
                      <a:pt x="4649" y="13521"/>
                    </a:cubicBezTo>
                    <a:cubicBezTo>
                      <a:pt x="4642" y="13521"/>
                      <a:pt x="4637" y="13524"/>
                      <a:pt x="4631" y="13531"/>
                    </a:cubicBezTo>
                    <a:cubicBezTo>
                      <a:pt x="4627" y="13539"/>
                      <a:pt x="4621" y="13542"/>
                      <a:pt x="4613" y="13542"/>
                    </a:cubicBezTo>
                    <a:cubicBezTo>
                      <a:pt x="4603" y="13542"/>
                      <a:pt x="4589" y="13536"/>
                      <a:pt x="4572" y="13531"/>
                    </a:cubicBezTo>
                    <a:cubicBezTo>
                      <a:pt x="4542" y="13511"/>
                      <a:pt x="4512" y="13471"/>
                      <a:pt x="4502" y="13451"/>
                    </a:cubicBezTo>
                    <a:cubicBezTo>
                      <a:pt x="4493" y="13415"/>
                      <a:pt x="4402" y="13330"/>
                      <a:pt x="4333" y="13330"/>
                    </a:cubicBezTo>
                    <a:cubicBezTo>
                      <a:pt x="4327" y="13330"/>
                      <a:pt x="4320" y="13331"/>
                      <a:pt x="4314" y="13332"/>
                    </a:cubicBezTo>
                    <a:cubicBezTo>
                      <a:pt x="4235" y="13352"/>
                      <a:pt x="4373" y="13441"/>
                      <a:pt x="4403" y="13481"/>
                    </a:cubicBezTo>
                    <a:cubicBezTo>
                      <a:pt x="4403" y="13491"/>
                      <a:pt x="4403" y="13501"/>
                      <a:pt x="4403" y="13511"/>
                    </a:cubicBezTo>
                    <a:cubicBezTo>
                      <a:pt x="4393" y="13531"/>
                      <a:pt x="4383" y="13550"/>
                      <a:pt x="4373" y="13560"/>
                    </a:cubicBezTo>
                    <a:cubicBezTo>
                      <a:pt x="4345" y="13582"/>
                      <a:pt x="4316" y="13598"/>
                      <a:pt x="4291" y="13598"/>
                    </a:cubicBezTo>
                    <a:cubicBezTo>
                      <a:pt x="4282" y="13598"/>
                      <a:pt x="4273" y="13596"/>
                      <a:pt x="4264" y="13590"/>
                    </a:cubicBezTo>
                    <a:cubicBezTo>
                      <a:pt x="4256" y="13582"/>
                      <a:pt x="4249" y="13578"/>
                      <a:pt x="4244" y="13578"/>
                    </a:cubicBezTo>
                    <a:cubicBezTo>
                      <a:pt x="4230" y="13578"/>
                      <a:pt x="4225" y="13601"/>
                      <a:pt x="4225" y="13630"/>
                    </a:cubicBezTo>
                    <a:cubicBezTo>
                      <a:pt x="4225" y="13660"/>
                      <a:pt x="4235" y="13689"/>
                      <a:pt x="4235" y="13709"/>
                    </a:cubicBezTo>
                    <a:cubicBezTo>
                      <a:pt x="4240" y="13722"/>
                      <a:pt x="4249" y="13727"/>
                      <a:pt x="4261" y="13727"/>
                    </a:cubicBezTo>
                    <a:cubicBezTo>
                      <a:pt x="4294" y="13727"/>
                      <a:pt x="4349" y="13687"/>
                      <a:pt x="4393" y="13679"/>
                    </a:cubicBezTo>
                    <a:cubicBezTo>
                      <a:pt x="4443" y="13669"/>
                      <a:pt x="4473" y="13570"/>
                      <a:pt x="4512" y="13570"/>
                    </a:cubicBezTo>
                    <a:cubicBezTo>
                      <a:pt x="4514" y="13570"/>
                      <a:pt x="4516" y="13570"/>
                      <a:pt x="4517" y="13570"/>
                    </a:cubicBezTo>
                    <a:cubicBezTo>
                      <a:pt x="4549" y="13570"/>
                      <a:pt x="4522" y="13664"/>
                      <a:pt x="4522" y="13749"/>
                    </a:cubicBezTo>
                    <a:cubicBezTo>
                      <a:pt x="4522" y="13791"/>
                      <a:pt x="4542" y="13803"/>
                      <a:pt x="4568" y="13803"/>
                    </a:cubicBezTo>
                    <a:cubicBezTo>
                      <a:pt x="4579" y="13803"/>
                      <a:pt x="4590" y="13801"/>
                      <a:pt x="4602" y="13798"/>
                    </a:cubicBezTo>
                    <a:cubicBezTo>
                      <a:pt x="4631" y="13788"/>
                      <a:pt x="4651" y="13788"/>
                      <a:pt x="4681" y="13778"/>
                    </a:cubicBezTo>
                    <a:lnTo>
                      <a:pt x="4701" y="13778"/>
                    </a:lnTo>
                    <a:cubicBezTo>
                      <a:pt x="4755" y="13769"/>
                      <a:pt x="4793" y="13728"/>
                      <a:pt x="4844" y="13728"/>
                    </a:cubicBezTo>
                    <a:cubicBezTo>
                      <a:pt x="4849" y="13728"/>
                      <a:pt x="4854" y="13728"/>
                      <a:pt x="4859" y="13729"/>
                    </a:cubicBezTo>
                    <a:cubicBezTo>
                      <a:pt x="4866" y="13729"/>
                      <a:pt x="4873" y="13725"/>
                      <a:pt x="4879" y="13725"/>
                    </a:cubicBezTo>
                    <a:cubicBezTo>
                      <a:pt x="4882" y="13725"/>
                      <a:pt x="4886" y="13726"/>
                      <a:pt x="4889" y="13729"/>
                    </a:cubicBezTo>
                    <a:cubicBezTo>
                      <a:pt x="4929" y="13739"/>
                      <a:pt x="4968" y="13778"/>
                      <a:pt x="4998" y="13808"/>
                    </a:cubicBezTo>
                    <a:cubicBezTo>
                      <a:pt x="5018" y="13848"/>
                      <a:pt x="5028" y="13878"/>
                      <a:pt x="4998" y="13888"/>
                    </a:cubicBezTo>
                    <a:cubicBezTo>
                      <a:pt x="4939" y="13897"/>
                      <a:pt x="4830" y="13937"/>
                      <a:pt x="4849" y="14036"/>
                    </a:cubicBezTo>
                    <a:cubicBezTo>
                      <a:pt x="4849" y="14046"/>
                      <a:pt x="4849" y="14046"/>
                      <a:pt x="4849" y="14056"/>
                    </a:cubicBezTo>
                    <a:cubicBezTo>
                      <a:pt x="4833" y="14040"/>
                      <a:pt x="4797" y="13964"/>
                      <a:pt x="4768" y="13964"/>
                    </a:cubicBezTo>
                    <a:cubicBezTo>
                      <a:pt x="4762" y="13964"/>
                      <a:pt x="4756" y="13968"/>
                      <a:pt x="4750" y="13977"/>
                    </a:cubicBezTo>
                    <a:cubicBezTo>
                      <a:pt x="4730" y="14007"/>
                      <a:pt x="4730" y="14036"/>
                      <a:pt x="4730" y="14076"/>
                    </a:cubicBezTo>
                    <a:lnTo>
                      <a:pt x="4810" y="14086"/>
                    </a:lnTo>
                    <a:cubicBezTo>
                      <a:pt x="4810" y="14096"/>
                      <a:pt x="4800" y="14096"/>
                      <a:pt x="4790" y="14106"/>
                    </a:cubicBezTo>
                    <a:cubicBezTo>
                      <a:pt x="4785" y="14111"/>
                      <a:pt x="4781" y="14112"/>
                      <a:pt x="4778" y="14112"/>
                    </a:cubicBezTo>
                    <a:cubicBezTo>
                      <a:pt x="4774" y="14112"/>
                      <a:pt x="4771" y="14111"/>
                      <a:pt x="4766" y="14111"/>
                    </a:cubicBezTo>
                    <a:cubicBezTo>
                      <a:pt x="4758" y="14111"/>
                      <a:pt x="4745" y="14116"/>
                      <a:pt x="4721" y="14145"/>
                    </a:cubicBezTo>
                    <a:cubicBezTo>
                      <a:pt x="4721" y="14145"/>
                      <a:pt x="4711" y="14145"/>
                      <a:pt x="4711" y="14155"/>
                    </a:cubicBezTo>
                    <a:cubicBezTo>
                      <a:pt x="4701" y="14175"/>
                      <a:pt x="4691" y="14185"/>
                      <a:pt x="4671" y="14185"/>
                    </a:cubicBezTo>
                    <a:cubicBezTo>
                      <a:pt x="4611" y="14175"/>
                      <a:pt x="4582" y="14155"/>
                      <a:pt x="4562" y="14106"/>
                    </a:cubicBezTo>
                    <a:cubicBezTo>
                      <a:pt x="4542" y="14106"/>
                      <a:pt x="4512" y="14116"/>
                      <a:pt x="4483" y="14126"/>
                    </a:cubicBezTo>
                    <a:cubicBezTo>
                      <a:pt x="4473" y="14155"/>
                      <a:pt x="4473" y="14195"/>
                      <a:pt x="4463" y="14225"/>
                    </a:cubicBezTo>
                    <a:cubicBezTo>
                      <a:pt x="4483" y="14235"/>
                      <a:pt x="4502" y="14254"/>
                      <a:pt x="4492" y="14264"/>
                    </a:cubicBezTo>
                    <a:cubicBezTo>
                      <a:pt x="4487" y="14276"/>
                      <a:pt x="4488" y="14281"/>
                      <a:pt x="4483" y="14281"/>
                    </a:cubicBezTo>
                    <a:cubicBezTo>
                      <a:pt x="4481" y="14281"/>
                      <a:pt x="4475" y="14278"/>
                      <a:pt x="4463" y="14274"/>
                    </a:cubicBezTo>
                    <a:cubicBezTo>
                      <a:pt x="4459" y="14278"/>
                      <a:pt x="4455" y="14281"/>
                      <a:pt x="4451" y="14281"/>
                    </a:cubicBezTo>
                    <a:cubicBezTo>
                      <a:pt x="4446" y="14281"/>
                      <a:pt x="4443" y="14276"/>
                      <a:pt x="4443" y="14264"/>
                    </a:cubicBezTo>
                    <a:lnTo>
                      <a:pt x="4423" y="14264"/>
                    </a:lnTo>
                    <a:cubicBezTo>
                      <a:pt x="4394" y="14260"/>
                      <a:pt x="4362" y="14258"/>
                      <a:pt x="4334" y="14258"/>
                    </a:cubicBezTo>
                    <a:cubicBezTo>
                      <a:pt x="4293" y="14258"/>
                      <a:pt x="4260" y="14263"/>
                      <a:pt x="4254" y="14274"/>
                    </a:cubicBezTo>
                    <a:cubicBezTo>
                      <a:pt x="4245" y="14304"/>
                      <a:pt x="4235" y="14344"/>
                      <a:pt x="4195" y="14363"/>
                    </a:cubicBezTo>
                    <a:cubicBezTo>
                      <a:pt x="4155" y="14393"/>
                      <a:pt x="4235" y="14473"/>
                      <a:pt x="4264" y="14482"/>
                    </a:cubicBezTo>
                    <a:cubicBezTo>
                      <a:pt x="4268" y="14484"/>
                      <a:pt x="4272" y="14484"/>
                      <a:pt x="4275" y="14484"/>
                    </a:cubicBezTo>
                    <a:cubicBezTo>
                      <a:pt x="4300" y="14484"/>
                      <a:pt x="4321" y="14454"/>
                      <a:pt x="4373" y="14393"/>
                    </a:cubicBezTo>
                    <a:cubicBezTo>
                      <a:pt x="4412" y="14355"/>
                      <a:pt x="4435" y="14341"/>
                      <a:pt x="4451" y="14341"/>
                    </a:cubicBezTo>
                    <a:cubicBezTo>
                      <a:pt x="4465" y="14341"/>
                      <a:pt x="4474" y="14350"/>
                      <a:pt x="4483" y="14363"/>
                    </a:cubicBezTo>
                    <a:cubicBezTo>
                      <a:pt x="4502" y="14383"/>
                      <a:pt x="4423" y="14413"/>
                      <a:pt x="4403" y="14443"/>
                    </a:cubicBezTo>
                    <a:cubicBezTo>
                      <a:pt x="4383" y="14463"/>
                      <a:pt x="4314" y="14552"/>
                      <a:pt x="4373" y="14582"/>
                    </a:cubicBezTo>
                    <a:cubicBezTo>
                      <a:pt x="4405" y="14603"/>
                      <a:pt x="4432" y="14613"/>
                      <a:pt x="4449" y="14613"/>
                    </a:cubicBezTo>
                    <a:cubicBezTo>
                      <a:pt x="4464" y="14613"/>
                      <a:pt x="4473" y="14605"/>
                      <a:pt x="4473" y="14592"/>
                    </a:cubicBezTo>
                    <a:cubicBezTo>
                      <a:pt x="4473" y="14559"/>
                      <a:pt x="4512" y="14501"/>
                      <a:pt x="4547" y="14501"/>
                    </a:cubicBezTo>
                    <a:cubicBezTo>
                      <a:pt x="4556" y="14501"/>
                      <a:pt x="4564" y="14505"/>
                      <a:pt x="4572" y="14512"/>
                    </a:cubicBezTo>
                    <a:cubicBezTo>
                      <a:pt x="4579" y="14520"/>
                      <a:pt x="4590" y="14523"/>
                      <a:pt x="4603" y="14523"/>
                    </a:cubicBezTo>
                    <a:cubicBezTo>
                      <a:pt x="4656" y="14523"/>
                      <a:pt x="4742" y="14465"/>
                      <a:pt x="4750" y="14433"/>
                    </a:cubicBezTo>
                    <a:cubicBezTo>
                      <a:pt x="4759" y="14397"/>
                      <a:pt x="4900" y="14311"/>
                      <a:pt x="5000" y="14311"/>
                    </a:cubicBezTo>
                    <a:cubicBezTo>
                      <a:pt x="5010" y="14311"/>
                      <a:pt x="5019" y="14312"/>
                      <a:pt x="5028" y="14314"/>
                    </a:cubicBezTo>
                    <a:cubicBezTo>
                      <a:pt x="5117" y="14334"/>
                      <a:pt x="4939" y="14413"/>
                      <a:pt x="4899" y="14463"/>
                    </a:cubicBezTo>
                    <a:cubicBezTo>
                      <a:pt x="4866" y="14504"/>
                      <a:pt x="4962" y="14572"/>
                      <a:pt x="5041" y="14572"/>
                    </a:cubicBezTo>
                    <a:cubicBezTo>
                      <a:pt x="5058" y="14572"/>
                      <a:pt x="5074" y="14569"/>
                      <a:pt x="5087" y="14562"/>
                    </a:cubicBezTo>
                    <a:cubicBezTo>
                      <a:pt x="5099" y="14556"/>
                      <a:pt x="5109" y="14553"/>
                      <a:pt x="5117" y="14553"/>
                    </a:cubicBezTo>
                    <a:cubicBezTo>
                      <a:pt x="5161" y="14553"/>
                      <a:pt x="5144" y="14639"/>
                      <a:pt x="5127" y="14681"/>
                    </a:cubicBezTo>
                    <a:cubicBezTo>
                      <a:pt x="5120" y="14690"/>
                      <a:pt x="5110" y="14693"/>
                      <a:pt x="5097" y="14693"/>
                    </a:cubicBezTo>
                    <a:cubicBezTo>
                      <a:pt x="5051" y="14693"/>
                      <a:pt x="4973" y="14651"/>
                      <a:pt x="4919" y="14651"/>
                    </a:cubicBezTo>
                    <a:cubicBezTo>
                      <a:pt x="4840" y="14641"/>
                      <a:pt x="4800" y="14542"/>
                      <a:pt x="4750" y="14542"/>
                    </a:cubicBezTo>
                    <a:cubicBezTo>
                      <a:pt x="4747" y="14542"/>
                      <a:pt x="4745" y="14541"/>
                      <a:pt x="4743" y="14541"/>
                    </a:cubicBezTo>
                    <a:cubicBezTo>
                      <a:pt x="4694" y="14541"/>
                      <a:pt x="4730" y="14635"/>
                      <a:pt x="4730" y="14720"/>
                    </a:cubicBezTo>
                    <a:cubicBezTo>
                      <a:pt x="4730" y="14754"/>
                      <a:pt x="4703" y="14765"/>
                      <a:pt x="4665" y="14765"/>
                    </a:cubicBezTo>
                    <a:cubicBezTo>
                      <a:pt x="4613" y="14765"/>
                      <a:pt x="4539" y="14746"/>
                      <a:pt x="4483" y="14740"/>
                    </a:cubicBezTo>
                    <a:cubicBezTo>
                      <a:pt x="4397" y="14732"/>
                      <a:pt x="4349" y="14687"/>
                      <a:pt x="4268" y="14687"/>
                    </a:cubicBezTo>
                    <a:cubicBezTo>
                      <a:pt x="4254" y="14687"/>
                      <a:pt x="4240" y="14688"/>
                      <a:pt x="4225" y="14691"/>
                    </a:cubicBezTo>
                    <a:cubicBezTo>
                      <a:pt x="4116" y="14711"/>
                      <a:pt x="3987" y="14839"/>
                      <a:pt x="4076" y="14849"/>
                    </a:cubicBezTo>
                    <a:cubicBezTo>
                      <a:pt x="4155" y="14849"/>
                      <a:pt x="4304" y="14899"/>
                      <a:pt x="4274" y="14988"/>
                    </a:cubicBezTo>
                    <a:cubicBezTo>
                      <a:pt x="4269" y="15007"/>
                      <a:pt x="4268" y="15014"/>
                      <a:pt x="4272" y="15014"/>
                    </a:cubicBezTo>
                    <a:cubicBezTo>
                      <a:pt x="4285" y="15014"/>
                      <a:pt x="4349" y="14918"/>
                      <a:pt x="4392" y="14918"/>
                    </a:cubicBezTo>
                    <a:cubicBezTo>
                      <a:pt x="4400" y="14918"/>
                      <a:pt x="4407" y="14921"/>
                      <a:pt x="4413" y="14929"/>
                    </a:cubicBezTo>
                    <a:cubicBezTo>
                      <a:pt x="4471" y="14996"/>
                      <a:pt x="4426" y="15127"/>
                      <a:pt x="4521" y="15127"/>
                    </a:cubicBezTo>
                    <a:cubicBezTo>
                      <a:pt x="4525" y="15127"/>
                      <a:pt x="4528" y="15127"/>
                      <a:pt x="4532" y="15127"/>
                    </a:cubicBezTo>
                    <a:cubicBezTo>
                      <a:pt x="4641" y="15127"/>
                      <a:pt x="4661" y="15087"/>
                      <a:pt x="4701" y="14988"/>
                    </a:cubicBezTo>
                    <a:cubicBezTo>
                      <a:pt x="4707" y="14974"/>
                      <a:pt x="4714" y="14968"/>
                      <a:pt x="4721" y="14968"/>
                    </a:cubicBezTo>
                    <a:cubicBezTo>
                      <a:pt x="4760" y="14968"/>
                      <a:pt x="4810" y="15148"/>
                      <a:pt x="4810" y="15206"/>
                    </a:cubicBezTo>
                    <a:cubicBezTo>
                      <a:pt x="4811" y="15218"/>
                      <a:pt x="4816" y="15224"/>
                      <a:pt x="4823" y="15224"/>
                    </a:cubicBezTo>
                    <a:cubicBezTo>
                      <a:pt x="4856" y="15224"/>
                      <a:pt x="4937" y="15108"/>
                      <a:pt x="4978" y="15067"/>
                    </a:cubicBezTo>
                    <a:cubicBezTo>
                      <a:pt x="4986" y="15056"/>
                      <a:pt x="5000" y="15052"/>
                      <a:pt x="5018" y="15052"/>
                    </a:cubicBezTo>
                    <a:cubicBezTo>
                      <a:pt x="5095" y="15052"/>
                      <a:pt x="5246" y="15137"/>
                      <a:pt x="5246" y="15137"/>
                    </a:cubicBezTo>
                    <a:lnTo>
                      <a:pt x="5563" y="15147"/>
                    </a:lnTo>
                    <a:lnTo>
                      <a:pt x="5712" y="15157"/>
                    </a:lnTo>
                    <a:lnTo>
                      <a:pt x="5821" y="15157"/>
                    </a:lnTo>
                    <a:lnTo>
                      <a:pt x="6119" y="15117"/>
                    </a:lnTo>
                    <a:lnTo>
                      <a:pt x="6277" y="15107"/>
                    </a:lnTo>
                    <a:cubicBezTo>
                      <a:pt x="6277" y="15107"/>
                      <a:pt x="6307" y="15087"/>
                      <a:pt x="6347" y="15058"/>
                    </a:cubicBezTo>
                    <a:cubicBezTo>
                      <a:pt x="6427" y="15017"/>
                      <a:pt x="6540" y="14958"/>
                      <a:pt x="6596" y="14958"/>
                    </a:cubicBezTo>
                    <a:cubicBezTo>
                      <a:pt x="6609" y="14958"/>
                      <a:pt x="6619" y="14961"/>
                      <a:pt x="6624" y="14968"/>
                    </a:cubicBezTo>
                    <a:cubicBezTo>
                      <a:pt x="6667" y="15011"/>
                      <a:pt x="6762" y="15158"/>
                      <a:pt x="6793" y="15158"/>
                    </a:cubicBezTo>
                    <a:cubicBezTo>
                      <a:pt x="6798" y="15158"/>
                      <a:pt x="6801" y="15155"/>
                      <a:pt x="6803" y="15147"/>
                    </a:cubicBezTo>
                    <a:cubicBezTo>
                      <a:pt x="6803" y="15100"/>
                      <a:pt x="6830" y="15043"/>
                      <a:pt x="6860" y="15043"/>
                    </a:cubicBezTo>
                    <a:cubicBezTo>
                      <a:pt x="6875" y="15043"/>
                      <a:pt x="6889" y="15056"/>
                      <a:pt x="6902" y="15087"/>
                    </a:cubicBezTo>
                    <a:cubicBezTo>
                      <a:pt x="6942" y="15177"/>
                      <a:pt x="7031" y="15266"/>
                      <a:pt x="7140" y="15266"/>
                    </a:cubicBezTo>
                    <a:cubicBezTo>
                      <a:pt x="7144" y="15266"/>
                      <a:pt x="7147" y="15266"/>
                      <a:pt x="7150" y="15266"/>
                    </a:cubicBezTo>
                    <a:cubicBezTo>
                      <a:pt x="7238" y="15266"/>
                      <a:pt x="7092" y="15135"/>
                      <a:pt x="7140" y="15067"/>
                    </a:cubicBezTo>
                    <a:cubicBezTo>
                      <a:pt x="7158" y="15045"/>
                      <a:pt x="7194" y="15042"/>
                      <a:pt x="7229" y="15042"/>
                    </a:cubicBezTo>
                    <a:cubicBezTo>
                      <a:pt x="7241" y="15042"/>
                      <a:pt x="7253" y="15043"/>
                      <a:pt x="7264" y="15043"/>
                    </a:cubicBezTo>
                    <a:cubicBezTo>
                      <a:pt x="7308" y="15043"/>
                      <a:pt x="7343" y="15038"/>
                      <a:pt x="7328" y="14988"/>
                    </a:cubicBezTo>
                    <a:cubicBezTo>
                      <a:pt x="7299" y="14899"/>
                      <a:pt x="7408" y="14849"/>
                      <a:pt x="7487" y="14839"/>
                    </a:cubicBezTo>
                    <a:cubicBezTo>
                      <a:pt x="7576" y="14839"/>
                      <a:pt x="7447" y="14780"/>
                      <a:pt x="7338" y="14760"/>
                    </a:cubicBezTo>
                    <a:cubicBezTo>
                      <a:pt x="7304" y="14754"/>
                      <a:pt x="7277" y="14752"/>
                      <a:pt x="7253" y="14752"/>
                    </a:cubicBezTo>
                    <a:cubicBezTo>
                      <a:pt x="7200" y="14752"/>
                      <a:pt x="7162" y="14763"/>
                      <a:pt x="7100" y="14770"/>
                    </a:cubicBezTo>
                    <a:cubicBezTo>
                      <a:pt x="7048" y="14775"/>
                      <a:pt x="7007" y="14789"/>
                      <a:pt x="6979" y="14789"/>
                    </a:cubicBezTo>
                    <a:cubicBezTo>
                      <a:pt x="6955" y="14789"/>
                      <a:pt x="6942" y="14778"/>
                      <a:pt x="6942" y="14740"/>
                    </a:cubicBezTo>
                    <a:cubicBezTo>
                      <a:pt x="6942" y="14656"/>
                      <a:pt x="6879" y="14571"/>
                      <a:pt x="6822" y="14571"/>
                    </a:cubicBezTo>
                    <a:cubicBezTo>
                      <a:pt x="6819" y="14571"/>
                      <a:pt x="6816" y="14571"/>
                      <a:pt x="6813" y="14572"/>
                    </a:cubicBezTo>
                    <a:cubicBezTo>
                      <a:pt x="6753" y="14582"/>
                      <a:pt x="6723" y="14641"/>
                      <a:pt x="6654" y="14641"/>
                    </a:cubicBezTo>
                    <a:cubicBezTo>
                      <a:pt x="6642" y="14643"/>
                      <a:pt x="6629" y="14644"/>
                      <a:pt x="6616" y="14644"/>
                    </a:cubicBezTo>
                    <a:cubicBezTo>
                      <a:pt x="6558" y="14644"/>
                      <a:pt x="6498" y="14626"/>
                      <a:pt x="6466" y="14601"/>
                    </a:cubicBezTo>
                    <a:cubicBezTo>
                      <a:pt x="6456" y="14592"/>
                      <a:pt x="6446" y="14582"/>
                      <a:pt x="6436" y="14572"/>
                    </a:cubicBezTo>
                    <a:cubicBezTo>
                      <a:pt x="6415" y="14536"/>
                      <a:pt x="6403" y="14506"/>
                      <a:pt x="6428" y="14506"/>
                    </a:cubicBezTo>
                    <a:cubicBezTo>
                      <a:pt x="6437" y="14506"/>
                      <a:pt x="6453" y="14511"/>
                      <a:pt x="6476" y="14522"/>
                    </a:cubicBezTo>
                    <a:cubicBezTo>
                      <a:pt x="6515" y="14542"/>
                      <a:pt x="6565" y="14552"/>
                      <a:pt x="6604" y="14552"/>
                    </a:cubicBezTo>
                    <a:cubicBezTo>
                      <a:pt x="6644" y="14542"/>
                      <a:pt x="6674" y="14532"/>
                      <a:pt x="6654" y="14512"/>
                    </a:cubicBezTo>
                    <a:cubicBezTo>
                      <a:pt x="6644" y="14502"/>
                      <a:pt x="6644" y="14502"/>
                      <a:pt x="6634" y="14492"/>
                    </a:cubicBezTo>
                    <a:cubicBezTo>
                      <a:pt x="6614" y="14473"/>
                      <a:pt x="6575" y="14443"/>
                      <a:pt x="6545" y="14423"/>
                    </a:cubicBezTo>
                    <a:cubicBezTo>
                      <a:pt x="6515" y="14393"/>
                      <a:pt x="6505" y="14363"/>
                      <a:pt x="6555" y="14354"/>
                    </a:cubicBezTo>
                    <a:cubicBezTo>
                      <a:pt x="6585" y="14347"/>
                      <a:pt x="6623" y="14344"/>
                      <a:pt x="6662" y="14344"/>
                    </a:cubicBezTo>
                    <a:cubicBezTo>
                      <a:pt x="6739" y="14344"/>
                      <a:pt x="6816" y="14357"/>
                      <a:pt x="6823" y="14383"/>
                    </a:cubicBezTo>
                    <a:cubicBezTo>
                      <a:pt x="6831" y="14416"/>
                      <a:pt x="6920" y="14482"/>
                      <a:pt x="6973" y="14482"/>
                    </a:cubicBezTo>
                    <a:cubicBezTo>
                      <a:pt x="6984" y="14482"/>
                      <a:pt x="6994" y="14480"/>
                      <a:pt x="7001" y="14473"/>
                    </a:cubicBezTo>
                    <a:cubicBezTo>
                      <a:pt x="7007" y="14467"/>
                      <a:pt x="7014" y="14464"/>
                      <a:pt x="7021" y="14464"/>
                    </a:cubicBezTo>
                    <a:cubicBezTo>
                      <a:pt x="7063" y="14464"/>
                      <a:pt x="7120" y="14546"/>
                      <a:pt x="7120" y="14572"/>
                    </a:cubicBezTo>
                    <a:cubicBezTo>
                      <a:pt x="7120" y="14597"/>
                      <a:pt x="7105" y="14667"/>
                      <a:pt x="7139" y="14667"/>
                    </a:cubicBezTo>
                    <a:cubicBezTo>
                      <a:pt x="7145" y="14667"/>
                      <a:pt x="7151" y="14665"/>
                      <a:pt x="7160" y="14661"/>
                    </a:cubicBezTo>
                    <a:cubicBezTo>
                      <a:pt x="7219" y="14631"/>
                      <a:pt x="7189" y="14512"/>
                      <a:pt x="7170" y="14492"/>
                    </a:cubicBezTo>
                    <a:cubicBezTo>
                      <a:pt x="7150" y="14463"/>
                      <a:pt x="7090" y="14423"/>
                      <a:pt x="7110" y="14393"/>
                    </a:cubicBezTo>
                    <a:cubicBezTo>
                      <a:pt x="7119" y="14384"/>
                      <a:pt x="7131" y="14375"/>
                      <a:pt x="7147" y="14375"/>
                    </a:cubicBezTo>
                    <a:cubicBezTo>
                      <a:pt x="7165" y="14375"/>
                      <a:pt x="7188" y="14386"/>
                      <a:pt x="7219" y="14423"/>
                    </a:cubicBezTo>
                    <a:cubicBezTo>
                      <a:pt x="7283" y="14496"/>
                      <a:pt x="7322" y="14553"/>
                      <a:pt x="7351" y="14553"/>
                    </a:cubicBezTo>
                    <a:cubicBezTo>
                      <a:pt x="7354" y="14553"/>
                      <a:pt x="7356" y="14553"/>
                      <a:pt x="7358" y="14552"/>
                    </a:cubicBezTo>
                    <a:cubicBezTo>
                      <a:pt x="7388" y="14542"/>
                      <a:pt x="7437" y="14473"/>
                      <a:pt x="7398" y="14453"/>
                    </a:cubicBezTo>
                    <a:cubicBezTo>
                      <a:pt x="7358" y="14423"/>
                      <a:pt x="7269" y="14324"/>
                      <a:pt x="7259" y="14304"/>
                    </a:cubicBezTo>
                    <a:cubicBezTo>
                      <a:pt x="7251" y="14280"/>
                      <a:pt x="7222" y="14262"/>
                      <a:pt x="7174" y="14262"/>
                    </a:cubicBezTo>
                    <a:cubicBezTo>
                      <a:pt x="7164" y="14262"/>
                      <a:pt x="7152" y="14263"/>
                      <a:pt x="7140" y="14264"/>
                    </a:cubicBezTo>
                    <a:cubicBezTo>
                      <a:pt x="7098" y="14270"/>
                      <a:pt x="7070" y="14280"/>
                      <a:pt x="7053" y="14280"/>
                    </a:cubicBezTo>
                    <a:cubicBezTo>
                      <a:pt x="7042" y="14280"/>
                      <a:pt x="7035" y="14276"/>
                      <a:pt x="7031" y="14264"/>
                    </a:cubicBezTo>
                    <a:cubicBezTo>
                      <a:pt x="7021" y="14245"/>
                      <a:pt x="7090" y="14185"/>
                      <a:pt x="7031" y="14165"/>
                    </a:cubicBezTo>
                    <a:cubicBezTo>
                      <a:pt x="6986" y="14152"/>
                      <a:pt x="6962" y="14127"/>
                      <a:pt x="6942" y="14127"/>
                    </a:cubicBezTo>
                    <a:cubicBezTo>
                      <a:pt x="6931" y="14127"/>
                      <a:pt x="6922" y="14134"/>
                      <a:pt x="6912" y="14155"/>
                    </a:cubicBezTo>
                    <a:cubicBezTo>
                      <a:pt x="6886" y="14194"/>
                      <a:pt x="6869" y="14220"/>
                      <a:pt x="6846" y="14220"/>
                    </a:cubicBezTo>
                    <a:cubicBezTo>
                      <a:pt x="6834" y="14220"/>
                      <a:pt x="6820" y="14212"/>
                      <a:pt x="6803" y="14195"/>
                    </a:cubicBezTo>
                    <a:cubicBezTo>
                      <a:pt x="6753" y="14135"/>
                      <a:pt x="6733" y="14155"/>
                      <a:pt x="6713" y="14135"/>
                    </a:cubicBezTo>
                    <a:cubicBezTo>
                      <a:pt x="6684" y="14116"/>
                      <a:pt x="6823" y="14086"/>
                      <a:pt x="6733" y="14056"/>
                    </a:cubicBezTo>
                    <a:cubicBezTo>
                      <a:pt x="6693" y="14038"/>
                      <a:pt x="6669" y="14032"/>
                      <a:pt x="6647" y="14032"/>
                    </a:cubicBezTo>
                    <a:cubicBezTo>
                      <a:pt x="6621" y="14032"/>
                      <a:pt x="6598" y="14041"/>
                      <a:pt x="6555" y="14046"/>
                    </a:cubicBezTo>
                    <a:cubicBezTo>
                      <a:pt x="6528" y="14053"/>
                      <a:pt x="6502" y="14055"/>
                      <a:pt x="6478" y="14055"/>
                    </a:cubicBezTo>
                    <a:cubicBezTo>
                      <a:pt x="6431" y="14055"/>
                      <a:pt x="6396" y="14046"/>
                      <a:pt x="6396" y="14046"/>
                    </a:cubicBezTo>
                    <a:cubicBezTo>
                      <a:pt x="6396" y="14046"/>
                      <a:pt x="6246" y="13904"/>
                      <a:pt x="6321" y="13904"/>
                    </a:cubicBezTo>
                    <a:cubicBezTo>
                      <a:pt x="6328" y="13904"/>
                      <a:pt x="6336" y="13905"/>
                      <a:pt x="6347" y="13907"/>
                    </a:cubicBezTo>
                    <a:cubicBezTo>
                      <a:pt x="6466" y="13937"/>
                      <a:pt x="6446" y="13967"/>
                      <a:pt x="6515" y="13977"/>
                    </a:cubicBezTo>
                    <a:cubicBezTo>
                      <a:pt x="6537" y="13980"/>
                      <a:pt x="6556" y="13981"/>
                      <a:pt x="6570" y="13981"/>
                    </a:cubicBezTo>
                    <a:cubicBezTo>
                      <a:pt x="6608" y="13981"/>
                      <a:pt x="6615" y="13968"/>
                      <a:pt x="6565" y="13917"/>
                    </a:cubicBezTo>
                    <a:cubicBezTo>
                      <a:pt x="6495" y="13848"/>
                      <a:pt x="6388" y="13816"/>
                      <a:pt x="6456" y="13816"/>
                    </a:cubicBezTo>
                    <a:cubicBezTo>
                      <a:pt x="6465" y="13816"/>
                      <a:pt x="6478" y="13817"/>
                      <a:pt x="6495" y="13818"/>
                    </a:cubicBezTo>
                    <a:cubicBezTo>
                      <a:pt x="6575" y="13818"/>
                      <a:pt x="6596" y="13799"/>
                      <a:pt x="6608" y="13799"/>
                    </a:cubicBezTo>
                    <a:cubicBezTo>
                      <a:pt x="6618" y="13799"/>
                      <a:pt x="6623" y="13810"/>
                      <a:pt x="6644" y="13848"/>
                    </a:cubicBezTo>
                    <a:cubicBezTo>
                      <a:pt x="6687" y="13912"/>
                      <a:pt x="6735" y="13982"/>
                      <a:pt x="6751" y="13982"/>
                    </a:cubicBezTo>
                    <a:cubicBezTo>
                      <a:pt x="6757" y="13982"/>
                      <a:pt x="6759" y="13972"/>
                      <a:pt x="6753" y="13947"/>
                    </a:cubicBezTo>
                    <a:cubicBezTo>
                      <a:pt x="6723" y="13858"/>
                      <a:pt x="6713" y="13878"/>
                      <a:pt x="6713" y="13828"/>
                    </a:cubicBezTo>
                    <a:cubicBezTo>
                      <a:pt x="6713" y="13776"/>
                      <a:pt x="6676" y="13694"/>
                      <a:pt x="6719" y="13694"/>
                    </a:cubicBezTo>
                    <a:cubicBezTo>
                      <a:pt x="6725" y="13694"/>
                      <a:pt x="6733" y="13695"/>
                      <a:pt x="6743" y="13699"/>
                    </a:cubicBezTo>
                    <a:cubicBezTo>
                      <a:pt x="6813" y="13739"/>
                      <a:pt x="6862" y="13759"/>
                      <a:pt x="6872" y="13818"/>
                    </a:cubicBezTo>
                    <a:cubicBezTo>
                      <a:pt x="6889" y="13859"/>
                      <a:pt x="6926" y="13949"/>
                      <a:pt x="6961" y="13949"/>
                    </a:cubicBezTo>
                    <a:cubicBezTo>
                      <a:pt x="6968" y="13949"/>
                      <a:pt x="6975" y="13945"/>
                      <a:pt x="6981" y="13937"/>
                    </a:cubicBezTo>
                    <a:cubicBezTo>
                      <a:pt x="7021" y="13878"/>
                      <a:pt x="7041" y="13888"/>
                      <a:pt x="6991" y="13788"/>
                    </a:cubicBezTo>
                    <a:cubicBezTo>
                      <a:pt x="6942" y="13689"/>
                      <a:pt x="6892" y="13669"/>
                      <a:pt x="6951" y="13660"/>
                    </a:cubicBezTo>
                    <a:cubicBezTo>
                      <a:pt x="6957" y="13658"/>
                      <a:pt x="6962" y="13658"/>
                      <a:pt x="6967" y="13658"/>
                    </a:cubicBezTo>
                    <a:cubicBezTo>
                      <a:pt x="7009" y="13658"/>
                      <a:pt x="7044" y="13694"/>
                      <a:pt x="7070" y="13739"/>
                    </a:cubicBezTo>
                    <a:cubicBezTo>
                      <a:pt x="7100" y="13798"/>
                      <a:pt x="7120" y="13828"/>
                      <a:pt x="7170" y="13878"/>
                    </a:cubicBezTo>
                    <a:cubicBezTo>
                      <a:pt x="7204" y="13912"/>
                      <a:pt x="7243" y="13970"/>
                      <a:pt x="7264" y="13970"/>
                    </a:cubicBezTo>
                    <a:cubicBezTo>
                      <a:pt x="7273" y="13970"/>
                      <a:pt x="7279" y="13958"/>
                      <a:pt x="7279" y="13927"/>
                    </a:cubicBezTo>
                    <a:cubicBezTo>
                      <a:pt x="7269" y="13838"/>
                      <a:pt x="7150" y="13828"/>
                      <a:pt x="7219" y="13788"/>
                    </a:cubicBezTo>
                    <a:cubicBezTo>
                      <a:pt x="7243" y="13777"/>
                      <a:pt x="7267" y="13774"/>
                      <a:pt x="7290" y="13774"/>
                    </a:cubicBezTo>
                    <a:cubicBezTo>
                      <a:pt x="7313" y="13774"/>
                      <a:pt x="7335" y="13777"/>
                      <a:pt x="7351" y="13777"/>
                    </a:cubicBezTo>
                    <a:cubicBezTo>
                      <a:pt x="7371" y="13777"/>
                      <a:pt x="7382" y="13772"/>
                      <a:pt x="7378" y="13749"/>
                    </a:cubicBezTo>
                    <a:cubicBezTo>
                      <a:pt x="7368" y="13679"/>
                      <a:pt x="7398" y="13650"/>
                      <a:pt x="7299" y="13650"/>
                    </a:cubicBezTo>
                    <a:cubicBezTo>
                      <a:pt x="7232" y="13650"/>
                      <a:pt x="7166" y="13680"/>
                      <a:pt x="7135" y="13680"/>
                    </a:cubicBezTo>
                    <a:cubicBezTo>
                      <a:pt x="7120" y="13680"/>
                      <a:pt x="7113" y="13673"/>
                      <a:pt x="7120" y="13650"/>
                    </a:cubicBezTo>
                    <a:cubicBezTo>
                      <a:pt x="7140" y="13580"/>
                      <a:pt x="7199" y="13560"/>
                      <a:pt x="7229" y="13560"/>
                    </a:cubicBezTo>
                    <a:cubicBezTo>
                      <a:pt x="7249" y="13560"/>
                      <a:pt x="7209" y="13501"/>
                      <a:pt x="7209" y="13501"/>
                    </a:cubicBezTo>
                    <a:cubicBezTo>
                      <a:pt x="7209" y="13501"/>
                      <a:pt x="6981" y="13481"/>
                      <a:pt x="6951" y="13431"/>
                    </a:cubicBezTo>
                    <a:cubicBezTo>
                      <a:pt x="6918" y="13390"/>
                      <a:pt x="6982" y="13335"/>
                      <a:pt x="6941" y="13335"/>
                    </a:cubicBezTo>
                    <a:cubicBezTo>
                      <a:pt x="6932" y="13335"/>
                      <a:pt x="6920" y="13337"/>
                      <a:pt x="6902" y="13342"/>
                    </a:cubicBezTo>
                    <a:cubicBezTo>
                      <a:pt x="6810" y="13373"/>
                      <a:pt x="6783" y="13444"/>
                      <a:pt x="6731" y="13444"/>
                    </a:cubicBezTo>
                    <a:cubicBezTo>
                      <a:pt x="6715" y="13444"/>
                      <a:pt x="6697" y="13438"/>
                      <a:pt x="6674" y="13422"/>
                    </a:cubicBezTo>
                    <a:cubicBezTo>
                      <a:pt x="6575" y="13342"/>
                      <a:pt x="6614" y="13332"/>
                      <a:pt x="6565" y="13293"/>
                    </a:cubicBezTo>
                    <a:cubicBezTo>
                      <a:pt x="6535" y="13273"/>
                      <a:pt x="6515" y="13263"/>
                      <a:pt x="6505" y="13253"/>
                    </a:cubicBezTo>
                    <a:cubicBezTo>
                      <a:pt x="6495" y="13233"/>
                      <a:pt x="6476" y="13213"/>
                      <a:pt x="6456" y="13213"/>
                    </a:cubicBezTo>
                    <a:cubicBezTo>
                      <a:pt x="6456" y="13187"/>
                      <a:pt x="6487" y="13152"/>
                      <a:pt x="6508" y="13152"/>
                    </a:cubicBezTo>
                    <a:cubicBezTo>
                      <a:pt x="6511" y="13152"/>
                      <a:pt x="6513" y="13153"/>
                      <a:pt x="6515" y="13154"/>
                    </a:cubicBezTo>
                    <a:cubicBezTo>
                      <a:pt x="6545" y="13174"/>
                      <a:pt x="6535" y="13233"/>
                      <a:pt x="6604" y="13263"/>
                    </a:cubicBezTo>
                    <a:cubicBezTo>
                      <a:pt x="6657" y="13283"/>
                      <a:pt x="6709" y="13324"/>
                      <a:pt x="6719" y="13324"/>
                    </a:cubicBezTo>
                    <a:cubicBezTo>
                      <a:pt x="6724" y="13324"/>
                      <a:pt x="6717" y="13313"/>
                      <a:pt x="6694" y="13283"/>
                    </a:cubicBezTo>
                    <a:cubicBezTo>
                      <a:pt x="6634" y="13193"/>
                      <a:pt x="6585" y="13203"/>
                      <a:pt x="6595" y="13134"/>
                    </a:cubicBezTo>
                    <a:cubicBezTo>
                      <a:pt x="6609" y="13083"/>
                      <a:pt x="6645" y="13011"/>
                      <a:pt x="6678" y="13011"/>
                    </a:cubicBezTo>
                    <a:cubicBezTo>
                      <a:pt x="6691" y="13011"/>
                      <a:pt x="6703" y="13021"/>
                      <a:pt x="6713" y="13045"/>
                    </a:cubicBezTo>
                    <a:cubicBezTo>
                      <a:pt x="6743" y="13124"/>
                      <a:pt x="6684" y="13144"/>
                      <a:pt x="6773" y="13203"/>
                    </a:cubicBezTo>
                    <a:cubicBezTo>
                      <a:pt x="6807" y="13224"/>
                      <a:pt x="6835" y="13234"/>
                      <a:pt x="6855" y="13234"/>
                    </a:cubicBezTo>
                    <a:cubicBezTo>
                      <a:pt x="6893" y="13234"/>
                      <a:pt x="6902" y="13196"/>
                      <a:pt x="6862" y="13124"/>
                    </a:cubicBezTo>
                    <a:cubicBezTo>
                      <a:pt x="6806" y="13044"/>
                      <a:pt x="6731" y="12971"/>
                      <a:pt x="6761" y="12971"/>
                    </a:cubicBezTo>
                    <a:cubicBezTo>
                      <a:pt x="6768" y="12971"/>
                      <a:pt x="6781" y="12976"/>
                      <a:pt x="6803" y="12985"/>
                    </a:cubicBezTo>
                    <a:cubicBezTo>
                      <a:pt x="6902" y="13035"/>
                      <a:pt x="6872" y="13025"/>
                      <a:pt x="6932" y="13084"/>
                    </a:cubicBezTo>
                    <a:cubicBezTo>
                      <a:pt x="6974" y="13134"/>
                      <a:pt x="7063" y="13245"/>
                      <a:pt x="7088" y="13245"/>
                    </a:cubicBezTo>
                    <a:cubicBezTo>
                      <a:pt x="7097" y="13245"/>
                      <a:pt x="7097" y="13228"/>
                      <a:pt x="7080" y="13184"/>
                    </a:cubicBezTo>
                    <a:cubicBezTo>
                      <a:pt x="7031" y="13025"/>
                      <a:pt x="7011" y="13074"/>
                      <a:pt x="6961" y="12965"/>
                    </a:cubicBezTo>
                    <a:cubicBezTo>
                      <a:pt x="6912" y="12866"/>
                      <a:pt x="6922" y="12757"/>
                      <a:pt x="6862" y="12747"/>
                    </a:cubicBezTo>
                    <a:cubicBezTo>
                      <a:pt x="6854" y="12746"/>
                      <a:pt x="6845" y="12745"/>
                      <a:pt x="6836" y="12745"/>
                    </a:cubicBezTo>
                    <a:cubicBezTo>
                      <a:pt x="6784" y="12745"/>
                      <a:pt x="6728" y="12767"/>
                      <a:pt x="6694" y="12767"/>
                    </a:cubicBezTo>
                    <a:cubicBezTo>
                      <a:pt x="6667" y="12767"/>
                      <a:pt x="6624" y="12695"/>
                      <a:pt x="6674" y="12695"/>
                    </a:cubicBezTo>
                    <a:cubicBezTo>
                      <a:pt x="6679" y="12695"/>
                      <a:pt x="6686" y="12696"/>
                      <a:pt x="6694" y="12698"/>
                    </a:cubicBezTo>
                    <a:cubicBezTo>
                      <a:pt x="6728" y="12706"/>
                      <a:pt x="6769" y="12717"/>
                      <a:pt x="6793" y="12717"/>
                    </a:cubicBezTo>
                    <a:cubicBezTo>
                      <a:pt x="6825" y="12717"/>
                      <a:pt x="6830" y="12700"/>
                      <a:pt x="6763" y="12638"/>
                    </a:cubicBezTo>
                    <a:cubicBezTo>
                      <a:pt x="6659" y="12552"/>
                      <a:pt x="6578" y="12496"/>
                      <a:pt x="6612" y="12496"/>
                    </a:cubicBezTo>
                    <a:cubicBezTo>
                      <a:pt x="6616" y="12496"/>
                      <a:pt x="6624" y="12497"/>
                      <a:pt x="6634" y="12499"/>
                    </a:cubicBezTo>
                    <a:cubicBezTo>
                      <a:pt x="6713" y="12529"/>
                      <a:pt x="6842" y="12648"/>
                      <a:pt x="6872" y="12658"/>
                    </a:cubicBezTo>
                    <a:cubicBezTo>
                      <a:pt x="6880" y="12662"/>
                      <a:pt x="6897" y="12670"/>
                      <a:pt x="6910" y="12670"/>
                    </a:cubicBezTo>
                    <a:cubicBezTo>
                      <a:pt x="6932" y="12670"/>
                      <a:pt x="6944" y="12648"/>
                      <a:pt x="6882" y="12549"/>
                    </a:cubicBezTo>
                    <a:cubicBezTo>
                      <a:pt x="6783" y="12400"/>
                      <a:pt x="6803" y="12390"/>
                      <a:pt x="6763" y="12351"/>
                    </a:cubicBezTo>
                    <a:cubicBezTo>
                      <a:pt x="6740" y="12312"/>
                      <a:pt x="6735" y="12230"/>
                      <a:pt x="6691" y="12230"/>
                    </a:cubicBezTo>
                    <a:cubicBezTo>
                      <a:pt x="6679" y="12230"/>
                      <a:pt x="6663" y="12237"/>
                      <a:pt x="6644" y="12252"/>
                    </a:cubicBezTo>
                    <a:cubicBezTo>
                      <a:pt x="6594" y="12296"/>
                      <a:pt x="6563" y="12332"/>
                      <a:pt x="6530" y="12332"/>
                    </a:cubicBezTo>
                    <a:cubicBezTo>
                      <a:pt x="6511" y="12332"/>
                      <a:pt x="6491" y="12320"/>
                      <a:pt x="6466" y="12291"/>
                    </a:cubicBezTo>
                    <a:cubicBezTo>
                      <a:pt x="6396" y="12212"/>
                      <a:pt x="6416" y="12133"/>
                      <a:pt x="6307" y="12113"/>
                    </a:cubicBezTo>
                    <a:cubicBezTo>
                      <a:pt x="6198" y="12093"/>
                      <a:pt x="6148" y="12083"/>
                      <a:pt x="6148" y="12053"/>
                    </a:cubicBezTo>
                    <a:cubicBezTo>
                      <a:pt x="6148" y="12043"/>
                      <a:pt x="6158" y="12033"/>
                      <a:pt x="6158" y="12023"/>
                    </a:cubicBezTo>
                    <a:cubicBezTo>
                      <a:pt x="6158" y="12004"/>
                      <a:pt x="6168" y="11994"/>
                      <a:pt x="6168" y="11984"/>
                    </a:cubicBezTo>
                    <a:cubicBezTo>
                      <a:pt x="6168" y="11974"/>
                      <a:pt x="6178" y="11974"/>
                      <a:pt x="6178" y="11964"/>
                    </a:cubicBezTo>
                    <a:cubicBezTo>
                      <a:pt x="6192" y="11943"/>
                      <a:pt x="6212" y="11926"/>
                      <a:pt x="6236" y="11926"/>
                    </a:cubicBezTo>
                    <a:cubicBezTo>
                      <a:pt x="6246" y="11926"/>
                      <a:pt x="6256" y="11929"/>
                      <a:pt x="6267" y="11934"/>
                    </a:cubicBezTo>
                    <a:cubicBezTo>
                      <a:pt x="6366" y="11964"/>
                      <a:pt x="6347" y="11974"/>
                      <a:pt x="6416" y="12063"/>
                    </a:cubicBezTo>
                    <a:cubicBezTo>
                      <a:pt x="6461" y="12113"/>
                      <a:pt x="6508" y="12138"/>
                      <a:pt x="6536" y="12138"/>
                    </a:cubicBezTo>
                    <a:cubicBezTo>
                      <a:pt x="6558" y="12138"/>
                      <a:pt x="6568" y="12123"/>
                      <a:pt x="6555" y="12093"/>
                    </a:cubicBezTo>
                    <a:cubicBezTo>
                      <a:pt x="6541" y="12037"/>
                      <a:pt x="6551" y="11972"/>
                      <a:pt x="6586" y="11972"/>
                    </a:cubicBezTo>
                    <a:cubicBezTo>
                      <a:pt x="6601" y="11972"/>
                      <a:pt x="6620" y="11984"/>
                      <a:pt x="6644" y="12014"/>
                    </a:cubicBezTo>
                    <a:cubicBezTo>
                      <a:pt x="6733" y="12123"/>
                      <a:pt x="6763" y="12123"/>
                      <a:pt x="6872" y="12192"/>
                    </a:cubicBezTo>
                    <a:cubicBezTo>
                      <a:pt x="6925" y="12226"/>
                      <a:pt x="6991" y="12243"/>
                      <a:pt x="7028" y="12243"/>
                    </a:cubicBezTo>
                    <a:cubicBezTo>
                      <a:pt x="7068" y="12243"/>
                      <a:pt x="7073" y="12223"/>
                      <a:pt x="6991" y="12182"/>
                    </a:cubicBezTo>
                    <a:cubicBezTo>
                      <a:pt x="6832" y="12103"/>
                      <a:pt x="6783" y="12053"/>
                      <a:pt x="6783" y="12033"/>
                    </a:cubicBezTo>
                    <a:cubicBezTo>
                      <a:pt x="6783" y="12008"/>
                      <a:pt x="6769" y="11935"/>
                      <a:pt x="6840" y="11935"/>
                    </a:cubicBezTo>
                    <a:cubicBezTo>
                      <a:pt x="6854" y="11935"/>
                      <a:pt x="6871" y="11938"/>
                      <a:pt x="6892" y="11944"/>
                    </a:cubicBezTo>
                    <a:cubicBezTo>
                      <a:pt x="6945" y="11961"/>
                      <a:pt x="6995" y="11970"/>
                      <a:pt x="7029" y="11970"/>
                    </a:cubicBezTo>
                    <a:cubicBezTo>
                      <a:pt x="7077" y="11970"/>
                      <a:pt x="7093" y="11951"/>
                      <a:pt x="7041" y="11904"/>
                    </a:cubicBezTo>
                    <a:cubicBezTo>
                      <a:pt x="6968" y="11841"/>
                      <a:pt x="6896" y="11794"/>
                      <a:pt x="6800" y="11794"/>
                    </a:cubicBezTo>
                    <a:cubicBezTo>
                      <a:pt x="6791" y="11794"/>
                      <a:pt x="6782" y="11795"/>
                      <a:pt x="6773" y="11795"/>
                    </a:cubicBezTo>
                    <a:cubicBezTo>
                      <a:pt x="6701" y="11811"/>
                      <a:pt x="6622" y="11840"/>
                      <a:pt x="6563" y="11840"/>
                    </a:cubicBezTo>
                    <a:cubicBezTo>
                      <a:pt x="6549" y="11840"/>
                      <a:pt x="6536" y="11839"/>
                      <a:pt x="6525" y="11835"/>
                    </a:cubicBezTo>
                    <a:cubicBezTo>
                      <a:pt x="6545" y="11795"/>
                      <a:pt x="6555" y="11756"/>
                      <a:pt x="6565" y="11726"/>
                    </a:cubicBezTo>
                    <a:cubicBezTo>
                      <a:pt x="6535" y="11716"/>
                      <a:pt x="6505" y="11696"/>
                      <a:pt x="6466" y="11676"/>
                    </a:cubicBezTo>
                    <a:cubicBezTo>
                      <a:pt x="6466" y="11676"/>
                      <a:pt x="6456" y="11667"/>
                      <a:pt x="6456" y="11667"/>
                    </a:cubicBezTo>
                    <a:cubicBezTo>
                      <a:pt x="6436" y="11647"/>
                      <a:pt x="6426" y="11637"/>
                      <a:pt x="6406" y="11627"/>
                    </a:cubicBezTo>
                    <a:cubicBezTo>
                      <a:pt x="6406" y="11617"/>
                      <a:pt x="6406" y="11617"/>
                      <a:pt x="6396" y="11617"/>
                    </a:cubicBezTo>
                    <a:cubicBezTo>
                      <a:pt x="6376" y="11597"/>
                      <a:pt x="6347" y="11577"/>
                      <a:pt x="6327" y="11567"/>
                    </a:cubicBezTo>
                    <a:cubicBezTo>
                      <a:pt x="6347" y="11528"/>
                      <a:pt x="6366" y="11498"/>
                      <a:pt x="6366" y="11498"/>
                    </a:cubicBezTo>
                    <a:cubicBezTo>
                      <a:pt x="6366" y="11498"/>
                      <a:pt x="6357" y="11488"/>
                      <a:pt x="6357" y="11468"/>
                    </a:cubicBezTo>
                    <a:lnTo>
                      <a:pt x="6416" y="11468"/>
                    </a:lnTo>
                    <a:cubicBezTo>
                      <a:pt x="6416" y="11458"/>
                      <a:pt x="6416" y="11458"/>
                      <a:pt x="6406" y="11448"/>
                    </a:cubicBezTo>
                    <a:cubicBezTo>
                      <a:pt x="6406" y="11419"/>
                      <a:pt x="6406" y="11399"/>
                      <a:pt x="6386" y="11389"/>
                    </a:cubicBezTo>
                    <a:cubicBezTo>
                      <a:pt x="6396" y="11389"/>
                      <a:pt x="6406" y="11399"/>
                      <a:pt x="6426" y="11419"/>
                    </a:cubicBezTo>
                    <a:cubicBezTo>
                      <a:pt x="6466" y="11478"/>
                      <a:pt x="6505" y="11518"/>
                      <a:pt x="6535" y="11548"/>
                    </a:cubicBezTo>
                    <a:cubicBezTo>
                      <a:pt x="6556" y="11562"/>
                      <a:pt x="6572" y="11576"/>
                      <a:pt x="6583" y="11576"/>
                    </a:cubicBezTo>
                    <a:cubicBezTo>
                      <a:pt x="6588" y="11576"/>
                      <a:pt x="6592" y="11573"/>
                      <a:pt x="6595" y="11567"/>
                    </a:cubicBezTo>
                    <a:cubicBezTo>
                      <a:pt x="6604" y="11557"/>
                      <a:pt x="6614" y="11548"/>
                      <a:pt x="6614" y="11538"/>
                    </a:cubicBezTo>
                    <a:cubicBezTo>
                      <a:pt x="6634" y="11557"/>
                      <a:pt x="6644" y="11577"/>
                      <a:pt x="6654" y="11607"/>
                    </a:cubicBezTo>
                    <a:cubicBezTo>
                      <a:pt x="6664" y="11607"/>
                      <a:pt x="6664" y="11597"/>
                      <a:pt x="6674" y="11597"/>
                    </a:cubicBezTo>
                    <a:cubicBezTo>
                      <a:pt x="6783" y="11567"/>
                      <a:pt x="6832" y="11548"/>
                      <a:pt x="6832" y="11498"/>
                    </a:cubicBezTo>
                    <a:cubicBezTo>
                      <a:pt x="6832" y="11446"/>
                      <a:pt x="6817" y="11310"/>
                      <a:pt x="6741" y="11310"/>
                    </a:cubicBezTo>
                    <a:cubicBezTo>
                      <a:pt x="6730" y="11310"/>
                      <a:pt x="6717" y="11313"/>
                      <a:pt x="6704" y="11319"/>
                    </a:cubicBezTo>
                    <a:cubicBezTo>
                      <a:pt x="6654" y="11349"/>
                      <a:pt x="6634" y="11359"/>
                      <a:pt x="6624" y="11389"/>
                    </a:cubicBezTo>
                    <a:cubicBezTo>
                      <a:pt x="6586" y="11358"/>
                      <a:pt x="6553" y="11333"/>
                      <a:pt x="6526" y="11333"/>
                    </a:cubicBezTo>
                    <a:cubicBezTo>
                      <a:pt x="6519" y="11333"/>
                      <a:pt x="6512" y="11335"/>
                      <a:pt x="6505" y="11339"/>
                    </a:cubicBezTo>
                    <a:cubicBezTo>
                      <a:pt x="6494" y="11348"/>
                      <a:pt x="6487" y="11352"/>
                      <a:pt x="6480" y="11352"/>
                    </a:cubicBezTo>
                    <a:cubicBezTo>
                      <a:pt x="6458" y="11352"/>
                      <a:pt x="6451" y="11304"/>
                      <a:pt x="6366" y="11250"/>
                    </a:cubicBezTo>
                    <a:cubicBezTo>
                      <a:pt x="6324" y="11227"/>
                      <a:pt x="6292" y="11222"/>
                      <a:pt x="6266" y="11222"/>
                    </a:cubicBezTo>
                    <a:cubicBezTo>
                      <a:pt x="6244" y="11222"/>
                      <a:pt x="6226" y="11225"/>
                      <a:pt x="6208" y="11225"/>
                    </a:cubicBezTo>
                    <a:cubicBezTo>
                      <a:pt x="6192" y="11225"/>
                      <a:pt x="6176" y="11222"/>
                      <a:pt x="6158" y="11210"/>
                    </a:cubicBezTo>
                    <a:cubicBezTo>
                      <a:pt x="6128" y="11191"/>
                      <a:pt x="6059" y="11161"/>
                      <a:pt x="6019" y="11141"/>
                    </a:cubicBezTo>
                    <a:cubicBezTo>
                      <a:pt x="6055" y="11120"/>
                      <a:pt x="6091" y="11103"/>
                      <a:pt x="6127" y="11103"/>
                    </a:cubicBezTo>
                    <a:cubicBezTo>
                      <a:pt x="6140" y="11103"/>
                      <a:pt x="6154" y="11106"/>
                      <a:pt x="6168" y="11111"/>
                    </a:cubicBezTo>
                    <a:cubicBezTo>
                      <a:pt x="6208" y="11121"/>
                      <a:pt x="6247" y="11131"/>
                      <a:pt x="6277" y="11141"/>
                    </a:cubicBezTo>
                    <a:cubicBezTo>
                      <a:pt x="6325" y="11159"/>
                      <a:pt x="6369" y="11173"/>
                      <a:pt x="6405" y="11173"/>
                    </a:cubicBezTo>
                    <a:cubicBezTo>
                      <a:pt x="6429" y="11173"/>
                      <a:pt x="6450" y="11167"/>
                      <a:pt x="6466" y="11151"/>
                    </a:cubicBezTo>
                    <a:cubicBezTo>
                      <a:pt x="6495" y="11121"/>
                      <a:pt x="6515" y="11091"/>
                      <a:pt x="6545" y="11072"/>
                    </a:cubicBezTo>
                    <a:cubicBezTo>
                      <a:pt x="6575" y="11042"/>
                      <a:pt x="6604" y="11032"/>
                      <a:pt x="6644" y="11022"/>
                    </a:cubicBezTo>
                    <a:cubicBezTo>
                      <a:pt x="6713" y="11012"/>
                      <a:pt x="6832" y="10972"/>
                      <a:pt x="6743" y="10893"/>
                    </a:cubicBezTo>
                    <a:cubicBezTo>
                      <a:pt x="6684" y="10844"/>
                      <a:pt x="6634" y="10715"/>
                      <a:pt x="6614" y="10665"/>
                    </a:cubicBezTo>
                    <a:cubicBezTo>
                      <a:pt x="6614" y="10655"/>
                      <a:pt x="6614" y="10645"/>
                      <a:pt x="6614" y="10645"/>
                    </a:cubicBezTo>
                    <a:cubicBezTo>
                      <a:pt x="6614" y="10645"/>
                      <a:pt x="6614" y="10586"/>
                      <a:pt x="6614" y="10536"/>
                    </a:cubicBezTo>
                    <a:cubicBezTo>
                      <a:pt x="6595" y="10526"/>
                      <a:pt x="6575" y="10516"/>
                      <a:pt x="6555" y="10506"/>
                    </a:cubicBezTo>
                    <a:cubicBezTo>
                      <a:pt x="6545" y="10506"/>
                      <a:pt x="6545" y="10516"/>
                      <a:pt x="6545" y="10516"/>
                    </a:cubicBezTo>
                    <a:cubicBezTo>
                      <a:pt x="6525" y="10556"/>
                      <a:pt x="6505" y="10586"/>
                      <a:pt x="6495" y="10615"/>
                    </a:cubicBezTo>
                    <a:cubicBezTo>
                      <a:pt x="6476" y="10645"/>
                      <a:pt x="6466" y="10665"/>
                      <a:pt x="6446" y="10685"/>
                    </a:cubicBezTo>
                    <a:cubicBezTo>
                      <a:pt x="6436" y="10685"/>
                      <a:pt x="6426" y="10685"/>
                      <a:pt x="6386" y="10695"/>
                    </a:cubicBezTo>
                    <a:cubicBezTo>
                      <a:pt x="6366" y="10705"/>
                      <a:pt x="6357" y="10705"/>
                      <a:pt x="6347" y="10715"/>
                    </a:cubicBezTo>
                    <a:cubicBezTo>
                      <a:pt x="6334" y="10683"/>
                      <a:pt x="6329" y="10655"/>
                      <a:pt x="6322" y="10655"/>
                    </a:cubicBezTo>
                    <a:cubicBezTo>
                      <a:pt x="6319" y="10655"/>
                      <a:pt x="6314" y="10664"/>
                      <a:pt x="6307" y="10685"/>
                    </a:cubicBezTo>
                    <a:cubicBezTo>
                      <a:pt x="6296" y="10718"/>
                      <a:pt x="6260" y="10739"/>
                      <a:pt x="6233" y="10739"/>
                    </a:cubicBezTo>
                    <a:cubicBezTo>
                      <a:pt x="6211" y="10739"/>
                      <a:pt x="6194" y="10726"/>
                      <a:pt x="6198" y="10695"/>
                    </a:cubicBezTo>
                    <a:cubicBezTo>
                      <a:pt x="6198" y="10675"/>
                      <a:pt x="6208" y="10645"/>
                      <a:pt x="6238" y="10615"/>
                    </a:cubicBezTo>
                    <a:cubicBezTo>
                      <a:pt x="6257" y="10576"/>
                      <a:pt x="6287" y="10546"/>
                      <a:pt x="6307" y="10516"/>
                    </a:cubicBezTo>
                    <a:cubicBezTo>
                      <a:pt x="6366" y="10457"/>
                      <a:pt x="6535" y="10516"/>
                      <a:pt x="6426" y="10437"/>
                    </a:cubicBezTo>
                    <a:cubicBezTo>
                      <a:pt x="6416" y="10427"/>
                      <a:pt x="6406" y="10417"/>
                      <a:pt x="6386" y="10417"/>
                    </a:cubicBezTo>
                    <a:cubicBezTo>
                      <a:pt x="6396" y="10407"/>
                      <a:pt x="6396" y="10407"/>
                      <a:pt x="6406" y="10407"/>
                    </a:cubicBezTo>
                    <a:cubicBezTo>
                      <a:pt x="6366" y="10378"/>
                      <a:pt x="6347" y="10368"/>
                      <a:pt x="6327" y="10348"/>
                    </a:cubicBezTo>
                    <a:cubicBezTo>
                      <a:pt x="6347" y="10308"/>
                      <a:pt x="6366" y="10268"/>
                      <a:pt x="6386" y="10219"/>
                    </a:cubicBezTo>
                    <a:cubicBezTo>
                      <a:pt x="6386" y="10209"/>
                      <a:pt x="6396" y="10199"/>
                      <a:pt x="6396" y="10189"/>
                    </a:cubicBezTo>
                    <a:cubicBezTo>
                      <a:pt x="6426" y="10219"/>
                      <a:pt x="6436" y="10278"/>
                      <a:pt x="6495" y="10338"/>
                    </a:cubicBezTo>
                    <a:cubicBezTo>
                      <a:pt x="6476" y="10368"/>
                      <a:pt x="6466" y="10387"/>
                      <a:pt x="6456" y="10397"/>
                    </a:cubicBezTo>
                    <a:cubicBezTo>
                      <a:pt x="6456" y="10402"/>
                      <a:pt x="6456" y="10402"/>
                      <a:pt x="6456" y="10402"/>
                    </a:cubicBezTo>
                    <a:cubicBezTo>
                      <a:pt x="6456" y="10402"/>
                      <a:pt x="6456" y="10402"/>
                      <a:pt x="6456" y="10407"/>
                    </a:cubicBezTo>
                    <a:cubicBezTo>
                      <a:pt x="6465" y="10416"/>
                      <a:pt x="6472" y="10421"/>
                      <a:pt x="6477" y="10421"/>
                    </a:cubicBezTo>
                    <a:cubicBezTo>
                      <a:pt x="6503" y="10421"/>
                      <a:pt x="6507" y="10341"/>
                      <a:pt x="6604" y="10268"/>
                    </a:cubicBezTo>
                    <a:cubicBezTo>
                      <a:pt x="6655" y="10223"/>
                      <a:pt x="6692" y="10215"/>
                      <a:pt x="6724" y="10215"/>
                    </a:cubicBezTo>
                    <a:cubicBezTo>
                      <a:pt x="6741" y="10215"/>
                      <a:pt x="6756" y="10217"/>
                      <a:pt x="6770" y="10217"/>
                    </a:cubicBezTo>
                    <a:cubicBezTo>
                      <a:pt x="6788" y="10217"/>
                      <a:pt x="6805" y="10214"/>
                      <a:pt x="6823" y="10199"/>
                    </a:cubicBezTo>
                    <a:cubicBezTo>
                      <a:pt x="6882" y="10140"/>
                      <a:pt x="7080" y="10070"/>
                      <a:pt x="6951" y="9981"/>
                    </a:cubicBezTo>
                    <a:cubicBezTo>
                      <a:pt x="6858" y="9921"/>
                      <a:pt x="6814" y="9883"/>
                      <a:pt x="6777" y="9883"/>
                    </a:cubicBezTo>
                    <a:cubicBezTo>
                      <a:pt x="6759" y="9883"/>
                      <a:pt x="6743" y="9892"/>
                      <a:pt x="6723" y="9912"/>
                    </a:cubicBezTo>
                    <a:cubicBezTo>
                      <a:pt x="6686" y="9943"/>
                      <a:pt x="6628" y="9990"/>
                      <a:pt x="6581" y="9990"/>
                    </a:cubicBezTo>
                    <a:cubicBezTo>
                      <a:pt x="6553" y="9990"/>
                      <a:pt x="6530" y="9975"/>
                      <a:pt x="6515" y="9931"/>
                    </a:cubicBezTo>
                    <a:cubicBezTo>
                      <a:pt x="6485" y="9822"/>
                      <a:pt x="6386" y="9912"/>
                      <a:pt x="6416" y="9793"/>
                    </a:cubicBezTo>
                    <a:cubicBezTo>
                      <a:pt x="6439" y="9699"/>
                      <a:pt x="6475" y="9600"/>
                      <a:pt x="6523" y="9600"/>
                    </a:cubicBezTo>
                    <a:cubicBezTo>
                      <a:pt x="6536" y="9600"/>
                      <a:pt x="6550" y="9607"/>
                      <a:pt x="6565" y="9624"/>
                    </a:cubicBezTo>
                    <a:cubicBezTo>
                      <a:pt x="6595" y="9664"/>
                      <a:pt x="6619" y="9686"/>
                      <a:pt x="6633" y="9686"/>
                    </a:cubicBezTo>
                    <a:cubicBezTo>
                      <a:pt x="6647" y="9686"/>
                      <a:pt x="6649" y="9664"/>
                      <a:pt x="6634" y="9614"/>
                    </a:cubicBezTo>
                    <a:cubicBezTo>
                      <a:pt x="6618" y="9525"/>
                      <a:pt x="6469" y="9383"/>
                      <a:pt x="6513" y="9383"/>
                    </a:cubicBezTo>
                    <a:cubicBezTo>
                      <a:pt x="6523" y="9383"/>
                      <a:pt x="6542" y="9390"/>
                      <a:pt x="6575" y="9406"/>
                    </a:cubicBezTo>
                    <a:cubicBezTo>
                      <a:pt x="6753" y="9485"/>
                      <a:pt x="6813" y="9525"/>
                      <a:pt x="6783" y="9614"/>
                    </a:cubicBezTo>
                    <a:cubicBezTo>
                      <a:pt x="6772" y="9665"/>
                      <a:pt x="6827" y="9722"/>
                      <a:pt x="6874" y="9722"/>
                    </a:cubicBezTo>
                    <a:cubicBezTo>
                      <a:pt x="6910" y="9722"/>
                      <a:pt x="6940" y="9689"/>
                      <a:pt x="6932" y="9594"/>
                    </a:cubicBezTo>
                    <a:cubicBezTo>
                      <a:pt x="6902" y="9376"/>
                      <a:pt x="6942" y="9237"/>
                      <a:pt x="6813" y="9237"/>
                    </a:cubicBezTo>
                    <a:cubicBezTo>
                      <a:pt x="6797" y="9238"/>
                      <a:pt x="6784" y="9239"/>
                      <a:pt x="6774" y="9239"/>
                    </a:cubicBezTo>
                    <a:cubicBezTo>
                      <a:pt x="6694" y="9239"/>
                      <a:pt x="6725" y="9206"/>
                      <a:pt x="6664" y="9118"/>
                    </a:cubicBezTo>
                    <a:cubicBezTo>
                      <a:pt x="6654" y="9098"/>
                      <a:pt x="6634" y="9089"/>
                      <a:pt x="6614" y="9079"/>
                    </a:cubicBezTo>
                    <a:cubicBezTo>
                      <a:pt x="6555" y="9069"/>
                      <a:pt x="6495" y="9079"/>
                      <a:pt x="6505" y="9049"/>
                    </a:cubicBezTo>
                    <a:cubicBezTo>
                      <a:pt x="6505" y="9039"/>
                      <a:pt x="6505" y="9039"/>
                      <a:pt x="6515" y="9039"/>
                    </a:cubicBezTo>
                    <a:cubicBezTo>
                      <a:pt x="6515" y="9029"/>
                      <a:pt x="6525" y="9019"/>
                      <a:pt x="6535" y="8999"/>
                    </a:cubicBezTo>
                    <a:cubicBezTo>
                      <a:pt x="6545" y="8989"/>
                      <a:pt x="6555" y="8979"/>
                      <a:pt x="6565" y="8979"/>
                    </a:cubicBezTo>
                    <a:cubicBezTo>
                      <a:pt x="6565" y="8970"/>
                      <a:pt x="6565" y="8970"/>
                      <a:pt x="6565" y="8970"/>
                    </a:cubicBezTo>
                    <a:cubicBezTo>
                      <a:pt x="6583" y="8958"/>
                      <a:pt x="6599" y="8953"/>
                      <a:pt x="6614" y="8953"/>
                    </a:cubicBezTo>
                    <a:cubicBezTo>
                      <a:pt x="6675" y="8953"/>
                      <a:pt x="6717" y="9029"/>
                      <a:pt x="6773" y="9029"/>
                    </a:cubicBezTo>
                    <a:cubicBezTo>
                      <a:pt x="6842" y="9029"/>
                      <a:pt x="6902" y="8851"/>
                      <a:pt x="6823" y="8791"/>
                    </a:cubicBezTo>
                    <a:cubicBezTo>
                      <a:pt x="6756" y="8749"/>
                      <a:pt x="6788" y="8707"/>
                      <a:pt x="6835" y="8707"/>
                    </a:cubicBezTo>
                    <a:cubicBezTo>
                      <a:pt x="6844" y="8707"/>
                      <a:pt x="6853" y="8709"/>
                      <a:pt x="6862" y="8712"/>
                    </a:cubicBezTo>
                    <a:cubicBezTo>
                      <a:pt x="6878" y="8718"/>
                      <a:pt x="6899" y="8722"/>
                      <a:pt x="6921" y="8722"/>
                    </a:cubicBezTo>
                    <a:cubicBezTo>
                      <a:pt x="6970" y="8722"/>
                      <a:pt x="7019" y="8701"/>
                      <a:pt x="6991" y="8632"/>
                    </a:cubicBezTo>
                    <a:cubicBezTo>
                      <a:pt x="6932" y="8513"/>
                      <a:pt x="7070" y="8474"/>
                      <a:pt x="7090" y="8444"/>
                    </a:cubicBezTo>
                    <a:cubicBezTo>
                      <a:pt x="7100" y="8416"/>
                      <a:pt x="7047" y="8344"/>
                      <a:pt x="6992" y="8344"/>
                    </a:cubicBezTo>
                    <a:cubicBezTo>
                      <a:pt x="6988" y="8344"/>
                      <a:pt x="6985" y="8344"/>
                      <a:pt x="6981" y="8345"/>
                    </a:cubicBezTo>
                    <a:cubicBezTo>
                      <a:pt x="6937" y="8345"/>
                      <a:pt x="6885" y="8282"/>
                      <a:pt x="6944" y="8282"/>
                    </a:cubicBezTo>
                    <a:cubicBezTo>
                      <a:pt x="6951" y="8282"/>
                      <a:pt x="6960" y="8283"/>
                      <a:pt x="6971" y="8285"/>
                    </a:cubicBezTo>
                    <a:cubicBezTo>
                      <a:pt x="7027" y="8297"/>
                      <a:pt x="7058" y="8324"/>
                      <a:pt x="7076" y="8324"/>
                    </a:cubicBezTo>
                    <a:cubicBezTo>
                      <a:pt x="7090" y="8324"/>
                      <a:pt x="7096" y="8307"/>
                      <a:pt x="7100" y="8256"/>
                    </a:cubicBezTo>
                    <a:cubicBezTo>
                      <a:pt x="7120" y="8137"/>
                      <a:pt x="7090" y="8137"/>
                      <a:pt x="7130" y="8057"/>
                    </a:cubicBezTo>
                    <a:cubicBezTo>
                      <a:pt x="7152" y="8005"/>
                      <a:pt x="7198" y="7709"/>
                      <a:pt x="7218" y="7709"/>
                    </a:cubicBezTo>
                    <a:cubicBezTo>
                      <a:pt x="7225" y="7709"/>
                      <a:pt x="7229" y="7740"/>
                      <a:pt x="7229" y="7819"/>
                    </a:cubicBezTo>
                    <a:lnTo>
                      <a:pt x="7229" y="7591"/>
                    </a:lnTo>
                    <a:cubicBezTo>
                      <a:pt x="7229" y="7521"/>
                      <a:pt x="7231" y="7493"/>
                      <a:pt x="7233" y="7493"/>
                    </a:cubicBezTo>
                    <a:cubicBezTo>
                      <a:pt x="7242" y="7493"/>
                      <a:pt x="7265" y="7837"/>
                      <a:pt x="7289" y="7899"/>
                    </a:cubicBezTo>
                    <a:cubicBezTo>
                      <a:pt x="7328" y="7978"/>
                      <a:pt x="7318" y="8127"/>
                      <a:pt x="7328" y="8246"/>
                    </a:cubicBezTo>
                    <a:cubicBezTo>
                      <a:pt x="7331" y="8275"/>
                      <a:pt x="7336" y="8286"/>
                      <a:pt x="7344" y="8286"/>
                    </a:cubicBezTo>
                    <a:cubicBezTo>
                      <a:pt x="7370" y="8286"/>
                      <a:pt x="7422" y="8181"/>
                      <a:pt x="7497" y="8166"/>
                    </a:cubicBezTo>
                    <a:cubicBezTo>
                      <a:pt x="7522" y="8161"/>
                      <a:pt x="7535" y="8159"/>
                      <a:pt x="7540" y="8159"/>
                    </a:cubicBezTo>
                    <a:cubicBezTo>
                      <a:pt x="7554" y="8159"/>
                      <a:pt x="7497" y="8181"/>
                      <a:pt x="7467" y="8226"/>
                    </a:cubicBezTo>
                    <a:cubicBezTo>
                      <a:pt x="7408" y="8305"/>
                      <a:pt x="7358" y="8484"/>
                      <a:pt x="7378" y="8513"/>
                    </a:cubicBezTo>
                    <a:cubicBezTo>
                      <a:pt x="7381" y="8519"/>
                      <a:pt x="7384" y="8520"/>
                      <a:pt x="7388" y="8520"/>
                    </a:cubicBezTo>
                    <a:cubicBezTo>
                      <a:pt x="7390" y="8520"/>
                      <a:pt x="7392" y="8519"/>
                      <a:pt x="7395" y="8519"/>
                    </a:cubicBezTo>
                    <a:cubicBezTo>
                      <a:pt x="7403" y="8519"/>
                      <a:pt x="7412" y="8524"/>
                      <a:pt x="7417" y="8563"/>
                    </a:cubicBezTo>
                    <a:cubicBezTo>
                      <a:pt x="7434" y="8622"/>
                      <a:pt x="7530" y="8667"/>
                      <a:pt x="7589" y="8667"/>
                    </a:cubicBezTo>
                    <a:cubicBezTo>
                      <a:pt x="7599" y="8667"/>
                      <a:pt x="7608" y="8665"/>
                      <a:pt x="7616" y="8662"/>
                    </a:cubicBezTo>
                    <a:cubicBezTo>
                      <a:pt x="7618" y="8661"/>
                      <a:pt x="7620" y="8661"/>
                      <a:pt x="7622" y="8661"/>
                    </a:cubicBezTo>
                    <a:cubicBezTo>
                      <a:pt x="7659" y="8661"/>
                      <a:pt x="7593" y="8863"/>
                      <a:pt x="7517" y="8910"/>
                    </a:cubicBezTo>
                    <a:cubicBezTo>
                      <a:pt x="7465" y="8943"/>
                      <a:pt x="7494" y="9014"/>
                      <a:pt x="7562" y="9014"/>
                    </a:cubicBezTo>
                    <a:cubicBezTo>
                      <a:pt x="7598" y="9014"/>
                      <a:pt x="7644" y="8994"/>
                      <a:pt x="7695" y="8940"/>
                    </a:cubicBezTo>
                    <a:cubicBezTo>
                      <a:pt x="7710" y="8922"/>
                      <a:pt x="7724" y="8914"/>
                      <a:pt x="7737" y="8914"/>
                    </a:cubicBezTo>
                    <a:cubicBezTo>
                      <a:pt x="7775" y="8914"/>
                      <a:pt x="7812" y="8983"/>
                      <a:pt x="7893" y="9079"/>
                    </a:cubicBezTo>
                    <a:cubicBezTo>
                      <a:pt x="8002" y="9198"/>
                      <a:pt x="7765" y="9128"/>
                      <a:pt x="7705" y="9227"/>
                    </a:cubicBezTo>
                    <a:cubicBezTo>
                      <a:pt x="7686" y="9257"/>
                      <a:pt x="7679" y="9267"/>
                      <a:pt x="7674" y="9267"/>
                    </a:cubicBezTo>
                    <a:cubicBezTo>
                      <a:pt x="7664" y="9267"/>
                      <a:pt x="7663" y="9224"/>
                      <a:pt x="7576" y="9217"/>
                    </a:cubicBezTo>
                    <a:cubicBezTo>
                      <a:pt x="7447" y="9217"/>
                      <a:pt x="7556" y="9376"/>
                      <a:pt x="7536" y="9594"/>
                    </a:cubicBezTo>
                    <a:cubicBezTo>
                      <a:pt x="7528" y="9689"/>
                      <a:pt x="7556" y="9722"/>
                      <a:pt x="7590" y="9722"/>
                    </a:cubicBezTo>
                    <a:cubicBezTo>
                      <a:pt x="7634" y="9722"/>
                      <a:pt x="7687" y="9665"/>
                      <a:pt x="7675" y="9614"/>
                    </a:cubicBezTo>
                    <a:cubicBezTo>
                      <a:pt x="7646" y="9525"/>
                      <a:pt x="7606" y="9545"/>
                      <a:pt x="7784" y="9465"/>
                    </a:cubicBezTo>
                    <a:cubicBezTo>
                      <a:pt x="7835" y="9443"/>
                      <a:pt x="7857" y="9433"/>
                      <a:pt x="7862" y="9433"/>
                    </a:cubicBezTo>
                    <a:cubicBezTo>
                      <a:pt x="7873" y="9433"/>
                      <a:pt x="7776" y="9494"/>
                      <a:pt x="7755" y="9564"/>
                    </a:cubicBezTo>
                    <a:cubicBezTo>
                      <a:pt x="7732" y="9647"/>
                      <a:pt x="7784" y="9730"/>
                      <a:pt x="7841" y="9730"/>
                    </a:cubicBezTo>
                    <a:cubicBezTo>
                      <a:pt x="7859" y="9730"/>
                      <a:pt x="7877" y="9722"/>
                      <a:pt x="7893" y="9703"/>
                    </a:cubicBezTo>
                    <a:cubicBezTo>
                      <a:pt x="7917" y="9677"/>
                      <a:pt x="7937" y="9665"/>
                      <a:pt x="7956" y="9665"/>
                    </a:cubicBezTo>
                    <a:cubicBezTo>
                      <a:pt x="7994" y="9665"/>
                      <a:pt x="8022" y="9713"/>
                      <a:pt x="8042" y="9793"/>
                    </a:cubicBezTo>
                    <a:cubicBezTo>
                      <a:pt x="8050" y="9822"/>
                      <a:pt x="8050" y="9832"/>
                      <a:pt x="8046" y="9832"/>
                    </a:cubicBezTo>
                    <a:cubicBezTo>
                      <a:pt x="8039" y="9832"/>
                      <a:pt x="8011" y="9788"/>
                      <a:pt x="7985" y="9788"/>
                    </a:cubicBezTo>
                    <a:cubicBezTo>
                      <a:pt x="7973" y="9788"/>
                      <a:pt x="7962" y="9797"/>
                      <a:pt x="7953" y="9822"/>
                    </a:cubicBezTo>
                    <a:cubicBezTo>
                      <a:pt x="7932" y="9897"/>
                      <a:pt x="7865" y="9935"/>
                      <a:pt x="7806" y="9935"/>
                    </a:cubicBezTo>
                    <a:cubicBezTo>
                      <a:pt x="7779" y="9935"/>
                      <a:pt x="7753" y="9927"/>
                      <a:pt x="7735" y="9912"/>
                    </a:cubicBezTo>
                    <a:cubicBezTo>
                      <a:pt x="7719" y="9892"/>
                      <a:pt x="7703" y="9883"/>
                      <a:pt x="7686" y="9883"/>
                    </a:cubicBezTo>
                    <a:cubicBezTo>
                      <a:pt x="7650" y="9883"/>
                      <a:pt x="7603" y="9921"/>
                      <a:pt x="7517" y="9981"/>
                    </a:cubicBezTo>
                    <a:cubicBezTo>
                      <a:pt x="7378" y="10070"/>
                      <a:pt x="7576" y="10140"/>
                      <a:pt x="7636" y="10199"/>
                    </a:cubicBezTo>
                    <a:cubicBezTo>
                      <a:pt x="7653" y="10213"/>
                      <a:pt x="7669" y="10217"/>
                      <a:pt x="7686" y="10217"/>
                    </a:cubicBezTo>
                    <a:cubicBezTo>
                      <a:pt x="7704" y="10217"/>
                      <a:pt x="7722" y="10213"/>
                      <a:pt x="7742" y="10213"/>
                    </a:cubicBezTo>
                    <a:cubicBezTo>
                      <a:pt x="7772" y="10213"/>
                      <a:pt x="7808" y="10221"/>
                      <a:pt x="7854" y="10259"/>
                    </a:cubicBezTo>
                    <a:cubicBezTo>
                      <a:pt x="7948" y="10337"/>
                      <a:pt x="7955" y="10415"/>
                      <a:pt x="7979" y="10415"/>
                    </a:cubicBezTo>
                    <a:cubicBezTo>
                      <a:pt x="7985" y="10415"/>
                      <a:pt x="7992" y="10410"/>
                      <a:pt x="8002" y="10397"/>
                    </a:cubicBezTo>
                    <a:cubicBezTo>
                      <a:pt x="8011" y="10389"/>
                      <a:pt x="8019" y="10385"/>
                      <a:pt x="8028" y="10385"/>
                    </a:cubicBezTo>
                    <a:cubicBezTo>
                      <a:pt x="8073" y="10385"/>
                      <a:pt x="8131" y="10483"/>
                      <a:pt x="8231" y="10615"/>
                    </a:cubicBezTo>
                    <a:cubicBezTo>
                      <a:pt x="8291" y="10698"/>
                      <a:pt x="8269" y="10732"/>
                      <a:pt x="8232" y="10732"/>
                    </a:cubicBezTo>
                    <a:cubicBezTo>
                      <a:pt x="8203" y="10732"/>
                      <a:pt x="8164" y="10710"/>
                      <a:pt x="8151" y="10675"/>
                    </a:cubicBezTo>
                    <a:cubicBezTo>
                      <a:pt x="8144" y="10659"/>
                      <a:pt x="8140" y="10652"/>
                      <a:pt x="8136" y="10652"/>
                    </a:cubicBezTo>
                    <a:cubicBezTo>
                      <a:pt x="8124" y="10652"/>
                      <a:pt x="8125" y="10724"/>
                      <a:pt x="8102" y="10754"/>
                    </a:cubicBezTo>
                    <a:cubicBezTo>
                      <a:pt x="8090" y="10769"/>
                      <a:pt x="8076" y="10782"/>
                      <a:pt x="8058" y="10782"/>
                    </a:cubicBezTo>
                    <a:cubicBezTo>
                      <a:pt x="8028" y="10782"/>
                      <a:pt x="7988" y="10749"/>
                      <a:pt x="7933" y="10645"/>
                    </a:cubicBezTo>
                    <a:cubicBezTo>
                      <a:pt x="7913" y="10607"/>
                      <a:pt x="7894" y="10592"/>
                      <a:pt x="7876" y="10592"/>
                    </a:cubicBezTo>
                    <a:cubicBezTo>
                      <a:pt x="7816" y="10592"/>
                      <a:pt x="7774" y="10764"/>
                      <a:pt x="7774" y="10764"/>
                    </a:cubicBezTo>
                    <a:cubicBezTo>
                      <a:pt x="7774" y="10764"/>
                      <a:pt x="7725" y="10863"/>
                      <a:pt x="7646" y="10933"/>
                    </a:cubicBezTo>
                    <a:cubicBezTo>
                      <a:pt x="7556" y="11012"/>
                      <a:pt x="7824" y="11032"/>
                      <a:pt x="7903" y="11042"/>
                    </a:cubicBezTo>
                    <a:cubicBezTo>
                      <a:pt x="7983" y="11052"/>
                      <a:pt x="7874" y="11141"/>
                      <a:pt x="7933" y="11201"/>
                    </a:cubicBezTo>
                    <a:cubicBezTo>
                      <a:pt x="7943" y="11210"/>
                      <a:pt x="7954" y="11214"/>
                      <a:pt x="7967" y="11214"/>
                    </a:cubicBezTo>
                    <a:cubicBezTo>
                      <a:pt x="8031" y="11214"/>
                      <a:pt x="8129" y="11106"/>
                      <a:pt x="8221" y="11082"/>
                    </a:cubicBezTo>
                    <a:cubicBezTo>
                      <a:pt x="8254" y="11075"/>
                      <a:pt x="8281" y="11070"/>
                      <a:pt x="8305" y="11070"/>
                    </a:cubicBezTo>
                    <a:cubicBezTo>
                      <a:pt x="8354" y="11070"/>
                      <a:pt x="8389" y="11088"/>
                      <a:pt x="8429" y="11141"/>
                    </a:cubicBezTo>
                    <a:cubicBezTo>
                      <a:pt x="8449" y="11151"/>
                      <a:pt x="8459" y="11161"/>
                      <a:pt x="8469" y="11181"/>
                    </a:cubicBezTo>
                    <a:cubicBezTo>
                      <a:pt x="8508" y="11230"/>
                      <a:pt x="8508" y="11280"/>
                      <a:pt x="8488" y="11319"/>
                    </a:cubicBezTo>
                    <a:cubicBezTo>
                      <a:pt x="8475" y="11353"/>
                      <a:pt x="8439" y="11378"/>
                      <a:pt x="8392" y="11378"/>
                    </a:cubicBezTo>
                    <a:cubicBezTo>
                      <a:pt x="8370" y="11378"/>
                      <a:pt x="8345" y="11372"/>
                      <a:pt x="8320" y="11359"/>
                    </a:cubicBezTo>
                    <a:cubicBezTo>
                      <a:pt x="8294" y="11348"/>
                      <a:pt x="8276" y="11344"/>
                      <a:pt x="8262" y="11344"/>
                    </a:cubicBezTo>
                    <a:cubicBezTo>
                      <a:pt x="8201" y="11344"/>
                      <a:pt x="8240" y="11436"/>
                      <a:pt x="8240" y="11468"/>
                    </a:cubicBezTo>
                    <a:cubicBezTo>
                      <a:pt x="8231" y="11488"/>
                      <a:pt x="8260" y="11498"/>
                      <a:pt x="8290" y="11508"/>
                    </a:cubicBezTo>
                    <a:cubicBezTo>
                      <a:pt x="8340" y="11528"/>
                      <a:pt x="8409" y="11548"/>
                      <a:pt x="8508" y="11617"/>
                    </a:cubicBezTo>
                    <a:cubicBezTo>
                      <a:pt x="8518" y="11627"/>
                      <a:pt x="8528" y="11637"/>
                      <a:pt x="8538" y="11647"/>
                    </a:cubicBezTo>
                    <a:cubicBezTo>
                      <a:pt x="8610" y="11712"/>
                      <a:pt x="8570" y="11764"/>
                      <a:pt x="8506" y="11764"/>
                    </a:cubicBezTo>
                    <a:cubicBezTo>
                      <a:pt x="8473" y="11764"/>
                      <a:pt x="8433" y="11750"/>
                      <a:pt x="8399" y="11716"/>
                    </a:cubicBezTo>
                    <a:cubicBezTo>
                      <a:pt x="8355" y="11675"/>
                      <a:pt x="8316" y="11669"/>
                      <a:pt x="8280" y="11669"/>
                    </a:cubicBezTo>
                    <a:cubicBezTo>
                      <a:pt x="8264" y="11669"/>
                      <a:pt x="8249" y="11670"/>
                      <a:pt x="8234" y="11670"/>
                    </a:cubicBezTo>
                    <a:cubicBezTo>
                      <a:pt x="8192" y="11670"/>
                      <a:pt x="8153" y="11661"/>
                      <a:pt x="8112" y="11587"/>
                    </a:cubicBezTo>
                    <a:cubicBezTo>
                      <a:pt x="8066" y="11506"/>
                      <a:pt x="8034" y="11472"/>
                      <a:pt x="8016" y="11472"/>
                    </a:cubicBezTo>
                    <a:cubicBezTo>
                      <a:pt x="8000" y="11472"/>
                      <a:pt x="7998" y="11504"/>
                      <a:pt x="8012" y="11557"/>
                    </a:cubicBezTo>
                    <a:cubicBezTo>
                      <a:pt x="8026" y="11607"/>
                      <a:pt x="8011" y="11632"/>
                      <a:pt x="7982" y="11632"/>
                    </a:cubicBezTo>
                    <a:cubicBezTo>
                      <a:pt x="7948" y="11632"/>
                      <a:pt x="7897" y="11598"/>
                      <a:pt x="7854" y="11528"/>
                    </a:cubicBezTo>
                    <a:cubicBezTo>
                      <a:pt x="7774" y="11389"/>
                      <a:pt x="7804" y="11319"/>
                      <a:pt x="7705" y="11270"/>
                    </a:cubicBezTo>
                    <a:cubicBezTo>
                      <a:pt x="7696" y="11265"/>
                      <a:pt x="7688" y="11263"/>
                      <a:pt x="7682" y="11263"/>
                    </a:cubicBezTo>
                    <a:cubicBezTo>
                      <a:pt x="7620" y="11263"/>
                      <a:pt x="7685" y="11464"/>
                      <a:pt x="7685" y="11518"/>
                    </a:cubicBezTo>
                    <a:cubicBezTo>
                      <a:pt x="7685" y="11567"/>
                      <a:pt x="7675" y="11627"/>
                      <a:pt x="7784" y="11657"/>
                    </a:cubicBezTo>
                    <a:cubicBezTo>
                      <a:pt x="7893" y="11696"/>
                      <a:pt x="7864" y="11805"/>
                      <a:pt x="7933" y="11924"/>
                    </a:cubicBezTo>
                    <a:cubicBezTo>
                      <a:pt x="7954" y="11959"/>
                      <a:pt x="7970" y="11972"/>
                      <a:pt x="7984" y="11972"/>
                    </a:cubicBezTo>
                    <a:cubicBezTo>
                      <a:pt x="8023" y="11972"/>
                      <a:pt x="8046" y="11866"/>
                      <a:pt x="8112" y="11786"/>
                    </a:cubicBezTo>
                    <a:cubicBezTo>
                      <a:pt x="8126" y="11767"/>
                      <a:pt x="8138" y="11758"/>
                      <a:pt x="8149" y="11758"/>
                    </a:cubicBezTo>
                    <a:cubicBezTo>
                      <a:pt x="8208" y="11758"/>
                      <a:pt x="8227" y="11985"/>
                      <a:pt x="8260" y="12043"/>
                    </a:cubicBezTo>
                    <a:cubicBezTo>
                      <a:pt x="8300" y="12103"/>
                      <a:pt x="8350" y="12014"/>
                      <a:pt x="8449" y="12222"/>
                    </a:cubicBezTo>
                    <a:cubicBezTo>
                      <a:pt x="8449" y="12222"/>
                      <a:pt x="8449" y="12232"/>
                      <a:pt x="8459" y="12242"/>
                    </a:cubicBezTo>
                    <a:cubicBezTo>
                      <a:pt x="8518" y="12380"/>
                      <a:pt x="8469" y="12430"/>
                      <a:pt x="8409" y="12450"/>
                    </a:cubicBezTo>
                    <a:cubicBezTo>
                      <a:pt x="8409" y="12539"/>
                      <a:pt x="8350" y="12549"/>
                      <a:pt x="8260" y="12658"/>
                    </a:cubicBezTo>
                    <a:cubicBezTo>
                      <a:pt x="8296" y="12622"/>
                      <a:pt x="8341" y="12577"/>
                      <a:pt x="8371" y="12577"/>
                    </a:cubicBezTo>
                    <a:cubicBezTo>
                      <a:pt x="8374" y="12577"/>
                      <a:pt x="8377" y="12578"/>
                      <a:pt x="8379" y="12579"/>
                    </a:cubicBezTo>
                    <a:cubicBezTo>
                      <a:pt x="8409" y="12589"/>
                      <a:pt x="8429" y="12608"/>
                      <a:pt x="8439" y="12628"/>
                    </a:cubicBezTo>
                    <a:cubicBezTo>
                      <a:pt x="8508" y="12569"/>
                      <a:pt x="8508" y="12489"/>
                      <a:pt x="8548" y="12460"/>
                    </a:cubicBezTo>
                    <a:cubicBezTo>
                      <a:pt x="8552" y="12458"/>
                      <a:pt x="8556" y="12458"/>
                      <a:pt x="8560" y="12458"/>
                    </a:cubicBezTo>
                    <a:cubicBezTo>
                      <a:pt x="8612" y="12458"/>
                      <a:pt x="8693" y="12563"/>
                      <a:pt x="8647" y="12608"/>
                    </a:cubicBezTo>
                    <a:cubicBezTo>
                      <a:pt x="8587" y="12658"/>
                      <a:pt x="8568" y="12658"/>
                      <a:pt x="8478" y="12727"/>
                    </a:cubicBezTo>
                    <a:cubicBezTo>
                      <a:pt x="8488" y="12757"/>
                      <a:pt x="8498" y="12797"/>
                      <a:pt x="8508" y="12837"/>
                    </a:cubicBezTo>
                    <a:cubicBezTo>
                      <a:pt x="8522" y="12882"/>
                      <a:pt x="8539" y="12894"/>
                      <a:pt x="8557" y="12894"/>
                    </a:cubicBezTo>
                    <a:cubicBezTo>
                      <a:pt x="8577" y="12894"/>
                      <a:pt x="8600" y="12878"/>
                      <a:pt x="8622" y="12878"/>
                    </a:cubicBezTo>
                    <a:cubicBezTo>
                      <a:pt x="8648" y="12878"/>
                      <a:pt x="8674" y="12900"/>
                      <a:pt x="8697" y="12995"/>
                    </a:cubicBezTo>
                    <a:cubicBezTo>
                      <a:pt x="8719" y="13107"/>
                      <a:pt x="8668" y="13146"/>
                      <a:pt x="8601" y="13146"/>
                    </a:cubicBezTo>
                    <a:cubicBezTo>
                      <a:pt x="8519" y="13146"/>
                      <a:pt x="8412" y="13089"/>
                      <a:pt x="8379" y="13035"/>
                    </a:cubicBezTo>
                    <a:cubicBezTo>
                      <a:pt x="8320" y="12926"/>
                      <a:pt x="8429" y="13015"/>
                      <a:pt x="8320" y="12936"/>
                    </a:cubicBezTo>
                    <a:lnTo>
                      <a:pt x="8310" y="12936"/>
                    </a:lnTo>
                    <a:cubicBezTo>
                      <a:pt x="8300" y="12956"/>
                      <a:pt x="8280" y="12965"/>
                      <a:pt x="8260" y="12985"/>
                    </a:cubicBezTo>
                    <a:cubicBezTo>
                      <a:pt x="8260" y="13045"/>
                      <a:pt x="8300" y="13134"/>
                      <a:pt x="8330" y="13223"/>
                    </a:cubicBezTo>
                    <a:cubicBezTo>
                      <a:pt x="8379" y="13336"/>
                      <a:pt x="8404" y="13409"/>
                      <a:pt x="8377" y="13409"/>
                    </a:cubicBezTo>
                    <a:cubicBezTo>
                      <a:pt x="8367" y="13409"/>
                      <a:pt x="8348" y="13398"/>
                      <a:pt x="8320" y="13372"/>
                    </a:cubicBezTo>
                    <a:cubicBezTo>
                      <a:pt x="8221" y="13283"/>
                      <a:pt x="8260" y="13154"/>
                      <a:pt x="8221" y="13025"/>
                    </a:cubicBezTo>
                    <a:cubicBezTo>
                      <a:pt x="8221" y="13025"/>
                      <a:pt x="8221" y="13015"/>
                      <a:pt x="8211" y="13015"/>
                    </a:cubicBezTo>
                    <a:cubicBezTo>
                      <a:pt x="8190" y="13022"/>
                      <a:pt x="8164" y="13029"/>
                      <a:pt x="8143" y="13029"/>
                    </a:cubicBezTo>
                    <a:cubicBezTo>
                      <a:pt x="8135" y="13029"/>
                      <a:pt x="8127" y="13028"/>
                      <a:pt x="8121" y="13025"/>
                    </a:cubicBezTo>
                    <a:cubicBezTo>
                      <a:pt x="8102" y="13055"/>
                      <a:pt x="8082" y="13094"/>
                      <a:pt x="8072" y="13134"/>
                    </a:cubicBezTo>
                    <a:cubicBezTo>
                      <a:pt x="8052" y="13243"/>
                      <a:pt x="8121" y="13154"/>
                      <a:pt x="8201" y="13293"/>
                    </a:cubicBezTo>
                    <a:cubicBezTo>
                      <a:pt x="8246" y="13389"/>
                      <a:pt x="8315" y="13526"/>
                      <a:pt x="8282" y="13526"/>
                    </a:cubicBezTo>
                    <a:cubicBezTo>
                      <a:pt x="8263" y="13526"/>
                      <a:pt x="8214" y="13484"/>
                      <a:pt x="8112" y="13372"/>
                    </a:cubicBezTo>
                    <a:cubicBezTo>
                      <a:pt x="8042" y="13293"/>
                      <a:pt x="8052" y="13233"/>
                      <a:pt x="8022" y="13213"/>
                    </a:cubicBezTo>
                    <a:cubicBezTo>
                      <a:pt x="8019" y="13210"/>
                      <a:pt x="8014" y="13208"/>
                      <a:pt x="8010" y="13208"/>
                    </a:cubicBezTo>
                    <a:cubicBezTo>
                      <a:pt x="7979" y="13208"/>
                      <a:pt x="7937" y="13288"/>
                      <a:pt x="7963" y="13322"/>
                    </a:cubicBezTo>
                    <a:cubicBezTo>
                      <a:pt x="7993" y="13362"/>
                      <a:pt x="8012" y="13362"/>
                      <a:pt x="8062" y="13422"/>
                    </a:cubicBezTo>
                    <a:cubicBezTo>
                      <a:pt x="8112" y="13471"/>
                      <a:pt x="8131" y="13471"/>
                      <a:pt x="8201" y="13531"/>
                    </a:cubicBezTo>
                    <a:cubicBezTo>
                      <a:pt x="8221" y="13550"/>
                      <a:pt x="8231" y="13560"/>
                      <a:pt x="8250" y="13580"/>
                    </a:cubicBezTo>
                    <a:cubicBezTo>
                      <a:pt x="8289" y="13623"/>
                      <a:pt x="8319" y="13638"/>
                      <a:pt x="8347" y="13638"/>
                    </a:cubicBezTo>
                    <a:cubicBezTo>
                      <a:pt x="8393" y="13638"/>
                      <a:pt x="8436" y="13601"/>
                      <a:pt x="8508" y="13570"/>
                    </a:cubicBezTo>
                    <a:cubicBezTo>
                      <a:pt x="8525" y="13563"/>
                      <a:pt x="8535" y="13560"/>
                      <a:pt x="8541" y="13560"/>
                    </a:cubicBezTo>
                    <a:cubicBezTo>
                      <a:pt x="8580" y="13560"/>
                      <a:pt x="8444" y="13682"/>
                      <a:pt x="8478" y="13759"/>
                    </a:cubicBezTo>
                    <a:lnTo>
                      <a:pt x="8687" y="13759"/>
                    </a:lnTo>
                    <a:cubicBezTo>
                      <a:pt x="8726" y="13749"/>
                      <a:pt x="8756" y="13739"/>
                      <a:pt x="8756" y="13739"/>
                    </a:cubicBezTo>
                    <a:cubicBezTo>
                      <a:pt x="8756" y="13739"/>
                      <a:pt x="8806" y="13828"/>
                      <a:pt x="8776" y="13828"/>
                    </a:cubicBezTo>
                    <a:cubicBezTo>
                      <a:pt x="8746" y="13838"/>
                      <a:pt x="8697" y="13818"/>
                      <a:pt x="8677" y="13917"/>
                    </a:cubicBezTo>
                    <a:cubicBezTo>
                      <a:pt x="8669" y="13955"/>
                      <a:pt x="8678" y="13967"/>
                      <a:pt x="8697" y="13967"/>
                    </a:cubicBezTo>
                    <a:cubicBezTo>
                      <a:pt x="8727" y="13967"/>
                      <a:pt x="8784" y="13937"/>
                      <a:pt x="8845" y="13937"/>
                    </a:cubicBezTo>
                    <a:lnTo>
                      <a:pt x="8885" y="13937"/>
                    </a:lnTo>
                    <a:cubicBezTo>
                      <a:pt x="8893" y="13936"/>
                      <a:pt x="8900" y="13936"/>
                      <a:pt x="8907" y="13936"/>
                    </a:cubicBezTo>
                    <a:cubicBezTo>
                      <a:pt x="8964" y="13936"/>
                      <a:pt x="8960" y="13973"/>
                      <a:pt x="8925" y="14026"/>
                    </a:cubicBezTo>
                    <a:cubicBezTo>
                      <a:pt x="8925" y="14036"/>
                      <a:pt x="8925" y="14046"/>
                      <a:pt x="8925" y="14056"/>
                    </a:cubicBezTo>
                    <a:cubicBezTo>
                      <a:pt x="8932" y="14101"/>
                      <a:pt x="8923" y="14106"/>
                      <a:pt x="8901" y="14106"/>
                    </a:cubicBezTo>
                    <a:cubicBezTo>
                      <a:pt x="8894" y="14106"/>
                      <a:pt x="8885" y="14106"/>
                      <a:pt x="8875" y="14106"/>
                    </a:cubicBezTo>
                    <a:cubicBezTo>
                      <a:pt x="8835" y="14145"/>
                      <a:pt x="8796" y="14185"/>
                      <a:pt x="8786" y="14195"/>
                    </a:cubicBezTo>
                    <a:cubicBezTo>
                      <a:pt x="8806" y="14225"/>
                      <a:pt x="8835" y="14254"/>
                      <a:pt x="8835" y="14314"/>
                    </a:cubicBezTo>
                    <a:cubicBezTo>
                      <a:pt x="8835" y="14381"/>
                      <a:pt x="8819" y="14405"/>
                      <a:pt x="8797" y="14405"/>
                    </a:cubicBezTo>
                    <a:cubicBezTo>
                      <a:pt x="8770" y="14405"/>
                      <a:pt x="8734" y="14368"/>
                      <a:pt x="8706" y="14324"/>
                    </a:cubicBezTo>
                    <a:cubicBezTo>
                      <a:pt x="8677" y="14284"/>
                      <a:pt x="8657" y="14254"/>
                      <a:pt x="8627" y="14225"/>
                    </a:cubicBezTo>
                    <a:cubicBezTo>
                      <a:pt x="8614" y="14228"/>
                      <a:pt x="8601" y="14229"/>
                      <a:pt x="8587" y="14229"/>
                    </a:cubicBezTo>
                    <a:cubicBezTo>
                      <a:pt x="8560" y="14229"/>
                      <a:pt x="8531" y="14225"/>
                      <a:pt x="8498" y="14225"/>
                    </a:cubicBezTo>
                    <a:cubicBezTo>
                      <a:pt x="8538" y="14334"/>
                      <a:pt x="8538" y="14294"/>
                      <a:pt x="8498" y="14373"/>
                    </a:cubicBezTo>
                    <a:cubicBezTo>
                      <a:pt x="8491" y="14386"/>
                      <a:pt x="8484" y="14391"/>
                      <a:pt x="8478" y="14391"/>
                    </a:cubicBezTo>
                    <a:cubicBezTo>
                      <a:pt x="8449" y="14391"/>
                      <a:pt x="8427" y="14278"/>
                      <a:pt x="8419" y="14205"/>
                    </a:cubicBezTo>
                    <a:cubicBezTo>
                      <a:pt x="8381" y="14194"/>
                      <a:pt x="8349" y="14186"/>
                      <a:pt x="8314" y="14186"/>
                    </a:cubicBezTo>
                    <a:cubicBezTo>
                      <a:pt x="8286" y="14186"/>
                      <a:pt x="8256" y="14191"/>
                      <a:pt x="8221" y="14205"/>
                    </a:cubicBezTo>
                    <a:cubicBezTo>
                      <a:pt x="8221" y="14215"/>
                      <a:pt x="8231" y="14235"/>
                      <a:pt x="8231" y="14245"/>
                    </a:cubicBezTo>
                    <a:cubicBezTo>
                      <a:pt x="8231" y="14334"/>
                      <a:pt x="8240" y="14294"/>
                      <a:pt x="8260" y="14433"/>
                    </a:cubicBezTo>
                    <a:cubicBezTo>
                      <a:pt x="8269" y="14469"/>
                      <a:pt x="8269" y="14484"/>
                      <a:pt x="8264" y="14484"/>
                    </a:cubicBezTo>
                    <a:cubicBezTo>
                      <a:pt x="8256" y="14484"/>
                      <a:pt x="8233" y="14441"/>
                      <a:pt x="8205" y="14383"/>
                    </a:cubicBezTo>
                    <a:lnTo>
                      <a:pt x="8205" y="14383"/>
                    </a:lnTo>
                    <a:cubicBezTo>
                      <a:pt x="8206" y="14386"/>
                      <a:pt x="8204" y="14390"/>
                      <a:pt x="8201" y="14393"/>
                    </a:cubicBezTo>
                    <a:cubicBezTo>
                      <a:pt x="8161" y="14423"/>
                      <a:pt x="8141" y="14413"/>
                      <a:pt x="8102" y="14443"/>
                    </a:cubicBezTo>
                    <a:cubicBezTo>
                      <a:pt x="8115" y="14469"/>
                      <a:pt x="8106" y="14478"/>
                      <a:pt x="8087" y="14478"/>
                    </a:cubicBezTo>
                    <a:cubicBezTo>
                      <a:pt x="8077" y="14478"/>
                      <a:pt x="8065" y="14476"/>
                      <a:pt x="8052" y="14473"/>
                    </a:cubicBezTo>
                    <a:cubicBezTo>
                      <a:pt x="8042" y="14482"/>
                      <a:pt x="8032" y="14492"/>
                      <a:pt x="8022" y="14502"/>
                    </a:cubicBezTo>
                    <a:cubicBezTo>
                      <a:pt x="7986" y="14539"/>
                      <a:pt x="7958" y="14555"/>
                      <a:pt x="7936" y="14555"/>
                    </a:cubicBezTo>
                    <a:cubicBezTo>
                      <a:pt x="7897" y="14555"/>
                      <a:pt x="7871" y="14508"/>
                      <a:pt x="7834" y="14433"/>
                    </a:cubicBezTo>
                    <a:lnTo>
                      <a:pt x="7824" y="14433"/>
                    </a:lnTo>
                    <a:cubicBezTo>
                      <a:pt x="7794" y="14473"/>
                      <a:pt x="7844" y="14611"/>
                      <a:pt x="7844" y="14611"/>
                    </a:cubicBezTo>
                    <a:cubicBezTo>
                      <a:pt x="7844" y="14611"/>
                      <a:pt x="7914" y="14674"/>
                      <a:pt x="7986" y="14674"/>
                    </a:cubicBezTo>
                    <a:cubicBezTo>
                      <a:pt x="7995" y="14674"/>
                      <a:pt x="8004" y="14673"/>
                      <a:pt x="8012" y="14671"/>
                    </a:cubicBezTo>
                    <a:cubicBezTo>
                      <a:pt x="8079" y="14646"/>
                      <a:pt x="8083" y="14551"/>
                      <a:pt x="8141" y="14551"/>
                    </a:cubicBezTo>
                    <a:cubicBezTo>
                      <a:pt x="8152" y="14551"/>
                      <a:pt x="8165" y="14554"/>
                      <a:pt x="8181" y="14562"/>
                    </a:cubicBezTo>
                    <a:cubicBezTo>
                      <a:pt x="8270" y="14611"/>
                      <a:pt x="8260" y="14641"/>
                      <a:pt x="8290" y="14681"/>
                    </a:cubicBezTo>
                    <a:cubicBezTo>
                      <a:pt x="8295" y="14688"/>
                      <a:pt x="8298" y="14690"/>
                      <a:pt x="8302" y="14690"/>
                    </a:cubicBezTo>
                    <a:cubicBezTo>
                      <a:pt x="8307" y="14690"/>
                      <a:pt x="8311" y="14687"/>
                      <a:pt x="8317" y="14687"/>
                    </a:cubicBezTo>
                    <a:cubicBezTo>
                      <a:pt x="8327" y="14687"/>
                      <a:pt x="8342" y="14694"/>
                      <a:pt x="8369" y="14730"/>
                    </a:cubicBezTo>
                    <a:cubicBezTo>
                      <a:pt x="8390" y="14768"/>
                      <a:pt x="8404" y="14784"/>
                      <a:pt x="8415" y="14784"/>
                    </a:cubicBezTo>
                    <a:cubicBezTo>
                      <a:pt x="8431" y="14784"/>
                      <a:pt x="8441" y="14752"/>
                      <a:pt x="8459" y="14701"/>
                    </a:cubicBezTo>
                    <a:cubicBezTo>
                      <a:pt x="8470" y="14672"/>
                      <a:pt x="8490" y="14662"/>
                      <a:pt x="8513" y="14662"/>
                    </a:cubicBezTo>
                    <a:cubicBezTo>
                      <a:pt x="8572" y="14662"/>
                      <a:pt x="8657" y="14726"/>
                      <a:pt x="8706" y="14740"/>
                    </a:cubicBezTo>
                    <a:cubicBezTo>
                      <a:pt x="8766" y="14770"/>
                      <a:pt x="8587" y="14869"/>
                      <a:pt x="8607" y="14909"/>
                    </a:cubicBezTo>
                    <a:cubicBezTo>
                      <a:pt x="8612" y="14932"/>
                      <a:pt x="8612" y="14940"/>
                      <a:pt x="8618" y="14940"/>
                    </a:cubicBezTo>
                    <a:cubicBezTo>
                      <a:pt x="8625" y="14940"/>
                      <a:pt x="8640" y="14929"/>
                      <a:pt x="8677" y="14919"/>
                    </a:cubicBezTo>
                    <a:cubicBezTo>
                      <a:pt x="8708" y="14914"/>
                      <a:pt x="8745" y="14910"/>
                      <a:pt x="8778" y="14910"/>
                    </a:cubicBezTo>
                    <a:cubicBezTo>
                      <a:pt x="8819" y="14910"/>
                      <a:pt x="8854" y="14917"/>
                      <a:pt x="8865" y="14939"/>
                    </a:cubicBezTo>
                    <a:cubicBezTo>
                      <a:pt x="8875" y="14978"/>
                      <a:pt x="8885" y="15038"/>
                      <a:pt x="8925" y="15077"/>
                    </a:cubicBezTo>
                    <a:cubicBezTo>
                      <a:pt x="8974" y="15117"/>
                      <a:pt x="8885" y="15236"/>
                      <a:pt x="8855" y="15256"/>
                    </a:cubicBezTo>
                    <a:cubicBezTo>
                      <a:pt x="8852" y="15257"/>
                      <a:pt x="8848" y="15258"/>
                      <a:pt x="8845" y="15258"/>
                    </a:cubicBezTo>
                    <a:cubicBezTo>
                      <a:pt x="8820" y="15258"/>
                      <a:pt x="8799" y="15224"/>
                      <a:pt x="8746" y="15137"/>
                    </a:cubicBezTo>
                    <a:cubicBezTo>
                      <a:pt x="8746" y="15147"/>
                      <a:pt x="8736" y="15186"/>
                      <a:pt x="8716" y="15216"/>
                    </a:cubicBezTo>
                    <a:cubicBezTo>
                      <a:pt x="8746" y="15266"/>
                      <a:pt x="8796" y="15365"/>
                      <a:pt x="8736" y="15415"/>
                    </a:cubicBezTo>
                    <a:cubicBezTo>
                      <a:pt x="8706" y="15439"/>
                      <a:pt x="8679" y="15452"/>
                      <a:pt x="8659" y="15452"/>
                    </a:cubicBezTo>
                    <a:cubicBezTo>
                      <a:pt x="8640" y="15452"/>
                      <a:pt x="8627" y="15439"/>
                      <a:pt x="8627" y="15415"/>
                    </a:cubicBezTo>
                    <a:cubicBezTo>
                      <a:pt x="8627" y="15395"/>
                      <a:pt x="8617" y="15365"/>
                      <a:pt x="8597" y="15325"/>
                    </a:cubicBezTo>
                    <a:cubicBezTo>
                      <a:pt x="8538" y="15365"/>
                      <a:pt x="8449" y="15385"/>
                      <a:pt x="8369" y="15385"/>
                    </a:cubicBezTo>
                    <a:cubicBezTo>
                      <a:pt x="8379" y="15444"/>
                      <a:pt x="8359" y="15533"/>
                      <a:pt x="8359" y="15623"/>
                    </a:cubicBezTo>
                    <a:cubicBezTo>
                      <a:pt x="8359" y="15676"/>
                      <a:pt x="8386" y="15692"/>
                      <a:pt x="8424" y="15692"/>
                    </a:cubicBezTo>
                    <a:cubicBezTo>
                      <a:pt x="8480" y="15692"/>
                      <a:pt x="8559" y="15658"/>
                      <a:pt x="8617" y="15652"/>
                    </a:cubicBezTo>
                    <a:cubicBezTo>
                      <a:pt x="8711" y="15644"/>
                      <a:pt x="8761" y="15577"/>
                      <a:pt x="8848" y="15577"/>
                    </a:cubicBezTo>
                    <a:cubicBezTo>
                      <a:pt x="8863" y="15577"/>
                      <a:pt x="8878" y="15579"/>
                      <a:pt x="8895" y="15583"/>
                    </a:cubicBezTo>
                    <a:cubicBezTo>
                      <a:pt x="9014" y="15613"/>
                      <a:pt x="9143" y="15811"/>
                      <a:pt x="9054" y="15821"/>
                    </a:cubicBezTo>
                    <a:cubicBezTo>
                      <a:pt x="8964" y="15831"/>
                      <a:pt x="8816" y="15900"/>
                      <a:pt x="8845" y="16039"/>
                    </a:cubicBezTo>
                    <a:cubicBezTo>
                      <a:pt x="8851" y="16067"/>
                      <a:pt x="8851" y="16078"/>
                      <a:pt x="8847" y="16078"/>
                    </a:cubicBezTo>
                    <a:cubicBezTo>
                      <a:pt x="8832" y="16078"/>
                      <a:pt x="8764" y="15931"/>
                      <a:pt x="8713" y="15931"/>
                    </a:cubicBezTo>
                    <a:cubicBezTo>
                      <a:pt x="8704" y="15931"/>
                      <a:pt x="8695" y="15937"/>
                      <a:pt x="8687" y="15950"/>
                    </a:cubicBezTo>
                    <a:cubicBezTo>
                      <a:pt x="8667" y="15990"/>
                      <a:pt x="8667" y="16039"/>
                      <a:pt x="8657" y="16089"/>
                    </a:cubicBezTo>
                    <a:cubicBezTo>
                      <a:pt x="8825" y="16178"/>
                      <a:pt x="9004" y="16297"/>
                      <a:pt x="9004" y="16297"/>
                    </a:cubicBezTo>
                    <a:lnTo>
                      <a:pt x="9916" y="16396"/>
                    </a:lnTo>
                    <a:lnTo>
                      <a:pt x="10154" y="16386"/>
                    </a:lnTo>
                    <a:lnTo>
                      <a:pt x="10154" y="16386"/>
                    </a:lnTo>
                    <a:cubicBezTo>
                      <a:pt x="10154" y="16416"/>
                      <a:pt x="10095" y="16436"/>
                      <a:pt x="10055" y="16436"/>
                    </a:cubicBezTo>
                    <a:cubicBezTo>
                      <a:pt x="9995" y="16446"/>
                      <a:pt x="9956" y="16475"/>
                      <a:pt x="9916" y="16515"/>
                    </a:cubicBezTo>
                    <a:cubicBezTo>
                      <a:pt x="9902" y="16526"/>
                      <a:pt x="9886" y="16530"/>
                      <a:pt x="9867" y="16530"/>
                    </a:cubicBezTo>
                    <a:cubicBezTo>
                      <a:pt x="9818" y="16530"/>
                      <a:pt x="9755" y="16502"/>
                      <a:pt x="9698" y="16495"/>
                    </a:cubicBezTo>
                    <a:cubicBezTo>
                      <a:pt x="9685" y="16492"/>
                      <a:pt x="9672" y="16491"/>
                      <a:pt x="9660" y="16491"/>
                    </a:cubicBezTo>
                    <a:cubicBezTo>
                      <a:pt x="9591" y="16491"/>
                      <a:pt x="9539" y="16537"/>
                      <a:pt x="9480" y="16604"/>
                    </a:cubicBezTo>
                    <a:cubicBezTo>
                      <a:pt x="9442" y="16647"/>
                      <a:pt x="9448" y="16664"/>
                      <a:pt x="9479" y="16664"/>
                    </a:cubicBezTo>
                    <a:cubicBezTo>
                      <a:pt x="9505" y="16664"/>
                      <a:pt x="9549" y="16652"/>
                      <a:pt x="9599" y="16634"/>
                    </a:cubicBezTo>
                    <a:cubicBezTo>
                      <a:pt x="9614" y="16628"/>
                      <a:pt x="9626" y="16625"/>
                      <a:pt x="9637" y="16625"/>
                    </a:cubicBezTo>
                    <a:cubicBezTo>
                      <a:pt x="9695" y="16625"/>
                      <a:pt x="9688" y="16707"/>
                      <a:pt x="9688" y="16723"/>
                    </a:cubicBezTo>
                    <a:cubicBezTo>
                      <a:pt x="9688" y="16753"/>
                      <a:pt x="9648" y="16803"/>
                      <a:pt x="9520" y="16872"/>
                    </a:cubicBezTo>
                    <a:cubicBezTo>
                      <a:pt x="9449" y="16916"/>
                      <a:pt x="9459" y="16938"/>
                      <a:pt x="9497" y="16938"/>
                    </a:cubicBezTo>
                    <a:cubicBezTo>
                      <a:pt x="9528" y="16938"/>
                      <a:pt x="9579" y="16923"/>
                      <a:pt x="9619" y="16892"/>
                    </a:cubicBezTo>
                    <a:cubicBezTo>
                      <a:pt x="9698" y="16822"/>
                      <a:pt x="9728" y="16813"/>
                      <a:pt x="9797" y="16713"/>
                    </a:cubicBezTo>
                    <a:cubicBezTo>
                      <a:pt x="9818" y="16680"/>
                      <a:pt x="9836" y="16667"/>
                      <a:pt x="9849" y="16667"/>
                    </a:cubicBezTo>
                    <a:cubicBezTo>
                      <a:pt x="9879" y="16667"/>
                      <a:pt x="9887" y="16735"/>
                      <a:pt x="9867" y="16783"/>
                    </a:cubicBezTo>
                    <a:cubicBezTo>
                      <a:pt x="9858" y="16817"/>
                      <a:pt x="9868" y="16833"/>
                      <a:pt x="9886" y="16833"/>
                    </a:cubicBezTo>
                    <a:cubicBezTo>
                      <a:pt x="9911" y="16833"/>
                      <a:pt x="9951" y="16804"/>
                      <a:pt x="9986" y="16753"/>
                    </a:cubicBezTo>
                    <a:cubicBezTo>
                      <a:pt x="10045" y="16674"/>
                      <a:pt x="10025" y="16664"/>
                      <a:pt x="10105" y="16634"/>
                    </a:cubicBezTo>
                    <a:cubicBezTo>
                      <a:pt x="10115" y="16628"/>
                      <a:pt x="10124" y="16626"/>
                      <a:pt x="10132" y="16626"/>
                    </a:cubicBezTo>
                    <a:cubicBezTo>
                      <a:pt x="10179" y="16626"/>
                      <a:pt x="10194" y="16709"/>
                      <a:pt x="10194" y="16743"/>
                    </a:cubicBezTo>
                    <a:cubicBezTo>
                      <a:pt x="10194" y="16783"/>
                      <a:pt x="10154" y="16793"/>
                      <a:pt x="10075" y="16813"/>
                    </a:cubicBezTo>
                    <a:cubicBezTo>
                      <a:pt x="9986" y="16832"/>
                      <a:pt x="10005" y="16912"/>
                      <a:pt x="9946" y="16991"/>
                    </a:cubicBezTo>
                    <a:cubicBezTo>
                      <a:pt x="9925" y="17019"/>
                      <a:pt x="9909" y="17031"/>
                      <a:pt x="9893" y="17031"/>
                    </a:cubicBezTo>
                    <a:cubicBezTo>
                      <a:pt x="9866" y="17031"/>
                      <a:pt x="9842" y="16993"/>
                      <a:pt x="9797" y="16941"/>
                    </a:cubicBezTo>
                    <a:cubicBezTo>
                      <a:pt x="9783" y="16927"/>
                      <a:pt x="9772" y="16921"/>
                      <a:pt x="9762" y="16921"/>
                    </a:cubicBezTo>
                    <a:cubicBezTo>
                      <a:pt x="9727" y="16921"/>
                      <a:pt x="9722" y="17009"/>
                      <a:pt x="9698" y="17041"/>
                    </a:cubicBezTo>
                    <a:cubicBezTo>
                      <a:pt x="9668" y="17080"/>
                      <a:pt x="9688" y="17100"/>
                      <a:pt x="9609" y="17249"/>
                    </a:cubicBezTo>
                    <a:cubicBezTo>
                      <a:pt x="9560" y="17340"/>
                      <a:pt x="9567" y="17360"/>
                      <a:pt x="9585" y="17360"/>
                    </a:cubicBezTo>
                    <a:cubicBezTo>
                      <a:pt x="9596" y="17360"/>
                      <a:pt x="9611" y="17352"/>
                      <a:pt x="9619" y="17348"/>
                    </a:cubicBezTo>
                    <a:cubicBezTo>
                      <a:pt x="9639" y="17338"/>
                      <a:pt x="9748" y="17219"/>
                      <a:pt x="9807" y="17199"/>
                    </a:cubicBezTo>
                    <a:cubicBezTo>
                      <a:pt x="9816" y="17196"/>
                      <a:pt x="9822" y="17195"/>
                      <a:pt x="9826" y="17195"/>
                    </a:cubicBezTo>
                    <a:cubicBezTo>
                      <a:pt x="9849" y="17195"/>
                      <a:pt x="9793" y="17245"/>
                      <a:pt x="9708" y="17338"/>
                    </a:cubicBezTo>
                    <a:cubicBezTo>
                      <a:pt x="9654" y="17392"/>
                      <a:pt x="9656" y="17408"/>
                      <a:pt x="9678" y="17408"/>
                    </a:cubicBezTo>
                    <a:cubicBezTo>
                      <a:pt x="9697" y="17408"/>
                      <a:pt x="9730" y="17397"/>
                      <a:pt x="9758" y="17388"/>
                    </a:cubicBezTo>
                    <a:cubicBezTo>
                      <a:pt x="9764" y="17386"/>
                      <a:pt x="9769" y="17385"/>
                      <a:pt x="9774" y="17385"/>
                    </a:cubicBezTo>
                    <a:cubicBezTo>
                      <a:pt x="9820" y="17385"/>
                      <a:pt x="9785" y="17467"/>
                      <a:pt x="9758" y="17467"/>
                    </a:cubicBezTo>
                    <a:cubicBezTo>
                      <a:pt x="9732" y="17467"/>
                      <a:pt x="9692" y="17445"/>
                      <a:pt x="9650" y="17445"/>
                    </a:cubicBezTo>
                    <a:cubicBezTo>
                      <a:pt x="9643" y="17445"/>
                      <a:pt x="9636" y="17446"/>
                      <a:pt x="9629" y="17447"/>
                    </a:cubicBezTo>
                    <a:cubicBezTo>
                      <a:pt x="9579" y="17457"/>
                      <a:pt x="9579" y="17556"/>
                      <a:pt x="9539" y="17665"/>
                    </a:cubicBezTo>
                    <a:cubicBezTo>
                      <a:pt x="9510" y="17764"/>
                      <a:pt x="9490" y="17725"/>
                      <a:pt x="9440" y="17883"/>
                    </a:cubicBezTo>
                    <a:cubicBezTo>
                      <a:pt x="9429" y="17927"/>
                      <a:pt x="9430" y="17944"/>
                      <a:pt x="9439" y="17944"/>
                    </a:cubicBezTo>
                    <a:cubicBezTo>
                      <a:pt x="9461" y="17944"/>
                      <a:pt x="9533" y="17827"/>
                      <a:pt x="9569" y="17784"/>
                    </a:cubicBezTo>
                    <a:cubicBezTo>
                      <a:pt x="9619" y="17715"/>
                      <a:pt x="9589" y="17725"/>
                      <a:pt x="9678" y="17675"/>
                    </a:cubicBezTo>
                    <a:cubicBezTo>
                      <a:pt x="9694" y="17666"/>
                      <a:pt x="9703" y="17661"/>
                      <a:pt x="9708" y="17661"/>
                    </a:cubicBezTo>
                    <a:cubicBezTo>
                      <a:pt x="9728" y="17661"/>
                      <a:pt x="9669" y="17736"/>
                      <a:pt x="9629" y="17824"/>
                    </a:cubicBezTo>
                    <a:cubicBezTo>
                      <a:pt x="9595" y="17891"/>
                      <a:pt x="9602" y="17931"/>
                      <a:pt x="9636" y="17931"/>
                    </a:cubicBezTo>
                    <a:cubicBezTo>
                      <a:pt x="9651" y="17931"/>
                      <a:pt x="9673" y="17922"/>
                      <a:pt x="9698" y="17903"/>
                    </a:cubicBezTo>
                    <a:cubicBezTo>
                      <a:pt x="9767" y="17844"/>
                      <a:pt x="9718" y="17814"/>
                      <a:pt x="9748" y="17735"/>
                    </a:cubicBezTo>
                    <a:cubicBezTo>
                      <a:pt x="9755" y="17714"/>
                      <a:pt x="9764" y="17705"/>
                      <a:pt x="9773" y="17705"/>
                    </a:cubicBezTo>
                    <a:cubicBezTo>
                      <a:pt x="9797" y="17705"/>
                      <a:pt x="9822" y="17773"/>
                      <a:pt x="9837" y="17824"/>
                    </a:cubicBezTo>
                    <a:cubicBezTo>
                      <a:pt x="9847" y="17893"/>
                      <a:pt x="9807" y="17883"/>
                      <a:pt x="9758" y="17973"/>
                    </a:cubicBezTo>
                    <a:cubicBezTo>
                      <a:pt x="9740" y="18008"/>
                      <a:pt x="9736" y="18021"/>
                      <a:pt x="9741" y="18021"/>
                    </a:cubicBezTo>
                    <a:cubicBezTo>
                      <a:pt x="9750" y="18021"/>
                      <a:pt x="9789" y="17978"/>
                      <a:pt x="9827" y="17953"/>
                    </a:cubicBezTo>
                    <a:cubicBezTo>
                      <a:pt x="9886" y="17923"/>
                      <a:pt x="9876" y="17864"/>
                      <a:pt x="9896" y="17854"/>
                    </a:cubicBezTo>
                    <a:cubicBezTo>
                      <a:pt x="9900" y="17851"/>
                      <a:pt x="9905" y="17850"/>
                      <a:pt x="9909" y="17850"/>
                    </a:cubicBezTo>
                    <a:cubicBezTo>
                      <a:pt x="9936" y="17850"/>
                      <a:pt x="9963" y="17897"/>
                      <a:pt x="9946" y="17923"/>
                    </a:cubicBezTo>
                    <a:cubicBezTo>
                      <a:pt x="9916" y="17953"/>
                      <a:pt x="9906" y="17943"/>
                      <a:pt x="9867" y="17983"/>
                    </a:cubicBezTo>
                    <a:cubicBezTo>
                      <a:pt x="9827" y="18032"/>
                      <a:pt x="9857" y="18042"/>
                      <a:pt x="9777" y="18111"/>
                    </a:cubicBezTo>
                    <a:cubicBezTo>
                      <a:pt x="9758" y="18131"/>
                      <a:pt x="9743" y="18138"/>
                      <a:pt x="9730" y="18138"/>
                    </a:cubicBezTo>
                    <a:cubicBezTo>
                      <a:pt x="9689" y="18138"/>
                      <a:pt x="9666" y="18065"/>
                      <a:pt x="9599" y="18042"/>
                    </a:cubicBezTo>
                    <a:cubicBezTo>
                      <a:pt x="9581" y="18034"/>
                      <a:pt x="9569" y="18030"/>
                      <a:pt x="9562" y="18030"/>
                    </a:cubicBezTo>
                    <a:cubicBezTo>
                      <a:pt x="9534" y="18030"/>
                      <a:pt x="9573" y="18084"/>
                      <a:pt x="9549" y="18131"/>
                    </a:cubicBezTo>
                    <a:cubicBezTo>
                      <a:pt x="9529" y="18181"/>
                      <a:pt x="9341" y="18191"/>
                      <a:pt x="9341" y="18191"/>
                    </a:cubicBezTo>
                    <a:cubicBezTo>
                      <a:pt x="9341" y="18191"/>
                      <a:pt x="9311" y="18250"/>
                      <a:pt x="9331" y="18250"/>
                    </a:cubicBezTo>
                    <a:cubicBezTo>
                      <a:pt x="9351" y="18260"/>
                      <a:pt x="9401" y="18280"/>
                      <a:pt x="9410" y="18340"/>
                    </a:cubicBezTo>
                    <a:cubicBezTo>
                      <a:pt x="9418" y="18365"/>
                      <a:pt x="9412" y="18373"/>
                      <a:pt x="9397" y="18373"/>
                    </a:cubicBezTo>
                    <a:cubicBezTo>
                      <a:pt x="9372" y="18373"/>
                      <a:pt x="9322" y="18349"/>
                      <a:pt x="9272" y="18349"/>
                    </a:cubicBezTo>
                    <a:cubicBezTo>
                      <a:pt x="9192" y="18349"/>
                      <a:pt x="9222" y="18369"/>
                      <a:pt x="9212" y="18439"/>
                    </a:cubicBezTo>
                    <a:cubicBezTo>
                      <a:pt x="9208" y="18465"/>
                      <a:pt x="9216" y="18471"/>
                      <a:pt x="9230" y="18471"/>
                    </a:cubicBezTo>
                    <a:cubicBezTo>
                      <a:pt x="9244" y="18471"/>
                      <a:pt x="9263" y="18465"/>
                      <a:pt x="9285" y="18465"/>
                    </a:cubicBezTo>
                    <a:cubicBezTo>
                      <a:pt x="9300" y="18465"/>
                      <a:pt x="9316" y="18468"/>
                      <a:pt x="9331" y="18478"/>
                    </a:cubicBezTo>
                    <a:cubicBezTo>
                      <a:pt x="9391" y="18518"/>
                      <a:pt x="9291" y="18528"/>
                      <a:pt x="9291" y="18627"/>
                    </a:cubicBezTo>
                    <a:cubicBezTo>
                      <a:pt x="9291" y="18655"/>
                      <a:pt x="9296" y="18665"/>
                      <a:pt x="9304" y="18665"/>
                    </a:cubicBezTo>
                    <a:cubicBezTo>
                      <a:pt x="9321" y="18665"/>
                      <a:pt x="9353" y="18612"/>
                      <a:pt x="9381" y="18578"/>
                    </a:cubicBezTo>
                    <a:cubicBezTo>
                      <a:pt x="9420" y="18518"/>
                      <a:pt x="9430" y="18488"/>
                      <a:pt x="9450" y="18439"/>
                    </a:cubicBezTo>
                    <a:cubicBezTo>
                      <a:pt x="9477" y="18385"/>
                      <a:pt x="9503" y="18348"/>
                      <a:pt x="9537" y="18348"/>
                    </a:cubicBezTo>
                    <a:cubicBezTo>
                      <a:pt x="9541" y="18348"/>
                      <a:pt x="9545" y="18348"/>
                      <a:pt x="9549" y="18349"/>
                    </a:cubicBezTo>
                    <a:cubicBezTo>
                      <a:pt x="9599" y="18359"/>
                      <a:pt x="9559" y="18379"/>
                      <a:pt x="9520" y="18478"/>
                    </a:cubicBezTo>
                    <a:cubicBezTo>
                      <a:pt x="9480" y="18587"/>
                      <a:pt x="9490" y="18578"/>
                      <a:pt x="9529" y="18627"/>
                    </a:cubicBezTo>
                    <a:cubicBezTo>
                      <a:pt x="9535" y="18638"/>
                      <a:pt x="9541" y="18643"/>
                      <a:pt x="9547" y="18643"/>
                    </a:cubicBezTo>
                    <a:cubicBezTo>
                      <a:pt x="9573" y="18643"/>
                      <a:pt x="9601" y="18556"/>
                      <a:pt x="9609" y="18508"/>
                    </a:cubicBezTo>
                    <a:cubicBezTo>
                      <a:pt x="9629" y="18459"/>
                      <a:pt x="9658" y="18429"/>
                      <a:pt x="9718" y="18399"/>
                    </a:cubicBezTo>
                    <a:cubicBezTo>
                      <a:pt x="9727" y="18393"/>
                      <a:pt x="9735" y="18390"/>
                      <a:pt x="9740" y="18390"/>
                    </a:cubicBezTo>
                    <a:cubicBezTo>
                      <a:pt x="9769" y="18390"/>
                      <a:pt x="9748" y="18468"/>
                      <a:pt x="9748" y="18518"/>
                    </a:cubicBezTo>
                    <a:cubicBezTo>
                      <a:pt x="9748" y="18578"/>
                      <a:pt x="9738" y="18558"/>
                      <a:pt x="9718" y="18637"/>
                    </a:cubicBezTo>
                    <a:cubicBezTo>
                      <a:pt x="9712" y="18663"/>
                      <a:pt x="9712" y="18674"/>
                      <a:pt x="9717" y="18674"/>
                    </a:cubicBezTo>
                    <a:cubicBezTo>
                      <a:pt x="9727" y="18674"/>
                      <a:pt x="9762" y="18611"/>
                      <a:pt x="9797" y="18548"/>
                    </a:cubicBezTo>
                    <a:cubicBezTo>
                      <a:pt x="9814" y="18505"/>
                      <a:pt x="9818" y="18494"/>
                      <a:pt x="9827" y="18494"/>
                    </a:cubicBezTo>
                    <a:cubicBezTo>
                      <a:pt x="9837" y="18494"/>
                      <a:pt x="9854" y="18509"/>
                      <a:pt x="9903" y="18509"/>
                    </a:cubicBezTo>
                    <a:cubicBezTo>
                      <a:pt x="9910" y="18509"/>
                      <a:pt x="9918" y="18509"/>
                      <a:pt x="9926" y="18508"/>
                    </a:cubicBezTo>
                    <a:cubicBezTo>
                      <a:pt x="10035" y="18508"/>
                      <a:pt x="9926" y="18538"/>
                      <a:pt x="9867" y="18607"/>
                    </a:cubicBezTo>
                    <a:cubicBezTo>
                      <a:pt x="9827" y="18660"/>
                      <a:pt x="9827" y="18673"/>
                      <a:pt x="9849" y="18673"/>
                    </a:cubicBezTo>
                    <a:cubicBezTo>
                      <a:pt x="9860" y="18673"/>
                      <a:pt x="9876" y="18670"/>
                      <a:pt x="9896" y="18667"/>
                    </a:cubicBezTo>
                    <a:cubicBezTo>
                      <a:pt x="9956" y="18657"/>
                      <a:pt x="9946" y="18637"/>
                      <a:pt x="10045" y="18607"/>
                    </a:cubicBezTo>
                    <a:cubicBezTo>
                      <a:pt x="10054" y="18605"/>
                      <a:pt x="10060" y="18604"/>
                      <a:pt x="10065" y="18604"/>
                    </a:cubicBezTo>
                    <a:cubicBezTo>
                      <a:pt x="10120" y="18604"/>
                      <a:pt x="9995" y="18736"/>
                      <a:pt x="9995" y="18736"/>
                    </a:cubicBezTo>
                    <a:cubicBezTo>
                      <a:pt x="9995" y="18736"/>
                      <a:pt x="9957" y="18749"/>
                      <a:pt x="9907" y="18749"/>
                    </a:cubicBezTo>
                    <a:cubicBezTo>
                      <a:pt x="9894" y="18749"/>
                      <a:pt x="9880" y="18748"/>
                      <a:pt x="9867" y="18746"/>
                    </a:cubicBezTo>
                    <a:cubicBezTo>
                      <a:pt x="9834" y="18735"/>
                      <a:pt x="9816" y="18727"/>
                      <a:pt x="9795" y="18727"/>
                    </a:cubicBezTo>
                    <a:cubicBezTo>
                      <a:pt x="9778" y="18727"/>
                      <a:pt x="9759" y="18733"/>
                      <a:pt x="9728" y="18746"/>
                    </a:cubicBezTo>
                    <a:cubicBezTo>
                      <a:pt x="9658" y="18776"/>
                      <a:pt x="9767" y="18815"/>
                      <a:pt x="9748" y="18835"/>
                    </a:cubicBezTo>
                    <a:cubicBezTo>
                      <a:pt x="9728" y="18855"/>
                      <a:pt x="9708" y="18835"/>
                      <a:pt x="9668" y="18885"/>
                    </a:cubicBezTo>
                    <a:cubicBezTo>
                      <a:pt x="9653" y="18904"/>
                      <a:pt x="9640" y="18913"/>
                      <a:pt x="9630" y="18913"/>
                    </a:cubicBezTo>
                    <a:cubicBezTo>
                      <a:pt x="9613" y="18913"/>
                      <a:pt x="9601" y="18891"/>
                      <a:pt x="9589" y="18855"/>
                    </a:cubicBezTo>
                    <a:cubicBezTo>
                      <a:pt x="9578" y="18834"/>
                      <a:pt x="9569" y="18826"/>
                      <a:pt x="9559" y="18826"/>
                    </a:cubicBezTo>
                    <a:cubicBezTo>
                      <a:pt x="9541" y="18826"/>
                      <a:pt x="9521" y="18849"/>
                      <a:pt x="9490" y="18855"/>
                    </a:cubicBezTo>
                    <a:cubicBezTo>
                      <a:pt x="9440" y="18875"/>
                      <a:pt x="9500" y="18934"/>
                      <a:pt x="9490" y="18964"/>
                    </a:cubicBezTo>
                    <a:cubicBezTo>
                      <a:pt x="9487" y="18970"/>
                      <a:pt x="9483" y="18973"/>
                      <a:pt x="9477" y="18973"/>
                    </a:cubicBezTo>
                    <a:cubicBezTo>
                      <a:pt x="9464" y="18973"/>
                      <a:pt x="9442" y="18961"/>
                      <a:pt x="9401" y="18954"/>
                    </a:cubicBezTo>
                    <a:cubicBezTo>
                      <a:pt x="9392" y="18953"/>
                      <a:pt x="9383" y="18952"/>
                      <a:pt x="9375" y="18952"/>
                    </a:cubicBezTo>
                    <a:cubicBezTo>
                      <a:pt x="9338" y="18952"/>
                      <a:pt x="9310" y="18969"/>
                      <a:pt x="9301" y="18994"/>
                    </a:cubicBezTo>
                    <a:cubicBezTo>
                      <a:pt x="9291" y="19024"/>
                      <a:pt x="9222" y="19123"/>
                      <a:pt x="9192" y="19143"/>
                    </a:cubicBezTo>
                    <a:cubicBezTo>
                      <a:pt x="9163" y="19172"/>
                      <a:pt x="9202" y="19232"/>
                      <a:pt x="9222" y="19242"/>
                    </a:cubicBezTo>
                    <a:cubicBezTo>
                      <a:pt x="9224" y="19243"/>
                      <a:pt x="9226" y="19243"/>
                      <a:pt x="9229" y="19243"/>
                    </a:cubicBezTo>
                    <a:cubicBezTo>
                      <a:pt x="9256" y="19243"/>
                      <a:pt x="9285" y="19187"/>
                      <a:pt x="9331" y="19123"/>
                    </a:cubicBezTo>
                    <a:cubicBezTo>
                      <a:pt x="9362" y="19081"/>
                      <a:pt x="9383" y="19067"/>
                      <a:pt x="9396" y="19067"/>
                    </a:cubicBezTo>
                    <a:cubicBezTo>
                      <a:pt x="9409" y="19067"/>
                      <a:pt x="9416" y="19079"/>
                      <a:pt x="9420" y="19093"/>
                    </a:cubicBezTo>
                    <a:cubicBezTo>
                      <a:pt x="9440" y="19123"/>
                      <a:pt x="9391" y="19163"/>
                      <a:pt x="9381" y="19182"/>
                    </a:cubicBezTo>
                    <a:cubicBezTo>
                      <a:pt x="9361" y="19202"/>
                      <a:pt x="9341" y="19321"/>
                      <a:pt x="9381" y="19351"/>
                    </a:cubicBezTo>
                    <a:cubicBezTo>
                      <a:pt x="9389" y="19358"/>
                      <a:pt x="9396" y="19361"/>
                      <a:pt x="9402" y="19361"/>
                    </a:cubicBezTo>
                    <a:cubicBezTo>
                      <a:pt x="9427" y="19361"/>
                      <a:pt x="9420" y="19296"/>
                      <a:pt x="9420" y="19272"/>
                    </a:cubicBezTo>
                    <a:cubicBezTo>
                      <a:pt x="9420" y="19246"/>
                      <a:pt x="9464" y="19154"/>
                      <a:pt x="9496" y="19154"/>
                    </a:cubicBezTo>
                    <a:cubicBezTo>
                      <a:pt x="9501" y="19154"/>
                      <a:pt x="9505" y="19157"/>
                      <a:pt x="9510" y="19163"/>
                    </a:cubicBezTo>
                    <a:cubicBezTo>
                      <a:pt x="9515" y="19170"/>
                      <a:pt x="9524" y="19173"/>
                      <a:pt x="9534" y="19173"/>
                    </a:cubicBezTo>
                    <a:cubicBezTo>
                      <a:pt x="9577" y="19173"/>
                      <a:pt x="9650" y="19115"/>
                      <a:pt x="9658" y="19083"/>
                    </a:cubicBezTo>
                    <a:cubicBezTo>
                      <a:pt x="9665" y="19057"/>
                      <a:pt x="9724" y="19044"/>
                      <a:pt x="9787" y="19044"/>
                    </a:cubicBezTo>
                    <a:cubicBezTo>
                      <a:pt x="9818" y="19044"/>
                      <a:pt x="9850" y="19047"/>
                      <a:pt x="9876" y="19053"/>
                    </a:cubicBezTo>
                    <a:cubicBezTo>
                      <a:pt x="9956" y="19073"/>
                      <a:pt x="9827" y="19163"/>
                      <a:pt x="9797" y="19202"/>
                    </a:cubicBezTo>
                    <a:cubicBezTo>
                      <a:pt x="9781" y="19228"/>
                      <a:pt x="9804" y="19241"/>
                      <a:pt x="9838" y="19241"/>
                    </a:cubicBezTo>
                    <a:cubicBezTo>
                      <a:pt x="9869" y="19241"/>
                      <a:pt x="9908" y="19231"/>
                      <a:pt x="9936" y="19212"/>
                    </a:cubicBezTo>
                    <a:cubicBezTo>
                      <a:pt x="9951" y="19202"/>
                      <a:pt x="9962" y="19198"/>
                      <a:pt x="9969" y="19198"/>
                    </a:cubicBezTo>
                    <a:cubicBezTo>
                      <a:pt x="9990" y="19198"/>
                      <a:pt x="9980" y="19232"/>
                      <a:pt x="9966" y="19262"/>
                    </a:cubicBezTo>
                    <a:cubicBezTo>
                      <a:pt x="9946" y="19311"/>
                      <a:pt x="9857" y="19341"/>
                      <a:pt x="9797" y="19341"/>
                    </a:cubicBezTo>
                    <a:cubicBezTo>
                      <a:pt x="9728" y="19331"/>
                      <a:pt x="9708" y="19272"/>
                      <a:pt x="9668" y="19262"/>
                    </a:cubicBezTo>
                    <a:cubicBezTo>
                      <a:pt x="9619" y="19262"/>
                      <a:pt x="9559" y="19341"/>
                      <a:pt x="9559" y="19430"/>
                    </a:cubicBezTo>
                    <a:cubicBezTo>
                      <a:pt x="9559" y="19471"/>
                      <a:pt x="9549" y="19483"/>
                      <a:pt x="9531" y="19483"/>
                    </a:cubicBezTo>
                    <a:cubicBezTo>
                      <a:pt x="9510" y="19483"/>
                      <a:pt x="9478" y="19465"/>
                      <a:pt x="9440" y="19460"/>
                    </a:cubicBezTo>
                    <a:cubicBezTo>
                      <a:pt x="9381" y="19460"/>
                      <a:pt x="9349" y="19443"/>
                      <a:pt x="9299" y="19443"/>
                    </a:cubicBezTo>
                    <a:cubicBezTo>
                      <a:pt x="9283" y="19443"/>
                      <a:pt x="9264" y="19445"/>
                      <a:pt x="9242" y="19450"/>
                    </a:cubicBezTo>
                    <a:cubicBezTo>
                      <a:pt x="9153" y="19470"/>
                      <a:pt x="9054" y="19529"/>
                      <a:pt x="9113" y="19539"/>
                    </a:cubicBezTo>
                    <a:cubicBezTo>
                      <a:pt x="9182" y="19549"/>
                      <a:pt x="9272" y="19589"/>
                      <a:pt x="9252" y="19688"/>
                    </a:cubicBezTo>
                    <a:cubicBezTo>
                      <a:pt x="9237" y="19733"/>
                      <a:pt x="9264" y="19735"/>
                      <a:pt x="9300" y="19735"/>
                    </a:cubicBezTo>
                    <a:cubicBezTo>
                      <a:pt x="9305" y="19735"/>
                      <a:pt x="9309" y="19735"/>
                      <a:pt x="9314" y="19735"/>
                    </a:cubicBezTo>
                    <a:cubicBezTo>
                      <a:pt x="9347" y="19735"/>
                      <a:pt x="9383" y="19737"/>
                      <a:pt x="9401" y="19767"/>
                    </a:cubicBezTo>
                    <a:cubicBezTo>
                      <a:pt x="9439" y="19825"/>
                      <a:pt x="9319" y="19966"/>
                      <a:pt x="9393" y="19966"/>
                    </a:cubicBezTo>
                    <a:cubicBezTo>
                      <a:pt x="9395" y="19966"/>
                      <a:pt x="9398" y="19966"/>
                      <a:pt x="9401" y="19966"/>
                    </a:cubicBezTo>
                    <a:cubicBezTo>
                      <a:pt x="9490" y="19956"/>
                      <a:pt x="9559" y="19866"/>
                      <a:pt x="9589" y="19777"/>
                    </a:cubicBezTo>
                    <a:cubicBezTo>
                      <a:pt x="9598" y="19749"/>
                      <a:pt x="9610" y="19738"/>
                      <a:pt x="9621" y="19738"/>
                    </a:cubicBezTo>
                    <a:cubicBezTo>
                      <a:pt x="9646" y="19738"/>
                      <a:pt x="9671" y="19789"/>
                      <a:pt x="9678" y="19837"/>
                    </a:cubicBezTo>
                    <a:cubicBezTo>
                      <a:pt x="9678" y="19847"/>
                      <a:pt x="9680" y="19851"/>
                      <a:pt x="9684" y="19851"/>
                    </a:cubicBezTo>
                    <a:cubicBezTo>
                      <a:pt x="9706" y="19851"/>
                      <a:pt x="9783" y="19701"/>
                      <a:pt x="9817" y="19658"/>
                    </a:cubicBezTo>
                    <a:cubicBezTo>
                      <a:pt x="9822" y="19653"/>
                      <a:pt x="9829" y="19650"/>
                      <a:pt x="9838" y="19650"/>
                    </a:cubicBezTo>
                    <a:cubicBezTo>
                      <a:pt x="9909" y="19650"/>
                      <a:pt x="10095" y="19797"/>
                      <a:pt x="10095" y="19797"/>
                    </a:cubicBezTo>
                    <a:lnTo>
                      <a:pt x="10491" y="19857"/>
                    </a:lnTo>
                    <a:lnTo>
                      <a:pt x="10541" y="19847"/>
                    </a:lnTo>
                    <a:cubicBezTo>
                      <a:pt x="10561" y="19866"/>
                      <a:pt x="10580" y="19886"/>
                      <a:pt x="10590" y="19896"/>
                    </a:cubicBezTo>
                    <a:cubicBezTo>
                      <a:pt x="10600" y="19886"/>
                      <a:pt x="10600" y="19876"/>
                      <a:pt x="10610" y="19857"/>
                    </a:cubicBezTo>
                    <a:cubicBezTo>
                      <a:pt x="10610" y="19857"/>
                      <a:pt x="10610" y="19847"/>
                      <a:pt x="10610" y="19847"/>
                    </a:cubicBezTo>
                    <a:cubicBezTo>
                      <a:pt x="10652" y="19755"/>
                      <a:pt x="10679" y="19657"/>
                      <a:pt x="10646" y="19657"/>
                    </a:cubicBezTo>
                    <a:cubicBezTo>
                      <a:pt x="10640" y="19657"/>
                      <a:pt x="10631" y="19660"/>
                      <a:pt x="10620" y="19668"/>
                    </a:cubicBezTo>
                    <a:cubicBezTo>
                      <a:pt x="10541" y="19728"/>
                      <a:pt x="10620" y="19668"/>
                      <a:pt x="10571" y="19738"/>
                    </a:cubicBezTo>
                    <a:cubicBezTo>
                      <a:pt x="10549" y="19775"/>
                      <a:pt x="10479" y="19813"/>
                      <a:pt x="10424" y="19813"/>
                    </a:cubicBezTo>
                    <a:cubicBezTo>
                      <a:pt x="10378" y="19813"/>
                      <a:pt x="10344" y="19785"/>
                      <a:pt x="10362" y="19708"/>
                    </a:cubicBezTo>
                    <a:cubicBezTo>
                      <a:pt x="10378" y="19643"/>
                      <a:pt x="10394" y="19628"/>
                      <a:pt x="10411" y="19628"/>
                    </a:cubicBezTo>
                    <a:cubicBezTo>
                      <a:pt x="10425" y="19628"/>
                      <a:pt x="10439" y="19639"/>
                      <a:pt x="10451" y="19639"/>
                    </a:cubicBezTo>
                    <a:cubicBezTo>
                      <a:pt x="10462" y="19639"/>
                      <a:pt x="10473" y="19630"/>
                      <a:pt x="10481" y="19599"/>
                    </a:cubicBezTo>
                    <a:cubicBezTo>
                      <a:pt x="10521" y="19490"/>
                      <a:pt x="10531" y="19440"/>
                      <a:pt x="10571" y="19430"/>
                    </a:cubicBezTo>
                    <a:cubicBezTo>
                      <a:pt x="10573" y="19430"/>
                      <a:pt x="10575" y="19430"/>
                      <a:pt x="10578" y="19430"/>
                    </a:cubicBezTo>
                    <a:cubicBezTo>
                      <a:pt x="10626" y="19430"/>
                      <a:pt x="10681" y="19519"/>
                      <a:pt x="10709" y="19519"/>
                    </a:cubicBezTo>
                    <a:cubicBezTo>
                      <a:pt x="10728" y="19519"/>
                      <a:pt x="10747" y="19389"/>
                      <a:pt x="10700" y="19389"/>
                    </a:cubicBezTo>
                    <a:cubicBezTo>
                      <a:pt x="10697" y="19389"/>
                      <a:pt x="10693" y="19389"/>
                      <a:pt x="10690" y="19391"/>
                    </a:cubicBezTo>
                    <a:cubicBezTo>
                      <a:pt x="10677" y="19396"/>
                      <a:pt x="10666" y="19399"/>
                      <a:pt x="10658" y="19399"/>
                    </a:cubicBezTo>
                    <a:cubicBezTo>
                      <a:pt x="10636" y="19399"/>
                      <a:pt x="10640" y="19372"/>
                      <a:pt x="10699" y="19291"/>
                    </a:cubicBezTo>
                    <a:cubicBezTo>
                      <a:pt x="10776" y="19198"/>
                      <a:pt x="10751" y="19126"/>
                      <a:pt x="10711" y="19126"/>
                    </a:cubicBezTo>
                    <a:cubicBezTo>
                      <a:pt x="10704" y="19126"/>
                      <a:pt x="10697" y="19128"/>
                      <a:pt x="10690" y="19133"/>
                    </a:cubicBezTo>
                    <a:cubicBezTo>
                      <a:pt x="10630" y="19153"/>
                      <a:pt x="10640" y="19331"/>
                      <a:pt x="10620" y="19341"/>
                    </a:cubicBezTo>
                    <a:cubicBezTo>
                      <a:pt x="10616" y="19343"/>
                      <a:pt x="10607" y="19345"/>
                      <a:pt x="10596" y="19345"/>
                    </a:cubicBezTo>
                    <a:cubicBezTo>
                      <a:pt x="10550" y="19345"/>
                      <a:pt x="10465" y="19319"/>
                      <a:pt x="10521" y="19192"/>
                    </a:cubicBezTo>
                    <a:cubicBezTo>
                      <a:pt x="10590" y="19034"/>
                      <a:pt x="10630" y="19103"/>
                      <a:pt x="10660" y="19063"/>
                    </a:cubicBezTo>
                    <a:cubicBezTo>
                      <a:pt x="10677" y="19021"/>
                      <a:pt x="10694" y="18870"/>
                      <a:pt x="10735" y="18870"/>
                    </a:cubicBezTo>
                    <a:cubicBezTo>
                      <a:pt x="10742" y="18870"/>
                      <a:pt x="10750" y="18875"/>
                      <a:pt x="10759" y="18885"/>
                    </a:cubicBezTo>
                    <a:cubicBezTo>
                      <a:pt x="10803" y="18943"/>
                      <a:pt x="10814" y="19017"/>
                      <a:pt x="10841" y="19017"/>
                    </a:cubicBezTo>
                    <a:cubicBezTo>
                      <a:pt x="10851" y="19017"/>
                      <a:pt x="10862" y="19008"/>
                      <a:pt x="10878" y="18984"/>
                    </a:cubicBezTo>
                    <a:cubicBezTo>
                      <a:pt x="10928" y="18905"/>
                      <a:pt x="10898" y="18825"/>
                      <a:pt x="10977" y="18806"/>
                    </a:cubicBezTo>
                    <a:cubicBezTo>
                      <a:pt x="10997" y="18796"/>
                      <a:pt x="11007" y="18796"/>
                      <a:pt x="11017" y="18786"/>
                    </a:cubicBezTo>
                    <a:cubicBezTo>
                      <a:pt x="11047" y="18766"/>
                      <a:pt x="11047" y="18736"/>
                      <a:pt x="11047" y="18706"/>
                    </a:cubicBezTo>
                    <a:cubicBezTo>
                      <a:pt x="11047" y="18696"/>
                      <a:pt x="11047" y="18677"/>
                      <a:pt x="11047" y="18657"/>
                    </a:cubicBezTo>
                    <a:cubicBezTo>
                      <a:pt x="11056" y="18627"/>
                      <a:pt x="11066" y="18578"/>
                      <a:pt x="11066" y="18558"/>
                    </a:cubicBezTo>
                    <a:cubicBezTo>
                      <a:pt x="11059" y="18543"/>
                      <a:pt x="11057" y="18534"/>
                      <a:pt x="11049" y="18534"/>
                    </a:cubicBezTo>
                    <a:cubicBezTo>
                      <a:pt x="11046" y="18534"/>
                      <a:pt x="11042" y="18535"/>
                      <a:pt x="11037" y="18538"/>
                    </a:cubicBezTo>
                    <a:lnTo>
                      <a:pt x="11027" y="18538"/>
                    </a:lnTo>
                    <a:cubicBezTo>
                      <a:pt x="10987" y="18558"/>
                      <a:pt x="10977" y="18587"/>
                      <a:pt x="10967" y="18637"/>
                    </a:cubicBezTo>
                    <a:cubicBezTo>
                      <a:pt x="10957" y="18647"/>
                      <a:pt x="10947" y="18677"/>
                      <a:pt x="10937" y="18696"/>
                    </a:cubicBezTo>
                    <a:cubicBezTo>
                      <a:pt x="10937" y="18696"/>
                      <a:pt x="10928" y="18706"/>
                      <a:pt x="10928" y="18716"/>
                    </a:cubicBezTo>
                    <a:cubicBezTo>
                      <a:pt x="10901" y="18765"/>
                      <a:pt x="10865" y="18790"/>
                      <a:pt x="10841" y="18790"/>
                    </a:cubicBezTo>
                    <a:cubicBezTo>
                      <a:pt x="10821" y="18790"/>
                      <a:pt x="10809" y="18772"/>
                      <a:pt x="10818" y="18736"/>
                    </a:cubicBezTo>
                    <a:cubicBezTo>
                      <a:pt x="10833" y="18698"/>
                      <a:pt x="10833" y="18675"/>
                      <a:pt x="10823" y="18675"/>
                    </a:cubicBezTo>
                    <a:cubicBezTo>
                      <a:pt x="10812" y="18675"/>
                      <a:pt x="10789" y="18700"/>
                      <a:pt x="10759" y="18756"/>
                    </a:cubicBezTo>
                    <a:cubicBezTo>
                      <a:pt x="10724" y="18811"/>
                      <a:pt x="10695" y="18815"/>
                      <a:pt x="10664" y="18815"/>
                    </a:cubicBezTo>
                    <a:cubicBezTo>
                      <a:pt x="10657" y="18815"/>
                      <a:pt x="10650" y="18815"/>
                      <a:pt x="10643" y="18815"/>
                    </a:cubicBezTo>
                    <a:cubicBezTo>
                      <a:pt x="10618" y="18815"/>
                      <a:pt x="10591" y="18818"/>
                      <a:pt x="10561" y="18845"/>
                    </a:cubicBezTo>
                    <a:cubicBezTo>
                      <a:pt x="10536" y="18867"/>
                      <a:pt x="10509" y="18876"/>
                      <a:pt x="10486" y="18876"/>
                    </a:cubicBezTo>
                    <a:cubicBezTo>
                      <a:pt x="10436" y="18876"/>
                      <a:pt x="10409" y="18831"/>
                      <a:pt x="10491" y="18776"/>
                    </a:cubicBezTo>
                    <a:cubicBezTo>
                      <a:pt x="10600" y="18696"/>
                      <a:pt x="10670" y="18706"/>
                      <a:pt x="10670" y="18677"/>
                    </a:cubicBezTo>
                    <a:cubicBezTo>
                      <a:pt x="10670" y="18652"/>
                      <a:pt x="10697" y="18587"/>
                      <a:pt x="10651" y="18587"/>
                    </a:cubicBezTo>
                    <a:cubicBezTo>
                      <a:pt x="10641" y="18587"/>
                      <a:pt x="10628" y="18590"/>
                      <a:pt x="10610" y="18597"/>
                    </a:cubicBezTo>
                    <a:cubicBezTo>
                      <a:pt x="10592" y="18607"/>
                      <a:pt x="10575" y="18612"/>
                      <a:pt x="10560" y="18612"/>
                    </a:cubicBezTo>
                    <a:cubicBezTo>
                      <a:pt x="10498" y="18612"/>
                      <a:pt x="10463" y="18542"/>
                      <a:pt x="10511" y="18478"/>
                    </a:cubicBezTo>
                    <a:cubicBezTo>
                      <a:pt x="10557" y="18425"/>
                      <a:pt x="10582" y="18408"/>
                      <a:pt x="10616" y="18408"/>
                    </a:cubicBezTo>
                    <a:cubicBezTo>
                      <a:pt x="10633" y="18408"/>
                      <a:pt x="10653" y="18412"/>
                      <a:pt x="10680" y="18419"/>
                    </a:cubicBezTo>
                    <a:cubicBezTo>
                      <a:pt x="10744" y="18427"/>
                      <a:pt x="10809" y="18501"/>
                      <a:pt x="10852" y="18501"/>
                    </a:cubicBezTo>
                    <a:cubicBezTo>
                      <a:pt x="10862" y="18501"/>
                      <a:pt x="10871" y="18497"/>
                      <a:pt x="10878" y="18488"/>
                    </a:cubicBezTo>
                    <a:cubicBezTo>
                      <a:pt x="10918" y="18449"/>
                      <a:pt x="10848" y="18399"/>
                      <a:pt x="10898" y="18389"/>
                    </a:cubicBezTo>
                    <a:cubicBezTo>
                      <a:pt x="10947" y="18379"/>
                      <a:pt x="11126" y="18359"/>
                      <a:pt x="11076" y="18320"/>
                    </a:cubicBezTo>
                    <a:cubicBezTo>
                      <a:pt x="11017" y="18270"/>
                      <a:pt x="10987" y="18201"/>
                      <a:pt x="10987" y="18201"/>
                    </a:cubicBezTo>
                    <a:cubicBezTo>
                      <a:pt x="10987" y="18201"/>
                      <a:pt x="10958" y="18083"/>
                      <a:pt x="10917" y="18083"/>
                    </a:cubicBezTo>
                    <a:cubicBezTo>
                      <a:pt x="10905" y="18083"/>
                      <a:pt x="10892" y="18094"/>
                      <a:pt x="10878" y="18121"/>
                    </a:cubicBezTo>
                    <a:cubicBezTo>
                      <a:pt x="10835" y="18189"/>
                      <a:pt x="10807" y="18211"/>
                      <a:pt x="10788" y="18211"/>
                    </a:cubicBezTo>
                    <a:cubicBezTo>
                      <a:pt x="10776" y="18211"/>
                      <a:pt x="10767" y="18202"/>
                      <a:pt x="10759" y="18191"/>
                    </a:cubicBezTo>
                    <a:cubicBezTo>
                      <a:pt x="10744" y="18168"/>
                      <a:pt x="10746" y="18124"/>
                      <a:pt x="10739" y="18124"/>
                    </a:cubicBezTo>
                    <a:cubicBezTo>
                      <a:pt x="10737" y="18124"/>
                      <a:pt x="10734" y="18129"/>
                      <a:pt x="10729" y="18141"/>
                    </a:cubicBezTo>
                    <a:cubicBezTo>
                      <a:pt x="10721" y="18163"/>
                      <a:pt x="10695" y="18177"/>
                      <a:pt x="10675" y="18177"/>
                    </a:cubicBezTo>
                    <a:cubicBezTo>
                      <a:pt x="10650" y="18177"/>
                      <a:pt x="10635" y="18153"/>
                      <a:pt x="10680" y="18092"/>
                    </a:cubicBezTo>
                    <a:cubicBezTo>
                      <a:pt x="10737" y="18010"/>
                      <a:pt x="10780" y="17942"/>
                      <a:pt x="10810" y="17942"/>
                    </a:cubicBezTo>
                    <a:cubicBezTo>
                      <a:pt x="10817" y="17942"/>
                      <a:pt x="10823" y="17946"/>
                      <a:pt x="10828" y="17953"/>
                    </a:cubicBezTo>
                    <a:cubicBezTo>
                      <a:pt x="10834" y="17958"/>
                      <a:pt x="10838" y="17961"/>
                      <a:pt x="10841" y="17961"/>
                    </a:cubicBezTo>
                    <a:cubicBezTo>
                      <a:pt x="10857" y="17961"/>
                      <a:pt x="10863" y="17911"/>
                      <a:pt x="10928" y="17854"/>
                    </a:cubicBezTo>
                    <a:cubicBezTo>
                      <a:pt x="10958" y="17831"/>
                      <a:pt x="10982" y="17825"/>
                      <a:pt x="11001" y="17825"/>
                    </a:cubicBezTo>
                    <a:cubicBezTo>
                      <a:pt x="11017" y="17825"/>
                      <a:pt x="11030" y="17829"/>
                      <a:pt x="11042" y="17829"/>
                    </a:cubicBezTo>
                    <a:cubicBezTo>
                      <a:pt x="11054" y="17829"/>
                      <a:pt x="11064" y="17826"/>
                      <a:pt x="11076" y="17814"/>
                    </a:cubicBezTo>
                    <a:cubicBezTo>
                      <a:pt x="11096" y="17794"/>
                      <a:pt x="11126" y="17784"/>
                      <a:pt x="11146" y="17764"/>
                    </a:cubicBezTo>
                    <a:cubicBezTo>
                      <a:pt x="11165" y="17745"/>
                      <a:pt x="11185" y="17735"/>
                      <a:pt x="11185" y="17715"/>
                    </a:cubicBezTo>
                    <a:cubicBezTo>
                      <a:pt x="11195" y="17695"/>
                      <a:pt x="11185" y="17685"/>
                      <a:pt x="11165" y="17665"/>
                    </a:cubicBezTo>
                    <a:cubicBezTo>
                      <a:pt x="11104" y="17624"/>
                      <a:pt x="11071" y="17602"/>
                      <a:pt x="11043" y="17602"/>
                    </a:cubicBezTo>
                    <a:cubicBezTo>
                      <a:pt x="11030" y="17602"/>
                      <a:pt x="11019" y="17607"/>
                      <a:pt x="11007" y="17616"/>
                    </a:cubicBezTo>
                    <a:cubicBezTo>
                      <a:pt x="10997" y="17629"/>
                      <a:pt x="10980" y="17636"/>
                      <a:pt x="10962" y="17636"/>
                    </a:cubicBezTo>
                    <a:cubicBezTo>
                      <a:pt x="10924" y="17636"/>
                      <a:pt x="10878" y="17609"/>
                      <a:pt x="10858" y="17556"/>
                    </a:cubicBezTo>
                    <a:cubicBezTo>
                      <a:pt x="10854" y="17541"/>
                      <a:pt x="10848" y="17536"/>
                      <a:pt x="10841" y="17536"/>
                    </a:cubicBezTo>
                    <a:cubicBezTo>
                      <a:pt x="10825" y="17536"/>
                      <a:pt x="10804" y="17567"/>
                      <a:pt x="10797" y="17567"/>
                    </a:cubicBezTo>
                    <a:cubicBezTo>
                      <a:pt x="10794" y="17567"/>
                      <a:pt x="10793" y="17560"/>
                      <a:pt x="10799" y="17536"/>
                    </a:cubicBezTo>
                    <a:cubicBezTo>
                      <a:pt x="10812" y="17484"/>
                      <a:pt x="10834" y="17453"/>
                      <a:pt x="10862" y="17453"/>
                    </a:cubicBezTo>
                    <a:cubicBezTo>
                      <a:pt x="10876" y="17453"/>
                      <a:pt x="10891" y="17460"/>
                      <a:pt x="10908" y="17477"/>
                    </a:cubicBezTo>
                    <a:cubicBezTo>
                      <a:pt x="10917" y="17492"/>
                      <a:pt x="10929" y="17498"/>
                      <a:pt x="10941" y="17498"/>
                    </a:cubicBezTo>
                    <a:cubicBezTo>
                      <a:pt x="10976" y="17498"/>
                      <a:pt x="11012" y="17440"/>
                      <a:pt x="10997" y="17388"/>
                    </a:cubicBezTo>
                    <a:cubicBezTo>
                      <a:pt x="10983" y="17338"/>
                      <a:pt x="10918" y="17294"/>
                      <a:pt x="10925" y="17294"/>
                    </a:cubicBezTo>
                    <a:cubicBezTo>
                      <a:pt x="10928" y="17294"/>
                      <a:pt x="10943" y="17301"/>
                      <a:pt x="10977" y="17318"/>
                    </a:cubicBezTo>
                    <a:cubicBezTo>
                      <a:pt x="11096" y="17378"/>
                      <a:pt x="11066" y="17358"/>
                      <a:pt x="11056" y="17417"/>
                    </a:cubicBezTo>
                    <a:cubicBezTo>
                      <a:pt x="11045" y="17452"/>
                      <a:pt x="11083" y="17493"/>
                      <a:pt x="11113" y="17493"/>
                    </a:cubicBezTo>
                    <a:cubicBezTo>
                      <a:pt x="11136" y="17493"/>
                      <a:pt x="11154" y="17470"/>
                      <a:pt x="11146" y="17407"/>
                    </a:cubicBezTo>
                    <a:cubicBezTo>
                      <a:pt x="11136" y="17259"/>
                      <a:pt x="11205" y="17150"/>
                      <a:pt x="11116" y="17150"/>
                    </a:cubicBezTo>
                    <a:cubicBezTo>
                      <a:pt x="11056" y="17150"/>
                      <a:pt x="11059" y="17181"/>
                      <a:pt x="11052" y="17181"/>
                    </a:cubicBezTo>
                    <a:cubicBezTo>
                      <a:pt x="11049" y="17181"/>
                      <a:pt x="11043" y="17173"/>
                      <a:pt x="11027" y="17150"/>
                    </a:cubicBezTo>
                    <a:cubicBezTo>
                      <a:pt x="10987" y="17090"/>
                      <a:pt x="10828" y="17140"/>
                      <a:pt x="10908" y="17060"/>
                    </a:cubicBezTo>
                    <a:cubicBezTo>
                      <a:pt x="10947" y="17001"/>
                      <a:pt x="10977" y="16971"/>
                      <a:pt x="10997" y="16951"/>
                    </a:cubicBezTo>
                    <a:cubicBezTo>
                      <a:pt x="10977" y="16902"/>
                      <a:pt x="10977" y="16862"/>
                      <a:pt x="10918" y="16852"/>
                    </a:cubicBezTo>
                    <a:cubicBezTo>
                      <a:pt x="10828" y="16832"/>
                      <a:pt x="10838" y="16793"/>
                      <a:pt x="10838" y="16753"/>
                    </a:cubicBezTo>
                    <a:cubicBezTo>
                      <a:pt x="10838" y="16753"/>
                      <a:pt x="10838" y="16743"/>
                      <a:pt x="10838" y="16743"/>
                    </a:cubicBezTo>
                    <a:cubicBezTo>
                      <a:pt x="10878" y="16783"/>
                      <a:pt x="10947" y="16803"/>
                      <a:pt x="11007" y="16803"/>
                    </a:cubicBezTo>
                    <a:cubicBezTo>
                      <a:pt x="11032" y="16822"/>
                      <a:pt x="11054" y="16833"/>
                      <a:pt x="11069" y="16833"/>
                    </a:cubicBezTo>
                    <a:cubicBezTo>
                      <a:pt x="11077" y="16833"/>
                      <a:pt x="11083" y="16830"/>
                      <a:pt x="11086" y="16822"/>
                    </a:cubicBezTo>
                    <a:cubicBezTo>
                      <a:pt x="11076" y="16793"/>
                      <a:pt x="11076" y="16783"/>
                      <a:pt x="11086" y="16783"/>
                    </a:cubicBezTo>
                    <a:cubicBezTo>
                      <a:pt x="11086" y="16783"/>
                      <a:pt x="11086" y="16773"/>
                      <a:pt x="11086" y="16773"/>
                    </a:cubicBezTo>
                    <a:lnTo>
                      <a:pt x="11116" y="16773"/>
                    </a:lnTo>
                    <a:cubicBezTo>
                      <a:pt x="11126" y="16773"/>
                      <a:pt x="11126" y="16763"/>
                      <a:pt x="11126" y="16753"/>
                    </a:cubicBezTo>
                    <a:cubicBezTo>
                      <a:pt x="11126" y="16763"/>
                      <a:pt x="11136" y="16763"/>
                      <a:pt x="11136" y="16773"/>
                    </a:cubicBezTo>
                    <a:cubicBezTo>
                      <a:pt x="11175" y="16763"/>
                      <a:pt x="11215" y="16743"/>
                      <a:pt x="11225" y="16713"/>
                    </a:cubicBezTo>
                    <a:cubicBezTo>
                      <a:pt x="11235" y="16664"/>
                      <a:pt x="11245" y="16684"/>
                      <a:pt x="11255" y="16674"/>
                    </a:cubicBezTo>
                    <a:cubicBezTo>
                      <a:pt x="11255" y="16674"/>
                      <a:pt x="11255" y="16664"/>
                      <a:pt x="11255" y="16664"/>
                    </a:cubicBezTo>
                    <a:cubicBezTo>
                      <a:pt x="11255" y="16644"/>
                      <a:pt x="11235" y="16555"/>
                      <a:pt x="11205" y="16495"/>
                    </a:cubicBezTo>
                    <a:cubicBezTo>
                      <a:pt x="11195" y="16495"/>
                      <a:pt x="11195" y="16505"/>
                      <a:pt x="11185" y="16505"/>
                    </a:cubicBezTo>
                    <a:cubicBezTo>
                      <a:pt x="11195" y="16495"/>
                      <a:pt x="11195" y="16495"/>
                      <a:pt x="11195" y="16485"/>
                    </a:cubicBezTo>
                    <a:cubicBezTo>
                      <a:pt x="11195" y="16485"/>
                      <a:pt x="11195" y="16485"/>
                      <a:pt x="11195" y="16475"/>
                    </a:cubicBezTo>
                    <a:cubicBezTo>
                      <a:pt x="11173" y="16445"/>
                      <a:pt x="11132" y="16432"/>
                      <a:pt x="11146" y="16432"/>
                    </a:cubicBezTo>
                    <a:cubicBezTo>
                      <a:pt x="11150" y="16432"/>
                      <a:pt x="11159" y="16433"/>
                      <a:pt x="11175" y="16436"/>
                    </a:cubicBezTo>
                    <a:cubicBezTo>
                      <a:pt x="11185" y="16446"/>
                      <a:pt x="11195" y="16446"/>
                      <a:pt x="11215" y="16466"/>
                    </a:cubicBezTo>
                    <a:cubicBezTo>
                      <a:pt x="11225" y="16436"/>
                      <a:pt x="11245" y="16416"/>
                      <a:pt x="11275" y="16406"/>
                    </a:cubicBezTo>
                    <a:cubicBezTo>
                      <a:pt x="11284" y="16406"/>
                      <a:pt x="11284" y="16406"/>
                      <a:pt x="11294" y="16396"/>
                    </a:cubicBezTo>
                    <a:cubicBezTo>
                      <a:pt x="11294" y="16347"/>
                      <a:pt x="11294" y="16287"/>
                      <a:pt x="11314" y="16257"/>
                    </a:cubicBezTo>
                    <a:cubicBezTo>
                      <a:pt x="11330" y="16219"/>
                      <a:pt x="11345" y="15982"/>
                      <a:pt x="11351" y="15982"/>
                    </a:cubicBezTo>
                    <a:cubicBezTo>
                      <a:pt x="11353" y="15982"/>
                      <a:pt x="11354" y="16001"/>
                      <a:pt x="11354" y="16049"/>
                    </a:cubicBezTo>
                    <a:lnTo>
                      <a:pt x="11354" y="16208"/>
                    </a:lnTo>
                    <a:cubicBezTo>
                      <a:pt x="11354" y="16154"/>
                      <a:pt x="11357" y="16134"/>
                      <a:pt x="11362" y="16134"/>
                    </a:cubicBezTo>
                    <a:cubicBezTo>
                      <a:pt x="11376" y="16134"/>
                      <a:pt x="11408" y="16329"/>
                      <a:pt x="11423" y="16366"/>
                    </a:cubicBezTo>
                    <a:cubicBezTo>
                      <a:pt x="11443" y="16416"/>
                      <a:pt x="11433" y="16426"/>
                      <a:pt x="11433" y="16485"/>
                    </a:cubicBezTo>
                    <a:cubicBezTo>
                      <a:pt x="11433" y="16495"/>
                      <a:pt x="11443" y="16505"/>
                      <a:pt x="11443" y="16515"/>
                    </a:cubicBezTo>
                    <a:cubicBezTo>
                      <a:pt x="11443" y="16534"/>
                      <a:pt x="11446" y="16540"/>
                      <a:pt x="11454" y="16540"/>
                    </a:cubicBezTo>
                    <a:cubicBezTo>
                      <a:pt x="11466" y="16540"/>
                      <a:pt x="11490" y="16525"/>
                      <a:pt x="11532" y="16525"/>
                    </a:cubicBezTo>
                    <a:cubicBezTo>
                      <a:pt x="11542" y="16522"/>
                      <a:pt x="11550" y="16521"/>
                      <a:pt x="11556" y="16521"/>
                    </a:cubicBezTo>
                    <a:cubicBezTo>
                      <a:pt x="11587" y="16521"/>
                      <a:pt x="11562" y="16556"/>
                      <a:pt x="11532" y="16556"/>
                    </a:cubicBezTo>
                    <a:cubicBezTo>
                      <a:pt x="11529" y="16556"/>
                      <a:pt x="11526" y="16556"/>
                      <a:pt x="11522" y="16555"/>
                    </a:cubicBezTo>
                    <a:cubicBezTo>
                      <a:pt x="11493" y="16555"/>
                      <a:pt x="11473" y="16575"/>
                      <a:pt x="11463" y="16594"/>
                    </a:cubicBezTo>
                    <a:cubicBezTo>
                      <a:pt x="11453" y="16604"/>
                      <a:pt x="11443" y="16624"/>
                      <a:pt x="11453" y="16624"/>
                    </a:cubicBezTo>
                    <a:cubicBezTo>
                      <a:pt x="11463" y="16644"/>
                      <a:pt x="11552" y="16674"/>
                      <a:pt x="11513" y="16753"/>
                    </a:cubicBezTo>
                    <a:cubicBezTo>
                      <a:pt x="11500" y="16798"/>
                      <a:pt x="11529" y="16814"/>
                      <a:pt x="11559" y="16814"/>
                    </a:cubicBezTo>
                    <a:cubicBezTo>
                      <a:pt x="11575" y="16814"/>
                      <a:pt x="11591" y="16810"/>
                      <a:pt x="11602" y="16803"/>
                    </a:cubicBezTo>
                    <a:cubicBezTo>
                      <a:pt x="11606" y="16802"/>
                      <a:pt x="11610" y="16801"/>
                      <a:pt x="11614" y="16801"/>
                    </a:cubicBezTo>
                    <a:cubicBezTo>
                      <a:pt x="11649" y="16801"/>
                      <a:pt x="11675" y="16836"/>
                      <a:pt x="11622" y="16862"/>
                    </a:cubicBezTo>
                    <a:cubicBezTo>
                      <a:pt x="11572" y="16902"/>
                      <a:pt x="11612" y="17021"/>
                      <a:pt x="11661" y="17021"/>
                    </a:cubicBezTo>
                    <a:cubicBezTo>
                      <a:pt x="11697" y="17021"/>
                      <a:pt x="11727" y="16970"/>
                      <a:pt x="11767" y="16970"/>
                    </a:cubicBezTo>
                    <a:cubicBezTo>
                      <a:pt x="11783" y="16970"/>
                      <a:pt x="11800" y="16978"/>
                      <a:pt x="11820" y="17001"/>
                    </a:cubicBezTo>
                    <a:cubicBezTo>
                      <a:pt x="11899" y="17090"/>
                      <a:pt x="11770" y="17021"/>
                      <a:pt x="11731" y="17080"/>
                    </a:cubicBezTo>
                    <a:cubicBezTo>
                      <a:pt x="11691" y="17150"/>
                      <a:pt x="11721" y="17170"/>
                      <a:pt x="11632" y="17170"/>
                    </a:cubicBezTo>
                    <a:cubicBezTo>
                      <a:pt x="11628" y="17169"/>
                      <a:pt x="11624" y="17169"/>
                      <a:pt x="11621" y="17169"/>
                    </a:cubicBezTo>
                    <a:cubicBezTo>
                      <a:pt x="11554" y="17169"/>
                      <a:pt x="11572" y="17266"/>
                      <a:pt x="11562" y="17407"/>
                    </a:cubicBezTo>
                    <a:cubicBezTo>
                      <a:pt x="11554" y="17470"/>
                      <a:pt x="11572" y="17493"/>
                      <a:pt x="11594" y="17493"/>
                    </a:cubicBezTo>
                    <a:cubicBezTo>
                      <a:pt x="11625" y="17493"/>
                      <a:pt x="11663" y="17452"/>
                      <a:pt x="11651" y="17417"/>
                    </a:cubicBezTo>
                    <a:cubicBezTo>
                      <a:pt x="11641" y="17358"/>
                      <a:pt x="11671" y="17328"/>
                      <a:pt x="11790" y="17279"/>
                    </a:cubicBezTo>
                    <a:cubicBezTo>
                      <a:pt x="11813" y="17268"/>
                      <a:pt x="11827" y="17263"/>
                      <a:pt x="11835" y="17263"/>
                    </a:cubicBezTo>
                    <a:cubicBezTo>
                      <a:pt x="11870" y="17263"/>
                      <a:pt x="11767" y="17360"/>
                      <a:pt x="11750" y="17417"/>
                    </a:cubicBezTo>
                    <a:cubicBezTo>
                      <a:pt x="11741" y="17452"/>
                      <a:pt x="11743" y="17467"/>
                      <a:pt x="11753" y="17467"/>
                    </a:cubicBezTo>
                    <a:cubicBezTo>
                      <a:pt x="11763" y="17467"/>
                      <a:pt x="11780" y="17452"/>
                      <a:pt x="11800" y="17427"/>
                    </a:cubicBezTo>
                    <a:cubicBezTo>
                      <a:pt x="11811" y="17417"/>
                      <a:pt x="11820" y="17412"/>
                      <a:pt x="11829" y="17412"/>
                    </a:cubicBezTo>
                    <a:cubicBezTo>
                      <a:pt x="11862" y="17412"/>
                      <a:pt x="11884" y="17476"/>
                      <a:pt x="11899" y="17546"/>
                    </a:cubicBezTo>
                    <a:cubicBezTo>
                      <a:pt x="11919" y="17626"/>
                      <a:pt x="11860" y="17556"/>
                      <a:pt x="11840" y="17636"/>
                    </a:cubicBezTo>
                    <a:cubicBezTo>
                      <a:pt x="11829" y="17664"/>
                      <a:pt x="11812" y="17675"/>
                      <a:pt x="11793" y="17675"/>
                    </a:cubicBezTo>
                    <a:cubicBezTo>
                      <a:pt x="11758" y="17675"/>
                      <a:pt x="11716" y="17641"/>
                      <a:pt x="11691" y="17616"/>
                    </a:cubicBezTo>
                    <a:cubicBezTo>
                      <a:pt x="11681" y="17606"/>
                      <a:pt x="11671" y="17601"/>
                      <a:pt x="11660" y="17601"/>
                    </a:cubicBezTo>
                    <a:cubicBezTo>
                      <a:pt x="11638" y="17601"/>
                      <a:pt x="11612" y="17619"/>
                      <a:pt x="11572" y="17645"/>
                    </a:cubicBezTo>
                    <a:cubicBezTo>
                      <a:pt x="11562" y="17655"/>
                      <a:pt x="11552" y="17665"/>
                      <a:pt x="11542" y="17665"/>
                    </a:cubicBezTo>
                    <a:cubicBezTo>
                      <a:pt x="11473" y="17715"/>
                      <a:pt x="11542" y="17755"/>
                      <a:pt x="11592" y="17784"/>
                    </a:cubicBezTo>
                    <a:cubicBezTo>
                      <a:pt x="11602" y="17774"/>
                      <a:pt x="11612" y="17764"/>
                      <a:pt x="11622" y="17755"/>
                    </a:cubicBezTo>
                    <a:cubicBezTo>
                      <a:pt x="11625" y="17753"/>
                      <a:pt x="11628" y="17753"/>
                      <a:pt x="11632" y="17753"/>
                    </a:cubicBezTo>
                    <a:cubicBezTo>
                      <a:pt x="11661" y="17753"/>
                      <a:pt x="11703" y="17788"/>
                      <a:pt x="11721" y="17824"/>
                    </a:cubicBezTo>
                    <a:cubicBezTo>
                      <a:pt x="11731" y="17834"/>
                      <a:pt x="11750" y="17844"/>
                      <a:pt x="11780" y="17864"/>
                    </a:cubicBezTo>
                    <a:cubicBezTo>
                      <a:pt x="11835" y="17911"/>
                      <a:pt x="11840" y="17965"/>
                      <a:pt x="11855" y="17965"/>
                    </a:cubicBezTo>
                    <a:cubicBezTo>
                      <a:pt x="11859" y="17965"/>
                      <a:pt x="11863" y="17961"/>
                      <a:pt x="11869" y="17953"/>
                    </a:cubicBezTo>
                    <a:cubicBezTo>
                      <a:pt x="11876" y="17948"/>
                      <a:pt x="11882" y="17946"/>
                      <a:pt x="11889" y="17946"/>
                    </a:cubicBezTo>
                    <a:cubicBezTo>
                      <a:pt x="11923" y="17946"/>
                      <a:pt x="11961" y="18008"/>
                      <a:pt x="12028" y="18092"/>
                    </a:cubicBezTo>
                    <a:cubicBezTo>
                      <a:pt x="12067" y="18153"/>
                      <a:pt x="12053" y="18177"/>
                      <a:pt x="12029" y="18177"/>
                    </a:cubicBezTo>
                    <a:cubicBezTo>
                      <a:pt x="12011" y="18177"/>
                      <a:pt x="11987" y="18163"/>
                      <a:pt x="11979" y="18141"/>
                    </a:cubicBezTo>
                    <a:cubicBezTo>
                      <a:pt x="11974" y="18129"/>
                      <a:pt x="11970" y="18124"/>
                      <a:pt x="11967" y="18124"/>
                    </a:cubicBezTo>
                    <a:cubicBezTo>
                      <a:pt x="11957" y="18124"/>
                      <a:pt x="11954" y="18168"/>
                      <a:pt x="11939" y="18191"/>
                    </a:cubicBezTo>
                    <a:cubicBezTo>
                      <a:pt x="11936" y="18195"/>
                      <a:pt x="11932" y="18198"/>
                      <a:pt x="11928" y="18198"/>
                    </a:cubicBezTo>
                    <a:cubicBezTo>
                      <a:pt x="11906" y="18198"/>
                      <a:pt x="11870" y="18133"/>
                      <a:pt x="11820" y="18032"/>
                    </a:cubicBezTo>
                    <a:cubicBezTo>
                      <a:pt x="11807" y="18009"/>
                      <a:pt x="11797" y="17999"/>
                      <a:pt x="11790" y="17999"/>
                    </a:cubicBezTo>
                    <a:cubicBezTo>
                      <a:pt x="11764" y="17999"/>
                      <a:pt x="11770" y="18121"/>
                      <a:pt x="11770" y="18121"/>
                    </a:cubicBezTo>
                    <a:cubicBezTo>
                      <a:pt x="11770" y="18121"/>
                      <a:pt x="11741" y="18240"/>
                      <a:pt x="11681" y="18290"/>
                    </a:cubicBezTo>
                    <a:cubicBezTo>
                      <a:pt x="11661" y="18310"/>
                      <a:pt x="11661" y="18320"/>
                      <a:pt x="11671" y="18330"/>
                    </a:cubicBezTo>
                    <a:cubicBezTo>
                      <a:pt x="11681" y="18359"/>
                      <a:pt x="11721" y="18369"/>
                      <a:pt x="11750" y="18379"/>
                    </a:cubicBezTo>
                    <a:cubicBezTo>
                      <a:pt x="11760" y="18379"/>
                      <a:pt x="11770" y="18379"/>
                      <a:pt x="11780" y="18389"/>
                    </a:cubicBezTo>
                    <a:cubicBezTo>
                      <a:pt x="11810" y="18399"/>
                      <a:pt x="11840" y="18429"/>
                      <a:pt x="11869" y="18459"/>
                    </a:cubicBezTo>
                    <a:cubicBezTo>
                      <a:pt x="11880" y="18469"/>
                      <a:pt x="11894" y="18473"/>
                      <a:pt x="11910" y="18473"/>
                    </a:cubicBezTo>
                    <a:cubicBezTo>
                      <a:pt x="11952" y="18473"/>
                      <a:pt x="12010" y="18443"/>
                      <a:pt x="12068" y="18429"/>
                    </a:cubicBezTo>
                    <a:cubicBezTo>
                      <a:pt x="12078" y="18426"/>
                      <a:pt x="12088" y="18425"/>
                      <a:pt x="12098" y="18425"/>
                    </a:cubicBezTo>
                    <a:cubicBezTo>
                      <a:pt x="12160" y="18425"/>
                      <a:pt x="12206" y="18479"/>
                      <a:pt x="12266" y="18548"/>
                    </a:cubicBezTo>
                    <a:cubicBezTo>
                      <a:pt x="12299" y="18592"/>
                      <a:pt x="12289" y="18612"/>
                      <a:pt x="12258" y="18612"/>
                    </a:cubicBezTo>
                    <a:cubicBezTo>
                      <a:pt x="12234" y="18612"/>
                      <a:pt x="12196" y="18599"/>
                      <a:pt x="12157" y="18578"/>
                    </a:cubicBezTo>
                    <a:cubicBezTo>
                      <a:pt x="12142" y="18572"/>
                      <a:pt x="12130" y="18569"/>
                      <a:pt x="12120" y="18569"/>
                    </a:cubicBezTo>
                    <a:cubicBezTo>
                      <a:pt x="12063" y="18569"/>
                      <a:pt x="12078" y="18651"/>
                      <a:pt x="12078" y="18677"/>
                    </a:cubicBezTo>
                    <a:cubicBezTo>
                      <a:pt x="12068" y="18706"/>
                      <a:pt x="12107" y="18756"/>
                      <a:pt x="12226" y="18835"/>
                    </a:cubicBezTo>
                    <a:cubicBezTo>
                      <a:pt x="12283" y="18876"/>
                      <a:pt x="12278" y="18896"/>
                      <a:pt x="12250" y="18896"/>
                    </a:cubicBezTo>
                    <a:cubicBezTo>
                      <a:pt x="12223" y="18896"/>
                      <a:pt x="12176" y="18879"/>
                      <a:pt x="12137" y="18845"/>
                    </a:cubicBezTo>
                    <a:cubicBezTo>
                      <a:pt x="12058" y="18776"/>
                      <a:pt x="12038" y="18766"/>
                      <a:pt x="11979" y="18657"/>
                    </a:cubicBezTo>
                    <a:cubicBezTo>
                      <a:pt x="11961" y="18627"/>
                      <a:pt x="11946" y="18615"/>
                      <a:pt x="11934" y="18615"/>
                    </a:cubicBezTo>
                    <a:cubicBezTo>
                      <a:pt x="11906" y="18615"/>
                      <a:pt x="11895" y="18681"/>
                      <a:pt x="11909" y="18736"/>
                    </a:cubicBezTo>
                    <a:cubicBezTo>
                      <a:pt x="11922" y="18770"/>
                      <a:pt x="11915" y="18786"/>
                      <a:pt x="11898" y="18786"/>
                    </a:cubicBezTo>
                    <a:cubicBezTo>
                      <a:pt x="11877" y="18786"/>
                      <a:pt x="11838" y="18757"/>
                      <a:pt x="11810" y="18706"/>
                    </a:cubicBezTo>
                    <a:cubicBezTo>
                      <a:pt x="11760" y="18617"/>
                      <a:pt x="11770" y="18607"/>
                      <a:pt x="11711" y="18578"/>
                    </a:cubicBezTo>
                    <a:lnTo>
                      <a:pt x="11701" y="18578"/>
                    </a:lnTo>
                    <a:cubicBezTo>
                      <a:pt x="11693" y="18572"/>
                      <a:pt x="11685" y="18570"/>
                      <a:pt x="11678" y="18570"/>
                    </a:cubicBezTo>
                    <a:cubicBezTo>
                      <a:pt x="11661" y="18570"/>
                      <a:pt x="11649" y="18586"/>
                      <a:pt x="11641" y="18607"/>
                    </a:cubicBezTo>
                    <a:cubicBezTo>
                      <a:pt x="11622" y="18637"/>
                      <a:pt x="11622" y="18677"/>
                      <a:pt x="11622" y="18696"/>
                    </a:cubicBezTo>
                    <a:cubicBezTo>
                      <a:pt x="11622" y="18726"/>
                      <a:pt x="11651" y="18736"/>
                      <a:pt x="11731" y="18766"/>
                    </a:cubicBezTo>
                    <a:cubicBezTo>
                      <a:pt x="11810" y="18786"/>
                      <a:pt x="11790" y="18865"/>
                      <a:pt x="11840" y="18954"/>
                    </a:cubicBezTo>
                    <a:cubicBezTo>
                      <a:pt x="11861" y="18983"/>
                      <a:pt x="11877" y="18994"/>
                      <a:pt x="11892" y="18994"/>
                    </a:cubicBezTo>
                    <a:cubicBezTo>
                      <a:pt x="11918" y="18994"/>
                      <a:pt x="11940" y="18956"/>
                      <a:pt x="11979" y="18905"/>
                    </a:cubicBezTo>
                    <a:cubicBezTo>
                      <a:pt x="11991" y="18888"/>
                      <a:pt x="12001" y="18881"/>
                      <a:pt x="12010" y="18881"/>
                    </a:cubicBezTo>
                    <a:cubicBezTo>
                      <a:pt x="12039" y="18881"/>
                      <a:pt x="12042" y="18973"/>
                      <a:pt x="12058" y="19004"/>
                    </a:cubicBezTo>
                    <a:cubicBezTo>
                      <a:pt x="12088" y="19053"/>
                      <a:pt x="12078" y="19063"/>
                      <a:pt x="12147" y="19222"/>
                    </a:cubicBezTo>
                    <a:cubicBezTo>
                      <a:pt x="12190" y="19321"/>
                      <a:pt x="12184" y="19343"/>
                      <a:pt x="12167" y="19343"/>
                    </a:cubicBezTo>
                    <a:cubicBezTo>
                      <a:pt x="12158" y="19343"/>
                      <a:pt x="12145" y="19335"/>
                      <a:pt x="12137" y="19331"/>
                    </a:cubicBezTo>
                    <a:cubicBezTo>
                      <a:pt x="12117" y="19321"/>
                      <a:pt x="12018" y="19192"/>
                      <a:pt x="11969" y="19172"/>
                    </a:cubicBezTo>
                    <a:cubicBezTo>
                      <a:pt x="11958" y="19167"/>
                      <a:pt x="11952" y="19165"/>
                      <a:pt x="11948" y="19165"/>
                    </a:cubicBezTo>
                    <a:cubicBezTo>
                      <a:pt x="11931" y="19165"/>
                      <a:pt x="11984" y="19221"/>
                      <a:pt x="12058" y="19311"/>
                    </a:cubicBezTo>
                    <a:cubicBezTo>
                      <a:pt x="12108" y="19373"/>
                      <a:pt x="12105" y="19390"/>
                      <a:pt x="12082" y="19390"/>
                    </a:cubicBezTo>
                    <a:cubicBezTo>
                      <a:pt x="12064" y="19390"/>
                      <a:pt x="12034" y="19379"/>
                      <a:pt x="12008" y="19371"/>
                    </a:cubicBezTo>
                    <a:cubicBezTo>
                      <a:pt x="12003" y="19369"/>
                      <a:pt x="11998" y="19368"/>
                      <a:pt x="11994" y="19368"/>
                    </a:cubicBezTo>
                    <a:cubicBezTo>
                      <a:pt x="11956" y="19368"/>
                      <a:pt x="11990" y="19450"/>
                      <a:pt x="12008" y="19450"/>
                    </a:cubicBezTo>
                    <a:cubicBezTo>
                      <a:pt x="12034" y="19450"/>
                      <a:pt x="12074" y="19428"/>
                      <a:pt x="12110" y="19428"/>
                    </a:cubicBezTo>
                    <a:cubicBezTo>
                      <a:pt x="12116" y="19428"/>
                      <a:pt x="12122" y="19429"/>
                      <a:pt x="12127" y="19430"/>
                    </a:cubicBezTo>
                    <a:cubicBezTo>
                      <a:pt x="12177" y="19440"/>
                      <a:pt x="12167" y="19549"/>
                      <a:pt x="12197" y="19658"/>
                    </a:cubicBezTo>
                    <a:cubicBezTo>
                      <a:pt x="12236" y="19767"/>
                      <a:pt x="12256" y="19718"/>
                      <a:pt x="12286" y="19886"/>
                    </a:cubicBezTo>
                    <a:cubicBezTo>
                      <a:pt x="12297" y="19933"/>
                      <a:pt x="12296" y="19951"/>
                      <a:pt x="12289" y="19951"/>
                    </a:cubicBezTo>
                    <a:cubicBezTo>
                      <a:pt x="12271" y="19951"/>
                      <a:pt x="12206" y="19828"/>
                      <a:pt x="12177" y="19777"/>
                    </a:cubicBezTo>
                    <a:cubicBezTo>
                      <a:pt x="12137" y="19708"/>
                      <a:pt x="12157" y="19728"/>
                      <a:pt x="12088" y="19668"/>
                    </a:cubicBezTo>
                    <a:cubicBezTo>
                      <a:pt x="12072" y="19659"/>
                      <a:pt x="12062" y="19654"/>
                      <a:pt x="12057" y="19654"/>
                    </a:cubicBezTo>
                    <a:cubicBezTo>
                      <a:pt x="12035" y="19654"/>
                      <a:pt x="12087" y="19729"/>
                      <a:pt x="12127" y="19817"/>
                    </a:cubicBezTo>
                    <a:cubicBezTo>
                      <a:pt x="12160" y="19896"/>
                      <a:pt x="12154" y="19936"/>
                      <a:pt x="12125" y="19936"/>
                    </a:cubicBezTo>
                    <a:cubicBezTo>
                      <a:pt x="12111" y="19936"/>
                      <a:pt x="12091" y="19926"/>
                      <a:pt x="12068" y="19906"/>
                    </a:cubicBezTo>
                    <a:cubicBezTo>
                      <a:pt x="11998" y="19847"/>
                      <a:pt x="12048" y="19817"/>
                      <a:pt x="12018" y="19728"/>
                    </a:cubicBezTo>
                    <a:cubicBezTo>
                      <a:pt x="12010" y="19707"/>
                      <a:pt x="12003" y="19699"/>
                      <a:pt x="11995" y="19699"/>
                    </a:cubicBezTo>
                    <a:cubicBezTo>
                      <a:pt x="11974" y="19699"/>
                      <a:pt x="11954" y="19768"/>
                      <a:pt x="11939" y="19827"/>
                    </a:cubicBezTo>
                    <a:cubicBezTo>
                      <a:pt x="11929" y="19896"/>
                      <a:pt x="11959" y="19896"/>
                      <a:pt x="12008" y="19985"/>
                    </a:cubicBezTo>
                    <a:cubicBezTo>
                      <a:pt x="12025" y="20019"/>
                      <a:pt x="12029" y="20031"/>
                      <a:pt x="12026" y="20031"/>
                    </a:cubicBezTo>
                    <a:cubicBezTo>
                      <a:pt x="12019" y="20031"/>
                      <a:pt x="11982" y="19985"/>
                      <a:pt x="11949" y="19966"/>
                    </a:cubicBezTo>
                    <a:cubicBezTo>
                      <a:pt x="11889" y="19926"/>
                      <a:pt x="11899" y="19866"/>
                      <a:pt x="11879" y="19857"/>
                    </a:cubicBezTo>
                    <a:cubicBezTo>
                      <a:pt x="11877" y="19854"/>
                      <a:pt x="11874" y="19853"/>
                      <a:pt x="11871" y="19853"/>
                    </a:cubicBezTo>
                    <a:cubicBezTo>
                      <a:pt x="11851" y="19853"/>
                      <a:pt x="11822" y="19909"/>
                      <a:pt x="11840" y="19926"/>
                    </a:cubicBezTo>
                    <a:cubicBezTo>
                      <a:pt x="11869" y="19956"/>
                      <a:pt x="11879" y="19956"/>
                      <a:pt x="11909" y="19995"/>
                    </a:cubicBezTo>
                    <a:cubicBezTo>
                      <a:pt x="11949" y="20035"/>
                      <a:pt x="11919" y="20055"/>
                      <a:pt x="11998" y="20124"/>
                    </a:cubicBezTo>
                    <a:cubicBezTo>
                      <a:pt x="12015" y="20144"/>
                      <a:pt x="12029" y="20151"/>
                      <a:pt x="12040" y="20151"/>
                    </a:cubicBezTo>
                    <a:cubicBezTo>
                      <a:pt x="12077" y="20151"/>
                      <a:pt x="12097" y="20077"/>
                      <a:pt x="12157" y="20055"/>
                    </a:cubicBezTo>
                    <a:cubicBezTo>
                      <a:pt x="12173" y="20047"/>
                      <a:pt x="12183" y="20043"/>
                      <a:pt x="12189" y="20043"/>
                    </a:cubicBezTo>
                    <a:cubicBezTo>
                      <a:pt x="12212" y="20043"/>
                      <a:pt x="12171" y="20097"/>
                      <a:pt x="12187" y="20144"/>
                    </a:cubicBezTo>
                    <a:cubicBezTo>
                      <a:pt x="12217" y="20194"/>
                      <a:pt x="12385" y="20214"/>
                      <a:pt x="12385" y="20214"/>
                    </a:cubicBezTo>
                    <a:cubicBezTo>
                      <a:pt x="12385" y="20214"/>
                      <a:pt x="12415" y="20273"/>
                      <a:pt x="12395" y="20273"/>
                    </a:cubicBezTo>
                    <a:cubicBezTo>
                      <a:pt x="12375" y="20283"/>
                      <a:pt x="12335" y="20303"/>
                      <a:pt x="12316" y="20372"/>
                    </a:cubicBezTo>
                    <a:cubicBezTo>
                      <a:pt x="12312" y="20395"/>
                      <a:pt x="12317" y="20403"/>
                      <a:pt x="12327" y="20403"/>
                    </a:cubicBezTo>
                    <a:cubicBezTo>
                      <a:pt x="12348" y="20403"/>
                      <a:pt x="12392" y="20372"/>
                      <a:pt x="12445" y="20372"/>
                    </a:cubicBezTo>
                    <a:cubicBezTo>
                      <a:pt x="12514" y="20372"/>
                      <a:pt x="12494" y="20402"/>
                      <a:pt x="12504" y="20471"/>
                    </a:cubicBezTo>
                    <a:cubicBezTo>
                      <a:pt x="12504" y="20497"/>
                      <a:pt x="12496" y="20504"/>
                      <a:pt x="12482" y="20504"/>
                    </a:cubicBezTo>
                    <a:cubicBezTo>
                      <a:pt x="12469" y="20504"/>
                      <a:pt x="12450" y="20498"/>
                      <a:pt x="12430" y="20498"/>
                    </a:cubicBezTo>
                    <a:cubicBezTo>
                      <a:pt x="12416" y="20498"/>
                      <a:pt x="12400" y="20501"/>
                      <a:pt x="12385" y="20511"/>
                    </a:cubicBezTo>
                    <a:cubicBezTo>
                      <a:pt x="12335" y="20551"/>
                      <a:pt x="12425" y="20570"/>
                      <a:pt x="12425" y="20670"/>
                    </a:cubicBezTo>
                    <a:cubicBezTo>
                      <a:pt x="12425" y="20697"/>
                      <a:pt x="12421" y="20707"/>
                      <a:pt x="12415" y="20707"/>
                    </a:cubicBezTo>
                    <a:cubicBezTo>
                      <a:pt x="12401" y="20707"/>
                      <a:pt x="12373" y="20652"/>
                      <a:pt x="12345" y="20610"/>
                    </a:cubicBezTo>
                    <a:cubicBezTo>
                      <a:pt x="12316" y="20551"/>
                      <a:pt x="12306" y="20531"/>
                      <a:pt x="12276" y="20471"/>
                    </a:cubicBezTo>
                    <a:cubicBezTo>
                      <a:pt x="12258" y="20418"/>
                      <a:pt x="12232" y="20381"/>
                      <a:pt x="12199" y="20381"/>
                    </a:cubicBezTo>
                    <a:cubicBezTo>
                      <a:pt x="12195" y="20381"/>
                      <a:pt x="12191" y="20381"/>
                      <a:pt x="12187" y="20382"/>
                    </a:cubicBezTo>
                    <a:cubicBezTo>
                      <a:pt x="12147" y="20392"/>
                      <a:pt x="12187" y="20412"/>
                      <a:pt x="12217" y="20511"/>
                    </a:cubicBezTo>
                    <a:cubicBezTo>
                      <a:pt x="12256" y="20620"/>
                      <a:pt x="12246" y="20610"/>
                      <a:pt x="12217" y="20670"/>
                    </a:cubicBezTo>
                    <a:cubicBezTo>
                      <a:pt x="12211" y="20680"/>
                      <a:pt x="12205" y="20685"/>
                      <a:pt x="12200" y="20685"/>
                    </a:cubicBezTo>
                    <a:cubicBezTo>
                      <a:pt x="12173" y="20685"/>
                      <a:pt x="12145" y="20590"/>
                      <a:pt x="12137" y="20541"/>
                    </a:cubicBezTo>
                    <a:cubicBezTo>
                      <a:pt x="12127" y="20491"/>
                      <a:pt x="12098" y="20461"/>
                      <a:pt x="12038" y="20422"/>
                    </a:cubicBezTo>
                    <a:cubicBezTo>
                      <a:pt x="12031" y="20416"/>
                      <a:pt x="12025" y="20413"/>
                      <a:pt x="12021" y="20413"/>
                    </a:cubicBezTo>
                    <a:cubicBezTo>
                      <a:pt x="11997" y="20413"/>
                      <a:pt x="12018" y="20500"/>
                      <a:pt x="12018" y="20551"/>
                    </a:cubicBezTo>
                    <a:cubicBezTo>
                      <a:pt x="12018" y="20610"/>
                      <a:pt x="12028" y="20590"/>
                      <a:pt x="12048" y="20680"/>
                    </a:cubicBezTo>
                    <a:cubicBezTo>
                      <a:pt x="12053" y="20704"/>
                      <a:pt x="12054" y="20715"/>
                      <a:pt x="12050" y="20715"/>
                    </a:cubicBezTo>
                    <a:cubicBezTo>
                      <a:pt x="12041" y="20715"/>
                      <a:pt x="12007" y="20645"/>
                      <a:pt x="11979" y="20580"/>
                    </a:cubicBezTo>
                    <a:cubicBezTo>
                      <a:pt x="11961" y="20538"/>
                      <a:pt x="11955" y="20526"/>
                      <a:pt x="11946" y="20526"/>
                    </a:cubicBezTo>
                    <a:cubicBezTo>
                      <a:pt x="11935" y="20526"/>
                      <a:pt x="11920" y="20542"/>
                      <a:pt x="11879" y="20542"/>
                    </a:cubicBezTo>
                    <a:cubicBezTo>
                      <a:pt x="11873" y="20542"/>
                      <a:pt x="11867" y="20541"/>
                      <a:pt x="11860" y="20541"/>
                    </a:cubicBezTo>
                    <a:cubicBezTo>
                      <a:pt x="11760" y="20541"/>
                      <a:pt x="11860" y="20570"/>
                      <a:pt x="11909" y="20650"/>
                    </a:cubicBezTo>
                    <a:cubicBezTo>
                      <a:pt x="11949" y="20703"/>
                      <a:pt x="11949" y="20716"/>
                      <a:pt x="11927" y="20716"/>
                    </a:cubicBezTo>
                    <a:cubicBezTo>
                      <a:pt x="11916" y="20716"/>
                      <a:pt x="11899" y="20713"/>
                      <a:pt x="11879" y="20709"/>
                    </a:cubicBezTo>
                    <a:cubicBezTo>
                      <a:pt x="11840" y="20699"/>
                      <a:pt x="11840" y="20680"/>
                      <a:pt x="11790" y="20660"/>
                    </a:cubicBezTo>
                    <a:cubicBezTo>
                      <a:pt x="11790" y="20689"/>
                      <a:pt x="11780" y="20719"/>
                      <a:pt x="11760" y="20739"/>
                    </a:cubicBezTo>
                    <a:cubicBezTo>
                      <a:pt x="11780" y="20759"/>
                      <a:pt x="11790" y="20779"/>
                      <a:pt x="11790" y="20779"/>
                    </a:cubicBezTo>
                    <a:cubicBezTo>
                      <a:pt x="11790" y="20779"/>
                      <a:pt x="11824" y="20795"/>
                      <a:pt x="11865" y="20795"/>
                    </a:cubicBezTo>
                    <a:cubicBezTo>
                      <a:pt x="11879" y="20795"/>
                      <a:pt x="11894" y="20794"/>
                      <a:pt x="11909" y="20789"/>
                    </a:cubicBezTo>
                    <a:cubicBezTo>
                      <a:pt x="11942" y="20778"/>
                      <a:pt x="11959" y="20770"/>
                      <a:pt x="11979" y="20770"/>
                    </a:cubicBezTo>
                    <a:cubicBezTo>
                      <a:pt x="11994" y="20770"/>
                      <a:pt x="12011" y="20775"/>
                      <a:pt x="12038" y="20789"/>
                    </a:cubicBezTo>
                    <a:cubicBezTo>
                      <a:pt x="12098" y="20828"/>
                      <a:pt x="11998" y="20858"/>
                      <a:pt x="12018" y="20878"/>
                    </a:cubicBezTo>
                    <a:cubicBezTo>
                      <a:pt x="12038" y="20898"/>
                      <a:pt x="12048" y="20878"/>
                      <a:pt x="12088" y="20937"/>
                    </a:cubicBezTo>
                    <a:cubicBezTo>
                      <a:pt x="12102" y="20959"/>
                      <a:pt x="12113" y="20969"/>
                      <a:pt x="12122" y="20969"/>
                    </a:cubicBezTo>
                    <a:cubicBezTo>
                      <a:pt x="12136" y="20969"/>
                      <a:pt x="12145" y="20941"/>
                      <a:pt x="12157" y="20898"/>
                    </a:cubicBezTo>
                    <a:cubicBezTo>
                      <a:pt x="12167" y="20877"/>
                      <a:pt x="12177" y="20869"/>
                      <a:pt x="12186" y="20869"/>
                    </a:cubicBezTo>
                    <a:cubicBezTo>
                      <a:pt x="12203" y="20869"/>
                      <a:pt x="12221" y="20895"/>
                      <a:pt x="12246" y="20908"/>
                    </a:cubicBezTo>
                    <a:cubicBezTo>
                      <a:pt x="12296" y="20927"/>
                      <a:pt x="12236" y="20987"/>
                      <a:pt x="12246" y="21017"/>
                    </a:cubicBezTo>
                    <a:cubicBezTo>
                      <a:pt x="12250" y="21028"/>
                      <a:pt x="12256" y="21032"/>
                      <a:pt x="12264" y="21032"/>
                    </a:cubicBezTo>
                    <a:cubicBezTo>
                      <a:pt x="12276" y="21032"/>
                      <a:pt x="12295" y="21023"/>
                      <a:pt x="12326" y="21017"/>
                    </a:cubicBezTo>
                    <a:cubicBezTo>
                      <a:pt x="12334" y="21015"/>
                      <a:pt x="12343" y="21014"/>
                      <a:pt x="12350" y="21014"/>
                    </a:cubicBezTo>
                    <a:cubicBezTo>
                      <a:pt x="12385" y="21014"/>
                      <a:pt x="12407" y="21032"/>
                      <a:pt x="12415" y="21056"/>
                    </a:cubicBezTo>
                    <a:cubicBezTo>
                      <a:pt x="12425" y="21076"/>
                      <a:pt x="12484" y="21185"/>
                      <a:pt x="12514" y="21205"/>
                    </a:cubicBezTo>
                    <a:cubicBezTo>
                      <a:pt x="12534" y="21225"/>
                      <a:pt x="12524" y="21265"/>
                      <a:pt x="12504" y="21284"/>
                    </a:cubicBezTo>
                    <a:cubicBezTo>
                      <a:pt x="12474" y="21274"/>
                      <a:pt x="12454" y="21265"/>
                      <a:pt x="12425" y="21245"/>
                    </a:cubicBezTo>
                    <a:cubicBezTo>
                      <a:pt x="12415" y="21225"/>
                      <a:pt x="12405" y="21205"/>
                      <a:pt x="12385" y="21185"/>
                    </a:cubicBezTo>
                    <a:cubicBezTo>
                      <a:pt x="12359" y="21144"/>
                      <a:pt x="12341" y="21129"/>
                      <a:pt x="12329" y="21129"/>
                    </a:cubicBezTo>
                    <a:cubicBezTo>
                      <a:pt x="12317" y="21129"/>
                      <a:pt x="12310" y="21141"/>
                      <a:pt x="12306" y="21155"/>
                    </a:cubicBezTo>
                    <a:cubicBezTo>
                      <a:pt x="12296" y="21175"/>
                      <a:pt x="12306" y="21195"/>
                      <a:pt x="12326" y="21215"/>
                    </a:cubicBezTo>
                    <a:cubicBezTo>
                      <a:pt x="12304" y="21211"/>
                      <a:pt x="12285" y="21209"/>
                      <a:pt x="12267" y="21209"/>
                    </a:cubicBezTo>
                    <a:cubicBezTo>
                      <a:pt x="12237" y="21209"/>
                      <a:pt x="12212" y="21216"/>
                      <a:pt x="12187" y="21235"/>
                    </a:cubicBezTo>
                    <a:cubicBezTo>
                      <a:pt x="12147" y="21215"/>
                      <a:pt x="12107" y="21165"/>
                      <a:pt x="12098" y="21136"/>
                    </a:cubicBezTo>
                    <a:cubicBezTo>
                      <a:pt x="12092" y="21112"/>
                      <a:pt x="12049" y="21099"/>
                      <a:pt x="11999" y="21099"/>
                    </a:cubicBezTo>
                    <a:cubicBezTo>
                      <a:pt x="11966" y="21099"/>
                      <a:pt x="11931" y="21104"/>
                      <a:pt x="11899" y="21116"/>
                    </a:cubicBezTo>
                    <a:cubicBezTo>
                      <a:pt x="11830" y="21136"/>
                      <a:pt x="11949" y="21225"/>
                      <a:pt x="11979" y="21274"/>
                    </a:cubicBezTo>
                    <a:cubicBezTo>
                      <a:pt x="11988" y="21299"/>
                      <a:pt x="11969" y="21312"/>
                      <a:pt x="11940" y="21312"/>
                    </a:cubicBezTo>
                    <a:cubicBezTo>
                      <a:pt x="11912" y="21312"/>
                      <a:pt x="11874" y="21299"/>
                      <a:pt x="11850" y="21274"/>
                    </a:cubicBezTo>
                    <a:cubicBezTo>
                      <a:pt x="11834" y="21264"/>
                      <a:pt x="11824" y="21260"/>
                      <a:pt x="11817" y="21260"/>
                    </a:cubicBezTo>
                    <a:cubicBezTo>
                      <a:pt x="11796" y="21260"/>
                      <a:pt x="11805" y="21297"/>
                      <a:pt x="11820" y="21334"/>
                    </a:cubicBezTo>
                    <a:cubicBezTo>
                      <a:pt x="11840" y="21384"/>
                      <a:pt x="11919" y="21413"/>
                      <a:pt x="11979" y="21413"/>
                    </a:cubicBezTo>
                    <a:cubicBezTo>
                      <a:pt x="12028" y="21403"/>
                      <a:pt x="12048" y="21344"/>
                      <a:pt x="12088" y="21334"/>
                    </a:cubicBezTo>
                    <a:cubicBezTo>
                      <a:pt x="12098" y="21334"/>
                      <a:pt x="12098" y="21334"/>
                      <a:pt x="12107" y="21344"/>
                    </a:cubicBezTo>
                    <a:cubicBezTo>
                      <a:pt x="12098" y="21384"/>
                      <a:pt x="12127" y="21423"/>
                      <a:pt x="12167" y="21433"/>
                    </a:cubicBezTo>
                    <a:cubicBezTo>
                      <a:pt x="12177" y="21453"/>
                      <a:pt x="12187" y="21483"/>
                      <a:pt x="12187" y="21512"/>
                    </a:cubicBezTo>
                    <a:cubicBezTo>
                      <a:pt x="12187" y="21552"/>
                      <a:pt x="12197" y="21562"/>
                      <a:pt x="12207" y="21562"/>
                    </a:cubicBezTo>
                    <a:cubicBezTo>
                      <a:pt x="12177" y="21572"/>
                      <a:pt x="12137" y="21592"/>
                      <a:pt x="12098" y="21622"/>
                    </a:cubicBezTo>
                    <a:cubicBezTo>
                      <a:pt x="11998" y="21681"/>
                      <a:pt x="12032" y="21728"/>
                      <a:pt x="12095" y="21728"/>
                    </a:cubicBezTo>
                    <a:cubicBezTo>
                      <a:pt x="12126" y="21728"/>
                      <a:pt x="12164" y="21717"/>
                      <a:pt x="12197" y="21691"/>
                    </a:cubicBezTo>
                    <a:cubicBezTo>
                      <a:pt x="12236" y="21659"/>
                      <a:pt x="12271" y="21656"/>
                      <a:pt x="12304" y="21656"/>
                    </a:cubicBezTo>
                    <a:cubicBezTo>
                      <a:pt x="12312" y="21656"/>
                      <a:pt x="12320" y="21656"/>
                      <a:pt x="12328" y="21656"/>
                    </a:cubicBezTo>
                    <a:cubicBezTo>
                      <a:pt x="12368" y="21656"/>
                      <a:pt x="12405" y="21651"/>
                      <a:pt x="12445" y="21592"/>
                    </a:cubicBezTo>
                    <a:cubicBezTo>
                      <a:pt x="12464" y="21562"/>
                      <a:pt x="12474" y="21552"/>
                      <a:pt x="12494" y="21542"/>
                    </a:cubicBezTo>
                    <a:cubicBezTo>
                      <a:pt x="12504" y="21542"/>
                      <a:pt x="12524" y="21552"/>
                      <a:pt x="12534" y="21562"/>
                    </a:cubicBezTo>
                    <a:cubicBezTo>
                      <a:pt x="12534" y="21562"/>
                      <a:pt x="12534" y="21562"/>
                      <a:pt x="12534" y="21572"/>
                    </a:cubicBezTo>
                    <a:cubicBezTo>
                      <a:pt x="12524" y="21612"/>
                      <a:pt x="12534" y="21622"/>
                      <a:pt x="12564" y="21622"/>
                    </a:cubicBezTo>
                    <a:cubicBezTo>
                      <a:pt x="12534" y="21631"/>
                      <a:pt x="12504" y="21651"/>
                      <a:pt x="12484" y="21671"/>
                    </a:cubicBezTo>
                    <a:lnTo>
                      <a:pt x="12683" y="21681"/>
                    </a:lnTo>
                    <a:cubicBezTo>
                      <a:pt x="12643" y="21721"/>
                      <a:pt x="12653" y="21780"/>
                      <a:pt x="12603" y="21850"/>
                    </a:cubicBezTo>
                    <a:cubicBezTo>
                      <a:pt x="12587" y="21875"/>
                      <a:pt x="12573" y="21885"/>
                      <a:pt x="12561" y="21885"/>
                    </a:cubicBezTo>
                    <a:cubicBezTo>
                      <a:pt x="12529" y="21885"/>
                      <a:pt x="12507" y="21817"/>
                      <a:pt x="12464" y="21760"/>
                    </a:cubicBezTo>
                    <a:cubicBezTo>
                      <a:pt x="12454" y="21750"/>
                      <a:pt x="12454" y="21750"/>
                      <a:pt x="12445" y="21740"/>
                    </a:cubicBezTo>
                    <a:cubicBezTo>
                      <a:pt x="12433" y="21729"/>
                      <a:pt x="12423" y="21724"/>
                      <a:pt x="12414" y="21724"/>
                    </a:cubicBezTo>
                    <a:cubicBezTo>
                      <a:pt x="12385" y="21724"/>
                      <a:pt x="12368" y="21779"/>
                      <a:pt x="12345" y="21840"/>
                    </a:cubicBezTo>
                    <a:cubicBezTo>
                      <a:pt x="12345" y="21869"/>
                      <a:pt x="12335" y="21899"/>
                      <a:pt x="12326" y="21919"/>
                    </a:cubicBezTo>
                    <a:cubicBezTo>
                      <a:pt x="12326" y="21929"/>
                      <a:pt x="12316" y="21929"/>
                      <a:pt x="12316" y="21929"/>
                    </a:cubicBezTo>
                    <a:cubicBezTo>
                      <a:pt x="12296" y="21969"/>
                      <a:pt x="12256" y="21939"/>
                      <a:pt x="12217" y="21988"/>
                    </a:cubicBezTo>
                    <a:cubicBezTo>
                      <a:pt x="12197" y="22008"/>
                      <a:pt x="12167" y="22028"/>
                      <a:pt x="12147" y="22088"/>
                    </a:cubicBezTo>
                    <a:cubicBezTo>
                      <a:pt x="12067" y="22223"/>
                      <a:pt x="12174" y="22250"/>
                      <a:pt x="12234" y="22250"/>
                    </a:cubicBezTo>
                    <a:cubicBezTo>
                      <a:pt x="12248" y="22250"/>
                      <a:pt x="12260" y="22248"/>
                      <a:pt x="12266" y="22246"/>
                    </a:cubicBezTo>
                    <a:cubicBezTo>
                      <a:pt x="12286" y="22236"/>
                      <a:pt x="12286" y="22127"/>
                      <a:pt x="12316" y="22058"/>
                    </a:cubicBezTo>
                    <a:cubicBezTo>
                      <a:pt x="12326" y="22038"/>
                      <a:pt x="12335" y="22028"/>
                      <a:pt x="12355" y="22018"/>
                    </a:cubicBezTo>
                    <a:cubicBezTo>
                      <a:pt x="12355" y="22018"/>
                      <a:pt x="12355" y="22008"/>
                      <a:pt x="12355" y="22008"/>
                    </a:cubicBezTo>
                    <a:cubicBezTo>
                      <a:pt x="12362" y="22006"/>
                      <a:pt x="12370" y="22005"/>
                      <a:pt x="12377" y="22005"/>
                    </a:cubicBezTo>
                    <a:cubicBezTo>
                      <a:pt x="12437" y="22005"/>
                      <a:pt x="12482" y="22080"/>
                      <a:pt x="12375" y="22187"/>
                    </a:cubicBezTo>
                    <a:cubicBezTo>
                      <a:pt x="12295" y="22274"/>
                      <a:pt x="12290" y="22308"/>
                      <a:pt x="12320" y="22308"/>
                    </a:cubicBezTo>
                    <a:cubicBezTo>
                      <a:pt x="12331" y="22308"/>
                      <a:pt x="12347" y="22304"/>
                      <a:pt x="12365" y="22296"/>
                    </a:cubicBezTo>
                    <a:cubicBezTo>
                      <a:pt x="12369" y="22295"/>
                      <a:pt x="12373" y="22294"/>
                      <a:pt x="12376" y="22294"/>
                    </a:cubicBezTo>
                    <a:cubicBezTo>
                      <a:pt x="12432" y="22294"/>
                      <a:pt x="12413" y="22444"/>
                      <a:pt x="12385" y="22444"/>
                    </a:cubicBezTo>
                    <a:cubicBezTo>
                      <a:pt x="12348" y="22444"/>
                      <a:pt x="12278" y="22343"/>
                      <a:pt x="12221" y="22343"/>
                    </a:cubicBezTo>
                    <a:cubicBezTo>
                      <a:pt x="12216" y="22343"/>
                      <a:pt x="12211" y="22344"/>
                      <a:pt x="12207" y="22345"/>
                    </a:cubicBezTo>
                    <a:cubicBezTo>
                      <a:pt x="12147" y="22355"/>
                      <a:pt x="12137" y="22415"/>
                      <a:pt x="12098" y="22534"/>
                    </a:cubicBezTo>
                    <a:cubicBezTo>
                      <a:pt x="12084" y="22567"/>
                      <a:pt x="12069" y="22576"/>
                      <a:pt x="12054" y="22576"/>
                    </a:cubicBezTo>
                    <a:cubicBezTo>
                      <a:pt x="12036" y="22576"/>
                      <a:pt x="12017" y="22564"/>
                      <a:pt x="11999" y="22564"/>
                    </a:cubicBezTo>
                    <a:cubicBezTo>
                      <a:pt x="11978" y="22564"/>
                      <a:pt x="11958" y="22580"/>
                      <a:pt x="11939" y="22653"/>
                    </a:cubicBezTo>
                    <a:cubicBezTo>
                      <a:pt x="11916" y="22739"/>
                      <a:pt x="11960" y="22769"/>
                      <a:pt x="12019" y="22769"/>
                    </a:cubicBezTo>
                    <a:cubicBezTo>
                      <a:pt x="12090" y="22769"/>
                      <a:pt x="12184" y="22726"/>
                      <a:pt x="12217" y="22682"/>
                    </a:cubicBezTo>
                    <a:cubicBezTo>
                      <a:pt x="12241" y="22643"/>
                      <a:pt x="12229" y="22640"/>
                      <a:pt x="12223" y="22640"/>
                    </a:cubicBezTo>
                    <a:cubicBezTo>
                      <a:pt x="12222" y="22640"/>
                      <a:pt x="12221" y="22640"/>
                      <a:pt x="12221" y="22640"/>
                    </a:cubicBezTo>
                    <a:cubicBezTo>
                      <a:pt x="12218" y="22640"/>
                      <a:pt x="12224" y="22639"/>
                      <a:pt x="12266" y="22613"/>
                    </a:cubicBezTo>
                    <a:cubicBezTo>
                      <a:pt x="12282" y="22604"/>
                      <a:pt x="12294" y="22599"/>
                      <a:pt x="12302" y="22599"/>
                    </a:cubicBezTo>
                    <a:cubicBezTo>
                      <a:pt x="12349" y="22599"/>
                      <a:pt x="12306" y="22721"/>
                      <a:pt x="12256" y="22821"/>
                    </a:cubicBezTo>
                    <a:cubicBezTo>
                      <a:pt x="12214" y="22913"/>
                      <a:pt x="12192" y="22970"/>
                      <a:pt x="12214" y="22970"/>
                    </a:cubicBezTo>
                    <a:cubicBezTo>
                      <a:pt x="12224" y="22970"/>
                      <a:pt x="12240" y="22960"/>
                      <a:pt x="12266" y="22940"/>
                    </a:cubicBezTo>
                    <a:cubicBezTo>
                      <a:pt x="12345" y="22871"/>
                      <a:pt x="12316" y="22772"/>
                      <a:pt x="12355" y="22682"/>
                    </a:cubicBezTo>
                    <a:cubicBezTo>
                      <a:pt x="12364" y="22653"/>
                      <a:pt x="12378" y="22641"/>
                      <a:pt x="12392" y="22641"/>
                    </a:cubicBezTo>
                    <a:cubicBezTo>
                      <a:pt x="12427" y="22641"/>
                      <a:pt x="12470" y="22706"/>
                      <a:pt x="12484" y="22762"/>
                    </a:cubicBezTo>
                    <a:cubicBezTo>
                      <a:pt x="12504" y="22841"/>
                      <a:pt x="12435" y="22772"/>
                      <a:pt x="12375" y="22881"/>
                    </a:cubicBezTo>
                    <a:cubicBezTo>
                      <a:pt x="12330" y="22951"/>
                      <a:pt x="12269" y="23055"/>
                      <a:pt x="12298" y="23055"/>
                    </a:cubicBezTo>
                    <a:cubicBezTo>
                      <a:pt x="12314" y="23055"/>
                      <a:pt x="12357" y="23024"/>
                      <a:pt x="12445" y="22940"/>
                    </a:cubicBezTo>
                    <a:cubicBezTo>
                      <a:pt x="12514" y="22881"/>
                      <a:pt x="12504" y="22831"/>
                      <a:pt x="12534" y="22811"/>
                    </a:cubicBezTo>
                    <a:cubicBezTo>
                      <a:pt x="12535" y="22811"/>
                      <a:pt x="12537" y="22810"/>
                      <a:pt x="12538" y="22810"/>
                    </a:cubicBezTo>
                    <a:cubicBezTo>
                      <a:pt x="12560" y="22810"/>
                      <a:pt x="12602" y="22873"/>
                      <a:pt x="12583" y="22901"/>
                    </a:cubicBezTo>
                    <a:cubicBezTo>
                      <a:pt x="12554" y="22930"/>
                      <a:pt x="12544" y="22930"/>
                      <a:pt x="12494" y="22970"/>
                    </a:cubicBezTo>
                    <a:cubicBezTo>
                      <a:pt x="12445" y="23020"/>
                      <a:pt x="12415" y="23010"/>
                      <a:pt x="12326" y="23089"/>
                    </a:cubicBezTo>
                    <a:cubicBezTo>
                      <a:pt x="12289" y="23126"/>
                      <a:pt x="12262" y="23139"/>
                      <a:pt x="12236" y="23139"/>
                    </a:cubicBezTo>
                    <a:cubicBezTo>
                      <a:pt x="12198" y="23139"/>
                      <a:pt x="12162" y="23112"/>
                      <a:pt x="12098" y="23089"/>
                    </a:cubicBezTo>
                    <a:cubicBezTo>
                      <a:pt x="12083" y="23083"/>
                      <a:pt x="12074" y="23081"/>
                      <a:pt x="12069" y="23081"/>
                    </a:cubicBezTo>
                    <a:cubicBezTo>
                      <a:pt x="12041" y="23081"/>
                      <a:pt x="12153" y="23169"/>
                      <a:pt x="12127" y="23228"/>
                    </a:cubicBezTo>
                    <a:cubicBezTo>
                      <a:pt x="12118" y="23246"/>
                      <a:pt x="12092" y="23252"/>
                      <a:pt x="12061" y="23252"/>
                    </a:cubicBezTo>
                    <a:cubicBezTo>
                      <a:pt x="11986" y="23252"/>
                      <a:pt x="11879" y="23218"/>
                      <a:pt x="11879" y="23218"/>
                    </a:cubicBezTo>
                    <a:cubicBezTo>
                      <a:pt x="11879" y="23218"/>
                      <a:pt x="11840" y="23277"/>
                      <a:pt x="11869" y="23287"/>
                    </a:cubicBezTo>
                    <a:cubicBezTo>
                      <a:pt x="11876" y="23287"/>
                      <a:pt x="11885" y="23285"/>
                      <a:pt x="11894" y="23285"/>
                    </a:cubicBezTo>
                    <a:cubicBezTo>
                      <a:pt x="11914" y="23285"/>
                      <a:pt x="11936" y="23294"/>
                      <a:pt x="11949" y="23347"/>
                    </a:cubicBezTo>
                    <a:cubicBezTo>
                      <a:pt x="11957" y="23379"/>
                      <a:pt x="11949" y="23388"/>
                      <a:pt x="11931" y="23388"/>
                    </a:cubicBezTo>
                    <a:cubicBezTo>
                      <a:pt x="11904" y="23388"/>
                      <a:pt x="11854" y="23367"/>
                      <a:pt x="11800" y="23367"/>
                    </a:cubicBezTo>
                    <a:cubicBezTo>
                      <a:pt x="11701" y="23367"/>
                      <a:pt x="11741" y="23377"/>
                      <a:pt x="11731" y="23456"/>
                    </a:cubicBezTo>
                    <a:cubicBezTo>
                      <a:pt x="11727" y="23485"/>
                      <a:pt x="11734" y="23493"/>
                      <a:pt x="11748" y="23493"/>
                    </a:cubicBezTo>
                    <a:cubicBezTo>
                      <a:pt x="11763" y="23493"/>
                      <a:pt x="11787" y="23484"/>
                      <a:pt x="11813" y="23484"/>
                    </a:cubicBezTo>
                    <a:cubicBezTo>
                      <a:pt x="11828" y="23484"/>
                      <a:pt x="11844" y="23487"/>
                      <a:pt x="11860" y="23496"/>
                    </a:cubicBezTo>
                    <a:cubicBezTo>
                      <a:pt x="11939" y="23545"/>
                      <a:pt x="11810" y="23535"/>
                      <a:pt x="11810" y="23644"/>
                    </a:cubicBezTo>
                    <a:cubicBezTo>
                      <a:pt x="11810" y="23694"/>
                      <a:pt x="11824" y="23713"/>
                      <a:pt x="11844" y="23713"/>
                    </a:cubicBezTo>
                    <a:cubicBezTo>
                      <a:pt x="11867" y="23713"/>
                      <a:pt x="11898" y="23686"/>
                      <a:pt x="11919" y="23654"/>
                    </a:cubicBezTo>
                    <a:cubicBezTo>
                      <a:pt x="11969" y="23595"/>
                      <a:pt x="12008" y="23585"/>
                      <a:pt x="12038" y="23515"/>
                    </a:cubicBezTo>
                    <a:cubicBezTo>
                      <a:pt x="12066" y="23451"/>
                      <a:pt x="12076" y="23395"/>
                      <a:pt x="12117" y="23395"/>
                    </a:cubicBezTo>
                    <a:cubicBezTo>
                      <a:pt x="12120" y="23395"/>
                      <a:pt x="12124" y="23396"/>
                      <a:pt x="12127" y="23396"/>
                    </a:cubicBezTo>
                    <a:cubicBezTo>
                      <a:pt x="12177" y="23406"/>
                      <a:pt x="12167" y="23436"/>
                      <a:pt x="12117" y="23555"/>
                    </a:cubicBezTo>
                    <a:cubicBezTo>
                      <a:pt x="12078" y="23664"/>
                      <a:pt x="12068" y="23624"/>
                      <a:pt x="12107" y="23684"/>
                    </a:cubicBezTo>
                    <a:cubicBezTo>
                      <a:pt x="12114" y="23696"/>
                      <a:pt x="12121" y="23701"/>
                      <a:pt x="12127" y="23701"/>
                    </a:cubicBezTo>
                    <a:cubicBezTo>
                      <a:pt x="12157" y="23701"/>
                      <a:pt x="12179" y="23584"/>
                      <a:pt x="12187" y="23535"/>
                    </a:cubicBezTo>
                    <a:cubicBezTo>
                      <a:pt x="12197" y="23476"/>
                      <a:pt x="12246" y="23496"/>
                      <a:pt x="12326" y="23446"/>
                    </a:cubicBezTo>
                    <a:cubicBezTo>
                      <a:pt x="12335" y="23440"/>
                      <a:pt x="12342" y="23438"/>
                      <a:pt x="12348" y="23438"/>
                    </a:cubicBezTo>
                    <a:cubicBezTo>
                      <a:pt x="12382" y="23438"/>
                      <a:pt x="12345" y="23535"/>
                      <a:pt x="12345" y="23595"/>
                    </a:cubicBezTo>
                    <a:cubicBezTo>
                      <a:pt x="12345" y="23654"/>
                      <a:pt x="12335" y="23634"/>
                      <a:pt x="12316" y="23733"/>
                    </a:cubicBezTo>
                    <a:cubicBezTo>
                      <a:pt x="12310" y="23761"/>
                      <a:pt x="12311" y="23773"/>
                      <a:pt x="12316" y="23773"/>
                    </a:cubicBezTo>
                    <a:cubicBezTo>
                      <a:pt x="12328" y="23773"/>
                      <a:pt x="12369" y="23696"/>
                      <a:pt x="12405" y="23624"/>
                    </a:cubicBezTo>
                    <a:cubicBezTo>
                      <a:pt x="12431" y="23576"/>
                      <a:pt x="12438" y="23563"/>
                      <a:pt x="12449" y="23563"/>
                    </a:cubicBezTo>
                    <a:cubicBezTo>
                      <a:pt x="12462" y="23563"/>
                      <a:pt x="12481" y="23585"/>
                      <a:pt x="12554" y="23585"/>
                    </a:cubicBezTo>
                    <a:cubicBezTo>
                      <a:pt x="12567" y="23584"/>
                      <a:pt x="12577" y="23583"/>
                      <a:pt x="12585" y="23583"/>
                    </a:cubicBezTo>
                    <a:cubicBezTo>
                      <a:pt x="12659" y="23583"/>
                      <a:pt x="12557" y="23623"/>
                      <a:pt x="12494" y="23694"/>
                    </a:cubicBezTo>
                    <a:cubicBezTo>
                      <a:pt x="12440" y="23755"/>
                      <a:pt x="12446" y="23769"/>
                      <a:pt x="12477" y="23769"/>
                    </a:cubicBezTo>
                    <a:cubicBezTo>
                      <a:pt x="12492" y="23769"/>
                      <a:pt x="12512" y="23766"/>
                      <a:pt x="12534" y="23763"/>
                    </a:cubicBezTo>
                    <a:cubicBezTo>
                      <a:pt x="12603" y="23753"/>
                      <a:pt x="12534" y="23763"/>
                      <a:pt x="12653" y="23724"/>
                    </a:cubicBezTo>
                    <a:cubicBezTo>
                      <a:pt x="12661" y="23721"/>
                      <a:pt x="12668" y="23720"/>
                      <a:pt x="12675" y="23720"/>
                    </a:cubicBezTo>
                    <a:cubicBezTo>
                      <a:pt x="12750" y="23720"/>
                      <a:pt x="12683" y="23872"/>
                      <a:pt x="12683" y="23872"/>
                    </a:cubicBezTo>
                    <a:cubicBezTo>
                      <a:pt x="12683" y="23872"/>
                      <a:pt x="12632" y="23916"/>
                      <a:pt x="12567" y="23916"/>
                    </a:cubicBezTo>
                    <a:cubicBezTo>
                      <a:pt x="12556" y="23916"/>
                      <a:pt x="12545" y="23915"/>
                      <a:pt x="12534" y="23912"/>
                    </a:cubicBezTo>
                    <a:cubicBezTo>
                      <a:pt x="12476" y="23895"/>
                      <a:pt x="12473" y="23823"/>
                      <a:pt x="12428" y="23823"/>
                    </a:cubicBezTo>
                    <a:cubicBezTo>
                      <a:pt x="12419" y="23823"/>
                      <a:pt x="12408" y="23826"/>
                      <a:pt x="12395" y="23833"/>
                    </a:cubicBezTo>
                    <a:cubicBezTo>
                      <a:pt x="12306" y="23872"/>
                      <a:pt x="12316" y="23892"/>
                      <a:pt x="12296" y="23922"/>
                    </a:cubicBezTo>
                    <a:cubicBezTo>
                      <a:pt x="12291" y="23927"/>
                      <a:pt x="12287" y="23928"/>
                      <a:pt x="12284" y="23928"/>
                    </a:cubicBezTo>
                    <a:cubicBezTo>
                      <a:pt x="12280" y="23928"/>
                      <a:pt x="12277" y="23927"/>
                      <a:pt x="12272" y="23927"/>
                    </a:cubicBezTo>
                    <a:cubicBezTo>
                      <a:pt x="12264" y="23927"/>
                      <a:pt x="12251" y="23932"/>
                      <a:pt x="12226" y="23962"/>
                    </a:cubicBezTo>
                    <a:cubicBezTo>
                      <a:pt x="12206" y="23986"/>
                      <a:pt x="12194" y="23997"/>
                      <a:pt x="12185" y="23997"/>
                    </a:cubicBezTo>
                    <a:cubicBezTo>
                      <a:pt x="12172" y="23997"/>
                      <a:pt x="12165" y="23973"/>
                      <a:pt x="12147" y="23932"/>
                    </a:cubicBezTo>
                    <a:cubicBezTo>
                      <a:pt x="12139" y="23913"/>
                      <a:pt x="12124" y="23906"/>
                      <a:pt x="12104" y="23906"/>
                    </a:cubicBezTo>
                    <a:cubicBezTo>
                      <a:pt x="12052" y="23906"/>
                      <a:pt x="11972" y="23957"/>
                      <a:pt x="11929" y="23971"/>
                    </a:cubicBezTo>
                    <a:cubicBezTo>
                      <a:pt x="11869" y="23991"/>
                      <a:pt x="12028" y="24071"/>
                      <a:pt x="12018" y="24100"/>
                    </a:cubicBezTo>
                    <a:cubicBezTo>
                      <a:pt x="12014" y="24114"/>
                      <a:pt x="12013" y="24119"/>
                      <a:pt x="12008" y="24119"/>
                    </a:cubicBezTo>
                    <a:cubicBezTo>
                      <a:pt x="12001" y="24119"/>
                      <a:pt x="11987" y="24111"/>
                      <a:pt x="11949" y="24100"/>
                    </a:cubicBezTo>
                    <a:cubicBezTo>
                      <a:pt x="11922" y="24096"/>
                      <a:pt x="11890" y="24091"/>
                      <a:pt x="11861" y="24091"/>
                    </a:cubicBezTo>
                    <a:cubicBezTo>
                      <a:pt x="11825" y="24091"/>
                      <a:pt x="11796" y="24098"/>
                      <a:pt x="11790" y="24120"/>
                    </a:cubicBezTo>
                    <a:cubicBezTo>
                      <a:pt x="11780" y="24150"/>
                      <a:pt x="11770" y="24190"/>
                      <a:pt x="11731" y="24219"/>
                    </a:cubicBezTo>
                    <a:cubicBezTo>
                      <a:pt x="11691" y="24249"/>
                      <a:pt x="11770" y="24338"/>
                      <a:pt x="11790" y="24348"/>
                    </a:cubicBezTo>
                    <a:cubicBezTo>
                      <a:pt x="11796" y="24352"/>
                      <a:pt x="11801" y="24354"/>
                      <a:pt x="11807" y="24354"/>
                    </a:cubicBezTo>
                    <a:cubicBezTo>
                      <a:pt x="11829" y="24354"/>
                      <a:pt x="11851" y="24321"/>
                      <a:pt x="11899" y="24249"/>
                    </a:cubicBezTo>
                    <a:cubicBezTo>
                      <a:pt x="11933" y="24204"/>
                      <a:pt x="11954" y="24188"/>
                      <a:pt x="11970" y="24188"/>
                    </a:cubicBezTo>
                    <a:cubicBezTo>
                      <a:pt x="11981" y="24188"/>
                      <a:pt x="11990" y="24197"/>
                      <a:pt x="11998" y="24209"/>
                    </a:cubicBezTo>
                    <a:cubicBezTo>
                      <a:pt x="12018" y="24249"/>
                      <a:pt x="11939" y="24279"/>
                      <a:pt x="11929" y="24309"/>
                    </a:cubicBezTo>
                    <a:cubicBezTo>
                      <a:pt x="11909" y="24338"/>
                      <a:pt x="11840" y="24437"/>
                      <a:pt x="11899" y="24477"/>
                    </a:cubicBezTo>
                    <a:cubicBezTo>
                      <a:pt x="11924" y="24497"/>
                      <a:pt x="11946" y="24507"/>
                      <a:pt x="11962" y="24507"/>
                    </a:cubicBezTo>
                    <a:cubicBezTo>
                      <a:pt x="11979" y="24507"/>
                      <a:pt x="11988" y="24497"/>
                      <a:pt x="11988" y="24477"/>
                    </a:cubicBezTo>
                    <a:cubicBezTo>
                      <a:pt x="11988" y="24445"/>
                      <a:pt x="12027" y="24374"/>
                      <a:pt x="12063" y="24374"/>
                    </a:cubicBezTo>
                    <a:cubicBezTo>
                      <a:pt x="12072" y="24374"/>
                      <a:pt x="12080" y="24378"/>
                      <a:pt x="12088" y="24388"/>
                    </a:cubicBezTo>
                    <a:cubicBezTo>
                      <a:pt x="12095" y="24397"/>
                      <a:pt x="12106" y="24401"/>
                      <a:pt x="12118" y="24401"/>
                    </a:cubicBezTo>
                    <a:cubicBezTo>
                      <a:pt x="12169" y="24401"/>
                      <a:pt x="12248" y="24331"/>
                      <a:pt x="12256" y="24299"/>
                    </a:cubicBezTo>
                    <a:cubicBezTo>
                      <a:pt x="12265" y="24253"/>
                      <a:pt x="12400" y="24157"/>
                      <a:pt x="12491" y="24157"/>
                    </a:cubicBezTo>
                    <a:cubicBezTo>
                      <a:pt x="12499" y="24157"/>
                      <a:pt x="12507" y="24158"/>
                      <a:pt x="12514" y="24160"/>
                    </a:cubicBezTo>
                    <a:cubicBezTo>
                      <a:pt x="12603" y="24180"/>
                      <a:pt x="12425" y="24279"/>
                      <a:pt x="12395" y="24338"/>
                    </a:cubicBezTo>
                    <a:cubicBezTo>
                      <a:pt x="12362" y="24379"/>
                      <a:pt x="12450" y="24460"/>
                      <a:pt x="12527" y="24460"/>
                    </a:cubicBezTo>
                    <a:cubicBezTo>
                      <a:pt x="12543" y="24460"/>
                      <a:pt x="12559" y="24456"/>
                      <a:pt x="12573" y="24447"/>
                    </a:cubicBezTo>
                    <a:cubicBezTo>
                      <a:pt x="12584" y="24440"/>
                      <a:pt x="12593" y="24436"/>
                      <a:pt x="12600" y="24436"/>
                    </a:cubicBezTo>
                    <a:cubicBezTo>
                      <a:pt x="12639" y="24436"/>
                      <a:pt x="12628" y="24536"/>
                      <a:pt x="12603" y="24586"/>
                    </a:cubicBezTo>
                    <a:cubicBezTo>
                      <a:pt x="12599" y="24598"/>
                      <a:pt x="12590" y="24602"/>
                      <a:pt x="12577" y="24602"/>
                    </a:cubicBezTo>
                    <a:cubicBezTo>
                      <a:pt x="12538" y="24602"/>
                      <a:pt x="12466" y="24554"/>
                      <a:pt x="12405" y="24547"/>
                    </a:cubicBezTo>
                    <a:cubicBezTo>
                      <a:pt x="12335" y="24537"/>
                      <a:pt x="12306" y="24428"/>
                      <a:pt x="12246" y="24428"/>
                    </a:cubicBezTo>
                    <a:cubicBezTo>
                      <a:pt x="12244" y="24427"/>
                      <a:pt x="12242" y="24427"/>
                      <a:pt x="12240" y="24427"/>
                    </a:cubicBezTo>
                    <a:cubicBezTo>
                      <a:pt x="12200" y="24427"/>
                      <a:pt x="12236" y="24531"/>
                      <a:pt x="12236" y="24626"/>
                    </a:cubicBezTo>
                    <a:cubicBezTo>
                      <a:pt x="12236" y="24669"/>
                      <a:pt x="12210" y="24682"/>
                      <a:pt x="12172" y="24682"/>
                    </a:cubicBezTo>
                    <a:cubicBezTo>
                      <a:pt x="12124" y="24682"/>
                      <a:pt x="12058" y="24661"/>
                      <a:pt x="12008" y="24656"/>
                    </a:cubicBezTo>
                    <a:cubicBezTo>
                      <a:pt x="11926" y="24647"/>
                      <a:pt x="11878" y="24599"/>
                      <a:pt x="11808" y="24599"/>
                    </a:cubicBezTo>
                    <a:cubicBezTo>
                      <a:pt x="11793" y="24599"/>
                      <a:pt x="11778" y="24601"/>
                      <a:pt x="11760" y="24606"/>
                    </a:cubicBezTo>
                    <a:cubicBezTo>
                      <a:pt x="11651" y="24626"/>
                      <a:pt x="11542" y="24775"/>
                      <a:pt x="11622" y="24775"/>
                    </a:cubicBezTo>
                    <a:cubicBezTo>
                      <a:pt x="11701" y="24784"/>
                      <a:pt x="11830" y="24834"/>
                      <a:pt x="11810" y="24943"/>
                    </a:cubicBezTo>
                    <a:cubicBezTo>
                      <a:pt x="11804" y="24963"/>
                      <a:pt x="11804" y="24971"/>
                      <a:pt x="11807" y="24971"/>
                    </a:cubicBezTo>
                    <a:cubicBezTo>
                      <a:pt x="11817" y="24971"/>
                      <a:pt x="11873" y="24868"/>
                      <a:pt x="11915" y="24868"/>
                    </a:cubicBezTo>
                    <a:cubicBezTo>
                      <a:pt x="11924" y="24868"/>
                      <a:pt x="11932" y="24872"/>
                      <a:pt x="11939" y="24884"/>
                    </a:cubicBezTo>
                    <a:cubicBezTo>
                      <a:pt x="11987" y="24951"/>
                      <a:pt x="11942" y="25112"/>
                      <a:pt x="12039" y="25112"/>
                    </a:cubicBezTo>
                    <a:cubicBezTo>
                      <a:pt x="12042" y="25112"/>
                      <a:pt x="12045" y="25112"/>
                      <a:pt x="12048" y="25112"/>
                    </a:cubicBezTo>
                    <a:cubicBezTo>
                      <a:pt x="12147" y="25102"/>
                      <a:pt x="12177" y="25062"/>
                      <a:pt x="12207" y="24953"/>
                    </a:cubicBezTo>
                    <a:cubicBezTo>
                      <a:pt x="12213" y="24936"/>
                      <a:pt x="12220" y="24928"/>
                      <a:pt x="12227" y="24928"/>
                    </a:cubicBezTo>
                    <a:cubicBezTo>
                      <a:pt x="12264" y="24928"/>
                      <a:pt x="12307" y="25134"/>
                      <a:pt x="12316" y="25201"/>
                    </a:cubicBezTo>
                    <a:cubicBezTo>
                      <a:pt x="12316" y="25215"/>
                      <a:pt x="12319" y="25221"/>
                      <a:pt x="12325" y="25221"/>
                    </a:cubicBezTo>
                    <a:cubicBezTo>
                      <a:pt x="12352" y="25221"/>
                      <a:pt x="12432" y="25090"/>
                      <a:pt x="12464" y="25032"/>
                    </a:cubicBezTo>
                    <a:cubicBezTo>
                      <a:pt x="12470" y="25024"/>
                      <a:pt x="12480" y="25020"/>
                      <a:pt x="12493" y="25020"/>
                    </a:cubicBezTo>
                    <a:cubicBezTo>
                      <a:pt x="12524" y="25020"/>
                      <a:pt x="12571" y="25041"/>
                      <a:pt x="12613" y="25062"/>
                    </a:cubicBezTo>
                    <a:cubicBezTo>
                      <a:pt x="12534" y="25112"/>
                      <a:pt x="12643" y="25270"/>
                      <a:pt x="12702" y="25290"/>
                    </a:cubicBezTo>
                    <a:cubicBezTo>
                      <a:pt x="12708" y="25292"/>
                      <a:pt x="12713" y="25293"/>
                      <a:pt x="12718" y="25293"/>
                    </a:cubicBezTo>
                    <a:cubicBezTo>
                      <a:pt x="12765" y="25293"/>
                      <a:pt x="12820" y="25220"/>
                      <a:pt x="12891" y="25132"/>
                    </a:cubicBezTo>
                    <a:lnTo>
                      <a:pt x="13119" y="25141"/>
                    </a:lnTo>
                    <a:lnTo>
                      <a:pt x="13109" y="25141"/>
                    </a:lnTo>
                    <a:cubicBezTo>
                      <a:pt x="13069" y="25201"/>
                      <a:pt x="13000" y="25469"/>
                      <a:pt x="13129" y="25538"/>
                    </a:cubicBezTo>
                    <a:cubicBezTo>
                      <a:pt x="13139" y="25548"/>
                      <a:pt x="13139" y="25548"/>
                      <a:pt x="13149" y="25548"/>
                    </a:cubicBezTo>
                    <a:cubicBezTo>
                      <a:pt x="13109" y="25588"/>
                      <a:pt x="13059" y="25657"/>
                      <a:pt x="13010" y="25756"/>
                    </a:cubicBezTo>
                    <a:cubicBezTo>
                      <a:pt x="12975" y="25751"/>
                      <a:pt x="12938" y="25746"/>
                      <a:pt x="12896" y="25746"/>
                    </a:cubicBezTo>
                    <a:cubicBezTo>
                      <a:pt x="12854" y="25746"/>
                      <a:pt x="12806" y="25751"/>
                      <a:pt x="12752" y="25766"/>
                    </a:cubicBezTo>
                    <a:cubicBezTo>
                      <a:pt x="12514" y="25806"/>
                      <a:pt x="12236" y="25945"/>
                      <a:pt x="12415" y="25964"/>
                    </a:cubicBezTo>
                    <a:cubicBezTo>
                      <a:pt x="12593" y="25974"/>
                      <a:pt x="12821" y="26083"/>
                      <a:pt x="12762" y="26302"/>
                    </a:cubicBezTo>
                    <a:cubicBezTo>
                      <a:pt x="12735" y="26408"/>
                      <a:pt x="12809" y="26414"/>
                      <a:pt x="12902" y="26414"/>
                    </a:cubicBezTo>
                    <a:cubicBezTo>
                      <a:pt x="12915" y="26414"/>
                      <a:pt x="12928" y="26414"/>
                      <a:pt x="12942" y="26414"/>
                    </a:cubicBezTo>
                    <a:cubicBezTo>
                      <a:pt x="13013" y="26414"/>
                      <a:pt x="13088" y="26418"/>
                      <a:pt x="13139" y="26460"/>
                    </a:cubicBezTo>
                    <a:cubicBezTo>
                      <a:pt x="13010" y="26490"/>
                      <a:pt x="12970" y="26658"/>
                      <a:pt x="12871" y="26956"/>
                    </a:cubicBezTo>
                    <a:cubicBezTo>
                      <a:pt x="12842" y="27048"/>
                      <a:pt x="12808" y="27072"/>
                      <a:pt x="12770" y="27072"/>
                    </a:cubicBezTo>
                    <a:cubicBezTo>
                      <a:pt x="12727" y="27072"/>
                      <a:pt x="12681" y="27041"/>
                      <a:pt x="12635" y="27041"/>
                    </a:cubicBezTo>
                    <a:cubicBezTo>
                      <a:pt x="12582" y="27041"/>
                      <a:pt x="12529" y="27083"/>
                      <a:pt x="12484" y="27263"/>
                    </a:cubicBezTo>
                    <a:cubicBezTo>
                      <a:pt x="12430" y="27483"/>
                      <a:pt x="12535" y="27561"/>
                      <a:pt x="12678" y="27561"/>
                    </a:cubicBezTo>
                    <a:cubicBezTo>
                      <a:pt x="12852" y="27561"/>
                      <a:pt x="13082" y="27447"/>
                      <a:pt x="13158" y="27333"/>
                    </a:cubicBezTo>
                    <a:cubicBezTo>
                      <a:pt x="13297" y="27134"/>
                      <a:pt x="13049" y="27303"/>
                      <a:pt x="13287" y="27154"/>
                    </a:cubicBezTo>
                    <a:cubicBezTo>
                      <a:pt x="13326" y="27131"/>
                      <a:pt x="13355" y="27121"/>
                      <a:pt x="13377" y="27121"/>
                    </a:cubicBezTo>
                    <a:cubicBezTo>
                      <a:pt x="13498" y="27121"/>
                      <a:pt x="13393" y="27431"/>
                      <a:pt x="13268" y="27700"/>
                    </a:cubicBezTo>
                    <a:cubicBezTo>
                      <a:pt x="13161" y="27926"/>
                      <a:pt x="13106" y="28072"/>
                      <a:pt x="13158" y="28072"/>
                    </a:cubicBezTo>
                    <a:cubicBezTo>
                      <a:pt x="13179" y="28072"/>
                      <a:pt x="13218" y="28048"/>
                      <a:pt x="13277" y="27997"/>
                    </a:cubicBezTo>
                    <a:cubicBezTo>
                      <a:pt x="13496" y="27819"/>
                      <a:pt x="13406" y="27571"/>
                      <a:pt x="13506" y="27323"/>
                    </a:cubicBezTo>
                    <a:cubicBezTo>
                      <a:pt x="13532" y="27253"/>
                      <a:pt x="13567" y="27224"/>
                      <a:pt x="13604" y="27224"/>
                    </a:cubicBezTo>
                    <a:cubicBezTo>
                      <a:pt x="13693" y="27224"/>
                      <a:pt x="13795" y="27387"/>
                      <a:pt x="13823" y="27541"/>
                    </a:cubicBezTo>
                    <a:cubicBezTo>
                      <a:pt x="13872" y="27749"/>
                      <a:pt x="13714" y="27571"/>
                      <a:pt x="13555" y="27838"/>
                    </a:cubicBezTo>
                    <a:cubicBezTo>
                      <a:pt x="13446" y="28030"/>
                      <a:pt x="13301" y="28296"/>
                      <a:pt x="13376" y="28296"/>
                    </a:cubicBezTo>
                    <a:cubicBezTo>
                      <a:pt x="13417" y="28296"/>
                      <a:pt x="13525" y="28215"/>
                      <a:pt x="13743" y="27997"/>
                    </a:cubicBezTo>
                    <a:cubicBezTo>
                      <a:pt x="13892" y="27848"/>
                      <a:pt x="13872" y="27719"/>
                      <a:pt x="13942" y="27680"/>
                    </a:cubicBezTo>
                    <a:cubicBezTo>
                      <a:pt x="13949" y="27676"/>
                      <a:pt x="13956" y="27674"/>
                      <a:pt x="13963" y="27674"/>
                    </a:cubicBezTo>
                    <a:cubicBezTo>
                      <a:pt x="14033" y="27674"/>
                      <a:pt x="14123" y="27826"/>
                      <a:pt x="14061" y="27898"/>
                    </a:cubicBezTo>
                    <a:cubicBezTo>
                      <a:pt x="13991" y="27977"/>
                      <a:pt x="13962" y="27967"/>
                      <a:pt x="13843" y="28086"/>
                    </a:cubicBezTo>
                    <a:cubicBezTo>
                      <a:pt x="13724" y="28205"/>
                      <a:pt x="13664" y="28176"/>
                      <a:pt x="13446" y="28394"/>
                    </a:cubicBezTo>
                    <a:cubicBezTo>
                      <a:pt x="13358" y="28482"/>
                      <a:pt x="13292" y="28514"/>
                      <a:pt x="13229" y="28514"/>
                    </a:cubicBezTo>
                    <a:cubicBezTo>
                      <a:pt x="13131" y="28514"/>
                      <a:pt x="13043" y="28435"/>
                      <a:pt x="12891" y="28374"/>
                    </a:cubicBezTo>
                    <a:cubicBezTo>
                      <a:pt x="12855" y="28360"/>
                      <a:pt x="12832" y="28354"/>
                      <a:pt x="12819" y="28354"/>
                    </a:cubicBezTo>
                    <a:cubicBezTo>
                      <a:pt x="12733" y="28354"/>
                      <a:pt x="13019" y="28595"/>
                      <a:pt x="12950" y="28741"/>
                    </a:cubicBezTo>
                    <a:cubicBezTo>
                      <a:pt x="12927" y="28788"/>
                      <a:pt x="12864" y="28804"/>
                      <a:pt x="12787" y="28804"/>
                    </a:cubicBezTo>
                    <a:cubicBezTo>
                      <a:pt x="12606" y="28804"/>
                      <a:pt x="12345" y="28711"/>
                      <a:pt x="12345" y="28711"/>
                    </a:cubicBezTo>
                    <a:cubicBezTo>
                      <a:pt x="12345" y="28711"/>
                      <a:pt x="12246" y="28880"/>
                      <a:pt x="12306" y="28889"/>
                    </a:cubicBezTo>
                    <a:cubicBezTo>
                      <a:pt x="12365" y="28899"/>
                      <a:pt x="12464" y="28860"/>
                      <a:pt x="12514" y="29058"/>
                    </a:cubicBezTo>
                    <a:cubicBezTo>
                      <a:pt x="12529" y="29134"/>
                      <a:pt x="12512" y="29158"/>
                      <a:pt x="12473" y="29158"/>
                    </a:cubicBezTo>
                    <a:cubicBezTo>
                      <a:pt x="12409" y="29158"/>
                      <a:pt x="12287" y="29098"/>
                      <a:pt x="12147" y="29098"/>
                    </a:cubicBezTo>
                    <a:cubicBezTo>
                      <a:pt x="11909" y="29098"/>
                      <a:pt x="11998" y="29127"/>
                      <a:pt x="11969" y="29326"/>
                    </a:cubicBezTo>
                    <a:cubicBezTo>
                      <a:pt x="11957" y="29401"/>
                      <a:pt x="11979" y="29419"/>
                      <a:pt x="12019" y="29419"/>
                    </a:cubicBezTo>
                    <a:cubicBezTo>
                      <a:pt x="12057" y="29419"/>
                      <a:pt x="12110" y="29404"/>
                      <a:pt x="12168" y="29404"/>
                    </a:cubicBezTo>
                    <a:cubicBezTo>
                      <a:pt x="12213" y="29404"/>
                      <a:pt x="12260" y="29413"/>
                      <a:pt x="12306" y="29445"/>
                    </a:cubicBezTo>
                    <a:cubicBezTo>
                      <a:pt x="12474" y="29564"/>
                      <a:pt x="12177" y="29544"/>
                      <a:pt x="12177" y="29831"/>
                    </a:cubicBezTo>
                    <a:cubicBezTo>
                      <a:pt x="12172" y="29958"/>
                      <a:pt x="12205" y="30006"/>
                      <a:pt x="12252" y="30006"/>
                    </a:cubicBezTo>
                    <a:cubicBezTo>
                      <a:pt x="12308" y="30006"/>
                      <a:pt x="12385" y="29938"/>
                      <a:pt x="12445" y="29851"/>
                    </a:cubicBezTo>
                    <a:cubicBezTo>
                      <a:pt x="12564" y="29693"/>
                      <a:pt x="12653" y="29663"/>
                      <a:pt x="12732" y="29484"/>
                    </a:cubicBezTo>
                    <a:cubicBezTo>
                      <a:pt x="12796" y="29330"/>
                      <a:pt x="12818" y="29183"/>
                      <a:pt x="12921" y="29183"/>
                    </a:cubicBezTo>
                    <a:cubicBezTo>
                      <a:pt x="12930" y="29183"/>
                      <a:pt x="12940" y="29184"/>
                      <a:pt x="12950" y="29187"/>
                    </a:cubicBezTo>
                    <a:cubicBezTo>
                      <a:pt x="13079" y="29217"/>
                      <a:pt x="13039" y="29286"/>
                      <a:pt x="12930" y="29584"/>
                    </a:cubicBezTo>
                    <a:cubicBezTo>
                      <a:pt x="12821" y="29881"/>
                      <a:pt x="12811" y="29772"/>
                      <a:pt x="12911" y="29931"/>
                    </a:cubicBezTo>
                    <a:cubicBezTo>
                      <a:pt x="12926" y="29959"/>
                      <a:pt x="12940" y="29971"/>
                      <a:pt x="12954" y="29971"/>
                    </a:cubicBezTo>
                    <a:cubicBezTo>
                      <a:pt x="13022" y="29971"/>
                      <a:pt x="13074" y="29676"/>
                      <a:pt x="13099" y="29544"/>
                    </a:cubicBezTo>
                    <a:cubicBezTo>
                      <a:pt x="13129" y="29385"/>
                      <a:pt x="13258" y="29425"/>
                      <a:pt x="13426" y="29316"/>
                    </a:cubicBezTo>
                    <a:cubicBezTo>
                      <a:pt x="13451" y="29300"/>
                      <a:pt x="13469" y="29293"/>
                      <a:pt x="13484" y="29293"/>
                    </a:cubicBezTo>
                    <a:cubicBezTo>
                      <a:pt x="13568" y="29293"/>
                      <a:pt x="13496" y="29540"/>
                      <a:pt x="13496" y="29693"/>
                    </a:cubicBezTo>
                    <a:cubicBezTo>
                      <a:pt x="13496" y="29861"/>
                      <a:pt x="13466" y="29792"/>
                      <a:pt x="13406" y="30050"/>
                    </a:cubicBezTo>
                    <a:cubicBezTo>
                      <a:pt x="13392" y="30122"/>
                      <a:pt x="13395" y="30152"/>
                      <a:pt x="13409" y="30152"/>
                    </a:cubicBezTo>
                    <a:cubicBezTo>
                      <a:pt x="13444" y="30152"/>
                      <a:pt x="13552" y="29954"/>
                      <a:pt x="13644" y="29762"/>
                    </a:cubicBezTo>
                    <a:cubicBezTo>
                      <a:pt x="13694" y="29645"/>
                      <a:pt x="13709" y="29613"/>
                      <a:pt x="13734" y="29613"/>
                    </a:cubicBezTo>
                    <a:cubicBezTo>
                      <a:pt x="13764" y="29613"/>
                      <a:pt x="13809" y="29664"/>
                      <a:pt x="13957" y="29664"/>
                    </a:cubicBezTo>
                    <a:cubicBezTo>
                      <a:pt x="13971" y="29664"/>
                      <a:pt x="13986" y="29664"/>
                      <a:pt x="14001" y="29663"/>
                    </a:cubicBezTo>
                    <a:cubicBezTo>
                      <a:pt x="14036" y="29660"/>
                      <a:pt x="14063" y="29658"/>
                      <a:pt x="14084" y="29658"/>
                    </a:cubicBezTo>
                    <a:cubicBezTo>
                      <a:pt x="14255" y="29658"/>
                      <a:pt x="14002" y="29766"/>
                      <a:pt x="13843" y="29960"/>
                    </a:cubicBezTo>
                    <a:cubicBezTo>
                      <a:pt x="13721" y="30109"/>
                      <a:pt x="13733" y="30147"/>
                      <a:pt x="13806" y="30147"/>
                    </a:cubicBezTo>
                    <a:cubicBezTo>
                      <a:pt x="13840" y="30147"/>
                      <a:pt x="13888" y="30138"/>
                      <a:pt x="13942" y="30129"/>
                    </a:cubicBezTo>
                    <a:cubicBezTo>
                      <a:pt x="14110" y="30099"/>
                      <a:pt x="13952" y="30129"/>
                      <a:pt x="14239" y="30040"/>
                    </a:cubicBezTo>
                    <a:cubicBezTo>
                      <a:pt x="14264" y="30032"/>
                      <a:pt x="14285" y="30028"/>
                      <a:pt x="14303" y="30028"/>
                    </a:cubicBezTo>
                    <a:cubicBezTo>
                      <a:pt x="14483" y="30028"/>
                      <a:pt x="14319" y="30406"/>
                      <a:pt x="14319" y="30406"/>
                    </a:cubicBezTo>
                    <a:cubicBezTo>
                      <a:pt x="14319" y="30406"/>
                      <a:pt x="14187" y="30516"/>
                      <a:pt x="14038" y="30516"/>
                    </a:cubicBezTo>
                    <a:cubicBezTo>
                      <a:pt x="14013" y="30516"/>
                      <a:pt x="13987" y="30513"/>
                      <a:pt x="13962" y="30506"/>
                    </a:cubicBezTo>
                    <a:cubicBezTo>
                      <a:pt x="13812" y="30464"/>
                      <a:pt x="13802" y="30284"/>
                      <a:pt x="13681" y="30284"/>
                    </a:cubicBezTo>
                    <a:cubicBezTo>
                      <a:pt x="13657" y="30284"/>
                      <a:pt x="13629" y="30291"/>
                      <a:pt x="13595" y="30307"/>
                    </a:cubicBezTo>
                    <a:cubicBezTo>
                      <a:pt x="13396" y="30406"/>
                      <a:pt x="13426" y="30466"/>
                      <a:pt x="13367" y="30525"/>
                    </a:cubicBezTo>
                    <a:cubicBezTo>
                      <a:pt x="13350" y="30542"/>
                      <a:pt x="13339" y="30545"/>
                      <a:pt x="13328" y="30545"/>
                    </a:cubicBezTo>
                    <a:cubicBezTo>
                      <a:pt x="13319" y="30545"/>
                      <a:pt x="13310" y="30543"/>
                      <a:pt x="13300" y="30543"/>
                    </a:cubicBezTo>
                    <a:cubicBezTo>
                      <a:pt x="13277" y="30543"/>
                      <a:pt x="13248" y="30555"/>
                      <a:pt x="13188" y="30635"/>
                    </a:cubicBezTo>
                    <a:cubicBezTo>
                      <a:pt x="13138" y="30705"/>
                      <a:pt x="13110" y="30737"/>
                      <a:pt x="13087" y="30737"/>
                    </a:cubicBezTo>
                    <a:cubicBezTo>
                      <a:pt x="13055" y="30737"/>
                      <a:pt x="13036" y="30675"/>
                      <a:pt x="12990" y="30565"/>
                    </a:cubicBezTo>
                    <a:cubicBezTo>
                      <a:pt x="12970" y="30515"/>
                      <a:pt x="12931" y="30496"/>
                      <a:pt x="12882" y="30496"/>
                    </a:cubicBezTo>
                    <a:cubicBezTo>
                      <a:pt x="12756" y="30496"/>
                      <a:pt x="12564" y="30619"/>
                      <a:pt x="12464" y="30654"/>
                    </a:cubicBezTo>
                    <a:cubicBezTo>
                      <a:pt x="12316" y="30714"/>
                      <a:pt x="12712" y="30912"/>
                      <a:pt x="12683" y="30991"/>
                    </a:cubicBezTo>
                    <a:cubicBezTo>
                      <a:pt x="12664" y="31029"/>
                      <a:pt x="12660" y="31042"/>
                      <a:pt x="12645" y="31042"/>
                    </a:cubicBezTo>
                    <a:cubicBezTo>
                      <a:pt x="12628" y="31042"/>
                      <a:pt x="12597" y="31027"/>
                      <a:pt x="12514" y="31011"/>
                    </a:cubicBezTo>
                    <a:cubicBezTo>
                      <a:pt x="12438" y="30997"/>
                      <a:pt x="12351" y="30985"/>
                      <a:pt x="12278" y="30985"/>
                    </a:cubicBezTo>
                    <a:cubicBezTo>
                      <a:pt x="12197" y="30985"/>
                      <a:pt x="12133" y="31000"/>
                      <a:pt x="12117" y="31041"/>
                    </a:cubicBezTo>
                    <a:cubicBezTo>
                      <a:pt x="12088" y="31120"/>
                      <a:pt x="12068" y="31239"/>
                      <a:pt x="11979" y="31309"/>
                    </a:cubicBezTo>
                    <a:cubicBezTo>
                      <a:pt x="11889" y="31378"/>
                      <a:pt x="12068" y="31616"/>
                      <a:pt x="12137" y="31646"/>
                    </a:cubicBezTo>
                    <a:cubicBezTo>
                      <a:pt x="12146" y="31650"/>
                      <a:pt x="12154" y="31652"/>
                      <a:pt x="12163" y="31652"/>
                    </a:cubicBezTo>
                    <a:cubicBezTo>
                      <a:pt x="12213" y="31652"/>
                      <a:pt x="12268" y="31575"/>
                      <a:pt x="12395" y="31388"/>
                    </a:cubicBezTo>
                    <a:cubicBezTo>
                      <a:pt x="12477" y="31268"/>
                      <a:pt x="12529" y="31226"/>
                      <a:pt x="12567" y="31226"/>
                    </a:cubicBezTo>
                    <a:cubicBezTo>
                      <a:pt x="12598" y="31226"/>
                      <a:pt x="12621" y="31253"/>
                      <a:pt x="12643" y="31289"/>
                    </a:cubicBezTo>
                    <a:cubicBezTo>
                      <a:pt x="12683" y="31368"/>
                      <a:pt x="12494" y="31458"/>
                      <a:pt x="12454" y="31527"/>
                    </a:cubicBezTo>
                    <a:cubicBezTo>
                      <a:pt x="12405" y="31596"/>
                      <a:pt x="12256" y="31864"/>
                      <a:pt x="12385" y="31963"/>
                    </a:cubicBezTo>
                    <a:cubicBezTo>
                      <a:pt x="12456" y="32014"/>
                      <a:pt x="12517" y="32039"/>
                      <a:pt x="12559" y="32039"/>
                    </a:cubicBezTo>
                    <a:cubicBezTo>
                      <a:pt x="12600" y="32039"/>
                      <a:pt x="12623" y="32017"/>
                      <a:pt x="12623" y="31973"/>
                    </a:cubicBezTo>
                    <a:cubicBezTo>
                      <a:pt x="12623" y="31900"/>
                      <a:pt x="12717" y="31705"/>
                      <a:pt x="12800" y="31705"/>
                    </a:cubicBezTo>
                    <a:cubicBezTo>
                      <a:pt x="12818" y="31705"/>
                      <a:pt x="12835" y="31714"/>
                      <a:pt x="12851" y="31735"/>
                    </a:cubicBezTo>
                    <a:cubicBezTo>
                      <a:pt x="12869" y="31761"/>
                      <a:pt x="12894" y="31771"/>
                      <a:pt x="12924" y="31771"/>
                    </a:cubicBezTo>
                    <a:cubicBezTo>
                      <a:pt x="13047" y="31771"/>
                      <a:pt x="13244" y="31593"/>
                      <a:pt x="13268" y="31497"/>
                    </a:cubicBezTo>
                    <a:cubicBezTo>
                      <a:pt x="13295" y="31389"/>
                      <a:pt x="13608" y="31142"/>
                      <a:pt x="13828" y="31142"/>
                    </a:cubicBezTo>
                    <a:cubicBezTo>
                      <a:pt x="13851" y="31142"/>
                      <a:pt x="13872" y="31145"/>
                      <a:pt x="13892" y="31150"/>
                    </a:cubicBezTo>
                    <a:cubicBezTo>
                      <a:pt x="14120" y="31210"/>
                      <a:pt x="13694" y="31458"/>
                      <a:pt x="13605" y="31596"/>
                    </a:cubicBezTo>
                    <a:cubicBezTo>
                      <a:pt x="13531" y="31712"/>
                      <a:pt x="13751" y="31923"/>
                      <a:pt x="13930" y="31923"/>
                    </a:cubicBezTo>
                    <a:cubicBezTo>
                      <a:pt x="13966" y="31923"/>
                      <a:pt x="14001" y="31914"/>
                      <a:pt x="14031" y="31894"/>
                    </a:cubicBezTo>
                    <a:cubicBezTo>
                      <a:pt x="14058" y="31876"/>
                      <a:pt x="14080" y="31868"/>
                      <a:pt x="14098" y="31868"/>
                    </a:cubicBezTo>
                    <a:cubicBezTo>
                      <a:pt x="14200" y="31868"/>
                      <a:pt x="14171" y="32123"/>
                      <a:pt x="14120" y="32241"/>
                    </a:cubicBezTo>
                    <a:cubicBezTo>
                      <a:pt x="14106" y="32275"/>
                      <a:pt x="14080" y="32288"/>
                      <a:pt x="14047" y="32288"/>
                    </a:cubicBezTo>
                    <a:cubicBezTo>
                      <a:pt x="13947" y="32288"/>
                      <a:pt x="13779" y="32167"/>
                      <a:pt x="13644" y="32152"/>
                    </a:cubicBezTo>
                    <a:cubicBezTo>
                      <a:pt x="13456" y="32132"/>
                      <a:pt x="13387" y="31854"/>
                      <a:pt x="13248" y="31834"/>
                    </a:cubicBezTo>
                    <a:cubicBezTo>
                      <a:pt x="13243" y="31834"/>
                      <a:pt x="13239" y="31833"/>
                      <a:pt x="13236" y="31833"/>
                    </a:cubicBezTo>
                    <a:cubicBezTo>
                      <a:pt x="13125" y="31833"/>
                      <a:pt x="13208" y="32110"/>
                      <a:pt x="13208" y="32360"/>
                    </a:cubicBezTo>
                    <a:cubicBezTo>
                      <a:pt x="13208" y="32469"/>
                      <a:pt x="13148" y="32502"/>
                      <a:pt x="13061" y="32502"/>
                    </a:cubicBezTo>
                    <a:cubicBezTo>
                      <a:pt x="12942" y="32502"/>
                      <a:pt x="12774" y="32441"/>
                      <a:pt x="12643" y="32429"/>
                    </a:cubicBezTo>
                    <a:cubicBezTo>
                      <a:pt x="12456" y="32412"/>
                      <a:pt x="12334" y="32278"/>
                      <a:pt x="12147" y="32278"/>
                    </a:cubicBezTo>
                    <a:cubicBezTo>
                      <a:pt x="12116" y="32278"/>
                      <a:pt x="12083" y="32282"/>
                      <a:pt x="12048" y="32290"/>
                    </a:cubicBezTo>
                    <a:cubicBezTo>
                      <a:pt x="11790" y="32350"/>
                      <a:pt x="11513" y="32727"/>
                      <a:pt x="11701" y="32747"/>
                    </a:cubicBezTo>
                    <a:cubicBezTo>
                      <a:pt x="11899" y="32766"/>
                      <a:pt x="12226" y="32905"/>
                      <a:pt x="12167" y="33183"/>
                    </a:cubicBezTo>
                    <a:cubicBezTo>
                      <a:pt x="12156" y="33233"/>
                      <a:pt x="12156" y="33253"/>
                      <a:pt x="12164" y="33253"/>
                    </a:cubicBezTo>
                    <a:cubicBezTo>
                      <a:pt x="12193" y="33253"/>
                      <a:pt x="12333" y="32973"/>
                      <a:pt x="12436" y="32973"/>
                    </a:cubicBezTo>
                    <a:cubicBezTo>
                      <a:pt x="12457" y="32973"/>
                      <a:pt x="12477" y="32985"/>
                      <a:pt x="12494" y="33014"/>
                    </a:cubicBezTo>
                    <a:cubicBezTo>
                      <a:pt x="12610" y="33208"/>
                      <a:pt x="12500" y="33600"/>
                      <a:pt x="12734" y="33600"/>
                    </a:cubicBezTo>
                    <a:cubicBezTo>
                      <a:pt x="12740" y="33600"/>
                      <a:pt x="12746" y="33600"/>
                      <a:pt x="12752" y="33599"/>
                    </a:cubicBezTo>
                    <a:cubicBezTo>
                      <a:pt x="13010" y="33579"/>
                      <a:pt x="13059" y="33470"/>
                      <a:pt x="13149" y="33193"/>
                    </a:cubicBezTo>
                    <a:cubicBezTo>
                      <a:pt x="13163" y="33148"/>
                      <a:pt x="13179" y="33129"/>
                      <a:pt x="13196" y="33129"/>
                    </a:cubicBezTo>
                    <a:cubicBezTo>
                      <a:pt x="13285" y="33129"/>
                      <a:pt x="13398" y="33661"/>
                      <a:pt x="13406" y="33827"/>
                    </a:cubicBezTo>
                    <a:cubicBezTo>
                      <a:pt x="13410" y="33864"/>
                      <a:pt x="13421" y="33880"/>
                      <a:pt x="13436" y="33880"/>
                    </a:cubicBezTo>
                    <a:cubicBezTo>
                      <a:pt x="13510" y="33880"/>
                      <a:pt x="13693" y="33541"/>
                      <a:pt x="13783" y="33411"/>
                    </a:cubicBezTo>
                    <a:cubicBezTo>
                      <a:pt x="13799" y="33382"/>
                      <a:pt x="13830" y="33369"/>
                      <a:pt x="13868" y="33369"/>
                    </a:cubicBezTo>
                    <a:cubicBezTo>
                      <a:pt x="13946" y="33369"/>
                      <a:pt x="14057" y="33420"/>
                      <a:pt x="14150" y="33480"/>
                    </a:cubicBezTo>
                    <a:cubicBezTo>
                      <a:pt x="13942" y="33619"/>
                      <a:pt x="14219" y="34016"/>
                      <a:pt x="14378" y="34075"/>
                    </a:cubicBezTo>
                    <a:cubicBezTo>
                      <a:pt x="14388" y="34079"/>
                      <a:pt x="14398" y="34080"/>
                      <a:pt x="14408" y="34080"/>
                    </a:cubicBezTo>
                    <a:cubicBezTo>
                      <a:pt x="14512" y="34080"/>
                      <a:pt x="14644" y="33902"/>
                      <a:pt x="14824" y="33649"/>
                    </a:cubicBezTo>
                    <a:lnTo>
                      <a:pt x="15380" y="33679"/>
                    </a:lnTo>
                    <a:cubicBezTo>
                      <a:pt x="15380" y="33688"/>
                      <a:pt x="15370" y="33688"/>
                      <a:pt x="15370" y="33698"/>
                    </a:cubicBezTo>
                    <a:cubicBezTo>
                      <a:pt x="15261" y="33837"/>
                      <a:pt x="15092" y="34521"/>
                      <a:pt x="15399" y="34720"/>
                    </a:cubicBezTo>
                    <a:cubicBezTo>
                      <a:pt x="15446" y="34750"/>
                      <a:pt x="15484" y="34763"/>
                      <a:pt x="15515" y="34763"/>
                    </a:cubicBezTo>
                    <a:cubicBezTo>
                      <a:pt x="15684" y="34763"/>
                      <a:pt x="15627" y="34355"/>
                      <a:pt x="15627" y="34204"/>
                    </a:cubicBezTo>
                    <a:cubicBezTo>
                      <a:pt x="15627" y="34105"/>
                      <a:pt x="15776" y="33807"/>
                      <a:pt x="15935" y="33649"/>
                    </a:cubicBezTo>
                    <a:lnTo>
                      <a:pt x="16113" y="33629"/>
                    </a:lnTo>
                    <a:lnTo>
                      <a:pt x="16440" y="33579"/>
                    </a:lnTo>
                    <a:lnTo>
                      <a:pt x="16440" y="33579"/>
                    </a:lnTo>
                    <a:cubicBezTo>
                      <a:pt x="16431" y="33609"/>
                      <a:pt x="16421" y="33629"/>
                      <a:pt x="16411" y="33659"/>
                    </a:cubicBezTo>
                    <a:cubicBezTo>
                      <a:pt x="16490" y="33649"/>
                      <a:pt x="16579" y="33619"/>
                      <a:pt x="16668" y="33569"/>
                    </a:cubicBezTo>
                    <a:cubicBezTo>
                      <a:pt x="16668" y="33560"/>
                      <a:pt x="16678" y="33550"/>
                      <a:pt x="16678" y="33540"/>
                    </a:cubicBezTo>
                    <a:lnTo>
                      <a:pt x="16778" y="33530"/>
                    </a:lnTo>
                    <a:cubicBezTo>
                      <a:pt x="16778" y="33530"/>
                      <a:pt x="17314" y="33086"/>
                      <a:pt x="17518" y="33086"/>
                    </a:cubicBezTo>
                    <a:cubicBezTo>
                      <a:pt x="17546" y="33086"/>
                      <a:pt x="17567" y="33094"/>
                      <a:pt x="17581" y="33113"/>
                    </a:cubicBezTo>
                    <a:cubicBezTo>
                      <a:pt x="17674" y="33249"/>
                      <a:pt x="17891" y="33690"/>
                      <a:pt x="17964" y="33690"/>
                    </a:cubicBezTo>
                    <a:cubicBezTo>
                      <a:pt x="17976" y="33690"/>
                      <a:pt x="17984" y="33677"/>
                      <a:pt x="17987" y="33649"/>
                    </a:cubicBezTo>
                    <a:cubicBezTo>
                      <a:pt x="17994" y="33513"/>
                      <a:pt x="18061" y="33349"/>
                      <a:pt x="18132" y="33349"/>
                    </a:cubicBezTo>
                    <a:cubicBezTo>
                      <a:pt x="18164" y="33349"/>
                      <a:pt x="18197" y="33383"/>
                      <a:pt x="18225" y="33470"/>
                    </a:cubicBezTo>
                    <a:cubicBezTo>
                      <a:pt x="18314" y="33748"/>
                      <a:pt x="18523" y="34016"/>
                      <a:pt x="18771" y="34035"/>
                    </a:cubicBezTo>
                    <a:cubicBezTo>
                      <a:pt x="18776" y="34036"/>
                      <a:pt x="18782" y="34036"/>
                      <a:pt x="18787" y="34036"/>
                    </a:cubicBezTo>
                    <a:cubicBezTo>
                      <a:pt x="19012" y="34036"/>
                      <a:pt x="18654" y="33624"/>
                      <a:pt x="18771" y="33431"/>
                    </a:cubicBezTo>
                    <a:cubicBezTo>
                      <a:pt x="18820" y="33348"/>
                      <a:pt x="18914" y="33341"/>
                      <a:pt x="19003" y="33341"/>
                    </a:cubicBezTo>
                    <a:cubicBezTo>
                      <a:pt x="19021" y="33341"/>
                      <a:pt x="19039" y="33341"/>
                      <a:pt x="19056" y="33341"/>
                    </a:cubicBezTo>
                    <a:cubicBezTo>
                      <a:pt x="19157" y="33341"/>
                      <a:pt x="19237" y="33332"/>
                      <a:pt x="19207" y="33193"/>
                    </a:cubicBezTo>
                    <a:cubicBezTo>
                      <a:pt x="19147" y="32915"/>
                      <a:pt x="19385" y="32766"/>
                      <a:pt x="19584" y="32747"/>
                    </a:cubicBezTo>
                    <a:cubicBezTo>
                      <a:pt x="19772" y="32727"/>
                      <a:pt x="19475" y="32548"/>
                      <a:pt x="19217" y="32489"/>
                    </a:cubicBezTo>
                    <a:cubicBezTo>
                      <a:pt x="19151" y="32473"/>
                      <a:pt x="19098" y="32467"/>
                      <a:pt x="19050" y="32467"/>
                    </a:cubicBezTo>
                    <a:cubicBezTo>
                      <a:pt x="18917" y="32467"/>
                      <a:pt x="18832" y="32514"/>
                      <a:pt x="18671" y="32528"/>
                    </a:cubicBezTo>
                    <a:cubicBezTo>
                      <a:pt x="18550" y="32539"/>
                      <a:pt x="18456" y="32583"/>
                      <a:pt x="18396" y="32583"/>
                    </a:cubicBezTo>
                    <a:cubicBezTo>
                      <a:pt x="18342" y="32583"/>
                      <a:pt x="18314" y="32549"/>
                      <a:pt x="18314" y="32429"/>
                    </a:cubicBezTo>
                    <a:cubicBezTo>
                      <a:pt x="18314" y="32181"/>
                      <a:pt x="18158" y="31932"/>
                      <a:pt x="18031" y="31932"/>
                    </a:cubicBezTo>
                    <a:cubicBezTo>
                      <a:pt x="18026" y="31932"/>
                      <a:pt x="18022" y="31933"/>
                      <a:pt x="18017" y="31933"/>
                    </a:cubicBezTo>
                    <a:cubicBezTo>
                      <a:pt x="17878" y="31953"/>
                      <a:pt x="17819" y="32132"/>
                      <a:pt x="17640" y="32152"/>
                    </a:cubicBezTo>
                    <a:cubicBezTo>
                      <a:pt x="17591" y="32152"/>
                      <a:pt x="17541" y="32152"/>
                      <a:pt x="17482" y="32142"/>
                    </a:cubicBezTo>
                    <a:cubicBezTo>
                      <a:pt x="17491" y="32132"/>
                      <a:pt x="17501" y="32112"/>
                      <a:pt x="17521" y="32092"/>
                    </a:cubicBezTo>
                    <a:cubicBezTo>
                      <a:pt x="17620" y="31973"/>
                      <a:pt x="17650" y="31983"/>
                      <a:pt x="17710" y="31894"/>
                    </a:cubicBezTo>
                    <a:cubicBezTo>
                      <a:pt x="17749" y="31844"/>
                      <a:pt x="17720" y="31735"/>
                      <a:pt x="17670" y="31686"/>
                    </a:cubicBezTo>
                    <a:cubicBezTo>
                      <a:pt x="17650" y="31695"/>
                      <a:pt x="17630" y="31705"/>
                      <a:pt x="17610" y="31705"/>
                    </a:cubicBezTo>
                    <a:cubicBezTo>
                      <a:pt x="17601" y="31695"/>
                      <a:pt x="17601" y="31695"/>
                      <a:pt x="17591" y="31686"/>
                    </a:cubicBezTo>
                    <a:cubicBezTo>
                      <a:pt x="17541" y="31626"/>
                      <a:pt x="17472" y="31567"/>
                      <a:pt x="17422" y="31497"/>
                    </a:cubicBezTo>
                    <a:cubicBezTo>
                      <a:pt x="17363" y="31428"/>
                      <a:pt x="17323" y="31358"/>
                      <a:pt x="17363" y="31319"/>
                    </a:cubicBezTo>
                    <a:cubicBezTo>
                      <a:pt x="17372" y="31309"/>
                      <a:pt x="17392" y="31299"/>
                      <a:pt x="17412" y="31289"/>
                    </a:cubicBezTo>
                    <a:cubicBezTo>
                      <a:pt x="17494" y="31268"/>
                      <a:pt x="17595" y="31256"/>
                      <a:pt x="17692" y="31256"/>
                    </a:cubicBezTo>
                    <a:cubicBezTo>
                      <a:pt x="17866" y="31256"/>
                      <a:pt x="18028" y="31292"/>
                      <a:pt x="18047" y="31368"/>
                    </a:cubicBezTo>
                    <a:cubicBezTo>
                      <a:pt x="18071" y="31466"/>
                      <a:pt x="18275" y="31657"/>
                      <a:pt x="18397" y="31657"/>
                    </a:cubicBezTo>
                    <a:cubicBezTo>
                      <a:pt x="18424" y="31657"/>
                      <a:pt x="18447" y="31647"/>
                      <a:pt x="18463" y="31626"/>
                    </a:cubicBezTo>
                    <a:cubicBezTo>
                      <a:pt x="18476" y="31609"/>
                      <a:pt x="18490" y="31601"/>
                      <a:pt x="18506" y="31601"/>
                    </a:cubicBezTo>
                    <a:cubicBezTo>
                      <a:pt x="18597" y="31601"/>
                      <a:pt x="18721" y="31867"/>
                      <a:pt x="18721" y="31943"/>
                    </a:cubicBezTo>
                    <a:cubicBezTo>
                      <a:pt x="18721" y="32019"/>
                      <a:pt x="18692" y="32223"/>
                      <a:pt x="18768" y="32223"/>
                    </a:cubicBezTo>
                    <a:cubicBezTo>
                      <a:pt x="18782" y="32223"/>
                      <a:pt x="18799" y="32216"/>
                      <a:pt x="18820" y="32201"/>
                    </a:cubicBezTo>
                    <a:cubicBezTo>
                      <a:pt x="18949" y="32102"/>
                      <a:pt x="18880" y="31745"/>
                      <a:pt x="18830" y="31676"/>
                    </a:cubicBezTo>
                    <a:cubicBezTo>
                      <a:pt x="18790" y="31606"/>
                      <a:pt x="18652" y="31487"/>
                      <a:pt x="18701" y="31408"/>
                    </a:cubicBezTo>
                    <a:cubicBezTo>
                      <a:pt x="18720" y="31370"/>
                      <a:pt x="18746" y="31336"/>
                      <a:pt x="18785" y="31336"/>
                    </a:cubicBezTo>
                    <a:cubicBezTo>
                      <a:pt x="18826" y="31336"/>
                      <a:pt x="18882" y="31374"/>
                      <a:pt x="18959" y="31487"/>
                    </a:cubicBezTo>
                    <a:cubicBezTo>
                      <a:pt x="19098" y="31691"/>
                      <a:pt x="19185" y="31877"/>
                      <a:pt x="19252" y="31877"/>
                    </a:cubicBezTo>
                    <a:cubicBezTo>
                      <a:pt x="19257" y="31877"/>
                      <a:pt x="19262" y="31876"/>
                      <a:pt x="19266" y="31874"/>
                    </a:cubicBezTo>
                    <a:cubicBezTo>
                      <a:pt x="19336" y="31844"/>
                      <a:pt x="19455" y="31636"/>
                      <a:pt x="19365" y="31567"/>
                    </a:cubicBezTo>
                    <a:cubicBezTo>
                      <a:pt x="19276" y="31497"/>
                      <a:pt x="19068" y="31200"/>
                      <a:pt x="19038" y="31120"/>
                    </a:cubicBezTo>
                    <a:cubicBezTo>
                      <a:pt x="19014" y="31055"/>
                      <a:pt x="18949" y="31004"/>
                      <a:pt x="18845" y="31004"/>
                    </a:cubicBezTo>
                    <a:cubicBezTo>
                      <a:pt x="18822" y="31004"/>
                      <a:pt x="18797" y="31006"/>
                      <a:pt x="18771" y="31011"/>
                    </a:cubicBezTo>
                    <a:cubicBezTo>
                      <a:pt x="18670" y="31030"/>
                      <a:pt x="18610" y="31061"/>
                      <a:pt x="18571" y="31061"/>
                    </a:cubicBezTo>
                    <a:cubicBezTo>
                      <a:pt x="18549" y="31061"/>
                      <a:pt x="18534" y="31050"/>
                      <a:pt x="18523" y="31021"/>
                    </a:cubicBezTo>
                    <a:cubicBezTo>
                      <a:pt x="18493" y="30942"/>
                      <a:pt x="18652" y="30763"/>
                      <a:pt x="18513" y="30714"/>
                    </a:cubicBezTo>
                    <a:cubicBezTo>
                      <a:pt x="18423" y="30675"/>
                      <a:pt x="18366" y="30599"/>
                      <a:pt x="18316" y="30599"/>
                    </a:cubicBezTo>
                    <a:cubicBezTo>
                      <a:pt x="18288" y="30599"/>
                      <a:pt x="18263" y="30621"/>
                      <a:pt x="18235" y="30684"/>
                    </a:cubicBezTo>
                    <a:cubicBezTo>
                      <a:pt x="18191" y="30803"/>
                      <a:pt x="18156" y="30878"/>
                      <a:pt x="18105" y="30878"/>
                    </a:cubicBezTo>
                    <a:cubicBezTo>
                      <a:pt x="18076" y="30878"/>
                      <a:pt x="18041" y="30852"/>
                      <a:pt x="17997" y="30793"/>
                    </a:cubicBezTo>
                    <a:cubicBezTo>
                      <a:pt x="17878" y="30625"/>
                      <a:pt x="17839" y="30684"/>
                      <a:pt x="17779" y="30625"/>
                    </a:cubicBezTo>
                    <a:cubicBezTo>
                      <a:pt x="17720" y="30565"/>
                      <a:pt x="18047" y="30466"/>
                      <a:pt x="17839" y="30367"/>
                    </a:cubicBezTo>
                    <a:cubicBezTo>
                      <a:pt x="17749" y="30322"/>
                      <a:pt x="17694" y="30306"/>
                      <a:pt x="17644" y="30306"/>
                    </a:cubicBezTo>
                    <a:cubicBezTo>
                      <a:pt x="17583" y="30306"/>
                      <a:pt x="17530" y="30330"/>
                      <a:pt x="17432" y="30357"/>
                    </a:cubicBezTo>
                    <a:cubicBezTo>
                      <a:pt x="17392" y="30367"/>
                      <a:pt x="17343" y="30377"/>
                      <a:pt x="17303" y="30377"/>
                    </a:cubicBezTo>
                    <a:cubicBezTo>
                      <a:pt x="17174" y="30377"/>
                      <a:pt x="17055" y="30337"/>
                      <a:pt x="17055" y="30337"/>
                    </a:cubicBezTo>
                    <a:cubicBezTo>
                      <a:pt x="17055" y="30337"/>
                      <a:pt x="16956" y="30208"/>
                      <a:pt x="16887" y="30089"/>
                    </a:cubicBezTo>
                    <a:cubicBezTo>
                      <a:pt x="16838" y="30008"/>
                      <a:pt x="16816" y="29927"/>
                      <a:pt x="16880" y="29927"/>
                    </a:cubicBezTo>
                    <a:cubicBezTo>
                      <a:pt x="16894" y="29927"/>
                      <a:pt x="16913" y="29931"/>
                      <a:pt x="16936" y="29940"/>
                    </a:cubicBezTo>
                    <a:cubicBezTo>
                      <a:pt x="16966" y="29950"/>
                      <a:pt x="16986" y="29950"/>
                      <a:pt x="17006" y="29960"/>
                    </a:cubicBezTo>
                    <a:cubicBezTo>
                      <a:pt x="17055" y="29980"/>
                      <a:pt x="17095" y="30000"/>
                      <a:pt x="17125" y="30020"/>
                    </a:cubicBezTo>
                    <a:cubicBezTo>
                      <a:pt x="17214" y="30069"/>
                      <a:pt x="17224" y="30109"/>
                      <a:pt x="17343" y="30129"/>
                    </a:cubicBezTo>
                    <a:cubicBezTo>
                      <a:pt x="17397" y="30138"/>
                      <a:pt x="17445" y="30147"/>
                      <a:pt x="17479" y="30147"/>
                    </a:cubicBezTo>
                    <a:cubicBezTo>
                      <a:pt x="17552" y="30147"/>
                      <a:pt x="17563" y="30109"/>
                      <a:pt x="17442" y="29960"/>
                    </a:cubicBezTo>
                    <a:cubicBezTo>
                      <a:pt x="17392" y="29901"/>
                      <a:pt x="17333" y="29851"/>
                      <a:pt x="17283" y="29812"/>
                    </a:cubicBezTo>
                    <a:cubicBezTo>
                      <a:pt x="17254" y="29782"/>
                      <a:pt x="17224" y="29762"/>
                      <a:pt x="17204" y="29742"/>
                    </a:cubicBezTo>
                    <a:cubicBezTo>
                      <a:pt x="17141" y="29687"/>
                      <a:pt x="17109" y="29657"/>
                      <a:pt x="17194" y="29657"/>
                    </a:cubicBezTo>
                    <a:cubicBezTo>
                      <a:pt x="17215" y="29657"/>
                      <a:pt x="17245" y="29659"/>
                      <a:pt x="17283" y="29663"/>
                    </a:cubicBezTo>
                    <a:cubicBezTo>
                      <a:pt x="17283" y="29663"/>
                      <a:pt x="17293" y="29653"/>
                      <a:pt x="17293" y="29653"/>
                    </a:cubicBezTo>
                    <a:cubicBezTo>
                      <a:pt x="17313" y="29658"/>
                      <a:pt x="17333" y="29660"/>
                      <a:pt x="17351" y="29660"/>
                    </a:cubicBezTo>
                    <a:cubicBezTo>
                      <a:pt x="17370" y="29660"/>
                      <a:pt x="17387" y="29658"/>
                      <a:pt x="17402" y="29653"/>
                    </a:cubicBezTo>
                    <a:cubicBezTo>
                      <a:pt x="17491" y="29643"/>
                      <a:pt x="17524" y="29611"/>
                      <a:pt x="17547" y="29611"/>
                    </a:cubicBezTo>
                    <a:cubicBezTo>
                      <a:pt x="17571" y="29611"/>
                      <a:pt x="17586" y="29643"/>
                      <a:pt x="17640" y="29762"/>
                    </a:cubicBezTo>
                    <a:cubicBezTo>
                      <a:pt x="17733" y="29954"/>
                      <a:pt x="17841" y="30152"/>
                      <a:pt x="17872" y="30152"/>
                    </a:cubicBezTo>
                    <a:cubicBezTo>
                      <a:pt x="17884" y="30152"/>
                      <a:pt x="17885" y="30122"/>
                      <a:pt x="17868" y="30050"/>
                    </a:cubicBezTo>
                    <a:cubicBezTo>
                      <a:pt x="17819" y="29792"/>
                      <a:pt x="17789" y="29861"/>
                      <a:pt x="17789" y="29693"/>
                    </a:cubicBezTo>
                    <a:cubicBezTo>
                      <a:pt x="17789" y="29540"/>
                      <a:pt x="17716" y="29293"/>
                      <a:pt x="17801" y="29293"/>
                    </a:cubicBezTo>
                    <a:cubicBezTo>
                      <a:pt x="17815" y="29293"/>
                      <a:pt x="17834" y="29300"/>
                      <a:pt x="17858" y="29316"/>
                    </a:cubicBezTo>
                    <a:cubicBezTo>
                      <a:pt x="18027" y="29425"/>
                      <a:pt x="18136" y="29494"/>
                      <a:pt x="18166" y="29663"/>
                    </a:cubicBezTo>
                    <a:cubicBezTo>
                      <a:pt x="18190" y="29794"/>
                      <a:pt x="18276" y="30060"/>
                      <a:pt x="18360" y="30060"/>
                    </a:cubicBezTo>
                    <a:cubicBezTo>
                      <a:pt x="18378" y="30060"/>
                      <a:pt x="18396" y="30048"/>
                      <a:pt x="18414" y="30020"/>
                    </a:cubicBezTo>
                    <a:cubicBezTo>
                      <a:pt x="18503" y="29861"/>
                      <a:pt x="18533" y="29881"/>
                      <a:pt x="18424" y="29574"/>
                    </a:cubicBezTo>
                    <a:cubicBezTo>
                      <a:pt x="18314" y="29276"/>
                      <a:pt x="18205" y="29217"/>
                      <a:pt x="18334" y="29187"/>
                    </a:cubicBezTo>
                    <a:cubicBezTo>
                      <a:pt x="18349" y="29184"/>
                      <a:pt x="18362" y="29182"/>
                      <a:pt x="18375" y="29182"/>
                    </a:cubicBezTo>
                    <a:cubicBezTo>
                      <a:pt x="18481" y="29182"/>
                      <a:pt x="18551" y="29285"/>
                      <a:pt x="18622" y="29435"/>
                    </a:cubicBezTo>
                    <a:cubicBezTo>
                      <a:pt x="18691" y="29603"/>
                      <a:pt x="18721" y="29693"/>
                      <a:pt x="18830" y="29851"/>
                    </a:cubicBezTo>
                    <a:cubicBezTo>
                      <a:pt x="18912" y="29961"/>
                      <a:pt x="19009" y="30128"/>
                      <a:pt x="19057" y="30128"/>
                    </a:cubicBezTo>
                    <a:cubicBezTo>
                      <a:pt x="19079" y="30128"/>
                      <a:pt x="19091" y="30095"/>
                      <a:pt x="19088" y="30010"/>
                    </a:cubicBezTo>
                    <a:cubicBezTo>
                      <a:pt x="19078" y="29732"/>
                      <a:pt x="18790" y="29693"/>
                      <a:pt x="18959" y="29564"/>
                    </a:cubicBezTo>
                    <a:cubicBezTo>
                      <a:pt x="19002" y="29533"/>
                      <a:pt x="19049" y="29524"/>
                      <a:pt x="19094" y="29524"/>
                    </a:cubicBezTo>
                    <a:cubicBezTo>
                      <a:pt x="19157" y="29524"/>
                      <a:pt x="19218" y="29542"/>
                      <a:pt x="19260" y="29542"/>
                    </a:cubicBezTo>
                    <a:cubicBezTo>
                      <a:pt x="19303" y="29542"/>
                      <a:pt x="19327" y="29523"/>
                      <a:pt x="19316" y="29445"/>
                    </a:cubicBezTo>
                    <a:cubicBezTo>
                      <a:pt x="19286" y="29246"/>
                      <a:pt x="19365" y="29167"/>
                      <a:pt x="19127" y="29167"/>
                    </a:cubicBezTo>
                    <a:cubicBezTo>
                      <a:pt x="18978" y="29167"/>
                      <a:pt x="18837" y="29248"/>
                      <a:pt x="18772" y="29248"/>
                    </a:cubicBezTo>
                    <a:cubicBezTo>
                      <a:pt x="18737" y="29248"/>
                      <a:pt x="18724" y="29226"/>
                      <a:pt x="18741" y="29157"/>
                    </a:cubicBezTo>
                    <a:cubicBezTo>
                      <a:pt x="18780" y="28959"/>
                      <a:pt x="18919" y="28899"/>
                      <a:pt x="18979" y="28889"/>
                    </a:cubicBezTo>
                    <a:cubicBezTo>
                      <a:pt x="19038" y="28880"/>
                      <a:pt x="18939" y="28711"/>
                      <a:pt x="18939" y="28711"/>
                    </a:cubicBezTo>
                    <a:cubicBezTo>
                      <a:pt x="18939" y="28711"/>
                      <a:pt x="18414" y="28671"/>
                      <a:pt x="18334" y="28503"/>
                    </a:cubicBezTo>
                    <a:cubicBezTo>
                      <a:pt x="18285" y="28404"/>
                      <a:pt x="18354" y="28285"/>
                      <a:pt x="18344" y="28245"/>
                    </a:cubicBezTo>
                    <a:cubicBezTo>
                      <a:pt x="18354" y="28225"/>
                      <a:pt x="18354" y="28205"/>
                      <a:pt x="18354" y="28176"/>
                    </a:cubicBezTo>
                    <a:cubicBezTo>
                      <a:pt x="18354" y="28076"/>
                      <a:pt x="18314" y="27819"/>
                      <a:pt x="18186" y="27799"/>
                    </a:cubicBezTo>
                    <a:cubicBezTo>
                      <a:pt x="18186" y="27749"/>
                      <a:pt x="18166" y="27680"/>
                      <a:pt x="18126" y="27591"/>
                    </a:cubicBezTo>
                    <a:cubicBezTo>
                      <a:pt x="18057" y="27452"/>
                      <a:pt x="17987" y="27323"/>
                      <a:pt x="17938" y="27234"/>
                    </a:cubicBezTo>
                    <a:cubicBezTo>
                      <a:pt x="17928" y="27234"/>
                      <a:pt x="17928" y="27224"/>
                      <a:pt x="17928" y="27224"/>
                    </a:cubicBezTo>
                    <a:cubicBezTo>
                      <a:pt x="17918" y="27214"/>
                      <a:pt x="17908" y="27194"/>
                      <a:pt x="17908" y="27184"/>
                    </a:cubicBezTo>
                    <a:cubicBezTo>
                      <a:pt x="17918" y="27184"/>
                      <a:pt x="17938" y="27194"/>
                      <a:pt x="17948" y="27194"/>
                    </a:cubicBezTo>
                    <a:cubicBezTo>
                      <a:pt x="17987" y="27194"/>
                      <a:pt x="18007" y="27184"/>
                      <a:pt x="18007" y="27164"/>
                    </a:cubicBezTo>
                    <a:cubicBezTo>
                      <a:pt x="18027" y="27184"/>
                      <a:pt x="18057" y="27194"/>
                      <a:pt x="18067" y="27204"/>
                    </a:cubicBezTo>
                    <a:cubicBezTo>
                      <a:pt x="18215" y="27303"/>
                      <a:pt x="18176" y="27293"/>
                      <a:pt x="18285" y="27462"/>
                    </a:cubicBezTo>
                    <a:cubicBezTo>
                      <a:pt x="18385" y="27612"/>
                      <a:pt x="18593" y="27953"/>
                      <a:pt x="18657" y="27953"/>
                    </a:cubicBezTo>
                    <a:cubicBezTo>
                      <a:pt x="18682" y="27953"/>
                      <a:pt x="18685" y="27902"/>
                      <a:pt x="18652" y="27769"/>
                    </a:cubicBezTo>
                    <a:cubicBezTo>
                      <a:pt x="18533" y="27283"/>
                      <a:pt x="18473" y="27412"/>
                      <a:pt x="18364" y="27105"/>
                    </a:cubicBezTo>
                    <a:cubicBezTo>
                      <a:pt x="18255" y="26797"/>
                      <a:pt x="18275" y="26490"/>
                      <a:pt x="18136" y="26450"/>
                    </a:cubicBezTo>
                    <a:cubicBezTo>
                      <a:pt x="18117" y="26448"/>
                      <a:pt x="18099" y="26446"/>
                      <a:pt x="18080" y="26446"/>
                    </a:cubicBezTo>
                    <a:cubicBezTo>
                      <a:pt x="18029" y="26446"/>
                      <a:pt x="17979" y="26456"/>
                      <a:pt x="17928" y="26470"/>
                    </a:cubicBezTo>
                    <a:lnTo>
                      <a:pt x="17918" y="26470"/>
                    </a:lnTo>
                    <a:cubicBezTo>
                      <a:pt x="17908" y="26470"/>
                      <a:pt x="17908" y="26460"/>
                      <a:pt x="17898" y="26450"/>
                    </a:cubicBezTo>
                    <a:cubicBezTo>
                      <a:pt x="17818" y="26379"/>
                      <a:pt x="17689" y="26340"/>
                      <a:pt x="17780" y="26340"/>
                    </a:cubicBezTo>
                    <a:cubicBezTo>
                      <a:pt x="17790" y="26340"/>
                      <a:pt x="17803" y="26340"/>
                      <a:pt x="17819" y="26341"/>
                    </a:cubicBezTo>
                    <a:cubicBezTo>
                      <a:pt x="17858" y="26341"/>
                      <a:pt x="17888" y="26341"/>
                      <a:pt x="17908" y="26331"/>
                    </a:cubicBezTo>
                    <a:cubicBezTo>
                      <a:pt x="17908" y="26331"/>
                      <a:pt x="17918" y="26341"/>
                      <a:pt x="17928" y="26341"/>
                    </a:cubicBezTo>
                    <a:cubicBezTo>
                      <a:pt x="17944" y="26345"/>
                      <a:pt x="17960" y="26346"/>
                      <a:pt x="17973" y="26346"/>
                    </a:cubicBezTo>
                    <a:cubicBezTo>
                      <a:pt x="18037" y="26346"/>
                      <a:pt x="18048" y="26300"/>
                      <a:pt x="17908" y="26143"/>
                    </a:cubicBezTo>
                    <a:cubicBezTo>
                      <a:pt x="17908" y="26110"/>
                      <a:pt x="17894" y="26091"/>
                      <a:pt x="17878" y="26091"/>
                    </a:cubicBezTo>
                    <a:cubicBezTo>
                      <a:pt x="17875" y="26091"/>
                      <a:pt x="17872" y="26092"/>
                      <a:pt x="17868" y="26093"/>
                    </a:cubicBezTo>
                    <a:cubicBezTo>
                      <a:pt x="17819" y="26034"/>
                      <a:pt x="17769" y="25974"/>
                      <a:pt x="17720" y="25925"/>
                    </a:cubicBezTo>
                    <a:cubicBezTo>
                      <a:pt x="17739" y="25905"/>
                      <a:pt x="17759" y="25865"/>
                      <a:pt x="17779" y="25826"/>
                    </a:cubicBezTo>
                    <a:cubicBezTo>
                      <a:pt x="17928" y="25964"/>
                      <a:pt x="18096" y="26153"/>
                      <a:pt x="18146" y="26173"/>
                    </a:cubicBezTo>
                    <a:cubicBezTo>
                      <a:pt x="18172" y="26184"/>
                      <a:pt x="18215" y="26206"/>
                      <a:pt x="18246" y="26206"/>
                    </a:cubicBezTo>
                    <a:cubicBezTo>
                      <a:pt x="18298" y="26206"/>
                      <a:pt x="18318" y="26144"/>
                      <a:pt x="18176" y="25865"/>
                    </a:cubicBezTo>
                    <a:cubicBezTo>
                      <a:pt x="18116" y="25746"/>
                      <a:pt x="18076" y="25657"/>
                      <a:pt x="18047" y="25588"/>
                    </a:cubicBezTo>
                    <a:cubicBezTo>
                      <a:pt x="18027" y="25518"/>
                      <a:pt x="18007" y="25469"/>
                      <a:pt x="17997" y="25429"/>
                    </a:cubicBezTo>
                    <a:cubicBezTo>
                      <a:pt x="18008" y="25413"/>
                      <a:pt x="18021" y="25400"/>
                      <a:pt x="18035" y="25400"/>
                    </a:cubicBezTo>
                    <a:cubicBezTo>
                      <a:pt x="18048" y="25400"/>
                      <a:pt x="18062" y="25411"/>
                      <a:pt x="18076" y="25439"/>
                    </a:cubicBezTo>
                    <a:cubicBezTo>
                      <a:pt x="18106" y="25498"/>
                      <a:pt x="18076" y="25538"/>
                      <a:pt x="18096" y="25578"/>
                    </a:cubicBezTo>
                    <a:cubicBezTo>
                      <a:pt x="18119" y="25574"/>
                      <a:pt x="18140" y="25573"/>
                      <a:pt x="18160" y="25573"/>
                    </a:cubicBezTo>
                    <a:cubicBezTo>
                      <a:pt x="18199" y="25573"/>
                      <a:pt x="18232" y="25578"/>
                      <a:pt x="18265" y="25578"/>
                    </a:cubicBezTo>
                    <a:cubicBezTo>
                      <a:pt x="18255" y="25558"/>
                      <a:pt x="18255" y="25548"/>
                      <a:pt x="18245" y="25538"/>
                    </a:cubicBezTo>
                    <a:cubicBezTo>
                      <a:pt x="18190" y="25436"/>
                      <a:pt x="18103" y="25352"/>
                      <a:pt x="18130" y="25352"/>
                    </a:cubicBezTo>
                    <a:cubicBezTo>
                      <a:pt x="18137" y="25352"/>
                      <a:pt x="18151" y="25357"/>
                      <a:pt x="18176" y="25370"/>
                    </a:cubicBezTo>
                    <a:cubicBezTo>
                      <a:pt x="18285" y="25419"/>
                      <a:pt x="18275" y="25419"/>
                      <a:pt x="18305" y="25459"/>
                    </a:cubicBezTo>
                    <a:cubicBezTo>
                      <a:pt x="18314" y="25488"/>
                      <a:pt x="18324" y="25508"/>
                      <a:pt x="18334" y="25538"/>
                    </a:cubicBezTo>
                    <a:cubicBezTo>
                      <a:pt x="18453" y="25419"/>
                      <a:pt x="18830" y="25270"/>
                      <a:pt x="18582" y="25092"/>
                    </a:cubicBezTo>
                    <a:cubicBezTo>
                      <a:pt x="18405" y="24969"/>
                      <a:pt x="18316" y="24898"/>
                      <a:pt x="18243" y="24898"/>
                    </a:cubicBezTo>
                    <a:cubicBezTo>
                      <a:pt x="18210" y="24898"/>
                      <a:pt x="18180" y="24912"/>
                      <a:pt x="18146" y="24943"/>
                    </a:cubicBezTo>
                    <a:cubicBezTo>
                      <a:pt x="18126" y="24973"/>
                      <a:pt x="18096" y="24993"/>
                      <a:pt x="18067" y="25013"/>
                    </a:cubicBezTo>
                    <a:cubicBezTo>
                      <a:pt x="18057" y="25022"/>
                      <a:pt x="18057" y="25022"/>
                      <a:pt x="18047" y="25032"/>
                    </a:cubicBezTo>
                    <a:lnTo>
                      <a:pt x="18057" y="25032"/>
                    </a:lnTo>
                    <a:cubicBezTo>
                      <a:pt x="18067" y="25032"/>
                      <a:pt x="18076" y="25032"/>
                      <a:pt x="18086" y="25042"/>
                    </a:cubicBezTo>
                    <a:cubicBezTo>
                      <a:pt x="18106" y="25062"/>
                      <a:pt x="18126" y="25082"/>
                      <a:pt x="18136" y="25102"/>
                    </a:cubicBezTo>
                    <a:cubicBezTo>
                      <a:pt x="18106" y="25112"/>
                      <a:pt x="18076" y="25122"/>
                      <a:pt x="18057" y="25122"/>
                    </a:cubicBezTo>
                    <a:cubicBezTo>
                      <a:pt x="18037" y="25122"/>
                      <a:pt x="18007" y="25082"/>
                      <a:pt x="18007" y="25062"/>
                    </a:cubicBezTo>
                    <a:cubicBezTo>
                      <a:pt x="17957" y="25092"/>
                      <a:pt x="17908" y="25112"/>
                      <a:pt x="17868" y="25112"/>
                    </a:cubicBezTo>
                    <a:cubicBezTo>
                      <a:pt x="17836" y="25005"/>
                      <a:pt x="17803" y="24886"/>
                      <a:pt x="17737" y="24886"/>
                    </a:cubicBezTo>
                    <a:cubicBezTo>
                      <a:pt x="17723" y="24886"/>
                      <a:pt x="17707" y="24891"/>
                      <a:pt x="17690" y="24903"/>
                    </a:cubicBezTo>
                    <a:cubicBezTo>
                      <a:pt x="17620" y="24844"/>
                      <a:pt x="17531" y="24894"/>
                      <a:pt x="17541" y="24784"/>
                    </a:cubicBezTo>
                    <a:cubicBezTo>
                      <a:pt x="17541" y="24765"/>
                      <a:pt x="17541" y="24755"/>
                      <a:pt x="17551" y="24735"/>
                    </a:cubicBezTo>
                    <a:cubicBezTo>
                      <a:pt x="17551" y="24725"/>
                      <a:pt x="17551" y="24725"/>
                      <a:pt x="17551" y="24715"/>
                    </a:cubicBezTo>
                    <a:cubicBezTo>
                      <a:pt x="17591" y="24566"/>
                      <a:pt x="17640" y="24408"/>
                      <a:pt x="17710" y="24348"/>
                    </a:cubicBezTo>
                    <a:cubicBezTo>
                      <a:pt x="17858" y="24566"/>
                      <a:pt x="17948" y="24596"/>
                      <a:pt x="18166" y="24784"/>
                    </a:cubicBezTo>
                    <a:cubicBezTo>
                      <a:pt x="18281" y="24882"/>
                      <a:pt x="18427" y="24929"/>
                      <a:pt x="18512" y="24929"/>
                    </a:cubicBezTo>
                    <a:cubicBezTo>
                      <a:pt x="18610" y="24929"/>
                      <a:pt x="18629" y="24867"/>
                      <a:pt x="18433" y="24745"/>
                    </a:cubicBezTo>
                    <a:cubicBezTo>
                      <a:pt x="18176" y="24586"/>
                      <a:pt x="18047" y="24467"/>
                      <a:pt x="17987" y="24388"/>
                    </a:cubicBezTo>
                    <a:cubicBezTo>
                      <a:pt x="17987" y="24368"/>
                      <a:pt x="17987" y="24358"/>
                      <a:pt x="17977" y="24338"/>
                    </a:cubicBezTo>
                    <a:cubicBezTo>
                      <a:pt x="17977" y="24318"/>
                      <a:pt x="17967" y="24299"/>
                      <a:pt x="17957" y="24279"/>
                    </a:cubicBezTo>
                    <a:cubicBezTo>
                      <a:pt x="17957" y="24209"/>
                      <a:pt x="17948" y="24061"/>
                      <a:pt x="18037" y="24011"/>
                    </a:cubicBezTo>
                    <a:cubicBezTo>
                      <a:pt x="18245" y="24120"/>
                      <a:pt x="18305" y="24209"/>
                      <a:pt x="18265" y="24348"/>
                    </a:cubicBezTo>
                    <a:cubicBezTo>
                      <a:pt x="18237" y="24449"/>
                      <a:pt x="18343" y="24564"/>
                      <a:pt x="18432" y="24564"/>
                    </a:cubicBezTo>
                    <a:cubicBezTo>
                      <a:pt x="18501" y="24564"/>
                      <a:pt x="18560" y="24497"/>
                      <a:pt x="18542" y="24309"/>
                    </a:cubicBezTo>
                    <a:cubicBezTo>
                      <a:pt x="18533" y="24239"/>
                      <a:pt x="18533" y="24170"/>
                      <a:pt x="18523" y="24100"/>
                    </a:cubicBezTo>
                    <a:lnTo>
                      <a:pt x="18523" y="24100"/>
                    </a:lnTo>
                    <a:cubicBezTo>
                      <a:pt x="18532" y="24101"/>
                      <a:pt x="18542" y="24102"/>
                      <a:pt x="18550" y="24102"/>
                    </a:cubicBezTo>
                    <a:cubicBezTo>
                      <a:pt x="18647" y="24102"/>
                      <a:pt x="18672" y="24049"/>
                      <a:pt x="18562" y="23922"/>
                    </a:cubicBezTo>
                    <a:cubicBezTo>
                      <a:pt x="18542" y="23902"/>
                      <a:pt x="18533" y="23892"/>
                      <a:pt x="18513" y="23872"/>
                    </a:cubicBezTo>
                    <a:cubicBezTo>
                      <a:pt x="18503" y="23692"/>
                      <a:pt x="18476" y="23584"/>
                      <a:pt x="18334" y="23584"/>
                    </a:cubicBezTo>
                    <a:cubicBezTo>
                      <a:pt x="18328" y="23584"/>
                      <a:pt x="18321" y="23584"/>
                      <a:pt x="18314" y="23585"/>
                    </a:cubicBezTo>
                    <a:cubicBezTo>
                      <a:pt x="18298" y="23585"/>
                      <a:pt x="18283" y="23586"/>
                      <a:pt x="18269" y="23586"/>
                    </a:cubicBezTo>
                    <a:cubicBezTo>
                      <a:pt x="18085" y="23586"/>
                      <a:pt x="18139" y="23523"/>
                      <a:pt x="18047" y="23367"/>
                    </a:cubicBezTo>
                    <a:cubicBezTo>
                      <a:pt x="18027" y="23416"/>
                      <a:pt x="17987" y="23456"/>
                      <a:pt x="17948" y="23496"/>
                    </a:cubicBezTo>
                    <a:cubicBezTo>
                      <a:pt x="17911" y="23466"/>
                      <a:pt x="17886" y="23448"/>
                      <a:pt x="17863" y="23448"/>
                    </a:cubicBezTo>
                    <a:cubicBezTo>
                      <a:pt x="17854" y="23448"/>
                      <a:pt x="17846" y="23451"/>
                      <a:pt x="17839" y="23456"/>
                    </a:cubicBezTo>
                    <a:cubicBezTo>
                      <a:pt x="17826" y="23464"/>
                      <a:pt x="17818" y="23467"/>
                      <a:pt x="17810" y="23467"/>
                    </a:cubicBezTo>
                    <a:cubicBezTo>
                      <a:pt x="17781" y="23467"/>
                      <a:pt x="17775" y="23412"/>
                      <a:pt x="17680" y="23357"/>
                    </a:cubicBezTo>
                    <a:cubicBezTo>
                      <a:pt x="17626" y="23324"/>
                      <a:pt x="17586" y="23316"/>
                      <a:pt x="17553" y="23316"/>
                    </a:cubicBezTo>
                    <a:cubicBezTo>
                      <a:pt x="17528" y="23316"/>
                      <a:pt x="17508" y="23320"/>
                      <a:pt x="17489" y="23320"/>
                    </a:cubicBezTo>
                    <a:cubicBezTo>
                      <a:pt x="17473" y="23320"/>
                      <a:pt x="17458" y="23318"/>
                      <a:pt x="17442" y="23307"/>
                    </a:cubicBezTo>
                    <a:cubicBezTo>
                      <a:pt x="17402" y="23277"/>
                      <a:pt x="17313" y="23248"/>
                      <a:pt x="17273" y="23218"/>
                    </a:cubicBezTo>
                    <a:cubicBezTo>
                      <a:pt x="17283" y="23208"/>
                      <a:pt x="17303" y="23208"/>
                      <a:pt x="17313" y="23208"/>
                    </a:cubicBezTo>
                    <a:cubicBezTo>
                      <a:pt x="17353" y="23208"/>
                      <a:pt x="17402" y="23198"/>
                      <a:pt x="17472" y="23188"/>
                    </a:cubicBezTo>
                    <a:cubicBezTo>
                      <a:pt x="17501" y="23198"/>
                      <a:pt x="17541" y="23208"/>
                      <a:pt x="17571" y="23228"/>
                    </a:cubicBezTo>
                    <a:cubicBezTo>
                      <a:pt x="17627" y="23242"/>
                      <a:pt x="17678" y="23256"/>
                      <a:pt x="17717" y="23256"/>
                    </a:cubicBezTo>
                    <a:cubicBezTo>
                      <a:pt x="17733" y="23256"/>
                      <a:pt x="17748" y="23253"/>
                      <a:pt x="17759" y="23248"/>
                    </a:cubicBezTo>
                    <a:cubicBezTo>
                      <a:pt x="17710" y="23238"/>
                      <a:pt x="17700" y="23208"/>
                      <a:pt x="17769" y="23119"/>
                    </a:cubicBezTo>
                    <a:cubicBezTo>
                      <a:pt x="17779" y="23119"/>
                      <a:pt x="17779" y="23119"/>
                      <a:pt x="17779" y="23109"/>
                    </a:cubicBezTo>
                    <a:cubicBezTo>
                      <a:pt x="17779" y="23109"/>
                      <a:pt x="17779" y="23109"/>
                      <a:pt x="17789" y="23099"/>
                    </a:cubicBezTo>
                    <a:cubicBezTo>
                      <a:pt x="17849" y="23028"/>
                      <a:pt x="17900" y="23002"/>
                      <a:pt x="17945" y="23002"/>
                    </a:cubicBezTo>
                    <a:cubicBezTo>
                      <a:pt x="18057" y="23002"/>
                      <a:pt x="18136" y="23158"/>
                      <a:pt x="18235" y="23158"/>
                    </a:cubicBezTo>
                    <a:cubicBezTo>
                      <a:pt x="18374" y="23158"/>
                      <a:pt x="18503" y="22792"/>
                      <a:pt x="18344" y="22682"/>
                    </a:cubicBezTo>
                    <a:cubicBezTo>
                      <a:pt x="18220" y="22599"/>
                      <a:pt x="18276" y="22502"/>
                      <a:pt x="18356" y="22502"/>
                    </a:cubicBezTo>
                    <a:cubicBezTo>
                      <a:pt x="18371" y="22502"/>
                      <a:pt x="18388" y="22506"/>
                      <a:pt x="18404" y="22514"/>
                    </a:cubicBezTo>
                    <a:cubicBezTo>
                      <a:pt x="18432" y="22525"/>
                      <a:pt x="18472" y="22533"/>
                      <a:pt x="18512" y="22533"/>
                    </a:cubicBezTo>
                    <a:cubicBezTo>
                      <a:pt x="18612" y="22533"/>
                      <a:pt x="18715" y="22487"/>
                      <a:pt x="18652" y="22345"/>
                    </a:cubicBezTo>
                    <a:cubicBezTo>
                      <a:pt x="18552" y="22097"/>
                      <a:pt x="18820" y="22028"/>
                      <a:pt x="18850" y="21969"/>
                    </a:cubicBezTo>
                    <a:cubicBezTo>
                      <a:pt x="18879" y="21920"/>
                      <a:pt x="18777" y="21760"/>
                      <a:pt x="18662" y="21760"/>
                    </a:cubicBezTo>
                    <a:cubicBezTo>
                      <a:pt x="18658" y="21760"/>
                      <a:pt x="18655" y="21760"/>
                      <a:pt x="18652" y="21760"/>
                    </a:cubicBezTo>
                    <a:cubicBezTo>
                      <a:pt x="18648" y="21761"/>
                      <a:pt x="18645" y="21761"/>
                      <a:pt x="18642" y="21761"/>
                    </a:cubicBezTo>
                    <a:cubicBezTo>
                      <a:pt x="18545" y="21761"/>
                      <a:pt x="18448" y="21638"/>
                      <a:pt x="18578" y="21638"/>
                    </a:cubicBezTo>
                    <a:cubicBezTo>
                      <a:pt x="18590" y="21638"/>
                      <a:pt x="18605" y="21639"/>
                      <a:pt x="18622" y="21641"/>
                    </a:cubicBezTo>
                    <a:cubicBezTo>
                      <a:pt x="18728" y="21664"/>
                      <a:pt x="18793" y="21718"/>
                      <a:pt x="18834" y="21718"/>
                    </a:cubicBezTo>
                    <a:cubicBezTo>
                      <a:pt x="18865" y="21718"/>
                      <a:pt x="18881" y="21686"/>
                      <a:pt x="18890" y="21582"/>
                    </a:cubicBezTo>
                    <a:cubicBezTo>
                      <a:pt x="18909" y="21344"/>
                      <a:pt x="18860" y="21344"/>
                      <a:pt x="18929" y="21185"/>
                    </a:cubicBezTo>
                    <a:cubicBezTo>
                      <a:pt x="18949" y="21136"/>
                      <a:pt x="18989" y="20967"/>
                      <a:pt x="19018" y="20808"/>
                    </a:cubicBezTo>
                    <a:lnTo>
                      <a:pt x="19018" y="20808"/>
                    </a:lnTo>
                    <a:cubicBezTo>
                      <a:pt x="18914" y="20920"/>
                      <a:pt x="18825" y="20968"/>
                      <a:pt x="18740" y="20968"/>
                    </a:cubicBezTo>
                    <a:cubicBezTo>
                      <a:pt x="18590" y="20968"/>
                      <a:pt x="18451" y="20822"/>
                      <a:pt x="18255" y="20620"/>
                    </a:cubicBezTo>
                    <a:cubicBezTo>
                      <a:pt x="18265" y="20570"/>
                      <a:pt x="18255" y="20511"/>
                      <a:pt x="18215" y="20491"/>
                    </a:cubicBezTo>
                    <a:cubicBezTo>
                      <a:pt x="18141" y="20441"/>
                      <a:pt x="18177" y="20385"/>
                      <a:pt x="18225" y="20385"/>
                    </a:cubicBezTo>
                    <a:cubicBezTo>
                      <a:pt x="18235" y="20385"/>
                      <a:pt x="18245" y="20387"/>
                      <a:pt x="18255" y="20392"/>
                    </a:cubicBezTo>
                    <a:cubicBezTo>
                      <a:pt x="18273" y="20398"/>
                      <a:pt x="18298" y="20402"/>
                      <a:pt x="18322" y="20402"/>
                    </a:cubicBezTo>
                    <a:cubicBezTo>
                      <a:pt x="18381" y="20402"/>
                      <a:pt x="18438" y="20379"/>
                      <a:pt x="18404" y="20303"/>
                    </a:cubicBezTo>
                    <a:cubicBezTo>
                      <a:pt x="18334" y="20154"/>
                      <a:pt x="18503" y="20114"/>
                      <a:pt x="18523" y="20085"/>
                    </a:cubicBezTo>
                    <a:cubicBezTo>
                      <a:pt x="18532" y="20056"/>
                      <a:pt x="18479" y="19965"/>
                      <a:pt x="18413" y="19965"/>
                    </a:cubicBezTo>
                    <a:cubicBezTo>
                      <a:pt x="18410" y="19965"/>
                      <a:pt x="18407" y="19965"/>
                      <a:pt x="18404" y="19966"/>
                    </a:cubicBezTo>
                    <a:cubicBezTo>
                      <a:pt x="18341" y="19966"/>
                      <a:pt x="18279" y="19893"/>
                      <a:pt x="18354" y="19893"/>
                    </a:cubicBezTo>
                    <a:cubicBezTo>
                      <a:pt x="18362" y="19893"/>
                      <a:pt x="18372" y="19894"/>
                      <a:pt x="18384" y="19896"/>
                    </a:cubicBezTo>
                    <a:cubicBezTo>
                      <a:pt x="18445" y="19907"/>
                      <a:pt x="18484" y="19937"/>
                      <a:pt x="18508" y="19937"/>
                    </a:cubicBezTo>
                    <a:cubicBezTo>
                      <a:pt x="18528" y="19937"/>
                      <a:pt x="18538" y="19918"/>
                      <a:pt x="18542" y="19857"/>
                    </a:cubicBezTo>
                    <a:cubicBezTo>
                      <a:pt x="18552" y="19748"/>
                      <a:pt x="18533" y="19728"/>
                      <a:pt x="18552" y="19678"/>
                    </a:cubicBezTo>
                    <a:cubicBezTo>
                      <a:pt x="18559" y="19753"/>
                      <a:pt x="18608" y="19791"/>
                      <a:pt x="18683" y="19791"/>
                    </a:cubicBezTo>
                    <a:cubicBezTo>
                      <a:pt x="18717" y="19791"/>
                      <a:pt x="18757" y="19783"/>
                      <a:pt x="18800" y="19767"/>
                    </a:cubicBezTo>
                    <a:cubicBezTo>
                      <a:pt x="18800" y="19797"/>
                      <a:pt x="18800" y="19827"/>
                      <a:pt x="18800" y="19857"/>
                    </a:cubicBezTo>
                    <a:cubicBezTo>
                      <a:pt x="18803" y="19890"/>
                      <a:pt x="18808" y="19903"/>
                      <a:pt x="18817" y="19903"/>
                    </a:cubicBezTo>
                    <a:cubicBezTo>
                      <a:pt x="18846" y="19903"/>
                      <a:pt x="18908" y="19773"/>
                      <a:pt x="18999" y="19757"/>
                    </a:cubicBezTo>
                    <a:cubicBezTo>
                      <a:pt x="19027" y="19753"/>
                      <a:pt x="19043" y="19750"/>
                      <a:pt x="19049" y="19750"/>
                    </a:cubicBezTo>
                    <a:cubicBezTo>
                      <a:pt x="19068" y="19750"/>
                      <a:pt x="18996" y="19774"/>
                      <a:pt x="18959" y="19827"/>
                    </a:cubicBezTo>
                    <a:cubicBezTo>
                      <a:pt x="18890" y="19926"/>
                      <a:pt x="18840" y="20134"/>
                      <a:pt x="18850" y="20164"/>
                    </a:cubicBezTo>
                    <a:cubicBezTo>
                      <a:pt x="18855" y="20171"/>
                      <a:pt x="18860" y="20173"/>
                      <a:pt x="18865" y="20173"/>
                    </a:cubicBezTo>
                    <a:cubicBezTo>
                      <a:pt x="18870" y="20173"/>
                      <a:pt x="18875" y="20171"/>
                      <a:pt x="18880" y="20171"/>
                    </a:cubicBezTo>
                    <a:cubicBezTo>
                      <a:pt x="18890" y="20171"/>
                      <a:pt x="18899" y="20179"/>
                      <a:pt x="18909" y="20223"/>
                    </a:cubicBezTo>
                    <a:cubicBezTo>
                      <a:pt x="18918" y="20291"/>
                      <a:pt x="19020" y="20337"/>
                      <a:pt x="19092" y="20337"/>
                    </a:cubicBezTo>
                    <a:cubicBezTo>
                      <a:pt x="19105" y="20337"/>
                      <a:pt x="19117" y="20335"/>
                      <a:pt x="19127" y="20333"/>
                    </a:cubicBezTo>
                    <a:lnTo>
                      <a:pt x="19127" y="20243"/>
                    </a:lnTo>
                    <a:cubicBezTo>
                      <a:pt x="19127" y="20096"/>
                      <a:pt x="19130" y="20038"/>
                      <a:pt x="19135" y="20038"/>
                    </a:cubicBezTo>
                    <a:cubicBezTo>
                      <a:pt x="19147" y="20038"/>
                      <a:pt x="19169" y="20330"/>
                      <a:pt x="19197" y="20570"/>
                    </a:cubicBezTo>
                    <a:cubicBezTo>
                      <a:pt x="19207" y="20699"/>
                      <a:pt x="19227" y="20818"/>
                      <a:pt x="19246" y="20858"/>
                    </a:cubicBezTo>
                    <a:cubicBezTo>
                      <a:pt x="19316" y="21017"/>
                      <a:pt x="19296" y="21334"/>
                      <a:pt x="19316" y="21572"/>
                    </a:cubicBezTo>
                    <a:cubicBezTo>
                      <a:pt x="19321" y="21632"/>
                      <a:pt x="19331" y="21654"/>
                      <a:pt x="19347" y="21654"/>
                    </a:cubicBezTo>
                    <a:cubicBezTo>
                      <a:pt x="19397" y="21654"/>
                      <a:pt x="19500" y="21426"/>
                      <a:pt x="19643" y="21403"/>
                    </a:cubicBezTo>
                    <a:cubicBezTo>
                      <a:pt x="19695" y="21396"/>
                      <a:pt x="19721" y="21391"/>
                      <a:pt x="19731" y="21391"/>
                    </a:cubicBezTo>
                    <a:cubicBezTo>
                      <a:pt x="19759" y="21391"/>
                      <a:pt x="19650" y="21427"/>
                      <a:pt x="19584" y="21522"/>
                    </a:cubicBezTo>
                    <a:cubicBezTo>
                      <a:pt x="19475" y="21701"/>
                      <a:pt x="19385" y="22058"/>
                      <a:pt x="19405" y="22107"/>
                    </a:cubicBezTo>
                    <a:cubicBezTo>
                      <a:pt x="19414" y="22122"/>
                      <a:pt x="19424" y="22125"/>
                      <a:pt x="19434" y="22125"/>
                    </a:cubicBezTo>
                    <a:cubicBezTo>
                      <a:pt x="19438" y="22125"/>
                      <a:pt x="19443" y="22124"/>
                      <a:pt x="19447" y="22124"/>
                    </a:cubicBezTo>
                    <a:cubicBezTo>
                      <a:pt x="19465" y="22124"/>
                      <a:pt x="19483" y="22132"/>
                      <a:pt x="19494" y="22216"/>
                    </a:cubicBezTo>
                    <a:cubicBezTo>
                      <a:pt x="19518" y="22337"/>
                      <a:pt x="19693" y="22419"/>
                      <a:pt x="19811" y="22419"/>
                    </a:cubicBezTo>
                    <a:cubicBezTo>
                      <a:pt x="19838" y="22419"/>
                      <a:pt x="19862" y="22414"/>
                      <a:pt x="19881" y="22405"/>
                    </a:cubicBezTo>
                    <a:cubicBezTo>
                      <a:pt x="19885" y="22403"/>
                      <a:pt x="19889" y="22402"/>
                      <a:pt x="19892" y="22402"/>
                    </a:cubicBezTo>
                    <a:cubicBezTo>
                      <a:pt x="19967" y="22402"/>
                      <a:pt x="19815" y="22816"/>
                      <a:pt x="19673" y="22920"/>
                    </a:cubicBezTo>
                    <a:cubicBezTo>
                      <a:pt x="19576" y="22985"/>
                      <a:pt x="19635" y="23125"/>
                      <a:pt x="19766" y="23125"/>
                    </a:cubicBezTo>
                    <a:cubicBezTo>
                      <a:pt x="19837" y="23125"/>
                      <a:pt x="19929" y="23084"/>
                      <a:pt x="20030" y="22970"/>
                    </a:cubicBezTo>
                    <a:cubicBezTo>
                      <a:pt x="20056" y="22939"/>
                      <a:pt x="20079" y="22926"/>
                      <a:pt x="20102" y="22926"/>
                    </a:cubicBezTo>
                    <a:cubicBezTo>
                      <a:pt x="20175" y="22926"/>
                      <a:pt x="20248" y="23068"/>
                      <a:pt x="20407" y="23258"/>
                    </a:cubicBezTo>
                    <a:cubicBezTo>
                      <a:pt x="20625" y="23505"/>
                      <a:pt x="20169" y="23367"/>
                      <a:pt x="20040" y="23555"/>
                    </a:cubicBezTo>
                    <a:cubicBezTo>
                      <a:pt x="20000" y="23617"/>
                      <a:pt x="19987" y="23638"/>
                      <a:pt x="19978" y="23638"/>
                    </a:cubicBezTo>
                    <a:cubicBezTo>
                      <a:pt x="19960" y="23638"/>
                      <a:pt x="19961" y="23552"/>
                      <a:pt x="19802" y="23545"/>
                    </a:cubicBezTo>
                    <a:cubicBezTo>
                      <a:pt x="19798" y="23545"/>
                      <a:pt x="19795" y="23545"/>
                      <a:pt x="19791" y="23545"/>
                    </a:cubicBezTo>
                    <a:cubicBezTo>
                      <a:pt x="19560" y="23545"/>
                      <a:pt x="19752" y="23879"/>
                      <a:pt x="19713" y="24309"/>
                    </a:cubicBezTo>
                    <a:cubicBezTo>
                      <a:pt x="19695" y="24497"/>
                      <a:pt x="19752" y="24564"/>
                      <a:pt x="19819" y="24564"/>
                    </a:cubicBezTo>
                    <a:cubicBezTo>
                      <a:pt x="19907" y="24564"/>
                      <a:pt x="20013" y="24449"/>
                      <a:pt x="19990" y="24348"/>
                    </a:cubicBezTo>
                    <a:cubicBezTo>
                      <a:pt x="19941" y="24170"/>
                      <a:pt x="19851" y="24209"/>
                      <a:pt x="20198" y="24051"/>
                    </a:cubicBezTo>
                    <a:cubicBezTo>
                      <a:pt x="20295" y="24003"/>
                      <a:pt x="20336" y="23982"/>
                      <a:pt x="20344" y="23982"/>
                    </a:cubicBezTo>
                    <a:cubicBezTo>
                      <a:pt x="20365" y="23982"/>
                      <a:pt x="20181" y="24110"/>
                      <a:pt x="20139" y="24259"/>
                    </a:cubicBezTo>
                    <a:cubicBezTo>
                      <a:pt x="20101" y="24419"/>
                      <a:pt x="20208" y="24590"/>
                      <a:pt x="20314" y="24590"/>
                    </a:cubicBezTo>
                    <a:cubicBezTo>
                      <a:pt x="20347" y="24590"/>
                      <a:pt x="20379" y="24574"/>
                      <a:pt x="20407" y="24537"/>
                    </a:cubicBezTo>
                    <a:cubicBezTo>
                      <a:pt x="20453" y="24486"/>
                      <a:pt x="20494" y="24462"/>
                      <a:pt x="20530" y="24462"/>
                    </a:cubicBezTo>
                    <a:cubicBezTo>
                      <a:pt x="20579" y="24462"/>
                      <a:pt x="20620" y="24506"/>
                      <a:pt x="20654" y="24586"/>
                    </a:cubicBezTo>
                    <a:lnTo>
                      <a:pt x="20654" y="19430"/>
                    </a:lnTo>
                    <a:lnTo>
                      <a:pt x="20654" y="19192"/>
                    </a:lnTo>
                    <a:cubicBezTo>
                      <a:pt x="20645" y="19182"/>
                      <a:pt x="20635" y="19182"/>
                      <a:pt x="20625" y="19182"/>
                    </a:cubicBezTo>
                    <a:lnTo>
                      <a:pt x="20654" y="19182"/>
                    </a:lnTo>
                    <a:lnTo>
                      <a:pt x="20654" y="18895"/>
                    </a:lnTo>
                    <a:lnTo>
                      <a:pt x="20654" y="14324"/>
                    </a:lnTo>
                    <a:lnTo>
                      <a:pt x="20654" y="14135"/>
                    </a:lnTo>
                    <a:cubicBezTo>
                      <a:pt x="20605" y="14106"/>
                      <a:pt x="20476" y="14056"/>
                      <a:pt x="20575" y="14007"/>
                    </a:cubicBezTo>
                    <a:cubicBezTo>
                      <a:pt x="20605" y="13987"/>
                      <a:pt x="20635" y="13967"/>
                      <a:pt x="20654" y="13957"/>
                    </a:cubicBezTo>
                    <a:lnTo>
                      <a:pt x="20654" y="13828"/>
                    </a:lnTo>
                    <a:cubicBezTo>
                      <a:pt x="20646" y="13834"/>
                      <a:pt x="20636" y="13837"/>
                      <a:pt x="20626" y="13837"/>
                    </a:cubicBezTo>
                    <a:cubicBezTo>
                      <a:pt x="20602" y="13837"/>
                      <a:pt x="20578" y="13816"/>
                      <a:pt x="20585" y="13759"/>
                    </a:cubicBezTo>
                    <a:cubicBezTo>
                      <a:pt x="20605" y="13610"/>
                      <a:pt x="20526" y="13511"/>
                      <a:pt x="20625" y="13511"/>
                    </a:cubicBezTo>
                    <a:cubicBezTo>
                      <a:pt x="20635" y="13511"/>
                      <a:pt x="20645" y="13521"/>
                      <a:pt x="20654" y="13521"/>
                    </a:cubicBezTo>
                    <a:lnTo>
                      <a:pt x="20654" y="13362"/>
                    </a:lnTo>
                    <a:cubicBezTo>
                      <a:pt x="20636" y="13371"/>
                      <a:pt x="20619" y="13375"/>
                      <a:pt x="20604" y="13375"/>
                    </a:cubicBezTo>
                    <a:cubicBezTo>
                      <a:pt x="20557" y="13375"/>
                      <a:pt x="20537" y="13335"/>
                      <a:pt x="20575" y="13312"/>
                    </a:cubicBezTo>
                    <a:cubicBezTo>
                      <a:pt x="20605" y="13293"/>
                      <a:pt x="20645" y="13233"/>
                      <a:pt x="20654" y="13193"/>
                    </a:cubicBezTo>
                    <a:lnTo>
                      <a:pt x="20654" y="13164"/>
                    </a:lnTo>
                    <a:lnTo>
                      <a:pt x="20654" y="12400"/>
                    </a:lnTo>
                    <a:cubicBezTo>
                      <a:pt x="20535" y="12321"/>
                      <a:pt x="20446" y="12202"/>
                      <a:pt x="20496" y="12083"/>
                    </a:cubicBezTo>
                    <a:cubicBezTo>
                      <a:pt x="20615" y="11746"/>
                      <a:pt x="20357" y="11587"/>
                      <a:pt x="19465" y="11280"/>
                    </a:cubicBezTo>
                    <a:cubicBezTo>
                      <a:pt x="19425" y="11260"/>
                      <a:pt x="19395" y="11250"/>
                      <a:pt x="19365" y="11250"/>
                    </a:cubicBezTo>
                    <a:cubicBezTo>
                      <a:pt x="19494" y="11230"/>
                      <a:pt x="19603" y="11121"/>
                      <a:pt x="19653" y="11012"/>
                    </a:cubicBezTo>
                    <a:cubicBezTo>
                      <a:pt x="19653" y="11002"/>
                      <a:pt x="19653" y="11002"/>
                      <a:pt x="19653" y="11002"/>
                    </a:cubicBezTo>
                    <a:cubicBezTo>
                      <a:pt x="19643" y="11012"/>
                      <a:pt x="19633" y="11022"/>
                      <a:pt x="19633" y="11022"/>
                    </a:cubicBezTo>
                    <a:lnTo>
                      <a:pt x="19375" y="11032"/>
                    </a:lnTo>
                    <a:cubicBezTo>
                      <a:pt x="19375" y="11101"/>
                      <a:pt x="19306" y="11191"/>
                      <a:pt x="19316" y="11230"/>
                    </a:cubicBezTo>
                    <a:cubicBezTo>
                      <a:pt x="19306" y="11220"/>
                      <a:pt x="19296" y="11220"/>
                      <a:pt x="19276" y="11220"/>
                    </a:cubicBezTo>
                    <a:cubicBezTo>
                      <a:pt x="19306" y="11210"/>
                      <a:pt x="19326" y="11201"/>
                      <a:pt x="19306" y="11131"/>
                    </a:cubicBezTo>
                    <a:cubicBezTo>
                      <a:pt x="19296" y="11101"/>
                      <a:pt x="19286" y="11072"/>
                      <a:pt x="19266" y="11042"/>
                    </a:cubicBezTo>
                    <a:cubicBezTo>
                      <a:pt x="19230" y="10954"/>
                      <a:pt x="19182" y="10887"/>
                      <a:pt x="19123" y="10887"/>
                    </a:cubicBezTo>
                    <a:cubicBezTo>
                      <a:pt x="19103" y="10887"/>
                      <a:pt x="19081" y="10895"/>
                      <a:pt x="19058" y="10913"/>
                    </a:cubicBezTo>
                    <a:cubicBezTo>
                      <a:pt x="18999" y="10963"/>
                      <a:pt x="18959" y="10982"/>
                      <a:pt x="18939" y="10992"/>
                    </a:cubicBezTo>
                    <a:lnTo>
                      <a:pt x="18919" y="10992"/>
                    </a:lnTo>
                    <a:cubicBezTo>
                      <a:pt x="18909" y="10982"/>
                      <a:pt x="18899" y="10953"/>
                      <a:pt x="18919" y="10893"/>
                    </a:cubicBezTo>
                    <a:cubicBezTo>
                      <a:pt x="18949" y="10834"/>
                      <a:pt x="19038" y="10754"/>
                      <a:pt x="19098" y="10695"/>
                    </a:cubicBezTo>
                    <a:cubicBezTo>
                      <a:pt x="19108" y="10705"/>
                      <a:pt x="19118" y="10725"/>
                      <a:pt x="19127" y="10744"/>
                    </a:cubicBezTo>
                    <a:cubicBezTo>
                      <a:pt x="19155" y="10779"/>
                      <a:pt x="19187" y="10836"/>
                      <a:pt x="19204" y="10836"/>
                    </a:cubicBezTo>
                    <a:cubicBezTo>
                      <a:pt x="19212" y="10836"/>
                      <a:pt x="19217" y="10825"/>
                      <a:pt x="19217" y="10794"/>
                    </a:cubicBezTo>
                    <a:cubicBezTo>
                      <a:pt x="19217" y="10705"/>
                      <a:pt x="19118" y="10695"/>
                      <a:pt x="19177" y="10655"/>
                    </a:cubicBezTo>
                    <a:cubicBezTo>
                      <a:pt x="19195" y="10643"/>
                      <a:pt x="19213" y="10640"/>
                      <a:pt x="19230" y="10640"/>
                    </a:cubicBezTo>
                    <a:cubicBezTo>
                      <a:pt x="19248" y="10640"/>
                      <a:pt x="19265" y="10644"/>
                      <a:pt x="19277" y="10644"/>
                    </a:cubicBezTo>
                    <a:cubicBezTo>
                      <a:pt x="19292" y="10644"/>
                      <a:pt x="19300" y="10639"/>
                      <a:pt x="19296" y="10615"/>
                    </a:cubicBezTo>
                    <a:cubicBezTo>
                      <a:pt x="19286" y="10546"/>
                      <a:pt x="19316" y="10526"/>
                      <a:pt x="19237" y="10526"/>
                    </a:cubicBezTo>
                    <a:cubicBezTo>
                      <a:pt x="19186" y="10526"/>
                      <a:pt x="19140" y="10550"/>
                      <a:pt x="19116" y="10550"/>
                    </a:cubicBezTo>
                    <a:cubicBezTo>
                      <a:pt x="19101" y="10550"/>
                      <a:pt x="19094" y="10542"/>
                      <a:pt x="19098" y="10516"/>
                    </a:cubicBezTo>
                    <a:cubicBezTo>
                      <a:pt x="19118" y="10457"/>
                      <a:pt x="19157" y="10437"/>
                      <a:pt x="19177" y="10427"/>
                    </a:cubicBezTo>
                    <a:cubicBezTo>
                      <a:pt x="19197" y="10427"/>
                      <a:pt x="19167" y="10378"/>
                      <a:pt x="19167" y="10378"/>
                    </a:cubicBezTo>
                    <a:cubicBezTo>
                      <a:pt x="19167" y="10378"/>
                      <a:pt x="18989" y="10358"/>
                      <a:pt x="18959" y="10308"/>
                    </a:cubicBezTo>
                    <a:cubicBezTo>
                      <a:pt x="18959" y="10298"/>
                      <a:pt x="18959" y="10298"/>
                      <a:pt x="18959" y="10288"/>
                    </a:cubicBezTo>
                    <a:cubicBezTo>
                      <a:pt x="18959" y="10288"/>
                      <a:pt x="18963" y="10293"/>
                      <a:pt x="18966" y="10293"/>
                    </a:cubicBezTo>
                    <a:cubicBezTo>
                      <a:pt x="18968" y="10293"/>
                      <a:pt x="18969" y="10292"/>
                      <a:pt x="18969" y="10288"/>
                    </a:cubicBezTo>
                    <a:cubicBezTo>
                      <a:pt x="18969" y="10249"/>
                      <a:pt x="18999" y="10219"/>
                      <a:pt x="19018" y="10219"/>
                    </a:cubicBezTo>
                    <a:cubicBezTo>
                      <a:pt x="19028" y="10219"/>
                      <a:pt x="19028" y="10229"/>
                      <a:pt x="19038" y="10249"/>
                    </a:cubicBezTo>
                    <a:cubicBezTo>
                      <a:pt x="19058" y="10308"/>
                      <a:pt x="19118" y="10368"/>
                      <a:pt x="19197" y="10368"/>
                    </a:cubicBezTo>
                    <a:cubicBezTo>
                      <a:pt x="19266" y="10368"/>
                      <a:pt x="19157" y="10278"/>
                      <a:pt x="19197" y="10239"/>
                    </a:cubicBezTo>
                    <a:cubicBezTo>
                      <a:pt x="19208" y="10220"/>
                      <a:pt x="19230" y="10217"/>
                      <a:pt x="19252" y="10217"/>
                    </a:cubicBezTo>
                    <a:cubicBezTo>
                      <a:pt x="19265" y="10217"/>
                      <a:pt x="19278" y="10218"/>
                      <a:pt x="19289" y="10218"/>
                    </a:cubicBezTo>
                    <a:cubicBezTo>
                      <a:pt x="19310" y="10218"/>
                      <a:pt x="19324" y="10214"/>
                      <a:pt x="19316" y="10189"/>
                    </a:cubicBezTo>
                    <a:cubicBezTo>
                      <a:pt x="19296" y="10130"/>
                      <a:pt x="19365" y="10090"/>
                      <a:pt x="19415" y="10090"/>
                    </a:cubicBezTo>
                    <a:cubicBezTo>
                      <a:pt x="19475" y="10090"/>
                      <a:pt x="19385" y="10050"/>
                      <a:pt x="19316" y="10030"/>
                    </a:cubicBezTo>
                    <a:cubicBezTo>
                      <a:pt x="19302" y="10029"/>
                      <a:pt x="19290" y="10028"/>
                      <a:pt x="19279" y="10028"/>
                    </a:cubicBezTo>
                    <a:cubicBezTo>
                      <a:pt x="19237" y="10028"/>
                      <a:pt x="19215" y="10040"/>
                      <a:pt x="19167" y="10040"/>
                    </a:cubicBezTo>
                    <a:cubicBezTo>
                      <a:pt x="19130" y="10046"/>
                      <a:pt x="19102" y="10057"/>
                      <a:pt x="19083" y="10057"/>
                    </a:cubicBezTo>
                    <a:cubicBezTo>
                      <a:pt x="19067" y="10057"/>
                      <a:pt x="19058" y="10048"/>
                      <a:pt x="19058" y="10021"/>
                    </a:cubicBezTo>
                    <a:cubicBezTo>
                      <a:pt x="19058" y="9981"/>
                      <a:pt x="19038" y="9931"/>
                      <a:pt x="19009" y="9921"/>
                    </a:cubicBezTo>
                    <a:cubicBezTo>
                      <a:pt x="18999" y="9902"/>
                      <a:pt x="18979" y="9892"/>
                      <a:pt x="18969" y="9852"/>
                    </a:cubicBezTo>
                    <a:cubicBezTo>
                      <a:pt x="18959" y="9822"/>
                      <a:pt x="18959" y="9802"/>
                      <a:pt x="18949" y="9773"/>
                    </a:cubicBezTo>
                    <a:lnTo>
                      <a:pt x="18949" y="9773"/>
                    </a:lnTo>
                    <a:cubicBezTo>
                      <a:pt x="18969" y="9783"/>
                      <a:pt x="18979" y="9783"/>
                      <a:pt x="18989" y="9793"/>
                    </a:cubicBezTo>
                    <a:cubicBezTo>
                      <a:pt x="18997" y="9818"/>
                      <a:pt x="19054" y="9857"/>
                      <a:pt x="19090" y="9857"/>
                    </a:cubicBezTo>
                    <a:cubicBezTo>
                      <a:pt x="19097" y="9857"/>
                      <a:pt x="19103" y="9855"/>
                      <a:pt x="19108" y="9852"/>
                    </a:cubicBezTo>
                    <a:cubicBezTo>
                      <a:pt x="19113" y="9847"/>
                      <a:pt x="19118" y="9845"/>
                      <a:pt x="19123" y="9845"/>
                    </a:cubicBezTo>
                    <a:cubicBezTo>
                      <a:pt x="19127" y="9845"/>
                      <a:pt x="19132" y="9847"/>
                      <a:pt x="19137" y="9852"/>
                    </a:cubicBezTo>
                    <a:cubicBezTo>
                      <a:pt x="18880" y="10149"/>
                      <a:pt x="19633" y="9872"/>
                      <a:pt x="19911" y="10199"/>
                    </a:cubicBezTo>
                    <a:cubicBezTo>
                      <a:pt x="19970" y="10268"/>
                      <a:pt x="20010" y="10328"/>
                      <a:pt x="20050" y="10387"/>
                    </a:cubicBezTo>
                    <a:cubicBezTo>
                      <a:pt x="20050" y="10407"/>
                      <a:pt x="20060" y="10417"/>
                      <a:pt x="20069" y="10437"/>
                    </a:cubicBezTo>
                    <a:cubicBezTo>
                      <a:pt x="20040" y="10437"/>
                      <a:pt x="20020" y="10447"/>
                      <a:pt x="19990" y="10447"/>
                    </a:cubicBezTo>
                    <a:cubicBezTo>
                      <a:pt x="20000" y="10477"/>
                      <a:pt x="19990" y="10536"/>
                      <a:pt x="19990" y="10596"/>
                    </a:cubicBezTo>
                    <a:cubicBezTo>
                      <a:pt x="19990" y="10633"/>
                      <a:pt x="20007" y="10644"/>
                      <a:pt x="20031" y="10644"/>
                    </a:cubicBezTo>
                    <a:cubicBezTo>
                      <a:pt x="20066" y="10644"/>
                      <a:pt x="20114" y="10621"/>
                      <a:pt x="20149" y="10615"/>
                    </a:cubicBezTo>
                    <a:cubicBezTo>
                      <a:pt x="20169" y="10615"/>
                      <a:pt x="20188" y="10606"/>
                      <a:pt x="20198" y="10606"/>
                    </a:cubicBezTo>
                    <a:cubicBezTo>
                      <a:pt x="20248" y="10625"/>
                      <a:pt x="20317" y="10645"/>
                      <a:pt x="20436" y="10645"/>
                    </a:cubicBezTo>
                    <a:cubicBezTo>
                      <a:pt x="20456" y="10685"/>
                      <a:pt x="20466" y="10725"/>
                      <a:pt x="20436" y="10725"/>
                    </a:cubicBezTo>
                    <a:cubicBezTo>
                      <a:pt x="20377" y="10734"/>
                      <a:pt x="20278" y="10774"/>
                      <a:pt x="20298" y="10873"/>
                    </a:cubicBezTo>
                    <a:cubicBezTo>
                      <a:pt x="20301" y="10889"/>
                      <a:pt x="20301" y="10895"/>
                      <a:pt x="20300" y="10895"/>
                    </a:cubicBezTo>
                    <a:cubicBezTo>
                      <a:pt x="20292" y="10895"/>
                      <a:pt x="20250" y="10800"/>
                      <a:pt x="20217" y="10800"/>
                    </a:cubicBezTo>
                    <a:cubicBezTo>
                      <a:pt x="20210" y="10800"/>
                      <a:pt x="20204" y="10804"/>
                      <a:pt x="20198" y="10814"/>
                    </a:cubicBezTo>
                    <a:cubicBezTo>
                      <a:pt x="20188" y="10834"/>
                      <a:pt x="20188" y="10863"/>
                      <a:pt x="20179" y="10903"/>
                    </a:cubicBezTo>
                    <a:cubicBezTo>
                      <a:pt x="20288" y="10953"/>
                      <a:pt x="20407" y="11032"/>
                      <a:pt x="20407" y="11032"/>
                    </a:cubicBezTo>
                    <a:lnTo>
                      <a:pt x="20654" y="11062"/>
                    </a:lnTo>
                    <a:lnTo>
                      <a:pt x="20654" y="10645"/>
                    </a:lnTo>
                    <a:lnTo>
                      <a:pt x="20654" y="9743"/>
                    </a:lnTo>
                    <a:lnTo>
                      <a:pt x="20654" y="8930"/>
                    </a:lnTo>
                    <a:lnTo>
                      <a:pt x="20654" y="8623"/>
                    </a:lnTo>
                    <a:lnTo>
                      <a:pt x="20654" y="8464"/>
                    </a:lnTo>
                    <a:lnTo>
                      <a:pt x="20654" y="8137"/>
                    </a:lnTo>
                    <a:lnTo>
                      <a:pt x="20654" y="7879"/>
                    </a:lnTo>
                    <a:lnTo>
                      <a:pt x="20654" y="7690"/>
                    </a:lnTo>
                    <a:lnTo>
                      <a:pt x="20654" y="6996"/>
                    </a:lnTo>
                    <a:lnTo>
                      <a:pt x="20654" y="6848"/>
                    </a:lnTo>
                    <a:lnTo>
                      <a:pt x="20654" y="5985"/>
                    </a:lnTo>
                    <a:cubicBezTo>
                      <a:pt x="20615" y="6015"/>
                      <a:pt x="20565" y="6035"/>
                      <a:pt x="20535" y="6054"/>
                    </a:cubicBezTo>
                    <a:cubicBezTo>
                      <a:pt x="20516" y="6066"/>
                      <a:pt x="20498" y="6069"/>
                      <a:pt x="20480" y="6069"/>
                    </a:cubicBezTo>
                    <a:cubicBezTo>
                      <a:pt x="20465" y="6069"/>
                      <a:pt x="20449" y="6067"/>
                      <a:pt x="20432" y="6067"/>
                    </a:cubicBezTo>
                    <a:cubicBezTo>
                      <a:pt x="20415" y="6067"/>
                      <a:pt x="20397" y="6068"/>
                      <a:pt x="20377" y="6074"/>
                    </a:cubicBezTo>
                    <a:cubicBezTo>
                      <a:pt x="20377" y="6064"/>
                      <a:pt x="20367" y="6054"/>
                      <a:pt x="20367" y="6045"/>
                    </a:cubicBezTo>
                    <a:cubicBezTo>
                      <a:pt x="20347" y="5975"/>
                      <a:pt x="20337" y="5916"/>
                      <a:pt x="20327" y="5866"/>
                    </a:cubicBezTo>
                    <a:cubicBezTo>
                      <a:pt x="20367" y="5846"/>
                      <a:pt x="20397" y="5826"/>
                      <a:pt x="20416" y="5816"/>
                    </a:cubicBezTo>
                    <a:cubicBezTo>
                      <a:pt x="20437" y="5803"/>
                      <a:pt x="20456" y="5796"/>
                      <a:pt x="20478" y="5796"/>
                    </a:cubicBezTo>
                    <a:cubicBezTo>
                      <a:pt x="20519" y="5796"/>
                      <a:pt x="20570" y="5820"/>
                      <a:pt x="20654" y="5866"/>
                    </a:cubicBezTo>
                    <a:lnTo>
                      <a:pt x="20654" y="5594"/>
                    </a:lnTo>
                    <a:lnTo>
                      <a:pt x="20654" y="5594"/>
                    </a:lnTo>
                    <a:cubicBezTo>
                      <a:pt x="20648" y="5643"/>
                      <a:pt x="20619" y="5661"/>
                      <a:pt x="20587" y="5661"/>
                    </a:cubicBezTo>
                    <a:cubicBezTo>
                      <a:pt x="20535" y="5661"/>
                      <a:pt x="20475" y="5613"/>
                      <a:pt x="20486" y="5569"/>
                    </a:cubicBezTo>
                    <a:cubicBezTo>
                      <a:pt x="20516" y="5499"/>
                      <a:pt x="20456" y="5460"/>
                      <a:pt x="20258" y="5400"/>
                    </a:cubicBezTo>
                    <a:cubicBezTo>
                      <a:pt x="20248" y="5390"/>
                      <a:pt x="20248" y="5390"/>
                      <a:pt x="20238" y="5390"/>
                    </a:cubicBezTo>
                    <a:cubicBezTo>
                      <a:pt x="20228" y="5360"/>
                      <a:pt x="20228" y="5341"/>
                      <a:pt x="20208" y="5321"/>
                    </a:cubicBezTo>
                    <a:cubicBezTo>
                      <a:pt x="20185" y="5282"/>
                      <a:pt x="20180" y="5184"/>
                      <a:pt x="20146" y="5184"/>
                    </a:cubicBezTo>
                    <a:cubicBezTo>
                      <a:pt x="20137" y="5184"/>
                      <a:pt x="20125" y="5192"/>
                      <a:pt x="20109" y="5212"/>
                    </a:cubicBezTo>
                    <a:cubicBezTo>
                      <a:pt x="20071" y="5263"/>
                      <a:pt x="20045" y="5306"/>
                      <a:pt x="20015" y="5306"/>
                    </a:cubicBezTo>
                    <a:cubicBezTo>
                      <a:pt x="19999" y="5306"/>
                      <a:pt x="19981" y="5293"/>
                      <a:pt x="19960" y="5261"/>
                    </a:cubicBezTo>
                    <a:cubicBezTo>
                      <a:pt x="19901" y="5162"/>
                      <a:pt x="19921" y="5073"/>
                      <a:pt x="19831" y="5053"/>
                    </a:cubicBezTo>
                    <a:cubicBezTo>
                      <a:pt x="19752" y="5023"/>
                      <a:pt x="19713" y="5013"/>
                      <a:pt x="19713" y="4974"/>
                    </a:cubicBezTo>
                    <a:cubicBezTo>
                      <a:pt x="19713" y="4931"/>
                      <a:pt x="19728" y="4827"/>
                      <a:pt x="19777" y="4827"/>
                    </a:cubicBezTo>
                    <a:cubicBezTo>
                      <a:pt x="19785" y="4827"/>
                      <a:pt x="19793" y="4830"/>
                      <a:pt x="19802" y="4835"/>
                    </a:cubicBezTo>
                    <a:cubicBezTo>
                      <a:pt x="19881" y="4875"/>
                      <a:pt x="19861" y="4884"/>
                      <a:pt x="19921" y="4984"/>
                    </a:cubicBezTo>
                    <a:cubicBezTo>
                      <a:pt x="19960" y="5045"/>
                      <a:pt x="20002" y="5075"/>
                      <a:pt x="20027" y="5075"/>
                    </a:cubicBezTo>
                    <a:cubicBezTo>
                      <a:pt x="20045" y="5075"/>
                      <a:pt x="20053" y="5058"/>
                      <a:pt x="20040" y="5023"/>
                    </a:cubicBezTo>
                    <a:cubicBezTo>
                      <a:pt x="20026" y="4961"/>
                      <a:pt x="20031" y="4884"/>
                      <a:pt x="20060" y="4884"/>
                    </a:cubicBezTo>
                    <a:cubicBezTo>
                      <a:pt x="20072" y="4884"/>
                      <a:pt x="20088" y="4898"/>
                      <a:pt x="20109" y="4934"/>
                    </a:cubicBezTo>
                    <a:cubicBezTo>
                      <a:pt x="20149" y="5003"/>
                      <a:pt x="20179" y="5033"/>
                      <a:pt x="20208" y="5063"/>
                    </a:cubicBezTo>
                    <a:cubicBezTo>
                      <a:pt x="20119" y="5142"/>
                      <a:pt x="20198" y="5112"/>
                      <a:pt x="20278" y="5132"/>
                    </a:cubicBezTo>
                    <a:cubicBezTo>
                      <a:pt x="20288" y="5132"/>
                      <a:pt x="20288" y="5132"/>
                      <a:pt x="20298" y="5142"/>
                    </a:cubicBezTo>
                    <a:cubicBezTo>
                      <a:pt x="20327" y="5172"/>
                      <a:pt x="20357" y="5182"/>
                      <a:pt x="20377" y="5192"/>
                    </a:cubicBezTo>
                    <a:cubicBezTo>
                      <a:pt x="20416" y="5241"/>
                      <a:pt x="20397" y="5261"/>
                      <a:pt x="20526" y="5261"/>
                    </a:cubicBezTo>
                    <a:cubicBezTo>
                      <a:pt x="20531" y="5261"/>
                      <a:pt x="20536" y="5261"/>
                      <a:pt x="20541" y="5261"/>
                    </a:cubicBezTo>
                    <a:cubicBezTo>
                      <a:pt x="20661" y="5261"/>
                      <a:pt x="20626" y="5377"/>
                      <a:pt x="20654" y="5549"/>
                    </a:cubicBezTo>
                    <a:lnTo>
                      <a:pt x="20654" y="4835"/>
                    </a:lnTo>
                    <a:cubicBezTo>
                      <a:pt x="20625" y="4835"/>
                      <a:pt x="20595" y="4825"/>
                      <a:pt x="20575" y="4825"/>
                    </a:cubicBezTo>
                    <a:cubicBezTo>
                      <a:pt x="20566" y="4822"/>
                      <a:pt x="20556" y="4820"/>
                      <a:pt x="20547" y="4820"/>
                    </a:cubicBezTo>
                    <a:cubicBezTo>
                      <a:pt x="20498" y="4820"/>
                      <a:pt x="20460" y="4861"/>
                      <a:pt x="20535" y="4894"/>
                    </a:cubicBezTo>
                    <a:cubicBezTo>
                      <a:pt x="20625" y="4934"/>
                      <a:pt x="20555" y="5083"/>
                      <a:pt x="20476" y="5083"/>
                    </a:cubicBezTo>
                    <a:cubicBezTo>
                      <a:pt x="20418" y="5083"/>
                      <a:pt x="20373" y="5026"/>
                      <a:pt x="20307" y="5026"/>
                    </a:cubicBezTo>
                    <a:cubicBezTo>
                      <a:pt x="20295" y="5026"/>
                      <a:pt x="20282" y="5028"/>
                      <a:pt x="20268" y="5033"/>
                    </a:cubicBezTo>
                    <a:cubicBezTo>
                      <a:pt x="20238" y="4994"/>
                      <a:pt x="20218" y="4974"/>
                      <a:pt x="20218" y="4954"/>
                    </a:cubicBezTo>
                    <a:cubicBezTo>
                      <a:pt x="20227" y="4929"/>
                      <a:pt x="20214" y="4834"/>
                      <a:pt x="20275" y="4834"/>
                    </a:cubicBezTo>
                    <a:cubicBezTo>
                      <a:pt x="20286" y="4834"/>
                      <a:pt x="20300" y="4837"/>
                      <a:pt x="20317" y="4845"/>
                    </a:cubicBezTo>
                    <a:cubicBezTo>
                      <a:pt x="20360" y="4866"/>
                      <a:pt x="20400" y="4878"/>
                      <a:pt x="20427" y="4878"/>
                    </a:cubicBezTo>
                    <a:cubicBezTo>
                      <a:pt x="20464" y="4878"/>
                      <a:pt x="20476" y="4856"/>
                      <a:pt x="20436" y="4805"/>
                    </a:cubicBezTo>
                    <a:cubicBezTo>
                      <a:pt x="20376" y="4728"/>
                      <a:pt x="20323" y="4672"/>
                      <a:pt x="20252" y="4672"/>
                    </a:cubicBezTo>
                    <a:cubicBezTo>
                      <a:pt x="20241" y="4672"/>
                      <a:pt x="20230" y="4674"/>
                      <a:pt x="20218" y="4676"/>
                    </a:cubicBezTo>
                    <a:cubicBezTo>
                      <a:pt x="20154" y="4690"/>
                      <a:pt x="20090" y="4725"/>
                      <a:pt x="20040" y="4725"/>
                    </a:cubicBezTo>
                    <a:cubicBezTo>
                      <a:pt x="20021" y="4725"/>
                      <a:pt x="20004" y="4720"/>
                      <a:pt x="19990" y="4706"/>
                    </a:cubicBezTo>
                    <a:cubicBezTo>
                      <a:pt x="19950" y="4666"/>
                      <a:pt x="19911" y="4627"/>
                      <a:pt x="19851" y="4617"/>
                    </a:cubicBezTo>
                    <a:cubicBezTo>
                      <a:pt x="19802" y="4607"/>
                      <a:pt x="19713" y="4577"/>
                      <a:pt x="19772" y="4518"/>
                    </a:cubicBezTo>
                    <a:cubicBezTo>
                      <a:pt x="19841" y="4468"/>
                      <a:pt x="19881" y="4329"/>
                      <a:pt x="19881" y="4329"/>
                    </a:cubicBezTo>
                    <a:cubicBezTo>
                      <a:pt x="19881" y="4329"/>
                      <a:pt x="19869" y="4191"/>
                      <a:pt x="19897" y="4191"/>
                    </a:cubicBezTo>
                    <a:cubicBezTo>
                      <a:pt x="19904" y="4191"/>
                      <a:pt x="19915" y="4202"/>
                      <a:pt x="19931" y="4230"/>
                    </a:cubicBezTo>
                    <a:cubicBezTo>
                      <a:pt x="19990" y="4341"/>
                      <a:pt x="20035" y="4415"/>
                      <a:pt x="20059" y="4415"/>
                    </a:cubicBezTo>
                    <a:cubicBezTo>
                      <a:pt x="20063" y="4415"/>
                      <a:pt x="20067" y="4413"/>
                      <a:pt x="20069" y="4409"/>
                    </a:cubicBezTo>
                    <a:cubicBezTo>
                      <a:pt x="20091" y="4386"/>
                      <a:pt x="20092" y="4337"/>
                      <a:pt x="20098" y="4337"/>
                    </a:cubicBezTo>
                    <a:cubicBezTo>
                      <a:pt x="20101" y="4337"/>
                      <a:pt x="20104" y="4343"/>
                      <a:pt x="20109" y="4359"/>
                    </a:cubicBezTo>
                    <a:cubicBezTo>
                      <a:pt x="20121" y="4384"/>
                      <a:pt x="20147" y="4398"/>
                      <a:pt x="20168" y="4398"/>
                    </a:cubicBezTo>
                    <a:cubicBezTo>
                      <a:pt x="20197" y="4398"/>
                      <a:pt x="20215" y="4369"/>
                      <a:pt x="20169" y="4299"/>
                    </a:cubicBezTo>
                    <a:cubicBezTo>
                      <a:pt x="20094" y="4208"/>
                      <a:pt x="20047" y="4131"/>
                      <a:pt x="20017" y="4131"/>
                    </a:cubicBezTo>
                    <a:cubicBezTo>
                      <a:pt x="20010" y="4131"/>
                      <a:pt x="20005" y="4134"/>
                      <a:pt x="20000" y="4141"/>
                    </a:cubicBezTo>
                    <a:cubicBezTo>
                      <a:pt x="19992" y="4149"/>
                      <a:pt x="19986" y="4152"/>
                      <a:pt x="19981" y="4152"/>
                    </a:cubicBezTo>
                    <a:cubicBezTo>
                      <a:pt x="19960" y="4152"/>
                      <a:pt x="19952" y="4097"/>
                      <a:pt x="19881" y="4042"/>
                    </a:cubicBezTo>
                    <a:cubicBezTo>
                      <a:pt x="19848" y="4008"/>
                      <a:pt x="19822" y="4001"/>
                      <a:pt x="19799" y="4001"/>
                    </a:cubicBezTo>
                    <a:cubicBezTo>
                      <a:pt x="19781" y="4001"/>
                      <a:pt x="19766" y="4005"/>
                      <a:pt x="19751" y="4005"/>
                    </a:cubicBezTo>
                    <a:cubicBezTo>
                      <a:pt x="19738" y="4005"/>
                      <a:pt x="19726" y="4003"/>
                      <a:pt x="19713" y="3992"/>
                    </a:cubicBezTo>
                    <a:cubicBezTo>
                      <a:pt x="19673" y="3942"/>
                      <a:pt x="19524" y="3893"/>
                      <a:pt x="19623" y="3823"/>
                    </a:cubicBezTo>
                    <a:cubicBezTo>
                      <a:pt x="19688" y="3778"/>
                      <a:pt x="19724" y="3754"/>
                      <a:pt x="19751" y="3754"/>
                    </a:cubicBezTo>
                    <a:cubicBezTo>
                      <a:pt x="19766" y="3754"/>
                      <a:pt x="19778" y="3760"/>
                      <a:pt x="19792" y="3774"/>
                    </a:cubicBezTo>
                    <a:cubicBezTo>
                      <a:pt x="19817" y="3799"/>
                      <a:pt x="19863" y="3833"/>
                      <a:pt x="19900" y="3833"/>
                    </a:cubicBezTo>
                    <a:cubicBezTo>
                      <a:pt x="19921" y="3833"/>
                      <a:pt x="19940" y="3822"/>
                      <a:pt x="19950" y="3794"/>
                    </a:cubicBezTo>
                    <a:cubicBezTo>
                      <a:pt x="19980" y="3705"/>
                      <a:pt x="20050" y="3774"/>
                      <a:pt x="20030" y="3685"/>
                    </a:cubicBezTo>
                    <a:cubicBezTo>
                      <a:pt x="20006" y="3614"/>
                      <a:pt x="19983" y="3538"/>
                      <a:pt x="19945" y="3538"/>
                    </a:cubicBezTo>
                    <a:cubicBezTo>
                      <a:pt x="19935" y="3538"/>
                      <a:pt x="19923" y="3543"/>
                      <a:pt x="19911" y="3556"/>
                    </a:cubicBezTo>
                    <a:cubicBezTo>
                      <a:pt x="19886" y="3586"/>
                      <a:pt x="19869" y="3603"/>
                      <a:pt x="19860" y="3603"/>
                    </a:cubicBezTo>
                    <a:cubicBezTo>
                      <a:pt x="19851" y="3603"/>
                      <a:pt x="19851" y="3586"/>
                      <a:pt x="19861" y="3546"/>
                    </a:cubicBezTo>
                    <a:cubicBezTo>
                      <a:pt x="19878" y="3480"/>
                      <a:pt x="19990" y="3373"/>
                      <a:pt x="19948" y="3373"/>
                    </a:cubicBezTo>
                    <a:cubicBezTo>
                      <a:pt x="19939" y="3373"/>
                      <a:pt x="19924" y="3377"/>
                      <a:pt x="19901" y="3387"/>
                    </a:cubicBezTo>
                    <a:cubicBezTo>
                      <a:pt x="19762" y="3447"/>
                      <a:pt x="19722" y="3486"/>
                      <a:pt x="19742" y="3546"/>
                    </a:cubicBezTo>
                    <a:cubicBezTo>
                      <a:pt x="19754" y="3585"/>
                      <a:pt x="19713" y="3628"/>
                      <a:pt x="19678" y="3628"/>
                    </a:cubicBezTo>
                    <a:cubicBezTo>
                      <a:pt x="19652" y="3628"/>
                      <a:pt x="19629" y="3604"/>
                      <a:pt x="19633" y="3536"/>
                    </a:cubicBezTo>
                    <a:cubicBezTo>
                      <a:pt x="19652" y="3374"/>
                      <a:pt x="19626" y="3268"/>
                      <a:pt x="19711" y="3268"/>
                    </a:cubicBezTo>
                    <a:cubicBezTo>
                      <a:pt x="19714" y="3268"/>
                      <a:pt x="19718" y="3268"/>
                      <a:pt x="19722" y="3268"/>
                    </a:cubicBezTo>
                    <a:cubicBezTo>
                      <a:pt x="19822" y="3268"/>
                      <a:pt x="19782" y="3248"/>
                      <a:pt x="19831" y="3169"/>
                    </a:cubicBezTo>
                    <a:cubicBezTo>
                      <a:pt x="19881" y="3100"/>
                      <a:pt x="20020" y="3179"/>
                      <a:pt x="19931" y="3080"/>
                    </a:cubicBezTo>
                    <a:cubicBezTo>
                      <a:pt x="19908" y="3054"/>
                      <a:pt x="19888" y="3045"/>
                      <a:pt x="19870" y="3045"/>
                    </a:cubicBezTo>
                    <a:cubicBezTo>
                      <a:pt x="19827" y="3045"/>
                      <a:pt x="19794" y="3100"/>
                      <a:pt x="19752" y="3100"/>
                    </a:cubicBezTo>
                    <a:cubicBezTo>
                      <a:pt x="19703" y="3100"/>
                      <a:pt x="19653" y="2971"/>
                      <a:pt x="19713" y="2931"/>
                    </a:cubicBezTo>
                    <a:cubicBezTo>
                      <a:pt x="19766" y="2896"/>
                      <a:pt x="19732" y="2860"/>
                      <a:pt x="19696" y="2860"/>
                    </a:cubicBezTo>
                    <a:cubicBezTo>
                      <a:pt x="19691" y="2860"/>
                      <a:pt x="19687" y="2861"/>
                      <a:pt x="19683" y="2862"/>
                    </a:cubicBezTo>
                    <a:cubicBezTo>
                      <a:pt x="19670" y="2868"/>
                      <a:pt x="19651" y="2873"/>
                      <a:pt x="19633" y="2873"/>
                    </a:cubicBezTo>
                    <a:cubicBezTo>
                      <a:pt x="19598" y="2873"/>
                      <a:pt x="19567" y="2855"/>
                      <a:pt x="19594" y="2802"/>
                    </a:cubicBezTo>
                    <a:cubicBezTo>
                      <a:pt x="19633" y="2713"/>
                      <a:pt x="19524" y="2683"/>
                      <a:pt x="19514" y="2663"/>
                    </a:cubicBezTo>
                    <a:cubicBezTo>
                      <a:pt x="19504" y="2644"/>
                      <a:pt x="19544" y="2584"/>
                      <a:pt x="19594" y="2584"/>
                    </a:cubicBezTo>
                    <a:cubicBezTo>
                      <a:pt x="19597" y="2585"/>
                      <a:pt x="19600" y="2585"/>
                      <a:pt x="19603" y="2585"/>
                    </a:cubicBezTo>
                    <a:cubicBezTo>
                      <a:pt x="19637" y="2585"/>
                      <a:pt x="19670" y="2543"/>
                      <a:pt x="19620" y="2543"/>
                    </a:cubicBezTo>
                    <a:cubicBezTo>
                      <a:pt x="19615" y="2543"/>
                      <a:pt x="19610" y="2544"/>
                      <a:pt x="19603" y="2544"/>
                    </a:cubicBezTo>
                    <a:cubicBezTo>
                      <a:pt x="19560" y="2550"/>
                      <a:pt x="19535" y="2567"/>
                      <a:pt x="19519" y="2567"/>
                    </a:cubicBezTo>
                    <a:cubicBezTo>
                      <a:pt x="19505" y="2567"/>
                      <a:pt x="19499" y="2555"/>
                      <a:pt x="19494" y="2515"/>
                    </a:cubicBezTo>
                    <a:cubicBezTo>
                      <a:pt x="19494" y="2425"/>
                      <a:pt x="19504" y="2435"/>
                      <a:pt x="19484" y="2376"/>
                    </a:cubicBezTo>
                    <a:cubicBezTo>
                      <a:pt x="19462" y="2331"/>
                      <a:pt x="19428" y="2108"/>
                      <a:pt x="19413" y="2108"/>
                    </a:cubicBezTo>
                    <a:cubicBezTo>
                      <a:pt x="19408" y="2108"/>
                      <a:pt x="19405" y="2130"/>
                      <a:pt x="19405" y="2187"/>
                    </a:cubicBezTo>
                    <a:lnTo>
                      <a:pt x="19405" y="2019"/>
                    </a:lnTo>
                    <a:cubicBezTo>
                      <a:pt x="19405" y="1963"/>
                      <a:pt x="19404" y="1941"/>
                      <a:pt x="19402" y="1941"/>
                    </a:cubicBezTo>
                    <a:cubicBezTo>
                      <a:pt x="19396" y="1941"/>
                      <a:pt x="19379" y="2201"/>
                      <a:pt x="19356" y="2247"/>
                    </a:cubicBezTo>
                    <a:cubicBezTo>
                      <a:pt x="19326" y="2306"/>
                      <a:pt x="19336" y="2425"/>
                      <a:pt x="19326" y="2515"/>
                    </a:cubicBezTo>
                    <a:cubicBezTo>
                      <a:pt x="19323" y="2536"/>
                      <a:pt x="19319" y="2544"/>
                      <a:pt x="19313" y="2544"/>
                    </a:cubicBezTo>
                    <a:cubicBezTo>
                      <a:pt x="19294" y="2544"/>
                      <a:pt x="19257" y="2463"/>
                      <a:pt x="19197" y="2455"/>
                    </a:cubicBezTo>
                    <a:cubicBezTo>
                      <a:pt x="19172" y="2452"/>
                      <a:pt x="19162" y="2450"/>
                      <a:pt x="19160" y="2450"/>
                    </a:cubicBezTo>
                    <a:cubicBezTo>
                      <a:pt x="19157" y="2450"/>
                      <a:pt x="19196" y="2461"/>
                      <a:pt x="19217" y="2495"/>
                    </a:cubicBezTo>
                    <a:cubicBezTo>
                      <a:pt x="19266" y="2564"/>
                      <a:pt x="19306" y="2693"/>
                      <a:pt x="19296" y="2713"/>
                    </a:cubicBezTo>
                    <a:cubicBezTo>
                      <a:pt x="19286" y="2733"/>
                      <a:pt x="19266" y="2703"/>
                      <a:pt x="19256" y="2753"/>
                    </a:cubicBezTo>
                    <a:cubicBezTo>
                      <a:pt x="19249" y="2800"/>
                      <a:pt x="19185" y="2828"/>
                      <a:pt x="19139" y="2828"/>
                    </a:cubicBezTo>
                    <a:cubicBezTo>
                      <a:pt x="19127" y="2828"/>
                      <a:pt x="19116" y="2826"/>
                      <a:pt x="19108" y="2822"/>
                    </a:cubicBezTo>
                    <a:cubicBezTo>
                      <a:pt x="19107" y="2822"/>
                      <a:pt x="19105" y="2822"/>
                      <a:pt x="19105" y="2822"/>
                    </a:cubicBezTo>
                    <a:cubicBezTo>
                      <a:pt x="19071" y="2822"/>
                      <a:pt x="19129" y="2982"/>
                      <a:pt x="19187" y="3020"/>
                    </a:cubicBezTo>
                    <a:cubicBezTo>
                      <a:pt x="19226" y="3046"/>
                      <a:pt x="19202" y="3097"/>
                      <a:pt x="19150" y="3097"/>
                    </a:cubicBezTo>
                    <a:cubicBezTo>
                      <a:pt x="19122" y="3097"/>
                      <a:pt x="19086" y="3082"/>
                      <a:pt x="19048" y="3040"/>
                    </a:cubicBezTo>
                    <a:cubicBezTo>
                      <a:pt x="19036" y="3028"/>
                      <a:pt x="19025" y="3022"/>
                      <a:pt x="19015" y="3022"/>
                    </a:cubicBezTo>
                    <a:cubicBezTo>
                      <a:pt x="18985" y="3022"/>
                      <a:pt x="18959" y="3072"/>
                      <a:pt x="18899" y="3139"/>
                    </a:cubicBezTo>
                    <a:cubicBezTo>
                      <a:pt x="18810" y="3238"/>
                      <a:pt x="18989" y="3179"/>
                      <a:pt x="19038" y="3248"/>
                    </a:cubicBezTo>
                    <a:cubicBezTo>
                      <a:pt x="19055" y="3275"/>
                      <a:pt x="19060" y="3284"/>
                      <a:pt x="19064" y="3284"/>
                    </a:cubicBezTo>
                    <a:cubicBezTo>
                      <a:pt x="19071" y="3284"/>
                      <a:pt x="19071" y="3248"/>
                      <a:pt x="19137" y="3248"/>
                    </a:cubicBezTo>
                    <a:cubicBezTo>
                      <a:pt x="19237" y="3248"/>
                      <a:pt x="19157" y="3367"/>
                      <a:pt x="19177" y="3536"/>
                    </a:cubicBezTo>
                    <a:cubicBezTo>
                      <a:pt x="19181" y="3604"/>
                      <a:pt x="19158" y="3628"/>
                      <a:pt x="19132" y="3628"/>
                    </a:cubicBezTo>
                    <a:cubicBezTo>
                      <a:pt x="19097" y="3628"/>
                      <a:pt x="19057" y="3585"/>
                      <a:pt x="19068" y="3546"/>
                    </a:cubicBezTo>
                    <a:cubicBezTo>
                      <a:pt x="19078" y="3486"/>
                      <a:pt x="19118" y="3496"/>
                      <a:pt x="18979" y="3437"/>
                    </a:cubicBezTo>
                    <a:cubicBezTo>
                      <a:pt x="18939" y="3420"/>
                      <a:pt x="18922" y="3413"/>
                      <a:pt x="18919" y="3413"/>
                    </a:cubicBezTo>
                    <a:cubicBezTo>
                      <a:pt x="18909" y="3413"/>
                      <a:pt x="18984" y="3459"/>
                      <a:pt x="18999" y="3516"/>
                    </a:cubicBezTo>
                    <a:cubicBezTo>
                      <a:pt x="19021" y="3576"/>
                      <a:pt x="18981" y="3636"/>
                      <a:pt x="18939" y="3636"/>
                    </a:cubicBezTo>
                    <a:cubicBezTo>
                      <a:pt x="18925" y="3636"/>
                      <a:pt x="18912" y="3630"/>
                      <a:pt x="18899" y="3615"/>
                    </a:cubicBezTo>
                    <a:cubicBezTo>
                      <a:pt x="18883" y="3599"/>
                      <a:pt x="18868" y="3591"/>
                      <a:pt x="18854" y="3591"/>
                    </a:cubicBezTo>
                    <a:cubicBezTo>
                      <a:pt x="18825" y="3591"/>
                      <a:pt x="18801" y="3625"/>
                      <a:pt x="18780" y="3685"/>
                    </a:cubicBezTo>
                    <a:cubicBezTo>
                      <a:pt x="18776" y="3707"/>
                      <a:pt x="18776" y="3714"/>
                      <a:pt x="18779" y="3714"/>
                    </a:cubicBezTo>
                    <a:cubicBezTo>
                      <a:pt x="18785" y="3714"/>
                      <a:pt x="18807" y="3680"/>
                      <a:pt x="18826" y="3680"/>
                    </a:cubicBezTo>
                    <a:cubicBezTo>
                      <a:pt x="18835" y="3680"/>
                      <a:pt x="18843" y="3687"/>
                      <a:pt x="18850" y="3705"/>
                    </a:cubicBezTo>
                    <a:cubicBezTo>
                      <a:pt x="18870" y="3765"/>
                      <a:pt x="18922" y="3793"/>
                      <a:pt x="18965" y="3793"/>
                    </a:cubicBezTo>
                    <a:cubicBezTo>
                      <a:pt x="18986" y="3793"/>
                      <a:pt x="19006" y="3787"/>
                      <a:pt x="19018" y="3774"/>
                    </a:cubicBezTo>
                    <a:cubicBezTo>
                      <a:pt x="19031" y="3761"/>
                      <a:pt x="19042" y="3756"/>
                      <a:pt x="19055" y="3756"/>
                    </a:cubicBezTo>
                    <a:cubicBezTo>
                      <a:pt x="19084" y="3756"/>
                      <a:pt x="19119" y="3783"/>
                      <a:pt x="19187" y="3823"/>
                    </a:cubicBezTo>
                    <a:cubicBezTo>
                      <a:pt x="19286" y="3893"/>
                      <a:pt x="19137" y="3942"/>
                      <a:pt x="19098" y="3992"/>
                    </a:cubicBezTo>
                    <a:cubicBezTo>
                      <a:pt x="19085" y="4003"/>
                      <a:pt x="19072" y="4005"/>
                      <a:pt x="19060" y="4005"/>
                    </a:cubicBezTo>
                    <a:cubicBezTo>
                      <a:pt x="19044" y="4005"/>
                      <a:pt x="19029" y="4001"/>
                      <a:pt x="19012" y="4001"/>
                    </a:cubicBezTo>
                    <a:cubicBezTo>
                      <a:pt x="18989" y="4001"/>
                      <a:pt x="18962" y="4008"/>
                      <a:pt x="18929" y="4042"/>
                    </a:cubicBezTo>
                    <a:cubicBezTo>
                      <a:pt x="18858" y="4097"/>
                      <a:pt x="18850" y="4152"/>
                      <a:pt x="18829" y="4152"/>
                    </a:cubicBezTo>
                    <a:cubicBezTo>
                      <a:pt x="18824" y="4152"/>
                      <a:pt x="18818" y="4149"/>
                      <a:pt x="18810" y="4141"/>
                    </a:cubicBezTo>
                    <a:cubicBezTo>
                      <a:pt x="18806" y="4137"/>
                      <a:pt x="18801" y="4135"/>
                      <a:pt x="18796" y="4135"/>
                    </a:cubicBezTo>
                    <a:cubicBezTo>
                      <a:pt x="18777" y="4135"/>
                      <a:pt x="18750" y="4163"/>
                      <a:pt x="18711" y="4210"/>
                    </a:cubicBezTo>
                    <a:cubicBezTo>
                      <a:pt x="18692" y="4160"/>
                      <a:pt x="18661" y="4129"/>
                      <a:pt x="18623" y="4129"/>
                    </a:cubicBezTo>
                    <a:cubicBezTo>
                      <a:pt x="18601" y="4129"/>
                      <a:pt x="18578" y="4139"/>
                      <a:pt x="18552" y="4161"/>
                    </a:cubicBezTo>
                    <a:cubicBezTo>
                      <a:pt x="18537" y="4174"/>
                      <a:pt x="18519" y="4180"/>
                      <a:pt x="18500" y="4180"/>
                    </a:cubicBezTo>
                    <a:cubicBezTo>
                      <a:pt x="18437" y="4180"/>
                      <a:pt x="18371" y="4111"/>
                      <a:pt x="18394" y="4042"/>
                    </a:cubicBezTo>
                    <a:cubicBezTo>
                      <a:pt x="18415" y="3985"/>
                      <a:pt x="18526" y="3934"/>
                      <a:pt x="18514" y="3934"/>
                    </a:cubicBezTo>
                    <a:cubicBezTo>
                      <a:pt x="18509" y="3934"/>
                      <a:pt x="18484" y="3942"/>
                      <a:pt x="18424" y="3962"/>
                    </a:cubicBezTo>
                    <a:cubicBezTo>
                      <a:pt x="18225" y="4032"/>
                      <a:pt x="18275" y="4012"/>
                      <a:pt x="18305" y="4081"/>
                    </a:cubicBezTo>
                    <a:cubicBezTo>
                      <a:pt x="18321" y="4121"/>
                      <a:pt x="18262" y="4166"/>
                      <a:pt x="18211" y="4166"/>
                    </a:cubicBezTo>
                    <a:cubicBezTo>
                      <a:pt x="18172" y="4166"/>
                      <a:pt x="18137" y="4139"/>
                      <a:pt x="18146" y="4061"/>
                    </a:cubicBezTo>
                    <a:cubicBezTo>
                      <a:pt x="18166" y="3883"/>
                      <a:pt x="18057" y="3754"/>
                      <a:pt x="18195" y="3754"/>
                    </a:cubicBezTo>
                    <a:cubicBezTo>
                      <a:pt x="18295" y="3754"/>
                      <a:pt x="18297" y="3789"/>
                      <a:pt x="18308" y="3789"/>
                    </a:cubicBezTo>
                    <a:cubicBezTo>
                      <a:pt x="18313" y="3789"/>
                      <a:pt x="18321" y="3781"/>
                      <a:pt x="18344" y="3754"/>
                    </a:cubicBezTo>
                    <a:cubicBezTo>
                      <a:pt x="18414" y="3685"/>
                      <a:pt x="18681" y="3744"/>
                      <a:pt x="18552" y="3635"/>
                    </a:cubicBezTo>
                    <a:cubicBezTo>
                      <a:pt x="18464" y="3561"/>
                      <a:pt x="18419" y="3504"/>
                      <a:pt x="18378" y="3504"/>
                    </a:cubicBezTo>
                    <a:cubicBezTo>
                      <a:pt x="18363" y="3504"/>
                      <a:pt x="18350" y="3511"/>
                      <a:pt x="18334" y="3526"/>
                    </a:cubicBezTo>
                    <a:cubicBezTo>
                      <a:pt x="18276" y="3571"/>
                      <a:pt x="18223" y="3587"/>
                      <a:pt x="18181" y="3587"/>
                    </a:cubicBezTo>
                    <a:cubicBezTo>
                      <a:pt x="18103" y="3587"/>
                      <a:pt x="18068" y="3529"/>
                      <a:pt x="18126" y="3496"/>
                    </a:cubicBezTo>
                    <a:cubicBezTo>
                      <a:pt x="18211" y="3459"/>
                      <a:pt x="18295" y="3296"/>
                      <a:pt x="18253" y="3296"/>
                    </a:cubicBezTo>
                    <a:cubicBezTo>
                      <a:pt x="18251" y="3296"/>
                      <a:pt x="18248" y="3297"/>
                      <a:pt x="18245" y="3298"/>
                    </a:cubicBezTo>
                    <a:cubicBezTo>
                      <a:pt x="18237" y="3299"/>
                      <a:pt x="18228" y="3300"/>
                      <a:pt x="18218" y="3300"/>
                    </a:cubicBezTo>
                    <a:cubicBezTo>
                      <a:pt x="18150" y="3300"/>
                      <a:pt x="18034" y="3271"/>
                      <a:pt x="18017" y="3219"/>
                    </a:cubicBezTo>
                    <a:cubicBezTo>
                      <a:pt x="18007" y="3159"/>
                      <a:pt x="17987" y="3189"/>
                      <a:pt x="17967" y="3169"/>
                    </a:cubicBezTo>
                    <a:cubicBezTo>
                      <a:pt x="17957" y="3149"/>
                      <a:pt x="18007" y="3001"/>
                      <a:pt x="18076" y="2931"/>
                    </a:cubicBezTo>
                    <a:cubicBezTo>
                      <a:pt x="18107" y="2893"/>
                      <a:pt x="18174" y="2878"/>
                      <a:pt x="18151" y="2878"/>
                    </a:cubicBezTo>
                    <a:cubicBezTo>
                      <a:pt x="18145" y="2878"/>
                      <a:pt x="18131" y="2879"/>
                      <a:pt x="18106" y="2882"/>
                    </a:cubicBezTo>
                    <a:cubicBezTo>
                      <a:pt x="18024" y="2896"/>
                      <a:pt x="17964" y="2985"/>
                      <a:pt x="17936" y="2985"/>
                    </a:cubicBezTo>
                    <a:cubicBezTo>
                      <a:pt x="17926" y="2985"/>
                      <a:pt x="17920" y="2975"/>
                      <a:pt x="17918" y="2951"/>
                    </a:cubicBezTo>
                    <a:cubicBezTo>
                      <a:pt x="17908" y="2862"/>
                      <a:pt x="17908" y="2733"/>
                      <a:pt x="17868" y="2663"/>
                    </a:cubicBezTo>
                    <a:cubicBezTo>
                      <a:pt x="17845" y="2617"/>
                      <a:pt x="17816" y="2332"/>
                      <a:pt x="17804" y="2332"/>
                    </a:cubicBezTo>
                    <a:cubicBezTo>
                      <a:pt x="17801" y="2332"/>
                      <a:pt x="17799" y="2356"/>
                      <a:pt x="17799" y="2416"/>
                    </a:cubicBezTo>
                    <a:lnTo>
                      <a:pt x="17799" y="2604"/>
                    </a:lnTo>
                    <a:cubicBezTo>
                      <a:pt x="17799" y="2538"/>
                      <a:pt x="17795" y="2512"/>
                      <a:pt x="17788" y="2512"/>
                    </a:cubicBezTo>
                    <a:cubicBezTo>
                      <a:pt x="17766" y="2512"/>
                      <a:pt x="17720" y="2750"/>
                      <a:pt x="17690" y="2802"/>
                    </a:cubicBezTo>
                    <a:cubicBezTo>
                      <a:pt x="17650" y="2862"/>
                      <a:pt x="17670" y="2862"/>
                      <a:pt x="17660" y="2961"/>
                    </a:cubicBezTo>
                    <a:cubicBezTo>
                      <a:pt x="17656" y="3003"/>
                      <a:pt x="17648" y="3017"/>
                      <a:pt x="17632" y="3017"/>
                    </a:cubicBezTo>
                    <a:cubicBezTo>
                      <a:pt x="17610" y="3017"/>
                      <a:pt x="17574" y="2992"/>
                      <a:pt x="17511" y="2981"/>
                    </a:cubicBezTo>
                    <a:cubicBezTo>
                      <a:pt x="17503" y="2980"/>
                      <a:pt x="17496" y="2980"/>
                      <a:pt x="17490" y="2980"/>
                    </a:cubicBezTo>
                    <a:cubicBezTo>
                      <a:pt x="17408" y="2980"/>
                      <a:pt x="17458" y="3031"/>
                      <a:pt x="17517" y="3031"/>
                    </a:cubicBezTo>
                    <a:cubicBezTo>
                      <a:pt x="17522" y="3031"/>
                      <a:pt x="17526" y="3031"/>
                      <a:pt x="17531" y="3030"/>
                    </a:cubicBezTo>
                    <a:cubicBezTo>
                      <a:pt x="17591" y="3030"/>
                      <a:pt x="17660" y="3100"/>
                      <a:pt x="17640" y="3120"/>
                    </a:cubicBezTo>
                    <a:cubicBezTo>
                      <a:pt x="17630" y="3139"/>
                      <a:pt x="17472" y="3169"/>
                      <a:pt x="17531" y="3268"/>
                    </a:cubicBezTo>
                    <a:cubicBezTo>
                      <a:pt x="17568" y="3327"/>
                      <a:pt x="17502" y="3342"/>
                      <a:pt x="17440" y="3342"/>
                    </a:cubicBezTo>
                    <a:cubicBezTo>
                      <a:pt x="17419" y="3342"/>
                      <a:pt x="17398" y="3340"/>
                      <a:pt x="17382" y="3338"/>
                    </a:cubicBezTo>
                    <a:cubicBezTo>
                      <a:pt x="17373" y="3335"/>
                      <a:pt x="17363" y="3333"/>
                      <a:pt x="17354" y="3333"/>
                    </a:cubicBezTo>
                    <a:cubicBezTo>
                      <a:pt x="17305" y="3333"/>
                      <a:pt x="17269" y="3374"/>
                      <a:pt x="17353" y="3407"/>
                    </a:cubicBezTo>
                    <a:cubicBezTo>
                      <a:pt x="17442" y="3447"/>
                      <a:pt x="17363" y="3595"/>
                      <a:pt x="17283" y="3595"/>
                    </a:cubicBezTo>
                    <a:cubicBezTo>
                      <a:pt x="17227" y="3595"/>
                      <a:pt x="17181" y="3536"/>
                      <a:pt x="17117" y="3536"/>
                    </a:cubicBezTo>
                    <a:cubicBezTo>
                      <a:pt x="17090" y="3536"/>
                      <a:pt x="17060" y="3546"/>
                      <a:pt x="17025" y="3576"/>
                    </a:cubicBezTo>
                    <a:cubicBezTo>
                      <a:pt x="16897" y="3675"/>
                      <a:pt x="17095" y="3595"/>
                      <a:pt x="17164" y="3675"/>
                    </a:cubicBezTo>
                    <a:cubicBezTo>
                      <a:pt x="17244" y="3754"/>
                      <a:pt x="17184" y="3774"/>
                      <a:pt x="17333" y="3774"/>
                    </a:cubicBezTo>
                    <a:cubicBezTo>
                      <a:pt x="17338" y="3774"/>
                      <a:pt x="17343" y="3773"/>
                      <a:pt x="17348" y="3773"/>
                    </a:cubicBezTo>
                    <a:cubicBezTo>
                      <a:pt x="17469" y="3773"/>
                      <a:pt x="17443" y="3890"/>
                      <a:pt x="17462" y="4061"/>
                    </a:cubicBezTo>
                    <a:cubicBezTo>
                      <a:pt x="17470" y="4139"/>
                      <a:pt x="17436" y="4166"/>
                      <a:pt x="17397" y="4166"/>
                    </a:cubicBezTo>
                    <a:cubicBezTo>
                      <a:pt x="17345" y="4166"/>
                      <a:pt x="17286" y="4121"/>
                      <a:pt x="17303" y="4081"/>
                    </a:cubicBezTo>
                    <a:cubicBezTo>
                      <a:pt x="17333" y="4012"/>
                      <a:pt x="17273" y="3972"/>
                      <a:pt x="17065" y="3913"/>
                    </a:cubicBezTo>
                    <a:cubicBezTo>
                      <a:pt x="17029" y="3900"/>
                      <a:pt x="17008" y="3895"/>
                      <a:pt x="16997" y="3895"/>
                    </a:cubicBezTo>
                    <a:cubicBezTo>
                      <a:pt x="16946" y="3895"/>
                      <a:pt x="17110" y="4008"/>
                      <a:pt x="17135" y="4081"/>
                    </a:cubicBezTo>
                    <a:cubicBezTo>
                      <a:pt x="17149" y="4121"/>
                      <a:pt x="17147" y="4138"/>
                      <a:pt x="17131" y="4138"/>
                    </a:cubicBezTo>
                    <a:cubicBezTo>
                      <a:pt x="17115" y="4138"/>
                      <a:pt x="17085" y="4121"/>
                      <a:pt x="17045" y="4091"/>
                    </a:cubicBezTo>
                    <a:cubicBezTo>
                      <a:pt x="17031" y="4079"/>
                      <a:pt x="17017" y="4073"/>
                      <a:pt x="17003" y="4073"/>
                    </a:cubicBezTo>
                    <a:cubicBezTo>
                      <a:pt x="16952" y="4073"/>
                      <a:pt x="16910" y="4152"/>
                      <a:pt x="16887" y="4230"/>
                    </a:cubicBezTo>
                    <a:cubicBezTo>
                      <a:pt x="16847" y="4329"/>
                      <a:pt x="16956" y="4250"/>
                      <a:pt x="16996" y="4349"/>
                    </a:cubicBezTo>
                    <a:cubicBezTo>
                      <a:pt x="17010" y="4381"/>
                      <a:pt x="17037" y="4392"/>
                      <a:pt x="17068" y="4392"/>
                    </a:cubicBezTo>
                    <a:cubicBezTo>
                      <a:pt x="17124" y="4392"/>
                      <a:pt x="17195" y="4355"/>
                      <a:pt x="17234" y="4329"/>
                    </a:cubicBezTo>
                    <a:cubicBezTo>
                      <a:pt x="17254" y="4313"/>
                      <a:pt x="17271" y="4305"/>
                      <a:pt x="17291" y="4305"/>
                    </a:cubicBezTo>
                    <a:cubicBezTo>
                      <a:pt x="17332" y="4305"/>
                      <a:pt x="17382" y="4336"/>
                      <a:pt x="17482" y="4389"/>
                    </a:cubicBezTo>
                    <a:cubicBezTo>
                      <a:pt x="17630" y="4458"/>
                      <a:pt x="17412" y="4518"/>
                      <a:pt x="17343" y="4567"/>
                    </a:cubicBezTo>
                    <a:cubicBezTo>
                      <a:pt x="17327" y="4578"/>
                      <a:pt x="17311" y="4580"/>
                      <a:pt x="17294" y="4580"/>
                    </a:cubicBezTo>
                    <a:cubicBezTo>
                      <a:pt x="17274" y="4580"/>
                      <a:pt x="17252" y="4576"/>
                      <a:pt x="17225" y="4576"/>
                    </a:cubicBezTo>
                    <a:cubicBezTo>
                      <a:pt x="17191" y="4576"/>
                      <a:pt x="17149" y="4584"/>
                      <a:pt x="17095" y="4617"/>
                    </a:cubicBezTo>
                    <a:cubicBezTo>
                      <a:pt x="16990" y="4681"/>
                      <a:pt x="16984" y="4746"/>
                      <a:pt x="16958" y="4746"/>
                    </a:cubicBezTo>
                    <a:cubicBezTo>
                      <a:pt x="16952" y="4746"/>
                      <a:pt x="16945" y="4743"/>
                      <a:pt x="16936" y="4736"/>
                    </a:cubicBezTo>
                    <a:cubicBezTo>
                      <a:pt x="16925" y="4729"/>
                      <a:pt x="16914" y="4726"/>
                      <a:pt x="16902" y="4726"/>
                    </a:cubicBezTo>
                    <a:cubicBezTo>
                      <a:pt x="16863" y="4726"/>
                      <a:pt x="16819" y="4763"/>
                      <a:pt x="16758" y="4825"/>
                    </a:cubicBezTo>
                    <a:cubicBezTo>
                      <a:pt x="16748" y="4815"/>
                      <a:pt x="16748" y="4815"/>
                      <a:pt x="16728" y="4795"/>
                    </a:cubicBezTo>
                    <a:cubicBezTo>
                      <a:pt x="16586" y="4683"/>
                      <a:pt x="16522" y="4599"/>
                      <a:pt x="16457" y="4599"/>
                    </a:cubicBezTo>
                    <a:cubicBezTo>
                      <a:pt x="16436" y="4599"/>
                      <a:pt x="16415" y="4607"/>
                      <a:pt x="16391" y="4627"/>
                    </a:cubicBezTo>
                    <a:cubicBezTo>
                      <a:pt x="16304" y="4696"/>
                      <a:pt x="16224" y="4720"/>
                      <a:pt x="16161" y="4720"/>
                    </a:cubicBezTo>
                    <a:cubicBezTo>
                      <a:pt x="16046" y="4720"/>
                      <a:pt x="15993" y="4636"/>
                      <a:pt x="16083" y="4597"/>
                    </a:cubicBezTo>
                    <a:cubicBezTo>
                      <a:pt x="16206" y="4531"/>
                      <a:pt x="16337" y="4277"/>
                      <a:pt x="16274" y="4277"/>
                    </a:cubicBezTo>
                    <a:cubicBezTo>
                      <a:pt x="16270" y="4277"/>
                      <a:pt x="16266" y="4278"/>
                      <a:pt x="16262" y="4280"/>
                    </a:cubicBezTo>
                    <a:cubicBezTo>
                      <a:pt x="16246" y="4285"/>
                      <a:pt x="16226" y="4287"/>
                      <a:pt x="16204" y="4287"/>
                    </a:cubicBezTo>
                    <a:cubicBezTo>
                      <a:pt x="16101" y="4287"/>
                      <a:pt x="15949" y="4234"/>
                      <a:pt x="15925" y="4161"/>
                    </a:cubicBezTo>
                    <a:cubicBezTo>
                      <a:pt x="15905" y="4071"/>
                      <a:pt x="15875" y="4131"/>
                      <a:pt x="15846" y="4091"/>
                    </a:cubicBezTo>
                    <a:cubicBezTo>
                      <a:pt x="15826" y="4061"/>
                      <a:pt x="15905" y="3843"/>
                      <a:pt x="16004" y="3734"/>
                    </a:cubicBezTo>
                    <a:cubicBezTo>
                      <a:pt x="16064" y="3682"/>
                      <a:pt x="16164" y="3658"/>
                      <a:pt x="16132" y="3658"/>
                    </a:cubicBezTo>
                    <a:cubicBezTo>
                      <a:pt x="16121" y="3658"/>
                      <a:pt x="16097" y="3660"/>
                      <a:pt x="16054" y="3665"/>
                    </a:cubicBezTo>
                    <a:cubicBezTo>
                      <a:pt x="15924" y="3680"/>
                      <a:pt x="15836" y="3818"/>
                      <a:pt x="15793" y="3818"/>
                    </a:cubicBezTo>
                    <a:cubicBezTo>
                      <a:pt x="15780" y="3818"/>
                      <a:pt x="15771" y="3806"/>
                      <a:pt x="15766" y="3774"/>
                    </a:cubicBezTo>
                    <a:cubicBezTo>
                      <a:pt x="15746" y="3625"/>
                      <a:pt x="15766" y="3427"/>
                      <a:pt x="15707" y="3328"/>
                    </a:cubicBezTo>
                    <a:cubicBezTo>
                      <a:pt x="15660" y="3258"/>
                      <a:pt x="15620" y="2828"/>
                      <a:pt x="15605" y="2828"/>
                    </a:cubicBezTo>
                    <a:cubicBezTo>
                      <a:pt x="15600" y="2828"/>
                      <a:pt x="15598" y="2863"/>
                      <a:pt x="15598" y="2951"/>
                    </a:cubicBezTo>
                    <a:lnTo>
                      <a:pt x="15598" y="3238"/>
                    </a:lnTo>
                    <a:cubicBezTo>
                      <a:pt x="15598" y="3138"/>
                      <a:pt x="15590" y="3100"/>
                      <a:pt x="15579" y="3100"/>
                    </a:cubicBezTo>
                    <a:cubicBezTo>
                      <a:pt x="15543" y="3100"/>
                      <a:pt x="15466" y="3461"/>
                      <a:pt x="15429" y="3536"/>
                    </a:cubicBezTo>
                    <a:cubicBezTo>
                      <a:pt x="15370" y="3625"/>
                      <a:pt x="15409" y="3625"/>
                      <a:pt x="15389" y="3774"/>
                    </a:cubicBezTo>
                    <a:cubicBezTo>
                      <a:pt x="15381" y="3839"/>
                      <a:pt x="15368" y="3858"/>
                      <a:pt x="15343" y="3858"/>
                    </a:cubicBezTo>
                    <a:cubicBezTo>
                      <a:pt x="15309" y="3858"/>
                      <a:pt x="15252" y="3825"/>
                      <a:pt x="15151" y="3814"/>
                    </a:cubicBezTo>
                    <a:cubicBezTo>
                      <a:pt x="15136" y="3812"/>
                      <a:pt x="15123" y="3811"/>
                      <a:pt x="15112" y="3811"/>
                    </a:cubicBezTo>
                    <a:cubicBezTo>
                      <a:pt x="15007" y="3811"/>
                      <a:pt x="15082" y="3884"/>
                      <a:pt x="15167" y="3884"/>
                    </a:cubicBezTo>
                    <a:cubicBezTo>
                      <a:pt x="15172" y="3884"/>
                      <a:pt x="15176" y="3883"/>
                      <a:pt x="15181" y="3883"/>
                    </a:cubicBezTo>
                    <a:cubicBezTo>
                      <a:pt x="15185" y="3883"/>
                      <a:pt x="15190" y="3882"/>
                      <a:pt x="15194" y="3882"/>
                    </a:cubicBezTo>
                    <a:cubicBezTo>
                      <a:pt x="15289" y="3882"/>
                      <a:pt x="15379" y="3983"/>
                      <a:pt x="15360" y="4012"/>
                    </a:cubicBezTo>
                    <a:cubicBezTo>
                      <a:pt x="15340" y="4042"/>
                      <a:pt x="15092" y="4091"/>
                      <a:pt x="15191" y="4240"/>
                    </a:cubicBezTo>
                    <a:cubicBezTo>
                      <a:pt x="15240" y="4324"/>
                      <a:pt x="15152" y="4353"/>
                      <a:pt x="15064" y="4353"/>
                    </a:cubicBezTo>
                    <a:cubicBezTo>
                      <a:pt x="15027" y="4353"/>
                      <a:pt x="14990" y="4348"/>
                      <a:pt x="14963" y="4339"/>
                    </a:cubicBezTo>
                    <a:cubicBezTo>
                      <a:pt x="14954" y="4337"/>
                      <a:pt x="14944" y="4336"/>
                      <a:pt x="14934" y="4336"/>
                    </a:cubicBezTo>
                    <a:cubicBezTo>
                      <a:pt x="14861" y="4336"/>
                      <a:pt x="14791" y="4396"/>
                      <a:pt x="14913" y="4448"/>
                    </a:cubicBezTo>
                    <a:cubicBezTo>
                      <a:pt x="15052" y="4508"/>
                      <a:pt x="14943" y="4736"/>
                      <a:pt x="14814" y="4736"/>
                    </a:cubicBezTo>
                    <a:cubicBezTo>
                      <a:pt x="14729" y="4736"/>
                      <a:pt x="14659" y="4648"/>
                      <a:pt x="14566" y="4648"/>
                    </a:cubicBezTo>
                    <a:cubicBezTo>
                      <a:pt x="14550" y="4648"/>
                      <a:pt x="14534" y="4651"/>
                      <a:pt x="14517" y="4656"/>
                    </a:cubicBezTo>
                    <a:cubicBezTo>
                      <a:pt x="14457" y="4597"/>
                      <a:pt x="14438" y="4557"/>
                      <a:pt x="14438" y="4537"/>
                    </a:cubicBezTo>
                    <a:cubicBezTo>
                      <a:pt x="14446" y="4496"/>
                      <a:pt x="14426" y="4363"/>
                      <a:pt x="14514" y="4363"/>
                    </a:cubicBezTo>
                    <a:cubicBezTo>
                      <a:pt x="14531" y="4363"/>
                      <a:pt x="14551" y="4368"/>
                      <a:pt x="14576" y="4379"/>
                    </a:cubicBezTo>
                    <a:cubicBezTo>
                      <a:pt x="14644" y="4408"/>
                      <a:pt x="14705" y="4425"/>
                      <a:pt x="14747" y="4425"/>
                    </a:cubicBezTo>
                    <a:cubicBezTo>
                      <a:pt x="14803" y="4425"/>
                      <a:pt x="14822" y="4394"/>
                      <a:pt x="14765" y="4319"/>
                    </a:cubicBezTo>
                    <a:cubicBezTo>
                      <a:pt x="14670" y="4198"/>
                      <a:pt x="14590" y="4115"/>
                      <a:pt x="14479" y="4115"/>
                    </a:cubicBezTo>
                    <a:cubicBezTo>
                      <a:pt x="14463" y="4115"/>
                      <a:pt x="14446" y="4117"/>
                      <a:pt x="14428" y="4121"/>
                    </a:cubicBezTo>
                    <a:cubicBezTo>
                      <a:pt x="14333" y="4143"/>
                      <a:pt x="14234" y="4196"/>
                      <a:pt x="14160" y="4196"/>
                    </a:cubicBezTo>
                    <a:cubicBezTo>
                      <a:pt x="14133" y="4196"/>
                      <a:pt x="14109" y="4189"/>
                      <a:pt x="14091" y="4171"/>
                    </a:cubicBezTo>
                    <a:cubicBezTo>
                      <a:pt x="14031" y="4101"/>
                      <a:pt x="13972" y="4042"/>
                      <a:pt x="13892" y="4032"/>
                    </a:cubicBezTo>
                    <a:cubicBezTo>
                      <a:pt x="13803" y="4022"/>
                      <a:pt x="13674" y="3962"/>
                      <a:pt x="13773" y="3883"/>
                    </a:cubicBezTo>
                    <a:cubicBezTo>
                      <a:pt x="13862" y="3804"/>
                      <a:pt x="13922" y="3595"/>
                      <a:pt x="13922" y="3595"/>
                    </a:cubicBezTo>
                    <a:cubicBezTo>
                      <a:pt x="13922" y="3595"/>
                      <a:pt x="13910" y="3394"/>
                      <a:pt x="13950" y="3394"/>
                    </a:cubicBezTo>
                    <a:cubicBezTo>
                      <a:pt x="13962" y="3394"/>
                      <a:pt x="13979" y="3412"/>
                      <a:pt x="14001" y="3457"/>
                    </a:cubicBezTo>
                    <a:cubicBezTo>
                      <a:pt x="14094" y="3616"/>
                      <a:pt x="14157" y="3726"/>
                      <a:pt x="14193" y="3726"/>
                    </a:cubicBezTo>
                    <a:cubicBezTo>
                      <a:pt x="14199" y="3726"/>
                      <a:pt x="14205" y="3722"/>
                      <a:pt x="14209" y="3714"/>
                    </a:cubicBezTo>
                    <a:cubicBezTo>
                      <a:pt x="14239" y="3685"/>
                      <a:pt x="14241" y="3604"/>
                      <a:pt x="14253" y="3604"/>
                    </a:cubicBezTo>
                    <a:cubicBezTo>
                      <a:pt x="14257" y="3604"/>
                      <a:pt x="14262" y="3613"/>
                      <a:pt x="14269" y="3635"/>
                    </a:cubicBezTo>
                    <a:cubicBezTo>
                      <a:pt x="14286" y="3674"/>
                      <a:pt x="14329" y="3698"/>
                      <a:pt x="14362" y="3698"/>
                    </a:cubicBezTo>
                    <a:cubicBezTo>
                      <a:pt x="14406" y="3698"/>
                      <a:pt x="14431" y="3657"/>
                      <a:pt x="14358" y="3556"/>
                    </a:cubicBezTo>
                    <a:cubicBezTo>
                      <a:pt x="14251" y="3416"/>
                      <a:pt x="14178" y="3303"/>
                      <a:pt x="14128" y="3303"/>
                    </a:cubicBezTo>
                    <a:cubicBezTo>
                      <a:pt x="14118" y="3303"/>
                      <a:pt x="14109" y="3308"/>
                      <a:pt x="14100" y="3318"/>
                    </a:cubicBezTo>
                    <a:cubicBezTo>
                      <a:pt x="14089" y="3329"/>
                      <a:pt x="14080" y="3335"/>
                      <a:pt x="14073" y="3335"/>
                    </a:cubicBezTo>
                    <a:cubicBezTo>
                      <a:pt x="14043" y="3335"/>
                      <a:pt x="14036" y="3247"/>
                      <a:pt x="13932" y="3159"/>
                    </a:cubicBezTo>
                    <a:cubicBezTo>
                      <a:pt x="13877" y="3113"/>
                      <a:pt x="13835" y="3104"/>
                      <a:pt x="13799" y="3104"/>
                    </a:cubicBezTo>
                    <a:cubicBezTo>
                      <a:pt x="13777" y="3104"/>
                      <a:pt x="13758" y="3107"/>
                      <a:pt x="13740" y="3107"/>
                    </a:cubicBezTo>
                    <a:cubicBezTo>
                      <a:pt x="13718" y="3107"/>
                      <a:pt x="13696" y="3102"/>
                      <a:pt x="13674" y="3080"/>
                    </a:cubicBezTo>
                    <a:cubicBezTo>
                      <a:pt x="13605" y="3020"/>
                      <a:pt x="13387" y="2941"/>
                      <a:pt x="13535" y="2832"/>
                    </a:cubicBezTo>
                    <a:cubicBezTo>
                      <a:pt x="13636" y="2765"/>
                      <a:pt x="13687" y="2725"/>
                      <a:pt x="13731" y="2725"/>
                    </a:cubicBezTo>
                    <a:cubicBezTo>
                      <a:pt x="13752" y="2725"/>
                      <a:pt x="13771" y="2734"/>
                      <a:pt x="13793" y="2753"/>
                    </a:cubicBezTo>
                    <a:cubicBezTo>
                      <a:pt x="13831" y="2791"/>
                      <a:pt x="13902" y="2845"/>
                      <a:pt x="13959" y="2845"/>
                    </a:cubicBezTo>
                    <a:cubicBezTo>
                      <a:pt x="13990" y="2845"/>
                      <a:pt x="14017" y="2828"/>
                      <a:pt x="14031" y="2782"/>
                    </a:cubicBezTo>
                    <a:cubicBezTo>
                      <a:pt x="14071" y="2653"/>
                      <a:pt x="14180" y="2763"/>
                      <a:pt x="14150" y="2624"/>
                    </a:cubicBezTo>
                    <a:cubicBezTo>
                      <a:pt x="14119" y="2515"/>
                      <a:pt x="14076" y="2407"/>
                      <a:pt x="14026" y="2407"/>
                    </a:cubicBezTo>
                    <a:cubicBezTo>
                      <a:pt x="14011" y="2407"/>
                      <a:pt x="13997" y="2416"/>
                      <a:pt x="13981" y="2435"/>
                    </a:cubicBezTo>
                    <a:cubicBezTo>
                      <a:pt x="13942" y="2475"/>
                      <a:pt x="13912" y="2500"/>
                      <a:pt x="13896" y="2500"/>
                    </a:cubicBezTo>
                    <a:cubicBezTo>
                      <a:pt x="13880" y="2500"/>
                      <a:pt x="13877" y="2475"/>
                      <a:pt x="13892" y="2416"/>
                    </a:cubicBezTo>
                    <a:cubicBezTo>
                      <a:pt x="13917" y="2317"/>
                      <a:pt x="14093" y="2156"/>
                      <a:pt x="14031" y="2156"/>
                    </a:cubicBezTo>
                    <a:cubicBezTo>
                      <a:pt x="14019" y="2156"/>
                      <a:pt x="13997" y="2163"/>
                      <a:pt x="13962" y="2178"/>
                    </a:cubicBezTo>
                    <a:cubicBezTo>
                      <a:pt x="13753" y="2277"/>
                      <a:pt x="13694" y="2316"/>
                      <a:pt x="13724" y="2416"/>
                    </a:cubicBezTo>
                    <a:cubicBezTo>
                      <a:pt x="13735" y="2472"/>
                      <a:pt x="13672" y="2539"/>
                      <a:pt x="13619" y="2539"/>
                    </a:cubicBezTo>
                    <a:cubicBezTo>
                      <a:pt x="13580" y="2539"/>
                      <a:pt x="13547" y="2502"/>
                      <a:pt x="13555" y="2396"/>
                    </a:cubicBezTo>
                    <a:cubicBezTo>
                      <a:pt x="13585" y="2148"/>
                      <a:pt x="13545" y="1989"/>
                      <a:pt x="13684" y="1989"/>
                    </a:cubicBezTo>
                    <a:cubicBezTo>
                      <a:pt x="13699" y="1990"/>
                      <a:pt x="13711" y="1991"/>
                      <a:pt x="13723" y="1991"/>
                    </a:cubicBezTo>
                    <a:cubicBezTo>
                      <a:pt x="13824" y="1991"/>
                      <a:pt x="13790" y="1950"/>
                      <a:pt x="13853" y="1860"/>
                    </a:cubicBezTo>
                    <a:cubicBezTo>
                      <a:pt x="13932" y="1751"/>
                      <a:pt x="14130" y="1860"/>
                      <a:pt x="14011" y="1721"/>
                    </a:cubicBezTo>
                    <a:cubicBezTo>
                      <a:pt x="13974" y="1681"/>
                      <a:pt x="13942" y="1667"/>
                      <a:pt x="13914" y="1667"/>
                    </a:cubicBezTo>
                    <a:cubicBezTo>
                      <a:pt x="13845" y="1667"/>
                      <a:pt x="13797" y="1751"/>
                      <a:pt x="13734" y="1751"/>
                    </a:cubicBezTo>
                    <a:cubicBezTo>
                      <a:pt x="13654" y="1751"/>
                      <a:pt x="13585" y="1543"/>
                      <a:pt x="13674" y="1483"/>
                    </a:cubicBezTo>
                    <a:cubicBezTo>
                      <a:pt x="13751" y="1432"/>
                      <a:pt x="13710" y="1380"/>
                      <a:pt x="13658" y="1380"/>
                    </a:cubicBezTo>
                    <a:cubicBezTo>
                      <a:pt x="13651" y="1380"/>
                      <a:pt x="13642" y="1382"/>
                      <a:pt x="13634" y="1384"/>
                    </a:cubicBezTo>
                    <a:cubicBezTo>
                      <a:pt x="13616" y="1393"/>
                      <a:pt x="13591" y="1399"/>
                      <a:pt x="13565" y="1399"/>
                    </a:cubicBezTo>
                    <a:cubicBezTo>
                      <a:pt x="13508" y="1399"/>
                      <a:pt x="13451" y="1371"/>
                      <a:pt x="13486" y="1295"/>
                    </a:cubicBezTo>
                    <a:cubicBezTo>
                      <a:pt x="13555" y="1156"/>
                      <a:pt x="13387" y="1117"/>
                      <a:pt x="13367" y="1087"/>
                    </a:cubicBezTo>
                    <a:cubicBezTo>
                      <a:pt x="13357" y="1059"/>
                      <a:pt x="13420" y="967"/>
                      <a:pt x="13477" y="967"/>
                    </a:cubicBezTo>
                    <a:cubicBezTo>
                      <a:pt x="13480" y="967"/>
                      <a:pt x="13483" y="967"/>
                      <a:pt x="13486" y="968"/>
                    </a:cubicBezTo>
                    <a:cubicBezTo>
                      <a:pt x="13489" y="968"/>
                      <a:pt x="13493" y="969"/>
                      <a:pt x="13497" y="969"/>
                    </a:cubicBezTo>
                    <a:cubicBezTo>
                      <a:pt x="13555" y="969"/>
                      <a:pt x="13606" y="906"/>
                      <a:pt x="13536" y="906"/>
                    </a:cubicBezTo>
                    <a:cubicBezTo>
                      <a:pt x="13528" y="906"/>
                      <a:pt x="13517" y="906"/>
                      <a:pt x="13506" y="908"/>
                    </a:cubicBezTo>
                    <a:cubicBezTo>
                      <a:pt x="13443" y="914"/>
                      <a:pt x="13407" y="946"/>
                      <a:pt x="13383" y="946"/>
                    </a:cubicBezTo>
                    <a:cubicBezTo>
                      <a:pt x="13366" y="946"/>
                      <a:pt x="13355" y="928"/>
                      <a:pt x="13347" y="869"/>
                    </a:cubicBezTo>
                    <a:cubicBezTo>
                      <a:pt x="13337" y="730"/>
                      <a:pt x="13367" y="740"/>
                      <a:pt x="13327" y="651"/>
                    </a:cubicBezTo>
                    <a:cubicBezTo>
                      <a:pt x="13297" y="583"/>
                      <a:pt x="13244" y="249"/>
                      <a:pt x="13220" y="249"/>
                    </a:cubicBezTo>
                    <a:cubicBezTo>
                      <a:pt x="13213" y="249"/>
                      <a:pt x="13208" y="284"/>
                      <a:pt x="13208" y="373"/>
                    </a:cubicBezTo>
                    <a:lnTo>
                      <a:pt x="13208" y="115"/>
                    </a:lnTo>
                    <a:cubicBezTo>
                      <a:pt x="13208" y="33"/>
                      <a:pt x="13207" y="1"/>
                      <a:pt x="132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82" name="Google Shape;4782;p30"/>
          <p:cNvGrpSpPr/>
          <p:nvPr/>
        </p:nvGrpSpPr>
        <p:grpSpPr>
          <a:xfrm rot="10800000">
            <a:off x="2009040" y="3203334"/>
            <a:ext cx="3015014" cy="966609"/>
            <a:chOff x="-3623825" y="1827154"/>
            <a:chExt cx="3130206" cy="1003539"/>
          </a:xfrm>
        </p:grpSpPr>
        <p:sp>
          <p:nvSpPr>
            <p:cNvPr id="4783" name="Google Shape;4783;p30"/>
            <p:cNvSpPr/>
            <p:nvPr/>
          </p:nvSpPr>
          <p:spPr>
            <a:xfrm>
              <a:off x="-2776509" y="2310849"/>
              <a:ext cx="1267382" cy="347315"/>
            </a:xfrm>
            <a:custGeom>
              <a:avLst/>
              <a:gdLst/>
              <a:ahLst/>
              <a:cxnLst/>
              <a:rect l="l" t="t" r="r" b="b"/>
              <a:pathLst>
                <a:path w="12177" h="3337" extrusionOk="0">
                  <a:moveTo>
                    <a:pt x="6220" y="1"/>
                  </a:moveTo>
                  <a:cubicBezTo>
                    <a:pt x="6083" y="1"/>
                    <a:pt x="5947" y="2"/>
                    <a:pt x="5811" y="5"/>
                  </a:cubicBezTo>
                  <a:cubicBezTo>
                    <a:pt x="5236" y="14"/>
                    <a:pt x="4690" y="54"/>
                    <a:pt x="4165" y="104"/>
                  </a:cubicBezTo>
                  <a:cubicBezTo>
                    <a:pt x="3649" y="163"/>
                    <a:pt x="3153" y="233"/>
                    <a:pt x="2707" y="322"/>
                  </a:cubicBezTo>
                  <a:cubicBezTo>
                    <a:pt x="1805" y="490"/>
                    <a:pt x="1071" y="738"/>
                    <a:pt x="605" y="996"/>
                  </a:cubicBezTo>
                  <a:cubicBezTo>
                    <a:pt x="367" y="1125"/>
                    <a:pt x="209" y="1274"/>
                    <a:pt x="119" y="1383"/>
                  </a:cubicBezTo>
                  <a:cubicBezTo>
                    <a:pt x="30" y="1492"/>
                    <a:pt x="10" y="1571"/>
                    <a:pt x="0" y="1571"/>
                  </a:cubicBezTo>
                  <a:cubicBezTo>
                    <a:pt x="10" y="1571"/>
                    <a:pt x="40" y="1502"/>
                    <a:pt x="129" y="1393"/>
                  </a:cubicBezTo>
                  <a:cubicBezTo>
                    <a:pt x="228" y="1294"/>
                    <a:pt x="397" y="1165"/>
                    <a:pt x="635" y="1056"/>
                  </a:cubicBezTo>
                  <a:cubicBezTo>
                    <a:pt x="873" y="937"/>
                    <a:pt x="1170" y="828"/>
                    <a:pt x="1527" y="738"/>
                  </a:cubicBezTo>
                  <a:cubicBezTo>
                    <a:pt x="1884" y="639"/>
                    <a:pt x="2291" y="560"/>
                    <a:pt x="2737" y="490"/>
                  </a:cubicBezTo>
                  <a:cubicBezTo>
                    <a:pt x="3629" y="352"/>
                    <a:pt x="4690" y="282"/>
                    <a:pt x="5811" y="272"/>
                  </a:cubicBezTo>
                  <a:cubicBezTo>
                    <a:pt x="6376" y="272"/>
                    <a:pt x="6971" y="292"/>
                    <a:pt x="7556" y="342"/>
                  </a:cubicBezTo>
                  <a:cubicBezTo>
                    <a:pt x="8151" y="381"/>
                    <a:pt x="8746" y="451"/>
                    <a:pt x="9341" y="560"/>
                  </a:cubicBezTo>
                  <a:cubicBezTo>
                    <a:pt x="9926" y="659"/>
                    <a:pt x="10511" y="798"/>
                    <a:pt x="11056" y="1006"/>
                  </a:cubicBezTo>
                  <a:cubicBezTo>
                    <a:pt x="11314" y="1125"/>
                    <a:pt x="11581" y="1254"/>
                    <a:pt x="11750" y="1432"/>
                  </a:cubicBezTo>
                  <a:lnTo>
                    <a:pt x="11819" y="1502"/>
                  </a:lnTo>
                  <a:cubicBezTo>
                    <a:pt x="11839" y="1522"/>
                    <a:pt x="11839" y="1551"/>
                    <a:pt x="11859" y="1571"/>
                  </a:cubicBezTo>
                  <a:lnTo>
                    <a:pt x="11879" y="1611"/>
                  </a:lnTo>
                  <a:lnTo>
                    <a:pt x="11889" y="1621"/>
                  </a:lnTo>
                  <a:lnTo>
                    <a:pt x="11889" y="1641"/>
                  </a:lnTo>
                  <a:lnTo>
                    <a:pt x="11899" y="1700"/>
                  </a:lnTo>
                  <a:cubicBezTo>
                    <a:pt x="11899" y="1710"/>
                    <a:pt x="11899" y="1720"/>
                    <a:pt x="11899" y="1730"/>
                  </a:cubicBezTo>
                  <a:cubicBezTo>
                    <a:pt x="11909" y="1809"/>
                    <a:pt x="11849" y="1918"/>
                    <a:pt x="11770" y="2007"/>
                  </a:cubicBezTo>
                  <a:cubicBezTo>
                    <a:pt x="11601" y="2196"/>
                    <a:pt x="11353" y="2325"/>
                    <a:pt x="11115" y="2434"/>
                  </a:cubicBezTo>
                  <a:cubicBezTo>
                    <a:pt x="10868" y="2543"/>
                    <a:pt x="10620" y="2632"/>
                    <a:pt x="10382" y="2702"/>
                  </a:cubicBezTo>
                  <a:cubicBezTo>
                    <a:pt x="9886" y="2850"/>
                    <a:pt x="9400" y="2949"/>
                    <a:pt x="8954" y="3029"/>
                  </a:cubicBezTo>
                  <a:cubicBezTo>
                    <a:pt x="8062" y="3168"/>
                    <a:pt x="7308" y="3247"/>
                    <a:pt x="6782" y="3277"/>
                  </a:cubicBezTo>
                  <a:cubicBezTo>
                    <a:pt x="6247" y="3306"/>
                    <a:pt x="5950" y="3316"/>
                    <a:pt x="5950" y="3316"/>
                  </a:cubicBezTo>
                  <a:cubicBezTo>
                    <a:pt x="5950" y="3316"/>
                    <a:pt x="6247" y="3336"/>
                    <a:pt x="6782" y="3336"/>
                  </a:cubicBezTo>
                  <a:cubicBezTo>
                    <a:pt x="7318" y="3326"/>
                    <a:pt x="8071" y="3316"/>
                    <a:pt x="8984" y="3197"/>
                  </a:cubicBezTo>
                  <a:cubicBezTo>
                    <a:pt x="9440" y="3138"/>
                    <a:pt x="9926" y="3058"/>
                    <a:pt x="10441" y="2920"/>
                  </a:cubicBezTo>
                  <a:cubicBezTo>
                    <a:pt x="10699" y="2850"/>
                    <a:pt x="10957" y="2771"/>
                    <a:pt x="11215" y="2662"/>
                  </a:cubicBezTo>
                  <a:cubicBezTo>
                    <a:pt x="11472" y="2553"/>
                    <a:pt x="11740" y="2424"/>
                    <a:pt x="11968" y="2196"/>
                  </a:cubicBezTo>
                  <a:cubicBezTo>
                    <a:pt x="12077" y="2077"/>
                    <a:pt x="12176" y="1918"/>
                    <a:pt x="12176" y="1720"/>
                  </a:cubicBezTo>
                  <a:lnTo>
                    <a:pt x="12176" y="1641"/>
                  </a:lnTo>
                  <a:lnTo>
                    <a:pt x="12157" y="1581"/>
                  </a:lnTo>
                  <a:lnTo>
                    <a:pt x="12157" y="1551"/>
                  </a:lnTo>
                  <a:cubicBezTo>
                    <a:pt x="12154" y="1549"/>
                    <a:pt x="12153" y="1548"/>
                    <a:pt x="12152" y="1548"/>
                  </a:cubicBezTo>
                  <a:cubicBezTo>
                    <a:pt x="12152" y="1548"/>
                    <a:pt x="12152" y="1549"/>
                    <a:pt x="12152" y="1549"/>
                  </a:cubicBezTo>
                  <a:cubicBezTo>
                    <a:pt x="12152" y="1549"/>
                    <a:pt x="12152" y="1546"/>
                    <a:pt x="12147" y="1532"/>
                  </a:cubicBezTo>
                  <a:lnTo>
                    <a:pt x="12137" y="1512"/>
                  </a:lnTo>
                  <a:lnTo>
                    <a:pt x="12107" y="1452"/>
                  </a:lnTo>
                  <a:cubicBezTo>
                    <a:pt x="12087" y="1413"/>
                    <a:pt x="12067" y="1373"/>
                    <a:pt x="12047" y="1333"/>
                  </a:cubicBezTo>
                  <a:lnTo>
                    <a:pt x="11958" y="1244"/>
                  </a:lnTo>
                  <a:cubicBezTo>
                    <a:pt x="11730" y="1006"/>
                    <a:pt x="11443" y="867"/>
                    <a:pt x="11165" y="738"/>
                  </a:cubicBezTo>
                  <a:cubicBezTo>
                    <a:pt x="10590" y="510"/>
                    <a:pt x="9995" y="361"/>
                    <a:pt x="9390" y="252"/>
                  </a:cubicBezTo>
                  <a:cubicBezTo>
                    <a:pt x="8785" y="153"/>
                    <a:pt x="8181" y="84"/>
                    <a:pt x="7576" y="44"/>
                  </a:cubicBezTo>
                  <a:cubicBezTo>
                    <a:pt x="7114" y="14"/>
                    <a:pt x="6663" y="1"/>
                    <a:pt x="6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30"/>
            <p:cNvSpPr/>
            <p:nvPr/>
          </p:nvSpPr>
          <p:spPr>
            <a:xfrm>
              <a:off x="-3110918" y="2075738"/>
              <a:ext cx="2058911" cy="661637"/>
            </a:xfrm>
            <a:custGeom>
              <a:avLst/>
              <a:gdLst/>
              <a:ahLst/>
              <a:cxnLst/>
              <a:rect l="l" t="t" r="r" b="b"/>
              <a:pathLst>
                <a:path w="19782" h="6357" extrusionOk="0">
                  <a:moveTo>
                    <a:pt x="9804" y="0"/>
                  </a:moveTo>
                  <a:cubicBezTo>
                    <a:pt x="9749" y="0"/>
                    <a:pt x="9694" y="0"/>
                    <a:pt x="9639" y="1"/>
                  </a:cubicBezTo>
                  <a:cubicBezTo>
                    <a:pt x="8687" y="1"/>
                    <a:pt x="7774" y="60"/>
                    <a:pt x="6902" y="149"/>
                  </a:cubicBezTo>
                  <a:cubicBezTo>
                    <a:pt x="6039" y="239"/>
                    <a:pt x="5226" y="358"/>
                    <a:pt x="4483" y="516"/>
                  </a:cubicBezTo>
                  <a:cubicBezTo>
                    <a:pt x="3739" y="665"/>
                    <a:pt x="3065" y="844"/>
                    <a:pt x="2490" y="1052"/>
                  </a:cubicBezTo>
                  <a:cubicBezTo>
                    <a:pt x="1905" y="1260"/>
                    <a:pt x="1409" y="1478"/>
                    <a:pt x="1032" y="1706"/>
                  </a:cubicBezTo>
                  <a:cubicBezTo>
                    <a:pt x="834" y="1805"/>
                    <a:pt x="685" y="1934"/>
                    <a:pt x="546" y="2033"/>
                  </a:cubicBezTo>
                  <a:cubicBezTo>
                    <a:pt x="407" y="2142"/>
                    <a:pt x="308" y="2251"/>
                    <a:pt x="219" y="2331"/>
                  </a:cubicBezTo>
                  <a:cubicBezTo>
                    <a:pt x="80" y="2519"/>
                    <a:pt x="1" y="2618"/>
                    <a:pt x="1" y="2618"/>
                  </a:cubicBezTo>
                  <a:cubicBezTo>
                    <a:pt x="1" y="2618"/>
                    <a:pt x="80" y="2519"/>
                    <a:pt x="229" y="2331"/>
                  </a:cubicBezTo>
                  <a:cubicBezTo>
                    <a:pt x="318" y="2261"/>
                    <a:pt x="417" y="2152"/>
                    <a:pt x="556" y="2053"/>
                  </a:cubicBezTo>
                  <a:cubicBezTo>
                    <a:pt x="695" y="1954"/>
                    <a:pt x="854" y="1835"/>
                    <a:pt x="1052" y="1736"/>
                  </a:cubicBezTo>
                  <a:cubicBezTo>
                    <a:pt x="1429" y="1518"/>
                    <a:pt x="1934" y="1319"/>
                    <a:pt x="2509" y="1131"/>
                  </a:cubicBezTo>
                  <a:cubicBezTo>
                    <a:pt x="3094" y="933"/>
                    <a:pt x="3769" y="774"/>
                    <a:pt x="4512" y="635"/>
                  </a:cubicBezTo>
                  <a:cubicBezTo>
                    <a:pt x="5246" y="487"/>
                    <a:pt x="6059" y="377"/>
                    <a:pt x="6922" y="308"/>
                  </a:cubicBezTo>
                  <a:cubicBezTo>
                    <a:pt x="7784" y="229"/>
                    <a:pt x="8697" y="189"/>
                    <a:pt x="9639" y="189"/>
                  </a:cubicBezTo>
                  <a:cubicBezTo>
                    <a:pt x="11522" y="189"/>
                    <a:pt x="13535" y="348"/>
                    <a:pt x="15498" y="794"/>
                  </a:cubicBezTo>
                  <a:cubicBezTo>
                    <a:pt x="16470" y="1022"/>
                    <a:pt x="17442" y="1300"/>
                    <a:pt x="18305" y="1766"/>
                  </a:cubicBezTo>
                  <a:cubicBezTo>
                    <a:pt x="18731" y="1994"/>
                    <a:pt x="19137" y="2281"/>
                    <a:pt x="19395" y="2658"/>
                  </a:cubicBezTo>
                  <a:cubicBezTo>
                    <a:pt x="19524" y="2866"/>
                    <a:pt x="19584" y="3065"/>
                    <a:pt x="19574" y="3293"/>
                  </a:cubicBezTo>
                  <a:cubicBezTo>
                    <a:pt x="19564" y="3511"/>
                    <a:pt x="19475" y="3719"/>
                    <a:pt x="19346" y="3897"/>
                  </a:cubicBezTo>
                  <a:cubicBezTo>
                    <a:pt x="19078" y="4254"/>
                    <a:pt x="18691" y="4522"/>
                    <a:pt x="18295" y="4740"/>
                  </a:cubicBezTo>
                  <a:cubicBezTo>
                    <a:pt x="17908" y="4958"/>
                    <a:pt x="17501" y="5127"/>
                    <a:pt x="17095" y="5276"/>
                  </a:cubicBezTo>
                  <a:cubicBezTo>
                    <a:pt x="16282" y="5563"/>
                    <a:pt x="15479" y="5742"/>
                    <a:pt x="14745" y="5890"/>
                  </a:cubicBezTo>
                  <a:cubicBezTo>
                    <a:pt x="13258" y="6158"/>
                    <a:pt x="11998" y="6257"/>
                    <a:pt x="11116" y="6307"/>
                  </a:cubicBezTo>
                  <a:cubicBezTo>
                    <a:pt x="10680" y="6327"/>
                    <a:pt x="10333" y="6337"/>
                    <a:pt x="10095" y="6347"/>
                  </a:cubicBezTo>
                  <a:cubicBezTo>
                    <a:pt x="9857" y="6347"/>
                    <a:pt x="9738" y="6356"/>
                    <a:pt x="9738" y="6356"/>
                  </a:cubicBezTo>
                  <a:lnTo>
                    <a:pt x="10095" y="6356"/>
                  </a:lnTo>
                  <a:cubicBezTo>
                    <a:pt x="10333" y="6356"/>
                    <a:pt x="10680" y="6356"/>
                    <a:pt x="11116" y="6347"/>
                  </a:cubicBezTo>
                  <a:cubicBezTo>
                    <a:pt x="11562" y="6327"/>
                    <a:pt x="12098" y="6307"/>
                    <a:pt x="12712" y="6257"/>
                  </a:cubicBezTo>
                  <a:cubicBezTo>
                    <a:pt x="13327" y="6208"/>
                    <a:pt x="14021" y="6138"/>
                    <a:pt x="14765" y="6009"/>
                  </a:cubicBezTo>
                  <a:cubicBezTo>
                    <a:pt x="15508" y="5871"/>
                    <a:pt x="16321" y="5702"/>
                    <a:pt x="17144" y="5424"/>
                  </a:cubicBezTo>
                  <a:cubicBezTo>
                    <a:pt x="17561" y="5276"/>
                    <a:pt x="17977" y="5107"/>
                    <a:pt x="18384" y="4889"/>
                  </a:cubicBezTo>
                  <a:cubicBezTo>
                    <a:pt x="18790" y="4681"/>
                    <a:pt x="19197" y="4403"/>
                    <a:pt x="19494" y="4006"/>
                  </a:cubicBezTo>
                  <a:cubicBezTo>
                    <a:pt x="19643" y="3808"/>
                    <a:pt x="19752" y="3560"/>
                    <a:pt x="19772" y="3303"/>
                  </a:cubicBezTo>
                  <a:cubicBezTo>
                    <a:pt x="19782" y="3035"/>
                    <a:pt x="19693" y="2767"/>
                    <a:pt x="19554" y="2559"/>
                  </a:cubicBezTo>
                  <a:cubicBezTo>
                    <a:pt x="19266" y="2123"/>
                    <a:pt x="18840" y="1825"/>
                    <a:pt x="18404" y="1587"/>
                  </a:cubicBezTo>
                  <a:cubicBezTo>
                    <a:pt x="17511" y="1101"/>
                    <a:pt x="16530" y="824"/>
                    <a:pt x="15538" y="586"/>
                  </a:cubicBezTo>
                  <a:cubicBezTo>
                    <a:pt x="13622" y="162"/>
                    <a:pt x="11651" y="0"/>
                    <a:pt x="9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30"/>
            <p:cNvSpPr/>
            <p:nvPr/>
          </p:nvSpPr>
          <p:spPr>
            <a:xfrm>
              <a:off x="-3623825" y="1827154"/>
              <a:ext cx="3130206" cy="1003539"/>
            </a:xfrm>
            <a:custGeom>
              <a:avLst/>
              <a:gdLst/>
              <a:ahLst/>
              <a:cxnLst/>
              <a:rect l="l" t="t" r="r" b="b"/>
              <a:pathLst>
                <a:path w="30075" h="9642" extrusionOk="0">
                  <a:moveTo>
                    <a:pt x="14874" y="0"/>
                  </a:moveTo>
                  <a:cubicBezTo>
                    <a:pt x="11998" y="0"/>
                    <a:pt x="9301" y="258"/>
                    <a:pt x="7041" y="675"/>
                  </a:cubicBezTo>
                  <a:cubicBezTo>
                    <a:pt x="5910" y="893"/>
                    <a:pt x="4879" y="1131"/>
                    <a:pt x="3987" y="1418"/>
                  </a:cubicBezTo>
                  <a:cubicBezTo>
                    <a:pt x="3094" y="1706"/>
                    <a:pt x="2321" y="1983"/>
                    <a:pt x="1726" y="2301"/>
                  </a:cubicBezTo>
                  <a:cubicBezTo>
                    <a:pt x="1419" y="2439"/>
                    <a:pt x="1171" y="2608"/>
                    <a:pt x="943" y="2737"/>
                  </a:cubicBezTo>
                  <a:cubicBezTo>
                    <a:pt x="735" y="2886"/>
                    <a:pt x="546" y="3015"/>
                    <a:pt x="407" y="3124"/>
                  </a:cubicBezTo>
                  <a:cubicBezTo>
                    <a:pt x="140" y="3372"/>
                    <a:pt x="1" y="3500"/>
                    <a:pt x="1" y="3500"/>
                  </a:cubicBezTo>
                  <a:cubicBezTo>
                    <a:pt x="1" y="3500"/>
                    <a:pt x="150" y="3372"/>
                    <a:pt x="407" y="3134"/>
                  </a:cubicBezTo>
                  <a:cubicBezTo>
                    <a:pt x="556" y="3025"/>
                    <a:pt x="735" y="2896"/>
                    <a:pt x="953" y="2747"/>
                  </a:cubicBezTo>
                  <a:cubicBezTo>
                    <a:pt x="1181" y="2628"/>
                    <a:pt x="1429" y="2459"/>
                    <a:pt x="1736" y="2321"/>
                  </a:cubicBezTo>
                  <a:cubicBezTo>
                    <a:pt x="2341" y="2023"/>
                    <a:pt x="3104" y="1745"/>
                    <a:pt x="3997" y="1468"/>
                  </a:cubicBezTo>
                  <a:cubicBezTo>
                    <a:pt x="4889" y="1200"/>
                    <a:pt x="5920" y="972"/>
                    <a:pt x="7051" y="764"/>
                  </a:cubicBezTo>
                  <a:cubicBezTo>
                    <a:pt x="9233" y="363"/>
                    <a:pt x="11792" y="128"/>
                    <a:pt x="14541" y="128"/>
                  </a:cubicBezTo>
                  <a:cubicBezTo>
                    <a:pt x="14652" y="128"/>
                    <a:pt x="14763" y="128"/>
                    <a:pt x="14874" y="129"/>
                  </a:cubicBezTo>
                  <a:cubicBezTo>
                    <a:pt x="16312" y="139"/>
                    <a:pt x="17799" y="209"/>
                    <a:pt x="19296" y="377"/>
                  </a:cubicBezTo>
                  <a:cubicBezTo>
                    <a:pt x="20803" y="536"/>
                    <a:pt x="22320" y="764"/>
                    <a:pt x="23808" y="1121"/>
                  </a:cubicBezTo>
                  <a:cubicBezTo>
                    <a:pt x="24174" y="1220"/>
                    <a:pt x="24551" y="1299"/>
                    <a:pt x="24918" y="1408"/>
                  </a:cubicBezTo>
                  <a:lnTo>
                    <a:pt x="25463" y="1567"/>
                  </a:lnTo>
                  <a:lnTo>
                    <a:pt x="26009" y="1755"/>
                  </a:lnTo>
                  <a:cubicBezTo>
                    <a:pt x="26376" y="1864"/>
                    <a:pt x="26723" y="2023"/>
                    <a:pt x="27070" y="2152"/>
                  </a:cubicBezTo>
                  <a:cubicBezTo>
                    <a:pt x="27417" y="2321"/>
                    <a:pt x="27764" y="2469"/>
                    <a:pt x="28081" y="2658"/>
                  </a:cubicBezTo>
                  <a:cubicBezTo>
                    <a:pt x="28726" y="3034"/>
                    <a:pt x="29340" y="3491"/>
                    <a:pt x="29697" y="4125"/>
                  </a:cubicBezTo>
                  <a:cubicBezTo>
                    <a:pt x="29866" y="4442"/>
                    <a:pt x="29935" y="4809"/>
                    <a:pt x="29876" y="5156"/>
                  </a:cubicBezTo>
                  <a:cubicBezTo>
                    <a:pt x="29816" y="5503"/>
                    <a:pt x="29638" y="5821"/>
                    <a:pt x="29410" y="6088"/>
                  </a:cubicBezTo>
                  <a:cubicBezTo>
                    <a:pt x="28964" y="6634"/>
                    <a:pt x="28349" y="7020"/>
                    <a:pt x="27754" y="7348"/>
                  </a:cubicBezTo>
                  <a:cubicBezTo>
                    <a:pt x="27139" y="7665"/>
                    <a:pt x="26514" y="7913"/>
                    <a:pt x="25890" y="8131"/>
                  </a:cubicBezTo>
                  <a:cubicBezTo>
                    <a:pt x="24640" y="8547"/>
                    <a:pt x="23421" y="8815"/>
                    <a:pt x="22291" y="9013"/>
                  </a:cubicBezTo>
                  <a:cubicBezTo>
                    <a:pt x="20020" y="9400"/>
                    <a:pt x="18106" y="9529"/>
                    <a:pt x="16768" y="9588"/>
                  </a:cubicBezTo>
                  <a:cubicBezTo>
                    <a:pt x="16093" y="9618"/>
                    <a:pt x="15568" y="9628"/>
                    <a:pt x="15201" y="9638"/>
                  </a:cubicBezTo>
                  <a:cubicBezTo>
                    <a:pt x="15299" y="9641"/>
                    <a:pt x="15409" y="9642"/>
                    <a:pt x="15530" y="9642"/>
                  </a:cubicBezTo>
                  <a:cubicBezTo>
                    <a:pt x="15860" y="9642"/>
                    <a:pt x="16274" y="9633"/>
                    <a:pt x="16768" y="9618"/>
                  </a:cubicBezTo>
                  <a:cubicBezTo>
                    <a:pt x="18106" y="9569"/>
                    <a:pt x="20030" y="9479"/>
                    <a:pt x="22310" y="9103"/>
                  </a:cubicBezTo>
                  <a:cubicBezTo>
                    <a:pt x="23441" y="8904"/>
                    <a:pt x="24670" y="8646"/>
                    <a:pt x="25920" y="8220"/>
                  </a:cubicBezTo>
                  <a:cubicBezTo>
                    <a:pt x="26554" y="8012"/>
                    <a:pt x="27189" y="7764"/>
                    <a:pt x="27803" y="7447"/>
                  </a:cubicBezTo>
                  <a:cubicBezTo>
                    <a:pt x="28418" y="7120"/>
                    <a:pt x="29033" y="6733"/>
                    <a:pt x="29509" y="6168"/>
                  </a:cubicBezTo>
                  <a:cubicBezTo>
                    <a:pt x="29737" y="5890"/>
                    <a:pt x="29935" y="5553"/>
                    <a:pt x="30005" y="5176"/>
                  </a:cubicBezTo>
                  <a:cubicBezTo>
                    <a:pt x="30074" y="4799"/>
                    <a:pt x="29995" y="4403"/>
                    <a:pt x="29806" y="4066"/>
                  </a:cubicBezTo>
                  <a:cubicBezTo>
                    <a:pt x="29628" y="3719"/>
                    <a:pt x="29370" y="3451"/>
                    <a:pt x="29083" y="3193"/>
                  </a:cubicBezTo>
                  <a:cubicBezTo>
                    <a:pt x="28954" y="3054"/>
                    <a:pt x="28785" y="2965"/>
                    <a:pt x="28636" y="2846"/>
                  </a:cubicBezTo>
                  <a:cubicBezTo>
                    <a:pt x="28488" y="2727"/>
                    <a:pt x="28319" y="2638"/>
                    <a:pt x="28151" y="2539"/>
                  </a:cubicBezTo>
                  <a:cubicBezTo>
                    <a:pt x="27833" y="2340"/>
                    <a:pt x="27476" y="2192"/>
                    <a:pt x="27129" y="2023"/>
                  </a:cubicBezTo>
                  <a:cubicBezTo>
                    <a:pt x="26772" y="1884"/>
                    <a:pt x="26425" y="1726"/>
                    <a:pt x="26058" y="1607"/>
                  </a:cubicBezTo>
                  <a:lnTo>
                    <a:pt x="25513" y="1418"/>
                  </a:lnTo>
                  <a:lnTo>
                    <a:pt x="24958" y="1260"/>
                  </a:lnTo>
                  <a:cubicBezTo>
                    <a:pt x="24591" y="1141"/>
                    <a:pt x="24214" y="1061"/>
                    <a:pt x="23847" y="962"/>
                  </a:cubicBezTo>
                  <a:cubicBezTo>
                    <a:pt x="22340" y="615"/>
                    <a:pt x="20823" y="387"/>
                    <a:pt x="19316" y="228"/>
                  </a:cubicBezTo>
                  <a:cubicBezTo>
                    <a:pt x="17809" y="80"/>
                    <a:pt x="16312" y="10"/>
                    <a:pt x="148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7" name="Google Shape;4787;p30"/>
          <p:cNvGrpSpPr/>
          <p:nvPr/>
        </p:nvGrpSpPr>
        <p:grpSpPr>
          <a:xfrm>
            <a:off x="0" y="0"/>
            <a:ext cx="9143950" cy="5143525"/>
            <a:chOff x="0" y="0"/>
            <a:chExt cx="9143950" cy="5143525"/>
          </a:xfrm>
        </p:grpSpPr>
        <p:sp>
          <p:nvSpPr>
            <p:cNvPr id="4788" name="Google Shape;4788;p30"/>
            <p:cNvSpPr/>
            <p:nvPr/>
          </p:nvSpPr>
          <p:spPr>
            <a:xfrm>
              <a:off x="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30"/>
            <p:cNvSpPr/>
            <p:nvPr/>
          </p:nvSpPr>
          <p:spPr>
            <a:xfrm>
              <a:off x="8961250" y="25"/>
              <a:ext cx="182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30"/>
            <p:cNvSpPr/>
            <p:nvPr/>
          </p:nvSpPr>
          <p:spPr>
            <a:xfrm rot="-5400000">
              <a:off x="4478100" y="-44781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30"/>
            <p:cNvSpPr/>
            <p:nvPr/>
          </p:nvSpPr>
          <p:spPr>
            <a:xfrm rot="-5400000">
              <a:off x="4478100" y="482700"/>
              <a:ext cx="182700" cy="9138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mmetto One"/>
              <a:buNone/>
              <a:defRPr sz="35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mmetto One"/>
              <a:buNone/>
              <a:defRPr sz="35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mmetto One"/>
              <a:buNone/>
              <a:defRPr sz="35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mmetto One"/>
              <a:buNone/>
              <a:defRPr sz="35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mmetto One"/>
              <a:buNone/>
              <a:defRPr sz="35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mmetto One"/>
              <a:buNone/>
              <a:defRPr sz="35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mmetto One"/>
              <a:buNone/>
              <a:defRPr sz="35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mmetto One"/>
              <a:buNone/>
              <a:defRPr sz="35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mmetto One"/>
              <a:buNone/>
              <a:defRPr sz="3500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Char char="●"/>
              <a:defRPr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Char char="○"/>
              <a:defRPr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Char char="■"/>
              <a:defRPr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Char char="●"/>
              <a:defRPr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Char char="○"/>
              <a:defRPr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Char char="■"/>
              <a:defRPr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Char char="●"/>
              <a:defRPr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Char char="○"/>
              <a:defRPr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Condensed Medium"/>
              <a:buChar char="■"/>
              <a:defRPr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8" r:id="rId4"/>
    <p:sldLayoutId id="2147483663" r:id="rId5"/>
    <p:sldLayoutId id="2147483670" r:id="rId6"/>
    <p:sldLayoutId id="2147483672" r:id="rId7"/>
    <p:sldLayoutId id="2147483675" r:id="rId8"/>
    <p:sldLayoutId id="2147483676" r:id="rId9"/>
    <p:sldLayoutId id="214748367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1" name="Google Shape;5061;p35"/>
          <p:cNvSpPr txBox="1">
            <a:spLocks noGrp="1"/>
          </p:cNvSpPr>
          <p:nvPr>
            <p:ph type="ctrTitle" idx="2"/>
          </p:nvPr>
        </p:nvSpPr>
        <p:spPr>
          <a:xfrm>
            <a:off x="2641856" y="892991"/>
            <a:ext cx="3860285" cy="6207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SAMONA PACIFIC: </a:t>
            </a:r>
          </a:p>
        </p:txBody>
      </p:sp>
      <p:sp>
        <p:nvSpPr>
          <p:cNvPr id="5062" name="Google Shape;5062;p35"/>
          <p:cNvSpPr txBox="1">
            <a:spLocks noGrp="1"/>
          </p:cNvSpPr>
          <p:nvPr>
            <p:ph type="subTitle" idx="1"/>
          </p:nvPr>
        </p:nvSpPr>
        <p:spPr>
          <a:xfrm>
            <a:off x="1491301" y="3999834"/>
            <a:ext cx="5849772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latin typeface="Abadi" panose="020B0604020104020204" pitchFamily="34" charset="0"/>
              </a:rPr>
              <a:t>Mithila Chitukula, Pooja Kannuri, Rahul Kunku, Akshita Sharma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696A3B-E71A-A01F-7A64-89D14A6F3220}"/>
              </a:ext>
            </a:extLst>
          </p:cNvPr>
          <p:cNvSpPr txBox="1"/>
          <p:nvPr/>
        </p:nvSpPr>
        <p:spPr>
          <a:xfrm>
            <a:off x="1920793" y="1513705"/>
            <a:ext cx="53024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chemeClr val="tx1"/>
                </a:solidFill>
                <a:latin typeface="Rammetto One" panose="020B0604020202020204" charset="0"/>
              </a:rPr>
              <a:t>PRODUCTION PLANNING</a:t>
            </a:r>
            <a:endParaRPr lang="en-US" sz="4000">
              <a:latin typeface="Rammetto One" panose="020B0604020202020204" charset="0"/>
            </a:endParaRPr>
          </a:p>
        </p:txBody>
      </p:sp>
      <p:pic>
        <p:nvPicPr>
          <p:cNvPr id="1036" name="Picture 12" descr="Blue Cartoon Fish PNG Transparent Images Free Download | Vector Files |  Pngtree">
            <a:extLst>
              <a:ext uri="{FF2B5EF4-FFF2-40B4-BE49-F238E27FC236}">
                <a16:creationId xmlns:a16="http://schemas.microsoft.com/office/drawing/2014/main" id="{D84A28FB-64EE-72B9-F072-FE611327A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81" y="3292411"/>
            <a:ext cx="1099823" cy="109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Blue Cartoon Fish PNG Transparent Images Free Download | Vector Files |  Pngtree">
            <a:extLst>
              <a:ext uri="{FF2B5EF4-FFF2-40B4-BE49-F238E27FC236}">
                <a16:creationId xmlns:a16="http://schemas.microsoft.com/office/drawing/2014/main" id="{40E0D354-2021-4BC1-24D1-4FB440074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29446" y="4161380"/>
            <a:ext cx="623253" cy="62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Blue Cartoon Fish PNG Transparent Images Free Download | Vector Files |  Pngtree">
            <a:extLst>
              <a:ext uri="{FF2B5EF4-FFF2-40B4-BE49-F238E27FC236}">
                <a16:creationId xmlns:a16="http://schemas.microsoft.com/office/drawing/2014/main" id="{182312C2-7E64-39F2-669E-7DF3EACAA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20099" flipH="1">
            <a:off x="5864047" y="1149738"/>
            <a:ext cx="436897" cy="43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logo with a fish in the middle&#10;&#10;Description automatically generated">
            <a:extLst>
              <a:ext uri="{FF2B5EF4-FFF2-40B4-BE49-F238E27FC236}">
                <a16:creationId xmlns:a16="http://schemas.microsoft.com/office/drawing/2014/main" id="{76356A79-333B-A9E3-C54D-B37B3E3EB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25" y="53591"/>
            <a:ext cx="1678799" cy="16787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5843-CA9F-FF3F-809F-5AC5ACCCA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138" y="477506"/>
            <a:ext cx="7011724" cy="863097"/>
          </a:xfrm>
        </p:spPr>
        <p:txBody>
          <a:bodyPr/>
          <a:lstStyle/>
          <a:p>
            <a:r>
              <a:rPr lang="en-US"/>
              <a:t>Objective</a:t>
            </a:r>
          </a:p>
        </p:txBody>
      </p:sp>
      <p:pic>
        <p:nvPicPr>
          <p:cNvPr id="4" name="Graphic 3" descr="Dollar with solid fill">
            <a:extLst>
              <a:ext uri="{FF2B5EF4-FFF2-40B4-BE49-F238E27FC236}">
                <a16:creationId xmlns:a16="http://schemas.microsoft.com/office/drawing/2014/main" id="{51F3DE62-DCEB-0E6E-54E8-2440C138E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32497" y="1904354"/>
            <a:ext cx="914400" cy="914400"/>
          </a:xfrm>
          <a:prstGeom prst="rect">
            <a:avLst/>
          </a:prstGeom>
        </p:spPr>
      </p:pic>
      <p:sp>
        <p:nvSpPr>
          <p:cNvPr id="5" name="Google Shape;5607;p46">
            <a:extLst>
              <a:ext uri="{FF2B5EF4-FFF2-40B4-BE49-F238E27FC236}">
                <a16:creationId xmlns:a16="http://schemas.microsoft.com/office/drawing/2014/main" id="{88B61501-6BFD-4615-773F-C7F40B998C9A}"/>
              </a:ext>
            </a:extLst>
          </p:cNvPr>
          <p:cNvSpPr txBox="1">
            <a:spLocks/>
          </p:cNvSpPr>
          <p:nvPr/>
        </p:nvSpPr>
        <p:spPr>
          <a:xfrm>
            <a:off x="2076774" y="3151968"/>
            <a:ext cx="1425845" cy="305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pPr marL="0" indent="0"/>
            <a:r>
              <a:rPr lang="en-US" sz="2000">
                <a:latin typeface="Abadi" panose="020B0604020104020204" pitchFamily="34" charset="0"/>
              </a:rPr>
              <a:t>PROFIT!!!!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8" name="Google Shape;5607;p46">
            <a:extLst>
              <a:ext uri="{FF2B5EF4-FFF2-40B4-BE49-F238E27FC236}">
                <a16:creationId xmlns:a16="http://schemas.microsoft.com/office/drawing/2014/main" id="{7760FE80-8C77-85C7-609E-6B6C98AF207B}"/>
              </a:ext>
            </a:extLst>
          </p:cNvPr>
          <p:cNvSpPr txBox="1">
            <a:spLocks/>
          </p:cNvSpPr>
          <p:nvPr/>
        </p:nvSpPr>
        <p:spPr>
          <a:xfrm>
            <a:off x="4610744" y="3053668"/>
            <a:ext cx="3487119" cy="806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pPr marL="0" indent="0"/>
            <a:r>
              <a:rPr lang="en-US">
                <a:latin typeface="Abadi" panose="020B0604020104020204" pitchFamily="34" charset="0"/>
              </a:rPr>
              <a:t>Each bin is assigned to at least one product to ensure</a:t>
            </a:r>
            <a:br>
              <a:rPr lang="en-US">
                <a:latin typeface="Abadi" panose="020B0604020104020204" pitchFamily="34" charset="0"/>
              </a:rPr>
            </a:br>
            <a:r>
              <a:rPr lang="en-US" sz="2000">
                <a:latin typeface="Abadi" panose="020B0604020104020204" pitchFamily="34" charset="0"/>
              </a:rPr>
              <a:t>MINIMAL WASTAGE</a:t>
            </a:r>
          </a:p>
        </p:txBody>
      </p:sp>
      <p:pic>
        <p:nvPicPr>
          <p:cNvPr id="10" name="Graphic 9" descr="Open hand with plant with solid fill">
            <a:extLst>
              <a:ext uri="{FF2B5EF4-FFF2-40B4-BE49-F238E27FC236}">
                <a16:creationId xmlns:a16="http://schemas.microsoft.com/office/drawing/2014/main" id="{E1108296-D801-A0C0-DEBE-F87A92F7DA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97104" y="192082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75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5843-CA9F-FF3F-809F-5AC5ACCCA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138" y="477506"/>
            <a:ext cx="7011724" cy="863097"/>
          </a:xfrm>
        </p:spPr>
        <p:txBody>
          <a:bodyPr/>
          <a:lstStyle/>
          <a:p>
            <a:r>
              <a:rPr lang="en-US"/>
              <a:t>Modeling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F04E64-572A-5E07-5500-96590FA7080A}"/>
              </a:ext>
            </a:extLst>
          </p:cNvPr>
          <p:cNvSpPr/>
          <p:nvPr/>
        </p:nvSpPr>
        <p:spPr>
          <a:xfrm>
            <a:off x="1066137" y="1340603"/>
            <a:ext cx="1580827" cy="52694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Objective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C2B8BC6-EAE1-AD4B-D952-4B0A683111E8}"/>
              </a:ext>
            </a:extLst>
          </p:cNvPr>
          <p:cNvSpPr/>
          <p:nvPr/>
        </p:nvSpPr>
        <p:spPr>
          <a:xfrm>
            <a:off x="3781586" y="1340603"/>
            <a:ext cx="1580827" cy="5269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Variables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CFAEFA2-162A-68E5-55A4-596DB27E7E16}"/>
              </a:ext>
            </a:extLst>
          </p:cNvPr>
          <p:cNvSpPr/>
          <p:nvPr/>
        </p:nvSpPr>
        <p:spPr>
          <a:xfrm>
            <a:off x="6497035" y="1332853"/>
            <a:ext cx="1580827" cy="5269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Constraints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D469F3-2F46-EA8C-047C-B4B71B41DE7A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646964" y="1604075"/>
            <a:ext cx="1134622" cy="0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B338AB-3365-2CD2-0BD1-25A0DB8562D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5362413" y="1596325"/>
            <a:ext cx="1134622" cy="7750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5607;p46">
            <a:extLst>
              <a:ext uri="{FF2B5EF4-FFF2-40B4-BE49-F238E27FC236}">
                <a16:creationId xmlns:a16="http://schemas.microsoft.com/office/drawing/2014/main" id="{340DB484-6646-5BAE-EDFC-AE10EEB19BA0}"/>
              </a:ext>
            </a:extLst>
          </p:cNvPr>
          <p:cNvSpPr txBox="1">
            <a:spLocks/>
          </p:cNvSpPr>
          <p:nvPr/>
        </p:nvSpPr>
        <p:spPr>
          <a:xfrm>
            <a:off x="1066137" y="3456493"/>
            <a:ext cx="7011726" cy="1340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pPr marL="0" indent="0" algn="l"/>
            <a:r>
              <a:rPr lang="en-US" sz="1500">
                <a:latin typeface="Abadi" panose="020B0604020104020204" pitchFamily="34" charset="0"/>
              </a:rPr>
              <a:t>LWi = Live Weight in bin </a:t>
            </a:r>
            <a:r>
              <a:rPr lang="en-US" sz="1500" err="1">
                <a:latin typeface="Abadi" panose="020B0604020104020204" pitchFamily="34" charset="0"/>
              </a:rPr>
              <a:t>i</a:t>
            </a:r>
            <a:r>
              <a:rPr lang="en-US" sz="1500">
                <a:latin typeface="Abadi" panose="020B0604020104020204" pitchFamily="34" charset="0"/>
              </a:rPr>
              <a:t> (</a:t>
            </a:r>
            <a:r>
              <a:rPr lang="en-US" sz="1500" err="1">
                <a:latin typeface="Abadi" panose="020B0604020104020204" pitchFamily="34" charset="0"/>
              </a:rPr>
              <a:t>i</a:t>
            </a:r>
            <a:r>
              <a:rPr lang="en-US" sz="1500">
                <a:latin typeface="Abadi" panose="020B0604020104020204" pitchFamily="34" charset="0"/>
              </a:rPr>
              <a:t> =1,2,….,27)</a:t>
            </a:r>
          </a:p>
          <a:p>
            <a:pPr marL="0" indent="0" algn="l"/>
            <a:r>
              <a:rPr lang="en-US" sz="1500" err="1">
                <a:latin typeface="Abadi" panose="020B0604020104020204" pitchFamily="34" charset="0"/>
              </a:rPr>
              <a:t>xij</a:t>
            </a:r>
            <a:r>
              <a:rPr lang="en-US" sz="1500">
                <a:latin typeface="Abadi" panose="020B0604020104020204" pitchFamily="34" charset="0"/>
              </a:rPr>
              <a:t> = Number of fishes in bin </a:t>
            </a:r>
            <a:r>
              <a:rPr lang="en-US" sz="1500" err="1">
                <a:latin typeface="Abadi" panose="020B0604020104020204" pitchFamily="34" charset="0"/>
              </a:rPr>
              <a:t>i</a:t>
            </a:r>
            <a:r>
              <a:rPr lang="en-US" sz="1500">
                <a:latin typeface="Abadi" panose="020B0604020104020204" pitchFamily="34" charset="0"/>
              </a:rPr>
              <a:t> processed as product j (j = 1,2,...,5)</a:t>
            </a:r>
          </a:p>
          <a:p>
            <a:pPr marL="0" indent="0" algn="l"/>
            <a:r>
              <a:rPr lang="en-US" sz="1500" err="1">
                <a:latin typeface="Abadi" panose="020B0604020104020204" pitchFamily="34" charset="0"/>
              </a:rPr>
              <a:t>Yj</a:t>
            </a:r>
            <a:r>
              <a:rPr lang="en-US" sz="1500">
                <a:latin typeface="Abadi" panose="020B0604020104020204" pitchFamily="34" charset="0"/>
              </a:rPr>
              <a:t> = Yield for product j </a:t>
            </a:r>
          </a:p>
          <a:p>
            <a:pPr marL="0" indent="0" algn="l"/>
            <a:r>
              <a:rPr lang="en-US" sz="1500" err="1">
                <a:latin typeface="Abadi" panose="020B0604020104020204" pitchFamily="34" charset="0"/>
              </a:rPr>
              <a:t>Pij</a:t>
            </a:r>
            <a:r>
              <a:rPr lang="en-US" sz="1500">
                <a:latin typeface="Abadi" panose="020B0604020104020204" pitchFamily="34" charset="0"/>
              </a:rPr>
              <a:t> = Price per finished kg in bin </a:t>
            </a:r>
            <a:r>
              <a:rPr lang="en-US" sz="1500" err="1">
                <a:latin typeface="Abadi" panose="020B0604020104020204" pitchFamily="34" charset="0"/>
              </a:rPr>
              <a:t>i</a:t>
            </a:r>
            <a:r>
              <a:rPr lang="en-US" sz="1500">
                <a:latin typeface="Abadi" panose="020B0604020104020204" pitchFamily="34" charset="0"/>
              </a:rPr>
              <a:t> processed as product j</a:t>
            </a:r>
          </a:p>
          <a:p>
            <a:pPr marL="0" indent="0" algn="l"/>
            <a:r>
              <a:rPr lang="en-US" sz="1500" err="1">
                <a:latin typeface="Abadi" panose="020B0604020104020204" pitchFamily="34" charset="0"/>
              </a:rPr>
              <a:t>PCj</a:t>
            </a:r>
            <a:r>
              <a:rPr lang="en-US" sz="1500">
                <a:latin typeface="Abadi" panose="020B0604020104020204" pitchFamily="34" charset="0"/>
              </a:rPr>
              <a:t> = Production cost for product j</a:t>
            </a:r>
          </a:p>
        </p:txBody>
      </p:sp>
      <p:sp>
        <p:nvSpPr>
          <p:cNvPr id="17" name="Google Shape;5607;p46">
            <a:extLst>
              <a:ext uri="{FF2B5EF4-FFF2-40B4-BE49-F238E27FC236}">
                <a16:creationId xmlns:a16="http://schemas.microsoft.com/office/drawing/2014/main" id="{8E4D7AD4-7CBA-DB05-22C9-4CD1D8D03759}"/>
              </a:ext>
            </a:extLst>
          </p:cNvPr>
          <p:cNvSpPr txBox="1">
            <a:spLocks/>
          </p:cNvSpPr>
          <p:nvPr/>
        </p:nvSpPr>
        <p:spPr>
          <a:xfrm>
            <a:off x="1066136" y="2036813"/>
            <a:ext cx="7543171" cy="333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pPr marL="0" indent="0" algn="l"/>
            <a:r>
              <a:rPr lang="en-US" sz="1600">
                <a:latin typeface="Abadi" panose="020B0604020104020204" pitchFamily="34" charset="0"/>
              </a:rPr>
              <a:t>Objective Function: </a:t>
            </a:r>
            <a:r>
              <a:rPr lang="en-US" sz="2000">
                <a:latin typeface="Abadi" panose="020B0604020104020204" pitchFamily="34" charset="0"/>
              </a:rPr>
              <a:t>Maximize Profit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894BF6-A924-467D-1E0E-571CE5356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723" y="2556006"/>
            <a:ext cx="5144553" cy="7443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97891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5843-CA9F-FF3F-809F-5AC5ACCCA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138" y="477506"/>
            <a:ext cx="7011724" cy="863097"/>
          </a:xfrm>
        </p:spPr>
        <p:txBody>
          <a:bodyPr/>
          <a:lstStyle/>
          <a:p>
            <a:r>
              <a:rPr lang="en-US"/>
              <a:t>Modeling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F04E64-572A-5E07-5500-96590FA7080A}"/>
              </a:ext>
            </a:extLst>
          </p:cNvPr>
          <p:cNvSpPr/>
          <p:nvPr/>
        </p:nvSpPr>
        <p:spPr>
          <a:xfrm>
            <a:off x="1066137" y="1340603"/>
            <a:ext cx="1580827" cy="5269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Objective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C2B8BC6-EAE1-AD4B-D952-4B0A683111E8}"/>
              </a:ext>
            </a:extLst>
          </p:cNvPr>
          <p:cNvSpPr/>
          <p:nvPr/>
        </p:nvSpPr>
        <p:spPr>
          <a:xfrm>
            <a:off x="3781586" y="1340603"/>
            <a:ext cx="1580827" cy="52694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Variables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CFAEFA2-162A-68E5-55A4-596DB27E7E16}"/>
              </a:ext>
            </a:extLst>
          </p:cNvPr>
          <p:cNvSpPr/>
          <p:nvPr/>
        </p:nvSpPr>
        <p:spPr>
          <a:xfrm>
            <a:off x="6497035" y="1332853"/>
            <a:ext cx="1580827" cy="5269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Constraints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D469F3-2F46-EA8C-047C-B4B71B41DE7A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646964" y="1604075"/>
            <a:ext cx="1134622" cy="0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B338AB-3365-2CD2-0BD1-25A0DB8562D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5362413" y="1596325"/>
            <a:ext cx="1134622" cy="7750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5607;p46">
            <a:extLst>
              <a:ext uri="{FF2B5EF4-FFF2-40B4-BE49-F238E27FC236}">
                <a16:creationId xmlns:a16="http://schemas.microsoft.com/office/drawing/2014/main" id="{340DB484-6646-5BAE-EDFC-AE10EEB19BA0}"/>
              </a:ext>
            </a:extLst>
          </p:cNvPr>
          <p:cNvSpPr txBox="1">
            <a:spLocks/>
          </p:cNvSpPr>
          <p:nvPr/>
        </p:nvSpPr>
        <p:spPr>
          <a:xfrm>
            <a:off x="1066137" y="2571751"/>
            <a:ext cx="7011726" cy="2225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pPr marL="0" indent="0"/>
            <a:r>
              <a:rPr lang="en-US" sz="2000" err="1">
                <a:latin typeface="Abadi" panose="020B0604020104020204" pitchFamily="34" charset="0"/>
              </a:rPr>
              <a:t>xij</a:t>
            </a:r>
            <a:r>
              <a:rPr lang="en-US" sz="1500">
                <a:latin typeface="Abadi" panose="020B0604020104020204" pitchFamily="34" charset="0"/>
              </a:rPr>
              <a:t> = </a:t>
            </a:r>
            <a:r>
              <a:rPr lang="en-US" sz="1600">
                <a:latin typeface="Abadi" panose="020B0604020104020204" pitchFamily="34" charset="0"/>
              </a:rPr>
              <a:t>Number of fishes in bin </a:t>
            </a:r>
            <a:r>
              <a:rPr lang="en-US" sz="1600" err="1">
                <a:latin typeface="Abadi" panose="020B0604020104020204" pitchFamily="34" charset="0"/>
              </a:rPr>
              <a:t>i</a:t>
            </a:r>
            <a:r>
              <a:rPr lang="en-US" sz="1600">
                <a:latin typeface="Abadi" panose="020B0604020104020204" pitchFamily="34" charset="0"/>
              </a:rPr>
              <a:t> processed as product j</a:t>
            </a:r>
          </a:p>
          <a:p>
            <a:pPr marL="0" indent="0"/>
            <a:endParaRPr lang="en-US" sz="1800" i="1" kern="100">
              <a:effectLst/>
              <a:latin typeface="Abadi" panose="020B0604020104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lvl="1" indent="0" algn="l"/>
            <a:r>
              <a:rPr lang="en-US" sz="1600" i="1" kern="100">
                <a:effectLst/>
                <a:latin typeface="Abadi" panose="020B06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Where </a:t>
            </a:r>
            <a:br>
              <a:rPr lang="en-US" sz="1600" i="1" kern="100">
                <a:effectLst/>
                <a:latin typeface="Abadi" panose="020B06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1600" i="1" kern="100">
                <a:effectLst/>
                <a:latin typeface="Abadi" panose="020B06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 = 1,2,…,27 (Bins in which fishes are distributed based on weights)</a:t>
            </a:r>
          </a:p>
          <a:p>
            <a:pPr marL="457200" lvl="1" indent="0" algn="l"/>
            <a:endParaRPr lang="en-US" sz="1600" i="1" kern="100">
              <a:effectLst/>
              <a:latin typeface="Abadi" panose="020B0604020104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lvl="1" indent="0" algn="l"/>
            <a:r>
              <a:rPr lang="en-US" sz="1600" i="1" kern="100">
                <a:effectLst/>
                <a:latin typeface="Abadi" panose="020B06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 = 1,2,3,4,5 (Final processed products; Whole fresh, Whole frozen, Fillet fresh, Fillet frozen, Portion frozen respectively) </a:t>
            </a:r>
            <a:endParaRPr lang="en-US" sz="1600" kern="100">
              <a:effectLst/>
              <a:latin typeface="Abadi" panose="020B0604020104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/>
            <a:endParaRPr lang="en-US" sz="1500">
              <a:latin typeface="Abadi" panose="020B0604020104020204" pitchFamily="34" charset="0"/>
            </a:endParaRPr>
          </a:p>
          <a:p>
            <a:pPr marL="457200" lvl="1" indent="0" algn="l"/>
            <a:endParaRPr lang="en-US" sz="1500">
              <a:latin typeface="Abadi" panose="020B0604020104020204" pitchFamily="34" charset="0"/>
            </a:endParaRPr>
          </a:p>
        </p:txBody>
      </p:sp>
      <p:sp>
        <p:nvSpPr>
          <p:cNvPr id="10" name="Google Shape;5607;p46">
            <a:extLst>
              <a:ext uri="{FF2B5EF4-FFF2-40B4-BE49-F238E27FC236}">
                <a16:creationId xmlns:a16="http://schemas.microsoft.com/office/drawing/2014/main" id="{48348E3D-B409-B274-C2E9-30CE37464DD3}"/>
              </a:ext>
            </a:extLst>
          </p:cNvPr>
          <p:cNvSpPr txBox="1">
            <a:spLocks/>
          </p:cNvSpPr>
          <p:nvPr/>
        </p:nvSpPr>
        <p:spPr>
          <a:xfrm>
            <a:off x="1066136" y="2036813"/>
            <a:ext cx="7543171" cy="333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pPr marL="0" indent="0" algn="l"/>
            <a:r>
              <a:rPr lang="en-US" sz="2000">
                <a:latin typeface="Abadi" panose="020B0604020104020204" pitchFamily="34" charset="0"/>
              </a:rPr>
              <a:t>Decision Variables</a:t>
            </a:r>
            <a:endParaRPr lang="en-US" sz="2800">
              <a:latin typeface="Abadi" panose="020B0604020104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47C65E-C430-5A06-5DF0-FF766E68F90C}"/>
              </a:ext>
            </a:extLst>
          </p:cNvPr>
          <p:cNvSpPr/>
          <p:nvPr/>
        </p:nvSpPr>
        <p:spPr>
          <a:xfrm>
            <a:off x="1693188" y="2571749"/>
            <a:ext cx="5757621" cy="551158"/>
          </a:xfrm>
          <a:prstGeom prst="rect">
            <a:avLst/>
          </a:prstGeom>
          <a:noFill/>
          <a:ln w="9525">
            <a:solidFill>
              <a:srgbClr val="24363A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408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5843-CA9F-FF3F-809F-5AC5ACCCA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138" y="477506"/>
            <a:ext cx="7011724" cy="863097"/>
          </a:xfrm>
        </p:spPr>
        <p:txBody>
          <a:bodyPr/>
          <a:lstStyle/>
          <a:p>
            <a:r>
              <a:rPr lang="en-US"/>
              <a:t>Modeling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F04E64-572A-5E07-5500-96590FA7080A}"/>
              </a:ext>
            </a:extLst>
          </p:cNvPr>
          <p:cNvSpPr/>
          <p:nvPr/>
        </p:nvSpPr>
        <p:spPr>
          <a:xfrm>
            <a:off x="1066137" y="1340603"/>
            <a:ext cx="1580827" cy="5269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Objective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C2B8BC6-EAE1-AD4B-D952-4B0A683111E8}"/>
              </a:ext>
            </a:extLst>
          </p:cNvPr>
          <p:cNvSpPr/>
          <p:nvPr/>
        </p:nvSpPr>
        <p:spPr>
          <a:xfrm>
            <a:off x="3781586" y="1340603"/>
            <a:ext cx="1580827" cy="5269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Variables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CFAEFA2-162A-68E5-55A4-596DB27E7E16}"/>
              </a:ext>
            </a:extLst>
          </p:cNvPr>
          <p:cNvSpPr/>
          <p:nvPr/>
        </p:nvSpPr>
        <p:spPr>
          <a:xfrm>
            <a:off x="6497035" y="1332853"/>
            <a:ext cx="1580827" cy="52694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Constraints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D469F3-2F46-EA8C-047C-B4B71B41DE7A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646964" y="1604075"/>
            <a:ext cx="1134622" cy="0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B338AB-3365-2CD2-0BD1-25A0DB8562D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5362413" y="1596325"/>
            <a:ext cx="1134622" cy="7750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5607;p46">
            <a:extLst>
              <a:ext uri="{FF2B5EF4-FFF2-40B4-BE49-F238E27FC236}">
                <a16:creationId xmlns:a16="http://schemas.microsoft.com/office/drawing/2014/main" id="{48348E3D-B409-B274-C2E9-30CE37464DD3}"/>
              </a:ext>
            </a:extLst>
          </p:cNvPr>
          <p:cNvSpPr txBox="1">
            <a:spLocks/>
          </p:cNvSpPr>
          <p:nvPr/>
        </p:nvSpPr>
        <p:spPr>
          <a:xfrm>
            <a:off x="1066136" y="2036813"/>
            <a:ext cx="7543171" cy="333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pPr marL="0" indent="0" algn="l"/>
            <a:r>
              <a:rPr lang="en-US" sz="2000">
                <a:latin typeface="Abadi" panose="020B0604020104020204" pitchFamily="34" charset="0"/>
              </a:rPr>
              <a:t>Let’s start off simple!!</a:t>
            </a:r>
            <a:endParaRPr lang="en-US" sz="2800">
              <a:latin typeface="Abadi" panose="020B0604020104020204" pitchFamily="34" charset="0"/>
            </a:endParaRPr>
          </a:p>
        </p:txBody>
      </p:sp>
      <p:sp>
        <p:nvSpPr>
          <p:cNvPr id="6" name="Google Shape;5607;p46">
            <a:extLst>
              <a:ext uri="{FF2B5EF4-FFF2-40B4-BE49-F238E27FC236}">
                <a16:creationId xmlns:a16="http://schemas.microsoft.com/office/drawing/2014/main" id="{D7112C5D-50CE-7DA3-724F-7915BCE0809A}"/>
              </a:ext>
            </a:extLst>
          </p:cNvPr>
          <p:cNvSpPr txBox="1">
            <a:spLocks/>
          </p:cNvSpPr>
          <p:nvPr/>
        </p:nvSpPr>
        <p:spPr>
          <a:xfrm>
            <a:off x="1066136" y="2556006"/>
            <a:ext cx="7543171" cy="333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pPr marL="0" indent="0" algn="l"/>
            <a:r>
              <a:rPr lang="en-US" sz="2000">
                <a:latin typeface="Abadi" panose="020B0604020104020204" pitchFamily="34" charset="0"/>
              </a:rPr>
              <a:t>Non-negative constraint</a:t>
            </a:r>
            <a:endParaRPr lang="en-US" sz="2800">
              <a:latin typeface="Abadi" panose="020B0604020104020204" pitchFamily="34" charset="0"/>
            </a:endParaRPr>
          </a:p>
        </p:txBody>
      </p:sp>
      <p:sp>
        <p:nvSpPr>
          <p:cNvPr id="8" name="Google Shape;5607;p46">
            <a:extLst>
              <a:ext uri="{FF2B5EF4-FFF2-40B4-BE49-F238E27FC236}">
                <a16:creationId xmlns:a16="http://schemas.microsoft.com/office/drawing/2014/main" id="{9B65A2BB-96BA-0B84-33A1-C87FAAD4B54D}"/>
              </a:ext>
            </a:extLst>
          </p:cNvPr>
          <p:cNvSpPr txBox="1">
            <a:spLocks/>
          </p:cNvSpPr>
          <p:nvPr/>
        </p:nvSpPr>
        <p:spPr>
          <a:xfrm>
            <a:off x="1066137" y="3075199"/>
            <a:ext cx="7011726" cy="1721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pPr marL="0" indent="0"/>
            <a:r>
              <a:rPr lang="en-US" sz="2000" err="1">
                <a:latin typeface="Abadi" panose="020B0604020104020204" pitchFamily="34" charset="0"/>
              </a:rPr>
              <a:t>xij</a:t>
            </a:r>
            <a:r>
              <a:rPr lang="en-US" sz="2000">
                <a:latin typeface="Abadi" panose="020B0604020104020204" pitchFamily="34" charset="0"/>
              </a:rPr>
              <a:t> &gt;= 0</a:t>
            </a:r>
          </a:p>
          <a:p>
            <a:pPr marL="0" indent="0" algn="l"/>
            <a:endParaRPr lang="en-US" sz="1800" i="1" kern="100">
              <a:effectLst/>
              <a:latin typeface="Abadi" panose="020B0604020104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lvl="1" indent="0" algn="l"/>
            <a:r>
              <a:rPr lang="en-US" sz="1600" i="1" kern="10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1600" i="1" kern="100">
                <a:effectLst/>
                <a:latin typeface="Abadi" panose="020B06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1,2,…,27 (Bins in which fishes are distributed based on weights)</a:t>
            </a:r>
          </a:p>
          <a:p>
            <a:pPr marL="457200" lvl="1" indent="0" algn="l"/>
            <a:endParaRPr lang="en-US" sz="1600" i="1" kern="100">
              <a:effectLst/>
              <a:latin typeface="Abadi" panose="020B0604020104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lvl="1" indent="0" algn="l"/>
            <a:r>
              <a:rPr lang="en-US" sz="1600" i="1" kern="100">
                <a:effectLst/>
                <a:latin typeface="Abadi" panose="020B06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 = 1,2,3,4,5 (Final processed products) </a:t>
            </a:r>
            <a:endParaRPr lang="en-US" sz="1600" kern="100">
              <a:effectLst/>
              <a:latin typeface="Abadi" panose="020B0604020104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/>
            <a:endParaRPr lang="en-US" sz="1500">
              <a:latin typeface="Abadi" panose="020B0604020104020204" pitchFamily="34" charset="0"/>
            </a:endParaRPr>
          </a:p>
          <a:p>
            <a:pPr marL="457200" lvl="1" indent="0" algn="l"/>
            <a:endParaRPr lang="en-US" sz="1500">
              <a:latin typeface="Abadi" panose="020B0604020104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3DF370-50A9-421B-5EB0-9637FC76A31D}"/>
              </a:ext>
            </a:extLst>
          </p:cNvPr>
          <p:cNvSpPr/>
          <p:nvPr/>
        </p:nvSpPr>
        <p:spPr>
          <a:xfrm>
            <a:off x="3529738" y="3066797"/>
            <a:ext cx="2084522" cy="551158"/>
          </a:xfrm>
          <a:prstGeom prst="rect">
            <a:avLst/>
          </a:prstGeom>
          <a:noFill/>
          <a:ln w="9525">
            <a:solidFill>
              <a:srgbClr val="24363A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04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5843-CA9F-FF3F-809F-5AC5ACCCA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138" y="477506"/>
            <a:ext cx="7011724" cy="863097"/>
          </a:xfrm>
        </p:spPr>
        <p:txBody>
          <a:bodyPr/>
          <a:lstStyle/>
          <a:p>
            <a:r>
              <a:rPr lang="en-US"/>
              <a:t>Modeling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F04E64-572A-5E07-5500-96590FA7080A}"/>
              </a:ext>
            </a:extLst>
          </p:cNvPr>
          <p:cNvSpPr/>
          <p:nvPr/>
        </p:nvSpPr>
        <p:spPr>
          <a:xfrm>
            <a:off x="1066137" y="1340603"/>
            <a:ext cx="1580827" cy="5269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Objective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C2B8BC6-EAE1-AD4B-D952-4B0A683111E8}"/>
              </a:ext>
            </a:extLst>
          </p:cNvPr>
          <p:cNvSpPr/>
          <p:nvPr/>
        </p:nvSpPr>
        <p:spPr>
          <a:xfrm>
            <a:off x="3781586" y="1340603"/>
            <a:ext cx="1580827" cy="5269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Variables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CFAEFA2-162A-68E5-55A4-596DB27E7E16}"/>
              </a:ext>
            </a:extLst>
          </p:cNvPr>
          <p:cNvSpPr/>
          <p:nvPr/>
        </p:nvSpPr>
        <p:spPr>
          <a:xfrm>
            <a:off x="6497035" y="1332853"/>
            <a:ext cx="1580827" cy="52694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Constraints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D469F3-2F46-EA8C-047C-B4B71B41DE7A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646964" y="1604075"/>
            <a:ext cx="1134622" cy="0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B338AB-3365-2CD2-0BD1-25A0DB8562D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5362413" y="1596325"/>
            <a:ext cx="1134622" cy="7750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5607;p46">
            <a:extLst>
              <a:ext uri="{FF2B5EF4-FFF2-40B4-BE49-F238E27FC236}">
                <a16:creationId xmlns:a16="http://schemas.microsoft.com/office/drawing/2014/main" id="{340DB484-6646-5BAE-EDFC-AE10EEB19BA0}"/>
              </a:ext>
            </a:extLst>
          </p:cNvPr>
          <p:cNvSpPr txBox="1">
            <a:spLocks/>
          </p:cNvSpPr>
          <p:nvPr/>
        </p:nvSpPr>
        <p:spPr>
          <a:xfrm>
            <a:off x="1066137" y="2571751"/>
            <a:ext cx="7011726" cy="2225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pPr marL="0" indent="0"/>
            <a:r>
              <a:rPr lang="en-US" sz="2000" err="1">
                <a:latin typeface="Abadi" panose="020B0604020104020204" pitchFamily="34" charset="0"/>
              </a:rPr>
              <a:t>xij</a:t>
            </a:r>
            <a:r>
              <a:rPr lang="en-US" sz="2000">
                <a:latin typeface="Abadi" panose="020B0604020104020204" pitchFamily="34" charset="0"/>
              </a:rPr>
              <a:t> &lt;= 42,000</a:t>
            </a:r>
          </a:p>
          <a:p>
            <a:pPr marL="0" indent="0" algn="l"/>
            <a:endParaRPr lang="en-US" sz="1800" i="1" kern="100">
              <a:effectLst/>
              <a:latin typeface="Abadi" panose="020B0604020104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lvl="1" indent="0" algn="l"/>
            <a:r>
              <a:rPr lang="en-US" sz="1600" i="1" kern="10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1600" i="1" kern="100">
                <a:effectLst/>
                <a:latin typeface="Abadi" panose="020B06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1,2,…,27 (Bins in which fishes are distributed based on weights)</a:t>
            </a:r>
          </a:p>
          <a:p>
            <a:pPr marL="457200" lvl="1" indent="0" algn="l"/>
            <a:endParaRPr lang="en-US" sz="1600" i="1" kern="100">
              <a:effectLst/>
              <a:latin typeface="Abadi" panose="020B0604020104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lvl="1" indent="0" algn="l"/>
            <a:r>
              <a:rPr lang="en-US" sz="1600" i="1" kern="100">
                <a:effectLst/>
                <a:latin typeface="Abadi" panose="020B06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 = 1,2,3,4,5 (Final processed products) </a:t>
            </a:r>
            <a:endParaRPr lang="en-US" sz="1600" kern="100">
              <a:effectLst/>
              <a:latin typeface="Abadi" panose="020B0604020104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/>
            <a:endParaRPr lang="en-US" sz="1500">
              <a:latin typeface="Abadi" panose="020B0604020104020204" pitchFamily="34" charset="0"/>
            </a:endParaRPr>
          </a:p>
          <a:p>
            <a:pPr marL="457200" lvl="1" indent="0" algn="l"/>
            <a:endParaRPr lang="en-US" sz="1500">
              <a:latin typeface="Abadi" panose="020B0604020104020204" pitchFamily="34" charset="0"/>
            </a:endParaRPr>
          </a:p>
        </p:txBody>
      </p:sp>
      <p:sp>
        <p:nvSpPr>
          <p:cNvPr id="10" name="Google Shape;5607;p46">
            <a:extLst>
              <a:ext uri="{FF2B5EF4-FFF2-40B4-BE49-F238E27FC236}">
                <a16:creationId xmlns:a16="http://schemas.microsoft.com/office/drawing/2014/main" id="{48348E3D-B409-B274-C2E9-30CE37464DD3}"/>
              </a:ext>
            </a:extLst>
          </p:cNvPr>
          <p:cNvSpPr txBox="1">
            <a:spLocks/>
          </p:cNvSpPr>
          <p:nvPr/>
        </p:nvSpPr>
        <p:spPr>
          <a:xfrm>
            <a:off x="1066136" y="2036813"/>
            <a:ext cx="7543171" cy="333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pPr marL="0" indent="0" algn="l"/>
            <a:r>
              <a:rPr lang="en-US" sz="2000">
                <a:latin typeface="Abadi" panose="020B0604020104020204" pitchFamily="34" charset="0"/>
              </a:rPr>
              <a:t>Demand-Supply Constraint</a:t>
            </a:r>
            <a:endParaRPr lang="en-US" sz="2800">
              <a:latin typeface="Abadi" panose="020B06040201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9A8348-EC82-36BA-7B50-9035C55A8B07}"/>
              </a:ext>
            </a:extLst>
          </p:cNvPr>
          <p:cNvSpPr/>
          <p:nvPr/>
        </p:nvSpPr>
        <p:spPr>
          <a:xfrm>
            <a:off x="3529738" y="2571749"/>
            <a:ext cx="2084522" cy="551158"/>
          </a:xfrm>
          <a:prstGeom prst="rect">
            <a:avLst/>
          </a:prstGeom>
          <a:noFill/>
          <a:ln w="9525">
            <a:solidFill>
              <a:srgbClr val="24363A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627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5843-CA9F-FF3F-809F-5AC5ACCCA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138" y="477506"/>
            <a:ext cx="7011724" cy="863097"/>
          </a:xfrm>
        </p:spPr>
        <p:txBody>
          <a:bodyPr/>
          <a:lstStyle/>
          <a:p>
            <a:r>
              <a:rPr lang="en-US"/>
              <a:t>Modeling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F04E64-572A-5E07-5500-96590FA7080A}"/>
              </a:ext>
            </a:extLst>
          </p:cNvPr>
          <p:cNvSpPr/>
          <p:nvPr/>
        </p:nvSpPr>
        <p:spPr>
          <a:xfrm>
            <a:off x="1066137" y="1340603"/>
            <a:ext cx="1580827" cy="5269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Objective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C2B8BC6-EAE1-AD4B-D952-4B0A683111E8}"/>
              </a:ext>
            </a:extLst>
          </p:cNvPr>
          <p:cNvSpPr/>
          <p:nvPr/>
        </p:nvSpPr>
        <p:spPr>
          <a:xfrm>
            <a:off x="3781586" y="1340603"/>
            <a:ext cx="1580827" cy="5269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Variables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CFAEFA2-162A-68E5-55A4-596DB27E7E16}"/>
              </a:ext>
            </a:extLst>
          </p:cNvPr>
          <p:cNvSpPr/>
          <p:nvPr/>
        </p:nvSpPr>
        <p:spPr>
          <a:xfrm>
            <a:off x="6497035" y="1332853"/>
            <a:ext cx="1580827" cy="52694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Constraints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D469F3-2F46-EA8C-047C-B4B71B41DE7A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646964" y="1604075"/>
            <a:ext cx="1134622" cy="0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B338AB-3365-2CD2-0BD1-25A0DB8562D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5362413" y="1596325"/>
            <a:ext cx="1134622" cy="7750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5607;p46">
            <a:extLst>
              <a:ext uri="{FF2B5EF4-FFF2-40B4-BE49-F238E27FC236}">
                <a16:creationId xmlns:a16="http://schemas.microsoft.com/office/drawing/2014/main" id="{340DB484-6646-5BAE-EDFC-AE10EEB19BA0}"/>
              </a:ext>
            </a:extLst>
          </p:cNvPr>
          <p:cNvSpPr txBox="1">
            <a:spLocks/>
          </p:cNvSpPr>
          <p:nvPr/>
        </p:nvSpPr>
        <p:spPr>
          <a:xfrm>
            <a:off x="1066136" y="3200399"/>
            <a:ext cx="7543171" cy="1596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kern="100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Fileting machine capacity: 15 fish/min = 15 * 60 fish/</a:t>
            </a:r>
            <a:r>
              <a:rPr lang="en-US" sz="1600" kern="100" err="1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hr</a:t>
            </a:r>
            <a:r>
              <a:rPr lang="en-US" sz="1600" kern="100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 = 900 fish/</a:t>
            </a:r>
            <a:r>
              <a:rPr lang="en-US" sz="1600" kern="100" err="1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hr</a:t>
            </a:r>
            <a:endParaRPr lang="en-US" sz="1600" kern="100">
              <a:effectLst/>
              <a:latin typeface="Abadi" panose="020B0604020104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kern="100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Number of hours the fileting machine can be run: 16 </a:t>
            </a:r>
            <a:r>
              <a:rPr lang="en-US" sz="1600" kern="100" err="1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hrs</a:t>
            </a:r>
            <a:endParaRPr lang="en-US" sz="1600" kern="100">
              <a:effectLst/>
              <a:latin typeface="Abadi" panose="020B0604020104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kern="100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Number of fileting machines: 2</a:t>
            </a:r>
            <a:endParaRPr lang="en-US" sz="1600" kern="100">
              <a:effectLst/>
              <a:latin typeface="Abadi" panose="020B0604020104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Maximum number of fish that can be fileted by 2 machines in 16 hours: </a:t>
            </a:r>
            <a:br>
              <a:rPr lang="en-US" sz="1600" kern="100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</a:br>
            <a:r>
              <a:rPr lang="en-US" sz="1600" kern="100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900 * 16 * 2 = 28,800 </a:t>
            </a:r>
            <a:endParaRPr lang="en-US" sz="1600" kern="100">
              <a:effectLst/>
              <a:latin typeface="Abadi" panose="020B0604020104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/>
            <a:endParaRPr lang="en-US" sz="1600">
              <a:latin typeface="Abadi" panose="020B0604020104020204" pitchFamily="34" charset="0"/>
            </a:endParaRPr>
          </a:p>
        </p:txBody>
      </p:sp>
      <p:sp>
        <p:nvSpPr>
          <p:cNvPr id="10" name="Google Shape;5607;p46">
            <a:extLst>
              <a:ext uri="{FF2B5EF4-FFF2-40B4-BE49-F238E27FC236}">
                <a16:creationId xmlns:a16="http://schemas.microsoft.com/office/drawing/2014/main" id="{48348E3D-B409-B274-C2E9-30CE37464DD3}"/>
              </a:ext>
            </a:extLst>
          </p:cNvPr>
          <p:cNvSpPr txBox="1">
            <a:spLocks/>
          </p:cNvSpPr>
          <p:nvPr/>
        </p:nvSpPr>
        <p:spPr>
          <a:xfrm>
            <a:off x="1066136" y="2036813"/>
            <a:ext cx="7543171" cy="333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pPr marL="0" indent="0" algn="l"/>
            <a:r>
              <a:rPr lang="en-US" sz="2000">
                <a:latin typeface="Abadi" panose="020B0604020104020204" pitchFamily="34" charset="0"/>
              </a:rPr>
              <a:t>Filleting Machine Constraint</a:t>
            </a:r>
            <a:endParaRPr lang="en-US" sz="2800">
              <a:latin typeface="Abadi" panose="020B0604020104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7479E21-79B9-AA04-49A2-F65A463E0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163" y="2571750"/>
            <a:ext cx="3275672" cy="5715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52599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5843-CA9F-FF3F-809F-5AC5ACCCA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138" y="477506"/>
            <a:ext cx="7011724" cy="863097"/>
          </a:xfrm>
        </p:spPr>
        <p:txBody>
          <a:bodyPr/>
          <a:lstStyle/>
          <a:p>
            <a:r>
              <a:rPr lang="en-US"/>
              <a:t>Modeling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F04E64-572A-5E07-5500-96590FA7080A}"/>
              </a:ext>
            </a:extLst>
          </p:cNvPr>
          <p:cNvSpPr/>
          <p:nvPr/>
        </p:nvSpPr>
        <p:spPr>
          <a:xfrm>
            <a:off x="1066137" y="1340603"/>
            <a:ext cx="1580827" cy="5269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Objective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C2B8BC6-EAE1-AD4B-D952-4B0A683111E8}"/>
              </a:ext>
            </a:extLst>
          </p:cNvPr>
          <p:cNvSpPr/>
          <p:nvPr/>
        </p:nvSpPr>
        <p:spPr>
          <a:xfrm>
            <a:off x="3781586" y="1340603"/>
            <a:ext cx="1580827" cy="5269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Variables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CFAEFA2-162A-68E5-55A4-596DB27E7E16}"/>
              </a:ext>
            </a:extLst>
          </p:cNvPr>
          <p:cNvSpPr/>
          <p:nvPr/>
        </p:nvSpPr>
        <p:spPr>
          <a:xfrm>
            <a:off x="6497035" y="1332853"/>
            <a:ext cx="1580827" cy="52694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Constraints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D469F3-2F46-EA8C-047C-B4B71B41DE7A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646964" y="1604075"/>
            <a:ext cx="1134622" cy="0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B338AB-3365-2CD2-0BD1-25A0DB8562D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5362413" y="1596325"/>
            <a:ext cx="1134622" cy="7750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5607;p46">
            <a:extLst>
              <a:ext uri="{FF2B5EF4-FFF2-40B4-BE49-F238E27FC236}">
                <a16:creationId xmlns:a16="http://schemas.microsoft.com/office/drawing/2014/main" id="{340DB484-6646-5BAE-EDFC-AE10EEB19BA0}"/>
              </a:ext>
            </a:extLst>
          </p:cNvPr>
          <p:cNvSpPr txBox="1">
            <a:spLocks/>
          </p:cNvSpPr>
          <p:nvPr/>
        </p:nvSpPr>
        <p:spPr>
          <a:xfrm>
            <a:off x="1066137" y="3200399"/>
            <a:ext cx="7011726" cy="1596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kern="100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Trimming capacity: 10 fillets/min = 10 * 60 fillets/</a:t>
            </a:r>
            <a:r>
              <a:rPr lang="en-US" sz="1600" kern="100" err="1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hr</a:t>
            </a:r>
            <a:r>
              <a:rPr lang="en-US" sz="1600" kern="100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 = 600 fillets/</a:t>
            </a:r>
            <a:r>
              <a:rPr lang="en-US" sz="1600" kern="100" err="1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hr</a:t>
            </a:r>
            <a:endParaRPr lang="en-US" sz="1600" kern="100">
              <a:effectLst/>
              <a:latin typeface="Abadi" panose="020B0604020104020204" pitchFamily="34" charset="0"/>
              <a:ea typeface="Yu Mincho" panose="020B0400000000000000" pitchFamily="18" charset="-128"/>
              <a:cs typeface="Arial" panose="020B0604020202020204" pitchFamily="34" charset="0"/>
            </a:endParaRP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kern="100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Number of hours each skilled trim worker works for: 7 </a:t>
            </a:r>
            <a:r>
              <a:rPr lang="en-US" sz="1600" kern="100" err="1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hrs</a:t>
            </a:r>
            <a:endParaRPr lang="en-US" sz="1600" kern="100">
              <a:effectLst/>
              <a:latin typeface="Abadi" panose="020B0604020104020204" pitchFamily="34" charset="0"/>
              <a:ea typeface="Yu Mincho" panose="020B0400000000000000" pitchFamily="18" charset="-128"/>
              <a:cs typeface="Arial" panose="020B0604020202020204" pitchFamily="34" charset="0"/>
            </a:endParaRP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kern="100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Number of skilled trim workers: 16</a:t>
            </a: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kern="100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Maximum number of fillets that can be trimmed by 16 workers in 7 hours: </a:t>
            </a:r>
            <a:br>
              <a:rPr lang="en-US" sz="1600" kern="100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</a:br>
            <a:r>
              <a:rPr lang="en-US" sz="1600" kern="100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600 * 7 * 16 = 67,200</a:t>
            </a:r>
          </a:p>
        </p:txBody>
      </p:sp>
      <p:sp>
        <p:nvSpPr>
          <p:cNvPr id="10" name="Google Shape;5607;p46">
            <a:extLst>
              <a:ext uri="{FF2B5EF4-FFF2-40B4-BE49-F238E27FC236}">
                <a16:creationId xmlns:a16="http://schemas.microsoft.com/office/drawing/2014/main" id="{48348E3D-B409-B274-C2E9-30CE37464DD3}"/>
              </a:ext>
            </a:extLst>
          </p:cNvPr>
          <p:cNvSpPr txBox="1">
            <a:spLocks/>
          </p:cNvSpPr>
          <p:nvPr/>
        </p:nvSpPr>
        <p:spPr>
          <a:xfrm>
            <a:off x="1066136" y="2036813"/>
            <a:ext cx="7543171" cy="333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pPr marL="0" indent="0" algn="l"/>
            <a:r>
              <a:rPr lang="en-US" sz="2000">
                <a:latin typeface="Abadi" panose="020B0604020104020204" pitchFamily="34" charset="0"/>
              </a:rPr>
              <a:t>Trimming Labor Constraint</a:t>
            </a:r>
            <a:endParaRPr lang="en-US" sz="2800">
              <a:latin typeface="Abadi" panose="020B06040201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694D77-856B-BE09-D851-66E07834E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32" y="2571750"/>
            <a:ext cx="3252536" cy="5755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2944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5843-CA9F-FF3F-809F-5AC5ACCCA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138" y="477506"/>
            <a:ext cx="7011724" cy="863097"/>
          </a:xfrm>
        </p:spPr>
        <p:txBody>
          <a:bodyPr/>
          <a:lstStyle/>
          <a:p>
            <a:r>
              <a:rPr lang="en-US"/>
              <a:t>Modeling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F04E64-572A-5E07-5500-96590FA7080A}"/>
              </a:ext>
            </a:extLst>
          </p:cNvPr>
          <p:cNvSpPr/>
          <p:nvPr/>
        </p:nvSpPr>
        <p:spPr>
          <a:xfrm>
            <a:off x="1066137" y="1340603"/>
            <a:ext cx="1580827" cy="5269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Objective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C2B8BC6-EAE1-AD4B-D952-4B0A683111E8}"/>
              </a:ext>
            </a:extLst>
          </p:cNvPr>
          <p:cNvSpPr/>
          <p:nvPr/>
        </p:nvSpPr>
        <p:spPr>
          <a:xfrm>
            <a:off x="3781586" y="1340603"/>
            <a:ext cx="1580827" cy="5269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Variables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CFAEFA2-162A-68E5-55A4-596DB27E7E16}"/>
              </a:ext>
            </a:extLst>
          </p:cNvPr>
          <p:cNvSpPr/>
          <p:nvPr/>
        </p:nvSpPr>
        <p:spPr>
          <a:xfrm>
            <a:off x="6497035" y="1332853"/>
            <a:ext cx="1580827" cy="52694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Constraints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D469F3-2F46-EA8C-047C-B4B71B41DE7A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646964" y="1604075"/>
            <a:ext cx="1134622" cy="0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B338AB-3365-2CD2-0BD1-25A0DB8562D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5362413" y="1596325"/>
            <a:ext cx="1134622" cy="7750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5607;p46">
            <a:extLst>
              <a:ext uri="{FF2B5EF4-FFF2-40B4-BE49-F238E27FC236}">
                <a16:creationId xmlns:a16="http://schemas.microsoft.com/office/drawing/2014/main" id="{340DB484-6646-5BAE-EDFC-AE10EEB19BA0}"/>
              </a:ext>
            </a:extLst>
          </p:cNvPr>
          <p:cNvSpPr txBox="1">
            <a:spLocks/>
          </p:cNvSpPr>
          <p:nvPr/>
        </p:nvSpPr>
        <p:spPr>
          <a:xfrm>
            <a:off x="1066137" y="3200399"/>
            <a:ext cx="7011726" cy="1596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kern="100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Portioning machine capacity: 1400 fillet/</a:t>
            </a:r>
            <a:r>
              <a:rPr lang="en-US" sz="1600" kern="100" err="1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hr</a:t>
            </a:r>
            <a:endParaRPr lang="en-US" sz="1600" kern="100">
              <a:effectLst/>
              <a:latin typeface="Abadi" panose="020B0604020104020204" pitchFamily="34" charset="0"/>
              <a:ea typeface="Yu Mincho" panose="020B0400000000000000" pitchFamily="18" charset="-128"/>
              <a:cs typeface="Arial" panose="020B0604020202020204" pitchFamily="34" charset="0"/>
            </a:endParaRP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kern="100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Number of hours the portioning machine can be run: 16 </a:t>
            </a:r>
            <a:r>
              <a:rPr lang="en-US" sz="1600" kern="100" err="1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hrs</a:t>
            </a:r>
            <a:endParaRPr lang="en-US" sz="1600" kern="100">
              <a:effectLst/>
              <a:latin typeface="Abadi" panose="020B0604020104020204" pitchFamily="34" charset="0"/>
              <a:ea typeface="Yu Mincho" panose="020B0400000000000000" pitchFamily="18" charset="-128"/>
              <a:cs typeface="Arial" panose="020B0604020202020204" pitchFamily="34" charset="0"/>
            </a:endParaRP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kern="100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Number of portioning machines: 1</a:t>
            </a: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kern="100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Maximum number of fillets that can be portioned in 16 hours: </a:t>
            </a:r>
            <a:br>
              <a:rPr lang="en-US" sz="1600" kern="100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</a:br>
            <a:r>
              <a:rPr lang="en-US" sz="1600" kern="100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1400 * 16 = 22,400 </a:t>
            </a:r>
          </a:p>
        </p:txBody>
      </p:sp>
      <p:sp>
        <p:nvSpPr>
          <p:cNvPr id="10" name="Google Shape;5607;p46">
            <a:extLst>
              <a:ext uri="{FF2B5EF4-FFF2-40B4-BE49-F238E27FC236}">
                <a16:creationId xmlns:a16="http://schemas.microsoft.com/office/drawing/2014/main" id="{48348E3D-B409-B274-C2E9-30CE37464DD3}"/>
              </a:ext>
            </a:extLst>
          </p:cNvPr>
          <p:cNvSpPr txBox="1">
            <a:spLocks/>
          </p:cNvSpPr>
          <p:nvPr/>
        </p:nvSpPr>
        <p:spPr>
          <a:xfrm>
            <a:off x="1066136" y="2036813"/>
            <a:ext cx="7543171" cy="333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pPr marL="0" indent="0" algn="l"/>
            <a:r>
              <a:rPr lang="en-US" sz="2000">
                <a:latin typeface="Abadi" panose="020B0604020104020204" pitchFamily="34" charset="0"/>
              </a:rPr>
              <a:t>Portioning Machine Constraint</a:t>
            </a:r>
            <a:endParaRPr lang="en-US" sz="2800">
              <a:latin typeface="Abadi" panose="020B0604020104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2ED412-E0A7-3B48-2B71-905ECCE0B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169" y="2571698"/>
            <a:ext cx="2193659" cy="5756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76272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5843-CA9F-FF3F-809F-5AC5ACCCA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138" y="477506"/>
            <a:ext cx="7011724" cy="863097"/>
          </a:xfrm>
        </p:spPr>
        <p:txBody>
          <a:bodyPr/>
          <a:lstStyle/>
          <a:p>
            <a:r>
              <a:rPr lang="en-US"/>
              <a:t>Modeling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F04E64-572A-5E07-5500-96590FA7080A}"/>
              </a:ext>
            </a:extLst>
          </p:cNvPr>
          <p:cNvSpPr/>
          <p:nvPr/>
        </p:nvSpPr>
        <p:spPr>
          <a:xfrm>
            <a:off x="1066137" y="1340603"/>
            <a:ext cx="1580827" cy="5269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Objective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C2B8BC6-EAE1-AD4B-D952-4B0A683111E8}"/>
              </a:ext>
            </a:extLst>
          </p:cNvPr>
          <p:cNvSpPr/>
          <p:nvPr/>
        </p:nvSpPr>
        <p:spPr>
          <a:xfrm>
            <a:off x="3781586" y="1340603"/>
            <a:ext cx="1580827" cy="5269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Variables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CFAEFA2-162A-68E5-55A4-596DB27E7E16}"/>
              </a:ext>
            </a:extLst>
          </p:cNvPr>
          <p:cNvSpPr/>
          <p:nvPr/>
        </p:nvSpPr>
        <p:spPr>
          <a:xfrm>
            <a:off x="6497035" y="1332853"/>
            <a:ext cx="1580827" cy="52694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Constraints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D469F3-2F46-EA8C-047C-B4B71B41DE7A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2646964" y="1604075"/>
            <a:ext cx="1134622" cy="0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B338AB-3365-2CD2-0BD1-25A0DB8562D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5362413" y="1596325"/>
            <a:ext cx="1134622" cy="7750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5607;p46">
            <a:extLst>
              <a:ext uri="{FF2B5EF4-FFF2-40B4-BE49-F238E27FC236}">
                <a16:creationId xmlns:a16="http://schemas.microsoft.com/office/drawing/2014/main" id="{340DB484-6646-5BAE-EDFC-AE10EEB19BA0}"/>
              </a:ext>
            </a:extLst>
          </p:cNvPr>
          <p:cNvSpPr txBox="1">
            <a:spLocks/>
          </p:cNvSpPr>
          <p:nvPr/>
        </p:nvSpPr>
        <p:spPr>
          <a:xfrm>
            <a:off x="1066137" y="3200399"/>
            <a:ext cx="7011726" cy="1596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kern="100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Freezing capacity: 60,000 pounds/day = 27,215 kgs/day</a:t>
            </a: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kern="100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Number of freezers: 2</a:t>
            </a:r>
          </a:p>
          <a:p>
            <a:pPr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kern="100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Maximum kgs of fish that can be frozen by 2 freezers in 1 day: </a:t>
            </a:r>
            <a:br>
              <a:rPr lang="en-US" sz="1600" kern="100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</a:br>
            <a:r>
              <a:rPr lang="en-US" sz="1600" kern="100">
                <a:effectLst/>
                <a:latin typeface="Abadi" panose="020B0604020104020204" pitchFamily="34" charset="0"/>
                <a:ea typeface="Yu Mincho" panose="020B0400000000000000" pitchFamily="18" charset="-128"/>
                <a:cs typeface="Arial" panose="020B0604020202020204" pitchFamily="34" charset="0"/>
              </a:rPr>
              <a:t>27,215.52 * 2 = 54,431  </a:t>
            </a:r>
          </a:p>
        </p:txBody>
      </p:sp>
      <p:sp>
        <p:nvSpPr>
          <p:cNvPr id="10" name="Google Shape;5607;p46">
            <a:extLst>
              <a:ext uri="{FF2B5EF4-FFF2-40B4-BE49-F238E27FC236}">
                <a16:creationId xmlns:a16="http://schemas.microsoft.com/office/drawing/2014/main" id="{48348E3D-B409-B274-C2E9-30CE37464DD3}"/>
              </a:ext>
            </a:extLst>
          </p:cNvPr>
          <p:cNvSpPr txBox="1">
            <a:spLocks/>
          </p:cNvSpPr>
          <p:nvPr/>
        </p:nvSpPr>
        <p:spPr>
          <a:xfrm>
            <a:off x="1066136" y="2036813"/>
            <a:ext cx="7543171" cy="333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pPr marL="0" indent="0" algn="l"/>
            <a:r>
              <a:rPr lang="en-US" sz="2000">
                <a:latin typeface="Abadi" panose="020B0604020104020204" pitchFamily="34" charset="0"/>
              </a:rPr>
              <a:t>Freezer Capacity Constraint</a:t>
            </a:r>
            <a:endParaRPr lang="en-US" sz="2800">
              <a:latin typeface="Abadi" panose="020B06040201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392FC8-FF54-3FA6-3C85-8C5E79207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402" y="2571697"/>
            <a:ext cx="4301193" cy="5756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84377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8FC299A-BA25-544E-5581-74D5FD424A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9987" y="1841347"/>
            <a:ext cx="4600738" cy="1862100"/>
          </a:xfrm>
        </p:spPr>
        <p:txBody>
          <a:bodyPr/>
          <a:lstStyle/>
          <a:p>
            <a:r>
              <a:rPr lang="en-US"/>
              <a:t>What should be the production plan recommended to</a:t>
            </a:r>
          </a:p>
          <a:p>
            <a:r>
              <a:rPr lang="en-US"/>
              <a:t>Karen Hunt?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B4F56A-BD6E-4375-3B06-74241AC84A6E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US"/>
              <a:t>Task 1</a:t>
            </a:r>
          </a:p>
        </p:txBody>
      </p:sp>
      <p:pic>
        <p:nvPicPr>
          <p:cNvPr id="4" name="Picture 12" descr="Blue Cartoon Fish PNG Transparent Images Free Download | Vector Files |  Pngtree">
            <a:extLst>
              <a:ext uri="{FF2B5EF4-FFF2-40B4-BE49-F238E27FC236}">
                <a16:creationId xmlns:a16="http://schemas.microsoft.com/office/drawing/2014/main" id="{0370B599-66BE-2033-41BD-7E9D62D44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5736">
            <a:off x="447982" y="3632482"/>
            <a:ext cx="675974" cy="62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160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3" name="Google Shape;5173;p39"/>
          <p:cNvSpPr txBox="1">
            <a:spLocks noGrp="1"/>
          </p:cNvSpPr>
          <p:nvPr>
            <p:ph type="subTitle" idx="2"/>
          </p:nvPr>
        </p:nvSpPr>
        <p:spPr>
          <a:xfrm>
            <a:off x="4525075" y="4057700"/>
            <a:ext cx="3905700" cy="5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—</a:t>
            </a:r>
            <a:r>
              <a:rPr lang="en-US" sz="1800"/>
              <a:t>Email we received</a:t>
            </a:r>
            <a:endParaRPr sz="180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5CB4007-872C-77D3-2A78-3790EEBC37AC}"/>
              </a:ext>
            </a:extLst>
          </p:cNvPr>
          <p:cNvGrpSpPr/>
          <p:nvPr/>
        </p:nvGrpSpPr>
        <p:grpSpPr>
          <a:xfrm>
            <a:off x="2733300" y="1441148"/>
            <a:ext cx="5697475" cy="2261204"/>
            <a:chOff x="2733300" y="1703695"/>
            <a:chExt cx="5697475" cy="226120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CBA396F-22AE-2B6D-A8FB-7A23F08F4BE7}"/>
                </a:ext>
              </a:extLst>
            </p:cNvPr>
            <p:cNvSpPr/>
            <p:nvPr/>
          </p:nvSpPr>
          <p:spPr>
            <a:xfrm>
              <a:off x="2801969" y="1866275"/>
              <a:ext cx="5628806" cy="20986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Ins="274320" bIns="274320" rtlCol="0" anchor="b"/>
            <a:lstStyle/>
            <a:p>
              <a:pPr marL="0" indent="0"/>
              <a:r>
                <a:rPr lang="en-US" sz="2400">
                  <a:latin typeface="Barlow Condensed Medium" panose="00000606000000000000" pitchFamily="2" charset="0"/>
                </a:rPr>
                <a:t>“Are you ready? The first boat with the harvest is on its way to the plant. Everything is set up to start processing in four hours, right? I just sent you an e-mail with the harvest specifications.”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5CB07DE-D687-AE36-9C53-D219818F4047}"/>
                </a:ext>
              </a:extLst>
            </p:cNvPr>
            <p:cNvCxnSpPr>
              <a:cxnSpLocks/>
            </p:cNvCxnSpPr>
            <p:nvPr/>
          </p:nvCxnSpPr>
          <p:spPr>
            <a:xfrm>
              <a:off x="2888162" y="1986198"/>
              <a:ext cx="5486400" cy="0"/>
            </a:xfrm>
            <a:prstGeom prst="line">
              <a:avLst/>
            </a:prstGeom>
            <a:ln w="762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8BB44C-DAFA-E1E0-D53E-7403FAC74C89}"/>
                </a:ext>
              </a:extLst>
            </p:cNvPr>
            <p:cNvSpPr txBox="1"/>
            <p:nvPr/>
          </p:nvSpPr>
          <p:spPr>
            <a:xfrm>
              <a:off x="3043003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14C54E-ECE5-C911-9048-7D302C8DD86B}"/>
                </a:ext>
              </a:extLst>
            </p:cNvPr>
            <p:cNvSpPr txBox="1"/>
            <p:nvPr/>
          </p:nvSpPr>
          <p:spPr>
            <a:xfrm>
              <a:off x="3189114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24316C6-8AED-B6F0-7258-E85CAA2A778F}"/>
                </a:ext>
              </a:extLst>
            </p:cNvPr>
            <p:cNvSpPr txBox="1"/>
            <p:nvPr/>
          </p:nvSpPr>
          <p:spPr>
            <a:xfrm>
              <a:off x="2733300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98D2142-27E6-3BE8-7794-3D8D035AC36E}"/>
                </a:ext>
              </a:extLst>
            </p:cNvPr>
            <p:cNvSpPr txBox="1"/>
            <p:nvPr/>
          </p:nvSpPr>
          <p:spPr>
            <a:xfrm>
              <a:off x="2879411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04F678B-68B4-B175-4A82-9AE0D99FC243}"/>
                </a:ext>
              </a:extLst>
            </p:cNvPr>
            <p:cNvSpPr txBox="1"/>
            <p:nvPr/>
          </p:nvSpPr>
          <p:spPr>
            <a:xfrm>
              <a:off x="3498817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0610EC8-53E7-21BA-E8F7-592A1A14E91D}"/>
                </a:ext>
              </a:extLst>
            </p:cNvPr>
            <p:cNvSpPr txBox="1"/>
            <p:nvPr/>
          </p:nvSpPr>
          <p:spPr>
            <a:xfrm>
              <a:off x="3644928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3595AE-A674-0108-9BB1-98B915F948C3}"/>
                </a:ext>
              </a:extLst>
            </p:cNvPr>
            <p:cNvSpPr txBox="1"/>
            <p:nvPr/>
          </p:nvSpPr>
          <p:spPr>
            <a:xfrm>
              <a:off x="3189114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C7297A-B1CD-FAB2-50CC-2B19DA366951}"/>
                </a:ext>
              </a:extLst>
            </p:cNvPr>
            <p:cNvSpPr txBox="1"/>
            <p:nvPr/>
          </p:nvSpPr>
          <p:spPr>
            <a:xfrm>
              <a:off x="3335225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1FEAB85-C4DB-F22E-C322-450A3EF395CA}"/>
                </a:ext>
              </a:extLst>
            </p:cNvPr>
            <p:cNvSpPr txBox="1"/>
            <p:nvPr/>
          </p:nvSpPr>
          <p:spPr>
            <a:xfrm>
              <a:off x="4115732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73326AE-69BE-00CB-8360-41A10DB0962D}"/>
                </a:ext>
              </a:extLst>
            </p:cNvPr>
            <p:cNvSpPr txBox="1"/>
            <p:nvPr/>
          </p:nvSpPr>
          <p:spPr>
            <a:xfrm>
              <a:off x="4261843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2FF0797-C497-B91E-8E70-EF4EA80722CB}"/>
                </a:ext>
              </a:extLst>
            </p:cNvPr>
            <p:cNvSpPr txBox="1"/>
            <p:nvPr/>
          </p:nvSpPr>
          <p:spPr>
            <a:xfrm>
              <a:off x="3806029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6FEEA4-90F8-8418-3366-3C4C16E2C4CD}"/>
                </a:ext>
              </a:extLst>
            </p:cNvPr>
            <p:cNvSpPr txBox="1"/>
            <p:nvPr/>
          </p:nvSpPr>
          <p:spPr>
            <a:xfrm>
              <a:off x="3952140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C879D0-B60D-AFFB-F8D9-B1F98314812F}"/>
                </a:ext>
              </a:extLst>
            </p:cNvPr>
            <p:cNvSpPr txBox="1"/>
            <p:nvPr/>
          </p:nvSpPr>
          <p:spPr>
            <a:xfrm>
              <a:off x="4571546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D0F315-B0E7-E9D3-7C48-5438EE1A01A4}"/>
                </a:ext>
              </a:extLst>
            </p:cNvPr>
            <p:cNvSpPr txBox="1"/>
            <p:nvPr/>
          </p:nvSpPr>
          <p:spPr>
            <a:xfrm>
              <a:off x="4717657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54BDDF0-8BE1-3313-BA32-3410FA6907C8}"/>
                </a:ext>
              </a:extLst>
            </p:cNvPr>
            <p:cNvSpPr txBox="1"/>
            <p:nvPr/>
          </p:nvSpPr>
          <p:spPr>
            <a:xfrm>
              <a:off x="4261843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CFA57F7-227C-83DC-CF48-B98540705977}"/>
                </a:ext>
              </a:extLst>
            </p:cNvPr>
            <p:cNvSpPr txBox="1"/>
            <p:nvPr/>
          </p:nvSpPr>
          <p:spPr>
            <a:xfrm>
              <a:off x="4407954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E195154-695D-FC09-0111-9BC44D7229F9}"/>
                </a:ext>
              </a:extLst>
            </p:cNvPr>
            <p:cNvSpPr txBox="1"/>
            <p:nvPr/>
          </p:nvSpPr>
          <p:spPr>
            <a:xfrm>
              <a:off x="5170980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C5AF683-AACE-92BE-9B89-6C496D73660B}"/>
                </a:ext>
              </a:extLst>
            </p:cNvPr>
            <p:cNvSpPr txBox="1"/>
            <p:nvPr/>
          </p:nvSpPr>
          <p:spPr>
            <a:xfrm>
              <a:off x="5317091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713A37F-FD14-BAF4-0465-FE176AF5F8A3}"/>
                </a:ext>
              </a:extLst>
            </p:cNvPr>
            <p:cNvSpPr txBox="1"/>
            <p:nvPr/>
          </p:nvSpPr>
          <p:spPr>
            <a:xfrm>
              <a:off x="4861277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D654B77-1428-F666-4D41-E4B758AFBFDA}"/>
                </a:ext>
              </a:extLst>
            </p:cNvPr>
            <p:cNvSpPr txBox="1"/>
            <p:nvPr/>
          </p:nvSpPr>
          <p:spPr>
            <a:xfrm>
              <a:off x="5007388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17DDBA2-2355-D413-8C45-F069722BB98B}"/>
                </a:ext>
              </a:extLst>
            </p:cNvPr>
            <p:cNvSpPr txBox="1"/>
            <p:nvPr/>
          </p:nvSpPr>
          <p:spPr>
            <a:xfrm>
              <a:off x="5626794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9CD9F29-046A-7F64-2A73-48FFEBF5B5CA}"/>
                </a:ext>
              </a:extLst>
            </p:cNvPr>
            <p:cNvSpPr txBox="1"/>
            <p:nvPr/>
          </p:nvSpPr>
          <p:spPr>
            <a:xfrm>
              <a:off x="5772905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8FD3A9-1AC3-CE53-1394-60EF0FF40637}"/>
                </a:ext>
              </a:extLst>
            </p:cNvPr>
            <p:cNvSpPr txBox="1"/>
            <p:nvPr/>
          </p:nvSpPr>
          <p:spPr>
            <a:xfrm>
              <a:off x="5317091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2E450D5-3BB9-7A9A-0D8A-2DA0B4B38C4B}"/>
                </a:ext>
              </a:extLst>
            </p:cNvPr>
            <p:cNvSpPr txBox="1"/>
            <p:nvPr/>
          </p:nvSpPr>
          <p:spPr>
            <a:xfrm>
              <a:off x="5463202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C37236E-800F-2570-54D4-A7792E150E30}"/>
                </a:ext>
              </a:extLst>
            </p:cNvPr>
            <p:cNvSpPr txBox="1"/>
            <p:nvPr/>
          </p:nvSpPr>
          <p:spPr>
            <a:xfrm>
              <a:off x="6243709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4CA90B2-D8C3-EB01-DD10-7B74AE50B2BA}"/>
                </a:ext>
              </a:extLst>
            </p:cNvPr>
            <p:cNvSpPr txBox="1"/>
            <p:nvPr/>
          </p:nvSpPr>
          <p:spPr>
            <a:xfrm>
              <a:off x="6389820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D68B660-CBA2-62EB-779B-6185A5E00860}"/>
                </a:ext>
              </a:extLst>
            </p:cNvPr>
            <p:cNvSpPr txBox="1"/>
            <p:nvPr/>
          </p:nvSpPr>
          <p:spPr>
            <a:xfrm>
              <a:off x="5934006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4FC6A23-549B-842A-71F0-2589C8266C3D}"/>
                </a:ext>
              </a:extLst>
            </p:cNvPr>
            <p:cNvSpPr txBox="1"/>
            <p:nvPr/>
          </p:nvSpPr>
          <p:spPr>
            <a:xfrm>
              <a:off x="6080117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D8FD7E7-F60C-54CE-1E27-721555DCC3EE}"/>
                </a:ext>
              </a:extLst>
            </p:cNvPr>
            <p:cNvSpPr txBox="1"/>
            <p:nvPr/>
          </p:nvSpPr>
          <p:spPr>
            <a:xfrm>
              <a:off x="6699523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C810D0B-1218-E69A-942A-376BD4843FCD}"/>
                </a:ext>
              </a:extLst>
            </p:cNvPr>
            <p:cNvSpPr txBox="1"/>
            <p:nvPr/>
          </p:nvSpPr>
          <p:spPr>
            <a:xfrm>
              <a:off x="6845634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9E84E20-07DA-FB76-928B-FFEC509D95FE}"/>
                </a:ext>
              </a:extLst>
            </p:cNvPr>
            <p:cNvSpPr txBox="1"/>
            <p:nvPr/>
          </p:nvSpPr>
          <p:spPr>
            <a:xfrm>
              <a:off x="6389820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4DD6520-8980-9523-382A-ABD496CDDF88}"/>
                </a:ext>
              </a:extLst>
            </p:cNvPr>
            <p:cNvSpPr txBox="1"/>
            <p:nvPr/>
          </p:nvSpPr>
          <p:spPr>
            <a:xfrm>
              <a:off x="6535931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C6B6C65-5911-1960-C27C-641D2DEBCF9D}"/>
                </a:ext>
              </a:extLst>
            </p:cNvPr>
            <p:cNvSpPr txBox="1"/>
            <p:nvPr/>
          </p:nvSpPr>
          <p:spPr>
            <a:xfrm>
              <a:off x="7308721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FF7206C-EE16-8EC3-B35F-6D6C3C669C1A}"/>
                </a:ext>
              </a:extLst>
            </p:cNvPr>
            <p:cNvSpPr txBox="1"/>
            <p:nvPr/>
          </p:nvSpPr>
          <p:spPr>
            <a:xfrm>
              <a:off x="7454832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E34493B-084F-520D-16C3-7F23EC9C9747}"/>
                </a:ext>
              </a:extLst>
            </p:cNvPr>
            <p:cNvSpPr txBox="1"/>
            <p:nvPr/>
          </p:nvSpPr>
          <p:spPr>
            <a:xfrm>
              <a:off x="6999018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976FE4A-3D11-0F30-57A0-38D8F4BD40EB}"/>
                </a:ext>
              </a:extLst>
            </p:cNvPr>
            <p:cNvSpPr txBox="1"/>
            <p:nvPr/>
          </p:nvSpPr>
          <p:spPr>
            <a:xfrm>
              <a:off x="7145129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144FBFE-251C-1664-9219-078086BA6E99}"/>
                </a:ext>
              </a:extLst>
            </p:cNvPr>
            <p:cNvSpPr txBox="1"/>
            <p:nvPr/>
          </p:nvSpPr>
          <p:spPr>
            <a:xfrm>
              <a:off x="7764535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5BE92E3-4EF7-740A-CF10-F87FB88B9209}"/>
                </a:ext>
              </a:extLst>
            </p:cNvPr>
            <p:cNvSpPr txBox="1"/>
            <p:nvPr/>
          </p:nvSpPr>
          <p:spPr>
            <a:xfrm>
              <a:off x="7910646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86F2A5F-7A5C-C985-2F6C-126061D7A096}"/>
                </a:ext>
              </a:extLst>
            </p:cNvPr>
            <p:cNvSpPr txBox="1"/>
            <p:nvPr/>
          </p:nvSpPr>
          <p:spPr>
            <a:xfrm>
              <a:off x="7454832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A14937C-712B-053C-AA03-3D50D03A4414}"/>
                </a:ext>
              </a:extLst>
            </p:cNvPr>
            <p:cNvSpPr txBox="1"/>
            <p:nvPr/>
          </p:nvSpPr>
          <p:spPr>
            <a:xfrm>
              <a:off x="7600943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6FF4178-B27B-1AAD-83BC-249FFE070ABF}"/>
                </a:ext>
              </a:extLst>
            </p:cNvPr>
            <p:cNvSpPr txBox="1"/>
            <p:nvPr/>
          </p:nvSpPr>
          <p:spPr>
            <a:xfrm>
              <a:off x="8071747" y="1703695"/>
              <a:ext cx="292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tx1"/>
                  </a:solidFill>
                  <a:latin typeface="Barlow Condensed Medium" panose="00000606000000000000" pitchFamily="2" charset="0"/>
                </a:rPr>
                <a:t>C</a:t>
              </a:r>
            </a:p>
          </p:txBody>
        </p:sp>
      </p:grpSp>
      <p:pic>
        <p:nvPicPr>
          <p:cNvPr id="55" name="Picture 12" descr="Blue Cartoon Fish PNG Transparent Images Free Download | Vector Files |  Pngtree">
            <a:extLst>
              <a:ext uri="{FF2B5EF4-FFF2-40B4-BE49-F238E27FC236}">
                <a16:creationId xmlns:a16="http://schemas.microsoft.com/office/drawing/2014/main" id="{4796D19C-BB94-29A7-1354-877176267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5736">
            <a:off x="2032416" y="1142889"/>
            <a:ext cx="675974" cy="62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2" descr="Blue Cartoon Fish PNG Transparent Images Free Download | Vector Files |  Pngtree">
            <a:extLst>
              <a:ext uri="{FF2B5EF4-FFF2-40B4-BE49-F238E27FC236}">
                <a16:creationId xmlns:a16="http://schemas.microsoft.com/office/drawing/2014/main" id="{57190399-B340-8107-A3C7-E58A701AE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94849">
            <a:off x="2268402" y="1686387"/>
            <a:ext cx="406618" cy="37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1C8B499-5080-DB4D-EDCF-56EF8E99E307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895616" y="1483117"/>
            <a:ext cx="2091000" cy="676531"/>
          </a:xfrm>
        </p:spPr>
        <p:txBody>
          <a:bodyPr/>
          <a:lstStyle/>
          <a:p>
            <a:r>
              <a:rPr lang="en-US"/>
              <a:t>Objective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5FB45BC-7B6C-EDAF-276E-CEBFA27EBB25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157234" y="1483118"/>
            <a:ext cx="2091000" cy="679115"/>
          </a:xfrm>
        </p:spPr>
        <p:txBody>
          <a:bodyPr/>
          <a:lstStyle/>
          <a:p>
            <a:r>
              <a:rPr lang="en-US"/>
              <a:t>Constraints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C4EBE5-FECE-ABC4-5DAF-6783B29A1049}"/>
              </a:ext>
            </a:extLst>
          </p:cNvPr>
          <p:cNvSpPr txBox="1"/>
          <p:nvPr/>
        </p:nvSpPr>
        <p:spPr>
          <a:xfrm>
            <a:off x="3526500" y="1528994"/>
            <a:ext cx="2091000" cy="58477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900">
                <a:solidFill>
                  <a:schemeClr val="tx1"/>
                </a:solidFill>
                <a:latin typeface="Rammetto One" panose="020B0604020202020204" charset="0"/>
              </a:rPr>
              <a:t>Decision Variables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D551F1-D575-7601-078A-2AFE8A64B753}"/>
              </a:ext>
            </a:extLst>
          </p:cNvPr>
          <p:cNvSpPr/>
          <p:nvPr/>
        </p:nvSpPr>
        <p:spPr>
          <a:xfrm>
            <a:off x="895616" y="2174794"/>
            <a:ext cx="2091000" cy="23597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tx1"/>
                </a:solidFill>
                <a:latin typeface="Barlow Condensed Medium" panose="00000606000000000000" pitchFamily="2" charset="0"/>
              </a:rPr>
              <a:t>Maximize Profit</a:t>
            </a:r>
          </a:p>
          <a:p>
            <a:pPr algn="ctr"/>
            <a:endParaRPr lang="en-US" i="1">
              <a:solidFill>
                <a:schemeClr val="tx1"/>
              </a:solidFill>
              <a:latin typeface="Barlow Condensed Medium" panose="00000606000000000000" pitchFamily="2" charset="0"/>
            </a:endParaRPr>
          </a:p>
          <a:p>
            <a:pPr algn="ctr"/>
            <a:r>
              <a:rPr lang="en-US" sz="1200" i="1">
                <a:solidFill>
                  <a:schemeClr val="tx1"/>
                </a:solidFill>
                <a:latin typeface="Barlow Condensed Medium" panose="00000606000000000000" pitchFamily="2" charset="0"/>
              </a:rPr>
              <a:t>No change from base understanding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FAF53C-7383-A693-A1BF-ED8DF00CCF13}"/>
              </a:ext>
            </a:extLst>
          </p:cNvPr>
          <p:cNvSpPr/>
          <p:nvPr/>
        </p:nvSpPr>
        <p:spPr>
          <a:xfrm>
            <a:off x="3526425" y="2174794"/>
            <a:ext cx="2091000" cy="23597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tx1"/>
                </a:solidFill>
                <a:latin typeface="Barlow Condensed Medium" panose="00000606000000000000" pitchFamily="2" charset="0"/>
              </a:rPr>
              <a:t>Quantities of Fish processed as different products</a:t>
            </a:r>
          </a:p>
          <a:p>
            <a:pPr algn="ctr"/>
            <a:endParaRPr lang="en-US" i="1">
              <a:solidFill>
                <a:schemeClr val="tx1"/>
              </a:solidFill>
              <a:latin typeface="Barlow Condensed Medium" panose="00000606000000000000" pitchFamily="2" charset="0"/>
            </a:endParaRPr>
          </a:p>
          <a:p>
            <a:pPr algn="ctr"/>
            <a:r>
              <a:rPr lang="en-US" sz="1200" i="1">
                <a:solidFill>
                  <a:schemeClr val="tx1"/>
                </a:solidFill>
                <a:latin typeface="Barlow Condensed Medium" panose="00000606000000000000" pitchFamily="2" charset="0"/>
              </a:rPr>
              <a:t>No change from base understanding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37F0B3-DBAB-D80B-7F93-DC348200D534}"/>
              </a:ext>
            </a:extLst>
          </p:cNvPr>
          <p:cNvSpPr/>
          <p:nvPr/>
        </p:nvSpPr>
        <p:spPr>
          <a:xfrm>
            <a:off x="6157234" y="2174793"/>
            <a:ext cx="2091000" cy="23597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tx1"/>
                </a:solidFill>
                <a:latin typeface="Barlow Condensed Medium" panose="00000606000000000000" pitchFamily="2" charset="0"/>
              </a:rPr>
              <a:t>Fileting Capacity</a:t>
            </a:r>
          </a:p>
          <a:p>
            <a:pPr algn="ctr"/>
            <a:r>
              <a:rPr lang="en-US" sz="1800">
                <a:solidFill>
                  <a:schemeClr val="tx1"/>
                </a:solidFill>
                <a:latin typeface="Barlow Condensed Medium" panose="00000606000000000000" pitchFamily="2" charset="0"/>
              </a:rPr>
              <a:t>Trimming Capacity</a:t>
            </a:r>
          </a:p>
          <a:p>
            <a:pPr algn="ctr"/>
            <a:r>
              <a:rPr lang="en-US" sz="1800">
                <a:solidFill>
                  <a:schemeClr val="tx1"/>
                </a:solidFill>
                <a:latin typeface="Barlow Condensed Medium" panose="00000606000000000000" pitchFamily="2" charset="0"/>
              </a:rPr>
              <a:t>Portioning Capacity</a:t>
            </a:r>
          </a:p>
          <a:p>
            <a:pPr algn="ctr"/>
            <a:r>
              <a:rPr lang="en-US" sz="1800">
                <a:solidFill>
                  <a:schemeClr val="tx1"/>
                </a:solidFill>
                <a:latin typeface="Barlow Condensed Medium" panose="00000606000000000000" pitchFamily="2" charset="0"/>
              </a:rPr>
              <a:t>Freezer Capacity</a:t>
            </a:r>
          </a:p>
          <a:p>
            <a:pPr algn="ctr"/>
            <a:r>
              <a:rPr lang="en-US" sz="1800">
                <a:solidFill>
                  <a:schemeClr val="tx1"/>
                </a:solidFill>
                <a:latin typeface="Barlow Condensed Medium" panose="00000606000000000000" pitchFamily="2" charset="0"/>
              </a:rPr>
              <a:t>Binning Limit</a:t>
            </a:r>
          </a:p>
          <a:p>
            <a:pPr algn="ctr"/>
            <a:r>
              <a:rPr lang="en-US" sz="1800">
                <a:solidFill>
                  <a:schemeClr val="tx1"/>
                </a:solidFill>
                <a:latin typeface="Barlow Condensed Medium" panose="00000606000000000000" pitchFamily="2" charset="0"/>
              </a:rPr>
              <a:t>Weight Bound</a:t>
            </a:r>
          </a:p>
          <a:p>
            <a:pPr algn="ctr"/>
            <a:endParaRPr lang="en-US" i="1">
              <a:solidFill>
                <a:schemeClr val="tx1"/>
              </a:solidFill>
              <a:latin typeface="Barlow Condensed Medium" panose="00000606000000000000" pitchFamily="2" charset="0"/>
            </a:endParaRPr>
          </a:p>
          <a:p>
            <a:pPr algn="ctr"/>
            <a:r>
              <a:rPr lang="en-US" sz="1200" i="1">
                <a:solidFill>
                  <a:schemeClr val="tx1"/>
                </a:solidFill>
                <a:latin typeface="Barlow Condensed Medium" panose="00000606000000000000" pitchFamily="2" charset="0"/>
              </a:rPr>
              <a:t>No change from base understanding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CEF83A75-D6A9-DEDC-05A0-A9C59143D903}"/>
              </a:ext>
            </a:extLst>
          </p:cNvPr>
          <p:cNvSpPr txBox="1">
            <a:spLocks/>
          </p:cNvSpPr>
          <p:nvPr/>
        </p:nvSpPr>
        <p:spPr>
          <a:xfrm>
            <a:off x="1444881" y="344628"/>
            <a:ext cx="6254239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ammetto One"/>
              <a:buNone/>
              <a:defRPr sz="3800" b="0" i="0" u="none" strike="noStrike" cap="none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9pPr>
          </a:lstStyle>
          <a:p>
            <a:r>
              <a:rPr lang="en-US"/>
              <a:t>Model Formulation</a:t>
            </a:r>
          </a:p>
        </p:txBody>
      </p:sp>
    </p:spTree>
    <p:extLst>
      <p:ext uri="{BB962C8B-B14F-4D97-AF65-F5344CB8AC3E}">
        <p14:creationId xmlns:p14="http://schemas.microsoft.com/office/powerpoint/2010/main" val="3175180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CAB6BE-E9EC-CB9F-B1FB-F10D4C7E13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00" y="344628"/>
            <a:ext cx="5313300" cy="1123500"/>
          </a:xfrm>
        </p:spPr>
        <p:txBody>
          <a:bodyPr/>
          <a:lstStyle/>
          <a:p>
            <a:r>
              <a:rPr lang="en-US"/>
              <a:t>Production Plan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718BFCB-03C5-BA6B-E4C0-15C442F46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392793"/>
              </p:ext>
            </p:extLst>
          </p:nvPr>
        </p:nvGraphicFramePr>
        <p:xfrm>
          <a:off x="442211" y="884029"/>
          <a:ext cx="3703320" cy="4023360"/>
        </p:xfrm>
        <a:graphic>
          <a:graphicData uri="http://schemas.openxmlformats.org/drawingml/2006/table">
            <a:tbl>
              <a:tblPr>
                <a:tableStyleId>{4360AA44-BBE5-439F-89D4-2DBF22D05708}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3353177132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2471105085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2786230935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3229483432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639564548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325489000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Live Weight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Whole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Fillet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Portion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89219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Bin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Fresh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Frozen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Fresh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Frozen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Frozen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1381085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6505824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6487984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726880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0363789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21682727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22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6528180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78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3104525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237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412371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611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7098282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1,346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784693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2,531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0061267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12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4,065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5584411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13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1,897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3,677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068190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14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2,171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4,357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928964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15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6,528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7656632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16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3,253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2,321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071792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17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4,065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01222652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18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2,531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93397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19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1,346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6180130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20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611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0282001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21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237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3357902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22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78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108444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23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22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8487043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24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838626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25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5780897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26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2943707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27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668128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Totals </a:t>
                      </a:r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  <a:sym typeface="Wingdings" panose="05000000000000000000" pitchFamily="2" charset="2"/>
                        </a:rPr>
                        <a:t>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13,200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6,697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10,903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11,200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955586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F6734E7D-EF47-6FFE-68C2-B0ECB9075ABB}"/>
              </a:ext>
            </a:extLst>
          </p:cNvPr>
          <p:cNvSpPr/>
          <p:nvPr/>
        </p:nvSpPr>
        <p:spPr>
          <a:xfrm>
            <a:off x="4497050" y="1244182"/>
            <a:ext cx="4204640" cy="80287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rgbClr val="C0BC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US" sz="1200" b="1">
                <a:solidFill>
                  <a:schemeClr val="tx1"/>
                </a:solidFill>
                <a:latin typeface="Abadi" panose="020B0604020104020204" pitchFamily="34" charset="0"/>
              </a:rPr>
              <a:t>Prioritizes frozen </a:t>
            </a:r>
            <a:r>
              <a:rPr lang="en-US" sz="1050">
                <a:solidFill>
                  <a:schemeClr val="tx1"/>
                </a:solidFill>
                <a:latin typeface="Abadi" panose="020B0604020104020204" pitchFamily="34" charset="0"/>
              </a:rPr>
              <a:t>fish due to their </a:t>
            </a:r>
            <a:r>
              <a:rPr lang="en-US" sz="1200" b="1">
                <a:solidFill>
                  <a:schemeClr val="tx1"/>
                </a:solidFill>
                <a:latin typeface="Abadi" panose="020B0604020104020204" pitchFamily="34" charset="0"/>
              </a:rPr>
              <a:t>higher per-kilogram price</a:t>
            </a:r>
            <a:r>
              <a:rPr lang="en-US" sz="1050">
                <a:solidFill>
                  <a:schemeClr val="tx1"/>
                </a:solidFill>
                <a:latin typeface="Abadi" panose="020B0604020104020204" pitchFamily="34" charset="0"/>
              </a:rPr>
              <a:t>, with a particular focus on </a:t>
            </a:r>
            <a:r>
              <a:rPr lang="en-US" sz="1200" b="1">
                <a:solidFill>
                  <a:schemeClr val="tx1"/>
                </a:solidFill>
                <a:latin typeface="Abadi" panose="020B0604020104020204" pitchFamily="34" charset="0"/>
              </a:rPr>
              <a:t>Portion and Fillet</a:t>
            </a:r>
            <a:r>
              <a:rPr lang="en-US" sz="1050">
                <a:solidFill>
                  <a:schemeClr val="tx1"/>
                </a:solidFill>
                <a:latin typeface="Abadi" panose="020B0604020104020204" pitchFamily="34" charset="0"/>
              </a:rPr>
              <a:t> frozen products because they command the </a:t>
            </a:r>
            <a:r>
              <a:rPr lang="en-US" sz="1200" b="1">
                <a:solidFill>
                  <a:schemeClr val="tx1"/>
                </a:solidFill>
                <a:latin typeface="Abadi" panose="020B0604020104020204" pitchFamily="34" charset="0"/>
              </a:rPr>
              <a:t>highest prices</a:t>
            </a:r>
            <a:r>
              <a:rPr lang="en-US" sz="1050">
                <a:solidFill>
                  <a:schemeClr val="tx1"/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9F993B-5D85-6F1B-0BC5-320966A98D03}"/>
              </a:ext>
            </a:extLst>
          </p:cNvPr>
          <p:cNvSpPr/>
          <p:nvPr/>
        </p:nvSpPr>
        <p:spPr>
          <a:xfrm>
            <a:off x="3023960" y="1244183"/>
            <a:ext cx="1121571" cy="3653961"/>
          </a:xfrm>
          <a:prstGeom prst="rect">
            <a:avLst/>
          </a:prstGeom>
          <a:solidFill>
            <a:schemeClr val="bg2">
              <a:lumMod val="20000"/>
              <a:lumOff val="80000"/>
              <a:alpha val="32000"/>
            </a:schemeClr>
          </a:solidFill>
          <a:ln w="9525">
            <a:solidFill>
              <a:srgbClr val="3F6E7E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7F6AB9-0ED5-A16E-6D67-61DD768CCE49}"/>
              </a:ext>
            </a:extLst>
          </p:cNvPr>
          <p:cNvSpPr/>
          <p:nvPr/>
        </p:nvSpPr>
        <p:spPr>
          <a:xfrm>
            <a:off x="4497050" y="2245858"/>
            <a:ext cx="4204640" cy="80287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rgbClr val="C0BC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tx1"/>
                </a:solidFill>
                <a:latin typeface="Abadi" panose="020B0604020104020204" pitchFamily="34" charset="0"/>
              </a:rPr>
              <a:t>Processing </a:t>
            </a:r>
            <a:r>
              <a:rPr lang="en-US" sz="1200" b="1">
                <a:solidFill>
                  <a:schemeClr val="tx1"/>
                </a:solidFill>
                <a:latin typeface="Abadi" panose="020B0604020104020204" pitchFamily="34" charset="0"/>
              </a:rPr>
              <a:t>Whole fish only as fresh</a:t>
            </a:r>
            <a:r>
              <a:rPr lang="en-US" sz="1050">
                <a:solidFill>
                  <a:schemeClr val="tx1"/>
                </a:solidFill>
                <a:latin typeface="Abadi" panose="020B0604020104020204" pitchFamily="34" charset="0"/>
              </a:rPr>
              <a:t>, as our freezing capacity is fully </a:t>
            </a:r>
          </a:p>
          <a:p>
            <a:pPr algn="ctr"/>
            <a:r>
              <a:rPr lang="en-US" sz="1050">
                <a:solidFill>
                  <a:schemeClr val="tx1"/>
                </a:solidFill>
                <a:latin typeface="Abadi" panose="020B0604020104020204" pitchFamily="34" charset="0"/>
              </a:rPr>
              <a:t>utilized by the Fillet and Portion categories which provide higher margins as compared to Whole frozen fish.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AB5602-EB27-50CF-389E-BF9718AE592E}"/>
              </a:ext>
            </a:extLst>
          </p:cNvPr>
          <p:cNvSpPr/>
          <p:nvPr/>
        </p:nvSpPr>
        <p:spPr>
          <a:xfrm>
            <a:off x="1206707" y="1244183"/>
            <a:ext cx="996847" cy="3653962"/>
          </a:xfrm>
          <a:prstGeom prst="rect">
            <a:avLst/>
          </a:prstGeom>
          <a:solidFill>
            <a:schemeClr val="bg2">
              <a:lumMod val="20000"/>
              <a:lumOff val="80000"/>
              <a:alpha val="32000"/>
            </a:schemeClr>
          </a:solidFill>
          <a:ln w="9525">
            <a:solidFill>
              <a:srgbClr val="3F6E7E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5E0125-1B2C-4078-C6BE-89D0658F0AE8}"/>
              </a:ext>
            </a:extLst>
          </p:cNvPr>
          <p:cNvSpPr/>
          <p:nvPr/>
        </p:nvSpPr>
        <p:spPr>
          <a:xfrm>
            <a:off x="2413724" y="1244183"/>
            <a:ext cx="498424" cy="3653961"/>
          </a:xfrm>
          <a:prstGeom prst="rect">
            <a:avLst/>
          </a:prstGeom>
          <a:solidFill>
            <a:schemeClr val="bg2">
              <a:lumMod val="20000"/>
              <a:lumOff val="80000"/>
              <a:alpha val="32000"/>
            </a:schemeClr>
          </a:solidFill>
          <a:ln w="9525">
            <a:solidFill>
              <a:srgbClr val="3F6E7E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B72B34C-3044-B30E-EB9E-1DAB5E04FA5F}"/>
              </a:ext>
            </a:extLst>
          </p:cNvPr>
          <p:cNvSpPr/>
          <p:nvPr/>
        </p:nvSpPr>
        <p:spPr>
          <a:xfrm>
            <a:off x="1112574" y="1128007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latin typeface="Rammetto One" panose="020B0604020202020204" charset="0"/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3E5E893-F790-715B-0B8E-899C4E739D0E}"/>
              </a:ext>
            </a:extLst>
          </p:cNvPr>
          <p:cNvSpPr/>
          <p:nvPr/>
        </p:nvSpPr>
        <p:spPr>
          <a:xfrm>
            <a:off x="2323169" y="1128007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latin typeface="Rammetto One" panose="020B0604020202020204" charset="0"/>
              </a:rPr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498357-617E-6938-F115-262298F311BD}"/>
              </a:ext>
            </a:extLst>
          </p:cNvPr>
          <p:cNvSpPr/>
          <p:nvPr/>
        </p:nvSpPr>
        <p:spPr>
          <a:xfrm>
            <a:off x="2939437" y="1128007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latin typeface="Rammetto One" panose="020B0604020202020204" charset="0"/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AA7B73B-1FF2-84E4-1287-EA3F009034A5}"/>
              </a:ext>
            </a:extLst>
          </p:cNvPr>
          <p:cNvSpPr/>
          <p:nvPr/>
        </p:nvSpPr>
        <p:spPr>
          <a:xfrm>
            <a:off x="4380875" y="1128007"/>
            <a:ext cx="232350" cy="232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ammetto One" panose="020B0604020202020204" charset="0"/>
              </a:rPr>
              <a:t>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77CDC38-B523-D741-935D-93FF866927FC}"/>
              </a:ext>
            </a:extLst>
          </p:cNvPr>
          <p:cNvSpPr/>
          <p:nvPr/>
        </p:nvSpPr>
        <p:spPr>
          <a:xfrm>
            <a:off x="4380875" y="2129683"/>
            <a:ext cx="232350" cy="232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ammetto One" panose="020B0604020202020204" charset="0"/>
              </a:rPr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540192-4FFD-A629-061B-62CC44C91B3F}"/>
              </a:ext>
            </a:extLst>
          </p:cNvPr>
          <p:cNvSpPr/>
          <p:nvPr/>
        </p:nvSpPr>
        <p:spPr>
          <a:xfrm>
            <a:off x="4497050" y="3275466"/>
            <a:ext cx="4204640" cy="80287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rgbClr val="C0BC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tx1"/>
                </a:solidFill>
                <a:latin typeface="Abadi" panose="020B0604020104020204" pitchFamily="34" charset="0"/>
              </a:rPr>
              <a:t> Despite the premium price of fresh Fillet fish, we </a:t>
            </a:r>
            <a:r>
              <a:rPr lang="en-US" sz="1200" b="1">
                <a:solidFill>
                  <a:schemeClr val="tx1"/>
                </a:solidFill>
                <a:latin typeface="Abadi" panose="020B0604020104020204" pitchFamily="34" charset="0"/>
              </a:rPr>
              <a:t>opt for Whole fresh </a:t>
            </a:r>
            <a:r>
              <a:rPr lang="en-US" sz="1050">
                <a:solidFill>
                  <a:schemeClr val="tx1"/>
                </a:solidFill>
                <a:latin typeface="Abadi" panose="020B0604020104020204" pitchFamily="34" charset="0"/>
              </a:rPr>
              <a:t>fish due to </a:t>
            </a:r>
            <a:r>
              <a:rPr lang="en-US" sz="1200" b="1">
                <a:solidFill>
                  <a:schemeClr val="tx1"/>
                </a:solidFill>
                <a:latin typeface="Abadi" panose="020B0604020104020204" pitchFamily="34" charset="0"/>
              </a:rPr>
              <a:t>limitations in our filleting machinery's capacity</a:t>
            </a:r>
            <a:endParaRPr lang="en-US" sz="1050" b="1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AB6C5B2-9FAF-73FF-99D8-7F43143DE1BE}"/>
              </a:ext>
            </a:extLst>
          </p:cNvPr>
          <p:cNvSpPr/>
          <p:nvPr/>
        </p:nvSpPr>
        <p:spPr>
          <a:xfrm>
            <a:off x="4380875" y="3159291"/>
            <a:ext cx="232350" cy="232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ammetto One" panose="020B0604020202020204" charset="0"/>
              </a:rPr>
              <a:t>3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8506CD6-DBDB-9CCA-6A86-5471C2BAF02C}"/>
              </a:ext>
            </a:extLst>
          </p:cNvPr>
          <p:cNvSpPr/>
          <p:nvPr/>
        </p:nvSpPr>
        <p:spPr>
          <a:xfrm>
            <a:off x="6280879" y="4438924"/>
            <a:ext cx="2608290" cy="459220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ammetto One" panose="020B0604020202020204" charset="0"/>
              </a:rPr>
              <a:t>Profit: $496,905</a:t>
            </a:r>
          </a:p>
        </p:txBody>
      </p:sp>
    </p:spTree>
    <p:extLst>
      <p:ext uri="{BB962C8B-B14F-4D97-AF65-F5344CB8AC3E}">
        <p14:creationId xmlns:p14="http://schemas.microsoft.com/office/powerpoint/2010/main" val="435389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8FC299A-BA25-544E-5581-74D5FD424A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5410" y="1841347"/>
            <a:ext cx="5245315" cy="1862100"/>
          </a:xfrm>
        </p:spPr>
        <p:txBody>
          <a:bodyPr/>
          <a:lstStyle/>
          <a:p>
            <a:r>
              <a:rPr lang="en-US">
                <a:latin typeface="Abadi" panose="020B0604020104020204" pitchFamily="34" charset="0"/>
              </a:rPr>
              <a:t>What opportunities for</a:t>
            </a:r>
          </a:p>
          <a:p>
            <a:r>
              <a:rPr lang="en-US">
                <a:latin typeface="Abadi" panose="020B0604020104020204" pitchFamily="34" charset="0"/>
              </a:rPr>
              <a:t>improvement are</a:t>
            </a:r>
          </a:p>
          <a:p>
            <a:r>
              <a:rPr lang="en-US">
                <a:latin typeface="Abadi" panose="020B0604020104020204" pitchFamily="34" charset="0"/>
              </a:rPr>
              <a:t>most lucrative?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B4F56A-BD6E-4375-3B06-74241AC84A6E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US"/>
              <a:t>Task 2</a:t>
            </a:r>
          </a:p>
        </p:txBody>
      </p:sp>
      <p:pic>
        <p:nvPicPr>
          <p:cNvPr id="6" name="Picture 12" descr="Blue Cartoon Fish PNG Transparent Images Free Download | Vector Files |  Pngtree">
            <a:extLst>
              <a:ext uri="{FF2B5EF4-FFF2-40B4-BE49-F238E27FC236}">
                <a16:creationId xmlns:a16="http://schemas.microsoft.com/office/drawing/2014/main" id="{43D12A92-4F81-259D-E67D-EA4850C2C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5736" flipH="1">
            <a:off x="8093873" y="3347739"/>
            <a:ext cx="867011" cy="71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108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2">
            <a:extLst>
              <a:ext uri="{FF2B5EF4-FFF2-40B4-BE49-F238E27FC236}">
                <a16:creationId xmlns:a16="http://schemas.microsoft.com/office/drawing/2014/main" id="{B974275A-9176-823F-8FB2-B77523145AC7}"/>
              </a:ext>
            </a:extLst>
          </p:cNvPr>
          <p:cNvSpPr txBox="1">
            <a:spLocks/>
          </p:cNvSpPr>
          <p:nvPr/>
        </p:nvSpPr>
        <p:spPr>
          <a:xfrm>
            <a:off x="1041083" y="344628"/>
            <a:ext cx="7228827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ammetto One"/>
              <a:buNone/>
              <a:defRPr sz="3800" b="0" i="0" u="none" strike="noStrike" cap="none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9pPr>
          </a:lstStyle>
          <a:p>
            <a:r>
              <a:rPr lang="en-US"/>
              <a:t>How can we improve </a:t>
            </a:r>
            <a:r>
              <a:rPr lang="en-US" sz="1400"/>
              <a:t>(1/3)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81720E-A878-1118-0772-F51C88596E43}"/>
              </a:ext>
            </a:extLst>
          </p:cNvPr>
          <p:cNvSpPr txBox="1"/>
          <p:nvPr/>
        </p:nvSpPr>
        <p:spPr>
          <a:xfrm>
            <a:off x="172387" y="1032934"/>
            <a:ext cx="8791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>
                <a:solidFill>
                  <a:schemeClr val="tx1"/>
                </a:solidFill>
                <a:latin typeface="Abadi" panose="020B0604020104020204" pitchFamily="34" charset="0"/>
              </a:rPr>
              <a:t>Identify weakness </a:t>
            </a:r>
            <a:r>
              <a:rPr lang="en-US" sz="1800" b="1">
                <a:solidFill>
                  <a:schemeClr val="tx1"/>
                </a:solidFill>
                <a:latin typeface="Abadi" panose="020B0604020104020204" pitchFamily="34" charset="0"/>
                <a:sym typeface="Wingdings" panose="05000000000000000000" pitchFamily="2" charset="2"/>
              </a:rPr>
              <a:t> Work on it </a:t>
            </a:r>
            <a:r>
              <a:rPr lang="en-US" sz="1800">
                <a:solidFill>
                  <a:schemeClr val="tx1"/>
                </a:solidFill>
                <a:latin typeface="Abadi" panose="020B0604020104020204" pitchFamily="34" charset="0"/>
                <a:sym typeface="Wingdings" panose="05000000000000000000" pitchFamily="2" charset="2"/>
              </a:rPr>
              <a:t>i.e.,</a:t>
            </a:r>
            <a:r>
              <a:rPr lang="en-US" sz="1800" b="1">
                <a:solidFill>
                  <a:schemeClr val="tx1"/>
                </a:solidFill>
                <a:latin typeface="Abadi" panose="020B0604020104020204" pitchFamily="34" charset="0"/>
                <a:sym typeface="Wingdings" panose="05000000000000000000" pitchFamily="2" charset="2"/>
              </a:rPr>
              <a:t> </a:t>
            </a:r>
            <a:r>
              <a:rPr lang="en-US" sz="1800" b="1">
                <a:solidFill>
                  <a:schemeClr val="tx1"/>
                </a:solidFill>
                <a:latin typeface="Abadi" panose="020B0604020104020204" pitchFamily="34" charset="0"/>
              </a:rPr>
              <a:t>Identify limiting constraints </a:t>
            </a:r>
            <a:r>
              <a:rPr lang="en-US" sz="1800" b="1">
                <a:solidFill>
                  <a:schemeClr val="tx1"/>
                </a:solidFill>
                <a:latin typeface="Abadi" panose="020B0604020104020204" pitchFamily="34" charset="0"/>
                <a:sym typeface="Wingdings" panose="05000000000000000000" pitchFamily="2" charset="2"/>
              </a:rPr>
              <a:t> Increase capacity</a:t>
            </a:r>
            <a:endParaRPr lang="en-US" sz="1800" b="1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CDDAF4A-7A14-0F96-5B4A-E494A38F69C3}"/>
              </a:ext>
            </a:extLst>
          </p:cNvPr>
          <p:cNvGrpSpPr/>
          <p:nvPr/>
        </p:nvGrpSpPr>
        <p:grpSpPr>
          <a:xfrm>
            <a:off x="613545" y="1497540"/>
            <a:ext cx="6319405" cy="1074210"/>
            <a:chOff x="530049" y="1423156"/>
            <a:chExt cx="5573897" cy="1074210"/>
          </a:xfrm>
        </p:grpSpPr>
        <p:sp>
          <p:nvSpPr>
            <p:cNvPr id="21" name="Rectangle: Single Corner Rounded 20">
              <a:extLst>
                <a:ext uri="{FF2B5EF4-FFF2-40B4-BE49-F238E27FC236}">
                  <a16:creationId xmlns:a16="http://schemas.microsoft.com/office/drawing/2014/main" id="{0BEF916A-7DE5-A99D-CAC5-DEC6D3056F4F}"/>
                </a:ext>
              </a:extLst>
            </p:cNvPr>
            <p:cNvSpPr/>
            <p:nvPr/>
          </p:nvSpPr>
          <p:spPr>
            <a:xfrm>
              <a:off x="697044" y="1701383"/>
              <a:ext cx="5406902" cy="795983"/>
            </a:xfrm>
            <a:prstGeom prst="round1Rect">
              <a:avLst/>
            </a:prstGeom>
            <a:solidFill>
              <a:srgbClr val="E5DCC7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200">
                  <a:solidFill>
                    <a:schemeClr val="tx1"/>
                  </a:solidFill>
                  <a:latin typeface="Abadi" panose="020B0604020104020204" pitchFamily="34" charset="0"/>
                </a:rPr>
                <a:t>Currently using two out of four available freezers.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200">
                  <a:solidFill>
                    <a:schemeClr val="tx1"/>
                  </a:solidFill>
                  <a:latin typeface="Abadi" panose="020B0604020104020204" pitchFamily="34" charset="0"/>
                </a:rPr>
                <a:t>Full use doubles capacity, enabling freezing of 39,730 fish versus the previous 22,100.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200">
                  <a:solidFill>
                    <a:schemeClr val="tx1"/>
                  </a:solidFill>
                  <a:latin typeface="Abadi" panose="020B0604020104020204" pitchFamily="34" charset="0"/>
                </a:rPr>
                <a:t>Increased freezing capacity allows for higher-margin sales of additional frozen fish.</a:t>
              </a:r>
            </a:p>
          </p:txBody>
        </p:sp>
        <p:sp>
          <p:nvSpPr>
            <p:cNvPr id="24" name="Rectangle: Single Corner Rounded 23">
              <a:extLst>
                <a:ext uri="{FF2B5EF4-FFF2-40B4-BE49-F238E27FC236}">
                  <a16:creationId xmlns:a16="http://schemas.microsoft.com/office/drawing/2014/main" id="{E2D892BE-55E9-FA70-63E6-FF336F14ED8D}"/>
                </a:ext>
              </a:extLst>
            </p:cNvPr>
            <p:cNvSpPr/>
            <p:nvPr/>
          </p:nvSpPr>
          <p:spPr>
            <a:xfrm>
              <a:off x="697042" y="1438148"/>
              <a:ext cx="2833994" cy="263233"/>
            </a:xfrm>
            <a:prstGeom prst="round1Rect">
              <a:avLst/>
            </a:prstGeom>
            <a:solidFill>
              <a:srgbClr val="E5DCC7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tlCol="0" anchor="ctr"/>
            <a:lstStyle/>
            <a:p>
              <a:r>
                <a:rPr lang="en-US" b="1">
                  <a:solidFill>
                    <a:schemeClr val="tx1"/>
                  </a:solidFill>
                  <a:latin typeface="Abadi" panose="020B0604020104020204" pitchFamily="34" charset="0"/>
                </a:rPr>
                <a:t>Increase Freezing Capacity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7D47146-3B1E-BC38-1068-A8C6D0EC481F}"/>
                </a:ext>
              </a:extLst>
            </p:cNvPr>
            <p:cNvSpPr/>
            <p:nvPr/>
          </p:nvSpPr>
          <p:spPr>
            <a:xfrm>
              <a:off x="530049" y="1423156"/>
              <a:ext cx="333985" cy="333985"/>
            </a:xfrm>
            <a:prstGeom prst="ellipse">
              <a:avLst/>
            </a:prstGeom>
            <a:solidFill>
              <a:srgbClr val="24363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Rammetto One" panose="020B0604020202020204" charset="0"/>
                </a:rPr>
                <a:t>1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EF84AEE-A0D0-95F1-05AB-90F56E68F2AA}"/>
              </a:ext>
            </a:extLst>
          </p:cNvPr>
          <p:cNvGrpSpPr/>
          <p:nvPr/>
        </p:nvGrpSpPr>
        <p:grpSpPr>
          <a:xfrm>
            <a:off x="967954" y="2819705"/>
            <a:ext cx="1285749" cy="1548985"/>
            <a:chOff x="582591" y="2637851"/>
            <a:chExt cx="1700726" cy="2048922"/>
          </a:xfrm>
        </p:grpSpPr>
        <p:pic>
          <p:nvPicPr>
            <p:cNvPr id="5126" name="Picture 6" descr="Refrigerator - Free electronics icons">
              <a:extLst>
                <a:ext uri="{FF2B5EF4-FFF2-40B4-BE49-F238E27FC236}">
                  <a16:creationId xmlns:a16="http://schemas.microsoft.com/office/drawing/2014/main" id="{B47CB0AC-B75C-A1EA-B3E4-1CB500B46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274" y="2750694"/>
              <a:ext cx="911618" cy="911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6" descr="Refrigerator - Free electronics icons">
              <a:extLst>
                <a:ext uri="{FF2B5EF4-FFF2-40B4-BE49-F238E27FC236}">
                  <a16:creationId xmlns:a16="http://schemas.microsoft.com/office/drawing/2014/main" id="{4BD42BEA-8473-14C1-A0CA-55AFD34D13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99" y="2750694"/>
              <a:ext cx="911618" cy="911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6" descr="Refrigerator - Free electronics icons">
              <a:extLst>
                <a:ext uri="{FF2B5EF4-FFF2-40B4-BE49-F238E27FC236}">
                  <a16:creationId xmlns:a16="http://schemas.microsoft.com/office/drawing/2014/main" id="{637AB653-B44D-189F-A2D8-A15ABB7402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274" y="3773286"/>
              <a:ext cx="911618" cy="911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6" descr="Refrigerator - Free electronics icons">
              <a:extLst>
                <a:ext uri="{FF2B5EF4-FFF2-40B4-BE49-F238E27FC236}">
                  <a16:creationId xmlns:a16="http://schemas.microsoft.com/office/drawing/2014/main" id="{61877478-B61B-5CFE-76D5-A148641863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99" y="3775155"/>
              <a:ext cx="911618" cy="911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Graphic 46" descr="Badge Tick1 with solid fill">
              <a:extLst>
                <a:ext uri="{FF2B5EF4-FFF2-40B4-BE49-F238E27FC236}">
                  <a16:creationId xmlns:a16="http://schemas.microsoft.com/office/drawing/2014/main" id="{BB7725C0-EF9F-AFDE-88D2-88311671C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69016" y="2637851"/>
              <a:ext cx="328847" cy="328847"/>
            </a:xfrm>
            <a:prstGeom prst="rect">
              <a:avLst/>
            </a:prstGeom>
          </p:spPr>
        </p:pic>
        <p:pic>
          <p:nvPicPr>
            <p:cNvPr id="49" name="Graphic 48" descr="Warning with solid fill">
              <a:extLst>
                <a:ext uri="{FF2B5EF4-FFF2-40B4-BE49-F238E27FC236}">
                  <a16:creationId xmlns:a16="http://schemas.microsoft.com/office/drawing/2014/main" id="{6D85276C-0C08-818E-3134-73B0D7372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71699" y="3662312"/>
              <a:ext cx="328847" cy="328847"/>
            </a:xfrm>
            <a:prstGeom prst="rect">
              <a:avLst/>
            </a:prstGeom>
          </p:spPr>
        </p:pic>
        <p:pic>
          <p:nvPicPr>
            <p:cNvPr id="52" name="Graphic 51" descr="Warning with solid fill">
              <a:extLst>
                <a:ext uri="{FF2B5EF4-FFF2-40B4-BE49-F238E27FC236}">
                  <a16:creationId xmlns:a16="http://schemas.microsoft.com/office/drawing/2014/main" id="{8AEF2578-90CB-155A-CD30-0ABC255C6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8009" y="3662312"/>
              <a:ext cx="328847" cy="328847"/>
            </a:xfrm>
            <a:prstGeom prst="rect">
              <a:avLst/>
            </a:prstGeom>
          </p:spPr>
        </p:pic>
        <p:pic>
          <p:nvPicPr>
            <p:cNvPr id="53" name="Graphic 52" descr="Badge Tick1 with solid fill">
              <a:extLst>
                <a:ext uri="{FF2B5EF4-FFF2-40B4-BE49-F238E27FC236}">
                  <a16:creationId xmlns:a16="http://schemas.microsoft.com/office/drawing/2014/main" id="{68DDBC83-DCD0-F98E-49B4-00B14BA2A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2591" y="2637851"/>
              <a:ext cx="328847" cy="328847"/>
            </a:xfrm>
            <a:prstGeom prst="rect">
              <a:avLst/>
            </a:prstGeom>
          </p:spPr>
        </p:pic>
      </p:grp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F3B96CD8-DE1A-19E6-1586-2963593E6128}"/>
              </a:ext>
            </a:extLst>
          </p:cNvPr>
          <p:cNvSpPr/>
          <p:nvPr/>
        </p:nvSpPr>
        <p:spPr>
          <a:xfrm rot="5400000">
            <a:off x="1910445" y="3520184"/>
            <a:ext cx="1101777" cy="179882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743E2EB-C585-40C9-6909-A8C159BAB47D}"/>
              </a:ext>
            </a:extLst>
          </p:cNvPr>
          <p:cNvGrpSpPr/>
          <p:nvPr/>
        </p:nvGrpSpPr>
        <p:grpSpPr>
          <a:xfrm>
            <a:off x="2705118" y="2802274"/>
            <a:ext cx="1307633" cy="1575349"/>
            <a:chOff x="582591" y="2637851"/>
            <a:chExt cx="1700726" cy="2048922"/>
          </a:xfrm>
        </p:grpSpPr>
        <p:pic>
          <p:nvPicPr>
            <p:cNvPr id="57" name="Picture 6" descr="Refrigerator - Free electronics icons">
              <a:extLst>
                <a:ext uri="{FF2B5EF4-FFF2-40B4-BE49-F238E27FC236}">
                  <a16:creationId xmlns:a16="http://schemas.microsoft.com/office/drawing/2014/main" id="{45CF1F12-53A9-FF80-E529-1DB6959EAD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274" y="2750694"/>
              <a:ext cx="911618" cy="911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6" descr="Refrigerator - Free electronics icons">
              <a:extLst>
                <a:ext uri="{FF2B5EF4-FFF2-40B4-BE49-F238E27FC236}">
                  <a16:creationId xmlns:a16="http://schemas.microsoft.com/office/drawing/2014/main" id="{C382D9AE-83A0-8DA3-238B-F147F642A5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99" y="2750694"/>
              <a:ext cx="911618" cy="911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6" descr="Refrigerator - Free electronics icons">
              <a:extLst>
                <a:ext uri="{FF2B5EF4-FFF2-40B4-BE49-F238E27FC236}">
                  <a16:creationId xmlns:a16="http://schemas.microsoft.com/office/drawing/2014/main" id="{D7C149B9-BE0C-ECC2-A528-771B5E35C1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274" y="3773286"/>
              <a:ext cx="911618" cy="911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6" descr="Refrigerator - Free electronics icons">
              <a:extLst>
                <a:ext uri="{FF2B5EF4-FFF2-40B4-BE49-F238E27FC236}">
                  <a16:creationId xmlns:a16="http://schemas.microsoft.com/office/drawing/2014/main" id="{B5E78853-5A52-5390-6153-0E9A8C4B2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99" y="3775155"/>
              <a:ext cx="911618" cy="911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Graphic 60" descr="Badge Tick1 with solid fill">
              <a:extLst>
                <a:ext uri="{FF2B5EF4-FFF2-40B4-BE49-F238E27FC236}">
                  <a16:creationId xmlns:a16="http://schemas.microsoft.com/office/drawing/2014/main" id="{5B16A923-60D8-D5F0-29AF-8ED47D484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69016" y="2637851"/>
              <a:ext cx="328847" cy="328847"/>
            </a:xfrm>
            <a:prstGeom prst="rect">
              <a:avLst/>
            </a:prstGeom>
          </p:spPr>
        </p:pic>
        <p:pic>
          <p:nvPicPr>
            <p:cNvPr id="5120" name="Graphic 5119" descr="Badge Tick1 with solid fill">
              <a:extLst>
                <a:ext uri="{FF2B5EF4-FFF2-40B4-BE49-F238E27FC236}">
                  <a16:creationId xmlns:a16="http://schemas.microsoft.com/office/drawing/2014/main" id="{E831886B-B7A7-DF09-7346-B3AF57AE7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2591" y="2637851"/>
              <a:ext cx="328847" cy="328847"/>
            </a:xfrm>
            <a:prstGeom prst="rect">
              <a:avLst/>
            </a:prstGeom>
          </p:spPr>
        </p:pic>
        <p:pic>
          <p:nvPicPr>
            <p:cNvPr id="5121" name="Graphic 5120" descr="Badge Tick1 with solid fill">
              <a:extLst>
                <a:ext uri="{FF2B5EF4-FFF2-40B4-BE49-F238E27FC236}">
                  <a16:creationId xmlns:a16="http://schemas.microsoft.com/office/drawing/2014/main" id="{5293A7DA-7A6A-40A2-9AF3-F8E21F586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69016" y="3665567"/>
              <a:ext cx="328847" cy="328847"/>
            </a:xfrm>
            <a:prstGeom prst="rect">
              <a:avLst/>
            </a:prstGeom>
          </p:spPr>
        </p:pic>
        <p:pic>
          <p:nvPicPr>
            <p:cNvPr id="5123" name="Graphic 5122" descr="Badge Tick1 with solid fill">
              <a:extLst>
                <a:ext uri="{FF2B5EF4-FFF2-40B4-BE49-F238E27FC236}">
                  <a16:creationId xmlns:a16="http://schemas.microsoft.com/office/drawing/2014/main" id="{855A9729-E28A-53BE-428A-93524A59F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2591" y="3665567"/>
              <a:ext cx="328847" cy="328847"/>
            </a:xfrm>
            <a:prstGeom prst="rect">
              <a:avLst/>
            </a:prstGeom>
          </p:spPr>
        </p:pic>
      </p:grpSp>
      <p:sp>
        <p:nvSpPr>
          <p:cNvPr id="5125" name="Rectangle: Rounded Corners 5124">
            <a:extLst>
              <a:ext uri="{FF2B5EF4-FFF2-40B4-BE49-F238E27FC236}">
                <a16:creationId xmlns:a16="http://schemas.microsoft.com/office/drawing/2014/main" id="{EDDB4F35-456C-C120-11AA-AD8BD0716F67}"/>
              </a:ext>
            </a:extLst>
          </p:cNvPr>
          <p:cNvSpPr/>
          <p:nvPr/>
        </p:nvSpPr>
        <p:spPr>
          <a:xfrm>
            <a:off x="5321510" y="2802274"/>
            <a:ext cx="2608290" cy="459220"/>
          </a:xfrm>
          <a:prstGeom prst="roundRect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Rammetto One" panose="020B0604020202020204" charset="0"/>
              </a:rPr>
              <a:t>Profit: $496,905</a:t>
            </a:r>
          </a:p>
        </p:txBody>
      </p:sp>
      <p:sp>
        <p:nvSpPr>
          <p:cNvPr id="5127" name="Isosceles Triangle 5126">
            <a:extLst>
              <a:ext uri="{FF2B5EF4-FFF2-40B4-BE49-F238E27FC236}">
                <a16:creationId xmlns:a16="http://schemas.microsoft.com/office/drawing/2014/main" id="{3AB69685-743E-4088-0195-F9DEA2685321}"/>
              </a:ext>
            </a:extLst>
          </p:cNvPr>
          <p:cNvSpPr/>
          <p:nvPr/>
        </p:nvSpPr>
        <p:spPr>
          <a:xfrm rot="10800000">
            <a:off x="6074766" y="3402077"/>
            <a:ext cx="1101777" cy="179882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8" name="Rectangle: Rounded Corners 5127">
            <a:extLst>
              <a:ext uri="{FF2B5EF4-FFF2-40B4-BE49-F238E27FC236}">
                <a16:creationId xmlns:a16="http://schemas.microsoft.com/office/drawing/2014/main" id="{D87BEB1D-560E-ACC0-AC9E-AB0932BCCA28}"/>
              </a:ext>
            </a:extLst>
          </p:cNvPr>
          <p:cNvSpPr/>
          <p:nvPr/>
        </p:nvSpPr>
        <p:spPr>
          <a:xfrm>
            <a:off x="4879300" y="3722542"/>
            <a:ext cx="3505078" cy="617110"/>
          </a:xfrm>
          <a:prstGeom prst="roundRect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Rammetto One" panose="020B0604020202020204" charset="0"/>
              </a:rPr>
              <a:t>Profit: $519,230</a:t>
            </a:r>
          </a:p>
        </p:txBody>
      </p:sp>
    </p:spTree>
    <p:extLst>
      <p:ext uri="{BB962C8B-B14F-4D97-AF65-F5344CB8AC3E}">
        <p14:creationId xmlns:p14="http://schemas.microsoft.com/office/powerpoint/2010/main" val="2865820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2">
            <a:extLst>
              <a:ext uri="{FF2B5EF4-FFF2-40B4-BE49-F238E27FC236}">
                <a16:creationId xmlns:a16="http://schemas.microsoft.com/office/drawing/2014/main" id="{B974275A-9176-823F-8FB2-B77523145AC7}"/>
              </a:ext>
            </a:extLst>
          </p:cNvPr>
          <p:cNvSpPr txBox="1">
            <a:spLocks/>
          </p:cNvSpPr>
          <p:nvPr/>
        </p:nvSpPr>
        <p:spPr>
          <a:xfrm>
            <a:off x="1041083" y="344628"/>
            <a:ext cx="7228827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ammetto One"/>
              <a:buNone/>
              <a:defRPr sz="3800" b="0" i="0" u="none" strike="noStrike" cap="none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9pPr>
          </a:lstStyle>
          <a:p>
            <a:r>
              <a:rPr lang="en-US"/>
              <a:t>How can we improve </a:t>
            </a:r>
            <a:r>
              <a:rPr lang="en-US" sz="1400"/>
              <a:t>(2/3)</a:t>
            </a:r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CDDAF4A-7A14-0F96-5B4A-E494A38F69C3}"/>
              </a:ext>
            </a:extLst>
          </p:cNvPr>
          <p:cNvGrpSpPr/>
          <p:nvPr/>
        </p:nvGrpSpPr>
        <p:grpSpPr>
          <a:xfrm>
            <a:off x="613545" y="1497540"/>
            <a:ext cx="7263786" cy="1074210"/>
            <a:chOff x="530049" y="1423156"/>
            <a:chExt cx="6406868" cy="1074210"/>
          </a:xfrm>
        </p:grpSpPr>
        <p:sp>
          <p:nvSpPr>
            <p:cNvPr id="21" name="Rectangle: Single Corner Rounded 20">
              <a:extLst>
                <a:ext uri="{FF2B5EF4-FFF2-40B4-BE49-F238E27FC236}">
                  <a16:creationId xmlns:a16="http://schemas.microsoft.com/office/drawing/2014/main" id="{0BEF916A-7DE5-A99D-CAC5-DEC6D3056F4F}"/>
                </a:ext>
              </a:extLst>
            </p:cNvPr>
            <p:cNvSpPr/>
            <p:nvPr/>
          </p:nvSpPr>
          <p:spPr>
            <a:xfrm>
              <a:off x="697044" y="1701383"/>
              <a:ext cx="6239873" cy="795983"/>
            </a:xfrm>
            <a:prstGeom prst="round1Rect">
              <a:avLst/>
            </a:prstGeom>
            <a:solidFill>
              <a:srgbClr val="E5DCC7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200">
                  <a:solidFill>
                    <a:schemeClr val="tx1"/>
                  </a:solidFill>
                  <a:latin typeface="Abadi" panose="020B0604020104020204" pitchFamily="34" charset="0"/>
                </a:rPr>
                <a:t>Profits capped by the plant's current filleting capacity, processing 28,800 fish daily.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200">
                  <a:solidFill>
                    <a:schemeClr val="tx1"/>
                  </a:solidFill>
                  <a:latin typeface="Abadi" panose="020B0604020104020204" pitchFamily="34" charset="0"/>
                </a:rPr>
                <a:t>Increasing filleting rate from 15 to 18 fish per minute raises profits till portioning is maxed out.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200">
                  <a:solidFill>
                    <a:schemeClr val="tx1"/>
                  </a:solidFill>
                  <a:latin typeface="Abadi" panose="020B0604020104020204" pitchFamily="34" charset="0"/>
                </a:rPr>
                <a:t>Adding a third filleting machine can achieve this profit peak; more machines won't increase gains.</a:t>
              </a:r>
            </a:p>
          </p:txBody>
        </p:sp>
        <p:sp>
          <p:nvSpPr>
            <p:cNvPr id="24" name="Rectangle: Single Corner Rounded 23">
              <a:extLst>
                <a:ext uri="{FF2B5EF4-FFF2-40B4-BE49-F238E27FC236}">
                  <a16:creationId xmlns:a16="http://schemas.microsoft.com/office/drawing/2014/main" id="{E2D892BE-55E9-FA70-63E6-FF336F14ED8D}"/>
                </a:ext>
              </a:extLst>
            </p:cNvPr>
            <p:cNvSpPr/>
            <p:nvPr/>
          </p:nvSpPr>
          <p:spPr>
            <a:xfrm>
              <a:off x="697042" y="1438148"/>
              <a:ext cx="2833994" cy="263233"/>
            </a:xfrm>
            <a:prstGeom prst="round1Rect">
              <a:avLst/>
            </a:prstGeom>
            <a:solidFill>
              <a:srgbClr val="E5DCC7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tlCol="0" anchor="ctr"/>
            <a:lstStyle/>
            <a:p>
              <a:r>
                <a:rPr lang="en-US" b="1">
                  <a:solidFill>
                    <a:schemeClr val="tx1"/>
                  </a:solidFill>
                  <a:latin typeface="Abadi" panose="020B0604020104020204" pitchFamily="34" charset="0"/>
                </a:rPr>
                <a:t>Increase Fileting Capacity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7D47146-3B1E-BC38-1068-A8C6D0EC481F}"/>
                </a:ext>
              </a:extLst>
            </p:cNvPr>
            <p:cNvSpPr/>
            <p:nvPr/>
          </p:nvSpPr>
          <p:spPr>
            <a:xfrm>
              <a:off x="530049" y="1423156"/>
              <a:ext cx="333985" cy="333985"/>
            </a:xfrm>
            <a:prstGeom prst="ellipse">
              <a:avLst/>
            </a:prstGeom>
            <a:solidFill>
              <a:srgbClr val="24363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Rammetto One" panose="020B0604020202020204" charset="0"/>
                </a:rPr>
                <a:t>2</a:t>
              </a: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F3B96CD8-DE1A-19E6-1586-2963593E6128}"/>
              </a:ext>
            </a:extLst>
          </p:cNvPr>
          <p:cNvSpPr/>
          <p:nvPr/>
        </p:nvSpPr>
        <p:spPr>
          <a:xfrm>
            <a:off x="920396" y="2848652"/>
            <a:ext cx="3291840" cy="19202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5" name="Rectangle: Rounded Corners 5124">
            <a:extLst>
              <a:ext uri="{FF2B5EF4-FFF2-40B4-BE49-F238E27FC236}">
                <a16:creationId xmlns:a16="http://schemas.microsoft.com/office/drawing/2014/main" id="{EDDB4F35-456C-C120-11AA-AD8BD0716F67}"/>
              </a:ext>
            </a:extLst>
          </p:cNvPr>
          <p:cNvSpPr/>
          <p:nvPr/>
        </p:nvSpPr>
        <p:spPr>
          <a:xfrm>
            <a:off x="5591333" y="2656916"/>
            <a:ext cx="2068641" cy="278205"/>
          </a:xfrm>
          <a:prstGeom prst="roundRect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/>
                </a:solidFill>
                <a:latin typeface="Rammetto One" panose="020B0604020202020204" charset="0"/>
              </a:rPr>
              <a:t>Profit: $496,905</a:t>
            </a:r>
          </a:p>
        </p:txBody>
      </p:sp>
      <p:sp>
        <p:nvSpPr>
          <p:cNvPr id="5127" name="Isosceles Triangle 5126">
            <a:extLst>
              <a:ext uri="{FF2B5EF4-FFF2-40B4-BE49-F238E27FC236}">
                <a16:creationId xmlns:a16="http://schemas.microsoft.com/office/drawing/2014/main" id="{3AB69685-743E-4088-0195-F9DEA2685321}"/>
              </a:ext>
            </a:extLst>
          </p:cNvPr>
          <p:cNvSpPr/>
          <p:nvPr/>
        </p:nvSpPr>
        <p:spPr>
          <a:xfrm rot="10800000">
            <a:off x="6074764" y="3020287"/>
            <a:ext cx="1101777" cy="179882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8" name="Rectangle: Rounded Corners 5127">
            <a:extLst>
              <a:ext uri="{FF2B5EF4-FFF2-40B4-BE49-F238E27FC236}">
                <a16:creationId xmlns:a16="http://schemas.microsoft.com/office/drawing/2014/main" id="{D87BEB1D-560E-ACC0-AC9E-AB0932BCCA28}"/>
              </a:ext>
            </a:extLst>
          </p:cNvPr>
          <p:cNvSpPr/>
          <p:nvPr/>
        </p:nvSpPr>
        <p:spPr>
          <a:xfrm>
            <a:off x="5229129" y="3285335"/>
            <a:ext cx="2793045" cy="419724"/>
          </a:xfrm>
          <a:prstGeom prst="roundRect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Rammetto One" panose="020B0604020202020204" charset="0"/>
              </a:rPr>
              <a:t>Profit: $501,222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9D56C2-B508-9B86-062C-05DFE6275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72" y="2738791"/>
            <a:ext cx="3291840" cy="1916062"/>
          </a:xfrm>
          <a:prstGeom prst="rect">
            <a:avLst/>
          </a:prstGeom>
        </p:spPr>
      </p:pic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4C8AA3C8-9323-554B-3640-0BF3A200249A}"/>
              </a:ext>
            </a:extLst>
          </p:cNvPr>
          <p:cNvSpPr/>
          <p:nvPr/>
        </p:nvSpPr>
        <p:spPr>
          <a:xfrm rot="10800000">
            <a:off x="6074764" y="3790225"/>
            <a:ext cx="1101777" cy="179882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7FCE030-8CC0-4D0D-1CD4-4B7F097CABD4}"/>
              </a:ext>
            </a:extLst>
          </p:cNvPr>
          <p:cNvSpPr/>
          <p:nvPr/>
        </p:nvSpPr>
        <p:spPr>
          <a:xfrm>
            <a:off x="5031727" y="4050267"/>
            <a:ext cx="3187848" cy="419724"/>
          </a:xfrm>
          <a:prstGeom prst="roundRect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Rammetto One" panose="020B0604020202020204" charset="0"/>
              </a:rPr>
              <a:t>Profit: $523,680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D8C151-CA4D-C157-7C6E-8F0771E3C239}"/>
              </a:ext>
            </a:extLst>
          </p:cNvPr>
          <p:cNvSpPr txBox="1"/>
          <p:nvPr/>
        </p:nvSpPr>
        <p:spPr>
          <a:xfrm>
            <a:off x="6190938" y="4469991"/>
            <a:ext cx="2028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>
                <a:latin typeface="Abadi" panose="020B0604020104020204" pitchFamily="34" charset="0"/>
              </a:rPr>
              <a:t>If four freezers are utilized</a:t>
            </a:r>
          </a:p>
        </p:txBody>
      </p:sp>
    </p:spTree>
    <p:extLst>
      <p:ext uri="{BB962C8B-B14F-4D97-AF65-F5344CB8AC3E}">
        <p14:creationId xmlns:p14="http://schemas.microsoft.com/office/powerpoint/2010/main" val="3428545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2">
            <a:extLst>
              <a:ext uri="{FF2B5EF4-FFF2-40B4-BE49-F238E27FC236}">
                <a16:creationId xmlns:a16="http://schemas.microsoft.com/office/drawing/2014/main" id="{B974275A-9176-823F-8FB2-B77523145AC7}"/>
              </a:ext>
            </a:extLst>
          </p:cNvPr>
          <p:cNvSpPr txBox="1">
            <a:spLocks/>
          </p:cNvSpPr>
          <p:nvPr/>
        </p:nvSpPr>
        <p:spPr>
          <a:xfrm>
            <a:off x="1041083" y="344628"/>
            <a:ext cx="7228827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ammetto One"/>
              <a:buNone/>
              <a:defRPr sz="3800" b="0" i="0" u="none" strike="noStrike" cap="none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9pPr>
          </a:lstStyle>
          <a:p>
            <a:r>
              <a:rPr lang="en-US"/>
              <a:t>How can we improve </a:t>
            </a:r>
            <a:r>
              <a:rPr lang="en-US" sz="1400"/>
              <a:t>(3/3)</a:t>
            </a:r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CDDAF4A-7A14-0F96-5B4A-E494A38F69C3}"/>
              </a:ext>
            </a:extLst>
          </p:cNvPr>
          <p:cNvGrpSpPr/>
          <p:nvPr/>
        </p:nvGrpSpPr>
        <p:grpSpPr>
          <a:xfrm>
            <a:off x="613546" y="1497540"/>
            <a:ext cx="7263784" cy="1074210"/>
            <a:chOff x="530049" y="1423156"/>
            <a:chExt cx="6406868" cy="1074210"/>
          </a:xfrm>
        </p:grpSpPr>
        <p:sp>
          <p:nvSpPr>
            <p:cNvPr id="21" name="Rectangle: Single Corner Rounded 20">
              <a:extLst>
                <a:ext uri="{FF2B5EF4-FFF2-40B4-BE49-F238E27FC236}">
                  <a16:creationId xmlns:a16="http://schemas.microsoft.com/office/drawing/2014/main" id="{0BEF916A-7DE5-A99D-CAC5-DEC6D3056F4F}"/>
                </a:ext>
              </a:extLst>
            </p:cNvPr>
            <p:cNvSpPr/>
            <p:nvPr/>
          </p:nvSpPr>
          <p:spPr>
            <a:xfrm>
              <a:off x="697044" y="1701383"/>
              <a:ext cx="6239873" cy="795983"/>
            </a:xfrm>
            <a:prstGeom prst="round1Rect">
              <a:avLst/>
            </a:prstGeom>
            <a:solidFill>
              <a:srgbClr val="E5DCC7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200">
                  <a:solidFill>
                    <a:schemeClr val="tx1"/>
                  </a:solidFill>
                  <a:latin typeface="Abadi" panose="020B0604020104020204" pitchFamily="34" charset="0"/>
                </a:rPr>
                <a:t>Portioning machine has capacity of 22,400 units and additional machine would ease the constraint.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200">
                  <a:solidFill>
                    <a:schemeClr val="tx1"/>
                  </a:solidFill>
                  <a:latin typeface="Abadi" panose="020B0604020104020204" pitchFamily="34" charset="0"/>
                </a:rPr>
                <a:t>Additional machine could push profits up since portions have higher profit margin.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200">
                  <a:solidFill>
                    <a:schemeClr val="tx1"/>
                  </a:solidFill>
                  <a:latin typeface="Abadi" panose="020B0604020104020204" pitchFamily="34" charset="0"/>
                </a:rPr>
                <a:t>Optimizing freezers plus removing fileting and portioning constraints could get higher profits still.</a:t>
              </a:r>
            </a:p>
          </p:txBody>
        </p:sp>
        <p:sp>
          <p:nvSpPr>
            <p:cNvPr id="24" name="Rectangle: Single Corner Rounded 23">
              <a:extLst>
                <a:ext uri="{FF2B5EF4-FFF2-40B4-BE49-F238E27FC236}">
                  <a16:creationId xmlns:a16="http://schemas.microsoft.com/office/drawing/2014/main" id="{E2D892BE-55E9-FA70-63E6-FF336F14ED8D}"/>
                </a:ext>
              </a:extLst>
            </p:cNvPr>
            <p:cNvSpPr/>
            <p:nvPr/>
          </p:nvSpPr>
          <p:spPr>
            <a:xfrm>
              <a:off x="697042" y="1438148"/>
              <a:ext cx="2833994" cy="263233"/>
            </a:xfrm>
            <a:prstGeom prst="round1Rect">
              <a:avLst/>
            </a:prstGeom>
            <a:solidFill>
              <a:srgbClr val="E5DCC7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tlCol="0" anchor="ctr"/>
            <a:lstStyle/>
            <a:p>
              <a:r>
                <a:rPr lang="en-US" b="1">
                  <a:solidFill>
                    <a:schemeClr val="tx1"/>
                  </a:solidFill>
                  <a:latin typeface="Abadi" panose="020B0604020104020204" pitchFamily="34" charset="0"/>
                </a:rPr>
                <a:t>Increase Portioning Capacity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7D47146-3B1E-BC38-1068-A8C6D0EC481F}"/>
                </a:ext>
              </a:extLst>
            </p:cNvPr>
            <p:cNvSpPr/>
            <p:nvPr/>
          </p:nvSpPr>
          <p:spPr>
            <a:xfrm>
              <a:off x="530049" y="1423156"/>
              <a:ext cx="333985" cy="333985"/>
            </a:xfrm>
            <a:prstGeom prst="ellipse">
              <a:avLst/>
            </a:prstGeom>
            <a:solidFill>
              <a:srgbClr val="24363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Rammetto One" panose="020B0604020202020204" charset="0"/>
                </a:rPr>
                <a:t>3</a:t>
              </a:r>
            </a:p>
          </p:txBody>
        </p:sp>
      </p:grpSp>
      <p:sp>
        <p:nvSpPr>
          <p:cNvPr id="5125" name="Rectangle: Rounded Corners 5124">
            <a:extLst>
              <a:ext uri="{FF2B5EF4-FFF2-40B4-BE49-F238E27FC236}">
                <a16:creationId xmlns:a16="http://schemas.microsoft.com/office/drawing/2014/main" id="{EDDB4F35-456C-C120-11AA-AD8BD0716F67}"/>
              </a:ext>
            </a:extLst>
          </p:cNvPr>
          <p:cNvSpPr/>
          <p:nvPr/>
        </p:nvSpPr>
        <p:spPr>
          <a:xfrm>
            <a:off x="5591333" y="2656916"/>
            <a:ext cx="2068641" cy="278205"/>
          </a:xfrm>
          <a:prstGeom prst="roundRect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tx1"/>
                </a:solidFill>
                <a:latin typeface="Rammetto One" panose="020B0604020202020204" charset="0"/>
              </a:rPr>
              <a:t>Profit: $496,905</a:t>
            </a:r>
          </a:p>
        </p:txBody>
      </p:sp>
      <p:sp>
        <p:nvSpPr>
          <p:cNvPr id="5127" name="Isosceles Triangle 5126">
            <a:extLst>
              <a:ext uri="{FF2B5EF4-FFF2-40B4-BE49-F238E27FC236}">
                <a16:creationId xmlns:a16="http://schemas.microsoft.com/office/drawing/2014/main" id="{3AB69685-743E-4088-0195-F9DEA2685321}"/>
              </a:ext>
            </a:extLst>
          </p:cNvPr>
          <p:cNvSpPr/>
          <p:nvPr/>
        </p:nvSpPr>
        <p:spPr>
          <a:xfrm rot="10800000">
            <a:off x="6074764" y="3020287"/>
            <a:ext cx="1101777" cy="179882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8" name="Rectangle: Rounded Corners 5127">
            <a:extLst>
              <a:ext uri="{FF2B5EF4-FFF2-40B4-BE49-F238E27FC236}">
                <a16:creationId xmlns:a16="http://schemas.microsoft.com/office/drawing/2014/main" id="{D87BEB1D-560E-ACC0-AC9E-AB0932BCCA28}"/>
              </a:ext>
            </a:extLst>
          </p:cNvPr>
          <p:cNvSpPr/>
          <p:nvPr/>
        </p:nvSpPr>
        <p:spPr>
          <a:xfrm>
            <a:off x="5229129" y="3285335"/>
            <a:ext cx="2793045" cy="419724"/>
          </a:xfrm>
          <a:prstGeom prst="roundRect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Rammetto One" panose="020B0604020202020204" charset="0"/>
              </a:rPr>
              <a:t>Profit: $525,795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4C8AA3C8-9323-554B-3640-0BF3A200249A}"/>
              </a:ext>
            </a:extLst>
          </p:cNvPr>
          <p:cNvSpPr/>
          <p:nvPr/>
        </p:nvSpPr>
        <p:spPr>
          <a:xfrm rot="10800000">
            <a:off x="6074764" y="3790225"/>
            <a:ext cx="1101777" cy="179882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7FCE030-8CC0-4D0D-1CD4-4B7F097CABD4}"/>
              </a:ext>
            </a:extLst>
          </p:cNvPr>
          <p:cNvSpPr/>
          <p:nvPr/>
        </p:nvSpPr>
        <p:spPr>
          <a:xfrm>
            <a:off x="5031727" y="4050267"/>
            <a:ext cx="3187848" cy="419724"/>
          </a:xfrm>
          <a:prstGeom prst="roundRect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Rammetto One" panose="020B0604020202020204" charset="0"/>
              </a:rPr>
              <a:t>Profit: $547,070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D8C151-CA4D-C157-7C6E-8F0771E3C239}"/>
              </a:ext>
            </a:extLst>
          </p:cNvPr>
          <p:cNvSpPr txBox="1"/>
          <p:nvPr/>
        </p:nvSpPr>
        <p:spPr>
          <a:xfrm>
            <a:off x="6190938" y="4469991"/>
            <a:ext cx="2028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>
                <a:latin typeface="Abadi" panose="020B0604020104020204" pitchFamily="34" charset="0"/>
              </a:rPr>
              <a:t>If four freezers are utilized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6BB7DAA-3895-BEC6-4DA4-C2F8F0EA74DF}"/>
              </a:ext>
            </a:extLst>
          </p:cNvPr>
          <p:cNvGrpSpPr/>
          <p:nvPr/>
        </p:nvGrpSpPr>
        <p:grpSpPr>
          <a:xfrm>
            <a:off x="1121826" y="2879389"/>
            <a:ext cx="1976162" cy="1778002"/>
            <a:chOff x="802874" y="2871186"/>
            <a:chExt cx="1976162" cy="1778002"/>
          </a:xfrm>
        </p:grpSpPr>
        <p:pic>
          <p:nvPicPr>
            <p:cNvPr id="9220" name="Picture 4" descr="Factory machine - Free industry icons">
              <a:extLst>
                <a:ext uri="{FF2B5EF4-FFF2-40B4-BE49-F238E27FC236}">
                  <a16:creationId xmlns:a16="http://schemas.microsoft.com/office/drawing/2014/main" id="{370660A0-822A-5506-5E5E-CB82D6BB13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874" y="3390546"/>
              <a:ext cx="739283" cy="7392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Factory machine - Free industry icons">
              <a:extLst>
                <a:ext uri="{FF2B5EF4-FFF2-40B4-BE49-F238E27FC236}">
                  <a16:creationId xmlns:a16="http://schemas.microsoft.com/office/drawing/2014/main" id="{05FB3BE1-63EE-59AC-D3BC-3E504F0146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9753" y="2871186"/>
              <a:ext cx="739283" cy="7392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Factory machine - Free industry icons">
              <a:extLst>
                <a:ext uri="{FF2B5EF4-FFF2-40B4-BE49-F238E27FC236}">
                  <a16:creationId xmlns:a16="http://schemas.microsoft.com/office/drawing/2014/main" id="{9A53C179-7A2A-568E-34C0-333A770BE9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9753" y="3909905"/>
              <a:ext cx="739283" cy="7392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C95928B9-45CD-3915-7B06-DE0DADD8FAB8}"/>
              </a:ext>
            </a:extLst>
          </p:cNvPr>
          <p:cNvSpPr/>
          <p:nvPr/>
        </p:nvSpPr>
        <p:spPr>
          <a:xfrm rot="5400000">
            <a:off x="1559018" y="3678449"/>
            <a:ext cx="1101777" cy="179882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496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1C8B499-5080-DB4D-EDCF-56EF8E99E307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895616" y="1483117"/>
            <a:ext cx="2091000" cy="676531"/>
          </a:xfrm>
        </p:spPr>
        <p:txBody>
          <a:bodyPr/>
          <a:lstStyle/>
          <a:p>
            <a:r>
              <a:rPr lang="en-US"/>
              <a:t>Objective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5FB45BC-7B6C-EDAF-276E-CEBFA27EBB25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157234" y="1483118"/>
            <a:ext cx="2091000" cy="679115"/>
          </a:xfrm>
        </p:spPr>
        <p:txBody>
          <a:bodyPr/>
          <a:lstStyle/>
          <a:p>
            <a:r>
              <a:rPr lang="en-US"/>
              <a:t>Constraints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C4EBE5-FECE-ABC4-5DAF-6783B29A1049}"/>
              </a:ext>
            </a:extLst>
          </p:cNvPr>
          <p:cNvSpPr txBox="1"/>
          <p:nvPr/>
        </p:nvSpPr>
        <p:spPr>
          <a:xfrm>
            <a:off x="3526500" y="1528994"/>
            <a:ext cx="2091000" cy="58477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900">
                <a:solidFill>
                  <a:schemeClr val="tx1"/>
                </a:solidFill>
                <a:latin typeface="Rammetto One" panose="020B0604020202020204" charset="0"/>
              </a:rPr>
              <a:t>Decision Variables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D551F1-D575-7601-078A-2AFE8A64B753}"/>
              </a:ext>
            </a:extLst>
          </p:cNvPr>
          <p:cNvSpPr/>
          <p:nvPr/>
        </p:nvSpPr>
        <p:spPr>
          <a:xfrm>
            <a:off x="895616" y="2174794"/>
            <a:ext cx="2091000" cy="23597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tx1"/>
                </a:solidFill>
                <a:latin typeface="Barlow Condensed Medium" panose="00000606000000000000" pitchFamily="2" charset="0"/>
              </a:rPr>
              <a:t>Maximize Profit</a:t>
            </a:r>
          </a:p>
          <a:p>
            <a:pPr algn="ctr"/>
            <a:endParaRPr lang="en-US" i="1">
              <a:solidFill>
                <a:schemeClr val="tx1"/>
              </a:solidFill>
              <a:latin typeface="Barlow Condensed Medium" panose="00000606000000000000" pitchFamily="2" charset="0"/>
            </a:endParaRPr>
          </a:p>
          <a:p>
            <a:pPr algn="ctr"/>
            <a:r>
              <a:rPr lang="en-US" sz="1200" i="1">
                <a:solidFill>
                  <a:schemeClr val="tx1"/>
                </a:solidFill>
                <a:latin typeface="Barlow Condensed Medium" panose="00000606000000000000" pitchFamily="2" charset="0"/>
              </a:rPr>
              <a:t>No change from base understanding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FAF53C-7383-A693-A1BF-ED8DF00CCF13}"/>
              </a:ext>
            </a:extLst>
          </p:cNvPr>
          <p:cNvSpPr/>
          <p:nvPr/>
        </p:nvSpPr>
        <p:spPr>
          <a:xfrm>
            <a:off x="3526425" y="2174794"/>
            <a:ext cx="2091000" cy="23597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tx1"/>
                </a:solidFill>
                <a:latin typeface="Barlow Condensed Medium" panose="00000606000000000000" pitchFamily="2" charset="0"/>
              </a:rPr>
              <a:t>Quantities of Fish processed as different products</a:t>
            </a:r>
          </a:p>
          <a:p>
            <a:pPr algn="ctr"/>
            <a:endParaRPr lang="en-US" i="1">
              <a:solidFill>
                <a:schemeClr val="tx1"/>
              </a:solidFill>
              <a:latin typeface="Barlow Condensed Medium" panose="00000606000000000000" pitchFamily="2" charset="0"/>
            </a:endParaRPr>
          </a:p>
          <a:p>
            <a:pPr algn="ctr"/>
            <a:r>
              <a:rPr lang="en-US" sz="1200" i="1">
                <a:solidFill>
                  <a:schemeClr val="tx1"/>
                </a:solidFill>
                <a:latin typeface="Barlow Condensed Medium" panose="00000606000000000000" pitchFamily="2" charset="0"/>
              </a:rPr>
              <a:t>No change from base understanding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37F0B3-DBAB-D80B-7F93-DC348200D534}"/>
              </a:ext>
            </a:extLst>
          </p:cNvPr>
          <p:cNvSpPr/>
          <p:nvPr/>
        </p:nvSpPr>
        <p:spPr>
          <a:xfrm>
            <a:off x="6157234" y="2174793"/>
            <a:ext cx="2091000" cy="23597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bg1">
                    <a:lumMod val="50000"/>
                  </a:schemeClr>
                </a:solidFill>
                <a:latin typeface="Barlow Condensed Medium" panose="00000606000000000000" pitchFamily="2" charset="0"/>
              </a:rPr>
              <a:t>Fileting Capacity x 2</a:t>
            </a:r>
          </a:p>
          <a:p>
            <a:pPr algn="ctr"/>
            <a:r>
              <a:rPr lang="en-US" sz="1800">
                <a:solidFill>
                  <a:schemeClr val="tx1"/>
                </a:solidFill>
                <a:latin typeface="Barlow Condensed Medium" panose="00000606000000000000" pitchFamily="2" charset="0"/>
              </a:rPr>
              <a:t>Trimming Capacity</a:t>
            </a:r>
          </a:p>
          <a:p>
            <a:pPr algn="ctr"/>
            <a:r>
              <a:rPr lang="en-US" sz="1800">
                <a:solidFill>
                  <a:schemeClr val="tx1"/>
                </a:solidFill>
                <a:latin typeface="Barlow Condensed Medium" panose="00000606000000000000" pitchFamily="2" charset="0"/>
              </a:rPr>
              <a:t>Portioning Capacity</a:t>
            </a:r>
          </a:p>
          <a:p>
            <a:pPr algn="ctr"/>
            <a:r>
              <a:rPr lang="en-US" sz="1800" b="1">
                <a:solidFill>
                  <a:schemeClr val="bg1">
                    <a:lumMod val="50000"/>
                  </a:schemeClr>
                </a:solidFill>
                <a:latin typeface="Barlow Condensed Medium" panose="00000606000000000000" pitchFamily="2" charset="0"/>
              </a:rPr>
              <a:t>Freezer</a:t>
            </a:r>
            <a:r>
              <a:rPr lang="en-US" sz="1800">
                <a:solidFill>
                  <a:schemeClr val="tx1"/>
                </a:solidFill>
                <a:latin typeface="Barlow Condensed Medium" panose="00000606000000000000" pitchFamily="2" charset="0"/>
              </a:rPr>
              <a:t> </a:t>
            </a:r>
            <a:r>
              <a:rPr lang="en-US" sz="1800" b="1">
                <a:solidFill>
                  <a:schemeClr val="bg1">
                    <a:lumMod val="50000"/>
                  </a:schemeClr>
                </a:solidFill>
                <a:latin typeface="Barlow Condensed Medium" panose="00000606000000000000" pitchFamily="2" charset="0"/>
              </a:rPr>
              <a:t>Capacity x 2</a:t>
            </a:r>
          </a:p>
          <a:p>
            <a:pPr algn="ctr"/>
            <a:r>
              <a:rPr lang="en-US" sz="1800">
                <a:solidFill>
                  <a:schemeClr val="tx1"/>
                </a:solidFill>
                <a:latin typeface="Barlow Condensed Medium" panose="00000606000000000000" pitchFamily="2" charset="0"/>
              </a:rPr>
              <a:t>Binning Limit</a:t>
            </a:r>
          </a:p>
          <a:p>
            <a:pPr algn="ctr"/>
            <a:r>
              <a:rPr lang="en-US" sz="1800">
                <a:solidFill>
                  <a:schemeClr val="tx1"/>
                </a:solidFill>
                <a:latin typeface="Barlow Condensed Medium" panose="00000606000000000000" pitchFamily="2" charset="0"/>
              </a:rPr>
              <a:t>Weight Bound</a:t>
            </a:r>
          </a:p>
          <a:p>
            <a:pPr algn="ctr"/>
            <a:endParaRPr lang="en-US" i="1">
              <a:solidFill>
                <a:schemeClr val="tx1"/>
              </a:solidFill>
              <a:latin typeface="Barlow Condensed Medium" panose="00000606000000000000" pitchFamily="2" charset="0"/>
            </a:endParaRPr>
          </a:p>
          <a:p>
            <a:pPr algn="ctr"/>
            <a:r>
              <a:rPr lang="en-US" sz="1200" i="1">
                <a:solidFill>
                  <a:schemeClr val="tx1"/>
                </a:solidFill>
                <a:latin typeface="Barlow Condensed Medium" panose="00000606000000000000" pitchFamily="2" charset="0"/>
              </a:rPr>
              <a:t>No change from base understanding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CEF83A75-D6A9-DEDC-05A0-A9C59143D903}"/>
              </a:ext>
            </a:extLst>
          </p:cNvPr>
          <p:cNvSpPr txBox="1">
            <a:spLocks/>
          </p:cNvSpPr>
          <p:nvPr/>
        </p:nvSpPr>
        <p:spPr>
          <a:xfrm>
            <a:off x="1444881" y="344628"/>
            <a:ext cx="6254239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ammetto One"/>
              <a:buNone/>
              <a:defRPr sz="3800" b="0" i="0" u="none" strike="noStrike" cap="none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9pPr>
          </a:lstStyle>
          <a:p>
            <a:r>
              <a:rPr lang="en-US"/>
              <a:t>Model Formulation</a:t>
            </a:r>
          </a:p>
        </p:txBody>
      </p:sp>
    </p:spTree>
    <p:extLst>
      <p:ext uri="{BB962C8B-B14F-4D97-AF65-F5344CB8AC3E}">
        <p14:creationId xmlns:p14="http://schemas.microsoft.com/office/powerpoint/2010/main" val="41856841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CAB6BE-E9EC-CB9F-B1FB-F10D4C7E13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00" y="344628"/>
            <a:ext cx="5313300" cy="1123500"/>
          </a:xfrm>
        </p:spPr>
        <p:txBody>
          <a:bodyPr/>
          <a:lstStyle/>
          <a:p>
            <a:r>
              <a:rPr lang="en-US"/>
              <a:t>Production Plan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718BFCB-03C5-BA6B-E4C0-15C442F46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235927"/>
              </p:ext>
            </p:extLst>
          </p:nvPr>
        </p:nvGraphicFramePr>
        <p:xfrm>
          <a:off x="442211" y="884029"/>
          <a:ext cx="3703320" cy="4023360"/>
        </p:xfrm>
        <a:graphic>
          <a:graphicData uri="http://schemas.openxmlformats.org/drawingml/2006/table">
            <a:tbl>
              <a:tblPr>
                <a:tableStyleId>{4360AA44-BBE5-439F-89D4-2DBF22D05708}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3353177132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2471105085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2786230935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3229483432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639564548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325489000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Live Weight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Whole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Fillet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Portion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89219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Bin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Fresh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Frozen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Fresh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Frozen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Frozen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1381085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6505824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6487984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726880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0363789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21682727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22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6528180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78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3104525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237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412371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611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7098282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1,346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784693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282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2,249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0061267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12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4,065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5584411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13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350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5,224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068190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14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1,855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4,672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928964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15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6,528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7656632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16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5,574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071792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17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4,065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01222652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18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2,531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93397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19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1,346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6180130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20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611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0282001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21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237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3357902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22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78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108444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23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22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8487043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24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838626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25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5780897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26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2943707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27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668128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Totals </a:t>
                      </a:r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  <a:sym typeface="Wingdings" panose="05000000000000000000" pitchFamily="2" charset="2"/>
                        </a:rPr>
                        <a:t>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661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7,739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22,400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11,200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955586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F6734E7D-EF47-6FFE-68C2-B0ECB9075ABB}"/>
              </a:ext>
            </a:extLst>
          </p:cNvPr>
          <p:cNvSpPr/>
          <p:nvPr/>
        </p:nvSpPr>
        <p:spPr>
          <a:xfrm>
            <a:off x="4497050" y="1244182"/>
            <a:ext cx="4204640" cy="80287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rgbClr val="C0BC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tx1"/>
                </a:solidFill>
                <a:latin typeface="Abadi" panose="020B0604020104020204" pitchFamily="34" charset="0"/>
              </a:rPr>
              <a:t>Fish as </a:t>
            </a:r>
            <a:r>
              <a:rPr lang="en-US" sz="1200" b="1">
                <a:solidFill>
                  <a:schemeClr val="tx1"/>
                </a:solidFill>
                <a:latin typeface="Abadi" panose="020B0604020104020204" pitchFamily="34" charset="0"/>
              </a:rPr>
              <a:t>Portions </a:t>
            </a:r>
            <a:r>
              <a:rPr lang="en-US" sz="1050">
                <a:solidFill>
                  <a:schemeClr val="tx1"/>
                </a:solidFill>
                <a:latin typeface="Abadi" panose="020B0604020104020204" pitchFamily="34" charset="0"/>
              </a:rPr>
              <a:t>are unchanged since the base plan prioritized it for </a:t>
            </a:r>
            <a:r>
              <a:rPr lang="en-US" sz="1200" b="1">
                <a:solidFill>
                  <a:schemeClr val="tx1"/>
                </a:solidFill>
                <a:latin typeface="Abadi" panose="020B0604020104020204" pitchFamily="34" charset="0"/>
              </a:rPr>
              <a:t>higher profit margin</a:t>
            </a:r>
            <a:r>
              <a:rPr lang="en-US" sz="1050">
                <a:solidFill>
                  <a:schemeClr val="tx1"/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9F993B-5D85-6F1B-0BC5-320966A98D03}"/>
              </a:ext>
            </a:extLst>
          </p:cNvPr>
          <p:cNvSpPr/>
          <p:nvPr/>
        </p:nvSpPr>
        <p:spPr>
          <a:xfrm>
            <a:off x="3555705" y="1244183"/>
            <a:ext cx="589826" cy="3653961"/>
          </a:xfrm>
          <a:prstGeom prst="rect">
            <a:avLst/>
          </a:prstGeom>
          <a:solidFill>
            <a:schemeClr val="bg2">
              <a:lumMod val="20000"/>
              <a:lumOff val="80000"/>
              <a:alpha val="32000"/>
            </a:schemeClr>
          </a:solidFill>
          <a:ln w="9525">
            <a:solidFill>
              <a:srgbClr val="3F6E7E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7F6AB9-0ED5-A16E-6D67-61DD768CCE49}"/>
              </a:ext>
            </a:extLst>
          </p:cNvPr>
          <p:cNvSpPr/>
          <p:nvPr/>
        </p:nvSpPr>
        <p:spPr>
          <a:xfrm>
            <a:off x="4497050" y="2245858"/>
            <a:ext cx="4204640" cy="80287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rgbClr val="C0BC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Abadi" panose="020B0604020104020204" pitchFamily="34" charset="0"/>
              </a:rPr>
              <a:t>Higher number of fillets </a:t>
            </a:r>
            <a:r>
              <a:rPr lang="en-US" sz="1050">
                <a:solidFill>
                  <a:schemeClr val="tx1"/>
                </a:solidFill>
                <a:latin typeface="Abadi" panose="020B0604020104020204" pitchFamily="34" charset="0"/>
              </a:rPr>
              <a:t>are processed overall due to </a:t>
            </a:r>
            <a:r>
              <a:rPr lang="en-US" sz="1200" b="1">
                <a:solidFill>
                  <a:schemeClr val="tx1"/>
                </a:solidFill>
                <a:latin typeface="Abadi" panose="020B0604020104020204" pitchFamily="34" charset="0"/>
              </a:rPr>
              <a:t>increased filleting capacity</a:t>
            </a:r>
            <a:r>
              <a:rPr lang="en-US" sz="1050">
                <a:solidFill>
                  <a:schemeClr val="tx1"/>
                </a:solidFill>
                <a:latin typeface="Abadi" panose="020B0604020104020204" pitchFamily="34" charset="0"/>
              </a:rPr>
              <a:t>. Diving deeper, the fillets are </a:t>
            </a:r>
            <a:r>
              <a:rPr lang="en-US" sz="1200" b="1">
                <a:solidFill>
                  <a:schemeClr val="tx1"/>
                </a:solidFill>
                <a:latin typeface="Abadi" panose="020B0604020104020204" pitchFamily="34" charset="0"/>
              </a:rPr>
              <a:t>all processed frozen </a:t>
            </a:r>
            <a:r>
              <a:rPr lang="en-US" sz="1050">
                <a:solidFill>
                  <a:schemeClr val="tx1"/>
                </a:solidFill>
                <a:latin typeface="Abadi" panose="020B0604020104020204" pitchFamily="34" charset="0"/>
              </a:rPr>
              <a:t>due to </a:t>
            </a:r>
            <a:r>
              <a:rPr lang="en-US" sz="1200" b="1">
                <a:solidFill>
                  <a:schemeClr val="tx1"/>
                </a:solidFill>
                <a:latin typeface="Abadi" panose="020B0604020104020204" pitchFamily="34" charset="0"/>
              </a:rPr>
              <a:t>eased freezing constraint</a:t>
            </a:r>
            <a:r>
              <a:rPr lang="en-US" sz="1050">
                <a:solidFill>
                  <a:schemeClr val="tx1"/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AB5602-EB27-50CF-389E-BF9718AE592E}"/>
              </a:ext>
            </a:extLst>
          </p:cNvPr>
          <p:cNvSpPr/>
          <p:nvPr/>
        </p:nvSpPr>
        <p:spPr>
          <a:xfrm>
            <a:off x="1213828" y="1244183"/>
            <a:ext cx="1082052" cy="3653962"/>
          </a:xfrm>
          <a:prstGeom prst="rect">
            <a:avLst/>
          </a:prstGeom>
          <a:solidFill>
            <a:schemeClr val="bg2">
              <a:lumMod val="20000"/>
              <a:lumOff val="80000"/>
              <a:alpha val="32000"/>
            </a:schemeClr>
          </a:solidFill>
          <a:ln w="9525">
            <a:solidFill>
              <a:srgbClr val="3F6E7E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5E0125-1B2C-4078-C6BE-89D0658F0AE8}"/>
              </a:ext>
            </a:extLst>
          </p:cNvPr>
          <p:cNvSpPr/>
          <p:nvPr/>
        </p:nvSpPr>
        <p:spPr>
          <a:xfrm>
            <a:off x="2413723" y="1244183"/>
            <a:ext cx="1082051" cy="3653961"/>
          </a:xfrm>
          <a:prstGeom prst="rect">
            <a:avLst/>
          </a:prstGeom>
          <a:solidFill>
            <a:schemeClr val="bg2">
              <a:lumMod val="20000"/>
              <a:lumOff val="80000"/>
              <a:alpha val="32000"/>
            </a:schemeClr>
          </a:solidFill>
          <a:ln w="9525">
            <a:solidFill>
              <a:srgbClr val="3F6E7E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B72B34C-3044-B30E-EB9E-1DAB5E04FA5F}"/>
              </a:ext>
            </a:extLst>
          </p:cNvPr>
          <p:cNvSpPr/>
          <p:nvPr/>
        </p:nvSpPr>
        <p:spPr>
          <a:xfrm>
            <a:off x="1112574" y="1128007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latin typeface="Rammetto One" panose="020B0604020202020204" charset="0"/>
              </a:rPr>
              <a:t>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3E5E893-F790-715B-0B8E-899C4E739D0E}"/>
              </a:ext>
            </a:extLst>
          </p:cNvPr>
          <p:cNvSpPr/>
          <p:nvPr/>
        </p:nvSpPr>
        <p:spPr>
          <a:xfrm>
            <a:off x="2323169" y="1128007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latin typeface="Rammetto One" panose="020B0604020202020204" charset="0"/>
              </a:rPr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498357-617E-6938-F115-262298F311BD}"/>
              </a:ext>
            </a:extLst>
          </p:cNvPr>
          <p:cNvSpPr/>
          <p:nvPr/>
        </p:nvSpPr>
        <p:spPr>
          <a:xfrm>
            <a:off x="3461451" y="1128007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latin typeface="Rammetto One" panose="020B0604020202020204" charset="0"/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AA7B73B-1FF2-84E4-1287-EA3F009034A5}"/>
              </a:ext>
            </a:extLst>
          </p:cNvPr>
          <p:cNvSpPr/>
          <p:nvPr/>
        </p:nvSpPr>
        <p:spPr>
          <a:xfrm>
            <a:off x="4380875" y="1128007"/>
            <a:ext cx="232350" cy="232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ammetto One" panose="020B0604020202020204" charset="0"/>
              </a:rPr>
              <a:t>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77CDC38-B523-D741-935D-93FF866927FC}"/>
              </a:ext>
            </a:extLst>
          </p:cNvPr>
          <p:cNvSpPr/>
          <p:nvPr/>
        </p:nvSpPr>
        <p:spPr>
          <a:xfrm>
            <a:off x="4380875" y="2129683"/>
            <a:ext cx="232350" cy="232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ammetto One" panose="020B0604020202020204" charset="0"/>
              </a:rPr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540192-4FFD-A629-061B-62CC44C91B3F}"/>
              </a:ext>
            </a:extLst>
          </p:cNvPr>
          <p:cNvSpPr/>
          <p:nvPr/>
        </p:nvSpPr>
        <p:spPr>
          <a:xfrm>
            <a:off x="4497050" y="3275466"/>
            <a:ext cx="4204640" cy="80287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rgbClr val="C0BC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tx1"/>
                </a:solidFill>
                <a:latin typeface="Abadi" panose="020B0604020104020204" pitchFamily="34" charset="0"/>
              </a:rPr>
              <a:t> After </a:t>
            </a:r>
            <a:r>
              <a:rPr lang="en-US" sz="1200" b="1">
                <a:solidFill>
                  <a:schemeClr val="tx1"/>
                </a:solidFill>
                <a:latin typeface="Abadi" panose="020B0604020104020204" pitchFamily="34" charset="0"/>
              </a:rPr>
              <a:t>exhausting the freezer constraint</a:t>
            </a:r>
            <a:r>
              <a:rPr lang="en-US" sz="1050">
                <a:solidFill>
                  <a:schemeClr val="tx1"/>
                </a:solidFill>
                <a:latin typeface="Abadi" panose="020B0604020104020204" pitchFamily="34" charset="0"/>
              </a:rPr>
              <a:t>, the remaining fish are processed as fresh.</a:t>
            </a:r>
            <a:endParaRPr lang="en-US" sz="1050" b="1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AB6C5B2-9FAF-73FF-99D8-7F43143DE1BE}"/>
              </a:ext>
            </a:extLst>
          </p:cNvPr>
          <p:cNvSpPr/>
          <p:nvPr/>
        </p:nvSpPr>
        <p:spPr>
          <a:xfrm>
            <a:off x="4380875" y="3159291"/>
            <a:ext cx="232350" cy="232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ammetto One" panose="020B0604020202020204" charset="0"/>
              </a:rPr>
              <a:t>3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8506CD6-DBDB-9CCA-6A86-5471C2BAF02C}"/>
              </a:ext>
            </a:extLst>
          </p:cNvPr>
          <p:cNvSpPr/>
          <p:nvPr/>
        </p:nvSpPr>
        <p:spPr>
          <a:xfrm>
            <a:off x="6280879" y="4438924"/>
            <a:ext cx="2608290" cy="459220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ammetto One" panose="020B0604020202020204" charset="0"/>
              </a:rPr>
              <a:t>Profit: $523,680</a:t>
            </a:r>
          </a:p>
        </p:txBody>
      </p:sp>
    </p:spTree>
    <p:extLst>
      <p:ext uri="{BB962C8B-B14F-4D97-AF65-F5344CB8AC3E}">
        <p14:creationId xmlns:p14="http://schemas.microsoft.com/office/powerpoint/2010/main" val="39001036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8FC299A-BA25-544E-5581-74D5FD424A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9987" y="1841347"/>
            <a:ext cx="4600738" cy="1862100"/>
          </a:xfrm>
        </p:spPr>
        <p:txBody>
          <a:bodyPr/>
          <a:lstStyle/>
          <a:p>
            <a:r>
              <a:rPr lang="en-US"/>
              <a:t>Does the plan make sense? What is the impact of freezer restrictions?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B4F56A-BD6E-4375-3B06-74241AC84A6E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US"/>
              <a:t>Task 3</a:t>
            </a:r>
          </a:p>
        </p:txBody>
      </p:sp>
    </p:spTree>
    <p:extLst>
      <p:ext uri="{BB962C8B-B14F-4D97-AF65-F5344CB8AC3E}">
        <p14:creationId xmlns:p14="http://schemas.microsoft.com/office/powerpoint/2010/main" val="89672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CAB6BE-E9EC-CB9F-B1FB-F10D4C7E13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00" y="344628"/>
            <a:ext cx="5313300" cy="1123500"/>
          </a:xfrm>
        </p:spPr>
        <p:txBody>
          <a:bodyPr/>
          <a:lstStyle/>
          <a:p>
            <a:r>
              <a:rPr lang="en-US"/>
              <a:t>Let’s sense check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718BFCB-03C5-BA6B-E4C0-15C442F46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352392"/>
              </p:ext>
            </p:extLst>
          </p:nvPr>
        </p:nvGraphicFramePr>
        <p:xfrm>
          <a:off x="593790" y="906378"/>
          <a:ext cx="3383280" cy="4023360"/>
        </p:xfrm>
        <a:graphic>
          <a:graphicData uri="http://schemas.openxmlformats.org/drawingml/2006/table">
            <a:tbl>
              <a:tblPr>
                <a:tableStyleId>{4360AA44-BBE5-439F-89D4-2DBF22D05708}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335317713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47110508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786230935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22948343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639564548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25489000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Live Weight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Whole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Fillet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Portion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89219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Bin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Fresh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Frozen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Fresh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Frozen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Frozen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1381085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6505824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6487984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726880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0363789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21682727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22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6528180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78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3104525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237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412371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611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7098282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1,346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784693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2,531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0061267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12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4,065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5584411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13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1,897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3,677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068190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14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2,171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4,357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928964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15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6,528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7656632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16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3,253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2,321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071792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17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4,065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01222652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18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2,531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93397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19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1,346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6180130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20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611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0282001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21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237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3357902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22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78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108444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23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22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8487043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24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838626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25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5780897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26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2943707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27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668128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Totals </a:t>
                      </a:r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  <a:sym typeface="Wingdings" panose="05000000000000000000" pitchFamily="2" charset="2"/>
                        </a:rPr>
                        <a:t>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13,200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6,697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10,903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11,200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955586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F6734E7D-EF47-6FFE-68C2-B0ECB9075ABB}"/>
              </a:ext>
            </a:extLst>
          </p:cNvPr>
          <p:cNvSpPr/>
          <p:nvPr/>
        </p:nvSpPr>
        <p:spPr>
          <a:xfrm>
            <a:off x="4497050" y="1244182"/>
            <a:ext cx="4204640" cy="89955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rgbClr val="C0BC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chemeClr val="tx1"/>
                </a:solidFill>
                <a:latin typeface="Abadi" panose="020B0604020104020204" pitchFamily="34" charset="0"/>
              </a:rPr>
              <a:t>All Fish Processed?</a:t>
            </a:r>
          </a:p>
          <a:p>
            <a:endParaRPr lang="en-US" sz="1200" b="1">
              <a:solidFill>
                <a:schemeClr val="tx1"/>
              </a:solidFill>
              <a:latin typeface="Abadi" panose="020B0604020104020204" pitchFamily="34" charset="0"/>
            </a:endParaRPr>
          </a:p>
          <a:p>
            <a:r>
              <a:rPr lang="en-US" sz="1200">
                <a:solidFill>
                  <a:schemeClr val="tx1"/>
                </a:solidFill>
                <a:latin typeface="Abadi" panose="020B0604020104020204" pitchFamily="34" charset="0"/>
              </a:rPr>
              <a:t>Sum of all fish processed adds up to 42,000</a:t>
            </a:r>
          </a:p>
          <a:p>
            <a:r>
              <a:rPr lang="en-US" sz="1200">
                <a:solidFill>
                  <a:schemeClr val="tx1"/>
                </a:solidFill>
                <a:latin typeface="Abadi" panose="020B0604020104020204" pitchFamily="34" charset="0"/>
              </a:rPr>
              <a:t>And no negative fish processed </a:t>
            </a:r>
            <a:r>
              <a:rPr lang="en-US" sz="1200">
                <a:solidFill>
                  <a:schemeClr val="tx1"/>
                </a:solidFill>
                <a:latin typeface="Abadi" panose="020B0604020104020204" pitchFamily="34" charset="0"/>
                <a:sym typeface="Wingdings" panose="05000000000000000000" pitchFamily="2" charset="2"/>
              </a:rPr>
              <a:t>:)</a:t>
            </a:r>
            <a:endParaRPr lang="en-US" sz="105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7F6AB9-0ED5-A16E-6D67-61DD768CCE49}"/>
              </a:ext>
            </a:extLst>
          </p:cNvPr>
          <p:cNvSpPr/>
          <p:nvPr/>
        </p:nvSpPr>
        <p:spPr>
          <a:xfrm>
            <a:off x="4497050" y="2415435"/>
            <a:ext cx="4204640" cy="162865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rgbClr val="C0BC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chemeClr val="tx1"/>
                </a:solidFill>
                <a:latin typeface="Abadi" panose="020B0604020104020204" pitchFamily="34" charset="0"/>
              </a:rPr>
              <a:t>Most profitable and feasible solution?</a:t>
            </a:r>
          </a:p>
          <a:p>
            <a:endParaRPr lang="en-US" sz="1200">
              <a:solidFill>
                <a:schemeClr val="tx1"/>
              </a:solidFill>
              <a:latin typeface="Abadi" panose="020B0604020104020204" pitchFamily="34" charset="0"/>
            </a:endParaRPr>
          </a:p>
          <a:p>
            <a:r>
              <a:rPr lang="en-US" sz="1200">
                <a:solidFill>
                  <a:schemeClr val="tx1"/>
                </a:solidFill>
                <a:latin typeface="Abadi" panose="020B0604020104020204" pitchFamily="34" charset="0"/>
              </a:rPr>
              <a:t>Max Portioning capacity of 11,200 exhausted with Portions.</a:t>
            </a:r>
          </a:p>
          <a:p>
            <a:r>
              <a:rPr lang="en-US" sz="1200">
                <a:solidFill>
                  <a:schemeClr val="tx1"/>
                </a:solidFill>
                <a:latin typeface="Abadi" panose="020B0604020104020204" pitchFamily="34" charset="0"/>
              </a:rPr>
              <a:t>Max Freezing capacity of 54,431kgs exhausted with Portions and Fillets. 0 whole frozen fish processed</a:t>
            </a:r>
          </a:p>
          <a:p>
            <a:r>
              <a:rPr lang="en-US" sz="1200">
                <a:solidFill>
                  <a:schemeClr val="tx1"/>
                </a:solidFill>
                <a:latin typeface="Abadi" panose="020B0604020104020204" pitchFamily="34" charset="0"/>
              </a:rPr>
              <a:t>Max Filleting capacity of 28,800 exhausted with fresh fillet and remaining processed as fresh whole fish.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AA7B73B-1FF2-84E4-1287-EA3F009034A5}"/>
              </a:ext>
            </a:extLst>
          </p:cNvPr>
          <p:cNvSpPr/>
          <p:nvPr/>
        </p:nvSpPr>
        <p:spPr>
          <a:xfrm>
            <a:off x="4380875" y="1128007"/>
            <a:ext cx="232350" cy="232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ammetto One" panose="020B0604020202020204" charset="0"/>
              </a:rPr>
              <a:t>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77CDC38-B523-D741-935D-93FF866927FC}"/>
              </a:ext>
            </a:extLst>
          </p:cNvPr>
          <p:cNvSpPr/>
          <p:nvPr/>
        </p:nvSpPr>
        <p:spPr>
          <a:xfrm>
            <a:off x="4388371" y="2299260"/>
            <a:ext cx="232350" cy="232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ammetto One" panose="020B060402020202020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30249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F757F-65F5-9AE3-A34E-8E944E04C0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Product Offering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DE8A49-5479-734A-14BE-D680BDE2C5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2875" y="3811083"/>
            <a:ext cx="2091000" cy="782100"/>
          </a:xfrm>
        </p:spPr>
        <p:txBody>
          <a:bodyPr/>
          <a:lstStyle/>
          <a:p>
            <a:r>
              <a:rPr lang="en-US"/>
              <a:t>Fresh / Frozen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7877589-3919-D77E-86B3-0AB3453CA117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262875" y="3429983"/>
            <a:ext cx="2091000" cy="551100"/>
          </a:xfrm>
        </p:spPr>
        <p:txBody>
          <a:bodyPr/>
          <a:lstStyle/>
          <a:p>
            <a:r>
              <a:rPr lang="en-US"/>
              <a:t>Whole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1311546-F3D1-4793-3A29-AB5E7E9430B0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526500" y="3811083"/>
            <a:ext cx="2091000" cy="782100"/>
          </a:xfrm>
        </p:spPr>
        <p:txBody>
          <a:bodyPr/>
          <a:lstStyle/>
          <a:p>
            <a:r>
              <a:rPr lang="en-US"/>
              <a:t>Fresh / Frozen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CFA9150-23E5-0635-64ED-02BEC4D1DEE6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526500" y="3429983"/>
            <a:ext cx="2091000" cy="551100"/>
          </a:xfrm>
        </p:spPr>
        <p:txBody>
          <a:bodyPr/>
          <a:lstStyle/>
          <a:p>
            <a:r>
              <a:rPr lang="en-US"/>
              <a:t>Fillet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3640354-B5BA-4F55-E35A-2CFC89902B8D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5790125" y="3811083"/>
            <a:ext cx="2091000" cy="782100"/>
          </a:xfrm>
        </p:spPr>
        <p:txBody>
          <a:bodyPr/>
          <a:lstStyle/>
          <a:p>
            <a:r>
              <a:rPr lang="en-US"/>
              <a:t>Frozen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11D7922B-7B30-D747-5490-610DC083DDDB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5790125" y="3429983"/>
            <a:ext cx="2091000" cy="551100"/>
          </a:xfrm>
        </p:spPr>
        <p:txBody>
          <a:bodyPr/>
          <a:lstStyle/>
          <a:p>
            <a:r>
              <a:rPr lang="en-US"/>
              <a:t>Portion</a:t>
            </a:r>
          </a:p>
        </p:txBody>
      </p:sp>
      <p:pic>
        <p:nvPicPr>
          <p:cNvPr id="9" name="Picture 12" descr="Blue Cartoon Fish PNG Transparent Images Free Download | Vector Files |  Pngtree">
            <a:extLst>
              <a:ext uri="{FF2B5EF4-FFF2-40B4-BE49-F238E27FC236}">
                <a16:creationId xmlns:a16="http://schemas.microsoft.com/office/drawing/2014/main" id="{70B9A9C7-A9C7-A471-A592-FA2CAC394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036" y="1473519"/>
            <a:ext cx="1665928" cy="1665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5AAB69-2BFF-A575-E543-B36A2EFA8031}"/>
              </a:ext>
            </a:extLst>
          </p:cNvPr>
          <p:cNvCxnSpPr>
            <a:stCxn id="9" idx="2"/>
            <a:endCxn id="4" idx="0"/>
          </p:cNvCxnSpPr>
          <p:nvPr/>
        </p:nvCxnSpPr>
        <p:spPr>
          <a:xfrm flipH="1">
            <a:off x="2308375" y="3139447"/>
            <a:ext cx="2263625" cy="290536"/>
          </a:xfrm>
          <a:prstGeom prst="straightConnector1">
            <a:avLst/>
          </a:prstGeom>
          <a:ln w="28575">
            <a:solidFill>
              <a:srgbClr val="2436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D8E077-8476-2E8B-3B33-4102468E74F0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4572000" y="3139447"/>
            <a:ext cx="0" cy="290536"/>
          </a:xfrm>
          <a:prstGeom prst="straightConnector1">
            <a:avLst/>
          </a:prstGeom>
          <a:ln w="28575">
            <a:solidFill>
              <a:srgbClr val="2436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935CE2B-5806-51F1-3EF4-575D6C4A8173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4572000" y="3139447"/>
            <a:ext cx="2263625" cy="290536"/>
          </a:xfrm>
          <a:prstGeom prst="straightConnector1">
            <a:avLst/>
          </a:prstGeom>
          <a:ln w="28575">
            <a:solidFill>
              <a:srgbClr val="2436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logo with a fish in the middle&#10;&#10;Description automatically generated">
            <a:extLst>
              <a:ext uri="{FF2B5EF4-FFF2-40B4-BE49-F238E27FC236}">
                <a16:creationId xmlns:a16="http://schemas.microsoft.com/office/drawing/2014/main" id="{3F92BFA3-3658-E8B0-4653-CD4AB26E9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25" y="53591"/>
            <a:ext cx="1678799" cy="167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300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CAB6BE-E9EC-CB9F-B1FB-F10D4C7E13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397" y="344628"/>
            <a:ext cx="8814215" cy="1123500"/>
          </a:xfrm>
        </p:spPr>
        <p:txBody>
          <a:bodyPr/>
          <a:lstStyle/>
          <a:p>
            <a:r>
              <a:rPr lang="en-US"/>
              <a:t>Freezing capacity impact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FF3C35-AFEF-9D33-7C15-A5352988EF30}"/>
              </a:ext>
            </a:extLst>
          </p:cNvPr>
          <p:cNvSpPr/>
          <p:nvPr/>
        </p:nvSpPr>
        <p:spPr>
          <a:xfrm>
            <a:off x="794478" y="1468128"/>
            <a:ext cx="2495863" cy="758366"/>
          </a:xfrm>
          <a:prstGeom prst="rect">
            <a:avLst/>
          </a:prstGeom>
          <a:solidFill>
            <a:srgbClr val="C0BC97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Abadi" panose="020B0604020104020204" pitchFamily="34" charset="0"/>
              </a:rPr>
              <a:t>What stopped us from gaining a higher profit?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B408600-6478-215D-2487-E948BBD5E618}"/>
              </a:ext>
            </a:extLst>
          </p:cNvPr>
          <p:cNvCxnSpPr>
            <a:cxnSpLocks/>
          </p:cNvCxnSpPr>
          <p:nvPr/>
        </p:nvCxnSpPr>
        <p:spPr>
          <a:xfrm>
            <a:off x="794478" y="2226494"/>
            <a:ext cx="0" cy="14242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5804FE-BC14-6218-A83C-D3C480FBAECC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794478" y="2560252"/>
            <a:ext cx="38974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3593B9E-A22B-243B-E754-08274D9EABCC}"/>
              </a:ext>
            </a:extLst>
          </p:cNvPr>
          <p:cNvSpPr/>
          <p:nvPr/>
        </p:nvSpPr>
        <p:spPr>
          <a:xfrm>
            <a:off x="1184222" y="2387864"/>
            <a:ext cx="2106113" cy="367257"/>
          </a:xfrm>
          <a:prstGeom prst="rect">
            <a:avLst/>
          </a:prstGeom>
          <a:solidFill>
            <a:schemeClr val="accent4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badi" panose="020B0604020104020204" pitchFamily="34" charset="0"/>
              </a:rPr>
              <a:t>Portioning Capacity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3B79A9-53A7-C135-521C-19CF1CF41984}"/>
              </a:ext>
            </a:extLst>
          </p:cNvPr>
          <p:cNvCxnSpPr>
            <a:cxnSpLocks/>
          </p:cNvCxnSpPr>
          <p:nvPr/>
        </p:nvCxnSpPr>
        <p:spPr>
          <a:xfrm>
            <a:off x="794478" y="3099897"/>
            <a:ext cx="38974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9ABAAC7-699A-8CFD-DEC0-5F4ADC86D241}"/>
              </a:ext>
            </a:extLst>
          </p:cNvPr>
          <p:cNvSpPr/>
          <p:nvPr/>
        </p:nvSpPr>
        <p:spPr>
          <a:xfrm>
            <a:off x="1184222" y="2927509"/>
            <a:ext cx="2106113" cy="367257"/>
          </a:xfrm>
          <a:prstGeom prst="rect">
            <a:avLst/>
          </a:prstGeom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badi" panose="020B0604020104020204" pitchFamily="34" charset="0"/>
              </a:rPr>
              <a:t>Freezing Capacity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B1F63E2-940C-17C1-EDD3-2CD2F88F5BD7}"/>
              </a:ext>
            </a:extLst>
          </p:cNvPr>
          <p:cNvCxnSpPr>
            <a:cxnSpLocks/>
          </p:cNvCxnSpPr>
          <p:nvPr/>
        </p:nvCxnSpPr>
        <p:spPr>
          <a:xfrm>
            <a:off x="784953" y="3650783"/>
            <a:ext cx="39926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564D8CD-2071-7064-5AE7-92DD1434F5E7}"/>
              </a:ext>
            </a:extLst>
          </p:cNvPr>
          <p:cNvSpPr/>
          <p:nvPr/>
        </p:nvSpPr>
        <p:spPr>
          <a:xfrm>
            <a:off x="1184222" y="3467154"/>
            <a:ext cx="2106113" cy="367257"/>
          </a:xfrm>
          <a:prstGeom prst="rect">
            <a:avLst/>
          </a:prstGeom>
          <a:solidFill>
            <a:schemeClr val="accent4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badi" panose="020B0604020104020204" pitchFamily="34" charset="0"/>
              </a:rPr>
              <a:t>Fileting Capacity</a:t>
            </a: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6229538E-8018-DF64-520B-94C5CD8E01E3}"/>
              </a:ext>
            </a:extLst>
          </p:cNvPr>
          <p:cNvSpPr/>
          <p:nvPr/>
        </p:nvSpPr>
        <p:spPr>
          <a:xfrm rot="5400000">
            <a:off x="3028991" y="3021439"/>
            <a:ext cx="1430484" cy="163338"/>
          </a:xfrm>
          <a:prstGeom prst="triangle">
            <a:avLst/>
          </a:prstGeom>
          <a:solidFill>
            <a:srgbClr val="C0BC97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DCCCD39-8745-3490-E7C8-F1CF5C60F6B7}"/>
              </a:ext>
            </a:extLst>
          </p:cNvPr>
          <p:cNvSpPr/>
          <p:nvPr/>
        </p:nvSpPr>
        <p:spPr>
          <a:xfrm>
            <a:off x="4139257" y="2216569"/>
            <a:ext cx="4296793" cy="176665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Abadi" panose="020B0604020104020204" pitchFamily="34" charset="0"/>
              </a:rPr>
              <a:t>These are called </a:t>
            </a:r>
            <a:r>
              <a:rPr lang="en-US" sz="1600" b="1">
                <a:solidFill>
                  <a:schemeClr val="tx1"/>
                </a:solidFill>
                <a:latin typeface="Abadi" panose="020B0604020104020204" pitchFamily="34" charset="0"/>
              </a:rPr>
              <a:t>Binding constraints</a:t>
            </a:r>
            <a:r>
              <a:rPr lang="en-US">
                <a:solidFill>
                  <a:schemeClr val="tx1"/>
                </a:solidFill>
                <a:latin typeface="Abadi" panose="020B0604020104020204" pitchFamily="34" charset="0"/>
              </a:rPr>
              <a:t>.</a:t>
            </a:r>
            <a:br>
              <a:rPr lang="en-US">
                <a:solidFill>
                  <a:schemeClr val="tx1"/>
                </a:solidFill>
                <a:latin typeface="Abadi" panose="020B0604020104020204" pitchFamily="34" charset="0"/>
              </a:rPr>
            </a:br>
            <a:r>
              <a:rPr lang="en-US">
                <a:solidFill>
                  <a:schemeClr val="tx1"/>
                </a:solidFill>
                <a:latin typeface="Abadi" panose="020B0604020104020204" pitchFamily="34" charset="0"/>
              </a:rPr>
              <a:t>Since freezing capacity is one of them, there is an impact on profit.</a:t>
            </a:r>
            <a:br>
              <a:rPr lang="en-US">
                <a:solidFill>
                  <a:schemeClr val="tx1"/>
                </a:solidFill>
                <a:latin typeface="Abadi" panose="020B0604020104020204" pitchFamily="34" charset="0"/>
              </a:rPr>
            </a:br>
            <a:br>
              <a:rPr lang="en-US">
                <a:solidFill>
                  <a:schemeClr val="tx1"/>
                </a:solidFill>
                <a:latin typeface="Abadi" panose="020B0604020104020204" pitchFamily="34" charset="0"/>
              </a:rPr>
            </a:br>
            <a:r>
              <a:rPr lang="en-US" i="1">
                <a:solidFill>
                  <a:schemeClr val="tx1"/>
                </a:solidFill>
                <a:latin typeface="Abadi" panose="020B0604020104020204" pitchFamily="34" charset="0"/>
              </a:rPr>
              <a:t>Removing this constraint would result in a higher profit than base scenario.</a:t>
            </a:r>
          </a:p>
        </p:txBody>
      </p:sp>
      <p:pic>
        <p:nvPicPr>
          <p:cNvPr id="27" name="Picture 12" descr="Blue Cartoon Fish PNG Transparent Images Free Download | Vector Files |  Pngtree">
            <a:extLst>
              <a:ext uri="{FF2B5EF4-FFF2-40B4-BE49-F238E27FC236}">
                <a16:creationId xmlns:a16="http://schemas.microsoft.com/office/drawing/2014/main" id="{BF6F7BBF-154D-2E6C-2A51-D8C908986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50256">
            <a:off x="-262892" y="4550872"/>
            <a:ext cx="840576" cy="77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34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51C8B499-5080-DB4D-EDCF-56EF8E99E307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895616" y="1483117"/>
            <a:ext cx="2091000" cy="676531"/>
          </a:xfrm>
        </p:spPr>
        <p:txBody>
          <a:bodyPr/>
          <a:lstStyle/>
          <a:p>
            <a:r>
              <a:rPr lang="en-US"/>
              <a:t>Objective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5FB45BC-7B6C-EDAF-276E-CEBFA27EBB25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157234" y="1483118"/>
            <a:ext cx="2091000" cy="679115"/>
          </a:xfrm>
        </p:spPr>
        <p:txBody>
          <a:bodyPr/>
          <a:lstStyle/>
          <a:p>
            <a:r>
              <a:rPr lang="en-US"/>
              <a:t>Constraints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C4EBE5-FECE-ABC4-5DAF-6783B29A1049}"/>
              </a:ext>
            </a:extLst>
          </p:cNvPr>
          <p:cNvSpPr txBox="1"/>
          <p:nvPr/>
        </p:nvSpPr>
        <p:spPr>
          <a:xfrm>
            <a:off x="3526500" y="1528994"/>
            <a:ext cx="2091000" cy="58477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900">
                <a:solidFill>
                  <a:schemeClr val="tx1"/>
                </a:solidFill>
                <a:latin typeface="Rammetto One" panose="020B0604020202020204" charset="0"/>
              </a:rPr>
              <a:t>Decision Variables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D551F1-D575-7601-078A-2AFE8A64B753}"/>
              </a:ext>
            </a:extLst>
          </p:cNvPr>
          <p:cNvSpPr/>
          <p:nvPr/>
        </p:nvSpPr>
        <p:spPr>
          <a:xfrm>
            <a:off x="895616" y="2174794"/>
            <a:ext cx="2091000" cy="23597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tx1"/>
                </a:solidFill>
                <a:latin typeface="Barlow Condensed Medium" panose="00000606000000000000" pitchFamily="2" charset="0"/>
              </a:rPr>
              <a:t>Maximize Profit</a:t>
            </a:r>
          </a:p>
          <a:p>
            <a:pPr algn="ctr"/>
            <a:endParaRPr lang="en-US" i="1">
              <a:solidFill>
                <a:schemeClr val="tx1"/>
              </a:solidFill>
              <a:latin typeface="Barlow Condensed Medium" panose="00000606000000000000" pitchFamily="2" charset="0"/>
            </a:endParaRPr>
          </a:p>
          <a:p>
            <a:pPr algn="ctr"/>
            <a:r>
              <a:rPr lang="en-US" sz="1200" i="1">
                <a:solidFill>
                  <a:schemeClr val="tx1"/>
                </a:solidFill>
                <a:latin typeface="Barlow Condensed Medium" panose="00000606000000000000" pitchFamily="2" charset="0"/>
              </a:rPr>
              <a:t>No change from base understanding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FAF53C-7383-A693-A1BF-ED8DF00CCF13}"/>
              </a:ext>
            </a:extLst>
          </p:cNvPr>
          <p:cNvSpPr/>
          <p:nvPr/>
        </p:nvSpPr>
        <p:spPr>
          <a:xfrm>
            <a:off x="3526425" y="2174794"/>
            <a:ext cx="2091000" cy="23597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tx1"/>
                </a:solidFill>
                <a:latin typeface="Barlow Condensed Medium" panose="00000606000000000000" pitchFamily="2" charset="0"/>
              </a:rPr>
              <a:t>Quantities of Fish processed as different products</a:t>
            </a:r>
          </a:p>
          <a:p>
            <a:pPr algn="ctr"/>
            <a:endParaRPr lang="en-US" i="1">
              <a:solidFill>
                <a:schemeClr val="tx1"/>
              </a:solidFill>
              <a:latin typeface="Barlow Condensed Medium" panose="00000606000000000000" pitchFamily="2" charset="0"/>
            </a:endParaRPr>
          </a:p>
          <a:p>
            <a:pPr algn="ctr"/>
            <a:r>
              <a:rPr lang="en-US" sz="1200" i="1">
                <a:solidFill>
                  <a:schemeClr val="tx1"/>
                </a:solidFill>
                <a:latin typeface="Barlow Condensed Medium" panose="00000606000000000000" pitchFamily="2" charset="0"/>
              </a:rPr>
              <a:t>No change from base understanding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37F0B3-DBAB-D80B-7F93-DC348200D534}"/>
              </a:ext>
            </a:extLst>
          </p:cNvPr>
          <p:cNvSpPr/>
          <p:nvPr/>
        </p:nvSpPr>
        <p:spPr>
          <a:xfrm>
            <a:off x="6157234" y="2174793"/>
            <a:ext cx="2091000" cy="23597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tx1"/>
                </a:solidFill>
                <a:latin typeface="Barlow Condensed Medium" panose="00000606000000000000" pitchFamily="2" charset="0"/>
              </a:rPr>
              <a:t>Fileting Capacity</a:t>
            </a:r>
          </a:p>
          <a:p>
            <a:pPr algn="ctr"/>
            <a:r>
              <a:rPr lang="en-US" sz="1800">
                <a:solidFill>
                  <a:schemeClr val="tx1"/>
                </a:solidFill>
                <a:latin typeface="Barlow Condensed Medium" panose="00000606000000000000" pitchFamily="2" charset="0"/>
              </a:rPr>
              <a:t>Trimming Capacity</a:t>
            </a:r>
          </a:p>
          <a:p>
            <a:pPr algn="ctr"/>
            <a:r>
              <a:rPr lang="en-US" sz="1800">
                <a:solidFill>
                  <a:schemeClr val="tx1"/>
                </a:solidFill>
                <a:latin typeface="Barlow Condensed Medium" panose="00000606000000000000" pitchFamily="2" charset="0"/>
              </a:rPr>
              <a:t>Portioning Capacity</a:t>
            </a:r>
          </a:p>
          <a:p>
            <a:pPr algn="ctr"/>
            <a:r>
              <a:rPr lang="en-US" sz="1800" b="1">
                <a:solidFill>
                  <a:schemeClr val="bg1">
                    <a:lumMod val="50000"/>
                  </a:schemeClr>
                </a:solidFill>
                <a:latin typeface="Barlow Condensed Medium" panose="00000606000000000000" pitchFamily="2" charset="0"/>
              </a:rPr>
              <a:t>Freezer</a:t>
            </a:r>
            <a:r>
              <a:rPr lang="en-US" sz="1800">
                <a:solidFill>
                  <a:schemeClr val="tx1"/>
                </a:solidFill>
                <a:latin typeface="Barlow Condensed Medium" panose="00000606000000000000" pitchFamily="2" charset="0"/>
              </a:rPr>
              <a:t> </a:t>
            </a:r>
            <a:r>
              <a:rPr lang="en-US" sz="1800" b="1">
                <a:solidFill>
                  <a:schemeClr val="bg1">
                    <a:lumMod val="50000"/>
                  </a:schemeClr>
                </a:solidFill>
                <a:latin typeface="Barlow Condensed Medium" panose="00000606000000000000" pitchFamily="2" charset="0"/>
              </a:rPr>
              <a:t>Capacity</a:t>
            </a:r>
          </a:p>
          <a:p>
            <a:pPr algn="ctr"/>
            <a:r>
              <a:rPr lang="en-US" sz="1800">
                <a:solidFill>
                  <a:schemeClr val="tx1"/>
                </a:solidFill>
                <a:latin typeface="Barlow Condensed Medium" panose="00000606000000000000" pitchFamily="2" charset="0"/>
              </a:rPr>
              <a:t>Binning Limit</a:t>
            </a:r>
          </a:p>
          <a:p>
            <a:pPr algn="ctr"/>
            <a:r>
              <a:rPr lang="en-US" sz="1800">
                <a:solidFill>
                  <a:schemeClr val="tx1"/>
                </a:solidFill>
                <a:latin typeface="Barlow Condensed Medium" panose="00000606000000000000" pitchFamily="2" charset="0"/>
              </a:rPr>
              <a:t>Weight Bound</a:t>
            </a:r>
          </a:p>
          <a:p>
            <a:pPr algn="ctr"/>
            <a:endParaRPr lang="en-US" i="1">
              <a:solidFill>
                <a:schemeClr val="tx1"/>
              </a:solidFill>
              <a:latin typeface="Barlow Condensed Medium" panose="00000606000000000000" pitchFamily="2" charset="0"/>
            </a:endParaRPr>
          </a:p>
          <a:p>
            <a:pPr algn="ctr"/>
            <a:r>
              <a:rPr lang="en-US" sz="1200" i="1">
                <a:solidFill>
                  <a:schemeClr val="tx1"/>
                </a:solidFill>
                <a:latin typeface="Barlow Condensed Medium" panose="00000606000000000000" pitchFamily="2" charset="0"/>
              </a:rPr>
              <a:t>No change from base understanding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CEF83A75-D6A9-DEDC-05A0-A9C59143D903}"/>
              </a:ext>
            </a:extLst>
          </p:cNvPr>
          <p:cNvSpPr txBox="1">
            <a:spLocks/>
          </p:cNvSpPr>
          <p:nvPr/>
        </p:nvSpPr>
        <p:spPr>
          <a:xfrm>
            <a:off x="1444881" y="344628"/>
            <a:ext cx="6254239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ammetto One"/>
              <a:buNone/>
              <a:defRPr sz="3800" b="0" i="0" u="none" strike="noStrike" cap="none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9pPr>
          </a:lstStyle>
          <a:p>
            <a:r>
              <a:rPr lang="en-US"/>
              <a:t>Model Formulation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B731EE-B87B-D7E2-DEAB-E5D38082BB10}"/>
              </a:ext>
            </a:extLst>
          </p:cNvPr>
          <p:cNvCxnSpPr/>
          <p:nvPr/>
        </p:nvCxnSpPr>
        <p:spPr>
          <a:xfrm>
            <a:off x="6523962" y="3333487"/>
            <a:ext cx="13716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4464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718BFCB-03C5-BA6B-E4C0-15C442F46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559774"/>
              </p:ext>
            </p:extLst>
          </p:nvPr>
        </p:nvGraphicFramePr>
        <p:xfrm>
          <a:off x="442211" y="884029"/>
          <a:ext cx="3703320" cy="4023360"/>
        </p:xfrm>
        <a:graphic>
          <a:graphicData uri="http://schemas.openxmlformats.org/drawingml/2006/table">
            <a:tbl>
              <a:tblPr>
                <a:tableStyleId>{4360AA44-BBE5-439F-89D4-2DBF22D05708}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3353177132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2471105085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2786230935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3229483432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639564548"/>
                    </a:ext>
                  </a:extLst>
                </a:gridCol>
                <a:gridCol w="594360">
                  <a:extLst>
                    <a:ext uri="{9D8B030D-6E8A-4147-A177-3AD203B41FA5}">
                      <a16:colId xmlns:a16="http://schemas.microsoft.com/office/drawing/2014/main" val="325489000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Live Weight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Whole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Fillet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Portion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89219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Bin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Fresh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Frozen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Fresh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Frozen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effectLst/>
                          <a:latin typeface="Abadi" panose="020B0604020104020204" pitchFamily="34" charset="0"/>
                        </a:rPr>
                        <a:t>Frozen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1381085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6505824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6487984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726880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0363789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21682727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22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6528180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78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3104525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237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412371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611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7098282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1,346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784693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2,531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0061267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12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4,065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5584411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13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5,150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424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068190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14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1,855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4,672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928964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15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6,528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7656632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16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5,574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071792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17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4,065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01222652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18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2,531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93397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19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1,346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6180130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20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611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0282001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21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237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3357902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22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78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108444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23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22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8487043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24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838626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25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5780897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26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2943707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27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668128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Totals </a:t>
                      </a:r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  <a:sym typeface="Wingdings" panose="05000000000000000000" pitchFamily="2" charset="2"/>
                        </a:rPr>
                        <a:t></a:t>
                      </a:r>
                      <a:endParaRPr lang="en-US" sz="1000" b="1" i="1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13,198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17,597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11,200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955586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69AB5602-EB27-50CF-389E-BF9718AE592E}"/>
              </a:ext>
            </a:extLst>
          </p:cNvPr>
          <p:cNvSpPr/>
          <p:nvPr/>
        </p:nvSpPr>
        <p:spPr>
          <a:xfrm>
            <a:off x="1213828" y="1244183"/>
            <a:ext cx="1082052" cy="3653962"/>
          </a:xfrm>
          <a:prstGeom prst="rect">
            <a:avLst/>
          </a:prstGeom>
          <a:solidFill>
            <a:schemeClr val="bg2">
              <a:lumMod val="20000"/>
              <a:lumOff val="80000"/>
              <a:alpha val="32000"/>
            </a:schemeClr>
          </a:solidFill>
          <a:ln w="9525">
            <a:solidFill>
              <a:srgbClr val="3F6E7E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CAB6BE-E9EC-CB9F-B1FB-F10D4C7E13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00" y="344628"/>
            <a:ext cx="5313300" cy="1123500"/>
          </a:xfrm>
        </p:spPr>
        <p:txBody>
          <a:bodyPr/>
          <a:lstStyle/>
          <a:p>
            <a:r>
              <a:rPr lang="en-US"/>
              <a:t>Production Plan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734E7D-EF47-6FFE-68C2-B0ECB9075ABB}"/>
              </a:ext>
            </a:extLst>
          </p:cNvPr>
          <p:cNvSpPr/>
          <p:nvPr/>
        </p:nvSpPr>
        <p:spPr>
          <a:xfrm>
            <a:off x="4497050" y="1244182"/>
            <a:ext cx="4204640" cy="58452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rgbClr val="C0BC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tx1"/>
                </a:solidFill>
                <a:latin typeface="Abadi" panose="020B0604020104020204" pitchFamily="34" charset="0"/>
              </a:rPr>
              <a:t>Fish as </a:t>
            </a:r>
            <a:r>
              <a:rPr lang="en-US" sz="1200" b="1">
                <a:solidFill>
                  <a:schemeClr val="tx1"/>
                </a:solidFill>
                <a:latin typeface="Abadi" panose="020B0604020104020204" pitchFamily="34" charset="0"/>
              </a:rPr>
              <a:t>Portions </a:t>
            </a:r>
            <a:r>
              <a:rPr lang="en-US" sz="1050">
                <a:solidFill>
                  <a:schemeClr val="tx1"/>
                </a:solidFill>
                <a:latin typeface="Abadi" panose="020B0604020104020204" pitchFamily="34" charset="0"/>
              </a:rPr>
              <a:t>are unchanged since the base plan prioritized it for </a:t>
            </a:r>
            <a:r>
              <a:rPr lang="en-US" sz="1200" b="1">
                <a:solidFill>
                  <a:schemeClr val="tx1"/>
                </a:solidFill>
                <a:latin typeface="Abadi" panose="020B0604020104020204" pitchFamily="34" charset="0"/>
              </a:rPr>
              <a:t>higher profit margin</a:t>
            </a:r>
            <a:r>
              <a:rPr lang="en-US" sz="1050">
                <a:solidFill>
                  <a:schemeClr val="tx1"/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9F993B-5D85-6F1B-0BC5-320966A98D03}"/>
              </a:ext>
            </a:extLst>
          </p:cNvPr>
          <p:cNvSpPr/>
          <p:nvPr/>
        </p:nvSpPr>
        <p:spPr>
          <a:xfrm>
            <a:off x="3555705" y="1244183"/>
            <a:ext cx="589826" cy="3653961"/>
          </a:xfrm>
          <a:prstGeom prst="rect">
            <a:avLst/>
          </a:prstGeom>
          <a:solidFill>
            <a:schemeClr val="bg2">
              <a:lumMod val="20000"/>
              <a:lumOff val="80000"/>
              <a:alpha val="32000"/>
            </a:schemeClr>
          </a:solidFill>
          <a:ln w="9525">
            <a:solidFill>
              <a:srgbClr val="3F6E7E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7F6AB9-0ED5-A16E-6D67-61DD768CCE49}"/>
              </a:ext>
            </a:extLst>
          </p:cNvPr>
          <p:cNvSpPr/>
          <p:nvPr/>
        </p:nvSpPr>
        <p:spPr>
          <a:xfrm>
            <a:off x="4497050" y="2034473"/>
            <a:ext cx="4204640" cy="80287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rgbClr val="C0BC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Abadi" panose="020B0604020104020204" pitchFamily="34" charset="0"/>
              </a:rPr>
              <a:t>All fillets </a:t>
            </a:r>
            <a:r>
              <a:rPr lang="en-US" sz="1050">
                <a:solidFill>
                  <a:schemeClr val="tx1"/>
                </a:solidFill>
                <a:latin typeface="Abadi" panose="020B0604020104020204" pitchFamily="34" charset="0"/>
              </a:rPr>
              <a:t>processed as </a:t>
            </a:r>
            <a:r>
              <a:rPr lang="en-US" sz="1200" b="1">
                <a:solidFill>
                  <a:schemeClr val="tx1"/>
                </a:solidFill>
                <a:latin typeface="Abadi" panose="020B0604020104020204" pitchFamily="34" charset="0"/>
              </a:rPr>
              <a:t>frozen </a:t>
            </a:r>
            <a:r>
              <a:rPr lang="en-US" sz="1050">
                <a:solidFill>
                  <a:schemeClr val="tx1"/>
                </a:solidFill>
                <a:latin typeface="Abadi" panose="020B0604020104020204" pitchFamily="34" charset="0"/>
              </a:rPr>
              <a:t>because of higher profit margin. </a:t>
            </a:r>
            <a:r>
              <a:rPr lang="en-US" sz="1200" b="1">
                <a:solidFill>
                  <a:schemeClr val="tx1"/>
                </a:solidFill>
                <a:latin typeface="Abadi" panose="020B0604020104020204" pitchFamily="34" charset="0"/>
              </a:rPr>
              <a:t>Eased freezing capacity </a:t>
            </a:r>
            <a:r>
              <a:rPr lang="en-US" sz="1050">
                <a:solidFill>
                  <a:schemeClr val="tx1"/>
                </a:solidFill>
                <a:latin typeface="Abadi" panose="020B0604020104020204" pitchFamily="34" charset="0"/>
              </a:rPr>
              <a:t>allows all fillets to be processed as frozen.</a:t>
            </a:r>
          </a:p>
          <a:p>
            <a:pPr algn="ctr"/>
            <a:r>
              <a:rPr lang="en-US" sz="1050">
                <a:solidFill>
                  <a:schemeClr val="tx1"/>
                </a:solidFill>
                <a:latin typeface="Abadi" panose="020B0604020104020204" pitchFamily="34" charset="0"/>
              </a:rPr>
              <a:t>Filleting capacity is the binding constraint now.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5E0125-1B2C-4078-C6BE-89D0658F0AE8}"/>
              </a:ext>
            </a:extLst>
          </p:cNvPr>
          <p:cNvSpPr/>
          <p:nvPr/>
        </p:nvSpPr>
        <p:spPr>
          <a:xfrm>
            <a:off x="2413723" y="1244183"/>
            <a:ext cx="1082051" cy="3653961"/>
          </a:xfrm>
          <a:prstGeom prst="rect">
            <a:avLst/>
          </a:prstGeom>
          <a:solidFill>
            <a:schemeClr val="bg2">
              <a:lumMod val="20000"/>
              <a:lumOff val="80000"/>
              <a:alpha val="32000"/>
            </a:schemeClr>
          </a:solidFill>
          <a:ln w="9525">
            <a:solidFill>
              <a:srgbClr val="3F6E7E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B72B34C-3044-B30E-EB9E-1DAB5E04FA5F}"/>
              </a:ext>
            </a:extLst>
          </p:cNvPr>
          <p:cNvSpPr/>
          <p:nvPr/>
        </p:nvSpPr>
        <p:spPr>
          <a:xfrm>
            <a:off x="1112574" y="1128007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latin typeface="Rammetto One" panose="020B0604020202020204" charset="0"/>
              </a:rPr>
              <a:t>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3E5E893-F790-715B-0B8E-899C4E739D0E}"/>
              </a:ext>
            </a:extLst>
          </p:cNvPr>
          <p:cNvSpPr/>
          <p:nvPr/>
        </p:nvSpPr>
        <p:spPr>
          <a:xfrm>
            <a:off x="2323169" y="1128007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latin typeface="Rammetto One" panose="020B0604020202020204" charset="0"/>
              </a:rPr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498357-617E-6938-F115-262298F311BD}"/>
              </a:ext>
            </a:extLst>
          </p:cNvPr>
          <p:cNvSpPr/>
          <p:nvPr/>
        </p:nvSpPr>
        <p:spPr>
          <a:xfrm>
            <a:off x="3461451" y="1128007"/>
            <a:ext cx="182880" cy="182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>
                <a:latin typeface="Rammetto One" panose="020B0604020202020204" charset="0"/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AA7B73B-1FF2-84E4-1287-EA3F009034A5}"/>
              </a:ext>
            </a:extLst>
          </p:cNvPr>
          <p:cNvSpPr/>
          <p:nvPr/>
        </p:nvSpPr>
        <p:spPr>
          <a:xfrm>
            <a:off x="4380875" y="1128007"/>
            <a:ext cx="232350" cy="232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ammetto One" panose="020B0604020202020204" charset="0"/>
              </a:rPr>
              <a:t>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77CDC38-B523-D741-935D-93FF866927FC}"/>
              </a:ext>
            </a:extLst>
          </p:cNvPr>
          <p:cNvSpPr/>
          <p:nvPr/>
        </p:nvSpPr>
        <p:spPr>
          <a:xfrm>
            <a:off x="4380875" y="1918298"/>
            <a:ext cx="232350" cy="232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ammetto One" panose="020B0604020202020204" charset="0"/>
              </a:rPr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540192-4FFD-A629-061B-62CC44C91B3F}"/>
              </a:ext>
            </a:extLst>
          </p:cNvPr>
          <p:cNvSpPr/>
          <p:nvPr/>
        </p:nvSpPr>
        <p:spPr>
          <a:xfrm>
            <a:off x="4497050" y="3043116"/>
            <a:ext cx="4204640" cy="58521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rgbClr val="C0BC9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solidFill>
                  <a:schemeClr val="tx1"/>
                </a:solidFill>
                <a:latin typeface="Abadi" panose="020B0604020104020204" pitchFamily="34" charset="0"/>
              </a:rPr>
              <a:t>Fishes that couldn’t be fileted are processed as frozen whole fish due to higher profit margin. </a:t>
            </a:r>
            <a:r>
              <a:rPr lang="en-US" sz="1200" b="1">
                <a:solidFill>
                  <a:schemeClr val="tx1"/>
                </a:solidFill>
                <a:latin typeface="Abadi" panose="020B0604020104020204" pitchFamily="34" charset="0"/>
              </a:rPr>
              <a:t>No fish is processed as fresh</a:t>
            </a:r>
            <a:r>
              <a:rPr lang="en-US" sz="1200">
                <a:solidFill>
                  <a:schemeClr val="tx1"/>
                </a:solidFill>
                <a:latin typeface="Abadi" panose="020B0604020104020204" pitchFamily="34" charset="0"/>
              </a:rPr>
              <a:t>.</a:t>
            </a:r>
            <a:endParaRPr lang="en-US" sz="1050" b="1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AB6C5B2-9FAF-73FF-99D8-7F43143DE1BE}"/>
              </a:ext>
            </a:extLst>
          </p:cNvPr>
          <p:cNvSpPr/>
          <p:nvPr/>
        </p:nvSpPr>
        <p:spPr>
          <a:xfrm>
            <a:off x="4380875" y="2926941"/>
            <a:ext cx="232350" cy="2323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ammetto One" panose="020B0604020202020204" charset="0"/>
              </a:rPr>
              <a:t>3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C51D550-AD5B-1CC9-3CB4-DDB5CE8E2FD8}"/>
              </a:ext>
            </a:extLst>
          </p:cNvPr>
          <p:cNvSpPr/>
          <p:nvPr/>
        </p:nvSpPr>
        <p:spPr>
          <a:xfrm>
            <a:off x="5321510" y="3791730"/>
            <a:ext cx="2608290" cy="295551"/>
          </a:xfrm>
          <a:prstGeom prst="roundRect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Rammetto One" panose="020B0604020202020204" charset="0"/>
              </a:rPr>
              <a:t>Profit: $496,905</a:t>
            </a: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83011336-D0A7-BA83-9B71-600CBCD409F2}"/>
              </a:ext>
            </a:extLst>
          </p:cNvPr>
          <p:cNvSpPr/>
          <p:nvPr/>
        </p:nvSpPr>
        <p:spPr>
          <a:xfrm rot="10800000">
            <a:off x="6074765" y="4180155"/>
            <a:ext cx="1101777" cy="115771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FCF0890-6867-2CB6-73BD-C0A1EC4C2968}"/>
              </a:ext>
            </a:extLst>
          </p:cNvPr>
          <p:cNvSpPr/>
          <p:nvPr/>
        </p:nvSpPr>
        <p:spPr>
          <a:xfrm>
            <a:off x="4879300" y="4375828"/>
            <a:ext cx="3505078" cy="397168"/>
          </a:xfrm>
          <a:prstGeom prst="roundRect">
            <a:avLst>
              <a:gd name="adj" fmla="val 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Rammetto One" panose="020B0604020202020204" charset="0"/>
              </a:rPr>
              <a:t>Profit: $522,272</a:t>
            </a:r>
          </a:p>
        </p:txBody>
      </p:sp>
    </p:spTree>
    <p:extLst>
      <p:ext uri="{BB962C8B-B14F-4D97-AF65-F5344CB8AC3E}">
        <p14:creationId xmlns:p14="http://schemas.microsoft.com/office/powerpoint/2010/main" val="20450526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Boss Lady GIFs | GIFDB.com">
            <a:extLst>
              <a:ext uri="{FF2B5EF4-FFF2-40B4-BE49-F238E27FC236}">
                <a16:creationId xmlns:a16="http://schemas.microsoft.com/office/drawing/2014/main" id="{C49689A3-6B03-A032-869D-185B08C00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969" y="1714313"/>
            <a:ext cx="4626956" cy="227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ADB26721-C9C6-399C-3F04-16D200DE9F42}"/>
              </a:ext>
            </a:extLst>
          </p:cNvPr>
          <p:cNvSpPr txBox="1">
            <a:spLocks/>
          </p:cNvSpPr>
          <p:nvPr/>
        </p:nvSpPr>
        <p:spPr>
          <a:xfrm>
            <a:off x="515816" y="590813"/>
            <a:ext cx="5873262" cy="1123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>
                <a:latin typeface="Rammetto One" panose="020B0604020202020204" charset="0"/>
              </a:rPr>
              <a:t>With all the tasks completed, Karen is now ready for her promotion.</a:t>
            </a:r>
          </a:p>
        </p:txBody>
      </p:sp>
      <p:pic>
        <p:nvPicPr>
          <p:cNvPr id="3" name="Picture 12" descr="Blue Cartoon Fish PNG Transparent Images Free Download | Vector Files |  Pngtree">
            <a:extLst>
              <a:ext uri="{FF2B5EF4-FFF2-40B4-BE49-F238E27FC236}">
                <a16:creationId xmlns:a16="http://schemas.microsoft.com/office/drawing/2014/main" id="{A1239534-D769-7DAB-7113-612216086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5736" flipH="1">
            <a:off x="5848463" y="3774747"/>
            <a:ext cx="1081230" cy="90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" descr="Blue Cartoon Fish PNG Transparent Images Free Download | Vector Files |  Pngtree">
            <a:extLst>
              <a:ext uri="{FF2B5EF4-FFF2-40B4-BE49-F238E27FC236}">
                <a16:creationId xmlns:a16="http://schemas.microsoft.com/office/drawing/2014/main" id="{A173D6DB-8DE6-4D69-A32C-155F809AE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5736">
            <a:off x="611928" y="1405999"/>
            <a:ext cx="479112" cy="44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0174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0" name="Google Shape;7590;p69"/>
          <p:cNvSpPr txBox="1">
            <a:spLocks noGrp="1"/>
          </p:cNvSpPr>
          <p:nvPr>
            <p:ph type="ctrTitle"/>
          </p:nvPr>
        </p:nvSpPr>
        <p:spPr>
          <a:xfrm>
            <a:off x="713225" y="1579875"/>
            <a:ext cx="7717500" cy="129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 YOU</a:t>
            </a:r>
            <a:endParaRPr sz="7200"/>
          </a:p>
        </p:txBody>
      </p:sp>
      <p:pic>
        <p:nvPicPr>
          <p:cNvPr id="18434" name="Picture 2" descr="Wave Fish Sticker by Onda Pro">
            <a:extLst>
              <a:ext uri="{FF2B5EF4-FFF2-40B4-BE49-F238E27FC236}">
                <a16:creationId xmlns:a16="http://schemas.microsoft.com/office/drawing/2014/main" id="{4E0B281B-256D-BC4D-D9FA-C45304723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097" y="2874975"/>
            <a:ext cx="1515461" cy="1515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033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5EE7B-2EFE-B787-D8DC-5E0F30BFC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50" y="468939"/>
            <a:ext cx="5313300" cy="1123500"/>
          </a:xfrm>
        </p:spPr>
        <p:txBody>
          <a:bodyPr/>
          <a:lstStyle/>
          <a:p>
            <a:r>
              <a:rPr lang="en-US"/>
              <a:t>Production Flow</a:t>
            </a:r>
          </a:p>
        </p:txBody>
      </p: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E9662290-03E7-F617-C789-87720345C18C}"/>
              </a:ext>
            </a:extLst>
          </p:cNvPr>
          <p:cNvSpPr/>
          <p:nvPr/>
        </p:nvSpPr>
        <p:spPr>
          <a:xfrm>
            <a:off x="1731249" y="1256753"/>
            <a:ext cx="1270861" cy="449451"/>
          </a:xfrm>
          <a:prstGeom prst="flowChartMagneticDisk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C0BC97"/>
                </a:solidFill>
                <a:latin typeface="Abadi" panose="020B0604020104020204" pitchFamily="34" charset="0"/>
              </a:rPr>
              <a:t>Harvest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5C36FC-7BB2-2C70-D022-E0A71FB125FD}"/>
              </a:ext>
            </a:extLst>
          </p:cNvPr>
          <p:cNvSpPr/>
          <p:nvPr/>
        </p:nvSpPr>
        <p:spPr>
          <a:xfrm>
            <a:off x="1731250" y="1996797"/>
            <a:ext cx="1270861" cy="5191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C0BC97"/>
                </a:solidFill>
                <a:latin typeface="Abadi" panose="020B0604020104020204" pitchFamily="34" charset="0"/>
              </a:rPr>
              <a:t>Gutted and Graded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46E7C6-01D6-288B-63FB-BA163608E483}"/>
              </a:ext>
            </a:extLst>
          </p:cNvPr>
          <p:cNvSpPr/>
          <p:nvPr/>
        </p:nvSpPr>
        <p:spPr>
          <a:xfrm>
            <a:off x="1731249" y="2694221"/>
            <a:ext cx="1270861" cy="5191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C0BC97"/>
                </a:solidFill>
                <a:latin typeface="Abadi" panose="020B0604020104020204" pitchFamily="34" charset="0"/>
              </a:rPr>
              <a:t>Head and Tail Off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317AB3-D199-9CFA-AB1A-2667C9831094}"/>
              </a:ext>
            </a:extLst>
          </p:cNvPr>
          <p:cNvSpPr/>
          <p:nvPr/>
        </p:nvSpPr>
        <p:spPr>
          <a:xfrm>
            <a:off x="1731249" y="3391645"/>
            <a:ext cx="1270861" cy="5191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C0BC97"/>
                </a:solidFill>
                <a:latin typeface="Abadi" panose="020B0604020104020204" pitchFamily="34" charset="0"/>
              </a:rPr>
              <a:t>Filleting and Bones Off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F45472-184E-3354-959A-42B9D84347FA}"/>
              </a:ext>
            </a:extLst>
          </p:cNvPr>
          <p:cNvSpPr/>
          <p:nvPr/>
        </p:nvSpPr>
        <p:spPr>
          <a:xfrm>
            <a:off x="1731249" y="4093140"/>
            <a:ext cx="1270861" cy="5191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C0BC97"/>
                </a:solidFill>
                <a:latin typeface="Abadi" panose="020B0604020104020204" pitchFamily="34" charset="0"/>
              </a:rPr>
              <a:t>Portioning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DF1216-1E1B-3360-130B-CE4CEF535046}"/>
              </a:ext>
            </a:extLst>
          </p:cNvPr>
          <p:cNvSpPr/>
          <p:nvPr/>
        </p:nvSpPr>
        <p:spPr>
          <a:xfrm>
            <a:off x="3637542" y="1663000"/>
            <a:ext cx="1270861" cy="5191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C0BC97"/>
                </a:solidFill>
                <a:latin typeface="Abadi" panose="020B0604020104020204" pitchFamily="34" charset="0"/>
              </a:rPr>
              <a:t>Packaging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45D0EB-5D16-C8BC-6E2F-ECE749F7DAF1}"/>
              </a:ext>
            </a:extLst>
          </p:cNvPr>
          <p:cNvSpPr/>
          <p:nvPr/>
        </p:nvSpPr>
        <p:spPr>
          <a:xfrm>
            <a:off x="3637542" y="2291265"/>
            <a:ext cx="1270861" cy="5191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C0BC97"/>
                </a:solidFill>
                <a:latin typeface="Abadi" panose="020B0604020104020204" pitchFamily="34" charset="0"/>
              </a:rPr>
              <a:t>Tunnel Freezer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955DBC-2099-435F-CB29-81A56EC66F35}"/>
              </a:ext>
            </a:extLst>
          </p:cNvPr>
          <p:cNvSpPr/>
          <p:nvPr/>
        </p:nvSpPr>
        <p:spPr>
          <a:xfrm>
            <a:off x="3637541" y="2919530"/>
            <a:ext cx="1270861" cy="5191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C0BC97"/>
                </a:solidFill>
                <a:latin typeface="Abadi" panose="020B0604020104020204" pitchFamily="34" charset="0"/>
              </a:rPr>
              <a:t>Packaging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7B4842-6256-916F-8EEC-C203BE151538}"/>
              </a:ext>
            </a:extLst>
          </p:cNvPr>
          <p:cNvSpPr/>
          <p:nvPr/>
        </p:nvSpPr>
        <p:spPr>
          <a:xfrm>
            <a:off x="3637541" y="3547795"/>
            <a:ext cx="1270861" cy="5191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C0BC97"/>
                </a:solidFill>
                <a:latin typeface="Abadi" panose="020B0604020104020204" pitchFamily="34" charset="0"/>
              </a:rPr>
              <a:t>Tunnel Freezer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1703A-A96C-7BCE-0DC3-CEC65D7992BD}"/>
              </a:ext>
            </a:extLst>
          </p:cNvPr>
          <p:cNvSpPr/>
          <p:nvPr/>
        </p:nvSpPr>
        <p:spPr>
          <a:xfrm>
            <a:off x="3637541" y="4190241"/>
            <a:ext cx="1270861" cy="5191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C0BC97"/>
                </a:solidFill>
                <a:latin typeface="Abadi" panose="020B0604020104020204" pitchFamily="34" charset="0"/>
              </a:rPr>
              <a:t>Tunnel Freezer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FCC442-23FC-31A3-49B7-698DE3283103}"/>
              </a:ext>
            </a:extLst>
          </p:cNvPr>
          <p:cNvSpPr/>
          <p:nvPr/>
        </p:nvSpPr>
        <p:spPr>
          <a:xfrm>
            <a:off x="5331410" y="2291264"/>
            <a:ext cx="1270861" cy="5191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C0BC97"/>
                </a:solidFill>
                <a:latin typeface="Abadi" panose="020B0604020104020204" pitchFamily="34" charset="0"/>
              </a:rPr>
              <a:t>Packaging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4DBE70-061F-98B9-FD70-D17F210AC9D2}"/>
              </a:ext>
            </a:extLst>
          </p:cNvPr>
          <p:cNvSpPr/>
          <p:nvPr/>
        </p:nvSpPr>
        <p:spPr>
          <a:xfrm>
            <a:off x="5331409" y="3547795"/>
            <a:ext cx="1270861" cy="5191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C0BC97"/>
                </a:solidFill>
                <a:latin typeface="Abadi" panose="020B0604020104020204" pitchFamily="34" charset="0"/>
              </a:rPr>
              <a:t>Packaging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8E2F02C-6E7D-B8FB-D2A2-0D7C148E09C8}"/>
              </a:ext>
            </a:extLst>
          </p:cNvPr>
          <p:cNvSpPr/>
          <p:nvPr/>
        </p:nvSpPr>
        <p:spPr>
          <a:xfrm>
            <a:off x="5331408" y="4190240"/>
            <a:ext cx="1270861" cy="5191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C0BC97"/>
                </a:solidFill>
                <a:latin typeface="Abadi" panose="020B0604020104020204" pitchFamily="34" charset="0"/>
              </a:rPr>
              <a:t>Packaging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09E345D-E767-A053-3C6C-BCF9F20BABE5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>
            <a:off x="2366680" y="1706204"/>
            <a:ext cx="1" cy="290593"/>
          </a:xfrm>
          <a:prstGeom prst="straightConnector1">
            <a:avLst/>
          </a:prstGeom>
          <a:ln w="38100">
            <a:solidFill>
              <a:srgbClr val="2436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960C4D7-DD2A-7757-A56B-BA43E0C28AE0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2366678" y="2528420"/>
            <a:ext cx="2" cy="165801"/>
          </a:xfrm>
          <a:prstGeom prst="straightConnector1">
            <a:avLst/>
          </a:prstGeom>
          <a:ln w="38100">
            <a:solidFill>
              <a:srgbClr val="2436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149AEE-6754-E10C-A764-F04786A1B137}"/>
              </a:ext>
            </a:extLst>
          </p:cNvPr>
          <p:cNvCxnSpPr>
            <a:cxnSpLocks/>
          </p:cNvCxnSpPr>
          <p:nvPr/>
        </p:nvCxnSpPr>
        <p:spPr>
          <a:xfrm>
            <a:off x="2366678" y="3225844"/>
            <a:ext cx="2" cy="165801"/>
          </a:xfrm>
          <a:prstGeom prst="straightConnector1">
            <a:avLst/>
          </a:prstGeom>
          <a:ln w="38100">
            <a:solidFill>
              <a:srgbClr val="2436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0601D54-C00E-D42E-76CA-4500D21DE6D7}"/>
              </a:ext>
            </a:extLst>
          </p:cNvPr>
          <p:cNvCxnSpPr>
            <a:cxnSpLocks/>
          </p:cNvCxnSpPr>
          <p:nvPr/>
        </p:nvCxnSpPr>
        <p:spPr>
          <a:xfrm>
            <a:off x="2358921" y="3923268"/>
            <a:ext cx="2" cy="165801"/>
          </a:xfrm>
          <a:prstGeom prst="straightConnector1">
            <a:avLst/>
          </a:prstGeom>
          <a:ln w="38100">
            <a:solidFill>
              <a:srgbClr val="2436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D1B935F-0D68-A356-758C-32094756F8B2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 flipV="1">
            <a:off x="3002111" y="1922597"/>
            <a:ext cx="635431" cy="333797"/>
          </a:xfrm>
          <a:prstGeom prst="straightConnector1">
            <a:avLst/>
          </a:prstGeom>
          <a:ln w="19050">
            <a:solidFill>
              <a:srgbClr val="2436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619AFEA-43D8-D903-0FA0-8CE68FB0534E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3002111" y="2256394"/>
            <a:ext cx="635431" cy="294468"/>
          </a:xfrm>
          <a:prstGeom prst="straightConnector1">
            <a:avLst/>
          </a:prstGeom>
          <a:ln w="19050">
            <a:solidFill>
              <a:srgbClr val="2436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59CAD2E-921F-18B4-A9DB-079B4BD1E058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 flipV="1">
            <a:off x="3002110" y="3179127"/>
            <a:ext cx="635431" cy="472115"/>
          </a:xfrm>
          <a:prstGeom prst="straightConnector1">
            <a:avLst/>
          </a:prstGeom>
          <a:ln w="19050">
            <a:solidFill>
              <a:srgbClr val="2436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64711EB-5BA6-16D0-80BF-E28EBF69C1A6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3002110" y="3651242"/>
            <a:ext cx="635431" cy="156150"/>
          </a:xfrm>
          <a:prstGeom prst="straightConnector1">
            <a:avLst/>
          </a:prstGeom>
          <a:ln w="19050">
            <a:solidFill>
              <a:srgbClr val="2436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8C70C8F-33AC-5DC4-A03A-00E6D791FF24}"/>
              </a:ext>
            </a:extLst>
          </p:cNvPr>
          <p:cNvCxnSpPr>
            <a:cxnSpLocks/>
            <a:stCxn id="13" idx="3"/>
            <a:endCxn id="18" idx="1"/>
          </p:cNvCxnSpPr>
          <p:nvPr/>
        </p:nvCxnSpPr>
        <p:spPr>
          <a:xfrm>
            <a:off x="3002110" y="4352737"/>
            <a:ext cx="635431" cy="97101"/>
          </a:xfrm>
          <a:prstGeom prst="straightConnector1">
            <a:avLst/>
          </a:prstGeom>
          <a:ln w="19050">
            <a:solidFill>
              <a:srgbClr val="2436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4978DFF-4AED-ADEE-E613-2612F30A24A8}"/>
              </a:ext>
            </a:extLst>
          </p:cNvPr>
          <p:cNvSpPr/>
          <p:nvPr/>
        </p:nvSpPr>
        <p:spPr>
          <a:xfrm>
            <a:off x="6992930" y="1706204"/>
            <a:ext cx="1546635" cy="44945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C0BC97"/>
                </a:solidFill>
                <a:latin typeface="Abadi" panose="020B0604020104020204" pitchFamily="34" charset="0"/>
              </a:rPr>
              <a:t>Whole Fish/ Fresh</a:t>
            </a:r>
            <a:endParaRPr lang="en-US" sz="1200">
              <a:latin typeface="Abadi" panose="020B0604020104020204" pitchFamily="34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D3BAF45-7161-F9A6-CAD5-92CE5CAD6B46}"/>
              </a:ext>
            </a:extLst>
          </p:cNvPr>
          <p:cNvSpPr/>
          <p:nvPr/>
        </p:nvSpPr>
        <p:spPr>
          <a:xfrm>
            <a:off x="6992930" y="2331039"/>
            <a:ext cx="1546635" cy="44945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C0BC97"/>
                </a:solidFill>
                <a:latin typeface="Abadi" panose="020B0604020104020204" pitchFamily="34" charset="0"/>
              </a:rPr>
              <a:t>Whole Fish/ Frozen</a:t>
            </a:r>
            <a:endParaRPr lang="en-US" sz="1200">
              <a:latin typeface="Abadi" panose="020B0604020104020204" pitchFamily="34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274A0A0E-E61F-29ED-775B-DCB14309F6D2}"/>
              </a:ext>
            </a:extLst>
          </p:cNvPr>
          <p:cNvSpPr/>
          <p:nvPr/>
        </p:nvSpPr>
        <p:spPr>
          <a:xfrm>
            <a:off x="6992931" y="2963651"/>
            <a:ext cx="1546634" cy="44945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C0BC97"/>
                </a:solidFill>
                <a:latin typeface="Abadi" panose="020B0604020104020204" pitchFamily="34" charset="0"/>
              </a:rPr>
              <a:t>Fillets/ Fresh</a:t>
            </a:r>
            <a:endParaRPr lang="en-US" sz="1200">
              <a:latin typeface="Abadi" panose="020B0604020104020204" pitchFamily="34" charset="0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8E4E12D7-774A-6E6E-C729-B7F989AB4BAB}"/>
              </a:ext>
            </a:extLst>
          </p:cNvPr>
          <p:cNvSpPr/>
          <p:nvPr/>
        </p:nvSpPr>
        <p:spPr>
          <a:xfrm>
            <a:off x="6992931" y="3583556"/>
            <a:ext cx="1546634" cy="44945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C0BC97"/>
                </a:solidFill>
                <a:latin typeface="Abadi" panose="020B0604020104020204" pitchFamily="34" charset="0"/>
              </a:rPr>
              <a:t>Fillets/ Frozen</a:t>
            </a:r>
            <a:endParaRPr lang="en-US" sz="1200">
              <a:latin typeface="Abadi" panose="020B0604020104020204" pitchFamily="3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43D5154-8B34-9C94-4A81-709EE8F573FB}"/>
              </a:ext>
            </a:extLst>
          </p:cNvPr>
          <p:cNvSpPr/>
          <p:nvPr/>
        </p:nvSpPr>
        <p:spPr>
          <a:xfrm>
            <a:off x="6992931" y="4225110"/>
            <a:ext cx="1546634" cy="44945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C0BC97"/>
                </a:solidFill>
                <a:latin typeface="Abadi" panose="020B0604020104020204" pitchFamily="34" charset="0"/>
              </a:rPr>
              <a:t>Portions/ Frozen</a:t>
            </a:r>
            <a:endParaRPr lang="en-US" sz="1200">
              <a:latin typeface="Abadi" panose="020B0604020104020204" pitchFamily="34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31E968F-21CC-B86D-C39F-37A8596ADDF6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4908403" y="1922597"/>
            <a:ext cx="2084528" cy="8333"/>
          </a:xfrm>
          <a:prstGeom prst="straightConnector1">
            <a:avLst/>
          </a:prstGeom>
          <a:ln w="19050">
            <a:solidFill>
              <a:srgbClr val="2436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511EEDF-88CF-D070-C391-9BC3A5C9EB83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 flipV="1">
            <a:off x="4908403" y="2550861"/>
            <a:ext cx="423007" cy="1"/>
          </a:xfrm>
          <a:prstGeom prst="straightConnector1">
            <a:avLst/>
          </a:prstGeom>
          <a:ln w="19050">
            <a:solidFill>
              <a:srgbClr val="2436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0391ACA-C8EF-0C07-4C1D-3F0381EF3AC8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6602271" y="2550861"/>
            <a:ext cx="390659" cy="4904"/>
          </a:xfrm>
          <a:prstGeom prst="straightConnector1">
            <a:avLst/>
          </a:prstGeom>
          <a:ln w="19050">
            <a:solidFill>
              <a:srgbClr val="2436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6DC2A363-40BF-8CAF-F892-B625E13B37C1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4908402" y="3179127"/>
            <a:ext cx="2084529" cy="9250"/>
          </a:xfrm>
          <a:prstGeom prst="straightConnector1">
            <a:avLst/>
          </a:prstGeom>
          <a:ln w="19050">
            <a:solidFill>
              <a:srgbClr val="2436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07CAA78-54F4-DF3D-E4CE-DBD205611D14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>
            <a:off x="4908402" y="3807392"/>
            <a:ext cx="423007" cy="0"/>
          </a:xfrm>
          <a:prstGeom prst="straightConnector1">
            <a:avLst/>
          </a:prstGeom>
          <a:ln w="19050">
            <a:solidFill>
              <a:srgbClr val="2436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03E91CC-70C8-2715-FC44-BA8D0D9A370B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6602270" y="3807392"/>
            <a:ext cx="390661" cy="890"/>
          </a:xfrm>
          <a:prstGeom prst="straightConnector1">
            <a:avLst/>
          </a:prstGeom>
          <a:ln w="19050">
            <a:solidFill>
              <a:srgbClr val="2436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787DC6A-E947-D194-C085-8E7D93DE7279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602269" y="4449836"/>
            <a:ext cx="390662" cy="1"/>
          </a:xfrm>
          <a:prstGeom prst="straightConnector1">
            <a:avLst/>
          </a:prstGeom>
          <a:ln w="19050">
            <a:solidFill>
              <a:srgbClr val="2436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8582FBA-51BF-8884-60B5-66F913DB5DA8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4908402" y="4449837"/>
            <a:ext cx="423006" cy="1"/>
          </a:xfrm>
          <a:prstGeom prst="straightConnector1">
            <a:avLst/>
          </a:prstGeom>
          <a:ln w="19050">
            <a:solidFill>
              <a:srgbClr val="2436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24C1AB3B-8EA3-16FF-5E52-4EE64D5D2499}"/>
              </a:ext>
            </a:extLst>
          </p:cNvPr>
          <p:cNvSpPr txBox="1"/>
          <p:nvPr/>
        </p:nvSpPr>
        <p:spPr>
          <a:xfrm>
            <a:off x="384378" y="1342978"/>
            <a:ext cx="11701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rgbClr val="24363A"/>
                </a:solidFill>
                <a:latin typeface="Abadi" panose="020B0604020104020204" pitchFamily="34" charset="0"/>
              </a:rPr>
              <a:t>Dependencies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0547309-CBFD-289D-A337-7DD93011E72F}"/>
              </a:ext>
            </a:extLst>
          </p:cNvPr>
          <p:cNvSpPr txBox="1"/>
          <p:nvPr/>
        </p:nvSpPr>
        <p:spPr>
          <a:xfrm>
            <a:off x="365799" y="2102924"/>
            <a:ext cx="11701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24363A"/>
                </a:solidFill>
                <a:latin typeface="Abadi" panose="020B0604020104020204" pitchFamily="34" charset="0"/>
              </a:rPr>
              <a:t>Workers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907E611-F8F2-E3B3-0779-3FB6CF005A52}"/>
              </a:ext>
            </a:extLst>
          </p:cNvPr>
          <p:cNvSpPr txBox="1"/>
          <p:nvPr/>
        </p:nvSpPr>
        <p:spPr>
          <a:xfrm>
            <a:off x="339582" y="2825151"/>
            <a:ext cx="11701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24363A"/>
                </a:solidFill>
                <a:latin typeface="Abadi" panose="020B0604020104020204" pitchFamily="34" charset="0"/>
              </a:rPr>
              <a:t>Workers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119D7DC-C50A-E725-A9C7-2F314F2D0948}"/>
              </a:ext>
            </a:extLst>
          </p:cNvPr>
          <p:cNvSpPr txBox="1"/>
          <p:nvPr/>
        </p:nvSpPr>
        <p:spPr>
          <a:xfrm>
            <a:off x="207629" y="3438723"/>
            <a:ext cx="1523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24363A"/>
                </a:solidFill>
                <a:latin typeface="Abadi" panose="020B0604020104020204" pitchFamily="34" charset="0"/>
              </a:rPr>
              <a:t>Filleting machine</a:t>
            </a:r>
            <a:br>
              <a:rPr lang="en-US" sz="1200">
                <a:solidFill>
                  <a:srgbClr val="24363A"/>
                </a:solidFill>
                <a:latin typeface="Abadi" panose="020B0604020104020204" pitchFamily="34" charset="0"/>
              </a:rPr>
            </a:br>
            <a:r>
              <a:rPr lang="en-US" sz="1200">
                <a:solidFill>
                  <a:srgbClr val="24363A"/>
                </a:solidFill>
                <a:latin typeface="Abadi" panose="020B0604020104020204" pitchFamily="34" charset="0"/>
              </a:rPr>
              <a:t>High-skill labor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4A00D3B-6260-3761-30F5-FC96C8E026B6}"/>
              </a:ext>
            </a:extLst>
          </p:cNvPr>
          <p:cNvSpPr txBox="1"/>
          <p:nvPr/>
        </p:nvSpPr>
        <p:spPr>
          <a:xfrm>
            <a:off x="214700" y="4125697"/>
            <a:ext cx="1421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24363A"/>
                </a:solidFill>
                <a:latin typeface="Abadi" panose="020B0604020104020204" pitchFamily="34" charset="0"/>
              </a:rPr>
              <a:t>Portioning machine</a:t>
            </a:r>
          </a:p>
        </p:txBody>
      </p:sp>
    </p:spTree>
    <p:extLst>
      <p:ext uri="{BB962C8B-B14F-4D97-AF65-F5344CB8AC3E}">
        <p14:creationId xmlns:p14="http://schemas.microsoft.com/office/powerpoint/2010/main" val="3183524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6" name="Google Shape;5606;p46"/>
          <p:cNvSpPr txBox="1">
            <a:spLocks noGrp="1"/>
          </p:cNvSpPr>
          <p:nvPr>
            <p:ph type="ctrTitle"/>
          </p:nvPr>
        </p:nvSpPr>
        <p:spPr>
          <a:xfrm>
            <a:off x="1370925" y="539500"/>
            <a:ext cx="6402000" cy="11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</a:t>
            </a:r>
            <a:br>
              <a:rPr lang="en-US"/>
            </a:br>
            <a:r>
              <a:rPr lang="en-US"/>
              <a:t>Duties</a:t>
            </a:r>
          </a:p>
        </p:txBody>
      </p:sp>
      <p:sp>
        <p:nvSpPr>
          <p:cNvPr id="5607" name="Google Shape;5607;p46"/>
          <p:cNvSpPr txBox="1">
            <a:spLocks noGrp="1"/>
          </p:cNvSpPr>
          <p:nvPr>
            <p:ph type="subTitle" idx="1"/>
          </p:nvPr>
        </p:nvSpPr>
        <p:spPr>
          <a:xfrm>
            <a:off x="967995" y="3248966"/>
            <a:ext cx="20910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badi" panose="020B0604020104020204" pitchFamily="34" charset="0"/>
              </a:rPr>
              <a:t>Number of Fish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badi" panose="020B0604020104020204" pitchFamily="34" charset="0"/>
              </a:rPr>
              <a:t>Weight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badi" panose="020B0604020104020204" pitchFamily="34" charset="0"/>
              </a:rPr>
              <a:t>Quality</a:t>
            </a:r>
          </a:p>
        </p:txBody>
      </p:sp>
      <p:sp>
        <p:nvSpPr>
          <p:cNvPr id="5608" name="Google Shape;5608;p46"/>
          <p:cNvSpPr txBox="1">
            <a:spLocks noGrp="1"/>
          </p:cNvSpPr>
          <p:nvPr>
            <p:ph type="subTitle" idx="2"/>
          </p:nvPr>
        </p:nvSpPr>
        <p:spPr>
          <a:xfrm>
            <a:off x="803745" y="2737044"/>
            <a:ext cx="2419501" cy="55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HARVEST CHARACTERISTICS</a:t>
            </a:r>
          </a:p>
        </p:txBody>
      </p:sp>
      <p:grpSp>
        <p:nvGrpSpPr>
          <p:cNvPr id="5626" name="Google Shape;5626;p46"/>
          <p:cNvGrpSpPr/>
          <p:nvPr/>
        </p:nvGrpSpPr>
        <p:grpSpPr>
          <a:xfrm rot="1594761" flipH="1">
            <a:off x="8432470" y="285674"/>
            <a:ext cx="357186" cy="1066800"/>
            <a:chOff x="7452547" y="797539"/>
            <a:chExt cx="221478" cy="661446"/>
          </a:xfrm>
        </p:grpSpPr>
        <p:grpSp>
          <p:nvGrpSpPr>
            <p:cNvPr id="5627" name="Google Shape;5627;p46"/>
            <p:cNvGrpSpPr/>
            <p:nvPr/>
          </p:nvGrpSpPr>
          <p:grpSpPr>
            <a:xfrm rot="932042" flipH="1">
              <a:off x="7452547" y="797539"/>
              <a:ext cx="221478" cy="661446"/>
              <a:chOff x="4485850" y="3527525"/>
              <a:chExt cx="73875" cy="220625"/>
            </a:xfrm>
          </p:grpSpPr>
          <p:sp>
            <p:nvSpPr>
              <p:cNvPr id="5628" name="Google Shape;5628;p46"/>
              <p:cNvSpPr/>
              <p:nvPr/>
            </p:nvSpPr>
            <p:spPr>
              <a:xfrm>
                <a:off x="4485850" y="3527525"/>
                <a:ext cx="73875" cy="220625"/>
              </a:xfrm>
              <a:custGeom>
                <a:avLst/>
                <a:gdLst/>
                <a:ahLst/>
                <a:cxnLst/>
                <a:rect l="l" t="t" r="r" b="b"/>
                <a:pathLst>
                  <a:path w="2955" h="8825" extrusionOk="0">
                    <a:moveTo>
                      <a:pt x="605" y="327"/>
                    </a:moveTo>
                    <a:cubicBezTo>
                      <a:pt x="754" y="327"/>
                      <a:pt x="873" y="526"/>
                      <a:pt x="873" y="754"/>
                    </a:cubicBezTo>
                    <a:cubicBezTo>
                      <a:pt x="873" y="982"/>
                      <a:pt x="754" y="1170"/>
                      <a:pt x="605" y="1170"/>
                    </a:cubicBezTo>
                    <a:cubicBezTo>
                      <a:pt x="456" y="1170"/>
                      <a:pt x="327" y="982"/>
                      <a:pt x="327" y="754"/>
                    </a:cubicBezTo>
                    <a:cubicBezTo>
                      <a:pt x="327" y="526"/>
                      <a:pt x="456" y="327"/>
                      <a:pt x="605" y="327"/>
                    </a:cubicBezTo>
                    <a:close/>
                    <a:moveTo>
                      <a:pt x="605" y="0"/>
                    </a:moveTo>
                    <a:cubicBezTo>
                      <a:pt x="268" y="0"/>
                      <a:pt x="0" y="337"/>
                      <a:pt x="0" y="754"/>
                    </a:cubicBezTo>
                    <a:cubicBezTo>
                      <a:pt x="0" y="1061"/>
                      <a:pt x="149" y="1329"/>
                      <a:pt x="367" y="1448"/>
                    </a:cubicBezTo>
                    <a:lnTo>
                      <a:pt x="367" y="7536"/>
                    </a:lnTo>
                    <a:cubicBezTo>
                      <a:pt x="367" y="8250"/>
                      <a:pt x="942" y="8825"/>
                      <a:pt x="1656" y="8825"/>
                    </a:cubicBezTo>
                    <a:cubicBezTo>
                      <a:pt x="2370" y="8825"/>
                      <a:pt x="2955" y="8250"/>
                      <a:pt x="2955" y="7536"/>
                    </a:cubicBezTo>
                    <a:lnTo>
                      <a:pt x="2955" y="5553"/>
                    </a:lnTo>
                    <a:lnTo>
                      <a:pt x="2072" y="7139"/>
                    </a:lnTo>
                    <a:lnTo>
                      <a:pt x="2479" y="6862"/>
                    </a:lnTo>
                    <a:lnTo>
                      <a:pt x="2479" y="7536"/>
                    </a:lnTo>
                    <a:cubicBezTo>
                      <a:pt x="2479" y="7992"/>
                      <a:pt x="2112" y="8359"/>
                      <a:pt x="1656" y="8359"/>
                    </a:cubicBezTo>
                    <a:cubicBezTo>
                      <a:pt x="1210" y="8359"/>
                      <a:pt x="833" y="7992"/>
                      <a:pt x="833" y="7536"/>
                    </a:cubicBezTo>
                    <a:lnTo>
                      <a:pt x="833" y="1448"/>
                    </a:lnTo>
                    <a:cubicBezTo>
                      <a:pt x="1051" y="1329"/>
                      <a:pt x="1200" y="1061"/>
                      <a:pt x="1200" y="754"/>
                    </a:cubicBezTo>
                    <a:cubicBezTo>
                      <a:pt x="1200" y="337"/>
                      <a:pt x="932" y="0"/>
                      <a:pt x="6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9" name="Google Shape;5629;p46"/>
              <p:cNvSpPr/>
              <p:nvPr/>
            </p:nvSpPr>
            <p:spPr>
              <a:xfrm>
                <a:off x="4503925" y="3677000"/>
                <a:ext cx="5307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2123" h="2529" extrusionOk="0">
                    <a:moveTo>
                      <a:pt x="2123" y="0"/>
                    </a:moveTo>
                    <a:lnTo>
                      <a:pt x="1637" y="793"/>
                    </a:lnTo>
                    <a:lnTo>
                      <a:pt x="1538" y="952"/>
                    </a:lnTo>
                    <a:lnTo>
                      <a:pt x="1687" y="853"/>
                    </a:lnTo>
                    <a:lnTo>
                      <a:pt x="1697" y="843"/>
                    </a:lnTo>
                    <a:lnTo>
                      <a:pt x="1835" y="744"/>
                    </a:lnTo>
                    <a:lnTo>
                      <a:pt x="1825" y="1160"/>
                    </a:lnTo>
                    <a:cubicBezTo>
                      <a:pt x="1825" y="1319"/>
                      <a:pt x="1825" y="1477"/>
                      <a:pt x="1815" y="1626"/>
                    </a:cubicBezTo>
                    <a:cubicBezTo>
                      <a:pt x="1806" y="1775"/>
                      <a:pt x="1756" y="1924"/>
                      <a:pt x="1667" y="2053"/>
                    </a:cubicBezTo>
                    <a:cubicBezTo>
                      <a:pt x="1587" y="2172"/>
                      <a:pt x="1468" y="2281"/>
                      <a:pt x="1340" y="2350"/>
                    </a:cubicBezTo>
                    <a:cubicBezTo>
                      <a:pt x="1270" y="2380"/>
                      <a:pt x="1201" y="2409"/>
                      <a:pt x="1121" y="2419"/>
                    </a:cubicBezTo>
                    <a:cubicBezTo>
                      <a:pt x="1052" y="2439"/>
                      <a:pt x="973" y="2449"/>
                      <a:pt x="903" y="2449"/>
                    </a:cubicBezTo>
                    <a:cubicBezTo>
                      <a:pt x="745" y="2439"/>
                      <a:pt x="596" y="2400"/>
                      <a:pt x="467" y="2320"/>
                    </a:cubicBezTo>
                    <a:cubicBezTo>
                      <a:pt x="199" y="2172"/>
                      <a:pt x="21" y="1874"/>
                      <a:pt x="1" y="1557"/>
                    </a:cubicBezTo>
                    <a:lnTo>
                      <a:pt x="1" y="1557"/>
                    </a:lnTo>
                    <a:cubicBezTo>
                      <a:pt x="1" y="1715"/>
                      <a:pt x="31" y="1874"/>
                      <a:pt x="110" y="2023"/>
                    </a:cubicBezTo>
                    <a:cubicBezTo>
                      <a:pt x="179" y="2162"/>
                      <a:pt x="289" y="2291"/>
                      <a:pt x="427" y="2380"/>
                    </a:cubicBezTo>
                    <a:cubicBezTo>
                      <a:pt x="566" y="2469"/>
                      <a:pt x="735" y="2519"/>
                      <a:pt x="893" y="2528"/>
                    </a:cubicBezTo>
                    <a:cubicBezTo>
                      <a:pt x="983" y="2528"/>
                      <a:pt x="1052" y="2528"/>
                      <a:pt x="1141" y="2509"/>
                    </a:cubicBezTo>
                    <a:cubicBezTo>
                      <a:pt x="1221" y="2489"/>
                      <a:pt x="1300" y="2469"/>
                      <a:pt x="1379" y="2429"/>
                    </a:cubicBezTo>
                    <a:cubicBezTo>
                      <a:pt x="1677" y="2281"/>
                      <a:pt x="1895" y="1973"/>
                      <a:pt x="1915" y="1636"/>
                    </a:cubicBezTo>
                    <a:cubicBezTo>
                      <a:pt x="1925" y="1468"/>
                      <a:pt x="1915" y="1319"/>
                      <a:pt x="1915" y="1160"/>
                    </a:cubicBezTo>
                    <a:lnTo>
                      <a:pt x="1905" y="684"/>
                    </a:lnTo>
                    <a:lnTo>
                      <a:pt x="1905" y="615"/>
                    </a:lnTo>
                    <a:lnTo>
                      <a:pt x="1855" y="654"/>
                    </a:lnTo>
                    <a:lnTo>
                      <a:pt x="1766" y="704"/>
                    </a:lnTo>
                    <a:lnTo>
                      <a:pt x="1766" y="704"/>
                    </a:lnTo>
                    <a:lnTo>
                      <a:pt x="2123" y="0"/>
                    </a:ln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0" name="Google Shape;5630;p46"/>
              <p:cNvSpPr/>
              <p:nvPr/>
            </p:nvSpPr>
            <p:spPr>
              <a:xfrm>
                <a:off x="4496500" y="3561475"/>
                <a:ext cx="2750" cy="13315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326" extrusionOk="0">
                    <a:moveTo>
                      <a:pt x="60" y="1"/>
                    </a:moveTo>
                    <a:cubicBezTo>
                      <a:pt x="60" y="1"/>
                      <a:pt x="40" y="199"/>
                      <a:pt x="30" y="496"/>
                    </a:cubicBezTo>
                    <a:cubicBezTo>
                      <a:pt x="10" y="794"/>
                      <a:pt x="1" y="1190"/>
                      <a:pt x="1" y="1587"/>
                    </a:cubicBezTo>
                    <a:cubicBezTo>
                      <a:pt x="1" y="1974"/>
                      <a:pt x="10" y="4532"/>
                      <a:pt x="30" y="4829"/>
                    </a:cubicBezTo>
                    <a:cubicBezTo>
                      <a:pt x="40" y="5127"/>
                      <a:pt x="60" y="5325"/>
                      <a:pt x="60" y="5325"/>
                    </a:cubicBezTo>
                    <a:cubicBezTo>
                      <a:pt x="60" y="5325"/>
                      <a:pt x="70" y="5127"/>
                      <a:pt x="90" y="4829"/>
                    </a:cubicBezTo>
                    <a:cubicBezTo>
                      <a:pt x="100" y="4532"/>
                      <a:pt x="110" y="1974"/>
                      <a:pt x="110" y="1587"/>
                    </a:cubicBezTo>
                    <a:cubicBezTo>
                      <a:pt x="110" y="1190"/>
                      <a:pt x="100" y="794"/>
                      <a:pt x="90" y="496"/>
                    </a:cubicBezTo>
                    <a:cubicBezTo>
                      <a:pt x="70" y="199"/>
                      <a:pt x="60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1" name="Google Shape;5631;p46"/>
              <p:cNvSpPr/>
              <p:nvPr/>
            </p:nvSpPr>
            <p:spPr>
              <a:xfrm>
                <a:off x="4506175" y="3531975"/>
                <a:ext cx="7700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114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60" y="60"/>
                      <a:pt x="109" y="169"/>
                    </a:cubicBezTo>
                    <a:cubicBezTo>
                      <a:pt x="139" y="219"/>
                      <a:pt x="159" y="288"/>
                      <a:pt x="179" y="358"/>
                    </a:cubicBezTo>
                    <a:cubicBezTo>
                      <a:pt x="199" y="427"/>
                      <a:pt x="199" y="496"/>
                      <a:pt x="199" y="576"/>
                    </a:cubicBezTo>
                    <a:cubicBezTo>
                      <a:pt x="199" y="724"/>
                      <a:pt x="169" y="883"/>
                      <a:pt x="109" y="982"/>
                    </a:cubicBezTo>
                    <a:cubicBezTo>
                      <a:pt x="60" y="1081"/>
                      <a:pt x="0" y="1141"/>
                      <a:pt x="0" y="1141"/>
                    </a:cubicBezTo>
                    <a:cubicBezTo>
                      <a:pt x="0" y="1141"/>
                      <a:pt x="80" y="1111"/>
                      <a:pt x="159" y="1012"/>
                    </a:cubicBezTo>
                    <a:cubicBezTo>
                      <a:pt x="238" y="913"/>
                      <a:pt x="308" y="754"/>
                      <a:pt x="308" y="576"/>
                    </a:cubicBezTo>
                    <a:cubicBezTo>
                      <a:pt x="308" y="496"/>
                      <a:pt x="298" y="397"/>
                      <a:pt x="268" y="328"/>
                    </a:cubicBezTo>
                    <a:cubicBezTo>
                      <a:pt x="238" y="248"/>
                      <a:pt x="199" y="189"/>
                      <a:pt x="159" y="139"/>
                    </a:cubicBezTo>
                    <a:cubicBezTo>
                      <a:pt x="80" y="4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143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32" name="Google Shape;5632;p46"/>
            <p:cNvGrpSpPr/>
            <p:nvPr/>
          </p:nvGrpSpPr>
          <p:grpSpPr>
            <a:xfrm rot="932042" flipH="1">
              <a:off x="7452547" y="797539"/>
              <a:ext cx="221478" cy="661446"/>
              <a:chOff x="4485850" y="3527525"/>
              <a:chExt cx="73875" cy="220625"/>
            </a:xfrm>
          </p:grpSpPr>
          <p:sp>
            <p:nvSpPr>
              <p:cNvPr id="5633" name="Google Shape;5633;p46"/>
              <p:cNvSpPr/>
              <p:nvPr/>
            </p:nvSpPr>
            <p:spPr>
              <a:xfrm>
                <a:off x="4485850" y="3527525"/>
                <a:ext cx="73875" cy="220625"/>
              </a:xfrm>
              <a:custGeom>
                <a:avLst/>
                <a:gdLst/>
                <a:ahLst/>
                <a:cxnLst/>
                <a:rect l="l" t="t" r="r" b="b"/>
                <a:pathLst>
                  <a:path w="2955" h="8825" extrusionOk="0">
                    <a:moveTo>
                      <a:pt x="605" y="327"/>
                    </a:moveTo>
                    <a:cubicBezTo>
                      <a:pt x="754" y="327"/>
                      <a:pt x="873" y="526"/>
                      <a:pt x="873" y="754"/>
                    </a:cubicBezTo>
                    <a:cubicBezTo>
                      <a:pt x="873" y="982"/>
                      <a:pt x="754" y="1170"/>
                      <a:pt x="605" y="1170"/>
                    </a:cubicBezTo>
                    <a:cubicBezTo>
                      <a:pt x="456" y="1170"/>
                      <a:pt x="327" y="982"/>
                      <a:pt x="327" y="754"/>
                    </a:cubicBezTo>
                    <a:cubicBezTo>
                      <a:pt x="327" y="526"/>
                      <a:pt x="456" y="327"/>
                      <a:pt x="605" y="327"/>
                    </a:cubicBezTo>
                    <a:close/>
                    <a:moveTo>
                      <a:pt x="605" y="0"/>
                    </a:moveTo>
                    <a:cubicBezTo>
                      <a:pt x="268" y="0"/>
                      <a:pt x="0" y="337"/>
                      <a:pt x="0" y="754"/>
                    </a:cubicBezTo>
                    <a:cubicBezTo>
                      <a:pt x="0" y="1061"/>
                      <a:pt x="149" y="1329"/>
                      <a:pt x="367" y="1448"/>
                    </a:cubicBezTo>
                    <a:lnTo>
                      <a:pt x="367" y="7536"/>
                    </a:lnTo>
                    <a:cubicBezTo>
                      <a:pt x="367" y="8250"/>
                      <a:pt x="942" y="8825"/>
                      <a:pt x="1656" y="8825"/>
                    </a:cubicBezTo>
                    <a:cubicBezTo>
                      <a:pt x="2370" y="8825"/>
                      <a:pt x="2955" y="8250"/>
                      <a:pt x="2955" y="7536"/>
                    </a:cubicBezTo>
                    <a:lnTo>
                      <a:pt x="2955" y="5553"/>
                    </a:lnTo>
                    <a:lnTo>
                      <a:pt x="2072" y="7139"/>
                    </a:lnTo>
                    <a:lnTo>
                      <a:pt x="2479" y="6862"/>
                    </a:lnTo>
                    <a:lnTo>
                      <a:pt x="2479" y="7536"/>
                    </a:lnTo>
                    <a:cubicBezTo>
                      <a:pt x="2479" y="7992"/>
                      <a:pt x="2112" y="8359"/>
                      <a:pt x="1656" y="8359"/>
                    </a:cubicBezTo>
                    <a:cubicBezTo>
                      <a:pt x="1210" y="8359"/>
                      <a:pt x="833" y="7992"/>
                      <a:pt x="833" y="7536"/>
                    </a:cubicBezTo>
                    <a:lnTo>
                      <a:pt x="833" y="1448"/>
                    </a:lnTo>
                    <a:cubicBezTo>
                      <a:pt x="1051" y="1329"/>
                      <a:pt x="1200" y="1061"/>
                      <a:pt x="1200" y="754"/>
                    </a:cubicBezTo>
                    <a:cubicBezTo>
                      <a:pt x="1200" y="337"/>
                      <a:pt x="932" y="0"/>
                      <a:pt x="6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4" name="Google Shape;5634;p46"/>
              <p:cNvSpPr/>
              <p:nvPr/>
            </p:nvSpPr>
            <p:spPr>
              <a:xfrm>
                <a:off x="4503925" y="3677000"/>
                <a:ext cx="53075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2123" h="2529" extrusionOk="0">
                    <a:moveTo>
                      <a:pt x="2123" y="0"/>
                    </a:moveTo>
                    <a:lnTo>
                      <a:pt x="1637" y="793"/>
                    </a:lnTo>
                    <a:lnTo>
                      <a:pt x="1538" y="952"/>
                    </a:lnTo>
                    <a:lnTo>
                      <a:pt x="1687" y="853"/>
                    </a:lnTo>
                    <a:lnTo>
                      <a:pt x="1697" y="843"/>
                    </a:lnTo>
                    <a:lnTo>
                      <a:pt x="1835" y="744"/>
                    </a:lnTo>
                    <a:lnTo>
                      <a:pt x="1825" y="1160"/>
                    </a:lnTo>
                    <a:cubicBezTo>
                      <a:pt x="1825" y="1319"/>
                      <a:pt x="1825" y="1477"/>
                      <a:pt x="1815" y="1626"/>
                    </a:cubicBezTo>
                    <a:cubicBezTo>
                      <a:pt x="1806" y="1775"/>
                      <a:pt x="1756" y="1924"/>
                      <a:pt x="1667" y="2053"/>
                    </a:cubicBezTo>
                    <a:cubicBezTo>
                      <a:pt x="1587" y="2172"/>
                      <a:pt x="1468" y="2281"/>
                      <a:pt x="1340" y="2350"/>
                    </a:cubicBezTo>
                    <a:cubicBezTo>
                      <a:pt x="1270" y="2380"/>
                      <a:pt x="1201" y="2409"/>
                      <a:pt x="1121" y="2419"/>
                    </a:cubicBezTo>
                    <a:cubicBezTo>
                      <a:pt x="1052" y="2439"/>
                      <a:pt x="973" y="2449"/>
                      <a:pt x="903" y="2449"/>
                    </a:cubicBezTo>
                    <a:cubicBezTo>
                      <a:pt x="745" y="2439"/>
                      <a:pt x="596" y="2400"/>
                      <a:pt x="467" y="2320"/>
                    </a:cubicBezTo>
                    <a:cubicBezTo>
                      <a:pt x="199" y="2172"/>
                      <a:pt x="21" y="1874"/>
                      <a:pt x="1" y="1557"/>
                    </a:cubicBezTo>
                    <a:lnTo>
                      <a:pt x="1" y="1557"/>
                    </a:lnTo>
                    <a:cubicBezTo>
                      <a:pt x="1" y="1715"/>
                      <a:pt x="31" y="1874"/>
                      <a:pt x="110" y="2023"/>
                    </a:cubicBezTo>
                    <a:cubicBezTo>
                      <a:pt x="179" y="2162"/>
                      <a:pt x="289" y="2291"/>
                      <a:pt x="427" y="2380"/>
                    </a:cubicBezTo>
                    <a:cubicBezTo>
                      <a:pt x="566" y="2469"/>
                      <a:pt x="735" y="2519"/>
                      <a:pt x="893" y="2528"/>
                    </a:cubicBezTo>
                    <a:cubicBezTo>
                      <a:pt x="983" y="2528"/>
                      <a:pt x="1052" y="2528"/>
                      <a:pt x="1141" y="2509"/>
                    </a:cubicBezTo>
                    <a:cubicBezTo>
                      <a:pt x="1221" y="2489"/>
                      <a:pt x="1300" y="2469"/>
                      <a:pt x="1379" y="2429"/>
                    </a:cubicBezTo>
                    <a:cubicBezTo>
                      <a:pt x="1677" y="2281"/>
                      <a:pt x="1895" y="1973"/>
                      <a:pt x="1915" y="1636"/>
                    </a:cubicBezTo>
                    <a:cubicBezTo>
                      <a:pt x="1925" y="1468"/>
                      <a:pt x="1915" y="1319"/>
                      <a:pt x="1915" y="1160"/>
                    </a:cubicBezTo>
                    <a:lnTo>
                      <a:pt x="1905" y="684"/>
                    </a:lnTo>
                    <a:lnTo>
                      <a:pt x="1905" y="615"/>
                    </a:lnTo>
                    <a:lnTo>
                      <a:pt x="1855" y="654"/>
                    </a:lnTo>
                    <a:lnTo>
                      <a:pt x="1766" y="704"/>
                    </a:lnTo>
                    <a:lnTo>
                      <a:pt x="1766" y="704"/>
                    </a:lnTo>
                    <a:lnTo>
                      <a:pt x="212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5" name="Google Shape;5635;p46"/>
              <p:cNvSpPr/>
              <p:nvPr/>
            </p:nvSpPr>
            <p:spPr>
              <a:xfrm>
                <a:off x="4496500" y="3561475"/>
                <a:ext cx="2750" cy="133150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326" extrusionOk="0">
                    <a:moveTo>
                      <a:pt x="60" y="1"/>
                    </a:moveTo>
                    <a:cubicBezTo>
                      <a:pt x="60" y="1"/>
                      <a:pt x="40" y="199"/>
                      <a:pt x="30" y="496"/>
                    </a:cubicBezTo>
                    <a:cubicBezTo>
                      <a:pt x="10" y="794"/>
                      <a:pt x="1" y="1190"/>
                      <a:pt x="1" y="1587"/>
                    </a:cubicBezTo>
                    <a:cubicBezTo>
                      <a:pt x="1" y="1974"/>
                      <a:pt x="10" y="4532"/>
                      <a:pt x="30" y="4829"/>
                    </a:cubicBezTo>
                    <a:cubicBezTo>
                      <a:pt x="40" y="5127"/>
                      <a:pt x="60" y="5325"/>
                      <a:pt x="60" y="5325"/>
                    </a:cubicBezTo>
                    <a:cubicBezTo>
                      <a:pt x="60" y="5325"/>
                      <a:pt x="70" y="5127"/>
                      <a:pt x="90" y="4829"/>
                    </a:cubicBezTo>
                    <a:cubicBezTo>
                      <a:pt x="100" y="4532"/>
                      <a:pt x="110" y="1974"/>
                      <a:pt x="110" y="1587"/>
                    </a:cubicBezTo>
                    <a:cubicBezTo>
                      <a:pt x="110" y="1190"/>
                      <a:pt x="100" y="794"/>
                      <a:pt x="90" y="496"/>
                    </a:cubicBezTo>
                    <a:cubicBezTo>
                      <a:pt x="70" y="199"/>
                      <a:pt x="60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6" name="Google Shape;5636;p46"/>
              <p:cNvSpPr/>
              <p:nvPr/>
            </p:nvSpPr>
            <p:spPr>
              <a:xfrm>
                <a:off x="4506175" y="3531975"/>
                <a:ext cx="7700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308" h="114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60" y="60"/>
                      <a:pt x="109" y="169"/>
                    </a:cubicBezTo>
                    <a:cubicBezTo>
                      <a:pt x="139" y="219"/>
                      <a:pt x="159" y="288"/>
                      <a:pt x="179" y="358"/>
                    </a:cubicBezTo>
                    <a:cubicBezTo>
                      <a:pt x="199" y="427"/>
                      <a:pt x="199" y="496"/>
                      <a:pt x="199" y="576"/>
                    </a:cubicBezTo>
                    <a:cubicBezTo>
                      <a:pt x="199" y="724"/>
                      <a:pt x="169" y="883"/>
                      <a:pt x="109" y="982"/>
                    </a:cubicBezTo>
                    <a:cubicBezTo>
                      <a:pt x="60" y="1081"/>
                      <a:pt x="0" y="1141"/>
                      <a:pt x="0" y="1141"/>
                    </a:cubicBezTo>
                    <a:cubicBezTo>
                      <a:pt x="0" y="1141"/>
                      <a:pt x="80" y="1111"/>
                      <a:pt x="159" y="1012"/>
                    </a:cubicBezTo>
                    <a:cubicBezTo>
                      <a:pt x="238" y="913"/>
                      <a:pt x="308" y="754"/>
                      <a:pt x="308" y="576"/>
                    </a:cubicBezTo>
                    <a:cubicBezTo>
                      <a:pt x="308" y="496"/>
                      <a:pt x="298" y="397"/>
                      <a:pt x="268" y="328"/>
                    </a:cubicBezTo>
                    <a:cubicBezTo>
                      <a:pt x="238" y="248"/>
                      <a:pt x="199" y="189"/>
                      <a:pt x="159" y="139"/>
                    </a:cubicBezTo>
                    <a:cubicBezTo>
                      <a:pt x="80" y="4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5609;p46">
            <a:extLst>
              <a:ext uri="{FF2B5EF4-FFF2-40B4-BE49-F238E27FC236}">
                <a16:creationId xmlns:a16="http://schemas.microsoft.com/office/drawing/2014/main" id="{95E038CA-4418-4894-5E4C-3D51D8C4F2C5}"/>
              </a:ext>
            </a:extLst>
          </p:cNvPr>
          <p:cNvSpPr txBox="1">
            <a:spLocks/>
          </p:cNvSpPr>
          <p:nvPr/>
        </p:nvSpPr>
        <p:spPr>
          <a:xfrm>
            <a:off x="1293376" y="1835190"/>
            <a:ext cx="6607740" cy="62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pPr marL="0" indent="0">
              <a:buNone/>
            </a:pPr>
            <a:r>
              <a:rPr lang="en-US" sz="2800">
                <a:latin typeface="Abadi" panose="020B0604020104020204" pitchFamily="34" charset="0"/>
              </a:rPr>
              <a:t>Determine best production mix based on</a:t>
            </a:r>
          </a:p>
        </p:txBody>
      </p:sp>
      <p:sp>
        <p:nvSpPr>
          <p:cNvPr id="13" name="Google Shape;5607;p46">
            <a:extLst>
              <a:ext uri="{FF2B5EF4-FFF2-40B4-BE49-F238E27FC236}">
                <a16:creationId xmlns:a16="http://schemas.microsoft.com/office/drawing/2014/main" id="{50E4AC4D-9690-B97A-D78E-9E5B1155A57A}"/>
              </a:ext>
            </a:extLst>
          </p:cNvPr>
          <p:cNvSpPr txBox="1">
            <a:spLocks/>
          </p:cNvSpPr>
          <p:nvPr/>
        </p:nvSpPr>
        <p:spPr>
          <a:xfrm>
            <a:off x="3551746" y="3248966"/>
            <a:ext cx="2091000" cy="7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pPr marL="0" indent="0"/>
            <a:r>
              <a:rPr lang="en-US">
                <a:latin typeface="Abadi" panose="020B0604020104020204" pitchFamily="34" charset="0"/>
              </a:rPr>
              <a:t>Tunnel freezers</a:t>
            </a:r>
          </a:p>
          <a:p>
            <a:pPr marL="0" indent="0"/>
            <a:r>
              <a:rPr lang="en-US">
                <a:latin typeface="Abadi" panose="020B0604020104020204" pitchFamily="34" charset="0"/>
              </a:rPr>
              <a:t>Filleting machine</a:t>
            </a:r>
          </a:p>
          <a:p>
            <a:pPr marL="0" indent="0"/>
            <a:r>
              <a:rPr lang="en-US">
                <a:latin typeface="Abadi" panose="020B0604020104020204" pitchFamily="34" charset="0"/>
              </a:rPr>
              <a:t>Portioning machine</a:t>
            </a:r>
          </a:p>
        </p:txBody>
      </p:sp>
      <p:sp>
        <p:nvSpPr>
          <p:cNvPr id="14" name="Google Shape;5608;p46">
            <a:extLst>
              <a:ext uri="{FF2B5EF4-FFF2-40B4-BE49-F238E27FC236}">
                <a16:creationId xmlns:a16="http://schemas.microsoft.com/office/drawing/2014/main" id="{A4A60B2D-B9BE-3C20-3503-0C571599FCE4}"/>
              </a:ext>
            </a:extLst>
          </p:cNvPr>
          <p:cNvSpPr txBox="1">
            <a:spLocks/>
          </p:cNvSpPr>
          <p:nvPr/>
        </p:nvSpPr>
        <p:spPr>
          <a:xfrm>
            <a:off x="3387496" y="2737044"/>
            <a:ext cx="2419501" cy="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900" b="0" i="0" u="none" strike="noStrike" cap="none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500"/>
              <a:t>PROCESSING CAPACITIES</a:t>
            </a:r>
          </a:p>
        </p:txBody>
      </p:sp>
      <p:sp>
        <p:nvSpPr>
          <p:cNvPr id="15" name="Google Shape;5607;p46">
            <a:extLst>
              <a:ext uri="{FF2B5EF4-FFF2-40B4-BE49-F238E27FC236}">
                <a16:creationId xmlns:a16="http://schemas.microsoft.com/office/drawing/2014/main" id="{046C552D-F085-9FBB-5415-13FEC9B714EE}"/>
              </a:ext>
            </a:extLst>
          </p:cNvPr>
          <p:cNvSpPr txBox="1">
            <a:spLocks/>
          </p:cNvSpPr>
          <p:nvPr/>
        </p:nvSpPr>
        <p:spPr>
          <a:xfrm>
            <a:off x="6135496" y="3242810"/>
            <a:ext cx="2091000" cy="7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pPr marL="0" indent="0"/>
            <a:r>
              <a:rPr lang="en-US">
                <a:latin typeface="Abadi" panose="020B0604020104020204" pitchFamily="34" charset="0"/>
              </a:rPr>
              <a:t>Prices</a:t>
            </a:r>
          </a:p>
          <a:p>
            <a:pPr marL="0" indent="0"/>
            <a:r>
              <a:rPr lang="en-US">
                <a:latin typeface="Abadi" panose="020B0604020104020204" pitchFamily="34" charset="0"/>
              </a:rPr>
              <a:t>Processing Costs</a:t>
            </a:r>
          </a:p>
          <a:p>
            <a:pPr marL="0" indent="0"/>
            <a:r>
              <a:rPr lang="en-US">
                <a:latin typeface="Abadi" panose="020B0604020104020204" pitchFamily="34" charset="0"/>
              </a:rPr>
              <a:t>Customer Requirements</a:t>
            </a:r>
          </a:p>
        </p:txBody>
      </p:sp>
      <p:sp>
        <p:nvSpPr>
          <p:cNvPr id="16" name="Google Shape;5608;p46">
            <a:extLst>
              <a:ext uri="{FF2B5EF4-FFF2-40B4-BE49-F238E27FC236}">
                <a16:creationId xmlns:a16="http://schemas.microsoft.com/office/drawing/2014/main" id="{EF9D5BE0-FDD7-5F52-2548-7898A29D41C4}"/>
              </a:ext>
            </a:extLst>
          </p:cNvPr>
          <p:cNvSpPr txBox="1">
            <a:spLocks/>
          </p:cNvSpPr>
          <p:nvPr/>
        </p:nvSpPr>
        <p:spPr>
          <a:xfrm>
            <a:off x="5971246" y="2730888"/>
            <a:ext cx="2419501" cy="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900" b="0" i="0" u="none" strike="noStrike" cap="none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500"/>
              <a:t>MARKET CONDITIONS</a:t>
            </a:r>
          </a:p>
        </p:txBody>
      </p:sp>
    </p:spTree>
    <p:extLst>
      <p:ext uri="{BB962C8B-B14F-4D97-AF65-F5344CB8AC3E}">
        <p14:creationId xmlns:p14="http://schemas.microsoft.com/office/powerpoint/2010/main" val="1579087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5843-CA9F-FF3F-809F-5AC5ACCCA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138" y="477506"/>
            <a:ext cx="7011724" cy="863097"/>
          </a:xfrm>
        </p:spPr>
        <p:txBody>
          <a:bodyPr/>
          <a:lstStyle/>
          <a:p>
            <a:r>
              <a:rPr lang="en-US"/>
              <a:t>Harvest Details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A19DF0E9-849D-24E8-504F-B2C3D1426D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0698378"/>
              </p:ext>
            </p:extLst>
          </p:nvPr>
        </p:nvGraphicFramePr>
        <p:xfrm>
          <a:off x="3107411" y="1645761"/>
          <a:ext cx="5548394" cy="31442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Google Shape;5607;p46">
            <a:extLst>
              <a:ext uri="{FF2B5EF4-FFF2-40B4-BE49-F238E27FC236}">
                <a16:creationId xmlns:a16="http://schemas.microsoft.com/office/drawing/2014/main" id="{C1BA9358-CED5-012F-A53E-3151E7DEDE8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0790" y="2058870"/>
            <a:ext cx="2688132" cy="3051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Abadi" panose="020B0604020104020204" pitchFamily="34" charset="0"/>
              </a:rPr>
              <a:t>42,000</a:t>
            </a:r>
            <a:r>
              <a:rPr lang="en-US">
                <a:latin typeface="Abadi" panose="020B0604020104020204" pitchFamily="34" charset="0"/>
              </a:rPr>
              <a:t> fish</a:t>
            </a:r>
          </a:p>
        </p:txBody>
      </p:sp>
      <p:sp>
        <p:nvSpPr>
          <p:cNvPr id="14" name="Google Shape;5607;p46">
            <a:extLst>
              <a:ext uri="{FF2B5EF4-FFF2-40B4-BE49-F238E27FC236}">
                <a16:creationId xmlns:a16="http://schemas.microsoft.com/office/drawing/2014/main" id="{1CB3B307-57A8-573E-FA14-E74E952434A0}"/>
              </a:ext>
            </a:extLst>
          </p:cNvPr>
          <p:cNvSpPr txBox="1">
            <a:spLocks/>
          </p:cNvSpPr>
          <p:nvPr/>
        </p:nvSpPr>
        <p:spPr>
          <a:xfrm>
            <a:off x="310790" y="2830413"/>
            <a:ext cx="2688132" cy="305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pPr marL="0" indent="0"/>
            <a:r>
              <a:rPr lang="en-US">
                <a:latin typeface="Abadi" panose="020B0604020104020204" pitchFamily="34" charset="0"/>
              </a:rPr>
              <a:t>Normally distributed by weight with mean as 4.3kg and </a:t>
            </a:r>
            <a:br>
              <a:rPr lang="en-US">
                <a:latin typeface="Abadi" panose="020B0604020104020204" pitchFamily="34" charset="0"/>
              </a:rPr>
            </a:br>
            <a:r>
              <a:rPr lang="en-US">
                <a:latin typeface="Abadi" panose="020B0604020104020204" pitchFamily="34" charset="0"/>
              </a:rPr>
              <a:t>SD of 0.5kg</a:t>
            </a:r>
          </a:p>
        </p:txBody>
      </p:sp>
      <p:sp>
        <p:nvSpPr>
          <p:cNvPr id="15" name="Google Shape;5607;p46">
            <a:extLst>
              <a:ext uri="{FF2B5EF4-FFF2-40B4-BE49-F238E27FC236}">
                <a16:creationId xmlns:a16="http://schemas.microsoft.com/office/drawing/2014/main" id="{F7F063D9-5471-528E-CAAE-E1AA7732EF44}"/>
              </a:ext>
            </a:extLst>
          </p:cNvPr>
          <p:cNvSpPr txBox="1">
            <a:spLocks/>
          </p:cNvSpPr>
          <p:nvPr/>
        </p:nvSpPr>
        <p:spPr>
          <a:xfrm>
            <a:off x="310790" y="3601956"/>
            <a:ext cx="2688132" cy="305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pPr marL="0" indent="0"/>
            <a:r>
              <a:rPr lang="en-US">
                <a:latin typeface="Abadi" panose="020B0604020104020204" pitchFamily="34" charset="0"/>
              </a:rPr>
              <a:t>Split into </a:t>
            </a:r>
            <a:r>
              <a:rPr lang="en-US" sz="2000" b="1">
                <a:latin typeface="Abadi" panose="020B0604020104020204" pitchFamily="34" charset="0"/>
              </a:rPr>
              <a:t>27</a:t>
            </a:r>
            <a:r>
              <a:rPr lang="en-US">
                <a:latin typeface="Abadi" panose="020B0604020104020204" pitchFamily="34" charset="0"/>
              </a:rPr>
              <a:t> bins</a:t>
            </a:r>
          </a:p>
        </p:txBody>
      </p:sp>
      <p:pic>
        <p:nvPicPr>
          <p:cNvPr id="3" name="Picture 12" descr="Blue Cartoon Fish PNG Transparent Images Free Download | Vector Files |  Pngtree">
            <a:extLst>
              <a:ext uri="{FF2B5EF4-FFF2-40B4-BE49-F238E27FC236}">
                <a16:creationId xmlns:a16="http://schemas.microsoft.com/office/drawing/2014/main" id="{4D51CD47-94A6-9D05-DAC8-2FD8004BE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5736">
            <a:off x="7440595" y="1831871"/>
            <a:ext cx="966523" cy="89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Blue Cartoon Fish PNG Transparent Images Free Download | Vector Files |  Pngtree">
            <a:extLst>
              <a:ext uri="{FF2B5EF4-FFF2-40B4-BE49-F238E27FC236}">
                <a16:creationId xmlns:a16="http://schemas.microsoft.com/office/drawing/2014/main" id="{4AADD9DC-22D5-241E-24C4-8D09B2A01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5736" flipH="1">
            <a:off x="3995246" y="4519749"/>
            <a:ext cx="322305" cy="29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900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F2013D1D-2C61-2757-28E3-96EE0ED164C4}"/>
              </a:ext>
            </a:extLst>
          </p:cNvPr>
          <p:cNvSpPr txBox="1">
            <a:spLocks/>
          </p:cNvSpPr>
          <p:nvPr/>
        </p:nvSpPr>
        <p:spPr>
          <a:xfrm>
            <a:off x="187377" y="344628"/>
            <a:ext cx="8776741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ammetto One"/>
              <a:buNone/>
              <a:defRPr sz="3800" b="0" i="0" u="none" strike="noStrike" cap="none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9pPr>
          </a:lstStyle>
          <a:p>
            <a:r>
              <a:rPr lang="en-US"/>
              <a:t>Pricing information</a:t>
            </a:r>
          </a:p>
        </p:txBody>
      </p:sp>
      <p:sp>
        <p:nvSpPr>
          <p:cNvPr id="9" name="Google Shape;5607;p46">
            <a:extLst>
              <a:ext uri="{FF2B5EF4-FFF2-40B4-BE49-F238E27FC236}">
                <a16:creationId xmlns:a16="http://schemas.microsoft.com/office/drawing/2014/main" id="{A6D4F00C-5FCE-CE9D-20F9-5ED6C8F2A65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820049" y="1925864"/>
            <a:ext cx="2688132" cy="3051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badi" panose="020B0604020104020204" pitchFamily="34" charset="0"/>
              </a:rPr>
              <a:t>($ per finished kg)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10" name="Google Shape;5607;p46">
            <a:extLst>
              <a:ext uri="{FF2B5EF4-FFF2-40B4-BE49-F238E27FC236}">
                <a16:creationId xmlns:a16="http://schemas.microsoft.com/office/drawing/2014/main" id="{D6FBA0A9-3B13-4301-A7B5-071C31FC8848}"/>
              </a:ext>
            </a:extLst>
          </p:cNvPr>
          <p:cNvSpPr txBox="1">
            <a:spLocks/>
          </p:cNvSpPr>
          <p:nvPr/>
        </p:nvSpPr>
        <p:spPr>
          <a:xfrm>
            <a:off x="5483279" y="2688758"/>
            <a:ext cx="3361672" cy="305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pPr marL="0" indent="0"/>
            <a:r>
              <a:rPr lang="en-US" sz="2000">
                <a:latin typeface="Abadi" panose="020B0604020104020204" pitchFamily="34" charset="0"/>
              </a:rPr>
              <a:t>Determined based on the weight of the fish in each bin</a:t>
            </a:r>
            <a:endParaRPr lang="en-US">
              <a:latin typeface="Abadi" panose="020B0604020104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AADAA4A-154E-A6E8-F72E-E1449DA9DF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700230"/>
              </p:ext>
            </p:extLst>
          </p:nvPr>
        </p:nvGraphicFramePr>
        <p:xfrm>
          <a:off x="329785" y="977039"/>
          <a:ext cx="5034327" cy="3863340"/>
        </p:xfrm>
        <a:graphic>
          <a:graphicData uri="http://schemas.openxmlformats.org/drawingml/2006/table">
            <a:tbl>
              <a:tblPr>
                <a:tableStyleId>{4360AA44-BBE5-439F-89D4-2DBF22D05708}</a:tableStyleId>
              </a:tblPr>
              <a:tblGrid>
                <a:gridCol w="662107">
                  <a:extLst>
                    <a:ext uri="{9D8B030D-6E8A-4147-A177-3AD203B41FA5}">
                      <a16:colId xmlns:a16="http://schemas.microsoft.com/office/drawing/2014/main" val="3353177132"/>
                    </a:ext>
                  </a:extLst>
                </a:gridCol>
                <a:gridCol w="531740">
                  <a:extLst>
                    <a:ext uri="{9D8B030D-6E8A-4147-A177-3AD203B41FA5}">
                      <a16:colId xmlns:a16="http://schemas.microsoft.com/office/drawing/2014/main" val="199325777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69548018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47110508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78623093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22948343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639564548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25489000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effectLst/>
                          <a:latin typeface="Abadi" panose="020B0604020104020204" pitchFamily="34" charset="0"/>
                        </a:rPr>
                        <a:t>Live Weight (kg)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effectLst/>
                          <a:latin typeface="Abadi" panose="020B0604020104020204" pitchFamily="34" charset="0"/>
                        </a:rPr>
                        <a:t>Whole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effectLst/>
                          <a:latin typeface="Abadi" panose="020B0604020104020204" pitchFamily="34" charset="0"/>
                        </a:rPr>
                        <a:t>Fillet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effectLst/>
                          <a:latin typeface="Abadi" panose="020B0604020104020204" pitchFamily="34" charset="0"/>
                        </a:rPr>
                        <a:t>Portion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89219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effectLst/>
                          <a:latin typeface="Abadi" panose="020B0604020104020204" pitchFamily="34" charset="0"/>
                        </a:rPr>
                        <a:t>Bin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Min.</a:t>
                      </a: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Max.</a:t>
                      </a: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effectLst/>
                          <a:latin typeface="Abadi" panose="020B0604020104020204" pitchFamily="34" charset="0"/>
                        </a:rPr>
                        <a:t>Fresh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effectLst/>
                          <a:latin typeface="Abadi" panose="020B0604020104020204" pitchFamily="34" charset="0"/>
                        </a:rPr>
                        <a:t>Frozen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effectLst/>
                          <a:latin typeface="Abadi" panose="020B0604020104020204" pitchFamily="34" charset="0"/>
                        </a:rPr>
                        <a:t>Fresh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effectLst/>
                          <a:latin typeface="Abadi" panose="020B0604020104020204" pitchFamily="34" charset="0"/>
                        </a:rPr>
                        <a:t>Frozen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u="none" strike="noStrike">
                          <a:effectLst/>
                          <a:latin typeface="Abadi" panose="020B0604020104020204" pitchFamily="34" charset="0"/>
                        </a:rPr>
                        <a:t>Frozen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</a:endParaRPr>
                    </a:p>
                  </a:txBody>
                  <a:tcPr marL="7620" marR="7620" marT="762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1381085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1.5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1.7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$2.00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$2.30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$3.20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$8.51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6505824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1.7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1.9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$2.00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$2.30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$3.20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$8.53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6487984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1.9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2.1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$2.00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$2.30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$3.20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$8.54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726880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2.1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2.3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$2.00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$2.30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$3.20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$8.56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0363789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2.3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2.5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$2.80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$3.10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$3.20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$8.57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21682727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2.5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2.7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$2.80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$3.10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$3.20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$8.59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6528180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7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2.7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2.9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$2.80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$3.10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$3.20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$8.60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3104525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2.9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3.1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$2.80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$3.10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$4.80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$5.10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$8.61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412371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3.1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3.3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$2.80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$3.10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$4.80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$5.10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$8.63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7098282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3.3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3.5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$3.30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$4.80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$5.10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$8.64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784693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11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3.5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3.7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$3.30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$4.80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$5.10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$8.66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0061267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12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3.7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3.9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$3.30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$4.80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$5.10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$8.67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5584411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13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3.9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4.1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$3.30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$4.80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$5.10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$8.68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068190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14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4.1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4.3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$3.30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$4.80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$5.10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$8.70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928964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4.3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4.5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$3.30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$4.80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$5.10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$8.71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7656632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16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4.5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4.7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$3.20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$3.50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$5.00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$5.40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$8.73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071792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17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4.7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4.9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$3.20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$3.50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$5.00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$5.40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$8.74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01222652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18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4.9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5.1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$3.20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$3.50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$5.00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$5.40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$8.75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93397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19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5.1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5.3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$3.20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$3.50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$5.00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$5.40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$8.77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6180130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5.3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5.5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$3.20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$3.50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$5.00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$5.40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$8.78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0282001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21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5.5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5.7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$3.20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$3.50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$5.00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$5.40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$8.80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3357902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22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5.7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5.9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$0.00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$0.00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$5.00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$5.40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$8.81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108444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23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5.9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6.1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$0.00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$0.00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$5.20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$5.70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$8.83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8487043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24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6.1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6.3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$0.00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$0.00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$5.20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$5.70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$8.84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8386266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6.3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6.5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$0.00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$0.00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$5.20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$5.70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$8.85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5780897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26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6.5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6.7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$0.00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$0.00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$5.20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$5.70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$8.87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2943707"/>
                  </a:ext>
                </a:extLst>
              </a:tr>
              <a:tr h="1012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27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6.7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6.9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$0.00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$0.00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$5.20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$5.70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</a:rPr>
                        <a:t>$8.88</a:t>
                      </a:r>
                    </a:p>
                  </a:txBody>
                  <a:tcPr marL="7620" marR="7620" marT="762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66812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1484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5843-CA9F-FF3F-809F-5AC5ACCCA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0704" y="627412"/>
            <a:ext cx="3986527" cy="677118"/>
          </a:xfrm>
        </p:spPr>
        <p:txBody>
          <a:bodyPr/>
          <a:lstStyle/>
          <a:p>
            <a:r>
              <a:rPr lang="en-US" sz="2800"/>
              <a:t>Processing costs</a:t>
            </a:r>
          </a:p>
        </p:txBody>
      </p:sp>
      <p:sp>
        <p:nvSpPr>
          <p:cNvPr id="9" name="Google Shape;5607;p46">
            <a:extLst>
              <a:ext uri="{FF2B5EF4-FFF2-40B4-BE49-F238E27FC236}">
                <a16:creationId xmlns:a16="http://schemas.microsoft.com/office/drawing/2014/main" id="{A6D4F00C-5FCE-CE9D-20F9-5ED6C8F2A65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59900" y="1242270"/>
            <a:ext cx="2688132" cy="3051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badi" panose="020B0604020104020204" pitchFamily="34" charset="0"/>
              </a:rPr>
              <a:t>($ per finished kg)</a:t>
            </a:r>
            <a:endParaRPr lang="en-US">
              <a:latin typeface="Abadi" panose="020B0604020104020204" pitchFamily="34" charset="0"/>
            </a:endParaRPr>
          </a:p>
        </p:txBody>
      </p:sp>
      <p:sp>
        <p:nvSpPr>
          <p:cNvPr id="10" name="Google Shape;5607;p46">
            <a:extLst>
              <a:ext uri="{FF2B5EF4-FFF2-40B4-BE49-F238E27FC236}">
                <a16:creationId xmlns:a16="http://schemas.microsoft.com/office/drawing/2014/main" id="{D6FBA0A9-3B13-4301-A7B5-071C31FC8848}"/>
              </a:ext>
            </a:extLst>
          </p:cNvPr>
          <p:cNvSpPr txBox="1">
            <a:spLocks/>
          </p:cNvSpPr>
          <p:nvPr/>
        </p:nvSpPr>
        <p:spPr>
          <a:xfrm>
            <a:off x="209884" y="1644434"/>
            <a:ext cx="4388165" cy="305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pPr marL="0" indent="0"/>
            <a:r>
              <a:rPr lang="en-US" sz="2000">
                <a:latin typeface="Abadi" panose="020B0604020104020204" pitchFamily="34" charset="0"/>
              </a:rPr>
              <a:t>Determined based on product type</a:t>
            </a:r>
            <a:endParaRPr lang="en-US">
              <a:latin typeface="Abadi" panose="020B0604020104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70669E1-E1B3-52E6-3F42-5B544A4C4A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774340"/>
              </p:ext>
            </p:extLst>
          </p:nvPr>
        </p:nvGraphicFramePr>
        <p:xfrm>
          <a:off x="5046428" y="643213"/>
          <a:ext cx="3458058" cy="1394783"/>
        </p:xfrm>
        <a:graphic>
          <a:graphicData uri="http://schemas.openxmlformats.org/drawingml/2006/table">
            <a:tbl>
              <a:tblPr firstRow="1" bandRow="1">
                <a:tableStyleId>{4360AA44-BBE5-439F-89D4-2DBF22D05708}</a:tableStyleId>
              </a:tblPr>
              <a:tblGrid>
                <a:gridCol w="1521754">
                  <a:extLst>
                    <a:ext uri="{9D8B030D-6E8A-4147-A177-3AD203B41FA5}">
                      <a16:colId xmlns:a16="http://schemas.microsoft.com/office/drawing/2014/main" val="3333325486"/>
                    </a:ext>
                  </a:extLst>
                </a:gridCol>
                <a:gridCol w="1058713">
                  <a:extLst>
                    <a:ext uri="{9D8B030D-6E8A-4147-A177-3AD203B41FA5}">
                      <a16:colId xmlns:a16="http://schemas.microsoft.com/office/drawing/2014/main" val="2193822667"/>
                    </a:ext>
                  </a:extLst>
                </a:gridCol>
                <a:gridCol w="877591">
                  <a:extLst>
                    <a:ext uri="{9D8B030D-6E8A-4147-A177-3AD203B41FA5}">
                      <a16:colId xmlns:a16="http://schemas.microsoft.com/office/drawing/2014/main" val="885565296"/>
                    </a:ext>
                  </a:extLst>
                </a:gridCol>
              </a:tblGrid>
              <a:tr h="288360"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24363A"/>
                          </a:solidFill>
                          <a:latin typeface="Abadi" panose="020B0604020104020204" pitchFamily="34" charset="0"/>
                        </a:rPr>
                        <a:t>Product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24363A"/>
                          </a:solidFill>
                          <a:latin typeface="Abadi" panose="020B0604020104020204" pitchFamily="34" charset="0"/>
                        </a:rPr>
                        <a:t>Fresh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24363A"/>
                          </a:solidFill>
                          <a:latin typeface="Abadi" panose="020B0604020104020204" pitchFamily="34" charset="0"/>
                        </a:rPr>
                        <a:t>Frozen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8677352"/>
                  </a:ext>
                </a:extLst>
              </a:tr>
              <a:tr h="310165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Abadi" panose="020B0604020104020204" pitchFamily="34" charset="0"/>
                        </a:rPr>
                        <a:t>Whole Fish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Abadi" panose="020B0604020104020204" pitchFamily="34" charset="0"/>
                        </a:rPr>
                        <a:t>0.45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Abadi" panose="020B0604020104020204" pitchFamily="34" charset="0"/>
                        </a:rPr>
                        <a:t>0.35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29330103"/>
                  </a:ext>
                </a:extLst>
              </a:tr>
              <a:tr h="288360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Abadi" panose="020B0604020104020204" pitchFamily="34" charset="0"/>
                        </a:rPr>
                        <a:t>Fillets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Abadi" panose="020B0604020104020204" pitchFamily="34" charset="0"/>
                        </a:rPr>
                        <a:t>0.70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Abadi" panose="020B0604020104020204" pitchFamily="34" charset="0"/>
                        </a:rPr>
                        <a:t>0.60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9762095"/>
                  </a:ext>
                </a:extLst>
              </a:tr>
              <a:tr h="388943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Abadi" panose="020B0604020104020204" pitchFamily="34" charset="0"/>
                        </a:rPr>
                        <a:t>Portions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Abadi" panose="020B0604020104020204" pitchFamily="34" charset="0"/>
                        </a:rPr>
                        <a:t>-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Abadi" panose="020B0604020104020204" pitchFamily="34" charset="0"/>
                        </a:rPr>
                        <a:t>1.70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24532640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12D78299-C6EA-5A87-3CBF-20C7A4912413}"/>
              </a:ext>
            </a:extLst>
          </p:cNvPr>
          <p:cNvSpPr txBox="1">
            <a:spLocks/>
          </p:cNvSpPr>
          <p:nvPr/>
        </p:nvSpPr>
        <p:spPr>
          <a:xfrm>
            <a:off x="1332960" y="2928066"/>
            <a:ext cx="2142011" cy="677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ammetto One"/>
              <a:buNone/>
              <a:defRPr sz="3800" b="0" i="0" u="none" strike="noStrike" cap="none">
                <a:solidFill>
                  <a:schemeClr val="dk1"/>
                </a:solidFill>
                <a:latin typeface="Rammetto One"/>
                <a:ea typeface="Rammetto One"/>
                <a:cs typeface="Rammetto One"/>
                <a:sym typeface="Rammetto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mmetto One"/>
              <a:buNone/>
              <a:defRPr sz="5200" b="0" i="0" u="none" strike="noStrike" cap="none">
                <a:solidFill>
                  <a:srgbClr val="191919"/>
                </a:solidFill>
                <a:latin typeface="Rammetto One"/>
                <a:ea typeface="Rammetto One"/>
                <a:cs typeface="Rammetto One"/>
                <a:sym typeface="Rammetto One"/>
              </a:defRPr>
            </a:lvl9pPr>
          </a:lstStyle>
          <a:p>
            <a:r>
              <a:rPr lang="en-US" sz="2800"/>
              <a:t>Yield</a:t>
            </a:r>
          </a:p>
        </p:txBody>
      </p:sp>
      <p:sp>
        <p:nvSpPr>
          <p:cNvPr id="5" name="Google Shape;5607;p46">
            <a:extLst>
              <a:ext uri="{FF2B5EF4-FFF2-40B4-BE49-F238E27FC236}">
                <a16:creationId xmlns:a16="http://schemas.microsoft.com/office/drawing/2014/main" id="{0F6ED70B-1A0F-1E6A-677D-294D5E7BA43E}"/>
              </a:ext>
            </a:extLst>
          </p:cNvPr>
          <p:cNvSpPr txBox="1">
            <a:spLocks/>
          </p:cNvSpPr>
          <p:nvPr/>
        </p:nvSpPr>
        <p:spPr>
          <a:xfrm>
            <a:off x="1196429" y="3508949"/>
            <a:ext cx="2415071" cy="37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pPr marL="0" indent="0"/>
            <a:r>
              <a:rPr lang="en-US" sz="1600">
                <a:latin typeface="Abadi" panose="020B0604020104020204" pitchFamily="34" charset="0"/>
              </a:rPr>
              <a:t>Finished Product Weight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E69EFD3-46D2-9508-C40E-77A886216453}"/>
              </a:ext>
            </a:extLst>
          </p:cNvPr>
          <p:cNvCxnSpPr>
            <a:cxnSpLocks/>
          </p:cNvCxnSpPr>
          <p:nvPr/>
        </p:nvCxnSpPr>
        <p:spPr>
          <a:xfrm>
            <a:off x="1196429" y="3924045"/>
            <a:ext cx="234838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5607;p46">
            <a:extLst>
              <a:ext uri="{FF2B5EF4-FFF2-40B4-BE49-F238E27FC236}">
                <a16:creationId xmlns:a16="http://schemas.microsoft.com/office/drawing/2014/main" id="{BF0ADBBC-5499-D1F5-7792-2B7121CCD2B2}"/>
              </a:ext>
            </a:extLst>
          </p:cNvPr>
          <p:cNvSpPr txBox="1">
            <a:spLocks/>
          </p:cNvSpPr>
          <p:nvPr/>
        </p:nvSpPr>
        <p:spPr>
          <a:xfrm>
            <a:off x="1196429" y="3997337"/>
            <a:ext cx="2415071" cy="305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pPr marL="0" indent="0"/>
            <a:r>
              <a:rPr lang="en-US" sz="1600">
                <a:latin typeface="Abadi" panose="020B0604020104020204" pitchFamily="34" charset="0"/>
              </a:rPr>
              <a:t>Live Product Weight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66996BB-0871-8CDD-1F07-47ABF1ECA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974111"/>
              </p:ext>
            </p:extLst>
          </p:nvPr>
        </p:nvGraphicFramePr>
        <p:xfrm>
          <a:off x="5485223" y="2928066"/>
          <a:ext cx="2580467" cy="1394783"/>
        </p:xfrm>
        <a:graphic>
          <a:graphicData uri="http://schemas.openxmlformats.org/drawingml/2006/table">
            <a:tbl>
              <a:tblPr firstRow="1" bandRow="1">
                <a:tableStyleId>{4360AA44-BBE5-439F-89D4-2DBF22D05708}</a:tableStyleId>
              </a:tblPr>
              <a:tblGrid>
                <a:gridCol w="1521754">
                  <a:extLst>
                    <a:ext uri="{9D8B030D-6E8A-4147-A177-3AD203B41FA5}">
                      <a16:colId xmlns:a16="http://schemas.microsoft.com/office/drawing/2014/main" val="3333325486"/>
                    </a:ext>
                  </a:extLst>
                </a:gridCol>
                <a:gridCol w="1058713">
                  <a:extLst>
                    <a:ext uri="{9D8B030D-6E8A-4147-A177-3AD203B41FA5}">
                      <a16:colId xmlns:a16="http://schemas.microsoft.com/office/drawing/2014/main" val="2193822667"/>
                    </a:ext>
                  </a:extLst>
                </a:gridCol>
              </a:tblGrid>
              <a:tr h="288360"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24363A"/>
                          </a:solidFill>
                          <a:latin typeface="Abadi" panose="020B0604020104020204" pitchFamily="34" charset="0"/>
                        </a:rPr>
                        <a:t>Product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24363A"/>
                          </a:solidFill>
                          <a:latin typeface="Abadi" panose="020B0604020104020204" pitchFamily="34" charset="0"/>
                        </a:rPr>
                        <a:t>Yield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8677352"/>
                  </a:ext>
                </a:extLst>
              </a:tr>
              <a:tr h="310165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Abadi" panose="020B0604020104020204" pitchFamily="34" charset="0"/>
                        </a:rPr>
                        <a:t>Whole Fish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Abadi" panose="020B0604020104020204" pitchFamily="34" charset="0"/>
                        </a:rPr>
                        <a:t>89%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29330103"/>
                  </a:ext>
                </a:extLst>
              </a:tr>
              <a:tr h="288360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Abadi" panose="020B0604020104020204" pitchFamily="34" charset="0"/>
                        </a:rPr>
                        <a:t>Fillets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Abadi" panose="020B0604020104020204" pitchFamily="34" charset="0"/>
                        </a:rPr>
                        <a:t>61%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9762095"/>
                  </a:ext>
                </a:extLst>
              </a:tr>
              <a:tr h="388943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Abadi" panose="020B0604020104020204" pitchFamily="34" charset="0"/>
                        </a:rPr>
                        <a:t>Portions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Abadi" panose="020B0604020104020204" pitchFamily="34" charset="0"/>
                        </a:rPr>
                        <a:t>45%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245326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9563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5843-CA9F-FF3F-809F-5AC5ACCCA3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Client</a:t>
            </a:r>
            <a:br>
              <a:rPr lang="en-US"/>
            </a:br>
            <a:r>
              <a:rPr lang="en-US"/>
              <a:t>Contracts</a:t>
            </a:r>
          </a:p>
        </p:txBody>
      </p:sp>
      <p:pic>
        <p:nvPicPr>
          <p:cNvPr id="6" name="Picture 5" descr="Man signing a document">
            <a:extLst>
              <a:ext uri="{FF2B5EF4-FFF2-40B4-BE49-F238E27FC236}">
                <a16:creationId xmlns:a16="http://schemas.microsoft.com/office/drawing/2014/main" id="{893BDA33-AC49-B101-FC48-0164D57D73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36" r="12997"/>
          <a:stretch/>
        </p:blipFill>
        <p:spPr>
          <a:xfrm>
            <a:off x="859096" y="1927244"/>
            <a:ext cx="2460911" cy="2484573"/>
          </a:xfrm>
          <a:prstGeom prst="rect">
            <a:avLst/>
          </a:prstGeom>
        </p:spPr>
      </p:pic>
      <p:sp>
        <p:nvSpPr>
          <p:cNvPr id="8" name="Google Shape;5607;p46">
            <a:extLst>
              <a:ext uri="{FF2B5EF4-FFF2-40B4-BE49-F238E27FC236}">
                <a16:creationId xmlns:a16="http://schemas.microsoft.com/office/drawing/2014/main" id="{827D156D-8CC9-7DEF-F937-BD2F6B4E33E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21156" y="1932698"/>
            <a:ext cx="4463748" cy="78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badi" panose="020B0604020104020204" pitchFamily="34" charset="0"/>
              </a:rPr>
              <a:t>Long-standing relationships backed up by contracts that stipulated prices, payment method, and product specifications</a:t>
            </a:r>
          </a:p>
        </p:txBody>
      </p:sp>
      <p:sp>
        <p:nvSpPr>
          <p:cNvPr id="9" name="Google Shape;5607;p46">
            <a:extLst>
              <a:ext uri="{FF2B5EF4-FFF2-40B4-BE49-F238E27FC236}">
                <a16:creationId xmlns:a16="http://schemas.microsoft.com/office/drawing/2014/main" id="{A6B744C5-D64F-AE4B-1BED-364CF02AD984}"/>
              </a:ext>
            </a:extLst>
          </p:cNvPr>
          <p:cNvSpPr txBox="1">
            <a:spLocks/>
          </p:cNvSpPr>
          <p:nvPr/>
        </p:nvSpPr>
        <p:spPr>
          <a:xfrm>
            <a:off x="3821156" y="2783935"/>
            <a:ext cx="4463748" cy="7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pPr marL="0" indent="0"/>
            <a:r>
              <a:rPr lang="en-US">
                <a:latin typeface="Abadi" panose="020B0604020104020204" pitchFamily="34" charset="0"/>
              </a:rPr>
              <a:t>The contracts did not specify minimum or maximum quantities of finished products</a:t>
            </a:r>
          </a:p>
        </p:txBody>
      </p:sp>
      <p:sp>
        <p:nvSpPr>
          <p:cNvPr id="10" name="Google Shape;5607;p46">
            <a:extLst>
              <a:ext uri="{FF2B5EF4-FFF2-40B4-BE49-F238E27FC236}">
                <a16:creationId xmlns:a16="http://schemas.microsoft.com/office/drawing/2014/main" id="{1102A8B8-CED7-8D74-BB35-D43B9148C12A}"/>
              </a:ext>
            </a:extLst>
          </p:cNvPr>
          <p:cNvSpPr txBox="1">
            <a:spLocks/>
          </p:cNvSpPr>
          <p:nvPr/>
        </p:nvSpPr>
        <p:spPr>
          <a:xfrm>
            <a:off x="3821156" y="3635171"/>
            <a:ext cx="4463748" cy="7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Condensed Medium"/>
              <a:buNone/>
              <a:defRPr sz="1400" b="0" i="0" u="none" strike="noStrike" cap="non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pPr marL="0" indent="0"/>
            <a:r>
              <a:rPr lang="en-US">
                <a:latin typeface="Abadi" panose="020B0604020104020204" pitchFamily="34" charset="0"/>
              </a:rPr>
              <a:t>Our customers are willing to buy all the product SP could produce</a:t>
            </a:r>
          </a:p>
        </p:txBody>
      </p:sp>
    </p:spTree>
    <p:extLst>
      <p:ext uri="{BB962C8B-B14F-4D97-AF65-F5344CB8AC3E}">
        <p14:creationId xmlns:p14="http://schemas.microsoft.com/office/powerpoint/2010/main" val="2174673102"/>
      </p:ext>
    </p:extLst>
  </p:cSld>
  <p:clrMapOvr>
    <a:masterClrMapping/>
  </p:clrMapOvr>
</p:sld>
</file>

<file path=ppt/theme/theme1.xml><?xml version="1.0" encoding="utf-8"?>
<a:theme xmlns:a="http://schemas.openxmlformats.org/drawingml/2006/main" name="Happy World Fisheries Day! by Slidesgo">
  <a:themeElements>
    <a:clrScheme name="Simple Light">
      <a:dk1>
        <a:srgbClr val="24363A"/>
      </a:dk1>
      <a:lt1>
        <a:srgbClr val="E4DAC2"/>
      </a:lt1>
      <a:dk2>
        <a:srgbClr val="C0BC97"/>
      </a:dk2>
      <a:lt2>
        <a:srgbClr val="65838B"/>
      </a:lt2>
      <a:accent1>
        <a:srgbClr val="3F6E7E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436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2706</Words>
  <Application>Microsoft Office PowerPoint</Application>
  <PresentationFormat>On-screen Show (16:9)</PresentationFormat>
  <Paragraphs>1299</Paragraphs>
  <Slides>34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Abadi</vt:lpstr>
      <vt:lpstr>Arial</vt:lpstr>
      <vt:lpstr>Rammetto One</vt:lpstr>
      <vt:lpstr>Barlow Condensed Medium</vt:lpstr>
      <vt:lpstr>Wingdings</vt:lpstr>
      <vt:lpstr>Nunito Light</vt:lpstr>
      <vt:lpstr>IBM Plex Sans Condensed Medium</vt:lpstr>
      <vt:lpstr>Bebas Neue</vt:lpstr>
      <vt:lpstr>Barlow Condensed</vt:lpstr>
      <vt:lpstr>Happy World Fisheries Day! by Slidesgo</vt:lpstr>
      <vt:lpstr>SAMONA PACIFIC: </vt:lpstr>
      <vt:lpstr>PowerPoint Presentation</vt:lpstr>
      <vt:lpstr>Product Offering</vt:lpstr>
      <vt:lpstr>Production Flow</vt:lpstr>
      <vt:lpstr>Our Duties</vt:lpstr>
      <vt:lpstr>Harvest Details</vt:lpstr>
      <vt:lpstr>PowerPoint Presentation</vt:lpstr>
      <vt:lpstr>Processing costs</vt:lpstr>
      <vt:lpstr>Client Contracts</vt:lpstr>
      <vt:lpstr>Objective</vt:lpstr>
      <vt:lpstr>Modeling</vt:lpstr>
      <vt:lpstr>Modeling</vt:lpstr>
      <vt:lpstr>Modeling</vt:lpstr>
      <vt:lpstr>Modeling</vt:lpstr>
      <vt:lpstr>Modeling</vt:lpstr>
      <vt:lpstr>Modeling</vt:lpstr>
      <vt:lpstr>Modeling</vt:lpstr>
      <vt:lpstr>Modeling</vt:lpstr>
      <vt:lpstr>PowerPoint Presentation</vt:lpstr>
      <vt:lpstr>PowerPoint Presentation</vt:lpstr>
      <vt:lpstr>Production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Production Plan</vt:lpstr>
      <vt:lpstr>PowerPoint Presentation</vt:lpstr>
      <vt:lpstr>Let’s sense check</vt:lpstr>
      <vt:lpstr>Freezing capacity impact</vt:lpstr>
      <vt:lpstr>PowerPoint Presentation</vt:lpstr>
      <vt:lpstr>Production Plan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PRODUCTION PLANNING</dc:title>
  <dc:creator>Anjali Kannuri</dc:creator>
  <cp:lastModifiedBy>Pooja Udayanjali Kannuri</cp:lastModifiedBy>
  <cp:revision>2</cp:revision>
  <dcterms:modified xsi:type="dcterms:W3CDTF">2024-05-19T18:57:14Z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2024-04-22T18:20:03Z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6fdbbebb-199c-4a56-8269-d47718347702</vt:lpwstr>
  </property>
  <property fmtid="{D5CDD505-2E9C-101B-9397-08002B2CF9AE}" pid="8" name="MSIP_Label_4044bd30-2ed7-4c9d-9d12-46200872a97b_ContentBits">
    <vt:lpwstr>0</vt:lpwstr>
  </property>
</Properties>
</file>